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35"/>
  </p:notesMasterIdLst>
  <p:handoutMasterIdLst>
    <p:handoutMasterId r:id="rId36"/>
  </p:handoutMasterIdLst>
  <p:sldIdLst>
    <p:sldId id="305" r:id="rId2"/>
    <p:sldId id="303" r:id="rId3"/>
    <p:sldId id="304" r:id="rId4"/>
    <p:sldId id="261" r:id="rId5"/>
    <p:sldId id="306" r:id="rId6"/>
    <p:sldId id="262" r:id="rId7"/>
    <p:sldId id="297" r:id="rId8"/>
    <p:sldId id="295" r:id="rId9"/>
    <p:sldId id="296" r:id="rId10"/>
    <p:sldId id="298" r:id="rId11"/>
    <p:sldId id="299" r:id="rId12"/>
    <p:sldId id="267" r:id="rId13"/>
    <p:sldId id="268" r:id="rId14"/>
    <p:sldId id="269" r:id="rId15"/>
    <p:sldId id="270" r:id="rId16"/>
    <p:sldId id="271" r:id="rId17"/>
    <p:sldId id="300" r:id="rId18"/>
    <p:sldId id="273" r:id="rId19"/>
    <p:sldId id="301" r:id="rId20"/>
    <p:sldId id="275" r:id="rId21"/>
    <p:sldId id="278" r:id="rId22"/>
    <p:sldId id="284" r:id="rId23"/>
    <p:sldId id="285" r:id="rId24"/>
    <p:sldId id="286" r:id="rId25"/>
    <p:sldId id="287" r:id="rId26"/>
    <p:sldId id="288" r:id="rId27"/>
    <p:sldId id="289" r:id="rId28"/>
    <p:sldId id="291" r:id="rId29"/>
    <p:sldId id="280" r:id="rId30"/>
    <p:sldId id="292" r:id="rId31"/>
    <p:sldId id="293" r:id="rId32"/>
    <p:sldId id="282" r:id="rId33"/>
    <p:sldId id="283" r:id="rId34"/>
  </p:sldIdLst>
  <p:sldSz cx="12192000" cy="6858000"/>
  <p:notesSz cx="6858000" cy="9144000"/>
  <p:embeddedFontLst>
    <p:embeddedFont>
      <p:font typeface="Oswald" panose="02000503000000000000" pitchFamily="2" charset="0"/>
      <p:regular r:id="rId37"/>
      <p:bold r:id="rId38"/>
    </p:embeddedFont>
    <p:embeddedFont>
      <p:font typeface="Helvetica" panose="020B0604020202020204" pitchFamily="34" charset="0"/>
      <p:regular r:id="rId39"/>
      <p:bold r:id="rId40"/>
      <p:italic r:id="rId41"/>
      <p:boldItalic r:id="rId42"/>
    </p:embeddedFont>
    <p:embeddedFont>
      <p:font typeface="Arial Narrow" panose="020B0606020202030204" pitchFamily="34" charset="0"/>
      <p:regular r:id="rId43"/>
      <p:bold r:id="rId44"/>
      <p:italic r:id="rId45"/>
      <p:boldItalic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00FF"/>
    <a:srgbClr val="FFFFFF"/>
    <a:srgbClr val="C55A11"/>
    <a:srgbClr val="000000"/>
    <a:srgbClr val="4472C4"/>
    <a:srgbClr val="666699"/>
    <a:srgbClr val="00CC00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767" autoAdjust="0"/>
  </p:normalViewPr>
  <p:slideViewPr>
    <p:cSldViewPr snapToGrid="0">
      <p:cViewPr varScale="1">
        <p:scale>
          <a:sx n="105" d="100"/>
          <a:sy n="105" d="100"/>
        </p:scale>
        <p:origin x="600" y="6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49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loudStation\server\Projects\Eduard\Tumbling\Vibrotumbl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loudStation\server\Projects\Eduard\Tumbling\Vibrotumbl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VB with Cu powders</a:t>
            </a:r>
          </a:p>
        </c:rich>
      </c:tx>
      <c:layout>
        <c:manualLayout>
          <c:xMode val="edge"/>
          <c:yMode val="edge"/>
          <c:x val="0.7386258101474833"/>
          <c:y val="0.127960207445029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x"/>
            <c:errBarType val="both"/>
            <c:errValType val="stdErr"/>
            <c:noEndCap val="0"/>
            <c:spPr>
              <a:noFill/>
              <a:ln w="9525" cap="flat" cmpd="sng" algn="ctr">
                <a:noFill/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9E-3"/>
            <c:spPr>
              <a:noFill/>
              <a:ln w="9525" cap="flat" cmpd="sng" algn="ctr">
                <a:solidFill>
                  <a:srgbClr val="0000FF"/>
                </a:solidFill>
                <a:round/>
              </a:ln>
              <a:effectLst/>
            </c:spPr>
          </c:errBars>
          <c:xVal>
            <c:numRef>
              <c:f>Sheet1!$K$17:$K$21</c:f>
              <c:numCache>
                <c:formatCode>General</c:formatCode>
                <c:ptCount val="5"/>
                <c:pt idx="0">
                  <c:v>65</c:v>
                </c:pt>
                <c:pt idx="1">
                  <c:v>75</c:v>
                </c:pt>
                <c:pt idx="2">
                  <c:v>80</c:v>
                </c:pt>
                <c:pt idx="3">
                  <c:v>90</c:v>
                </c:pt>
                <c:pt idx="4">
                  <c:v>100</c:v>
                </c:pt>
              </c:numCache>
            </c:numRef>
          </c:xVal>
          <c:yVal>
            <c:numRef>
              <c:f>Sheet1!$G$17:$G$21</c:f>
              <c:numCache>
                <c:formatCode>0.000</c:formatCode>
                <c:ptCount val="5"/>
                <c:pt idx="0">
                  <c:v>3.7499999999999999E-3</c:v>
                </c:pt>
                <c:pt idx="1">
                  <c:v>1.6666666666666666E-2</c:v>
                </c:pt>
                <c:pt idx="2">
                  <c:v>1.9200000000000002E-2</c:v>
                </c:pt>
                <c:pt idx="3">
                  <c:v>7.3333333333333332E-3</c:v>
                </c:pt>
                <c:pt idx="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75-42A9-80AF-04156E1DD7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6438143"/>
        <c:axId val="1216442719"/>
      </c:scatterChart>
      <c:valAx>
        <c:axId val="1216438143"/>
        <c:scaling>
          <c:orientation val="minMax"/>
          <c:max val="100"/>
          <c:min val="6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Volume, %</a:t>
                </a:r>
              </a:p>
            </c:rich>
          </c:tx>
          <c:layout>
            <c:manualLayout>
              <c:xMode val="edge"/>
              <c:yMode val="edge"/>
              <c:x val="0.46046764839131199"/>
              <c:y val="0.931254837169991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16442719"/>
        <c:crosses val="autoZero"/>
        <c:crossBetween val="midCat"/>
      </c:valAx>
      <c:valAx>
        <c:axId val="121644271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RR, g/h</a:t>
                </a:r>
              </a:p>
            </c:rich>
          </c:tx>
          <c:layout>
            <c:manualLayout>
              <c:xMode val="edge"/>
              <c:yMode val="edge"/>
              <c:x val="9.5102234902520212E-3"/>
              <c:y val="0.418028494284904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164381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VB with Cu powders</a:t>
            </a:r>
          </a:p>
        </c:rich>
      </c:tx>
      <c:layout>
        <c:manualLayout>
          <c:xMode val="edge"/>
          <c:yMode val="edge"/>
          <c:x val="0.7386258101474833"/>
          <c:y val="0.127960207445029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x"/>
            <c:errBarType val="both"/>
            <c:errValType val="stdErr"/>
            <c:noEndCap val="0"/>
            <c:spPr>
              <a:noFill/>
              <a:ln w="9525" cap="flat" cmpd="sng" algn="ctr">
                <a:noFill/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9E-3"/>
            <c:spPr>
              <a:noFill/>
              <a:ln w="9525" cap="flat" cmpd="sng" algn="ctr">
                <a:solidFill>
                  <a:srgbClr val="0000FF"/>
                </a:solidFill>
                <a:round/>
              </a:ln>
              <a:effectLst/>
            </c:spPr>
          </c:errBars>
          <c:xVal>
            <c:numRef>
              <c:f>Sheet1!$K$17:$K$21</c:f>
              <c:numCache>
                <c:formatCode>General</c:formatCode>
                <c:ptCount val="5"/>
                <c:pt idx="0">
                  <c:v>65</c:v>
                </c:pt>
                <c:pt idx="1">
                  <c:v>75</c:v>
                </c:pt>
                <c:pt idx="2">
                  <c:v>80</c:v>
                </c:pt>
                <c:pt idx="3">
                  <c:v>90</c:v>
                </c:pt>
                <c:pt idx="4">
                  <c:v>100</c:v>
                </c:pt>
              </c:numCache>
            </c:numRef>
          </c:xVal>
          <c:yVal>
            <c:numRef>
              <c:f>Sheet1!$G$17:$G$21</c:f>
              <c:numCache>
                <c:formatCode>0.000</c:formatCode>
                <c:ptCount val="5"/>
                <c:pt idx="0">
                  <c:v>3.7499999999999999E-3</c:v>
                </c:pt>
                <c:pt idx="1">
                  <c:v>1.6666666666666666E-2</c:v>
                </c:pt>
                <c:pt idx="2">
                  <c:v>1.9200000000000002E-2</c:v>
                </c:pt>
                <c:pt idx="3">
                  <c:v>7.3333333333333332E-3</c:v>
                </c:pt>
                <c:pt idx="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75-42A9-80AF-04156E1DD7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6438143"/>
        <c:axId val="1216442719"/>
      </c:scatterChart>
      <c:valAx>
        <c:axId val="1216438143"/>
        <c:scaling>
          <c:orientation val="minMax"/>
          <c:max val="100"/>
          <c:min val="6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Volume, %</a:t>
                </a:r>
              </a:p>
            </c:rich>
          </c:tx>
          <c:layout>
            <c:manualLayout>
              <c:xMode val="edge"/>
              <c:yMode val="edge"/>
              <c:x val="0.46046764839131199"/>
              <c:y val="0.931254837169991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16442719"/>
        <c:crosses val="autoZero"/>
        <c:crossBetween val="midCat"/>
      </c:valAx>
      <c:valAx>
        <c:axId val="121644271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RR, g/h</a:t>
                </a:r>
              </a:p>
            </c:rich>
          </c:tx>
          <c:layout>
            <c:manualLayout>
              <c:xMode val="edge"/>
              <c:yMode val="edge"/>
              <c:x val="9.5102234902520212E-3"/>
              <c:y val="0.418028494284904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164381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F756D-5132-43A8-9880-E5AB74F784FB}" type="datetimeFigureOut">
              <a:rPr lang="it-IT" smtClean="0"/>
              <a:t>01/02/2019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E6220-00E8-4D42-818F-211C4DE62E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66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8460D-043A-48B1-9FBB-2BADD19295DE}" type="datetimeFigureOut">
              <a:rPr lang="it-IT" smtClean="0"/>
              <a:t>01/02/2019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3A8D-3216-4EB9-8921-08BDB36F61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0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354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1473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652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2892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455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68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940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239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557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834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828B6-041C-4710-B5FC-16FA0ED9DE1A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180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18B9-A3B2-454F-8C8D-1974FB827111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06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7C941-69C9-4EE4-BC8D-6B7DA0243C26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20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"/>
            <a:ext cx="10515600" cy="1085316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C3D4-51A9-4A39-AD1F-22A5C3F18DAC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29056" y="69885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Oswald" panose="02000503000000000000" pitchFamily="2" charset="0"/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36993" y="6424611"/>
            <a:ext cx="27432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Oswald" panose="02000503000000000000" pitchFamily="2" charset="0"/>
              </a:defRPr>
            </a:lvl1pPr>
          </a:lstStyle>
          <a:p>
            <a:fld id="{FC7CF1D8-012F-4C4A-942F-460B411F49CB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71" y="6219693"/>
            <a:ext cx="1262743" cy="774963"/>
          </a:xfrm>
          <a:prstGeom prst="rect">
            <a:avLst/>
          </a:prstGeom>
        </p:spPr>
      </p:pic>
      <p:sp>
        <p:nvSpPr>
          <p:cNvPr id="7" name="Rettangolo 6"/>
          <p:cNvSpPr/>
          <p:nvPr userDrawn="1"/>
        </p:nvSpPr>
        <p:spPr>
          <a:xfrm>
            <a:off x="1837346" y="6481959"/>
            <a:ext cx="106594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0" baseline="0" dirty="0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CERN-LNL-STFC regular video meeting, 1</a:t>
            </a:r>
            <a:r>
              <a:rPr lang="en-US" sz="1400" b="0" baseline="30000" dirty="0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st</a:t>
            </a:r>
            <a:r>
              <a:rPr lang="en-US" sz="1400" b="0" baseline="0" dirty="0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 February 2019		6 GHz cavities coating status		</a:t>
            </a:r>
            <a:r>
              <a:rPr lang="en-US" sz="1400" b="0" i="1" dirty="0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cristian.pira@lnl.infn.it</a:t>
            </a:r>
            <a:endParaRPr lang="en-US" sz="1400" b="0" i="1" dirty="0">
              <a:solidFill>
                <a:schemeClr val="bg2">
                  <a:lumMod val="90000"/>
                </a:schemeClr>
              </a:solidFill>
              <a:latin typeface="Oswald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1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453C-3F7A-4A8A-939E-F7C0E261AC68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6926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3B1-D8E3-4B03-A8F3-504E70332FB4}" type="datetime1">
              <a:rPr lang="it-IT" smtClean="0"/>
              <a:t>01/02/2019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782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5C0F-14A8-4509-B325-A51BB3668D2A}" type="datetime1">
              <a:rPr lang="it-IT" smtClean="0"/>
              <a:t>01/02/2019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85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D87B-3CC6-4D5A-A524-698C6E674F22}" type="datetime1">
              <a:rPr lang="it-IT" smtClean="0"/>
              <a:t>01/02/2019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448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69016-1CF4-4490-9CEC-B2101172885C}" type="datetime1">
              <a:rPr lang="it-IT" smtClean="0"/>
              <a:t>01/02/2019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793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BD99-652E-43B7-A7EC-BF757704C3FA}" type="datetime1">
              <a:rPr lang="it-IT" smtClean="0"/>
              <a:t>01/02/2019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64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544F-CDF8-4249-A108-68C04E2E1591}" type="datetime1">
              <a:rPr lang="it-IT" smtClean="0"/>
              <a:t>01/02/2019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19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81664-3378-43CA-B439-59E5459FF423}" type="datetime1">
              <a:rPr lang="it-IT" smtClean="0"/>
              <a:t>01/02/2019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80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Oswald" panose="02000503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3.png"/><Relationship Id="rId9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microsoft.com/office/2007/relationships/hdphoto" Target="../media/hdphoto2.wdp"/><Relationship Id="rId3" Type="http://schemas.openxmlformats.org/officeDocument/2006/relationships/image" Target="../media/image20.png"/><Relationship Id="rId7" Type="http://schemas.openxmlformats.org/officeDocument/2006/relationships/image" Target="../media/image22.jpe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jpeg"/><Relationship Id="rId5" Type="http://schemas.openxmlformats.org/officeDocument/2006/relationships/image" Target="../media/image27.png"/><Relationship Id="rId10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microsoft.com/office/2007/relationships/hdphoto" Target="../media/hdphoto2.wdp"/><Relationship Id="rId18" Type="http://schemas.openxmlformats.org/officeDocument/2006/relationships/image" Target="../media/image34.jpg"/><Relationship Id="rId3" Type="http://schemas.openxmlformats.org/officeDocument/2006/relationships/image" Target="../media/image20.png"/><Relationship Id="rId21" Type="http://schemas.openxmlformats.org/officeDocument/2006/relationships/image" Target="../media/image37.jpg"/><Relationship Id="rId7" Type="http://schemas.openxmlformats.org/officeDocument/2006/relationships/image" Target="../media/image22.jpeg"/><Relationship Id="rId12" Type="http://schemas.openxmlformats.org/officeDocument/2006/relationships/image" Target="../media/image29.png"/><Relationship Id="rId17" Type="http://schemas.openxmlformats.org/officeDocument/2006/relationships/image" Target="../media/image33.jp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2.jpg"/><Relationship Id="rId20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jpeg"/><Relationship Id="rId24" Type="http://schemas.openxmlformats.org/officeDocument/2006/relationships/image" Target="../media/image40.jpg"/><Relationship Id="rId5" Type="http://schemas.openxmlformats.org/officeDocument/2006/relationships/image" Target="../media/image27.png"/><Relationship Id="rId15" Type="http://schemas.openxmlformats.org/officeDocument/2006/relationships/image" Target="../media/image31.jpg"/><Relationship Id="rId23" Type="http://schemas.openxmlformats.org/officeDocument/2006/relationships/image" Target="../media/image39.jpg"/><Relationship Id="rId10" Type="http://schemas.openxmlformats.org/officeDocument/2006/relationships/image" Target="../media/image24.png"/><Relationship Id="rId19" Type="http://schemas.openxmlformats.org/officeDocument/2006/relationships/image" Target="../media/image35.jp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0.TIF"/><Relationship Id="rId22" Type="http://schemas.openxmlformats.org/officeDocument/2006/relationships/image" Target="../media/image38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jpe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4" r="786"/>
          <a:stretch/>
        </p:blipFill>
        <p:spPr>
          <a:xfrm>
            <a:off x="0" y="0"/>
            <a:ext cx="6134814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42795" y="2674799"/>
            <a:ext cx="5809076" cy="2001329"/>
          </a:xfrm>
        </p:spPr>
        <p:txBody>
          <a:bodyPr>
            <a:normAutofit/>
          </a:bodyPr>
          <a:lstStyle/>
          <a:p>
            <a:pPr algn="r"/>
            <a:r>
              <a:rPr lang="en-US" sz="6600" b="1" dirty="0">
                <a:solidFill>
                  <a:srgbClr val="00B0F0"/>
                </a:solidFill>
              </a:rPr>
              <a:t>6 GHz </a:t>
            </a:r>
            <a:r>
              <a:rPr lang="en-US" sz="6600" b="1" dirty="0" smtClean="0">
                <a:solidFill>
                  <a:srgbClr val="00B0F0"/>
                </a:solidFill>
              </a:rPr>
              <a:t>cavities</a:t>
            </a:r>
            <a:br>
              <a:rPr lang="en-US" sz="6600" b="1" dirty="0" smtClean="0">
                <a:solidFill>
                  <a:srgbClr val="00B0F0"/>
                </a:solidFill>
              </a:rPr>
            </a:br>
            <a:r>
              <a:rPr lang="en-US" sz="6600" b="1" dirty="0" smtClean="0">
                <a:solidFill>
                  <a:srgbClr val="00B0F0"/>
                </a:solidFill>
              </a:rPr>
              <a:t>coating </a:t>
            </a:r>
            <a:r>
              <a:rPr lang="en-US" sz="6600" b="1" dirty="0">
                <a:solidFill>
                  <a:srgbClr val="00B0F0"/>
                </a:solidFill>
              </a:rPr>
              <a:t>status</a:t>
            </a:r>
            <a:endParaRPr lang="it-IT" sz="4800" b="1" dirty="0">
              <a:solidFill>
                <a:srgbClr val="00B0F0"/>
              </a:solidFill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846" y="76200"/>
            <a:ext cx="2360154" cy="1448458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526" y="342128"/>
            <a:ext cx="2069744" cy="916601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408901" y="5826270"/>
            <a:ext cx="7362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2400" b="1" dirty="0" smtClean="0">
                <a:solidFill>
                  <a:schemeClr val="bg1"/>
                </a:solidFill>
                <a:latin typeface="Oswald" panose="02000503000000000000" pitchFamily="2" charset="0"/>
              </a:rPr>
              <a:t>CERN-INFN-STFC </a:t>
            </a:r>
            <a:r>
              <a:rPr lang="it-IT" sz="2400" b="1" dirty="0">
                <a:solidFill>
                  <a:schemeClr val="bg1"/>
                </a:solidFill>
                <a:latin typeface="Oswald" panose="02000503000000000000" pitchFamily="2" charset="0"/>
              </a:rPr>
              <a:t>Agreement N. </a:t>
            </a:r>
            <a:r>
              <a:rPr lang="it-IT" sz="2400" b="1" dirty="0" smtClean="0">
                <a:solidFill>
                  <a:schemeClr val="bg1"/>
                </a:solidFill>
                <a:latin typeface="Oswald" panose="02000503000000000000" pitchFamily="2" charset="0"/>
              </a:rPr>
              <a:t>KE2722/BE/FCC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  <a:latin typeface="Oswald" panose="02000503000000000000" pitchFamily="2" charset="0"/>
              </a:rPr>
              <a:t>Regular video meeting, 1</a:t>
            </a:r>
            <a:r>
              <a:rPr lang="en-US" sz="2400" baseline="30000" dirty="0">
                <a:solidFill>
                  <a:schemeClr val="bg1"/>
                </a:solidFill>
                <a:latin typeface="Oswald" panose="02000503000000000000" pitchFamily="2" charset="0"/>
              </a:rPr>
              <a:t>st</a:t>
            </a:r>
            <a:r>
              <a:rPr lang="en-US" sz="2400" dirty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Oswald" panose="02000503000000000000" pitchFamily="2" charset="0"/>
              </a:rPr>
              <a:t>of February </a:t>
            </a:r>
            <a:r>
              <a:rPr lang="en-US" sz="2400" dirty="0">
                <a:solidFill>
                  <a:schemeClr val="bg1"/>
                </a:solidFill>
                <a:latin typeface="Oswald" panose="02000503000000000000" pitchFamily="2" charset="0"/>
              </a:rPr>
              <a:t>2019</a:t>
            </a:r>
            <a:endParaRPr lang="it-IT" sz="2400" dirty="0">
              <a:solidFill>
                <a:schemeClr val="bg1"/>
              </a:solidFill>
            </a:endParaRPr>
          </a:p>
          <a:p>
            <a:pPr algn="r"/>
            <a:endParaRPr lang="it-IT" sz="2400" b="1" dirty="0">
              <a:solidFill>
                <a:schemeClr val="bg1">
                  <a:lumMod val="50000"/>
                </a:schemeClr>
              </a:solidFill>
              <a:latin typeface="Oswald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17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6" name="CasellaDiTesto 8"/>
          <p:cNvSpPr txBox="1"/>
          <p:nvPr/>
        </p:nvSpPr>
        <p:spPr>
          <a:xfrm>
            <a:off x="1920063" y="308729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6 GHz cavity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8" name="CasellaDiTesto 8"/>
          <p:cNvSpPr txBox="1"/>
          <p:nvPr/>
        </p:nvSpPr>
        <p:spPr>
          <a:xfrm>
            <a:off x="1194876" y="232873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Step motor (rotation)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sp>
        <p:nvSpPr>
          <p:cNvPr id="12" name="CasellaDiTesto 8"/>
          <p:cNvSpPr txBox="1"/>
          <p:nvPr/>
        </p:nvSpPr>
        <p:spPr>
          <a:xfrm>
            <a:off x="340476" y="4679495"/>
            <a:ext cx="2970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wire rope shock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absorber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16" name="Connettore diritto 15"/>
          <p:cNvCxnSpPr/>
          <p:nvPr/>
        </p:nvCxnSpPr>
        <p:spPr>
          <a:xfrm flipV="1">
            <a:off x="3385057" y="2115179"/>
            <a:ext cx="3044318" cy="39822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/>
          <p:cNvCxnSpPr/>
          <p:nvPr/>
        </p:nvCxnSpPr>
        <p:spPr>
          <a:xfrm>
            <a:off x="3385057" y="3271601"/>
            <a:ext cx="3462127" cy="2692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V="1">
            <a:off x="3414643" y="4459438"/>
            <a:ext cx="2386082" cy="39086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8"/>
          <p:cNvSpPr txBox="1"/>
          <p:nvPr/>
        </p:nvSpPr>
        <p:spPr>
          <a:xfrm>
            <a:off x="1184856" y="3888108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Self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aligning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bearing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1" name="Connettore diritto 20"/>
          <p:cNvCxnSpPr/>
          <p:nvPr/>
        </p:nvCxnSpPr>
        <p:spPr>
          <a:xfrm flipV="1">
            <a:off x="3385057" y="3768691"/>
            <a:ext cx="3841475" cy="3245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3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6" name="CasellaDiTesto 8"/>
          <p:cNvSpPr txBox="1"/>
          <p:nvPr/>
        </p:nvSpPr>
        <p:spPr>
          <a:xfrm>
            <a:off x="1920063" y="308729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6 GHz cavity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8" name="CasellaDiTesto 8"/>
          <p:cNvSpPr txBox="1"/>
          <p:nvPr/>
        </p:nvSpPr>
        <p:spPr>
          <a:xfrm>
            <a:off x="1194876" y="2328733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Step motor (rotation)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sp>
        <p:nvSpPr>
          <p:cNvPr id="11" name="CasellaDiTesto 8"/>
          <p:cNvSpPr txBox="1"/>
          <p:nvPr/>
        </p:nvSpPr>
        <p:spPr>
          <a:xfrm>
            <a:off x="2308562" y="159825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Inverter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12" name="CasellaDiTesto 8"/>
          <p:cNvSpPr txBox="1"/>
          <p:nvPr/>
        </p:nvSpPr>
        <p:spPr>
          <a:xfrm>
            <a:off x="340476" y="4679495"/>
            <a:ext cx="2970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wire rope shock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absorber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15" name="Connettore diritto 14"/>
          <p:cNvCxnSpPr/>
          <p:nvPr/>
        </p:nvCxnSpPr>
        <p:spPr>
          <a:xfrm flipV="1">
            <a:off x="3385057" y="1782926"/>
            <a:ext cx="2777618" cy="39727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 flipV="1">
            <a:off x="3385057" y="2115179"/>
            <a:ext cx="3044318" cy="39822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/>
          <p:cNvCxnSpPr/>
          <p:nvPr/>
        </p:nvCxnSpPr>
        <p:spPr>
          <a:xfrm>
            <a:off x="3385057" y="3271601"/>
            <a:ext cx="3462127" cy="2692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V="1">
            <a:off x="3414643" y="4459438"/>
            <a:ext cx="2386082" cy="39086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8"/>
          <p:cNvSpPr txBox="1"/>
          <p:nvPr/>
        </p:nvSpPr>
        <p:spPr>
          <a:xfrm>
            <a:off x="1184856" y="3888108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Self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aligning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bearing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1" name="Connettore diritto 20"/>
          <p:cNvCxnSpPr/>
          <p:nvPr/>
        </p:nvCxnSpPr>
        <p:spPr>
          <a:xfrm flipV="1">
            <a:off x="3385057" y="3768691"/>
            <a:ext cx="3841475" cy="3245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1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 </a:t>
            </a:r>
            <a:r>
              <a:rPr lang="it-IT" dirty="0" err="1" smtClean="0"/>
              <a:t>tumbling</a:t>
            </a:r>
            <a:r>
              <a:rPr lang="it-IT" dirty="0" smtClean="0"/>
              <a:t> in </a:t>
            </a:r>
            <a:r>
              <a:rPr lang="it-IT" dirty="0" err="1" smtClean="0"/>
              <a:t>action</a:t>
            </a:r>
            <a:endParaRPr lang="it-IT" dirty="0"/>
          </a:p>
        </p:txBody>
      </p:sp>
      <p:pic>
        <p:nvPicPr>
          <p:cNvPr id="4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039" y="1085317"/>
            <a:ext cx="7543558" cy="5158970"/>
          </a:xfrm>
          <a:prstGeom prst="rect">
            <a:avLst/>
          </a:prstGeom>
        </p:spPr>
      </p:pic>
      <p:sp>
        <p:nvSpPr>
          <p:cNvPr id="5" name="CasellaDiTesto 8"/>
          <p:cNvSpPr txBox="1"/>
          <p:nvPr/>
        </p:nvSpPr>
        <p:spPr>
          <a:xfrm>
            <a:off x="5124294" y="3632247"/>
            <a:ext cx="1669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Vibration</a:t>
            </a:r>
            <a:endParaRPr lang="en-US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6" name="CasellaDiTesto 9"/>
          <p:cNvSpPr txBox="1"/>
          <p:nvPr/>
        </p:nvSpPr>
        <p:spPr>
          <a:xfrm rot="16200000">
            <a:off x="3216891" y="1752705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Rotation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56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 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78005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dirty="0" smtClean="0"/>
              <a:t>Media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Volume</a:t>
            </a:r>
          </a:p>
          <a:p>
            <a:pPr>
              <a:lnSpc>
                <a:spcPct val="150000"/>
              </a:lnSpc>
            </a:pPr>
            <a:r>
              <a:rPr lang="it-IT" dirty="0" err="1"/>
              <a:t>Frequency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Time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Temperature</a:t>
            </a:r>
          </a:p>
          <a:p>
            <a:pPr>
              <a:lnSpc>
                <a:spcPct val="150000"/>
              </a:lnSpc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586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Media </a:t>
            </a:r>
            <a:r>
              <a:rPr lang="it-IT" dirty="0" err="1" smtClean="0"/>
              <a:t>explored</a:t>
            </a:r>
            <a:r>
              <a:rPr lang="it-IT" dirty="0" smtClean="0"/>
              <a:t> on Cu </a:t>
            </a:r>
            <a:r>
              <a:rPr lang="it-IT" dirty="0" err="1" smtClean="0"/>
              <a:t>cavities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338263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cs typeface="Helvetica" panose="020B0604020202020204" pitchFamily="34" charset="0"/>
              </a:rPr>
              <a:t>BIG SIZE MEDIA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Allumina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cones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embedded in ureic resin </a:t>
            </a:r>
            <a:r>
              <a:rPr lang="en-US" sz="1800" i="1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high RR</a:t>
            </a:r>
            <a:endParaRPr lang="en-US" sz="1800" i="1" dirty="0" smtClean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Stainless </a:t>
            </a: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steel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high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RR but contaminate and bend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cavity</a:t>
            </a:r>
            <a:endParaRPr lang="en-US" sz="1800" i="1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 err="1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SiC</a:t>
            </a:r>
            <a:r>
              <a:rPr lang="en-US" sz="1800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powder produced </a:t>
            </a:r>
            <a:r>
              <a:rPr lang="en-US" sz="1800" i="1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block the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RR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err="1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ScotchBrite</a:t>
            </a:r>
            <a:r>
              <a:rPr lang="en-US" sz="1800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</a:t>
            </a:r>
            <a:r>
              <a:rPr lang="en-US" sz="1800" i="1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low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RR</a:t>
            </a:r>
            <a:endParaRPr lang="en-US" sz="1800" i="1" dirty="0">
              <a:solidFill>
                <a:srgbClr val="FF9933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Teflon balls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remove </a:t>
            </a:r>
            <a:r>
              <a:rPr lang="en-US" sz="1800" i="1" dirty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contaminants, but embedded in </a:t>
            </a:r>
            <a:r>
              <a:rPr lang="en-US" sz="1800" i="1" dirty="0" smtClean="0">
                <a:solidFill>
                  <a:srgbClr val="FF9933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surface</a:t>
            </a:r>
            <a:endParaRPr lang="en-US" sz="1800" i="1" dirty="0">
              <a:solidFill>
                <a:srgbClr val="FF9933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cs typeface="Helvetica" panose="020B0604020202020204" pitchFamily="34" charset="0"/>
              </a:rPr>
              <a:t>POWDERS</a:t>
            </a:r>
            <a:endParaRPr lang="en-US" sz="1800" b="1" dirty="0"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Al</a:t>
            </a:r>
            <a:r>
              <a:rPr lang="en-US" sz="1800" b="1" baseline="-250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2</a:t>
            </a: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O</a:t>
            </a:r>
            <a:r>
              <a:rPr lang="en-US" sz="1800" b="1" baseline="-250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3 </a:t>
            </a:r>
            <a:r>
              <a:rPr lang="en-US" sz="18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no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effect</a:t>
            </a:r>
            <a:endParaRPr lang="en-US" sz="1800" baseline="-25000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Si</a:t>
            </a:r>
            <a:r>
              <a:rPr lang="en-US" sz="1800" b="1" baseline="-250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(am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.)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and 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Si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(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crys</a:t>
            </a:r>
            <a:r>
              <a:rPr lang="en-US" sz="1800" b="1" baseline="-250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.) </a:t>
            </a:r>
            <a:r>
              <a:rPr lang="en-US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no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effect</a:t>
            </a:r>
            <a:endParaRPr lang="en-US" sz="1800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Al</a:t>
            </a:r>
            <a:r>
              <a:rPr lang="en-US" sz="18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no effect</a:t>
            </a:r>
            <a:endParaRPr lang="en-US" sz="1800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B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4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C</a:t>
            </a:r>
            <a:r>
              <a:rPr lang="en-US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no effect</a:t>
            </a:r>
            <a:endParaRPr lang="en-US" sz="1800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ZrO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2</a:t>
            </a:r>
            <a:r>
              <a:rPr lang="en-US" sz="1800" baseline="-25000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no </a:t>
            </a:r>
            <a:r>
              <a:rPr lang="en-US" sz="1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Helvetica" panose="020B0604020202020204" pitchFamily="34" charset="0"/>
              </a:rPr>
              <a:t>effect</a:t>
            </a:r>
            <a:endParaRPr lang="en-US" sz="1800" dirty="0">
              <a:solidFill>
                <a:srgbClr val="FF0000"/>
              </a:solidFill>
              <a:latin typeface="Arial Narrow" panose="020B060602020203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 </a:t>
            </a:r>
            <a:r>
              <a:rPr lang="it-IT" dirty="0" err="1" smtClean="0"/>
              <a:t>working</a:t>
            </a:r>
            <a:r>
              <a:rPr lang="it-IT" dirty="0" smtClean="0"/>
              <a:t> </a:t>
            </a:r>
            <a:r>
              <a:rPr lang="it-IT" dirty="0" err="1" smtClean="0"/>
              <a:t>protocol</a:t>
            </a:r>
            <a:r>
              <a:rPr lang="it-IT" dirty="0" smtClean="0"/>
              <a:t> (3 </a:t>
            </a:r>
            <a:r>
              <a:rPr lang="it-IT" dirty="0" err="1" smtClean="0"/>
              <a:t>steps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690687"/>
            <a:ext cx="10740887" cy="4491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/>
              <a:t>Al</a:t>
            </a:r>
            <a:r>
              <a:rPr lang="it-IT" b="1" baseline="-25000" dirty="0" smtClean="0"/>
              <a:t>2</a:t>
            </a:r>
            <a:r>
              <a:rPr lang="it-IT" b="1" dirty="0" smtClean="0"/>
              <a:t>O</a:t>
            </a:r>
            <a:r>
              <a:rPr lang="it-IT" b="1" baseline="-25000" dirty="0" smtClean="0"/>
              <a:t>3</a:t>
            </a:r>
            <a:r>
              <a:rPr lang="it-IT" b="1" dirty="0" smtClean="0"/>
              <a:t> </a:t>
            </a:r>
            <a:r>
              <a:rPr lang="it-IT" b="1" dirty="0" err="1" smtClean="0"/>
              <a:t>Piramids</a:t>
            </a:r>
            <a:r>
              <a:rPr lang="it-IT" b="1" dirty="0" smtClean="0"/>
              <a:t> (</a:t>
            </a:r>
            <a:r>
              <a:rPr lang="it-IT" b="1" dirty="0" err="1" smtClean="0"/>
              <a:t>Rosler</a:t>
            </a:r>
            <a:r>
              <a:rPr lang="it-IT" b="1" dirty="0" smtClean="0"/>
              <a:t>  </a:t>
            </a:r>
            <a:r>
              <a:rPr lang="it-IT" b="1" dirty="0"/>
              <a:t>RKG 6 </a:t>
            </a:r>
            <a:r>
              <a:rPr lang="it-IT" b="1" dirty="0" smtClean="0"/>
              <a:t>PQ) + Rodastel30 </a:t>
            </a:r>
            <a:r>
              <a:rPr lang="it-IT" dirty="0" smtClean="0"/>
              <a:t>(</a:t>
            </a:r>
            <a:r>
              <a:rPr lang="it-IT" dirty="0" err="1" smtClean="0"/>
              <a:t>wet</a:t>
            </a:r>
            <a:r>
              <a:rPr lang="it-IT" dirty="0" smtClean="0"/>
              <a:t> </a:t>
            </a:r>
            <a:r>
              <a:rPr lang="it-IT" dirty="0" err="1" smtClean="0"/>
              <a:t>process</a:t>
            </a:r>
            <a:r>
              <a:rPr lang="it-IT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endParaRPr lang="it-IT" dirty="0"/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/>
              <a:t>Cu </a:t>
            </a:r>
            <a:r>
              <a:rPr lang="it-IT" b="1" dirty="0" err="1"/>
              <a:t>powder</a:t>
            </a:r>
            <a:r>
              <a:rPr lang="it-IT" b="1" dirty="0"/>
              <a:t> 200 </a:t>
            </a:r>
            <a:r>
              <a:rPr lang="it-IT" b="1" dirty="0" err="1" smtClean="0"/>
              <a:t>mesh</a:t>
            </a:r>
            <a:r>
              <a:rPr lang="it-IT" b="1" dirty="0" smtClean="0"/>
              <a:t> </a:t>
            </a:r>
            <a:r>
              <a:rPr lang="it-IT" dirty="0" smtClean="0"/>
              <a:t>(dry </a:t>
            </a:r>
            <a:r>
              <a:rPr lang="it-IT" dirty="0" err="1" smtClean="0"/>
              <a:t>process</a:t>
            </a:r>
            <a:r>
              <a:rPr lang="it-IT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/>
              <a:t>Coconut</a:t>
            </a:r>
            <a:r>
              <a:rPr lang="it-IT" b="1" dirty="0" smtClean="0"/>
              <a:t> </a:t>
            </a:r>
            <a:r>
              <a:rPr lang="it-IT" b="1" dirty="0" err="1" smtClean="0"/>
              <a:t>powder</a:t>
            </a:r>
            <a:r>
              <a:rPr lang="it-IT" b="1" dirty="0" smtClean="0"/>
              <a:t> </a:t>
            </a:r>
            <a:r>
              <a:rPr lang="it-IT" dirty="0" smtClean="0"/>
              <a:t>(dry </a:t>
            </a:r>
            <a:r>
              <a:rPr lang="it-IT" dirty="0" err="1" smtClean="0"/>
              <a:t>process</a:t>
            </a:r>
            <a:r>
              <a:rPr lang="it-IT" dirty="0" smtClean="0"/>
              <a:t>)</a:t>
            </a:r>
            <a:endParaRPr lang="it-IT" dirty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48" t="9841" r="7142" b="11111"/>
          <a:stretch/>
        </p:blipFill>
        <p:spPr>
          <a:xfrm>
            <a:off x="7274283" y="2912993"/>
            <a:ext cx="4079516" cy="272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Cu </a:t>
            </a:r>
            <a:r>
              <a:rPr lang="it-IT" dirty="0" err="1" smtClean="0"/>
              <a:t>working</a:t>
            </a:r>
            <a:r>
              <a:rPr lang="it-IT" dirty="0" smtClean="0"/>
              <a:t> </a:t>
            </a:r>
            <a:r>
              <a:rPr lang="it-IT" dirty="0" err="1" smtClean="0"/>
              <a:t>protocol</a:t>
            </a:r>
            <a:r>
              <a:rPr lang="it-IT" dirty="0" smtClean="0"/>
              <a:t> (3 </a:t>
            </a:r>
            <a:r>
              <a:rPr lang="it-IT" dirty="0" err="1" smtClean="0"/>
              <a:t>steps</a:t>
            </a:r>
            <a:r>
              <a:rPr lang="it-IT" dirty="0" smtClean="0"/>
              <a:t>) – </a:t>
            </a:r>
            <a:r>
              <a:rPr lang="it-IT" dirty="0" err="1" smtClean="0"/>
              <a:t>Removing</a:t>
            </a:r>
            <a:r>
              <a:rPr lang="it-IT" dirty="0" smtClean="0"/>
              <a:t> </a:t>
            </a:r>
            <a:r>
              <a:rPr lang="it-IT" dirty="0" err="1" smtClean="0"/>
              <a:t>Rates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521723"/>
            <a:ext cx="10515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it-IT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cs typeface="Arial" panose="020B0604020202020204" pitchFamily="34" charset="0"/>
              </a:rPr>
              <a:t>Al</a:t>
            </a:r>
            <a:r>
              <a:rPr lang="it-IT" b="1" baseline="-25000" dirty="0" smtClean="0">
                <a:cs typeface="Arial" panose="020B0604020202020204" pitchFamily="34" charset="0"/>
              </a:rPr>
              <a:t>2</a:t>
            </a:r>
            <a:r>
              <a:rPr lang="it-IT" b="1" dirty="0" smtClean="0">
                <a:cs typeface="Arial" panose="020B0604020202020204" pitchFamily="34" charset="0"/>
              </a:rPr>
              <a:t>O</a:t>
            </a:r>
            <a:r>
              <a:rPr lang="it-IT" b="1" baseline="-25000" dirty="0" smtClean="0">
                <a:cs typeface="Arial" panose="020B0604020202020204" pitchFamily="34" charset="0"/>
              </a:rPr>
              <a:t>3</a:t>
            </a:r>
            <a:r>
              <a:rPr lang="it-IT" b="1" dirty="0" smtClean="0"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cs typeface="Arial" panose="020B0604020202020204" pitchFamily="34" charset="0"/>
              </a:rPr>
              <a:t>Pyramids</a:t>
            </a:r>
            <a:r>
              <a:rPr lang="it-IT" b="1" dirty="0">
                <a:cs typeface="Arial" panose="020B0604020202020204" pitchFamily="34" charset="0"/>
              </a:rPr>
              <a:t> </a:t>
            </a:r>
            <a:r>
              <a:rPr lang="it-IT" b="1" dirty="0" smtClean="0">
                <a:cs typeface="Arial" panose="020B0604020202020204" pitchFamily="34" charset="0"/>
              </a:rPr>
              <a:t>(</a:t>
            </a:r>
            <a:r>
              <a:rPr lang="it-IT" b="1" dirty="0" err="1" smtClean="0">
                <a:cs typeface="Arial" panose="020B0604020202020204" pitchFamily="34" charset="0"/>
              </a:rPr>
              <a:t>Rosler</a:t>
            </a:r>
            <a:r>
              <a:rPr lang="it-IT" b="1" dirty="0" smtClean="0">
                <a:cs typeface="Arial" panose="020B0604020202020204" pitchFamily="34" charset="0"/>
              </a:rPr>
              <a:t>  </a:t>
            </a:r>
            <a:r>
              <a:rPr lang="it-IT" b="1" dirty="0">
                <a:cs typeface="Arial" panose="020B0604020202020204" pitchFamily="34" charset="0"/>
              </a:rPr>
              <a:t>RKG 6 PQ) + Rodastel30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wet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	High RR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≈ 5 </a:t>
            </a:r>
            <a:r>
              <a:rPr lang="el-GR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μ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m/h</a:t>
            </a:r>
            <a:endParaRPr lang="it-IT" i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it-IT" b="1" dirty="0">
                <a:cs typeface="Arial" panose="020B0604020202020204" pitchFamily="34" charset="0"/>
              </a:rPr>
              <a:t>Cu </a:t>
            </a:r>
            <a:r>
              <a:rPr lang="it-IT" b="1" dirty="0" err="1">
                <a:cs typeface="Arial" panose="020B0604020202020204" pitchFamily="34" charset="0"/>
              </a:rPr>
              <a:t>powder</a:t>
            </a:r>
            <a:r>
              <a:rPr lang="it-IT" b="1" dirty="0">
                <a:cs typeface="Arial" panose="020B0604020202020204" pitchFamily="34" charset="0"/>
              </a:rPr>
              <a:t> 200 </a:t>
            </a:r>
            <a:r>
              <a:rPr lang="it-IT" b="1" dirty="0" err="1">
                <a:cs typeface="Arial" panose="020B0604020202020204" pitchFamily="34" charset="0"/>
              </a:rPr>
              <a:t>mesh</a:t>
            </a:r>
            <a:r>
              <a:rPr lang="it-IT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(dry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895350">
              <a:buNone/>
            </a:pP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Polishing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effect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remain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powders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on the 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surface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l-GR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≈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0,1</a:t>
            </a:r>
            <a:r>
              <a:rPr lang="el-GR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μ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m/h</a:t>
            </a:r>
            <a:endParaRPr lang="it-IT" i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it-IT" b="1" dirty="0" err="1">
                <a:cs typeface="Arial" panose="020B0604020202020204" pitchFamily="34" charset="0"/>
              </a:rPr>
              <a:t>Coconut</a:t>
            </a:r>
            <a:r>
              <a:rPr lang="it-IT" b="1" dirty="0">
                <a:cs typeface="Arial" panose="020B0604020202020204" pitchFamily="34" charset="0"/>
              </a:rPr>
              <a:t> </a:t>
            </a:r>
            <a:r>
              <a:rPr lang="it-IT" b="1" dirty="0" err="1">
                <a:cs typeface="Arial" panose="020B0604020202020204" pitchFamily="34" charset="0"/>
              </a:rPr>
              <a:t>powder</a:t>
            </a:r>
            <a:r>
              <a:rPr lang="it-IT" b="1" dirty="0"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(dry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Polishing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</a:rPr>
              <a:t>effect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(Cu 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powders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removal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effect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)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l-GR" i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≈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0,3</a:t>
            </a:r>
            <a:r>
              <a:rPr lang="el-GR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l-GR" i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μ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m/h</a:t>
            </a:r>
            <a:endParaRPr lang="it-IT" i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Cu </a:t>
            </a:r>
            <a:r>
              <a:rPr lang="it-IT" dirty="0" err="1" smtClean="0"/>
              <a:t>working</a:t>
            </a:r>
            <a:r>
              <a:rPr lang="it-IT" dirty="0" smtClean="0"/>
              <a:t> </a:t>
            </a:r>
            <a:r>
              <a:rPr lang="it-IT" dirty="0" err="1" smtClean="0"/>
              <a:t>protocol</a:t>
            </a:r>
            <a:r>
              <a:rPr lang="it-IT" dirty="0" smtClean="0"/>
              <a:t> (3 </a:t>
            </a:r>
            <a:r>
              <a:rPr lang="it-IT" dirty="0" err="1" smtClean="0"/>
              <a:t>steps</a:t>
            </a:r>
            <a:r>
              <a:rPr lang="it-IT" dirty="0" smtClean="0"/>
              <a:t>) – </a:t>
            </a:r>
            <a:r>
              <a:rPr lang="it-IT" dirty="0" err="1" smtClean="0"/>
              <a:t>Treatments</a:t>
            </a:r>
            <a:r>
              <a:rPr lang="it-IT" dirty="0" smtClean="0"/>
              <a:t> time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521723"/>
            <a:ext cx="10515600" cy="435133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endParaRPr lang="it-IT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cs typeface="Arial" panose="020B0604020202020204" pitchFamily="34" charset="0"/>
              </a:rPr>
              <a:t>Al</a:t>
            </a:r>
            <a:r>
              <a:rPr lang="it-IT" b="1" baseline="-25000" dirty="0" smtClean="0">
                <a:cs typeface="Arial" panose="020B0604020202020204" pitchFamily="34" charset="0"/>
              </a:rPr>
              <a:t>2</a:t>
            </a:r>
            <a:r>
              <a:rPr lang="it-IT" b="1" dirty="0" smtClean="0">
                <a:cs typeface="Arial" panose="020B0604020202020204" pitchFamily="34" charset="0"/>
              </a:rPr>
              <a:t>O</a:t>
            </a:r>
            <a:r>
              <a:rPr lang="it-IT" b="1" baseline="-25000" dirty="0" smtClean="0">
                <a:cs typeface="Arial" panose="020B0604020202020204" pitchFamily="34" charset="0"/>
              </a:rPr>
              <a:t>3</a:t>
            </a:r>
            <a:r>
              <a:rPr lang="it-IT" b="1" dirty="0" smtClean="0"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cs typeface="Arial" panose="020B0604020202020204" pitchFamily="34" charset="0"/>
              </a:rPr>
              <a:t>Pyramids</a:t>
            </a:r>
            <a:r>
              <a:rPr lang="it-IT" b="1" dirty="0" smtClean="0">
                <a:cs typeface="Arial" panose="020B0604020202020204" pitchFamily="34" charset="0"/>
              </a:rPr>
              <a:t> (</a:t>
            </a:r>
            <a:r>
              <a:rPr lang="it-IT" b="1" dirty="0" err="1">
                <a:cs typeface="Arial" panose="020B0604020202020204" pitchFamily="34" charset="0"/>
              </a:rPr>
              <a:t>Rosler</a:t>
            </a:r>
            <a:r>
              <a:rPr lang="it-IT" b="1" dirty="0">
                <a:cs typeface="Arial" panose="020B0604020202020204" pitchFamily="34" charset="0"/>
              </a:rPr>
              <a:t>  RKG 6 PQ) + Rodastel30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wet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r>
              <a:rPr lang="en-US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&gt; </a:t>
            </a:r>
            <a:r>
              <a:rPr lang="en-US" i="1" dirty="0">
                <a:latin typeface="Arial Narrow" panose="020B0606020202030204" pitchFamily="34" charset="0"/>
                <a:cs typeface="Arial" panose="020B0604020202020204" pitchFamily="34" charset="0"/>
              </a:rPr>
              <a:t>2 </a:t>
            </a:r>
            <a:r>
              <a:rPr lang="en-US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h </a:t>
            </a:r>
            <a:r>
              <a:rPr lang="en-US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 </a:t>
            </a:r>
            <a:r>
              <a:rPr lang="en-US" i="1" dirty="0">
                <a:latin typeface="Arial Narrow" panose="020B0606020202030204" pitchFamily="34" charset="0"/>
                <a:cs typeface="Arial" panose="020B0604020202020204" pitchFamily="34" charset="0"/>
              </a:rPr>
              <a:t>foam production reduce RR and corrosion start (presence of H</a:t>
            </a:r>
            <a:r>
              <a:rPr lang="en-US" i="1" baseline="-25000" dirty="0">
                <a:latin typeface="Arial Narrow" panose="020B0606020202030204" pitchFamily="34" charset="0"/>
                <a:cs typeface="Arial" panose="020B0604020202020204" pitchFamily="34" charset="0"/>
              </a:rPr>
              <a:t>3</a:t>
            </a:r>
            <a:r>
              <a:rPr lang="en-US" i="1" dirty="0">
                <a:latin typeface="Arial Narrow" panose="020B0606020202030204" pitchFamily="34" charset="0"/>
                <a:cs typeface="Arial" panose="020B0604020202020204" pitchFamily="34" charset="0"/>
              </a:rPr>
              <a:t>PO</a:t>
            </a:r>
            <a:r>
              <a:rPr lang="en-US" i="1" baseline="-25000" dirty="0">
                <a:latin typeface="Arial Narrow" panose="020B0606020202030204" pitchFamily="34" charset="0"/>
                <a:cs typeface="Arial" panose="020B0604020202020204" pitchFamily="34" charset="0"/>
              </a:rPr>
              <a:t>4</a:t>
            </a:r>
            <a:r>
              <a:rPr lang="en-US" i="1" dirty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it-IT" b="1" dirty="0">
                <a:cs typeface="Arial" panose="020B0604020202020204" pitchFamily="34" charset="0"/>
              </a:rPr>
              <a:t>Cu </a:t>
            </a:r>
            <a:r>
              <a:rPr lang="it-IT" b="1" dirty="0" err="1">
                <a:cs typeface="Arial" panose="020B0604020202020204" pitchFamily="34" charset="0"/>
              </a:rPr>
              <a:t>powder</a:t>
            </a:r>
            <a:r>
              <a:rPr lang="it-IT" b="1" dirty="0">
                <a:cs typeface="Arial" panose="020B0604020202020204" pitchFamily="34" charset="0"/>
              </a:rPr>
              <a:t> 200 </a:t>
            </a:r>
            <a:r>
              <a:rPr lang="it-IT" b="1" dirty="0" err="1">
                <a:cs typeface="Arial" panose="020B0604020202020204" pitchFamily="34" charset="0"/>
              </a:rPr>
              <a:t>mesh</a:t>
            </a:r>
            <a:r>
              <a:rPr lang="it-IT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(dry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	&gt; 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</a:rPr>
              <a:t>2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hours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</a:rPr>
              <a:t>pitting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latin typeface="Arial Narrow" panose="020B0606020202030204" pitchFamily="34" charset="0"/>
                <a:cs typeface="Arial" panose="020B0604020202020204" pitchFamily="34" charset="0"/>
              </a:rPr>
              <a:t>starts</a:t>
            </a:r>
            <a:r>
              <a:rPr lang="it-IT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(</a:t>
            </a:r>
            <a:r>
              <a:rPr lang="it-IT" i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Why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?)</a:t>
            </a:r>
            <a:endParaRPr lang="it-IT" i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it-IT" b="1" dirty="0" err="1">
                <a:cs typeface="Arial" panose="020B0604020202020204" pitchFamily="34" charset="0"/>
              </a:rPr>
              <a:t>Coconut</a:t>
            </a:r>
            <a:r>
              <a:rPr lang="it-IT" b="1" dirty="0">
                <a:cs typeface="Arial" panose="020B0604020202020204" pitchFamily="34" charset="0"/>
              </a:rPr>
              <a:t> </a:t>
            </a:r>
            <a:r>
              <a:rPr lang="it-IT" b="1" dirty="0" err="1">
                <a:cs typeface="Arial" panose="020B0604020202020204" pitchFamily="34" charset="0"/>
              </a:rPr>
              <a:t>powder</a:t>
            </a:r>
            <a:r>
              <a:rPr lang="it-IT" b="1" dirty="0"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(dry </a:t>
            </a:r>
            <a:r>
              <a:rPr lang="it-IT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process</a:t>
            </a: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it-IT" dirty="0" smtClean="0"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r>
              <a:rPr lang="it-IT" i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2 hours</a:t>
            </a:r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Volume of media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4695825"/>
            <a:ext cx="6524625" cy="123962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it-IT" sz="2400" dirty="0" err="1" smtClean="0"/>
              <a:t>Influence</a:t>
            </a:r>
            <a:r>
              <a:rPr lang="it-IT" sz="2400" dirty="0" smtClean="0"/>
              <a:t> </a:t>
            </a:r>
            <a:r>
              <a:rPr lang="it-IT" sz="2400" dirty="0" err="1" smtClean="0"/>
              <a:t>surface</a:t>
            </a:r>
            <a:r>
              <a:rPr lang="it-IT" sz="2400" dirty="0" smtClean="0"/>
              <a:t> </a:t>
            </a:r>
            <a:r>
              <a:rPr lang="it-IT" sz="2400" dirty="0" err="1" smtClean="0"/>
              <a:t>quality</a:t>
            </a:r>
            <a:r>
              <a:rPr lang="it-IT" sz="2400" dirty="0" smtClean="0"/>
              <a:t> and RR</a:t>
            </a:r>
          </a:p>
          <a:p>
            <a:pPr>
              <a:lnSpc>
                <a:spcPct val="170000"/>
              </a:lnSpc>
            </a:pPr>
            <a:r>
              <a:rPr lang="it-IT" sz="2400" dirty="0" err="1" smtClean="0"/>
              <a:t>Very</a:t>
            </a:r>
            <a:r>
              <a:rPr lang="it-IT" sz="2400" dirty="0" smtClean="0"/>
              <a:t> </a:t>
            </a:r>
            <a:r>
              <a:rPr lang="it-IT" sz="2400" dirty="0" err="1" smtClean="0"/>
              <a:t>important</a:t>
            </a:r>
            <a:r>
              <a:rPr lang="it-IT" sz="2400" dirty="0" smtClean="0"/>
              <a:t> on Cu </a:t>
            </a:r>
            <a:r>
              <a:rPr lang="it-IT" sz="2400" dirty="0" err="1" smtClean="0"/>
              <a:t>powders</a:t>
            </a:r>
            <a:r>
              <a:rPr lang="it-IT" sz="2400" dirty="0" smtClean="0"/>
              <a:t> </a:t>
            </a:r>
            <a:r>
              <a:rPr lang="it-IT" sz="2400" dirty="0" err="1" smtClean="0"/>
              <a:t>step</a:t>
            </a:r>
            <a:endParaRPr lang="it-IT" sz="2400" dirty="0"/>
          </a:p>
        </p:txBody>
      </p:sp>
      <p:graphicFrame>
        <p:nvGraphicFramePr>
          <p:cNvPr id="5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143571"/>
              </p:ext>
            </p:extLst>
          </p:nvPr>
        </p:nvGraphicFramePr>
        <p:xfrm>
          <a:off x="2914650" y="952501"/>
          <a:ext cx="5867400" cy="3667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17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Temperature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4695824"/>
            <a:ext cx="10734676" cy="1571625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it-IT" sz="2400" dirty="0" err="1"/>
              <a:t>Step</a:t>
            </a:r>
            <a:r>
              <a:rPr lang="it-IT" sz="2400" dirty="0"/>
              <a:t> 1 and 3 work </a:t>
            </a:r>
            <a:r>
              <a:rPr lang="it-IT" sz="2400" dirty="0" err="1"/>
              <a:t>at</a:t>
            </a:r>
            <a:r>
              <a:rPr lang="it-IT" sz="2400" dirty="0"/>
              <a:t> room temperature</a:t>
            </a:r>
          </a:p>
          <a:p>
            <a:pPr>
              <a:lnSpc>
                <a:spcPct val="170000"/>
              </a:lnSpc>
            </a:pPr>
            <a:r>
              <a:rPr lang="it-IT" sz="2400" dirty="0" err="1"/>
              <a:t>Step</a:t>
            </a:r>
            <a:r>
              <a:rPr lang="it-IT" sz="2400" dirty="0"/>
              <a:t> 2 produce </a:t>
            </a:r>
            <a:r>
              <a:rPr lang="it-IT" sz="2400" dirty="0" err="1"/>
              <a:t>heating</a:t>
            </a:r>
            <a:r>
              <a:rPr lang="it-IT" sz="2400" dirty="0"/>
              <a:t> of the </a:t>
            </a:r>
            <a:r>
              <a:rPr lang="it-IT" sz="2400" dirty="0" err="1"/>
              <a:t>cavity</a:t>
            </a:r>
            <a:r>
              <a:rPr lang="it-IT" sz="2400" dirty="0"/>
              <a:t>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could</a:t>
            </a:r>
            <a:r>
              <a:rPr lang="it-IT" sz="2400" dirty="0">
                <a:sym typeface="Wingdings" panose="05000000000000000000" pitchFamily="2" charset="2"/>
              </a:rPr>
              <a:t> be use to </a:t>
            </a:r>
            <a:r>
              <a:rPr lang="it-IT" sz="2400" dirty="0" err="1">
                <a:sym typeface="Wingdings" panose="05000000000000000000" pitchFamily="2" charset="2"/>
              </a:rPr>
              <a:t>monitorize</a:t>
            </a:r>
            <a:r>
              <a:rPr lang="it-IT" sz="2400" dirty="0"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ym typeface="Wingdings" panose="05000000000000000000" pitchFamily="2" charset="2"/>
              </a:rPr>
              <a:t>polishing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effect</a:t>
            </a:r>
            <a:endParaRPr lang="it-IT" sz="2400" dirty="0"/>
          </a:p>
        </p:txBody>
      </p:sp>
      <p:graphicFrame>
        <p:nvGraphicFramePr>
          <p:cNvPr id="5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143571"/>
              </p:ext>
            </p:extLst>
          </p:nvPr>
        </p:nvGraphicFramePr>
        <p:xfrm>
          <a:off x="2914650" y="952501"/>
          <a:ext cx="5867400" cy="3667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2"/>
          <p:cNvSpPr txBox="1"/>
          <p:nvPr/>
        </p:nvSpPr>
        <p:spPr>
          <a:xfrm>
            <a:off x="5352613" y="1424152"/>
            <a:ext cx="1593706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latin typeface="Arial Narrow" panose="020B0606020202030204" pitchFamily="34" charset="0"/>
              </a:rPr>
              <a:t>overheating up to</a:t>
            </a:r>
            <a:r>
              <a:rPr lang="en-GB" sz="1200" b="1" baseline="0" dirty="0">
                <a:latin typeface="Arial Narrow" panose="020B0606020202030204" pitchFamily="34" charset="0"/>
              </a:rPr>
              <a:t> 90 </a:t>
            </a:r>
            <a:r>
              <a:rPr lang="en-GB" sz="1200" b="1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>º</a:t>
            </a:r>
            <a:r>
              <a:rPr lang="en-GB" sz="1200" b="1" baseline="0" dirty="0">
                <a:latin typeface="Arial Narrow" panose="020B0606020202030204" pitchFamily="34" charset="0"/>
              </a:rPr>
              <a:t>C</a:t>
            </a:r>
            <a:endParaRPr lang="en-GB" sz="1200" b="1" dirty="0">
              <a:latin typeface="Arial Narrow" panose="020B0606020202030204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719061" y="3614347"/>
            <a:ext cx="622286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latin typeface="Arial Narrow" panose="020B0606020202030204" pitchFamily="34" charset="0"/>
              </a:rPr>
              <a:t>~</a:t>
            </a:r>
            <a:r>
              <a:rPr lang="en-GB" sz="1200" b="1" baseline="0" dirty="0">
                <a:latin typeface="Arial Narrow" panose="020B0606020202030204" pitchFamily="34" charset="0"/>
              </a:rPr>
              <a:t> 30 </a:t>
            </a:r>
            <a:r>
              <a:rPr lang="en-GB" sz="1200" b="1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>º</a:t>
            </a:r>
            <a:r>
              <a:rPr lang="en-GB" sz="1200" b="1" baseline="0" dirty="0">
                <a:latin typeface="Arial Narrow" panose="020B0606020202030204" pitchFamily="34" charset="0"/>
              </a:rPr>
              <a:t>C</a:t>
            </a:r>
            <a:endParaRPr lang="en-GB" sz="1200" b="1" dirty="0">
              <a:latin typeface="Arial Narrow" panose="020B0606020202030204" pitchFamily="34" charset="0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4974955" y="2249474"/>
            <a:ext cx="607859" cy="2769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latin typeface="Arial Narrow" panose="020B0606020202030204" pitchFamily="34" charset="0"/>
              </a:rPr>
              <a:t>~</a:t>
            </a:r>
            <a:r>
              <a:rPr lang="en-GB" sz="1200" b="1" baseline="0" dirty="0">
                <a:latin typeface="Arial Narrow" panose="020B0606020202030204" pitchFamily="34" charset="0"/>
              </a:rPr>
              <a:t> </a:t>
            </a:r>
            <a:r>
              <a:rPr lang="en-GB" sz="1200" b="1" baseline="0" dirty="0" smtClean="0">
                <a:latin typeface="Arial Narrow" panose="020B0606020202030204" pitchFamily="34" charset="0"/>
              </a:rPr>
              <a:t>50 </a:t>
            </a:r>
            <a:r>
              <a:rPr lang="en-GB" sz="1200" b="1" baseline="0" dirty="0">
                <a:latin typeface="Arial Narrow" panose="020B0606020202030204" pitchFamily="34" charset="0"/>
                <a:cs typeface="Times New Roman" panose="02020603050405020304" pitchFamily="18" charset="0"/>
              </a:rPr>
              <a:t>º</a:t>
            </a:r>
            <a:r>
              <a:rPr lang="en-GB" sz="1200" b="1" baseline="0" dirty="0">
                <a:latin typeface="Arial Narrow" panose="020B0606020202030204" pitchFamily="34" charset="0"/>
              </a:rPr>
              <a:t>C</a:t>
            </a:r>
            <a:endParaRPr lang="en-GB" sz="12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3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6 GHz </a:t>
            </a:r>
            <a:r>
              <a:rPr lang="it-IT" dirty="0" err="1" smtClean="0"/>
              <a:t>cavities</a:t>
            </a:r>
            <a:r>
              <a:rPr lang="it-IT" dirty="0" smtClean="0"/>
              <a:t> </a:t>
            </a:r>
            <a:r>
              <a:rPr lang="it-IT" dirty="0" err="1" smtClean="0"/>
              <a:t>coating</a:t>
            </a:r>
            <a:r>
              <a:rPr lang="it-IT" dirty="0" smtClean="0"/>
              <a:t> status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95324" y="2255835"/>
            <a:ext cx="10963276" cy="4351338"/>
          </a:xfrm>
        </p:spPr>
        <p:txBody>
          <a:bodyPr>
            <a:normAutofit/>
          </a:bodyPr>
          <a:lstStyle/>
          <a:p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promising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smtClean="0">
                <a:sym typeface="Wingdings" panose="05000000000000000000" pitchFamily="2" charset="2"/>
              </a:rPr>
              <a:t> 4 Nb on Cu </a:t>
            </a:r>
            <a:r>
              <a:rPr lang="it-IT" dirty="0" err="1" smtClean="0">
                <a:sym typeface="Wingdings" panose="05000000000000000000" pitchFamily="2" charset="2"/>
              </a:rPr>
              <a:t>flat</a:t>
            </a:r>
            <a:r>
              <a:rPr lang="it-IT" dirty="0" smtClean="0">
                <a:sym typeface="Wingdings" panose="05000000000000000000" pitchFamily="2" charset="2"/>
              </a:rPr>
              <a:t> Q </a:t>
            </a:r>
            <a:r>
              <a:rPr lang="it-IT" dirty="0" err="1" smtClean="0">
                <a:sym typeface="Wingdings" panose="05000000000000000000" pitchFamily="2" charset="2"/>
              </a:rPr>
              <a:t>cavities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coated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50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Frequency</a:t>
            </a:r>
            <a:r>
              <a:rPr lang="it-IT" dirty="0" smtClean="0"/>
              <a:t> </a:t>
            </a:r>
            <a:r>
              <a:rPr lang="it-IT" dirty="0" err="1" smtClean="0"/>
              <a:t>effect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6700" y="1682750"/>
            <a:ext cx="10515600" cy="4351338"/>
          </a:xfrm>
        </p:spPr>
        <p:txBody>
          <a:bodyPr>
            <a:normAutofit/>
          </a:bodyPr>
          <a:lstStyle/>
          <a:p>
            <a:pPr lvl="1">
              <a:lnSpc>
                <a:spcPct val="200000"/>
              </a:lnSpc>
            </a:pPr>
            <a:r>
              <a:rPr lang="it-IT" sz="2800" dirty="0" err="1" smtClean="0">
                <a:latin typeface="Oswald" panose="02000503000000000000" pitchFamily="2" charset="0"/>
              </a:rPr>
              <a:t>Not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fully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explore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yet</a:t>
            </a:r>
            <a:endParaRPr lang="it-IT" sz="2800" dirty="0">
              <a:latin typeface="Oswald" panose="02000503000000000000" pitchFamily="2" charset="0"/>
            </a:endParaRPr>
          </a:p>
          <a:p>
            <a:pPr lvl="1">
              <a:lnSpc>
                <a:spcPct val="200000"/>
              </a:lnSpc>
            </a:pPr>
            <a:r>
              <a:rPr lang="it-IT" sz="2800" dirty="0" smtClean="0">
                <a:latin typeface="Oswald" panose="02000503000000000000" pitchFamily="2" charset="0"/>
              </a:rPr>
              <a:t>Qualitative </a:t>
            </a:r>
            <a:r>
              <a:rPr lang="it-IT" sz="2800" dirty="0" err="1" smtClean="0">
                <a:latin typeface="Oswald" panose="02000503000000000000" pitchFamily="2" charset="0"/>
              </a:rPr>
              <a:t>speaking</a:t>
            </a:r>
            <a:r>
              <a:rPr lang="it-IT" sz="2800" dirty="0" smtClean="0">
                <a:latin typeface="Oswald" panose="02000503000000000000" pitchFamily="2" charset="0"/>
              </a:rPr>
              <a:t>, RR </a:t>
            </a:r>
            <a:r>
              <a:rPr lang="it-IT" sz="2800" dirty="0" err="1" smtClean="0">
                <a:latin typeface="Oswald" panose="02000503000000000000" pitchFamily="2" charset="0"/>
              </a:rPr>
              <a:t>increase</a:t>
            </a:r>
            <a:r>
              <a:rPr lang="it-IT" sz="2800" dirty="0" smtClean="0">
                <a:latin typeface="Oswald" panose="02000503000000000000" pitchFamily="2" charset="0"/>
              </a:rPr>
              <a:t> with </a:t>
            </a:r>
            <a:r>
              <a:rPr lang="it-IT" sz="2800" dirty="0" err="1" smtClean="0">
                <a:latin typeface="Oswald" panose="02000503000000000000" pitchFamily="2" charset="0"/>
              </a:rPr>
              <a:t>frequency</a:t>
            </a:r>
            <a:endParaRPr lang="it-IT" sz="2800" dirty="0">
              <a:latin typeface="Oswald" panose="02000503000000000000" pitchFamily="2" charset="0"/>
            </a:endParaRPr>
          </a:p>
          <a:p>
            <a:pPr lvl="1">
              <a:lnSpc>
                <a:spcPct val="200000"/>
              </a:lnSpc>
            </a:pPr>
            <a:r>
              <a:rPr lang="it-IT" sz="2800" dirty="0" smtClean="0">
                <a:latin typeface="Oswald" panose="02000503000000000000" pitchFamily="2" charset="0"/>
              </a:rPr>
              <a:t>High </a:t>
            </a:r>
            <a:r>
              <a:rPr lang="it-IT" sz="2800" dirty="0">
                <a:latin typeface="Oswald" panose="02000503000000000000" pitchFamily="2" charset="0"/>
              </a:rPr>
              <a:t>and </a:t>
            </a:r>
            <a:r>
              <a:rPr lang="it-IT" sz="2800" dirty="0" err="1">
                <a:latin typeface="Oswald" panose="02000503000000000000" pitchFamily="2" charset="0"/>
              </a:rPr>
              <a:t>low</a:t>
            </a:r>
            <a:r>
              <a:rPr lang="it-IT" sz="2800" dirty="0">
                <a:latin typeface="Oswald" panose="02000503000000000000" pitchFamily="2" charset="0"/>
              </a:rPr>
              <a:t> </a:t>
            </a:r>
            <a:r>
              <a:rPr lang="it-IT" sz="2800" dirty="0" err="1">
                <a:latin typeface="Oswald" panose="02000503000000000000" pitchFamily="2" charset="0"/>
              </a:rPr>
              <a:t>frequency</a:t>
            </a:r>
            <a:r>
              <a:rPr lang="it-IT" sz="2800" dirty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may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>
                <a:latin typeface="Oswald" panose="02000503000000000000" pitchFamily="2" charset="0"/>
              </a:rPr>
              <a:t>damage</a:t>
            </a:r>
            <a:r>
              <a:rPr lang="it-IT" sz="2800" dirty="0">
                <a:latin typeface="Oswald" panose="02000503000000000000" pitchFamily="2" charset="0"/>
              </a:rPr>
              <a:t> the </a:t>
            </a:r>
            <a:r>
              <a:rPr lang="it-IT" sz="2800" dirty="0" err="1" smtClean="0">
                <a:latin typeface="Oswald" panose="02000503000000000000" pitchFamily="2" charset="0"/>
              </a:rPr>
              <a:t>vibrotumbling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system</a:t>
            </a:r>
            <a:endParaRPr lang="it-IT" sz="2800" dirty="0" smtClean="0">
              <a:latin typeface="Oswald" panose="02000503000000000000" pitchFamily="2" charset="0"/>
            </a:endParaRPr>
          </a:p>
          <a:p>
            <a:pPr lvl="1">
              <a:lnSpc>
                <a:spcPct val="200000"/>
              </a:lnSpc>
            </a:pPr>
            <a:r>
              <a:rPr lang="it-IT" sz="2800" dirty="0" smtClean="0">
                <a:latin typeface="Oswald" panose="02000503000000000000" pitchFamily="2" charset="0"/>
              </a:rPr>
              <a:t>A </a:t>
            </a:r>
            <a:r>
              <a:rPr lang="it-IT" sz="2800" dirty="0" err="1" smtClean="0">
                <a:latin typeface="Oswald" panose="02000503000000000000" pitchFamily="2" charset="0"/>
              </a:rPr>
              <a:t>good</a:t>
            </a:r>
            <a:r>
              <a:rPr lang="it-IT" sz="2800" dirty="0" smtClean="0">
                <a:latin typeface="Oswald" panose="02000503000000000000" pitchFamily="2" charset="0"/>
              </a:rPr>
              <a:t> compromise </a:t>
            </a:r>
            <a:r>
              <a:rPr lang="it-IT" sz="2800" dirty="0" err="1" smtClean="0">
                <a:latin typeface="Oswald" panose="02000503000000000000" pitchFamily="2" charset="0"/>
              </a:rPr>
              <a:t>is</a:t>
            </a:r>
            <a:r>
              <a:rPr lang="it-IT" sz="2800" dirty="0" smtClean="0">
                <a:latin typeface="Oswald" panose="02000503000000000000" pitchFamily="2" charset="0"/>
              </a:rPr>
              <a:t> 200 Hz</a:t>
            </a:r>
            <a:endParaRPr lang="it-IT" sz="2800" dirty="0">
              <a:latin typeface="Oswald" panose="02000503000000000000" pitchFamily="2" charset="0"/>
            </a:endParaRPr>
          </a:p>
          <a:p>
            <a:pPr>
              <a:lnSpc>
                <a:spcPct val="200000"/>
              </a:lnSpc>
            </a:pP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8308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</a:t>
            </a:r>
            <a:r>
              <a:rPr lang="it-IT" dirty="0" smtClean="0"/>
              <a:t> on </a:t>
            </a:r>
            <a:r>
              <a:rPr lang="it-IT" dirty="0" err="1" smtClean="0"/>
              <a:t>Coupons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1708386"/>
            <a:ext cx="10515600" cy="4351338"/>
          </a:xfrm>
        </p:spPr>
        <p:txBody>
          <a:bodyPr/>
          <a:lstStyle/>
          <a:p>
            <a:r>
              <a:rPr lang="it-IT" dirty="0" smtClean="0"/>
              <a:t>Test </a:t>
            </a:r>
            <a:r>
              <a:rPr lang="it-IT" dirty="0" err="1" smtClean="0"/>
              <a:t>cavity</a:t>
            </a:r>
            <a:r>
              <a:rPr lang="it-IT" dirty="0" smtClean="0"/>
              <a:t> with 2 </a:t>
            </a:r>
            <a:r>
              <a:rPr lang="it-IT" dirty="0" err="1" smtClean="0"/>
              <a:t>coupons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r>
              <a:rPr lang="it-IT" dirty="0" err="1"/>
              <a:t>Comparision</a:t>
            </a:r>
            <a:r>
              <a:rPr lang="it-IT" dirty="0"/>
              <a:t> with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polishing</a:t>
            </a:r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Roughness</a:t>
            </a:r>
            <a:r>
              <a:rPr lang="it-IT" dirty="0" smtClean="0"/>
              <a:t> </a:t>
            </a:r>
            <a:r>
              <a:rPr lang="it-IT" dirty="0" err="1" smtClean="0"/>
              <a:t>characterizations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t="5947" r="11670" b="30574"/>
          <a:stretch/>
        </p:blipFill>
        <p:spPr>
          <a:xfrm rot="16200000">
            <a:off x="7874866" y="1380719"/>
            <a:ext cx="1906256" cy="121583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5" t="44630" r="34722" b="23333"/>
          <a:stretch/>
        </p:blipFill>
        <p:spPr>
          <a:xfrm>
            <a:off x="8220078" y="3016410"/>
            <a:ext cx="1215828" cy="81463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422" y="1035506"/>
            <a:ext cx="2051050" cy="279553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6" b="27243"/>
          <a:stretch/>
        </p:blipFill>
        <p:spPr>
          <a:xfrm>
            <a:off x="8220078" y="3937071"/>
            <a:ext cx="3390840" cy="213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5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22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9602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 rot="18550345">
            <a:off x="1575660" y="2898995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4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sp>
        <p:nvSpPr>
          <p:cNvPr id="57" name="Rettangolo 56"/>
          <p:cNvSpPr/>
          <p:nvPr/>
        </p:nvSpPr>
        <p:spPr>
          <a:xfrm>
            <a:off x="2301617" y="3500104"/>
            <a:ext cx="1331153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2110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 rot="18550345">
            <a:off x="1575660" y="2898995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 rot="19569873">
            <a:off x="3737347" y="1752021"/>
            <a:ext cx="685755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452493" y="902201"/>
            <a:ext cx="132558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4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5" t="35733" r="39584" b="37752"/>
          <a:stretch/>
        </p:blipFill>
        <p:spPr>
          <a:xfrm>
            <a:off x="4452493" y="1209979"/>
            <a:ext cx="1325584" cy="1199846"/>
          </a:xfrm>
          <a:prstGeom prst="rect">
            <a:avLst/>
          </a:prstGeom>
        </p:spPr>
      </p:pic>
      <p:sp>
        <p:nvSpPr>
          <p:cNvPr id="47" name="Rettangolo 46"/>
          <p:cNvSpPr/>
          <p:nvPr/>
        </p:nvSpPr>
        <p:spPr>
          <a:xfrm>
            <a:off x="4449581" y="2403733"/>
            <a:ext cx="1328495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240 ± 60 nm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2301617" y="3500104"/>
            <a:ext cx="1331153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1392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25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 rot="18550345">
            <a:off x="1575660" y="2898995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 rot="19569873">
            <a:off x="3737347" y="1752021"/>
            <a:ext cx="685755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 rotWithShape="1">
          <a:blip r:embed="rId4"/>
          <a:srcRect l="52493" t="24447" r="15470" b="35515"/>
          <a:stretch/>
        </p:blipFill>
        <p:spPr>
          <a:xfrm>
            <a:off x="2729633" y="4766923"/>
            <a:ext cx="1398069" cy="1310419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452493" y="902201"/>
            <a:ext cx="132558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729633" y="4476792"/>
            <a:ext cx="1398069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 </a:t>
            </a:r>
            <a:r>
              <a:rPr lang="it-IT" sz="1400" b="1" dirty="0" err="1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1" name="Freccia a destra 20"/>
          <p:cNvSpPr/>
          <p:nvPr/>
        </p:nvSpPr>
        <p:spPr>
          <a:xfrm rot="3380168">
            <a:off x="1580757" y="4056886"/>
            <a:ext cx="1165474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5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5" t="35733" r="39584" b="37752"/>
          <a:stretch/>
        </p:blipFill>
        <p:spPr>
          <a:xfrm>
            <a:off x="4452493" y="1209979"/>
            <a:ext cx="1325584" cy="1199846"/>
          </a:xfrm>
          <a:prstGeom prst="rect">
            <a:avLst/>
          </a:prstGeom>
        </p:spPr>
      </p:pic>
      <p:pic>
        <p:nvPicPr>
          <p:cNvPr id="36" name="Picture 26"/>
          <p:cNvPicPr>
            <a:picLocks noChangeAspect="1"/>
          </p:cNvPicPr>
          <p:nvPr/>
        </p:nvPicPr>
        <p:blipFill rotWithShape="1">
          <a:blip r:embed="rId7"/>
          <a:srcRect l="55867" t="47146" r="29314" b="32278"/>
          <a:stretch/>
        </p:blipFill>
        <p:spPr>
          <a:xfrm>
            <a:off x="4229063" y="4760432"/>
            <a:ext cx="1301995" cy="1304652"/>
          </a:xfrm>
          <a:prstGeom prst="rect">
            <a:avLst/>
          </a:prstGeom>
        </p:spPr>
      </p:pic>
      <p:pic>
        <p:nvPicPr>
          <p:cNvPr id="37" name="Picture 4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7" t="34098" r="37259" b="41194"/>
          <a:stretch/>
        </p:blipFill>
        <p:spPr>
          <a:xfrm>
            <a:off x="5606506" y="4708212"/>
            <a:ext cx="1306278" cy="1356871"/>
          </a:xfrm>
          <a:prstGeom prst="rect">
            <a:avLst/>
          </a:prstGeom>
        </p:spPr>
      </p:pic>
      <p:sp>
        <p:nvSpPr>
          <p:cNvPr id="38" name="Rettangolo 37"/>
          <p:cNvSpPr/>
          <p:nvPr/>
        </p:nvSpPr>
        <p:spPr>
          <a:xfrm>
            <a:off x="4229063" y="4454944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5606505" y="4452655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4449581" y="2403733"/>
            <a:ext cx="1328495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240 ± 60 nm</a:t>
            </a:r>
            <a:endParaRPr lang="it-IT" sz="1400" b="1" dirty="0"/>
          </a:p>
        </p:txBody>
      </p:sp>
      <p:sp>
        <p:nvSpPr>
          <p:cNvPr id="54" name="Rettangolo 53"/>
          <p:cNvSpPr/>
          <p:nvPr/>
        </p:nvSpPr>
        <p:spPr>
          <a:xfrm>
            <a:off x="5613921" y="6015081"/>
            <a:ext cx="129886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290 ± 30 nm</a:t>
            </a:r>
            <a:endParaRPr lang="it-IT" sz="1400" b="1" dirty="0"/>
          </a:p>
        </p:txBody>
      </p:sp>
      <p:sp>
        <p:nvSpPr>
          <p:cNvPr id="55" name="Rettangolo 54"/>
          <p:cNvSpPr/>
          <p:nvPr/>
        </p:nvSpPr>
        <p:spPr>
          <a:xfrm>
            <a:off x="4226165" y="6008103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380 ± 20 nm</a:t>
            </a:r>
            <a:endParaRPr lang="it-IT" sz="1400" b="1" dirty="0"/>
          </a:p>
        </p:txBody>
      </p:sp>
      <p:sp>
        <p:nvSpPr>
          <p:cNvPr id="56" name="Rettangolo 55"/>
          <p:cNvSpPr/>
          <p:nvPr/>
        </p:nvSpPr>
        <p:spPr>
          <a:xfrm>
            <a:off x="2726735" y="6008102"/>
            <a:ext cx="1400967" cy="3050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520 ± 30 nm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2301617" y="3500104"/>
            <a:ext cx="1331153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5342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26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 rot="18550345">
            <a:off x="1575660" y="2898995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 rot="19569873">
            <a:off x="3737347" y="1752021"/>
            <a:ext cx="685755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 rotWithShape="1">
          <a:blip r:embed="rId4"/>
          <a:srcRect l="52493" t="24447" r="15470" b="35515"/>
          <a:stretch/>
        </p:blipFill>
        <p:spPr>
          <a:xfrm>
            <a:off x="2729633" y="4766923"/>
            <a:ext cx="1398069" cy="1310419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452493" y="902201"/>
            <a:ext cx="132558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729633" y="4476792"/>
            <a:ext cx="1398069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 </a:t>
            </a:r>
            <a:r>
              <a:rPr lang="it-IT" sz="1400" b="1" dirty="0" err="1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1" name="Freccia a destra 20"/>
          <p:cNvSpPr/>
          <p:nvPr/>
        </p:nvSpPr>
        <p:spPr>
          <a:xfrm rot="3380168">
            <a:off x="1580757" y="4056886"/>
            <a:ext cx="1165474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5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5" t="35733" r="39584" b="37752"/>
          <a:stretch/>
        </p:blipFill>
        <p:spPr>
          <a:xfrm>
            <a:off x="4452493" y="1209979"/>
            <a:ext cx="1325584" cy="1199846"/>
          </a:xfrm>
          <a:prstGeom prst="rect">
            <a:avLst/>
          </a:prstGeom>
        </p:spPr>
      </p:pic>
      <p:pic>
        <p:nvPicPr>
          <p:cNvPr id="30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9" t="29948" r="31548" b="40240"/>
          <a:stretch/>
        </p:blipFill>
        <p:spPr>
          <a:xfrm>
            <a:off x="7004574" y="4719186"/>
            <a:ext cx="1301995" cy="1350101"/>
          </a:xfrm>
          <a:prstGeom prst="rect">
            <a:avLst/>
          </a:prstGeom>
        </p:spPr>
      </p:pic>
      <p:pic>
        <p:nvPicPr>
          <p:cNvPr id="36" name="Picture 26"/>
          <p:cNvPicPr>
            <a:picLocks noChangeAspect="1"/>
          </p:cNvPicPr>
          <p:nvPr/>
        </p:nvPicPr>
        <p:blipFill rotWithShape="1">
          <a:blip r:embed="rId8"/>
          <a:srcRect l="55867" t="47146" r="29314" b="32278"/>
          <a:stretch/>
        </p:blipFill>
        <p:spPr>
          <a:xfrm>
            <a:off x="4229063" y="4760432"/>
            <a:ext cx="1301995" cy="1304652"/>
          </a:xfrm>
          <a:prstGeom prst="rect">
            <a:avLst/>
          </a:prstGeom>
        </p:spPr>
      </p:pic>
      <p:pic>
        <p:nvPicPr>
          <p:cNvPr id="37" name="Picture 4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7" t="34098" r="37259" b="41194"/>
          <a:stretch/>
        </p:blipFill>
        <p:spPr>
          <a:xfrm>
            <a:off x="5606506" y="4708212"/>
            <a:ext cx="1306278" cy="1356871"/>
          </a:xfrm>
          <a:prstGeom prst="rect">
            <a:avLst/>
          </a:prstGeom>
        </p:spPr>
      </p:pic>
      <p:sp>
        <p:nvSpPr>
          <p:cNvPr id="38" name="Rettangolo 37"/>
          <p:cNvSpPr/>
          <p:nvPr/>
        </p:nvSpPr>
        <p:spPr>
          <a:xfrm>
            <a:off x="4229063" y="4454944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5606505" y="4452655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7001677" y="4452654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7001677" y="6015080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100 ± 10 nm</a:t>
            </a:r>
            <a:endParaRPr lang="it-IT" sz="1400" b="1" dirty="0"/>
          </a:p>
        </p:txBody>
      </p:sp>
      <p:sp>
        <p:nvSpPr>
          <p:cNvPr id="47" name="Rettangolo 46"/>
          <p:cNvSpPr/>
          <p:nvPr/>
        </p:nvSpPr>
        <p:spPr>
          <a:xfrm>
            <a:off x="4449581" y="2403733"/>
            <a:ext cx="1328495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240 ± 60 nm</a:t>
            </a:r>
            <a:endParaRPr lang="it-IT" sz="1400" b="1" dirty="0"/>
          </a:p>
        </p:txBody>
      </p:sp>
      <p:sp>
        <p:nvSpPr>
          <p:cNvPr id="54" name="Rettangolo 53"/>
          <p:cNvSpPr/>
          <p:nvPr/>
        </p:nvSpPr>
        <p:spPr>
          <a:xfrm>
            <a:off x="5613921" y="6015081"/>
            <a:ext cx="129886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290 ± 30 nm</a:t>
            </a:r>
            <a:endParaRPr lang="it-IT" sz="1400" b="1" dirty="0"/>
          </a:p>
        </p:txBody>
      </p:sp>
      <p:sp>
        <p:nvSpPr>
          <p:cNvPr id="55" name="Rettangolo 54"/>
          <p:cNvSpPr/>
          <p:nvPr/>
        </p:nvSpPr>
        <p:spPr>
          <a:xfrm>
            <a:off x="4226165" y="6008103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380 ± 20 nm</a:t>
            </a:r>
            <a:endParaRPr lang="it-IT" sz="1400" b="1" dirty="0"/>
          </a:p>
        </p:txBody>
      </p:sp>
      <p:sp>
        <p:nvSpPr>
          <p:cNvPr id="56" name="Rettangolo 55"/>
          <p:cNvSpPr/>
          <p:nvPr/>
        </p:nvSpPr>
        <p:spPr>
          <a:xfrm>
            <a:off x="2726735" y="6008102"/>
            <a:ext cx="1400967" cy="3050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520 ± 30 nm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2301617" y="3500104"/>
            <a:ext cx="1331153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477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27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6" name="Freccia a destra 5"/>
          <p:cNvSpPr/>
          <p:nvPr/>
        </p:nvSpPr>
        <p:spPr>
          <a:xfrm rot="18550345">
            <a:off x="1575660" y="2898995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 rot="19569873">
            <a:off x="3737347" y="1752021"/>
            <a:ext cx="685755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 rotWithShape="1">
          <a:blip r:embed="rId4"/>
          <a:srcRect l="52493" t="24447" r="15470" b="35515"/>
          <a:stretch/>
        </p:blipFill>
        <p:spPr>
          <a:xfrm>
            <a:off x="2729633" y="4766923"/>
            <a:ext cx="1398069" cy="1310419"/>
          </a:xfrm>
          <a:prstGeom prst="rect">
            <a:avLst/>
          </a:prstGeom>
        </p:spPr>
      </p:pic>
      <p:pic>
        <p:nvPicPr>
          <p:cNvPr id="14" name="Picture 1"/>
          <p:cNvPicPr>
            <a:picLocks noChangeAspect="1"/>
          </p:cNvPicPr>
          <p:nvPr/>
        </p:nvPicPr>
        <p:blipFill rotWithShape="1">
          <a:blip r:embed="rId4"/>
          <a:srcRect l="18523" t="29417" r="49430" b="28539"/>
          <a:stretch/>
        </p:blipFill>
        <p:spPr>
          <a:xfrm>
            <a:off x="6124586" y="2663018"/>
            <a:ext cx="1356676" cy="1334890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452493" y="902201"/>
            <a:ext cx="132558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729633" y="4476792"/>
            <a:ext cx="1398069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 </a:t>
            </a:r>
            <a:r>
              <a:rPr lang="it-IT" sz="1400" b="1" dirty="0" err="1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124587" y="2339967"/>
            <a:ext cx="1356676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 </a:t>
            </a:r>
            <a:r>
              <a:rPr lang="it-IT" sz="1400" b="1" dirty="0" err="1" smtClean="0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1" name="Freccia a destra 20"/>
          <p:cNvSpPr/>
          <p:nvPr/>
        </p:nvSpPr>
        <p:spPr>
          <a:xfrm rot="3380168">
            <a:off x="1580757" y="4056886"/>
            <a:ext cx="1165474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a destra 21"/>
          <p:cNvSpPr/>
          <p:nvPr/>
        </p:nvSpPr>
        <p:spPr>
          <a:xfrm rot="461656">
            <a:off x="3699698" y="2862892"/>
            <a:ext cx="2317716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Picture 27"/>
          <p:cNvPicPr>
            <a:picLocks noChangeAspect="1"/>
          </p:cNvPicPr>
          <p:nvPr/>
        </p:nvPicPr>
        <p:blipFill rotWithShape="1">
          <a:blip r:embed="rId5"/>
          <a:srcRect l="41143" t="44972" r="41265" b="28859"/>
          <a:stretch/>
        </p:blipFill>
        <p:spPr>
          <a:xfrm>
            <a:off x="7559759" y="2647744"/>
            <a:ext cx="1301995" cy="1361552"/>
          </a:xfrm>
          <a:prstGeom prst="rect">
            <a:avLst/>
          </a:prstGeom>
        </p:spPr>
      </p:pic>
      <p:sp>
        <p:nvSpPr>
          <p:cNvPr id="24" name="Rettangolo 23"/>
          <p:cNvSpPr/>
          <p:nvPr/>
        </p:nvSpPr>
        <p:spPr>
          <a:xfrm>
            <a:off x="7559759" y="2339966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6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5" t="35733" r="39584" b="37752"/>
          <a:stretch/>
        </p:blipFill>
        <p:spPr>
          <a:xfrm>
            <a:off x="4452493" y="1209979"/>
            <a:ext cx="1325584" cy="1199846"/>
          </a:xfrm>
          <a:prstGeom prst="rect">
            <a:avLst/>
          </a:prstGeom>
        </p:spPr>
      </p:pic>
      <p:pic>
        <p:nvPicPr>
          <p:cNvPr id="30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9" t="29948" r="31548" b="40240"/>
          <a:stretch/>
        </p:blipFill>
        <p:spPr>
          <a:xfrm>
            <a:off x="7004574" y="4719186"/>
            <a:ext cx="1301995" cy="1350101"/>
          </a:xfrm>
          <a:prstGeom prst="rect">
            <a:avLst/>
          </a:prstGeom>
        </p:spPr>
      </p:pic>
      <p:sp>
        <p:nvSpPr>
          <p:cNvPr id="32" name="Rettangolo 31"/>
          <p:cNvSpPr/>
          <p:nvPr/>
        </p:nvSpPr>
        <p:spPr>
          <a:xfrm>
            <a:off x="10348514" y="2339966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0251" y="2647742"/>
            <a:ext cx="1303228" cy="1361554"/>
          </a:xfrm>
          <a:prstGeom prst="rect">
            <a:avLst/>
          </a:prstGeom>
        </p:spPr>
      </p:pic>
      <p:sp>
        <p:nvSpPr>
          <p:cNvPr id="34" name="Rettangolo 33"/>
          <p:cNvSpPr/>
          <p:nvPr/>
        </p:nvSpPr>
        <p:spPr>
          <a:xfrm>
            <a:off x="8937201" y="2341794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6" name="Picture 26"/>
          <p:cNvPicPr>
            <a:picLocks noChangeAspect="1"/>
          </p:cNvPicPr>
          <p:nvPr/>
        </p:nvPicPr>
        <p:blipFill rotWithShape="1">
          <a:blip r:embed="rId10"/>
          <a:srcRect l="55867" t="47146" r="29314" b="32278"/>
          <a:stretch/>
        </p:blipFill>
        <p:spPr>
          <a:xfrm>
            <a:off x="4229063" y="4760432"/>
            <a:ext cx="1301995" cy="1304652"/>
          </a:xfrm>
          <a:prstGeom prst="rect">
            <a:avLst/>
          </a:prstGeom>
        </p:spPr>
      </p:pic>
      <p:pic>
        <p:nvPicPr>
          <p:cNvPr id="37" name="Picture 4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7" t="34098" r="37259" b="41194"/>
          <a:stretch/>
        </p:blipFill>
        <p:spPr>
          <a:xfrm>
            <a:off x="5606506" y="4708212"/>
            <a:ext cx="1306278" cy="1356871"/>
          </a:xfrm>
          <a:prstGeom prst="rect">
            <a:avLst/>
          </a:prstGeom>
        </p:spPr>
      </p:pic>
      <p:sp>
        <p:nvSpPr>
          <p:cNvPr id="38" name="Rettangolo 37"/>
          <p:cNvSpPr/>
          <p:nvPr/>
        </p:nvSpPr>
        <p:spPr>
          <a:xfrm>
            <a:off x="4229063" y="4454944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5606505" y="4452655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42" name="Picture 4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70" t="35697" r="39425" b="37653"/>
          <a:stretch/>
        </p:blipFill>
        <p:spPr>
          <a:xfrm>
            <a:off x="10348514" y="2647742"/>
            <a:ext cx="1303367" cy="1361554"/>
          </a:xfrm>
          <a:prstGeom prst="rect">
            <a:avLst/>
          </a:prstGeom>
        </p:spPr>
      </p:pic>
      <p:sp>
        <p:nvSpPr>
          <p:cNvPr id="44" name="Rettangolo 43"/>
          <p:cNvSpPr/>
          <p:nvPr/>
        </p:nvSpPr>
        <p:spPr>
          <a:xfrm>
            <a:off x="7001677" y="4452654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7001677" y="6015080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100 ± 10 nm</a:t>
            </a:r>
            <a:endParaRPr lang="it-IT" sz="1400" b="1" dirty="0"/>
          </a:p>
        </p:txBody>
      </p:sp>
      <p:sp>
        <p:nvSpPr>
          <p:cNvPr id="46" name="Rettangolo 45"/>
          <p:cNvSpPr/>
          <p:nvPr/>
        </p:nvSpPr>
        <p:spPr>
          <a:xfrm>
            <a:off x="10348514" y="3973937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220 ± 30 nm</a:t>
            </a:r>
            <a:endParaRPr lang="it-IT" sz="1400" b="1" dirty="0"/>
          </a:p>
        </p:txBody>
      </p:sp>
      <p:sp>
        <p:nvSpPr>
          <p:cNvPr id="47" name="Rettangolo 46"/>
          <p:cNvSpPr/>
          <p:nvPr/>
        </p:nvSpPr>
        <p:spPr>
          <a:xfrm>
            <a:off x="4449581" y="2403733"/>
            <a:ext cx="1328495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240 ± 60 nm</a:t>
            </a:r>
            <a:endParaRPr lang="it-IT" sz="1400" b="1" dirty="0"/>
          </a:p>
        </p:txBody>
      </p:sp>
      <p:sp>
        <p:nvSpPr>
          <p:cNvPr id="51" name="Rettangolo 50"/>
          <p:cNvSpPr/>
          <p:nvPr/>
        </p:nvSpPr>
        <p:spPr>
          <a:xfrm>
            <a:off x="8938587" y="3973936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330 ± 20 nm</a:t>
            </a:r>
            <a:endParaRPr lang="it-IT" sz="1400" b="1" dirty="0"/>
          </a:p>
        </p:txBody>
      </p:sp>
      <p:sp>
        <p:nvSpPr>
          <p:cNvPr id="52" name="Rettangolo 51"/>
          <p:cNvSpPr/>
          <p:nvPr/>
        </p:nvSpPr>
        <p:spPr>
          <a:xfrm>
            <a:off x="7556647" y="3968051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400 ± 20 nm</a:t>
            </a:r>
            <a:endParaRPr lang="it-IT" sz="1400" b="1" dirty="0"/>
          </a:p>
        </p:txBody>
      </p:sp>
      <p:sp>
        <p:nvSpPr>
          <p:cNvPr id="53" name="Rettangolo 52"/>
          <p:cNvSpPr/>
          <p:nvPr/>
        </p:nvSpPr>
        <p:spPr>
          <a:xfrm>
            <a:off x="6121474" y="3968051"/>
            <a:ext cx="135989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510 ± 20 nm</a:t>
            </a:r>
            <a:endParaRPr lang="it-IT" sz="1400" b="1" dirty="0"/>
          </a:p>
        </p:txBody>
      </p:sp>
      <p:sp>
        <p:nvSpPr>
          <p:cNvPr id="54" name="Rettangolo 53"/>
          <p:cNvSpPr/>
          <p:nvPr/>
        </p:nvSpPr>
        <p:spPr>
          <a:xfrm>
            <a:off x="5613921" y="6015081"/>
            <a:ext cx="129886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290 ± 30 nm</a:t>
            </a:r>
            <a:endParaRPr lang="it-IT" sz="1400" b="1" dirty="0"/>
          </a:p>
        </p:txBody>
      </p:sp>
      <p:sp>
        <p:nvSpPr>
          <p:cNvPr id="55" name="Rettangolo 54"/>
          <p:cNvSpPr/>
          <p:nvPr/>
        </p:nvSpPr>
        <p:spPr>
          <a:xfrm>
            <a:off x="4226165" y="6008103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380 ± 20 nm</a:t>
            </a:r>
            <a:endParaRPr lang="it-IT" sz="1400" b="1" dirty="0"/>
          </a:p>
        </p:txBody>
      </p:sp>
      <p:sp>
        <p:nvSpPr>
          <p:cNvPr id="56" name="Rettangolo 55"/>
          <p:cNvSpPr/>
          <p:nvPr/>
        </p:nvSpPr>
        <p:spPr>
          <a:xfrm>
            <a:off x="2726735" y="6008102"/>
            <a:ext cx="1400967" cy="3050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520 ± 30 nm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2301617" y="3500104"/>
            <a:ext cx="1331153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8" y="4539307"/>
            <a:ext cx="127465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0608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/>
              <a:t>– </a:t>
            </a:r>
            <a:r>
              <a:rPr lang="it-IT" dirty="0" err="1"/>
              <a:t>Grinding</a:t>
            </a:r>
            <a:r>
              <a:rPr lang="it-IT" dirty="0"/>
              <a:t> </a:t>
            </a:r>
            <a:r>
              <a:rPr lang="it-IT" dirty="0" err="1"/>
              <a:t>comparision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28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5651" r="4468"/>
          <a:stretch/>
        </p:blipFill>
        <p:spPr>
          <a:xfrm>
            <a:off x="275425" y="2970795"/>
            <a:ext cx="1274441" cy="1310919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2307190" y="1890596"/>
            <a:ext cx="1325583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Grinding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 rotWithShape="1">
          <a:blip r:embed="rId4"/>
          <a:srcRect l="52493" t="24447" r="15470" b="35515"/>
          <a:stretch/>
        </p:blipFill>
        <p:spPr>
          <a:xfrm>
            <a:off x="2729633" y="4766923"/>
            <a:ext cx="1398069" cy="1310419"/>
          </a:xfrm>
          <a:prstGeom prst="rect">
            <a:avLst/>
          </a:prstGeom>
        </p:spPr>
      </p:pic>
      <p:pic>
        <p:nvPicPr>
          <p:cNvPr id="14" name="Picture 1"/>
          <p:cNvPicPr>
            <a:picLocks noChangeAspect="1"/>
          </p:cNvPicPr>
          <p:nvPr/>
        </p:nvPicPr>
        <p:blipFill rotWithShape="1">
          <a:blip r:embed="rId4"/>
          <a:srcRect l="18523" t="29417" r="49430" b="28539"/>
          <a:stretch/>
        </p:blipFill>
        <p:spPr>
          <a:xfrm>
            <a:off x="6124586" y="2663018"/>
            <a:ext cx="1356676" cy="1334890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75427" y="2663018"/>
            <a:ext cx="1289402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chemeClr val="bg1"/>
                </a:solidFill>
              </a:rPr>
              <a:t>Scratched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452493" y="902201"/>
            <a:ext cx="1325584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729633" y="4476792"/>
            <a:ext cx="1398069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 </a:t>
            </a:r>
            <a:r>
              <a:rPr lang="it-IT" sz="1400" b="1" dirty="0" err="1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124587" y="2339967"/>
            <a:ext cx="1356676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 </a:t>
            </a:r>
            <a:r>
              <a:rPr lang="it-IT" sz="1400" b="1" dirty="0" err="1" smtClean="0">
                <a:solidFill>
                  <a:schemeClr val="bg1"/>
                </a:solidFill>
              </a:rPr>
              <a:t>Pyramids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23" name="Picture 27"/>
          <p:cNvPicPr>
            <a:picLocks noChangeAspect="1"/>
          </p:cNvPicPr>
          <p:nvPr/>
        </p:nvPicPr>
        <p:blipFill rotWithShape="1">
          <a:blip r:embed="rId5"/>
          <a:srcRect l="41143" t="44972" r="41265" b="28859"/>
          <a:stretch/>
        </p:blipFill>
        <p:spPr>
          <a:xfrm>
            <a:off x="7559759" y="2647744"/>
            <a:ext cx="1301995" cy="1361552"/>
          </a:xfrm>
          <a:prstGeom prst="rect">
            <a:avLst/>
          </a:prstGeom>
        </p:spPr>
      </p:pic>
      <p:sp>
        <p:nvSpPr>
          <p:cNvPr id="24" name="Rettangolo 23"/>
          <p:cNvSpPr/>
          <p:nvPr/>
        </p:nvSpPr>
        <p:spPr>
          <a:xfrm>
            <a:off x="7559759" y="2339966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25" name="Picture 13"/>
          <p:cNvPicPr>
            <a:picLocks noChangeAspect="1"/>
          </p:cNvPicPr>
          <p:nvPr/>
        </p:nvPicPr>
        <p:blipFill rotWithShape="1">
          <a:blip r:embed="rId6"/>
          <a:srcRect l="44144" t="44779" r="33626" b="38072"/>
          <a:stretch/>
        </p:blipFill>
        <p:spPr>
          <a:xfrm>
            <a:off x="2301617" y="2194104"/>
            <a:ext cx="1331154" cy="1327790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5" t="35733" r="39584" b="37752"/>
          <a:stretch/>
        </p:blipFill>
        <p:spPr>
          <a:xfrm>
            <a:off x="4452493" y="1209979"/>
            <a:ext cx="1325584" cy="1199846"/>
          </a:xfrm>
          <a:prstGeom prst="rect">
            <a:avLst/>
          </a:prstGeom>
        </p:spPr>
      </p:pic>
      <p:pic>
        <p:nvPicPr>
          <p:cNvPr id="30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9" t="29948" r="31548" b="40240"/>
          <a:stretch/>
        </p:blipFill>
        <p:spPr>
          <a:xfrm>
            <a:off x="7004574" y="4719186"/>
            <a:ext cx="1301995" cy="1350101"/>
          </a:xfrm>
          <a:prstGeom prst="rect">
            <a:avLst/>
          </a:prstGeom>
        </p:spPr>
      </p:pic>
      <p:sp>
        <p:nvSpPr>
          <p:cNvPr id="32" name="Rettangolo 31"/>
          <p:cNvSpPr/>
          <p:nvPr/>
        </p:nvSpPr>
        <p:spPr>
          <a:xfrm>
            <a:off x="10348514" y="2339966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0251" y="2647742"/>
            <a:ext cx="1303228" cy="1361554"/>
          </a:xfrm>
          <a:prstGeom prst="rect">
            <a:avLst/>
          </a:prstGeom>
        </p:spPr>
      </p:pic>
      <p:sp>
        <p:nvSpPr>
          <p:cNvPr id="34" name="Rettangolo 33"/>
          <p:cNvSpPr/>
          <p:nvPr/>
        </p:nvSpPr>
        <p:spPr>
          <a:xfrm>
            <a:off x="8937201" y="2341794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6" name="Picture 26"/>
          <p:cNvPicPr>
            <a:picLocks noChangeAspect="1"/>
          </p:cNvPicPr>
          <p:nvPr/>
        </p:nvPicPr>
        <p:blipFill rotWithShape="1">
          <a:blip r:embed="rId10"/>
          <a:srcRect l="55867" t="47146" r="29314" b="32278"/>
          <a:stretch/>
        </p:blipFill>
        <p:spPr>
          <a:xfrm>
            <a:off x="4229063" y="4760432"/>
            <a:ext cx="1301995" cy="1304652"/>
          </a:xfrm>
          <a:prstGeom prst="rect">
            <a:avLst/>
          </a:prstGeom>
        </p:spPr>
      </p:pic>
      <p:pic>
        <p:nvPicPr>
          <p:cNvPr id="37" name="Picture 4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7" t="34098" r="37259" b="41194"/>
          <a:stretch/>
        </p:blipFill>
        <p:spPr>
          <a:xfrm>
            <a:off x="5606506" y="4708212"/>
            <a:ext cx="1306278" cy="1356871"/>
          </a:xfrm>
          <a:prstGeom prst="rect">
            <a:avLst/>
          </a:prstGeom>
        </p:spPr>
      </p:pic>
      <p:sp>
        <p:nvSpPr>
          <p:cNvPr id="38" name="Rettangolo 37"/>
          <p:cNvSpPr/>
          <p:nvPr/>
        </p:nvSpPr>
        <p:spPr>
          <a:xfrm>
            <a:off x="4229063" y="4454944"/>
            <a:ext cx="1301995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VT Cu </a:t>
            </a:r>
            <a:r>
              <a:rPr lang="it-IT" sz="1400" b="1" dirty="0" err="1" smtClean="0">
                <a:solidFill>
                  <a:schemeClr val="bg1"/>
                </a:solidFill>
              </a:rPr>
              <a:t>powders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5606505" y="4452655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VT </a:t>
            </a:r>
            <a:r>
              <a:rPr lang="it-IT" sz="1400" b="1" dirty="0" err="1" smtClean="0">
                <a:solidFill>
                  <a:schemeClr val="bg1"/>
                </a:solidFill>
              </a:rPr>
              <a:t>Coconuts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42" name="Picture 4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70" t="35697" r="39425" b="37653"/>
          <a:stretch/>
        </p:blipFill>
        <p:spPr>
          <a:xfrm>
            <a:off x="10348514" y="2647742"/>
            <a:ext cx="1303367" cy="1361554"/>
          </a:xfrm>
          <a:prstGeom prst="rect">
            <a:avLst/>
          </a:prstGeom>
        </p:spPr>
      </p:pic>
      <p:sp>
        <p:nvSpPr>
          <p:cNvPr id="44" name="Rettangolo 43"/>
          <p:cNvSpPr/>
          <p:nvPr/>
        </p:nvSpPr>
        <p:spPr>
          <a:xfrm>
            <a:off x="7001677" y="4452654"/>
            <a:ext cx="1306278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SUBU5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7008475" y="6015080"/>
            <a:ext cx="1298094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100 ± 10 nm</a:t>
            </a:r>
            <a:endParaRPr lang="it-IT" sz="1400" b="1" dirty="0"/>
          </a:p>
        </p:txBody>
      </p:sp>
      <p:sp>
        <p:nvSpPr>
          <p:cNvPr id="46" name="Rettangolo 45"/>
          <p:cNvSpPr/>
          <p:nvPr/>
        </p:nvSpPr>
        <p:spPr>
          <a:xfrm>
            <a:off x="10348514" y="3973937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220 ± 30 nm</a:t>
            </a:r>
            <a:endParaRPr lang="it-IT" sz="1400" b="1" dirty="0"/>
          </a:p>
        </p:txBody>
      </p:sp>
      <p:sp>
        <p:nvSpPr>
          <p:cNvPr id="47" name="Rettangolo 46"/>
          <p:cNvSpPr/>
          <p:nvPr/>
        </p:nvSpPr>
        <p:spPr>
          <a:xfrm>
            <a:off x="4449581" y="2403733"/>
            <a:ext cx="1328495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240 ± 60 nm</a:t>
            </a:r>
            <a:endParaRPr lang="it-IT" sz="1400" b="1" dirty="0"/>
          </a:p>
        </p:txBody>
      </p:sp>
      <p:sp>
        <p:nvSpPr>
          <p:cNvPr id="51" name="Rettangolo 50"/>
          <p:cNvSpPr/>
          <p:nvPr/>
        </p:nvSpPr>
        <p:spPr>
          <a:xfrm>
            <a:off x="8938587" y="3973936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330 ± 20 nm</a:t>
            </a:r>
            <a:endParaRPr lang="it-IT" sz="1400" b="1" dirty="0"/>
          </a:p>
        </p:txBody>
      </p:sp>
      <p:sp>
        <p:nvSpPr>
          <p:cNvPr id="52" name="Rettangolo 51"/>
          <p:cNvSpPr/>
          <p:nvPr/>
        </p:nvSpPr>
        <p:spPr>
          <a:xfrm>
            <a:off x="7556647" y="3968051"/>
            <a:ext cx="130489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400 ± 20 nm</a:t>
            </a:r>
            <a:endParaRPr lang="it-IT" sz="1400" b="1" dirty="0"/>
          </a:p>
        </p:txBody>
      </p:sp>
      <p:sp>
        <p:nvSpPr>
          <p:cNvPr id="53" name="Rettangolo 52"/>
          <p:cNvSpPr/>
          <p:nvPr/>
        </p:nvSpPr>
        <p:spPr>
          <a:xfrm>
            <a:off x="6121474" y="3968051"/>
            <a:ext cx="135989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510 ± 20 nm</a:t>
            </a:r>
            <a:endParaRPr lang="it-IT" sz="1400" b="1" dirty="0"/>
          </a:p>
        </p:txBody>
      </p:sp>
      <p:sp>
        <p:nvSpPr>
          <p:cNvPr id="54" name="Rettangolo 53"/>
          <p:cNvSpPr/>
          <p:nvPr/>
        </p:nvSpPr>
        <p:spPr>
          <a:xfrm>
            <a:off x="5605120" y="6015081"/>
            <a:ext cx="130766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290 ± 30 nm</a:t>
            </a:r>
            <a:endParaRPr lang="it-IT" sz="1400" b="1" dirty="0"/>
          </a:p>
        </p:txBody>
      </p:sp>
      <p:sp>
        <p:nvSpPr>
          <p:cNvPr id="55" name="Rettangolo 54"/>
          <p:cNvSpPr/>
          <p:nvPr/>
        </p:nvSpPr>
        <p:spPr>
          <a:xfrm>
            <a:off x="4217288" y="6008103"/>
            <a:ext cx="1313769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380 ± 20 nm</a:t>
            </a:r>
            <a:endParaRPr lang="it-IT" sz="1400" b="1" dirty="0"/>
          </a:p>
        </p:txBody>
      </p:sp>
      <p:sp>
        <p:nvSpPr>
          <p:cNvPr id="56" name="Rettangolo 55"/>
          <p:cNvSpPr/>
          <p:nvPr/>
        </p:nvSpPr>
        <p:spPr>
          <a:xfrm>
            <a:off x="2726735" y="6008102"/>
            <a:ext cx="1400967" cy="3050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520 ± 30 nm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2291599" y="3500104"/>
            <a:ext cx="1341171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550 ± 60 nm</a:t>
            </a:r>
            <a:endParaRPr lang="it-IT" sz="1400" b="1" dirty="0"/>
          </a:p>
        </p:txBody>
      </p:sp>
      <p:sp>
        <p:nvSpPr>
          <p:cNvPr id="58" name="Rettangolo 57"/>
          <p:cNvSpPr/>
          <p:nvPr/>
        </p:nvSpPr>
        <p:spPr>
          <a:xfrm>
            <a:off x="266777" y="4539307"/>
            <a:ext cx="1298051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500 ± 60 nm</a:t>
            </a:r>
            <a:endParaRPr lang="it-IT" sz="1400" b="1" dirty="0"/>
          </a:p>
        </p:txBody>
      </p:sp>
      <p:sp>
        <p:nvSpPr>
          <p:cNvPr id="59" name="Rettangolo 58"/>
          <p:cNvSpPr/>
          <p:nvPr/>
        </p:nvSpPr>
        <p:spPr>
          <a:xfrm>
            <a:off x="268164" y="4231530"/>
            <a:ext cx="1281702" cy="31696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/>
              <a:t>Ra</a:t>
            </a:r>
            <a:endParaRPr lang="it-IT" sz="1400" b="1" dirty="0"/>
          </a:p>
        </p:txBody>
      </p:sp>
      <p:pic>
        <p:nvPicPr>
          <p:cNvPr id="49" name="Picture 1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8" r="47695" b="42766"/>
          <a:stretch/>
        </p:blipFill>
        <p:spPr>
          <a:xfrm>
            <a:off x="287265" y="2970795"/>
            <a:ext cx="1257330" cy="1539421"/>
          </a:xfrm>
          <a:prstGeom prst="rect">
            <a:avLst/>
          </a:prstGeom>
        </p:spPr>
      </p:pic>
      <p:pic>
        <p:nvPicPr>
          <p:cNvPr id="48" name="Picture 14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4" t="-943" r="44753" b="50950"/>
          <a:stretch/>
        </p:blipFill>
        <p:spPr>
          <a:xfrm>
            <a:off x="2298356" y="2197450"/>
            <a:ext cx="1334529" cy="1311869"/>
          </a:xfrm>
          <a:prstGeom prst="rect">
            <a:avLst/>
          </a:prstGeom>
        </p:spPr>
      </p:pic>
      <p:pic>
        <p:nvPicPr>
          <p:cNvPr id="60" name="Picture 6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5" r="58643" b="60243"/>
          <a:stretch/>
        </p:blipFill>
        <p:spPr>
          <a:xfrm>
            <a:off x="6112347" y="2645318"/>
            <a:ext cx="1363492" cy="1322733"/>
          </a:xfrm>
          <a:prstGeom prst="rect">
            <a:avLst/>
          </a:prstGeom>
        </p:spPr>
      </p:pic>
      <p:pic>
        <p:nvPicPr>
          <p:cNvPr id="61" name="Picture 5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" r="62759" b="55658"/>
          <a:stretch/>
        </p:blipFill>
        <p:spPr>
          <a:xfrm>
            <a:off x="2739289" y="4789753"/>
            <a:ext cx="1389106" cy="1213165"/>
          </a:xfrm>
          <a:prstGeom prst="rect">
            <a:avLst/>
          </a:prstGeom>
        </p:spPr>
      </p:pic>
      <p:pic>
        <p:nvPicPr>
          <p:cNvPr id="62" name="Picture 10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83" b="48202"/>
          <a:stretch/>
        </p:blipFill>
        <p:spPr>
          <a:xfrm>
            <a:off x="7565182" y="2645519"/>
            <a:ext cx="1298161" cy="1319899"/>
          </a:xfrm>
          <a:prstGeom prst="rect">
            <a:avLst/>
          </a:prstGeom>
        </p:spPr>
      </p:pic>
      <p:pic>
        <p:nvPicPr>
          <p:cNvPr id="63" name="Picture 12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68" b="54214"/>
          <a:stretch/>
        </p:blipFill>
        <p:spPr>
          <a:xfrm>
            <a:off x="4216595" y="4767884"/>
            <a:ext cx="1306019" cy="1234564"/>
          </a:xfrm>
          <a:prstGeom prst="rect">
            <a:avLst/>
          </a:prstGeom>
        </p:spPr>
      </p:pic>
      <p:pic>
        <p:nvPicPr>
          <p:cNvPr id="64" name="Picture 29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3828" r="63881" b="49205"/>
          <a:stretch/>
        </p:blipFill>
        <p:spPr>
          <a:xfrm>
            <a:off x="8934290" y="2643809"/>
            <a:ext cx="1302432" cy="1341782"/>
          </a:xfrm>
          <a:prstGeom prst="rect">
            <a:avLst/>
          </a:prstGeom>
        </p:spPr>
      </p:pic>
      <p:pic>
        <p:nvPicPr>
          <p:cNvPr id="65" name="Picture 2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28753" r="54104" b="24800"/>
          <a:stretch/>
        </p:blipFill>
        <p:spPr>
          <a:xfrm>
            <a:off x="5615608" y="4760843"/>
            <a:ext cx="1292087" cy="1232453"/>
          </a:xfrm>
          <a:prstGeom prst="rect">
            <a:avLst/>
          </a:prstGeom>
        </p:spPr>
      </p:pic>
      <p:pic>
        <p:nvPicPr>
          <p:cNvPr id="66" name="Picture 22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2" t="21558" r="6124" b="32728"/>
          <a:stretch/>
        </p:blipFill>
        <p:spPr>
          <a:xfrm>
            <a:off x="7001677" y="4749797"/>
            <a:ext cx="1307687" cy="1243500"/>
          </a:xfrm>
          <a:prstGeom prst="rect">
            <a:avLst/>
          </a:prstGeom>
        </p:spPr>
      </p:pic>
      <p:pic>
        <p:nvPicPr>
          <p:cNvPr id="67" name="Picture 20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8" t="4852" r="7752" b="44530"/>
          <a:stretch/>
        </p:blipFill>
        <p:spPr>
          <a:xfrm>
            <a:off x="10356574" y="2643809"/>
            <a:ext cx="1295307" cy="1321904"/>
          </a:xfrm>
          <a:prstGeom prst="rect">
            <a:avLst/>
          </a:prstGeom>
        </p:spPr>
      </p:pic>
      <p:pic>
        <p:nvPicPr>
          <p:cNvPr id="68" name="Picture 18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7" r="18888" b="54552"/>
          <a:stretch/>
        </p:blipFill>
        <p:spPr>
          <a:xfrm>
            <a:off x="4452730" y="1225252"/>
            <a:ext cx="1321905" cy="1184573"/>
          </a:xfrm>
          <a:prstGeom prst="rect">
            <a:avLst/>
          </a:prstGeom>
        </p:spPr>
      </p:pic>
      <p:sp>
        <p:nvSpPr>
          <p:cNvPr id="70" name="Freccia a destra 69"/>
          <p:cNvSpPr/>
          <p:nvPr/>
        </p:nvSpPr>
        <p:spPr>
          <a:xfrm rot="18550345">
            <a:off x="1569036" y="2892371"/>
            <a:ext cx="756881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Freccia a destra 70"/>
          <p:cNvSpPr/>
          <p:nvPr/>
        </p:nvSpPr>
        <p:spPr>
          <a:xfrm rot="19569873">
            <a:off x="3730723" y="1745397"/>
            <a:ext cx="685755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Freccia a destra 71"/>
          <p:cNvSpPr/>
          <p:nvPr/>
        </p:nvSpPr>
        <p:spPr>
          <a:xfrm rot="3380168">
            <a:off x="1574133" y="4050262"/>
            <a:ext cx="1165474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Freccia a destra 72"/>
          <p:cNvSpPr/>
          <p:nvPr/>
        </p:nvSpPr>
        <p:spPr>
          <a:xfrm rot="461656">
            <a:off x="3693074" y="2856268"/>
            <a:ext cx="2317716" cy="584200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0" name="Gruppo 39"/>
          <p:cNvGrpSpPr/>
          <p:nvPr/>
        </p:nvGrpSpPr>
        <p:grpSpPr>
          <a:xfrm>
            <a:off x="8995596" y="5897373"/>
            <a:ext cx="2656285" cy="422474"/>
            <a:chOff x="9104920" y="5853846"/>
            <a:chExt cx="2656285" cy="422474"/>
          </a:xfrm>
        </p:grpSpPr>
        <p:pic>
          <p:nvPicPr>
            <p:cNvPr id="50" name="Picture 14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7" t="87572" r="16949" b="2682"/>
            <a:stretch/>
          </p:blipFill>
          <p:spPr>
            <a:xfrm>
              <a:off x="9104920" y="5853846"/>
              <a:ext cx="2656285" cy="422474"/>
            </a:xfrm>
            <a:prstGeom prst="rect">
              <a:avLst/>
            </a:prstGeom>
          </p:spPr>
        </p:pic>
        <p:sp>
          <p:nvSpPr>
            <p:cNvPr id="35" name="Rettangolo 34"/>
            <p:cNvSpPr/>
            <p:nvPr/>
          </p:nvSpPr>
          <p:spPr>
            <a:xfrm>
              <a:off x="10436087" y="6065083"/>
              <a:ext cx="1003852" cy="2112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039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</a:t>
            </a:r>
            <a:r>
              <a:rPr lang="it-IT" dirty="0" smtClean="0"/>
              <a:t> on </a:t>
            </a:r>
            <a:r>
              <a:rPr lang="it-IT" dirty="0" err="1" smtClean="0"/>
              <a:t>cavities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Results</a:t>
            </a:r>
            <a:r>
              <a:rPr lang="it-IT" dirty="0" smtClean="0"/>
              <a:t> on </a:t>
            </a:r>
            <a:r>
              <a:rPr lang="it-IT" dirty="0" err="1" smtClean="0"/>
              <a:t>cavities</a:t>
            </a:r>
            <a:endParaRPr lang="it-IT" dirty="0" smtClean="0"/>
          </a:p>
          <a:p>
            <a:endParaRPr lang="it-IT" dirty="0"/>
          </a:p>
          <a:p>
            <a:r>
              <a:rPr lang="it-IT" dirty="0" err="1" smtClean="0"/>
              <a:t>Comparision</a:t>
            </a:r>
            <a:r>
              <a:rPr lang="it-IT" dirty="0" smtClean="0"/>
              <a:t> with </a:t>
            </a:r>
            <a:r>
              <a:rPr lang="it-IT" dirty="0" err="1" smtClean="0"/>
              <a:t>grinding</a:t>
            </a:r>
            <a:r>
              <a:rPr lang="it-IT" dirty="0" smtClean="0"/>
              <a:t> on </a:t>
            </a:r>
            <a:r>
              <a:rPr lang="it-IT" dirty="0" err="1" smtClean="0"/>
              <a:t>cavities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74" t="4092" r="3132" b="3581"/>
          <a:stretch/>
        </p:blipFill>
        <p:spPr>
          <a:xfrm>
            <a:off x="7702826" y="2325757"/>
            <a:ext cx="4015409" cy="35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6 GHz </a:t>
            </a:r>
            <a:r>
              <a:rPr lang="it-IT" dirty="0" err="1" smtClean="0"/>
              <a:t>cavities</a:t>
            </a:r>
            <a:r>
              <a:rPr lang="it-IT" dirty="0" smtClean="0"/>
              <a:t> </a:t>
            </a:r>
            <a:r>
              <a:rPr lang="it-IT" dirty="0" err="1" smtClean="0"/>
              <a:t>coating</a:t>
            </a:r>
            <a:r>
              <a:rPr lang="it-IT" dirty="0" smtClean="0"/>
              <a:t> status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95324" y="2255835"/>
            <a:ext cx="10963276" cy="4351338"/>
          </a:xfrm>
        </p:spPr>
        <p:txBody>
          <a:bodyPr>
            <a:normAutofit/>
          </a:bodyPr>
          <a:lstStyle/>
          <a:p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promising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smtClean="0">
                <a:sym typeface="Wingdings" panose="05000000000000000000" pitchFamily="2" charset="2"/>
              </a:rPr>
              <a:t> 4 Nb on Cu </a:t>
            </a:r>
            <a:r>
              <a:rPr lang="it-IT" dirty="0" err="1" smtClean="0">
                <a:sym typeface="Wingdings" panose="05000000000000000000" pitchFamily="2" charset="2"/>
              </a:rPr>
              <a:t>flat</a:t>
            </a:r>
            <a:r>
              <a:rPr lang="it-IT" dirty="0" smtClean="0">
                <a:sym typeface="Wingdings" panose="05000000000000000000" pitchFamily="2" charset="2"/>
              </a:rPr>
              <a:t> Q </a:t>
            </a:r>
            <a:r>
              <a:rPr lang="it-IT" dirty="0" err="1" smtClean="0">
                <a:sym typeface="Wingdings" panose="05000000000000000000" pitchFamily="2" charset="2"/>
              </a:rPr>
              <a:t>cavities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coated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r>
              <a:rPr lang="it-IT" dirty="0" err="1" smtClean="0"/>
              <a:t>Reproducibility</a:t>
            </a:r>
            <a:r>
              <a:rPr lang="it-IT" dirty="0" smtClean="0"/>
              <a:t> </a:t>
            </a:r>
            <a:r>
              <a:rPr lang="it-IT" dirty="0" err="1" smtClean="0"/>
              <a:t>issue</a:t>
            </a:r>
            <a:r>
              <a:rPr lang="it-IT" dirty="0"/>
              <a:t>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 err="1" smtClean="0"/>
              <a:t>Improvement</a:t>
            </a:r>
            <a:r>
              <a:rPr lang="it-IT" dirty="0" smtClean="0"/>
              <a:t> of the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mandatory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21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Cavity</a:t>
            </a:r>
            <a:r>
              <a:rPr lang="it-IT" dirty="0" smtClean="0"/>
              <a:t> #31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10041843" y="6443661"/>
            <a:ext cx="2743200" cy="365125"/>
          </a:xfrm>
        </p:spPr>
        <p:txBody>
          <a:bodyPr/>
          <a:lstStyle/>
          <a:p>
            <a:fld id="{FC7CF1D8-012F-4C4A-942F-460B411F49CB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5" name="AutoShape 2" descr="data:image/jpeg;base64,/9j/4AAQSkZJRgABAQEASABIAAD/4ReJRXhpZgAASUkqAAgAAAACADIBAgAUAAAAJgAAAGmHBAABAAAAOgAAAEAAAAAyMDE4OjExOjI4IDE0OjUyOjQ3AAAAAAAAAAMAAwEEAAEAAAAGAAAAAQIEAAEAAABqAAAAAgIEAAEAAAAXFwAAAAAAAP/Y/+AAEEpGSUYAAQEAAAEAAQAA/9sAQwAGBAUGBQQGBgUGBwcGCAoQCgoJCQoUDg8MEBcUGBgXFBYWGh0lHxobIxwWFiAsICMmJykqKRkfLTAtKDAlKCko/9sAQwEHBwcKCAoTCgoTKBoWGigoKCgoKCgoKCgoKCgoKCgoKCgoKCgoKCgoKCgoKCgoKCgoKCgoKCgoKCgoKCgoKCgo/8AAEQgAdgCg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1Pgzo0dx8MtGma3icyLKdxXn/XP/AIV1Vxolu3W2hHPTYO/virH7P1is3we8OuVDEpP/AOj5K7S90oHkLgY6c15s4S5m0z6LD4umoqDR5hdaFCcM8EJKdgMVl3OgwjJ8pD3HyV6Nc2BQEFeTj8azLizwPunOOcVnzyjodyhSqbHn02iQiKfMcfzAfwj1NYdxpCDcvlJ0OOBivT5LJcyNzgIeKw7ixw7KEBB+XjvnitFUbMKmFXRHnF1pQ3lTCgPsoHeqJ01UZH8pPkOeR15rubyxAZmKqBz0rLuLLDYIxWsalzjnh7PY5jU9ORb64CR4USMFDDtyKorYbWyowx4GB/n6V2usWmZhKuGV1VhkHJAGD+oNZc9tIo2ODjJYfyP8qtTuYSpJHPNpzPIRsPyrnkcgAZpBZBU3KuMjB+nFdXHGzWF3I672bYgcjJXHofoMVTli3rtAyEX0xzmq5ifZJGfpull7gou1s9QT1wDxn+tbWqy/apSY0MlnDgybRtVz0B6ccDCjHAHQc1HBCQwZMFgPnIHJGc5688ZoYBxtjQqMANnuam+tylFJWRiGw3E/u8JncCe1XxpufNl2qArBdoHfB5x+H61qwWTF2ATO1RnJ6cdfzIrRFizeaxIyXCnb0JPPb6H6UuYcaKZjJau0YUcqflBA698Vejsdx+UZ3EEYHPTpitq1s0AZVJMgUluOMDnj8q1I9M2IgB3LJjY2cdT6f8BqXI6YUEYtlp6GNVKguUxkcY5zzj8vxrn/AIpWXleBbuRuDujA4H94e9enw2CKykMpc7TmPhQNo/X/AOvXLfG+08n4eakyxhQHhB+bdj5l70ozfOkaVqCVGT8j1X9m0A/BTw3n+7P/AOlElehXUSFeQMV57+zZ/wAkU8N/7s//AKUSV3uoWrzAlZGUY7HpXXNabHz9P4tXYwNTWJC2SOBwBj/GufumiHCnkdwRUmu+ZFKVZiQByTXHXWoMLgIzYUDjA77e/wCNcDhd6H01CCpwUpM3GdC4Cj7wxxWRcyxbs7wOT1PpWNZ6iWvYDIxZRIn44I4rHvryUQKsoIO3BA4IOP8AHNJUn31Lli4rRI17+ZFPyyA5AB5zmsy6mViCxQLhQcYzwo5x/nNVLm4KzwsMMTMzEE9jtx+Wc1meYyrv8weZkjbycg4GRxjvW0YM5KmITNa4nj8u0eThVbaxz/tbufwP6VnGdVeEvIMLHhVPPBJ3D253H8ac7lrGKWRnKR3BZxnGSy8DPUZ2fzrBhuv3kZ+YKMMQTnjOP61p7PlOedbU6B50TRtjOu1p/kA6jC/MT7cp+RqorxiO4YrkZC5Jxjv+fFU2l8yWRF4iDswXZuIwCcfjgZ+lWvs0dxLNh2RBKc7QSzDnAAPHYDr/ABCnFct9CPaNlmGFZGco4bywztnsq8jn3zirCoJonlRGVXlCdMgHBOOlULYPcWc85jffJIw3Ek8jB47/AP6/z2Le0YLp8RA/esSrcgtkKFYknvnt/PNPkaVwVRMdMscU82WX5NgQqMBsJgEDuDgH8R61fsZF8kgbnm8+OYZ6YUP1+pI/WsuS4aYxsE3LHEkbnb98qFA/RfbIB9a2rCG5heUshQSSKhIjIJjzubjsMfoMdM5FGKZpGo27WL0kAV5FjbARXUZ+8wBPXHsCD2HritDT/Mng3A4hXbgbSQrgHnA/l6mscfaHt5SjJFmJYwPNUfKWyB1/u7fyrZthMljc2xmjRPJVSCrtglgDwBxnAH1x7Gl7JSdtjeNVx0L1vsMTORjJwATg+v8ATFcr8dFYfC3UwqN5ayxDOAQDvXqa7OKx80TSyyQx+THKv7rJUeWoBxnrjj65Przx3xv2f8KdvWFyTueDEWCP4/TJ9P1pRo2nceIxHNRkvI9C/ZqOfgl4b+lx/wClEtemMMqRXmH7M7D/AIUh4b/7een/AF8y16XJIVX5Y3b8h/OulnzqTOP8TwgFwo5I615zehTf4bG194JJxg7Wx+v9K9G8RzMWcPtHGMBs/wCFecaxII7hWKk/MDz/AE49a4ZP3rI+loJ+wXMc/EuzdIoLMhDD2wRVXxBFgMU5AJUnOc5Z8fpV/wAzDlAseQ23jJ7/AJdqztUnYxtKwAweF6bsYznH+9nP1qk3e5hO3LYolTuRmJADKoGMnooY9Pb9apzEMluGKrgFSCwBHQ96qX9y+yBmJJDBhyeOD0/T8qcIBPdBXK+TH94gclSQuQvc8g468VqtFqcjd3ZGrhTo0kUkicOkz/P1Cbl9Dz8/8/SsO0gt45nEsz7EGSFAODz1yR39qmtFDxyKWwrQN5ZbnkEMfw4YegyfSqem/Kk0gkj81Q5y/X5Y2wB9ee3YVbfYh6s1Uu7ZLZD5cgPI3rtUuGjIxnn0bt3+lWEmtFmj2W/HzozNIN+Tgg5wO/4/mKyCFN6GhEr2kckeFC8McAEkZIBIU+tasCRxxBHmjwoVsADcckhuoGeAD6cj8B3m9ATsakMIFjI0MEcKgoQGbdkbSxIyTycDFS3MkluqSW6eVCIdvG3DMFKsfruDHtjAqJ5IVhV1VmCRxlsuD8+xgWA/3sHB75zUmoRssTsFg8l2llRVUAFAxA98ckgfSr5FGHMnr20+f9fItSd7WHzvJMZhGzyoGQBXbjaEO44zjgg8+hq/GTGIJYxgO9zguRzmJQo47jJx7morCWSJpYXDhDHuXHXc0PykcZx8+fTK98VNqBuNmmr95SHITPViqBiMdsbB9Q3vXRC1Nc0Xd+i0JfvK0kOSymuLVUSFYz5iJnO7AwDk+w/oc9Kt2lrc3R2qsYuGdJTvUZACsx5PfgcdSCO1RRTzW6Rw7lKP5bytuAJRozlT1A+WQLjuV4p0cc8sflRtO0krt8wjO5woIU47feKn2x2Fc8lF7rVG8W90dRG0cFrPJFI0sssMk3OdrLJME24xySVYngfdFcX8bok/4VRqbhQgQ2yjcCSx3jpzxxn9a7q382OO1iaINstmlkaQBD5hIwMtjgHHUdSfXNcP8dBJ/wAKs1lmlRlaWBwnmhioaQemcjt1HSqnyprl/Ml8ypSuzuv2ablU+CXhxcEt/pIx/wBvMtd/e6iFB24wBkk9PpXlf7O8oT4NaATvbH2jgHgf6RJzj/PSu2ugXjjG3ZuwDwfpWE520M6GGi2mzM1u63MxEhcew9+nWuD1BmmuViAO4tweOf8AJxXb6ogdEHzjbHtHOec/4GuavbBmkLhVyDuI6dT6flXJKSi7ntKDdNKJyQUfvfmKk7jg9PbmqGouZnIlVkUvuyoxgEqOnfofyrq5NPZiy7QUJYjapOB/kVnHTTHIS54BXnpxzVqaepzSw8tjgniMlvEDlSkgVi3RVOMfqTVqBYw0puUZy8bESAkbTzj68/Xp+FdGdG3MwYqgO0sN/JHOfr6/hVe7tYzEqgkR8LjaAcD/AOuTx+NXzJo5vq8lqzJtIgL4QxMFG2SNSW3M25WTGPfd0+tUreApKdoJilAjbeAu0Mjg8Z7cnPqK6SziiW4ttmCqyAsXZuADknjjpntVaFI3WVHIgxkgqozn2wM8fyPtVKZLoMx9NjlutWChnMG9QDGpYjlR9f4R/hWxZ2vnxzyOd0wt5GkSU5KsFbackjGAE9RzUkVuZLgS7mk8uMKcLuBBB3A/mf8APNS6dam3EiMp2yQvGRnOdvoef7o9ulJVHokCpdyeUWq2YXAS4R1eZ1dsMmBswNuAfm9fyqSe6Rbi7EQEwDGAKFCDaW/hGeMkE9Oh+lMZUe6uWBREkJxxnaM8HoOMgcDoOOasJGmDeLv81vMnUgYAYNx3PQgn8vWtFW3SGqb3JPNW4ilwnzxWzuxds7wqDb25wMZ9+/Q1asrtpTYxr9mtyGJSTgBAQu489APmPXv+NUoo40TzEjwBD5fzNuC4QLj342/pVi0Rg6RqqAxuVKgrznaMDrjkH86TnGNnH59vSxUYSbdy9f3U0dy8IISQsAchfkAjQhjjqABnPt3pJoBPfwtgSwSJCRHM5CqWPOce4yQvA3H0pkNuzzidXaJGQuQoICjZjnt1Yj8/WporaSRszyZKxhEZ8/dwAPboePQmh1E7ytr9xpGk0rG5sEs2nK7n7M0C+ZHvVGzvORjA+XJH/fPrXJ/HQE/DHXnvX3XZmt1UFfugS4P0+ldrp80Ud1bmRGYwvHHGjfKFVHOSB0yc5+tcj8e9h+FmtRrKxEdxEFVj98CUDd16nJz7/hXQ6imk7/Iwq03CElbodH+zps/4U34fztzi469v9Jlru7howu45OOma8w+ANwY/hDoYGMj7QeP+u8nBrt57kt2Yk4wPqTXBUnq0a4eg2kxb1l+YHAGe574/z+VZErqC/ODjgmn3MzHduPJz7fpWXLcAEhj2zgVySk76HsUaXKtSZiGkHYN1rOumUsyjqegp5nAkVxgsCCvNVruYQgoANzAsc+wP6cfieOxxUIuWpVSoolK7dViZRgEDgdOD/wDryPr9KyZZEV8nBUnmpJ7nezkMMYJJb1x/jWfLMxjdWPAIPbg1qjjqSJGY7t0aOWUbjx265/UVFJJtkbdjajYOBjI6Zz+FRT3IkwcEBkwSO5wB/Sq87soPzNsJHX6Dn9au2ljnky1KcyzbHYMCWRhwcfh04P6UqXJVwW3DcHKgDhcjsOn/AOqqMNwy3CBn29QeOmRgirU022+k3JH5eXiAPYAnkfQYqtiUzTJS31ArGwz5rR4JyRnIBx0PH1601dqRqu5SGEgIJPyDA68dzWabw/b/ALWVdsSiQDjpuz+HFPWUiZ2wSGcr17GkvMpNI3seVGzGP5t5iIBySNvPuD0x/wDWqzbxebAXZgoB3MxA+7luSM+orOtZfNDuxVLaMpuO3IztA49+APxPalOoN5bxRII4CwQYPGOp+vY1LWhqmbZkRoXiTd5ZAYBec5xySOnbjt+ebCNujSQtgtIVwcgAcZ/mPwxWC0+5m+znbFsUksOc5A5Pryefep7S9JRB5jkB8454+7z7HpSsawkdaOWjWaYKq5+TbggE9+PT27YrivjgMfCnUz8uwyRhDzk4lT8h/jW9/aLNLEckOxVuON3XPQe9cp8ZJxL8MNVQE8GFsDpxKozTh8SJxH8GXozS+B1wV+FmjqFBCiY89z58n+e9dhLdtgqH45BwAB9a86+DEpX4c6QvP/Lbt/02euuuLlS2BtUcgcnAwPrWVRtyZthUlRi/JE09yPnAPQdh6VQlnZ3CqATk8e2f0FV3uWyzKykDHAJ/WmLJ5aF3IVDgliM8djjv6BfXrwGNTCGrNJ1S3JKsERcnJPU9C2McD09c9hz1K1kXd0TdcgMCoGOgwVAwPQYPH0qC8v2eRSc4HIHJ4z3Pc9ST3zWRLMxHG4YwM10J2ioxRxSlrdkvnFn67Rj86pmfgqGIBAGN33uR/wDr/CmGb5lLjK5557VXnTlhH/Dx/Pn9KdtDGUyWSRNhPqT0PTnjj86ddylpYyGJZox178YP8qpF+CH2gEDOOeO386fdEq1uWIIVcDaoHc8+9MychHmUNJIu1VZsFeuM81PayOxUgsZEfzN27npk/wAqoSqyxyBiOG2nHrzz+lT27MJT5bMPLAY9icD/AOv+VOwkzQ1MJvBtwxRkjIyckZUcfh0/CrMKxMXmuHaO2DbiV5LH0Gf881BCNkKz3XELZ+VScycDj2HHWoru9WaVDJs8tduVQ8Kufugfr/Wki9tTTk1V5nLfdQKCseQVX5gTx36cn+nFRrIwhYHhckrkk8jH9D+lZJJDSFwpIHJB9OM/nUqXeYjCQPvE5T6fyoauUpHQJMFEu1hyScYxxu756f8A6qntZPJgBbZuKfKSvQ7/AFH+734xnvWIJlMoDEoHTaxPQHH+NTxTvJGsIUsWYbRtzk5PHB96XTU1UjpNPvY0OQQtwCQGz0BBXGD0IyK5n4uuv/CuNU3BUYvCoXPJ/ejn6fLWpZ3DR28UiqqSKQeSTls43Y9v61z3xZuDL8PrwMkYcGNDgfN/rFOSPzGaUI+8mKvL91L0H/Cp2XwBpXI2/vTznj96/pXVSXATD72Hf5R2+v4Vw3w0fHgbTVO4j95xnGP3r11QkUvgbc9u9TNe8y8PP91H0RaUI0hZeI89Cf0yP84P0qneXof5UzjIwTxnjHQdPp2AA+rb6fK7EI2dCQP0+n+fSsmaQ+poir7lTlbYlnuMR579T9CMYqi05IxwAfX1pHyeneqshAIyADitEjmkyVpwX5YKC2T6fp9KqiQn+IAg+tNd8DsQaiJYYIUGhIxbJXbIKkD5QefypZndoIwWJIJUDP48fjUJDHdkr06UrNmIBiSVJHA6/wCcUxEwfzMBycAg4J79M1ahRYJAz53k8KDjPpn2qkrKh3bQX/unkDPrSmVpM9SzD680DTJ724kluPOZiXbtnAABxgelNSIy7GSPAOMjIBP+eagO87jnBJ9QPekcfKGEyhj6Hp+VAFsgvvbhWVfm988/5+tPQg8SSfNtzuJ6cVXhjBfDSgBzg4zzTwiIx2zNknHK/r1oKRb3iVYgGB8vsqY4OMZ9amiVdi/MfvEbsduMfTv371WjGyQmMuTjoABx/kVaUrE0YaPKkbQc44P0HpStctGlaSMjovysckFCCwbB+v4Vh/FCQR+A9SWLcY5ZlXJxjG9GHvWna3B89V27mLYDE5xkjnOPY/nWB8T3QeE7+BQ6lfKypOQDuX2oS99WCs/3UvQPhySfBmnAAYHmf+jGrp921OOp4P8AKiilL4mXQ/hx9EQOF2nIJ5qrI2cgDjFFFKOxb2K7KWYjgAGqspCkgbiPyooquhg9iuZG2kDgVXmcqpZiTRRQmZMhN1GH2tvJ+g/xpr3sawfIjbjg5PbiiiqJYxL8AAAHI77RTpb5Wbo/4nNFFJ7iuxrXiNjIfHX6U77dHt4VsZ54HNFFMaZLDfosm5Q/ykMuQD+lOS9TBGHIHHQUUUmUmTrqCgc7/mGBwOMGrUepIEWPY2N2c4Gc4xRRUmiZKl/ErpIEY5OeQPUmsb4iXyzeG71PnyTH1HHDD39qKKuC1IrP93I//9n/2wBDAAEBAQEBAQEBAQEBAQEBAQEBAQEBAQEBAQEBAQEBAQEBAQEBAQEBAQEBAQEBAQEBAQEBAQEBAQEBAQEBAQEBAQH/2wBDAQEBAQEBAQEBAQEBAQEBAQEBAQEBAQEBAQEBAQEBAQEBAQEBAQEBAQEBAQEBAQEBAQEBAQEBAQEBAQEBAQEBAQH/wAARCAIUAtADASIAAhEBAxEB/8QAHwAAAgICAgMBAAAAAAAAAAAABgcFCAQJAAMCCgsB/8QASxAAAgICAQMDAwMCBAQDBQATAgMBBAUGBxESEwAIFBUhIgkjMRZBJDIzURdCYXEKJYEYNENSkaEmYoKxJzVT0URFcpLwY3N1wfH/xAAdAQACAgMBAQEAAAAAAAAAAAAEBQMGAQIHAAgJ/8QASBEAAgIBAwIEBAQEAwcDAwALAQIDBBEFEiEAMQYTIkEUMlFhI0JxgQcVkaFSscEIJDNi0eHwFkPxNFNyFyWCRGOywlRzk/L/2gAMAwEAAhEDEQA/APR7kenfPUomI69PtM9B/n+3/wBzMxP+3+326+9D7evZZ7Ys1wV7f8jsXti4Dy2YzPCHDGdt5m9w7x/ayOWy2X4d0XJ5LKZi5Z1+xby127cuXMlffkrFsruStW71ufku8nr0Y2jEC2O77wuehdf7RHWI6z9o6/5Z/nrBT/f19LHgDGJb7dPbOJygF0uBOBUSah6mHh4G4vhhsLx/ia+4ldvXqBEMMGwrpMcv/iFqUlJYgmoyUN/AaJpFyd6cejjjIzzjB6+n/wDZ18IaX4lmnfUdOq3liBOLMSygbYUbs6tntnjk/qekKr2N+z9lxYl7RPbVMqWI+EOCeLxW6BGBAmlGr9097JJpMXAvgxhQEahn135n2F+zuxiXkHtV9tNCxWJDWWK3BXF4ds94zIzIat0IThfTt7hSQnIDIn/OwnXyonlWssVFurokGQ6BHqw5rtAENgf3PJ0hbI7RWMjPeLIHuXA9uCquTzmQLE0FpxN1AkVdZHA12dldbWCLBGCWcjMKmYKJLzQUdCE/XIR4o1SrIgi16xb3PtAkllUtjbkgtxt+4Oef6fXA/h34Qa38L/6V0uNVgWd5UoVTGMtGFiYsNwkdSXAK42qSSCRmiuH9jns/v4m1cj2me2SxNGIW2Z4H4qUXXsc0WREapDCFUfeTnuMiEV2YOYgvUBgvY37PbP8AUVR3tZ9uDDlD7PlLgnjAiqRFtY9tSJ1kWIFZnChBRiRicxXLsnxDfvB6s/HVL1YAaUWqxoA0iQQjquRkJ7olncECRAY9jVNbHTr1mfUJW10q6rNutXIbdhxioOnQ2+OIaSWLI4XMGISRicLhy+xyjW1cQViXX9fkjRlvyoSBwjFuMr+YNkd/bOcjqR/4b+DmP4eg6PgbQQKNYnkL3Cp39J44xgnHHVK0+wD2lVMTkrdT2ue3K/FIYsEdng/jG20TJsSIdzNVie37wjtkxWP2CZFwkw0I32Pe2Ztm4eP9tPt8ZZmIhdd/DfHoVV9rbJV5KP6a8VcHyJrhyEyYwpQuVK5XM7QMXavVXbBRst8Va6uoJqOsQ/8AxGPc7vmOhjAAIEyBmA7QiwEkfqMbSVWBNrH+IYbLxYwFdjIgm98RBSLR6pVBH2QLDlpHI+VMjAGQ+KdYrxeXNJZmZgFyMl8jaO+4kHnv9ce3dRd/hX4alYGHQtDRMjOynEJDkq3KmPbkYPH6da4n+yb2uLo9J9rft/DIAu1XtTHC3HgKESkpmytbNcnslYdASxZnIEPmrGs2eMC7j/2De0mcVmsnkvbl7f7Z1cRY8LrfCnHVxNJ8Jk6b7YWteZWMoZAycihJmqYScqZ1d6uzsk5twNupxnWoKnxLEwqAaA9DkgEhk4iywYgCKBUwoOYlcwIkvK+xXMFhtn+HW8TsnjXIs1WyU1breii8w2mJMI8URFaJWsXC0vzjtHzyPFqmvWJPMhsXYVzyJJnPcJkBN32PtjP69Cp/DXwPW2izoWmlsjOacB915I29+Se3fg4znqq2o+z/ANsaLmwXrHtD9tOaXiMffuWKLeCONH1iCuQ/F+ND9ZiYljYZ2mIqJiyBbVtAYL1Ud/th4HVsWcyt72t8IRQvWGSFGrw7oCsdjyh9kQGjWVgFqrpmCXW8aVqiSULFSTDkT26YrZH3OPcyOFqrjZMrFqjcgKwmuKrxqMosrqlvd3IPvg6oP/1Aa5Nlgt6QqdodkcQqKObwF/BBcWTEssAAi9Vcoc54eAHGsRJoEBvhfk71oL98JZLSDWdSjcC1YvFFxl0JXA9GeNxJ78f3PSPVP4eeF2OaGi6KylhtDVUU9x3ULj798duetddP26e3a1fRF32rcF0UQMioi4e48BVmQkh6MCddATMFxBl+19ymJfJHJHLAd7YfaTX149iR7Z+Brl3F5ZFM8TPD2iCNqrbW8jdY7tfFLAAgLtMYMlGKoSDgntXfvD01bJjvAdFIdgz3WfiyAK8veRNibC57oQKCFwg7yV5PrYhkSqCCtg0Rmq1MzVuFVvUvOs1pF0MJCVKNTzhSmRZsqKSizXGTmbTfI1hIha0yRJr8Dsor6tY8wEbop5ir59OcDPPt9O+OlA8A6HAv4/hzSnGB6lqoR2TBPp/0+uffrXhd9r/tuyKn5BPtv4Ux6bFiSGF8RaChdcmlJyKZjA9vRARKxX2yoCmImFHPrDre132wWx+GXA/CY2u0S8n/AAr0RQF1Z2TBuTgQavtj7lP3mPvPWYI/VyK13G1qkY3Mrs2atonWqcREwK7BpgB6gaWnFeehR1A1zBT4rMrmJ6wlingKi12a4GD7DRXNIRkukn5GyHmEZhMpGOyAKJkS6wDmhEDLWrrLTLtfUrEDAd23bMjZn1ZH7YPckfYLp/4f+H5SWTRtMC98RwQgj5eO2M9z2++TgdU0y/tM9tSLMVVcHcQy6wpdwZTxvqELWE98s6dMD4QETEQBc9yimYkBnr09Y8e1f24fS73yeBuI2MR4vE+nxnoybjFFJrNox/T8rIhKO2C8QqgYOZGWSMzeW5jtavY7I/GIV5OuKCWlbmsFlU7AEpqiMSXLI6kNisQSRB1YqQmR6A1dNOtkXLkVfdRwwjGYgSMe8JmIExMYL7SPWYQUQJtFn+UWbWZoWIj1eU7T84d2UfLk7W4/qc9I38F+H68mJtEolfYtFGeTt7gAHPf7fTqsV/2ue1mrjE+HgXil92yUKCv/AMNNLkq6BkpC6wywUOMJMSSyZax0z+fWVxHRZZv2xcCgZrXwlxIgmLSH48Z6erp39TmVMjCTAF3DMQUlM9vd4yiY+17WtpZDGomwDAeCmhAqpMXId7GCJTCBIjNQBBEAlID3QxbXFBxAZsesNGq/xVrp1rNeZK7MAcAuIKCMx8rGeSesnBeBZ9srEBNsMGZqF7VJ2LjU57KFfyzLERwvscY98D6/16X2vB3h8MskOl0RnHojrrj8h9xjt/n36TuN9p/t/DX+FM5e4A4Rs42xuhaznbMcT6GlmTlJU3ORkSVr8TecFZxGJWgtyz7j1DtGfS/5K9qHt8wG3bRRRwfxfVVRzV4wpp420pQVMfYsOdj4SuMLEeE0yC1piBlcRBj1Hp23YTrLn8FYnMoZbClp/JNzKso1jNbflZHF0Ky3IBjSKVshhLKvIgxNmWMdArgJKP5VxAN3DKmyxLsZbVjbknYQ35C0xiq4h5AkgM3eSfzg2zWdIS5MqmfGBMd69XsbrVqw0J/KLAJ52AcjGPf9/wCvUMvhDR5YRt0ejE+B6vIQEn054PvnH7ftnWuv2+cGi16LfEHFa652Oi2jxnqHyFjEkY9HLw3WPtEDMQQKMYjrEFIgOPiPb/whUyNi1e4X4vvYshtGqurjXVmur9qyXVHusYqZbCniDWTMAxoTKu2BGD9W7uYqiI2JSVi0KyQIdiWIU0fL2yxpMUXYMFMi2VwxvYuQYqPscQywCv8ANxw1LDENjviwZgNiq4O6BeCXL/aHtYREruY0BWEgrxSTJYPKLAM9e1aC4yV+IeU/lPykjHHPP/fpMfC2jRHEum6eXHBEkKnn09iAT9ft/l0gNN4i9sOxY3d9RzPBvFOM2W7hX3tX2AeOtOrRWdQQBGsAbgxmCc0pERr+GZLpIy0okZXuJ9uPDmY13MkPFfGIXsdafYCR0jU/Iak2Yr+OWjh1uYkI7mmSyWo4KAbH8SNqoVSurssbhIU1fkXWthYrnLBSXYuzIlCzFVqerDCIgDku+PHHZ6gdSG+t2zY0ccy1FqiwEeJMtaiPk+R8qQAM/Exg4l4T1UU9tmIWU9VDaveic+XNZlUHG2UbP8P9u/OOBnoKTw7pEvA0qlEgwSy1xzyO3AzwPsOOql7J7a+Ice6syrxroEhZo1rDJDU8DIKG2uft2RjQkiUUj1IIElde7vZIwYzG1ez/AEXAa/qefscZcdVsbsy8vbx+TjUcAytYs4k007lXxBjoM/iPspKVOYpT1HLgLvCSmye52271ax4hWThZoU6mGVVqLULZSARC/mGfhH5DDCYbELGIMhmu1gzByOZLXM02i7T7uzOfXwSrTKuNs2KxCLm/u2RWwXpVBsglraJEmXLAANgz19PtL1K9PEX/AAY+O0ln14wBwvt/4eg38N+HuB8MGYY4EEfl5ypxnH+fODj26RFf2paRleJ81tCeKONEHi9kpITkV6Zry2Nx9tjxR2EWL89hJW0trs+xSoBUpnQZg5UmK4Z43VNgbHF/HDyUHyGhOna+x0pQwfNC0zjOyQOJ/vMsiSIQ+/SItfq20J13S9t1LL3rbBusw99aDcdiu1mPJ8F0XEudUWkHixPx4E4sQI/4noRT24NNG0t+ew5RLkhEWMbboGLbS3JkPwNoEALdMwsZcXlg47gmJnpGkupTbmV7ksb5GFUM6H5Tw2MEZ+n/AG6XWNC0qE7oNPqP24aNDz6e+Bx9ffGR26qVnOOOHEXaDsPxLx7cKytQX8ZOk672VfH55l0NjEgFfzCUGXebi6LAAEWR1gascT8ZMEyHiLU4JjIMIXq+tLUEzM+JIT8FbIWP3kinqXSJJnd0Eof5vu1LFtS9ZqyhVl6z8Fplhrg7zlhS161wqRcP2AFmsFTKwgZLpOVasZKxRoW/6Uq41BG/4lh15gGzpMhBQDEx9oIZkWWIV4BZ2hNqC6wMdcvArH8TIo9Iyau7Pyn5hjv/AH44J6WnRaUr7pKdNOe0aA9tuc4B/T9OOO3Vez4P46qRRtL4z064m0px31DqmGaNHwMAEDMhSgx8p/l3Af5AJFPcJj669x4p45yF4rWI4y47wmIfXqihKdK18nKctQ/IlkfTVSIGS2NGYmWT3dpEMiMerJ6UjYmbfhheaZX8d3nXTQhiQrJSbfLXEkdtw/LAeWu2FyIT31vks/CBbM0zyGZt/KSh028heFDB8VRSaxtESYlUEPhAehdZeDBHrIF0np0d1tWhSNTbts7ttwo3Rgn0Z5Jx/XqRtCoFBtp1wPSeIQp7r77T7ftk9VrVwpreByGOzWKwWsULi0k2qdDFY+naA7ImnvFlZIWFg1ZNXK5sFHjMlF3KMx9OziDj/UrvK+k1duvKp41+yYpGbtSySmMWdhY2+82rntYpYFP/AMvdMEEfYpnPfWxWGuPbM1iISDyQsIs0+6oTFhA9z4OBaECY+ImdTKYXJpmSGyXs6TxVlvdnw6/lvH1i44fuOPLcKWQTY6MwxRYWVMBqgLG/NaaZJsTJAK58cT2wz1vNYhljEgFhkbbjymfnJXksGBHOfvjt9OsVtCrTMUigjDDnZ5aEnaFO1cjue2CQMnv0jN3xiNI5Y5MjifOurajmL13WlHi7jFRf1q6ZsNT7LgW5y3kAnZOPH43dRmZ6wwa+/wBLVVWW1aFSDpKOegeWC7XsV2dvRXjGICRbCz7in790kcfzs/8Acjx7qvE+R5Up4PF5DLYRvIed1bQ94mq7GYK7XOK+cDHCNmvLLeUxFO5OMs/FKOvw221QdYhsM1+4zwoj96W221CNhHWEYE2dhQzzs8cC4nQI9sMUAwRdyJ69RGCOFpIzIi2oVIzveeT/AJfy7j3+3fB9jxtd0H4c7JKVYqOzeUmfy54wT/p9hyelrn9TyGPgABVSKrl9vxWATSYZRJDLoM5gCGYmSnr2FP8Afv6R6icZgdhw1GzmaeOTAJYCWsnHrbVCzdEiCWlIwJMOBnqRn5C+3TuL7y+d2phdrYHL013cZ8rErtTYZ4jF8LtMSY2eq2QuFdkdJT+L1iXXocz4+zC7xmde41z/AB0bK+TxO05yhmbzBxSSeB46vIKrosDXm1UAAmIlUOGe5gt7x74GNYL6QN5MhsWCeAwMigcJ3ZsHk9u3GfYdLBplMttX0txwKyeXkBM+or2z/r1Wi7hNhsgL327JivxOM0/eC/KC6qFncSw7jGClf/L0gYgR6evLZMdXzN6hNWuNCwdZIPUxIqjzJAfI5cpIRISMO9kkZExx9XSUz09P1GxYF+HzNBlOauQgQXWrPWztNUF3K7LEKN1ZySH7ES2VnFJQER1ntEMFhk53OIpA+mgnA87D7cH46yvGTnENowWY9PHASILaQz0g1iEyYHF3jXzA7sGxiJJFJAO3uSRkj+vPUUumRodqmrn6hE3AjaPYfbnkn9+lLVw2VsWAS5stfDJBUAxiTQIlLJjuI5giZPabTaZl16D2+P8AH1N09cxN7K4waVqxSYBR8l1l3U61hUx5nCwC7u1f8qgYlnijoH2mQkxkFNORShbUVn9vleS2Cyv0KDaEqfB/hArNZQZGzr3CDB69SjX9Y+oouZCohFlmNpHbsGHx4NFWJgosRW8v7plHSATENKY/MJGZ6+hV1FVYmR3jzjCSNgj5fqwz9P05+3WsWnKvspIxyIYyDwmSDtI98n9fcDHUnvfKu/7Tj0aFms+nd9f1LHDgtdyl+u1pY2nER3/RIsWfHVWjvZ4IQpCYFjSCuo3N6rrTcZmJ2nHqqW2pf8sKoMskQVxRYklmLlQULivAz2D1iekzBflMzMzD8bJyTmIMCS9znCIHAtSBTJwvtX5fziesAsZ8QwUdwAMt9GGoa7kVot7JjkLsDiCVlbK7oTFQ6UFELk3taRQBnP7awMI7Y70CUT9tpdTWvFvSRpN2PwlXJbOB82Tjj7++fbrY0ICxaVVbGOFjj/5P+THBz+g++Ol9vIRi7p4LVb2UmtPYeSmyfgqxk5+z/hKRK5laCjtRBwQSTWHEjEdCXw64bZg2M7rQiQGwKywWHb/8zYjqZgEdOv4h06wQFHSfTG2G3dymas5UKlStcuWTtFWFf7SwiBXPiUUqgoMQiRkiDt7ohsBPbJSGB8UMuozF4KuMmrYNhjSKVHZYBOQIgg/J3S8RT3x4iV5IJvYuC75KV9p0BerLUBwfMklaTdwvO0ds9uM8j78iPRrvJgHaB2TYh77e528dsZAPf746TgpthaI5XLSX0JJoiYZ1Cf3FxMR9hDr1GZKSmZk4/tHrKZQyGTXLLAMhxtJgG2ZbEh29ErkiFpd4MiTGY+/kjp1iJ7fRxYVYhVy1UWk5lZAbZcTiYJQPZP8ApB075iA7ZGZiBIoMS6QUnj/mMtUuxJnD7NVb0N7qawURr8okYi0xkpAkrKIZAEfV6CGe+J5bcsCho4ZLKnHqXdx8vsW+nOB9j36wNNjJ9h2+VI+3p7+g8Yx2xx0vHYFtT4onLbLnl3MhvkhKBWKxCvBdRmFgY/aB6Nie4SmQ6dv6eFfYbCe8GfkA9hCPQRmP9EWgKyEZZ07+pH+QjAzE9fTu3Cl37Hd+FSq1qC69VaK9SYaLpBEd0MI4KJcpkmLe1rR7uhwSxiFjFlh7FWsFl+IcYEB+O6o2qERCJKYcsK1ha1EUR43MPt7hIVgRnEwNHqAmPq8wHjCEOpQ4XjIP1785PW6abVBUsi8EDO1Dk+nsPb/wfTqN400TP7JlrVWnh7GWXrlG1s2TClAkFTEYro7IXLRlLBJCQWHkNixA19AbM93f6Gtx2ONk3LObO2tXWWTyUORTo1vClNdaUxRFKlyC6yvEsC8YH2TJlAxMFEQba9ue1a3Ry9TXLV7FL2CnZwOdfUKOt/D3C62cZYeVabjKzm9SdJEcGArByv2469GHoYQqWXHOVLsWlUDjClWZMBN5ahTXW3tlhF0kYmIMxSXTqBxMiufb9QaTdHYAhxyPLLsB6cZLc/0P3x79ES065VREkSsB2ESEnG3OfTg/qP8AToRt7PmslRqDnDG4jGWmhja6o/bpg6BlhITMMkJGRkZQsxX1gpKBk+sQBJPINNoAPeUvlpxBd8ScdRkRgmSLZj7S2ehxMdpdwz3SwVYazWxUZFmLsAtrjTM2TUmwxrV+PuXAsJcGQogY6t6EuZklEcTE+UVTQJQFOKdhq/tAzXs+KGdrAawohUPGVxHeJADZkYKRH/LEcrTp6lkmdxjK7Sv+Htk4H2GOR/XoT4SPcFZITz28pV917+kf69/p0zOBdVx2UybqGwW62Bg6byoPcAsEzSlviN8KUUCsJ6d7HxMAZCUh2QMjAjdGNkbhjN2S1+nZZURmFCYTbYyJllgmQ6LELh8tkQFkyxgwYiK4iClKOwTjtU2XB08WC8nl3Ywozboldqljqb+rcfV8pSK6txpRNs5lZPVMQiGsECgt4qpY7KOsY3M0b8RCfkKdSQ241BLkit/IDs6wtswE1mKFf3iBsxBl9oY7y7fMs2XjkTlYjuzuAUgFlPsRgH6dumdfToJDGqrTUenJKx5wCmfycDHbPOf16e3tN9o21+53mGjqms1a9XGUdnxeV27b75H9H0rj+hmsUWxbFlGCUHBrwTLhVyZ3d1uFQNdixbI3597PMWj7Txbn/ZX7bdhXpfsE9llOnqeLxOPs2qWc91XLSbXIuE5W2jk27jG0cLv+oZbO5ktuuVMvg4/qvkJN7kDJtyE2MfVWpuLuZMpxrxXvPA/C9G3Z2TnrGqo8mZ3H4x9PPYvBoCzRdgMVbWD2VmNoMG/bvV2FapsI5qMS4ZdD69qXDfGuxZTJcl8tWf6J9kHtnyOI565w5ZzdalkaWyb7xXtOs52n7ccdggrX7+YRvt22wNiDH4nOOzmsY3Oa7Sx1HY8zjGCkueJbIPlWlnaF3RYjWV2cLwV3ldoCK34knJJCgY4wetaTpejVqiXpatef4Gu/lRxVomSW1MqRhtohZprcgPwtOMBsNYfarSuuzP8AZueH/Tr4Syv6mvuU1DJZnZtxKdC9hHAN19uhHLe1bHq+L3i1zTZsmB0Ua/8A07csngszkKzXYHXcNuexWMcvOqwbj08uLI7zndp3zedhLaeR9+23bd+3fIm91kLW27ns2Sz+aKlNwFtnF07Dq2MxAMrLdXxuMqgcHJM6WF93/uJ5C94vuDz3MXKFZeHwGLo5DSuEOKcVLMdrHDvFWtXM7gNexmPxi7DKN3adqxVaps+4ZsKVO4FzMVNXWr6JrdZA1dxdX6PIZOuyYRYJiXT+R2ZK0zslQR+BkayiYDw+RawFkga4GerXSbtuygu/EyRUQiiMTkI0gKjLPGchTvDbSpOEwu5gFbpBqemadQM3xdXTp9VvSb5BXCvFSiDAQVIdiLGzRRuPOmKBp5zJJhUMcUeFsunX8Yh2IVjiN2RlFjuUUtkBNq5mw3tED7e1odRA/J4pjxyPb09KbK68eIu2a9mmgl1QX5IESlzmNhY9sz2DDog46/vTM9oj3D3REztK4c4qz1zUszy4FO5kMZruSx+HuNySAVRSGaJ6yfft3BKVCiEh8ammYbdayuImuDgjptzRrdvFbtm2DSF+PdefdrviSrK8R2JYuESIQQfkDEMUwpeK4/O0xcDEMTqZkAWvvlBI3OrqV52ds9uPp/XPVPtaJCirKK8W04PqhQjuvuqkex98/wBukvr1XwvrteKQkGJZ8ZqHkLEQ8YnpITEpI5gBnp3eDvLsAhiOuEWv3cw7ZcxNVkANixJVafQVLhjuna6JhYCxfQFwwJiJGSMRSZFMlWJsZHDOVknAnIVrjSmoi2BeKu1okxfjMA8YCqB7BbEDJr+8N7pnuOcSqwrHW64Vwr/VmR8q1XkjrhSFh2HxJF5Jl0WIj7LLtMZEWr6TPoSzcaBE2h3J2hyZJG/w5wBwMD2OP6noT4GvKoQQRIQBysS+wHIyv9hz7jqrcapbskbWsIphy3eEXN7F9IkSXEwXSe4pEymSmZKJ/ciJ6em3q+DytyvgKtbJeCjctnXJCAsg5geYlWBY6GsZ2d0HIVxZAjJdoxMT98vNYn/F2Ix9FiaklH5y01m0o8US8lk/7D0k4GuTarO2SZC4ARmWLxpl8jpu46vkatMPkVcqi6Ni5NdlasqLapbbOvYFy2DWDvsrU0GjZYMAMhJdfUEt6MQCQy2EPpyo8z3289+xx35/t1JT0mpMzQsyp92jjA4C8jKY78cn+pxkE5F4uyem5ReOyaMhSXkDVdQN9rAu267hZKbBH/m+N+M9vdCUmMCcx3xPXrdj7t1tWult12PxeFr1Um8xNANMGdrpiRZ+0x0d4x3CIl1mYmYgvVlfd/yDr/NvNuS3DRsS7HYKvicbrlWbFyyz6tksQ+6WV2Kwj4dQccOZsWo8FWn5KtNCUoTMx3FNfBo5jH91GHG5TpSq1CWt7p7BOPxUS56wEEQk9boJRQU1AMu8PTHSGinj85ZAx9g9h1bkLjIJ+ozn/set5NEFaURwR1p1OBlo4vfYDgBe+M9R3gzb6ti0g01WRIKWnGOsoSaFL8azctTyifKQT5YEu43dCDxEUhM7T07JkusVmzYEi6PJVYxWtYR9mFLJ7mHJsmBmGHBRMx3d0/l6aOP0/W6GGwsuvMfkrny8hZxddbFFj1FAzXl75eyLJ2OstgJSPjEShviMp9dVnJUKOIs4xGLtuv3kmsWyyQBchYkIkO/8hUYR2zEmZlEyfZMTBwNqDO034gkCcFfJlc9imNzI3b6/UdTw6JHuAljj9soqRDvt+q9u/wBe3v1nt1F17F4TD/1C69RrvCrh8GVxrqi72XuqWbVo6+NTGsOFNcUDCl9fHPj/AA9WK9xHG3GvDuQ0TjfBZnJ5/eKGj4rMcp2Rs17eKp7Plb1tKsBjDCYXXZiqFdfyxKGTHRJMjub9q3YjWciOInN1QYurVupx6+xwQ2bBwZrkKovZ2riFkRtFkdkKgQLu7IMx1jG1Z2Wtd2Bz8slVmqV3947B3ej1MeYsYJGgygCAJlkF+U/KEJ7YFXYuXV2xRkNXbAASd/PAyoGe5zyc8/p0/g0KgAAtRHbCkiSOADAC/QH2/b2+g6nNDfqxTisHlcQtybOyV8pmr4gLLp41XYMUKXaXQf2RInM7YhhEcGqRiGeunkqngc/ms1s2p4iNa1Ztuth8LgmktnkjHAaXW7cImBl96Zi3YcIgHeXSO+AiPUlsrEZDaNiyWGpxgsMiCqUqjbXybKhUTRWQsFcOKzYU0O9cLSa1jC1k+S6AEZauNsaEtWNVK1wpVUba21pk2FC2sgAETcxhSIKLtZ3HPdIF19Rww2Yj5vxs0CkZ8ueZpD+UH39v65x0Q+jwEALptMKMZYRRknG3n5fb/wCOB1l6vikOvJq3ugNYmuoyWySULGFMsVDJiCPs6/g0pgWDMyUh2j6Lt711WtR9Pr3qBPfWUdsk+U3V0y7oC+5cQCe+RADWwj6QUHEdvQowcJiTiLEwDRlCfK2R7XgBdSW50kqJismAnsGR7u0Yn5HlmYYJLmq+rWcBWFFe8/NE6ZtXW2C7IHvb0rzDwmD6hMeFXSJKB8i2xBFHqavqMsE+BOzK3djucHO0ZG7tnkDjjHUR0Smqoy1K7NlcqsUPHKHBBGTxn+/scCP4uuJxlXLPP49mwazXVX4IdJC9UxKld8nC0kc97ziVfiM+EoMI69NjGXoa2WUyUN9Uyzxq8Ce45YuC75jvHqB9rXETO6FqhwCUx0ldToU8UNWDCWqusBDGkhxD8cRhr1kXecMfNYGdCggV3R0iIIgEmXyfkMbmauvhrslXmjQiuxMSQGnuQ1Nlv511F2vghsSpiyJDiEOpLDyn6zOJZSy2rSseSoEjIflPZGGOO3f3I+zqvoVEwq/wdRW9I5rwk/l7ZXH0HHuO/QDTxljZMKzXsZHYloCl3l/Dqa+iu1szBy2F+PuCY7pMC71z0jtiCweBt6tlZs2L3e6r0q121zVPcoziWMCJCFmJdVdC7QkGCyAkenUpzXac9naywSyricDBEYeABIxjySYw1xGXWQ8QQE9J8awH7x32oJ2QD4lZ9tC/GmbbvOhVnsgG+WYDqK4EhISbKygnQACM+SZ9ALYteYfJV5AO7GSbn5STtYgA/wCQ4HuOiV0XSuMVq6ybRyIIMEnZ7GM/Uf06YvLnFm3RrGobftRSt+zuP6RQeUHcOgl81+vZ1bK0eRUOI5mO8TiXSRH1gZ1M14kPp6qNjIz3pXZSKpMe5fQ5CAPun92D6KGCkVT2+MpiSEbMa9ueIvY5NTYcfOfzia3x8Si420r6YIy561jH7axr157msT0W/wDICBjV9BmT4I1PD7vymOvZDJ/RcdesOsWsjGP8rWLJqIgKdeOyGviGhMJWyVMQBFMrsRAkcNSuNGoVmSQYBVOf8Jwcnj6fQ5/foiHw/XMnqpVZFbszVocfk7lY/wBffv0hbed2JDMj9KxxYlN3HeFS6/7DChjGBJvgCAZ8vQPMopFLiCO4e2Bj1118GuxQXXy0rfasdbJDHQQBZn0VCx+8D4PsRGMCwZKIkWQMSNjuXeOMNr/J93X1ryKKB/GfWdl+2bLq7bdpZXjUmAMajlJIhklpsJglqtL6xHcBbVgsfi86hFFpvQurBstQ78itkoSQPaqJAU15OCZ0NhT9vEyfv2SyXNRaELvjjcqC0klgITjbkbcg/fg9HL4b0pXHxFKjs9Pp+FjOPlJ7J9e2fv7Dgty/FesafqlbMMpVr1m6S66YchULr9j0zaZ2SHk6kp5dg9w9D7TiekSJL7DuxlU5IMIuy13VnZIwKyKwM+NkB45gSGCGWM+3dEHBxBSDIKs7lG3KSaDrFh1VfhISlsmldlRCkYKYLs7nO6yM9CCwBiByLRk/RvpmW1jBKN1jGMuZZAQhXmkxUp8icSJeRDwDwGMn3E0oTJCgh7CKYTnV2p4WzPYlbIzJAzzIPkGTtP15yPoT00Xwvo7qPJ07T2XH/wDbxD2XvlM/XH789awP1Gq51vafysy3XgH2bvHUocQwTIFvK2nJkBYYS2IiO6B6z3dsTEH29enq55yOmJyf2/nG3On3mP8A4Di/iesz0ien36f7fx09e2b+qD4Mh7O+UcwQ1RsWdi4miIWbIJKncvaSArUuYNTJPymxpiQdsx1WqBnsH1Nc1EFhsmX+2MuTEdY6x1rMmev/AKTP2jrMf3+/8XzQLa3KvmpM8gOPnV1Y5VT2cZ5zx26+av4o0qtDVEjgghh9XKwKqr/xIx/7YA/bH9e3Xa4R7Xf2jxFMdOkx/kIo6T0+0TMREx/0j7+vp28Cauxntz4GYmYiY4J4M7VrOSgD/wCB3GBEfUBmQd+XQRIo6rGJSRq7Y9fMTfE+J0feJ8RdZif7dsxH+/8AH9vt06/959fWN9uGH1wva7wu+HMnYKPBfAxLrEuIBk2uGOLvISygImJRBO/KD698dySCZIPVB/iRCk/kBm2n1sANpJ24YgA4ycDjHJOP37N/s5au2i07NsRTSM0kMQMSF0HmtUgVpdvyRgzAO7cKpLHGCelrq9HK4/JM+cmRreGZ7GK7BhjEt8U/uR2yEzIwsY/AoOGRIs/Gcd2PyDbd2zTQaR7yEJkTYxn7IhIkshkhHqMkc9I6SMkYlEyXqxsxF1VZg0KwWIWAP7aozByU+A/88M75FYEcEZTJRJAyILpI/haxfC4i1Xp0mJMxglGguprT+AkvpM/jHXvgYKJEomJN0dYjjk+nCWBA3mNtIdJAjhxu2bSeBjBHbvz3+v1e3i9PiJbFivBXnkiEexpgImaucsABhTvB9DH044IHJFZ3Xtmxs0vMruBTVQM+JsibSKZAI6xEQQjHk7e6SMY7q/d0IPXYLr15jT+Oay7isE4lGED5ZkBHuKOyYkmTHX/IUfiyBKI6P/YNRtWVtbNarAK6sJc1wBcGIO8joABAYiALqQRPTukZWSp/D0J1tdyEEuQqpBnUTJEiIsgo6pW4pkvxX0iPwmY6RPa0SKZP1tR028y+W1+YJ6Sg3p2woxyOOccd8ft01q+J9PsVlnSKlHMBtco+0Akh8N23AgnkjAYrk4wOlE7BlbYMBEy2TgnyMnPlX0KGs7J7SGSgvFEfkYx1ie9XToD7HgchgLybldTrFIlnKlrAj8RStaIgunYIKgTMlDH4NkTlU+ToJPwaN7H5Fp/BbcAR7TrKgpDsEDMmhEH1kDcQinuOJiRLxEYxC/XQW3Yh1e7j7+L+QKiS0OtcCIj6i4jFnTt7BgR6dfxOYLuECiJhnVXU4S0Uj0imSFaWxhjtCnjYmeffBPPcdh0xj1Cw8qTVaiXogsLS+W8ZYLKVXdsLd0JHB2KQDtOMkJrF5+xZqsxtzG/JqNrNGAHtWxEiLVKdIlMxBd7JNsT1AR8cPAGDPoGTpq745KndixNRgNVVamOsrOegHWLpMTEeGSnyD+5ESRwRfYfVlMe3W7PcyjRKDamZcuxXTExNeSBPYwllJMWmZCP5kVT+75I+/odylYUWmxUJIDKYF4NWJCQwQlC+3tGO6Z6CPbMT2x3LMe3xzHattUUSvwW94GkmAzt+Utt/f6HPHW0qQ6hPJFLVapJgMd0YTJUqDlVLleeFYZD+kg88VeDTdq151m1hxUoHvmKnUfw7mTBV1BIj1+6gBiVDIjJMLxkLJ9EzMPuO6LrUtlczJFUBtWsQfvzQFQgoxEpDvCTgAWyIkyCRiHiZ/n6ff1PLDjxosfill3yxbwpKJpuNALJcMZHc4YQEiXkntGJI4WtpkyY/D4rZV3ILH5MkFY8rq6ULSHUlKacF1WHmEvIX2kWT0XHSfMEQPoCvqm6WNxLqBWQqGxCo27igxteQA+4BHHPHfAHGiokUryWqkHlbjH5nmsJAuCXDiE7RtXc2FOMEMRgZp3sA8j6aw9dqjj2a+63S8ZMJi7CJlkWJMbAxLmAuLTK665/mwh7Ex8fr1Jk39T+qlO0Ub1pOTcgfHVWh0BUWxmPWxZBMrhLVib2t7xV3CfkmGBA+nJmMLiLZtp5EEXcwACuTs2JZXJba6ycEwRdpp8aliUn2FPUYEwiFpFapwtavZIWURr1F9JGrEicxIFKoH9wZAChQRECI9IGBhn5ERerG1HT540uwEWLGAW89djBvST8p+2ckd/t0DY0qdz5M6PJA2NjxABWB2bWBY5IOc9jwMe/IHsGqaWGx2Bxd9mRwq7hPosbV7xSro0CrO6DJeMPGHcoIJ4Qwe/qkpKBrZhwWTw1SpVxsDdx7rC35NCZWdmuwWro/MgRiJTAx+cBHkIu5lfpKyVNi14mg2oZqxtizJrJcgJCYwlZ9sCMyJGoIk4EICeqxkoRJriBgIp1DlzmVsarvqG8LEOWseqyuPVXSpYhMl+2sB7Z7a7O2ZEEH5Jn0F5seU1J5BwNyI6gfKc5B578kn7c9K30OrWOMFBwPxO/5B3Xj7fqew6UWr47F08iDQw9Sa9irZU+ve6miI8LIJq2AIlMefu6n41yAyorHYRR6A8nr9ahsNb42HrIhVF9S9EnNgjB8ACnmTZhotIIJgR2RIREGuGiwJiwVvWc424eYp1VAVcZOyIqJlbuY/wAMF290DHxYI2LWclIEReTywKyWCHjXWat35YSwK5qrrsNcVllyusCcJE6SbJd7zWoSh090KGSN0TIwbHWtKDZZXNfglFCvIB6fy5yx4OCf+vSm/pdVlwqIWOPVtLAcr7EdsHPfH6dAtvjy4/FryfxVvqM6LJae7sh9qDKuMkEdq1wKyJMGcAQxIh2O7ggFy+otxicc8yY6q9QeVPaZrr/vOGGuBfd4mC6IhhlMqEJhjD7R6+nzrl9eOpZjA53JXF1M6Vd9cJWsvp1upWt15Cu6K8LVB+SS7QGahkIGaQcHfGFsmDU3X02K961aQuskkdsyL6/x/PFdN5rSlj0l/wDFkoezxn2yRrH0dU1aEApVazFgbW+JhWAchexOSeBx26TzaFsiDMqMDg5RCpAG0e5+uelrreGw9n2+e4nGBA2M/jb+r5rA3IYZMxaHXkjeMYOAB/lrLOaoBJSpIGaDMjIPU9yVgcPn9uwXxOlFl/j/AF+7TdeCV1sqwKZK8nnIewSmukRRIxKyYALMAefQSXjDVLOy69z/AIDFYuxayFTjI9mI6ZKRYp47FZ2my425XrmLGY5j5WyyYmDl3RrQh0Swklg8g0rJYjiPYoai3Rt6dlq1S2BHLrb1Xai2yxs/gIY6SYhyCS0DM1/IDviCghEitK0hsRrKeQGkAU8ICAz98EAcDvx9OkM1WEhooQHkjwHzhmViEYZHzKSpDDtkHOB36qnksSyuqz5qb0NWMCcMrsEFn5YORiBECloEySb2/fxsiZ7oLp6B7GMbEMB0nUsGDWLkxj984P7GMERSQCX4zH36THVcRE9PVoIXV2DHmm1VYKq8Mf8AU4aCrxmw+tYLJlJG5IOX+wsJhsxJ9pNURdoFtOqV/wDC2fPTk2yT1Wapsir2QJAzwCuViJNKJkoMSlk93bKoGS9RR1Lx3RJIOfdbO2MDCj5lAyPt2HP69JZNJlVjKUSTnJDIPfbg5/bvz2zj3CLp0smKbo2PFNYO8aTCqiHSYntKHz2/is474KGfgTIgZ/Mo6fnHVKzjOTaN+qEvYVbKrb2x2hbC1jrw2IbAgMPXWSwp+PEE0hjqHUPv6YicXNSldalbUAtFZENFnRRnBn4uk9JISVACRRHQIGRMx6R94nVKa6+26yd18ppXM0ilN+XRPiqNacvZMsGDAupEqYKDFcdsr7g7YjevSuUz+NNVZHxwbfmOMhBkA+o9x+vHt0J8D5yt+Epx3VCF9gcduq9WUUVtcS6K1O8gnM9nQ/jy+QiAhgeWTUspIYEYCWRA9RmJn1+K1bH7Bec9cxLo8syyyYzZsQoJ7vJMR1/ckYkvMXkXEgRDIRE+n/vWq4Svse3UVHA2KuRhdX7VmTYR3fuM6QuQY8YKGT2gIlHbLVA2ZbI4OoJoYFGyIUR133G0mhJL/wAxCzxebwAk0SXb1hZMLv6kICyIKYbRV2j/AB67hs8kOVVfy9iPsO3PbB9uk82mfMssLKPcFlP+H6A/r/26rTk9Opmi7broryyXQJRBiZH39RjpEdIIg7Zhfik5/wA7Akx7vQnWpPx4NepUMUUj1FdmC7ErZAuBnj7v2GEECcAUx5Z7O4S+0Pe/jlY+FvfVNptLp1KAYwIMy/A57BGSkVxLRCJgh6TLI7O0R+xRr/IM105ZBiwnTEAyvAsZPaBDMjJiwYGCEhNcdiyKI6CXo6o8tyQBgQfcquVGNhzkZxx/Xg/ojNCGNyFAUHsrDPPpXGSB9eOP+4Fm6iK66tyKv7lhbCao47hAg7SEWn1n8+8oA+sdQ7YnuJf39DWYUqwNOudsl1FgtSEXGh2pM5NliYCeojBFHbEj1BkxER0KIiHUOt08iVeZxhjB9qxjrK0LaTDiPF45kld0j393fPdH36HHoav4HGLa4CokK4NiCdMKYZdk9Hz9+gQLDmZDoADK4+0JKfRFlWjIj+IRW+p5xypzjtx9sdLp6KBjthJzj1JjH5R2wPp9u317LejZdhMj83HWgr2m0LVaq5crLsizWmu6FQUF0mQI47enb2wXewZ69BMcK67BusdxrT1EFRCGM7REjYUSM9IdLJLug5+0F0GCiO705f6WUTOoVzV2pPtAVdGj9iWY9RAgiOyZLydI7FzAzEh6yD02yevN2yuAHjV5BmC8xGfVRSgnujr+PdXhYeSYWRHER3CXb3dNk/l7IFtGS5IMHCpldwC+6Yxjvzxn+0SafOACfl44xzjCY5J4wMj2z9ekjW1UHquwpLLVehWBthCVjI00PYaluatMEsZlrIX5RmIM+3+JKYmIq4p2NytTJo8da3hrqH1LHSFdW1rMM7ik5HzN7RKPv3Lki6HEQEzD3qKXhscT4sBVpZL49W2wZUK7NeZJ/a6Q/DxVZPuWUAHk6xBR3R3+hrO4oSd8GlYqnSWsX97C8cuY9ZiS/kKSTnBBT16MMuxpyUrKf3I2e3HHCIIK9iBTjaVhZgB6ccsTjk8/ue+c7wU2hmWVUYA/cZ52j647d/3Ofbq7P6gON2bLU+IdprZjI5Hhnd9WXs+hJ6K+lL2gcXh6G8XMaKQJdrI2bAAN5622ZrwDFeSCsSqNalXBzOPvv+M9i0rSQqUlnd4JA4WJwQyYzMyztiREpZ1FQkz+Lqcxv5Nu8R+3/JbhZs5bh3GYfcNZ4is0Ji1r+Gf9Uxh75h8eK29lfL/WMbRnL93bYWaRUbZg4RFaTVFKQZijY9Rr6eJZMWkhIpIlNUJKCIZBybpkYFpj1bHf+XpnVLCqqzXp8YQ+WsYB4AxnJOec9sf9IdUgmnkVxuUZ7lsqPUvfHbGPocdv1A7ObnL4DD4V2KbVfhQfWrn3PKXVPKywItEgmWPCWkwxD+VwHfMzEzA0rBsrOyOTpkBLxiV2r/dHh/B0sBcBWiJc0/LHVsL6kJ9I/IJmQZYXaI25VbQ2FkfSwtMiBGBSQsSqxEzC/sUwue0y8YyH7nWC9Z+t6rGy52cLTeyPqEGaKs+JMsiBYfjmTkQmDWBdVuk4kRPt7Z/L1udRigjVVj8wHHMoO/uuMhc4+/8AT26UyVAgDMxmJxkIGx+UYP6/1H26SFvGYnJWkNxtZ6PPWZNpdvsAlPEi8bRNZkMQw29hA4hMuojAiRBHrxuaKui08flZfRyILUcqcPSWKf0JYQwhmO2VkHRcnD5gevQx/OWFcxo+DJwVD/zeH/HrNptQNIypOauywvvI14IFiqTAYjyxJGMjM+oW8J5hPZlTJ5oUhD3m3pNparIeAWNCOpHVhfiUc+YpHpEfgYCAh/3vBEjVw2CFCk5+XjLYx9O/079LzViLjy4MNgZJIxkbPrj7f+cdeGs6niycyxnZuIwtewoL1tCfKKls/KHz1gFjKjiYlZH3SuD7IkunoKt4NP1q8zE2bMVyu2qNIAEhJ1BtvrTaS2feRZ5BIBiJntmO6Ij8/TMziPo/ko4LKXcjQyBJC9LmMBTp6Gci6XRDFrA2GLe0h7oAZAYnrJjJktxSSKr60IlS1wphqMn9hdCMoKPJ2tmQCe1f2j8u6IiPRcenVViD2AZu2PNUYY+n8wwecdv6Z6wIpFID428Dai4PdeBjv7g4/wA+orLa1mdcqVwy1a9jrd6vFpQXarIB9aCnyWa/nkQKqMSMRaXBVzKfGszKez0S4oiZqWdqXvMhF22oatuPtVFNboRVK7uopmBj9xgn0AgLpExMepK6jNZOtTVl7+QyKsVRTjsSi1YOxGNpQRhFSio5iK9FMMKASEiI95gHbBQA4pY7J1KDKIvk6Pd1hCoavw2J6x3hK4JcS44/I46EU9YafXqfraGWOLiPT6wTjDlpPouPmLDj/wAz1u8cKYwCe2S7Z/wY4IHsPbpStxooau00AYvtOV/uLCZUTDmZW0gGXQ0I+3b94if24aP5epKlrysxj7N3EygRVZGrYCWSLHsIpIAKqPf1kVxMH+IiI9GSQAUdDYqJE9VJyu1DFMhixFK5acz1IhV1IpMVdT6mXk7pIhkhmZjM+mKpTAV1Cdco6uIYmbBBCCCF+UmiRL6F43AbOpTBfeesD6MLyyqDEEKnGV+VQMqDgryRyfYffnoN4oJSoVSzcHC8e6/0/X9+e/S3RVq16NerCGV05C9Mz+MSsxBhJbYZ0joSFhE9swRBBF3SP2LoQ5OriKrK1zDZBt+AcCZqo7BcV5amMcDFzJ9Un+2Cw+zygSMxgSGZsfrfFCs9xTsu71qFrxaPjbuezxEpZU11PJKcWlNWQIEOXbNcdq4KXKkmyEEEmVdzx7VxYaSyW9LAAjTMiz7OJrF/h2TAic9qxAxJZioIE4GAiEl4gTlHB4KAk8YTPyj+nb+vU4ijjAE0RAO3lWx7qO/7+w7e466Tp232rgtryhkrWba4h3KJrAgFjMCvtEewoMyWZ9Sjp/mj0xFup4jj27ibti6/M5Z9CvrVdtcq9Gljq1ph5MScYRasWGmUzW8ItAhOAbCpD0KTjou+bLiy0ivE0k2WWWRC1WLJjXWJ9QJAiuYnunxd3Tv74ky9GW/a4/HZDF4ijfp5uMPTHz28c4iUmHwDQXUhixlZdrC8gR8eYJc9WEE9PS34ik0oMstiN8jMUcYZSfRkFiQQDwP0J9upBHDGAyCNgcelgGI+UDk8+31789LScXV8V4Mn8hjK9YYpylHjYbgKO1Th7ZmJMg7R6x3dYnqbBLt9Q6qd66j4sVLRguYsMfWWwiXIGUDDQEWCa+yerWSXYiAgy8cFHRyDrKdh0fLZw2eC1gPiU7yVxEuhN1rhXZiBGIe4/FMhPbP5SyZOAX2SD42Qx9ldOnJVqVhY1Xsmf3VrsOCGkZhBR4ogRZId/jOftKwHoMMvNRMMrmNAB6A292zs/Ke30OD27dYjrwysAY9jdsKTjGVHHf6Dgcnt27yU5ZNvQf6JbhrDL688/NpzTFNbaikaVUXUlrVBdw9siSGwMvUMm0gZBwXqIyurZDH2a45QLVWyyuhtevcqWKoFV6f4fxjIi46x9wSlwyUGz+DMYmJstunHiOFtp43dYyFPcKux6ziNwthhYW5ONRk6znroOiQ7CsC8VdFu/ERcT+rBGYEJ5Bz2d3jODmsq2xLCp10UKozMKqVKwioaSVifZA+DwkwYkRJq5YUkX4egLNmzM22FXij43SEepvlOdrA4yCc+316JNGMFRmME4425buo5yPp98noGxGpE3AZLMlUuzjiKvPnFD/jnYn/L+4ztSDCkDNfkYJT/AJogO306uPsRGn4fP5uyNtVi/hrFXEzj09WvuMlkLda8ayYFc+/9x3bDOsiyBlYxE5fGGLqUfDj9qm5c1ULk5bKUuore+wkrDKIKg4lHUWFKzKYiYAyYQyztKDnWeWNft8ae6XSI4eyO58x85M0rVfbbmMOoZxnBteg3KUtmthhhfJZ7K5m5bwgYGidLJ03sS+bNnHkyLYCqjusjedWUopO63ItYsyqrDGFIJY8DjBJIOPaz6V4Tl1Bo/hoTM7PCCsflggPJFG0hEjxjy4lcyyYJbykfy0kk2o0r7KOFOcfcL7lNL424da+rn9gzlDIb5sC3AlOl8XL2HAVOQ93yToW1TH4XXcjbZgEWvj1M5sY4vX/OlmUWDGx74vcBoO7VOK/Y/wC1wG5j2r+zbcFI3DlW3UVVy/uc9z+tY3cuMeQOZMvbxD7ODzur0c3URsGEz2OVGOz/ACG/IZah4sRqmvlLn5j5Ko+xb24797BOFMqnJe5f3aVal73x8j03a9n8TwTqOz6EfH+f9tGi5qKVTK092sYCljCrW8tVzFPVrO0blt6xx+xX8eKdfeu28Nh/6ixq9frYbF1k2Yq47FKTSq1SyF+1lCCmiVrpiyb+QvWJIUQwze8nE6bDWmkpUtQuW5RNddwTmVNqPDCg8qRa0b9iQykuwYZDeWy5U7XFiF9NT4uaRRVpgx6PXjcj4uYxmGxq00bbd0ZDmvpqsMbFluruFmApic1Y7jMc1VyXH+duZfBM1vFY6z9Rr1cfeXtaq0Ws24UIZPiwKrEsr0rLjFlxCO8JMzIPSjqaNbsroux9yIm/YVFWFyMdzhcfg8UNiBLySXSCRJz2n4yIJ9SMgVuywlLADJprgmVu7tUtrJHtkpnrJiQLPtmBAepizrERD21bRNqoYrBZvKYpw00FbdWZbV5UkMWGDLpkhCYXXd9gfHQmEYQ6fJAnFgnDn/d2ASADjaByAVxgHAGeeP8ALqiCrLele05lSRjuzzsyQhGQCfcEd8ZyegvO8rcp61xzkeGcrtGXVp8bJjNi+iqcIVHZ/CLsDXtWJhcWJ+ENhsJQXVYN/dYJGIFCg3FmRdg9bZN1tyD6PsKsQRQtjYcsazCjuYfYBRJEuIXC57mOGftJPyTN/KKoqrkltu8Z5l1qQaORYmLLELUwheDBrkpayUxTIJQwMTJCRScOjE5PNKpU1ib8gsacQlEObYiDNivEsDYyGgZF1BRjKzbPfKZb+UepiOElVaTYR/hBGMKBz3/8+/WknnuTBJI8h427Qy/4AAd36j9e3Iz0C367rQ+cKwVo8XZ2drVymB6LWLAOOhDLYEkx/wDFgoGe0YEp5iozE0zxTBZCFwcVI8nQVEZ+Rkivoox7y/KQ7ziJmImPt09MTOYm9i7817KiRZGFTNVvjCaLPH44iRiFsX1kGeSSgiIYkCiYHt9SOTwdBdKoaGNZcYUPsyIiFUQIxKJX9572dIk+4fyiZCO7tEekZZPNKR5Vj8uZMk52+x7Z4H7Z46GNGxE4HmpEpxgMp3fkznB559+wOO/S9r4XINeqsJFccBnXsD2QwoJbJZ2l4/JE9AkZiAbJkEfzBTI+mxoz9Nvbglu9vyVTV8bh8zE/BqB8ptxNFjKSKfWOxg2roKU0yLohUzEqgp7ozeOs0envzdzGYfBZW5k8RlcdUTm6A5GvTjLVHhayFesZhK8ggGNai55etZxQ9MgfcPol0bA4+7xfye+NcdczWHXhrCszARE4imZNA5i0QyRdSFazkY+VKSM2S6f3fQZlvV59srRvGx4SZl2/k7AAng5xz3Pt7NoaUYjDF1lYAZ2DYxOBznHH6nv/AG6UKcct1HM3ll4rMyRYquMQpbpKyuywjVJTMS2qUCcD/pGBeLv/AMs/tDWLDsph1fgDchkkyS1j1AjtP8a1+X7mKhko6zPjFhFE9wz+Porq48QqJOwgTCIWiDQK+wJ7iOz2kfcckX2mBkJNUibomZn01308O23pN7FVpEF28YlqgPyzeyAWVd7jD7AIyUgC+hisYkWugmSRwU0EhHm+iBWxxBuI5K477cjPHPsfv0fSpRSkhIWG0D53Uk/KeMjgngHA5zwOonmrjC7xzyDe1O9ARkq+L1l7xTEdZ+fiE3kgg58TO4IZ2T3iEw6OhR2EJkD3dfZUtrTYapjmoXHlh6vNJQJsjyLhkGPZBTJJFcyuJk5Kf5i5XvbxZL9yew+an4GHp/GzchWU4XfGsDpWNghh1buILxREKuSDImVglgyMWGdawWr+SYyWWaskmsAh+5WAX2FsaUzPWOil/tdon4wCGj3Qtg/kMzxQyGPJLE7cgyAqDwvvnHf9evNBHHPh4ip/xEgjOE7j3z29+e56/KlLKLxNVSWuGnBmKlzIEBMaRArt6DJeRhyX2L8ukxPaPWOsejXcqo3x8Z9W6VpbCV4XeWWmzxzIzI9I6t7oeIRJokYiYmJGZaKdyvW9cx+vV8dVxqad+MqVhNNYZF1ggYkPk3u+WfH6yUrkIXEyIC+J/n1LYPW72eyFqtja5X7oI+oCgfsRj29ioKfEbJFhBHQQlrBORAYIJFUBC3LE5EkcfpIw0REjH5TnH344ycgfU9NoqMsgD7wyEA4T0nnaffj27456CcfhMg9zUWHJW4Riy9j+xhuZEl0j+5wyAiYjrAfeJlcwUkPr9LBU5WtJsVYKe01D9vxEjL92VdIiO0uozHbBfaRkek90lDcI8Mjel2JsU3qGJauYKGOEzlnlck/sPUls7QgFqmQ7h7SjrGcypUtV6Y1hcZlJHfS7vJYgLPBAH3TK2OOGkx0l1YUj2uk4iCkKe/LYfYNxJHAePb3285Pvn3/T9OpTX4AVJBxwztkZIXnGRn3+/HPWXquVpUcVd11i2pp5dyhvn0gZJaWf6EPkhmVsKYgK49IDtmerIiBgw2/TsEpAXdbbEYknxK7V5K13rZCMFAwuSlaxI4KQ/I/IsRIe0pLpBs1C/jVKVk6jlv7kismyK47SOA6zBLhLZmCUQh45ie6PD0iJj0aX3BjoPXsoo2kiAhKE2JtIp2XTJSL67gOJaKpEyGJ6BPTydpDAyNBVkSXfYVRGcHDS8AEoMYH7/r0z0/T2KjzoYZeQQUXacYX3PPJ5/wBffoFAJKlXR1SgU97U9ijBh2JHwrcp0jHVndJ9OkT0juAv56xm43TMZbC1Fi4fybNjsuF3kz95peU1qCI7WSECACkTmRE48cT1j01Ea5gHYW9lYCwV2hWXcCIsJWqbCQLxM6wIy2XWBCIVIyJB0gwYI93odwOEdeh0J7UtOz3y2ZkkfkRkxsiLAiXdC6sBRyElAu6CYDHpn8TVp+qOJJN2MMxOATtHBDH/AC79sjo5tPoghZfOjfAwFkIHdePcftj7dcz1PDY/W8dgMbh682k2LN+/kJP87EEXait2H1EFU4ieszPabCkykCDoMVhKE1PC60pRitpWiDuKAGBk5GOv3GGEsRW4YmSiIkuhhPdM5Zxq5TkFuhlooLti0bWNQyRbKoUYs6yShDySzu7j+4LIR6+ijR9drZjL1KNs3oolHcuQeYmEJW0oIoPr1CJGJkQ6kkJMSk1j4/UU1iSaPzUKR9iu47E/LgEqDx7fX2P06PpaYqsuyF5BwfUUz+QcFue325z0ytfxWtXdVzmy5ftqZJikYnA4hAKFznW+pWLziEoMqlevHjFQTMuIoBcy78PWNrCbnHWx43asNFa1dokF2uC4Yyut6rCoqNL/AOEhhmkVsizIdq2/vAJRBEVchYHRsbgcFR17YW5nPWLx2bzINc01IE3qZT7lgDfPBwkkmZGgYIxOR7o9L+sy8bq1Cr8tiabflMPq0m2LEx4JO002EJfCq90Vu0u6VM7TXMCEComkuvCCTVRV24krzFmONvJVsHn3z9B06SGGNgGQQsMDDFWzjb9Mr247/fo5pYfYOWtsv5vcLbMnmLIs62zMlBK0sYdePKCg8CKs22o7QAmxATJQ5cd8A2ewdLE5FtaIUbhMliuTgQmBmFwwZKehKhnQll3FDhiTTEEUdGzoFd2P2VdvLuydfH2a6FwsJlU2YFsksVjJEwiEZme+CmROZNBgfqQ2/UsFldscpWVGXMrkV0TnuqVlNV5oJXdEQp8K6TZYlY+Qx72+MoZJr0s+eNktpi4wBlec+k8jnvnnnGfb36JaKKXCiIOeOVC852ngHGB98+3tweoHH6zrh6aNm81A5C8YlNNLF+SFJcYmVk/zhSwIQtfePLMGvyKAxmRJ9S1bUxoW7T1OuW2g2aiAPyCywUSZM7okjRHUIFYu/cMoOESRdV+o/EaHSvXZxlS5M0jZKl3ZklQ7xGBVjU6FMdCWEw+0yjr2DAn5ET1h42uEqWJx71Y7aycLk9cgNOzIGbGFPlqSsYgVPWQQYmuZHqXdWagokJ8N8TK3nPMWxhTCVH5eCU/T3z9+mlChGrZepPIApJ2soB+Uj2x7ff3zjrVd+plg9MD9Onm/KXmmjbo3LhBGIrdYYj4Tud+MWXJVEwLAFSptwprAHuEGJb0syIevTOzUdMLkp6z98Vbn+396hlP+X/rMx/8Ah9e5R+rbjK2D9kPIuPTYJjW7XwxL5+0x9+adLsdkwMT0Mh7GyTJEmtBzJiDZPX02812xg8j9piZxNqPv9/t8Ap+0/b/5v56f/X+I6t4XMr0gZIY04GNhY5GxeSG285Bz9MD9vkP+OIiXxDthrvXAxwxBz+MvOVAHY/2/TPm+P23D16ftnH89f5if9v5+89ekf+n39fXT4LGjS9uPt6+TrjV3mcBcEQFqBUSbSl8IcVywmdxEEERT+3MfgZH225XYDp6+Ra+B8bv/AO2X8dI+8jP/AFj+49P7/wAF/HWfX2CfbjmYP2+e2zDZLCvyFYuBOBwVYTJksJHg/i6SI2itnj/yQtnUimJmBYJR2tJB4vcRzruhhkBwA0sXmhSzBcggFlPf1ckEYOe3T3+E8s1fQRMlZ5kWaVpljsmtIYo4Kch2+uJJQMZaJ8hgOOVB6j2ZjLVLnx4xK1hbA7SuoJkFSsJCwwZ6dIFcF0kPxMIiGmLVTHQtm3eyen3con46HY22mhcSL0eUgsC+UwSF/eDeUg2DTErGCOa493UYNL+pOt5bIBEMUhffYSTIgiNciMNkoIohLgSuYSPd3tWcNRLA7oiRPhpJ6qw6DHBkbF9FuDB3d5kfuqR0/PxwMSYTEsEBEQP8VzH351Np72y4UWJY9km6GKwYu20Dbhc8NlgOAVOMjv11uz4k8P7NOaZ4KU7WqB3rFJOhV2BkWYvMAqmA7Gcb2jmG8pwydVlr08/freJ1uPiifnhpsAl+GftYT3yiImDX3RJt/IukLeqJODjOqa1Xy55AKeRH5dKuJrUJSA2HgcIMPJMoYHb5JgyYthpiBUPnV2tFxWeMsnjK8MyAOu4tUQt760i8lmC/JaJ3bEStXaBrN5dgwcgDJlZeSIK9xViqVxOYwmXeFuWpbCRkBKZZBNkGStkwKu4hAuhFEtSULOZ6j6XR6bptILGKd95MqJY7NjcewUNHknIXPGMgkYz1ZU8WaXOW+H1GOsZNxqyU6Ynq+cGjd4rRU5jLqArlgjRhmYZ6RtyvnMLnq3QkLBC2TK+taRZWivJR51y7tJR/z2RLAeUx4pB8dsxdXG4S9lroBj1ra8GGgTX4vIQVvM4IlkwIqBapGGu/IQmFsQJR3Ge7pqSgyQ5NL8ixUBCrS1R/JktYJhR9fyCbMTK5kCkYLtYAxEnEFXxUXMO7I40rVXM4q4SymRMCcljDh3QepmUKSDFs7/ymfzgWrmJ9AzwzRSEU1ZAHMnw7FZWZAEDeWzLhDs+4yw4GRg3apqUE1CvbjseVLPWhqSTwRSVlhsPIWi+LUSMzRiYgE4O2OYsvDZVLk/6dea2lTN4FYV1KIUAqMVLkUzWI4ORBcGfQCiTV2srlITK4k8o/B5LGusVmh9R/aW2gKoKe2QYcks4HwdCs9oEfdNUpmRbK2/hJdWpBXxWSNsOC+dytYlZpHxtKyB9sjMmE93jEfHETIeOJLyJkez1CV4gq9qxWxyXHAzJtAImGrbIQQfbuD8iiCmPscyQl2FECUa6fplqxzY1CCvHIrM0MsO8oSfYgZDDHIbtk/bq5LdimcSokqy05IIROs4QWPTEQs3mrtaJgQEaLacjIx6h0r7Ni0/HVKpoJ5BY8i4r/AIF1kJW6PvBTHQO2JaU96iAhOJV1KJrV6eRutv5KidutGCpgbxY2FEUtKatWEn2QEWSKTMRAGrb29UEMxPrLvtzVa4kqmGpF4YhfjZ5QlMAtpSqJlXQpn+Osd5DMx2lMH0kqwNrLZnWM8Q4aWOGxSdeGn0KUAVhiqcMUMfevJCQQ44ERMu+AUS+sbTaM4mV01aGSKJWOyIOrHy0VlxhDjaRlhg+kc4wend+68enb44aaRTz14ndrcLCFbtpI5Q8BcKRJEWVSGUmZkK7iV6rve1MbF1mS8TnPbZg7AA4oNgwgA6iJQSxU0EpiZGIhkCIuhb4hvrHzFKUY1lV+KtDbdbS2LUQXZ+cEaxmTJrTYAzLS6KFqlwRAZq6zDKzGOyhCl1e33qlgDLJZPUpCenQjiIjsnpKyiJN3b2yIMADKBrKFuKZC1CKuVAB711XNYZKseMjUQFMBJj/IzPeAxBftv6z2yvaaQRbYpq8qrtxtdtxB2nlYwuT78fb2HTeM/FMkiz1yTndG0pjIZCgCguFX2IO7bgYzz3g1WrOJxqm1ar69wjOJhxIYtlckF4VSr/RMmt6QHQ4S0Ikl2Is/aRu5WvhSSGMxwWLHyHvt3HO75OLXlY6qyCBYgSnH1h8zAJXJKMYjo305MvRp7PgcNkqqBxFwMSgcjjxmWpm0gXjYsUzLtI1E16Q7ICfuuYJYsiS9B2vUb1LJIhxxax63Wwctw+RhigGQ6CH8fusiHydkEwV9J6sXIn61r37EEu01n2MFKSrJIY2DBPVtJJHLYOQDn+4zxx24WkYNHNC8iT1XVdyPE5yu8Eq49JKFWYEEEHHYI1mllci3L4oLkpfk5Qwa5s8IDcrxYBdWoJScrXCAdYMlGA+WIfXc1UHMgl/WLmDuTA+FNI0LFyW+KV1/BBCtYIrm5ZeZjTaxsn4GEK4Me+e4DzJ6ZeHY6+aqHNFEW673WKBdx01At0BBF1juWUMJYAUrkgaYgwOnZ6zjrWmvslkARJ2WPZJ2S8VdUSXjGO77dO9ZLOZ7fEHUe+DGZKJZdRuM4ANtY85xUdRx6OCr4P1Bwe3Ax0DOVRdiQhCqqOIN/PBOGxggjbgcYwcEgjpX28TjrC4soKtYOPL5fLP/ALtan/XPo3vIAQoY6dPus5/ciAme7BymFVZXdpUTr3Xrx77tWghwrc51SAVXUC5AgXTebymPLJSdlklTBilyuGhk9ToY+/4bppmLKELZCmyCVfJZPylRI/YuxXcUAJE4O7yrklzIegvZsGnD27c4Wa8wUVBooW3pDFCboqpSSI6r8n+RaC/AGCYfZjYCLBptioYStivfbIALPsV+y+5J/Xj3/Y9V+3DZfG6NmU4wSQox6fy47c/sB+3UT7f8K4+RNtxuPyeUxVja+Ndiwl5tCK9tlnFLuV79zGksSEbCnOoiDIAW+O2vssSuZkpWFOrYtcQ8VNsCc+O9vOIWlTu5NZrswgZCqZq69y60C61EeA6oS41TdR3St2e3Rl5PuL4yrmi5Ss7Dfzmp0bVaTE2XMnjLleahgUQAnbkDWTJn/DzAGwe2fLEArVK2O9uO0BEmW2cc+4BOmTg0wJArD7Bt7Ma7K1WySy/NDWA1cR40Ng57xiSGQFWm1oCjW1A5aUF7UxaJfKWB/TtIGcOW2he/YNziuy6fUimmWZXD+VQcGJSz77k1muhkEaemPdWRBISQMsrbAFLV33PVKOrZa1iljaG4oYVk6qni6kSagqciK7kSyu/y/MXCmQZiA9fDPng0gviypYSu2i/Avu0rfd5atsGeNakqYEEh1c5fFgZPtXE9wz9xvpWuAKHzmKmRrRNs8a9q4XL1MnuYc98GPiFnSTT17RUZvARMYnvgYHujm34RGv0ddi8LF385rVXZKdYyWxAVb7HrcTQGDZUsS39oFyEmz9xhLmCEvTmK3LUkWN3icMAFEryKq/IMDbjHf/z2V2NKZkJWYRDj087j2POSf3yMjqvQ4qp9MtvpWJnHOt+XoaLDGIsDV6FVFBmLwlIzIeaRJUlMwryiMlHZe40xCdDu7i3P49VvC5LCSjAMsCzOZHHZRgSdnHCtkoga7GkTItw5E14IFF54AILc7TytOuqy0015vRMOlSgka9V0tlDTn7qWS4CYYDCASMYUqe+SH1g71quw/Rn3mVuzN4OjUbGIfAVLcg+l5cayvWGOp02V5S9xAuFV5JgmBdsT621KLcizGFifS2+tMWx6lHAY5HbjJOP1HCiOjBz65JJMexIXPpzngAD98Hnnt0p9rp3tZ2/L4vPUrFqy1dO8EoTXeSDfWW+Gm8J6CR1prtMJlTlwYyzvSXrxPb2VOLT1BOuAF/L7BOUN1tceT4FRzGUIrGalQoVWDl9joXkGHitTC6+WLIc5YzWcq7VczquThF7Ncb4a7sWOsoJb/wCpq1elUu16ZRJBZFQBac60ojAC8a+6SmVgB57XcDsHHXHT6l7I2N2WvYqW24ixQha8XSq5B06zdq2Fh47J5SmtU2ERAyp0Awvt0M8acZ7AEZew6DGY5JCXOApIwu0Zx37/AFx0tuadfI3pGgTHty35eSBuPse/GffnqreVys2cZS82NWsk1VzddJ9oS+GnI2EoNRtEyGJSC+6PMURBETWd3oLBhLbXfVhNkSuKk6L4MWGtciyBaRSRSs/GYksejRTJftQIycv9+qLrptJuKLsGFiEW0tVLDEiiZMSgZWUTPWQIZMu6CKC6el0/Xiufh8cwspsuFYQZs7GpaX3OJHunxh3eGZDoKu6Qku+ethhvVdPUp8LNGxwPUzDdwvbDEnnn7/0PVbetZjbcyhjwcFFH+EdyM84/8x1AX8zOVzT1/Cr4/GuCba6+PUUIx0JgwFRmo5P4xOEYX2K7WEUFMAc/gIW7bnArHuYFhSbb7Kog0DYl9hnW11YC4Ya5gRAfJLQXBfuwcRMemc3Xs3jLDLimxXG7XBERH4DYqA3oCRGAn9smxEE0OghPUCFfQggSDHtqWrEGCz/dfMMaomQiDJgs8LJgP3OkT5Fif4QyYnqufU1eNb0gskNFHwQJnYAk7DjOTkcY/TI7DpbYNkkAwRx9sMMsSPT7YGO2O3t3HQbQyV2ozIWfM75IsaMCtZALj8RrmuK480jJVS8Xd2RHQiesY6kI+MZyzS1ZurCwxwgZZ2yFjn+HxottrTRe6bMLkyBdeSXCwb8ZokEyKWHJejvD0qxLytLK4+q1t6v30rZlC21CWTQJlQBmIa1gGHjEpiJWPbBwcyEr/LYdSZ6mcrCoJ9zT8olA9ZiFskxkegSM+UJ6gwyiDKJGe04tJC4eNV2rjDRZCn5ceoEd+3bnHt1F/vYj2ylCnH5RnHp+2e//AF4z0JHVYykKoQAVDNpE1qvEsSXJMkDX0sdgRVgVHY6dGM7RMZiZJfRZxMMmlNcK0ya5bIg1odkywxFTBJP+oA9O9a2zJ9ZJIyITHotAK5RNSbLBDywLFLiWdoH+4XfEwQiEBEiJH9wg4mJLpEesD6P325Xj4XZkZKxXKOhTJSTD7esT3dAgjOZKCCCmfyEo6+iX1tRC4mXZIV9DO2EJwMenljyB7jtgYJ5UIgitpIzb03LxtPIJQfUjn24HfrYq23xpmv0jsdoSM/QPlfi3mLWOSsRrB4twRZxW4c61qXIWJxeQACXM29XO9lya3unJbKqvWaVGOhq1gBQ+LCoLtsTKYGxKSHwJI56dZ7uk+TtERAxT5Ihn7kD0lhbSvbJj9E2TVPcXwPsGgVs9t++cO1tn0DbWNkbutWdFTdzlqhhKsQLYyGRuRD7ttwNYhNSCSZE0eusjEjYt47H3LEV2laxuMuPv9pwi008ZUs22gtwiSUuexrYWyFMWPRX2IJWIelWtTsM7Wr9LySvojjidXAGAAWcEMwGANnG3bn1Bsm6osTqxrV7EeZgymQx+WQ0cDO0IjG5Y2l8wss6+b5/nMuIWhHUfnB10wrfAqs+WAyu6sx6EMp6guYKY8Uww5WwiEGHE9YFbC+8QVMKZpv5AOuOymNDuVKrDVssmBsDwIOIgSnqfQWsABnq0bIKgBmWnl9Tt4+hqWQswmnX2pBZDD367QbUu1jfaRBy+SKImbCp+5n3D4y/EYjr6DqOERmc0OIW9T2WmNSpyohbGtXEyS0DHd5C6A18H0+6+vcJQUejzhSZDFI6A5Mo3MB8pyAQMcD9/26StBYKr+GpIxwGycenP/L/btye/UFreIp5tkoGzWxtgwsPP5g9FzMIOwQ/I7/jSYlECqIKfk/yljesCQyUgNglKQtvjWP2iuABaYRMIADvamZIjnrM+IB+8dWgyCEG9T09uobdqDNywr24mzcr2mYixDKcZTDylgzAO/Ca/kDxMWzsgZHv8MwYyHpd7HUrnkcs2rWldY8jZbS8bOvhCHTFeQme2ZUlXaopDujyizuiGFMetY9QSZ/JrzjcAAFlIABGw4xz/AOc456yIoVKixEA2MZIypI2e/tgdz245Hbptcu8TY3XXa+eByNbbaOT06js+RZg0Pt18Tauu8drC5BgMKQyFBUGVmZlIAYykhOJiz6r4GOF1awqcabmFaSNa23u8ArAY7IBHjlJsU6RaXbc7wCAhIMMpj1Zji3e9qwei8g6LqM2gu7nh7mOtpDGjkXO1okNsZ8KbJW65TseKPItqIMhSL5Jgqj8a5hTtokbAXpmuqOprlsiALWQoBhARCUQuIGIbIDAlPQf3CEZKrwSWZdlkhwPaOZx22HseB9uB0Jcggjw8cf6bAe+Vznv27e3PcdTGsZRmqbIq7lMHW2XFgs6jsNcmEBYIGyHkDtkiWSfvIGNjyPnu86RMBj1ef26+3ejy9o3PwMq49OZxmrVNqwWwZC/WqYvXHV82npizrHY7nTdoEykk4E+28dcxYvuJsUUeq5iskNhwLyUi5Lq60yximm1ZQkGErp1MSkjP8gYlwwLh74+zFwOz79r+mbEacxar4HbHBjcvWQwx+SNawu/FWyLOpOQqxCDWHkgYsLGVyU9Y9Q6lGqvHDW+MVgVBWGwh/MmeGyO2OP8Av16k9JkK3YCo7KdhJ7D3/X35xj7jpEV6gRZm0ckLHPCVqGT6nA+QIHulcRHlGJmQARLxTELkHdGHPHjJtPbVRQeBVg/OIeyyKXCzvsyLJQrzqk5I02JIlsHqEiErkjlqMJstGJjucMN8amJKZsSoi8iQVAxLAlgTPWZFfTofURMinZX7CuK/b7zlm7vHO2X9zx/KmURmzRGKpUmasjBLqOmMrmMpYLpXVj2NTZahsDMVqzu0mKgpjM1saRVjNuxPEXCgGYAsScKM7eOT34A/09V0qO3LI1KNmjXLetlQABVbscZ4yeMn26qBtGW2Kr7XNL1/HJPGYLJ7/sN/NXA8Yp2HKUcO6Mbi7cKb8khxKzJ4VfMCu0yacPatcjWPF1EPl1R6T8xClz3h2gMMk4IWQzqwXK7vtMRLBaU/kSzAhZcP3RVNR1flrdeJOPMxkszoXFO1Z7Vl3r1dM43K7PgMiOG2DY9f8BHTyGIyRdAx+TpESsgK3tQXiCIitaPCLSZNQm0u5EmJ1z/d8VoxNRM69fH2slhFMdodCAZg++IEp6qZCX84eSxwG2N6vlA5O49wRjoW7RlhdQVjbdtbDOMYOzHJx9c+x9uOo23p1sMg3GqoWbcVlosWKVQptqCZ6sK+2a6nR2ALO6Yf+wuRHviTnoJhyDqD8AGFfNM00s7jUX8a2GSSbk1TVWKCYZqJhQ4+rFoK0CmSIE3rEJ9MrI7QrTuRKDOCsxYUvZtbx2tbANrHTFX6jkkQvMY+mhkWWMqRdaR02TI2mwcdg90Sv148+4XLYDbcZxTd2LI5unw/ig1/F1btcKn0K7sNXG7HksWC4gmHaVYfVOwyZmGLYoFzEwQCWLELP5ghITgmbd3+UZA2/bA9sj6dYSgky+qEB8rxyP8ADgZ7e3Y9/bpFU7TF4POUWv8AAm54Z7lhJ97Kcn4zth2tFnaTWdi4nxzHX9+G9e0MRjIzEhjlWK0WLN/wh3RNVjYd2IEyETFkRJTEREERKEhk+wOrPTUxuHrtxGxvuOVSuYymN6sNlg1zvzDS7VUTbI/4mP5KBHujxiRx0mOi2dWKtYTk09i3KvqbLGdSmTmIZIwYyAwbY6wzumJYEl44Kez1lrVWT017DM4IyGITn0/mKg/05PP0z1DJXEJUOdo4A2MMgZX3XOcfuOOivddF3fTNupafn/OrM4+rhYdQm4LumPzKWPxfQzJ66tRyikwUbBJSpkRd/MesazlLurZdy7FZRZNFSzXRWsNF6UkxcqLyS2QBfYrrNc1jI/8AzGUmAlKZbYs1ueYRk8jes5bLX10KbXrgidNdFf4WOrsecx+xVT08IlMFAiIlP490uzkHh5F3B43K69VsG6vgcGvILao3HZypLgri0MCZk2yX/vKvvKQ/cLuH7+swB9+ZGVxgf/vD/wDL747cHJ7ffv1stZkHmxsZBx8wLHjb+/b2A/y6U+M2TZLmLizN+uVHEEuatB9dUssyUyNitMDM2bfiFfcqBHouS+0MICH1fn268r8f+2LUw5/wmu4DcPd/bz7cXwpiNiRla+m8d6dumBva9vOwbPja2S+i7jkO4sXd1THXEU3LsVmBVtVWMsOGgemYu5jRrbFYxKcvhsVma0PqWnqhNlthpl8GzMth0JbXCR7hAYXWCGeTtge5s8n2Rz+V1ndV29aXa3ZN3KUNTwFtdmvqeExeT+BQw7p6RYrjYcmX1jdEuYwzdYgBlZ+lWqeHm1WzBOmqWq3kOr+TVcrGWVkYFsggkdwxwR7YIB6c6dqYiglgmpRyRSp5chZmXfGwVXjZfSGjkAKyIcq6FkYFSQYHYsPl8kW07xsGUdleRNh3bb935Hyd1qFXstsu25J2yZ3NOQJqVVOxlLLIRUoIXTx9MKeNx6Jq1hj0Oa4ixbfFh+LdkpADuMozYiRcqm0FMXZdEs7E/cRkh8DwHpITBCwRcO8YbDZixgsv80W2beBq0cricWIyarVaGSt5iR/kwY6qZJ9GAU/cZCe70ScX6Oa+MuZdhpYO5c2LGandsqt2HjUxuNx838fTabTKP8TbgrAK8C+0VEXyBKIDu9NXswadWip+UN4CgSiQo7EEZL4xnk8+/t261vTvqDiWSQuFxhCrMoX0HYFzgDAwMdvpx1UnYqs7Lids1zEZC5rF7NY/LYqLdEF+bFzap2k1SqsZ1IBOySkgxdiuTFSw3WK/QWxui97PuexPub5Hx+q8Z4jC69ovFnt9mnjuOtNp1bVjNbdsOT07Ypv5HZ0YbD9jNHw+rZ09kxKAtUlnlsSC2tcvJjc1a8Zans2xXMjgNZw9C/mFgdnvvthXRNaLBMWIs6yTThTvGcfY4XBlPQxKYrVMvkNWXsFvF3LeNzFr5OLu2a7VViZhM0Dl5GhXnujuJqpNfxxIWwru749S1NQnrqd5p20kXiOaCOR1HpwBLkEYIyeOT7dujK2sadFFEh0dTZgSSOKzunCL5yxrIxgLCFmIUBHdWdAZFQoJZAy1hNlipO2yvYH41VCbfbMr+LABI06hx0/DuGDXCigSGBmFrIvHJtx/S8GxrymHfFNuNei8qzJS749qq4XS2ahSIMBH2acq7gZ08Tvz69vmyMK3U20UUaq7mNsC2WtgotPW05TWUUdSUfiXAGcr6SowHuITmJnCwuJfkckqtWN9d93sTVSLSWTGs7pYcH9u+ucjPlmJkZjunqUDEyutX7cjDy0hrgsMfhApj0YA5PH6fp+ihXY2GlCxkNztK4C/IOAM9hzx+/PRxzIzTcrurcpr6Lzq17D4Y7xZFDlXyz8Ltsyt0wNfaFGxZcZ1KgABUq5AHWwEyYZNDLawnRZxh60v6u1/iq5E7Hd1GoUOJgVSEhQbRke1Uv6WokpMUEPxmB+VS1ubtJJjmsFNdK22hlUMNS2KKVQXbLVdQMKswXawZ/ZnvPtkiwWHdlchjqbH1opoWT7zYmPHRUMNGRaMGM90GK/Mbe1C4/Bh9/SINhtwxQq12WqrHA81FCtzt+vH9f8APuSI2mIZoY/oSqse+3jnOfb/AKDqDq0GVsmShmBVcUwnwgFeRYdhytcfjXJP5T4iZCVz2zAGv8Z9P7iVWDDiTnSvlqzzvuwNJ2vlDjpoDJV7DpSm1XTMhefY6SuFOLsp1yY1inLKCj84m4D3LmPB+4jctJt4WxivbppmG33k67mMougnBa/scbY7CWydcHuvXr8aTtIUqNUjuE3GSmF9XphhrwhznrWn8Ict6Lc45w21ZzmTTMXUxm7ZcyXldKO9j/k4vKYnFFAHXyalZOlaeqwj9p1ZlNwicPRK62VsOklK5FLu5UywPPxkf/b+pGAe2ck4x0woQ1HLp5YeRHjR1VwDGz+Ux37iAu2N1l2n1MhyisWUGp4VnCH50fAtlgGQxIC0wWv7uqmo2faZICn5q4BTVR45QgpWfpiIYVfH4tlCn1RjpsNBhDMkl7yhks6yYMb/AAJJhpway7RACjqJY1mpWxxV0HYVYg+0okS8hmQQDJg5kogJMVMIhkYgznxdZmB6luXxLsZrmJfKv8DmSdYr9yilT5qCDSJ8THeTAE1QsAgunUZ7oCZL1KLGoxVwJJYpwAp2QQtFIcAcDcTj/TuDwejPhoasu/ZG3udu4/4e4Hf7/TBzkdOLYsdY5Lo49+F1yphywuOQvM3sjmDs5jPW6mPCSvZCzaZTsAo66TsUsdCHLWoFKrWu4YEkJbGDxTsWJfaWqas5SAzJtPvGPOwWrICVK4n8xOFGQN+Mcd3omt38pk73my1q0jLxQqyRq61YfKkjUVWNUCsS8FQVSEysYIZiWlB9JLGrYqzbVkXxX8qayUER/cUDMn4u9xhHlUJyAgsSEC8gkJiS56QPDqU06NFJQtwYHpadgVbAU5xnO3nHv74PUh2XGAC7flOPLCgfI3Oc4x/36h6us3F0G5NXkaP7RXTWB+BfcZdpNkFSKmAuO6KsxDoUEMEGj2GTG1KMvrH/ANuuJuupuxVlRI6rU3q8JizTBta0IBZVMr8ranZKfJCp8wvIlxk6fYcimeFyF96sFeei45ML769i/XBxU7D5HqffXYUpiA6mMTJKWwo6euldO4SXT5VMm2ZDCfIUhC5ssIIGt2nCmuUUlZbPVszHWwK/5gSJLLyHewjj47KF7BcEMPVz24+n06Y16xq4w7+rgLhCPyjjHGfpnt1M4XObJt2xZFtnv2DYNgt/Hc2K6Uus/JY3uCukYUlSVkReIK/apQwauyTg+sXntULWcpbxjHMVaqNGXVxh7CW2J85KcJR+4tCzjzAmGOjuGfJ2TMg6eFsHTxO76teyV36RSVmIsZDLNZCVIrU1S+58ZrO2Gv6EIdoybFiwZYPhApHr3J2M3nkzc9gqTZoYaxbN+LLIr8VlqKNKKS/MuWCDLVpimvBayYJrNPSYmJL0PeeeAgrQtzxjtKv/AA+649Tc/XH27D6n/ASy4llYIvB5xyPQcYyPYY+v69QuXwmeua/g8vlwv1MdVryNBl1Ymy8IsIiUp89i4WFjsJhiV0rJx4jbW8QxIrTqEbxfLJyb2h3m8wYha3TPfY7pIja346Z6G4oMg6djINY98lOf2TYMzrWDxmTyWTfiMQbK+NqNTPhroY7vris1AXcVpq/K6WMgxX+MxAxPTHwdjKpdUUirXlXypWtTR8qocIyRMJq/KKxAOkwEQUnHcSyMBkYHrWZpRkxunbEbOjgcJ/iJBx7f37ZBUZRlCKjOFxkx8c+k9l+v3+n0A6KMppH0bVsbsv1ivNTLF8aaYKYVvzwmXQkapSEAuBGWQQElYp6uKVlK4Luw+snc0jObNQZAV8NMlecP4IT3GCTiHsCBlxExQzClwFmf23D5R75mdtyOXt4rH4vI4dNL5sVno8SLfcaiFqPkVFTHiOtZKDmbghCu8IWBz1mINMzg8ziOFcXWPEMpYTIbJLLWRtw1bshfr0asRTFEqFULWcC9zBFjSYcd4iHYfqWarccqxmCA8gSRqyjlSCCgxgHHB/r0ZXgikkUCIluB+KGAHKc8jjv+wPbrA1DK6b/wsyuvVsRWPcMmQHGXtIY7wqRkfwp0qrVCsSuVBYLTm2y1QZPkFVlMjAAuPxuSfYVRxyDVYSkF+NaSaaCaEJZXCesMY5hwRgcKUiVR1hvmn7zGEPo0YUDEkqI6BClkMva+WRMjMyREM9ZWyIiPy6wXfPbNzPbdpOP3bdigYjGzXrW7ZXrnhWKITQyMnYfZYAJQhRJk2tOSW3qSo6WJ7fWjyWIUSKxLHOCyhdkTDnKgc8Z5+3P9MWNNMIQzMkccUaF3bzsBUQBic54AUHPGT1Tluq1cfaRi9jvtx94OrYW3ue/zkZeWWkCPKK46dpyciuIIF2AgpEzZOs4XX8aHzspkxCIJpVEFXb5WxHQ6lgxFsGpbO39xE+RyZgZrTYgWLDvz1XBZPe9sfN2MyadpzWOm1X6PqmNQkG1o3ZkIeqysociVQ0GBHmA2rWfQk/ozFsoneiyV5qq811KWPchlKDi58WIBkuYyGfnBdvUTOfH4TkU+h7kwNVcOjblGFWNSwBx3Pcfr9x0WKSo6gV0DDGTv3gn0Z5P2GB79/wBpLR8Te37aKWHRZWkWsShUsgXOXTY3oix3TCfDYbYDshgTI2a4zIzUZ3z6ntw0TA4fkTIYe9cKLiArpsRFlijeyxjjM3TY6MGYj8GoWiTeCRmvag1n3jHaCWY17Kzn8VDsfaoO8tZ7EQpUxByIrAiHt+3f1GS6fx+8ITPd6kEYDL7LmrOWvSd7N32LbeNhGbEMQthHXAF9VrMavXwwuZYKo7lMYEzE1yvHc3b4b8NdSwJWVULAengbhxxn3/qen1KpA5G+rG+FBG1XLZ9B7qMY4Hcfr1NZjXKuLwbrGPKvVrAErRBTA2ms/arpFCoKXRL2uIxRAj1cfmpR4hMPQtjcFlZpm9mUuklz1dtX5IBDbEskDt97DDwJmYJchKu2e4/KCnEFeW7n+MdvwmOpXdoxN1NW2yG0JsLNKjCbULQ8F2BCRVBtRBMEvu+Y7DScxHrGqoapEKVVYDS6kJEuRiFKCVk1xDE9Rko/Lp0OZiZOGfk2Gkxkgh3vqD+Z6PlfapyV7gDseDx+vvy1q1TNJiBV8htwBR1YHZtVh9eGBUj2YbTyMdap/wBXjVrtb2C8lZZwL743Pgpdqe1ktXLOZdJUPVrFjP3Joj1IIbAjAlHhkI9elPmx/wDJMl1+3TFW/wDfrP8AgWR0jrEf/LP/AH/79fXvm/rE2X1f0yeZa5VVwm7vnt7UVhglBqcPO3Gt811j6QEzA1w71z39iHSQl29oT6GubiPoWS/n7Yi1/wDN06/BZ169Yj+Pv9us/eZ/6+useCJnm01XaXzTwC3BPKL9Md/7e2fb4d/2ha3wvifZlvynkLyfiQD27f8AXr9sRHhbMR/yFE/z/wDLM/b+09Ok9f5nr/19fZD9tmHJfAPtstoIYh3AfBvaPU4OE1uFeNEjEH1M2N7p7ltIzeHbK+pKnp6+N5Zn/Dv6R9/C3+ev9x+0TEdZ+8x0+33iJ6/ePt6+0B7bsCGT9rPtiti81WqXAnCbqjgKCgDPh7jwC8i+2AZEiHUVyIz3dDAldZj0N4phSaU5G4KkZGH2EnzT2987Ce+OcAkdxXvB2pR0/DcMbyeWJbk8EhKFwFenBsJXvt8xY923LBQSAxG1jW3q+Oyd9ta9fsVLNgjBEgYq6qVC3mpYyyI8BRMl2jHjhplNclNjpHTltTyeEqY+KmesxXqHKmE5je41kXckWSD+0xX1kWtJZd4dWPiTiWepfJYANrBc/Kfj7HgHxNWJ1noauypssWbld35ik1yQwYkozXMCUCyCrJYSGYyE2LJNbWURrb+Ij5AA4GfEJ9oxAn2B+UyIxESRRBd1LqRQwyOEqxNvClJhbYSHJQtuj3A+k4b2yDt4werCdYlrtQjfUCwEjJa0+WokixEIsSSxO6EFHVyuBko6FwrcdJzH5XO4fKrrWWRZXc7PHRI5lb6xNHoyIMWQbimOwC8kmsJEVQxXWI6NovLw2WjZMHTh1I6Sk/AOqMURtNm3FwmDAgPkkCT0ApIIlbBUSpYXewMVk8a1lOjaxs/JhAqC7EKIBiS8ITDZjqPlGe4SDp3l3yCwLoHrMRi1Tg8rj7rU2uyzeOuavFBivuiVBA+CR76/+kHcEz4oWJjI9DY2ljlFcNVeOYn8RA8UW6B1EZA3SerBJJONw4yRnGWh1SGvbSaxp4jLJFUswpIEiv155CjzBIgy5jEaYO9ZsSOASrErXo6G73117VehTlVkWMUMVz7okWnMrCDmT71EcNlohEyvqpq2KgZhfXMzlsJfYL6FStXb+4oYpiC4+OAecpAR6nLXNAlgZTIO6xTkhiV+rBZKpewwUsorIWWY+Xd8rGqMMqshprIBEbcyKPF16gRkQSJsry5YyExO4YDC5Ggy4zMIaMLU6vAqhVg0lbWEO74cYdJNcFEEEw1fcQ+AjmJrcrWJQxe1HWlhw7I3kcrhD6SMelhngZ/LntxetL8QVhPClmnUmoXGkro1StaEkcqyj0SAoymWM+UCz7cr5vOxiQkNvq3m48bxVKQTfWViwsa/YsokiWyQgk9eoisRIIkVuiOx4x1jopsSdvF2HmhdU4PsZVS1fZ4nKahXiGJrwPaS+/smR84D5B8hpiI9WoyiVxiey/k1vsRVb8cpFgiXUiFRFEGw1tGCmLP4yyt2QTUWAiJFczqobHTspA01rdYWNCPHHSypURXCuHfAQXdLYegeolMLJi29v7UeY1JXQRXd9gKpChY1Gdq7izAFSWzkg8fTnObzoPiGvFp80FuJEqef5LyhZfL8vePLwrRq7ImFVmG0hfQ2AelhZzubbeJadXx19hKBsnKR7TXMSywowBUzIwf4mnvlbIkXDPk+3oM1zOZbC7VkcmzDjjaOVr/Es0FEXwfxF8dz1EqJLq0gkyPumSEJYtZdC9Ma7jb2HzqFUMolMY6wtJ+aADuhUGt/e42GuAYYFENLyBZHxw0VjMH6gdspZW2cWmEcXbdlKUsQslB5GEsQhh9hJkAiPITZPuq95FMOWXdAWoXbNWJJRqMDvBJuEccFeQHgDBKR7m7lcEjcDzxnq80LGnyL8H8NRNTVKCQvIZbqyqC6uCYJHMQ4RJxIhAhIKqDux0GbLTbh79uX4erMGS2EtSO9UT46/jNA+GC/cJsO6CPevuPw9VgQQJXX14kqlmgmrEJFcWBrrjwEwyc0Y7Q6RBLOAgYjxxJd3ets/Zzchmd7ZsgWIQNGmuaq/p7HfOOqyKFZbkV7fRa7FdlgWNT+ZgzyMhbVsXC/S9y+Kytms+1YGtKUrOeiyVMrJYF17Sg5KJWMdnkJTAKfs9Yx2H6pGq3a880geyylXYKIKXlqyhstyqpjLAYGAR9B7WXQ9RWWlpklsRwyz1oHYGyyzRyPFD5abA8sbOoLK22SWOTI9TrguMNqOTju+riZZSryTk2ljBnIvT3gcwMRLIERCIOYh0fdbugj1IebSrHBtOjbCEu8h2ENaAF/mIgZAtHqvuLu6SRHE9PCwYjt9MLX8gUupoFPyFPhgBSIzUtja8JGUs/AJQRx0iJGZVHcT1PYsSVEXOXyqbWVTbwtNGJsUWPooIyMmuhjQFUvCF/cp7BnqALsCuJkof3+tIZYzHGsaWpY3wuXhVlGFUg5C5RcEAc7h989WCC5cjlsRLEm+MLJu+M8mSVHl8tlVHlLSThlmc4URY3527SelndwtImfD+VfEbzYcLF2T6Q3uGx9u8iFawIRW0QWtb46i4ZmZ6jOS1jxPtFcm8VWT71k15NgCJQ+A+x/dExDSlvePViAMRGCWADJraVfsUI+TWUlwmK2N8/QeyWkcHBSZfatExEHIR4x6jYAhiCn8uV8zYsDDnrtIYoRapSZ6MNXYqrJGbjJbACR6KCPGQybw/5VDPDp+nSqzTedBKdpVUmlI9QGA6A4GGxyB9c/excyNGJbMeFLrIfNBZmjaPDRugZfWueHxyF7BjsC7OrVyqpJty8+GjXUxxWDIliRkTlz1kRd17JgJOIGI7DXIzMr9dN7XcZCTsKr34sGlwrctwdktmDFU9nb2QwAH8pEYmWTMNkSLvgvKq6m1NZVJN5LHTDUzZOCTJxI2WAUqMZ6T0lXUVi8+iihTJ8nronJ2sS8gPHIaPeELS5z1eNrTPoLIlbDUQDEeQ+rGVxnpHcBycBiOSpYHrsLWDBGZDKwAyh7lduCNx4JIxg9TNAtiMJHHDYbbvjEkkSF0LbcEb9ykHaSWCqcAr79KPT/ACa9yXxrlMe96chidyxrK7VEUOpEBXqkSh7Rli7y5ZErdUNb4I2KVYfWMgM5nD4pmve5rBWbVis6ruWlblfJaRrXaTbWThj8jYEAkHzbZBsvmIKGIaUQC7EE31ibRaXXtYjO0cOoDxOaw+TAYsktZOS8CgpEVHJ/HgyetJDNe0YqITRHcXqw+OThE8+e8GntmSanGci8OabmsTkcjjnGOUyONxDswcU6NYADGqOZRXyeQGYS5sCpvYIQ1tsgtVljH8vkLMH2OZuV8yeCYAkuRt/4IAbBAOCSCFBofiNZdPMTfy6MtNVitP8AC+ZLY8jTNZ0YToscMMpkCxalJI0fmBisciqjq0rw0QzGNuowCcjF8r5xAjjwaRTL7IslAn4/EYMjydCYRLL7MgWCa4hkhez5LEbe2jkspUdjH1sTRp5Svjo7Rl9QHM8taISbYYwjkCkSWQl0lQx3l6fOqBbydNGGpYI7z7uHxubqUWMAauKtuxSshaxjbMAApgT+RBFAV1/KWba7LldiwhaZnN4t5WCHARSetiaYte6PBJNUQvFpAma5EdiIrqkSMLYgUy2mQEn0KusWFKutdncEdqplXPoOA23H7dv7dQ3KRizmKu5O0n1kMAcfk++D7dx2x2UYa+iKZ/Hy7IhrLAqRkVQ5ZpseNkSamQYC5UD8R3VsVrJxDJqqkB6cyGNdlkZPIW9nVZydDHKadtpObka1FfWlVA2SUy2a65hNVURDFhHg7fDMwRnZS+5atprY+xUXAVxYzosq1gmtNCgQU97INhyTFTIL6LUYGDwgZkSzWOOvj7RnRtLtn8hcVa6BYFgF90INrU+PxH+JOWmGk8ZXDBX+cKF/XtXtYj2GqFdVON6/DjGFPHAGc498/t0jkrwoM/DFS3soAP5c84GR7HrL3zH4bNcY8XbBhc7R/qKrhto19ONdTBjn1MJmaK3NCxIiPyhMyZWRYnxykzOoKWrJZqTZrOz7ZgKeXxWObhi02nQx+fagfEq9l8hkHSvJuYLTkPHWTCAC0ZyS5IbgNMlF6bUYlT9D1Blqm21XxVjYFJUlQoPzX7nUmvL8S7zlcMk2J8blwbDYtkGwhmhjqtmnlK1lNrGMzjRBK0WjVVyBVlyxMZEBPwlYSa+otntmHzEipqe5pCrXsUJD8UYIz7osxBzlPzg8ZPH79AmtKeUM0SY7gq2clMD08jjj7frnpDuy+wXGOXkm0LEvqJSbYrGpzzSLEw1slPb8gesdj/H8mJgRCSUsY9DV7GZGmDrhiiwmbEprvnqbI6x3vAjGQOCSHWG9JkCKQMRFvWIceQ1E5pXGZCoYMpmFU5WHVfdHe5CRYqxBssmMd0R0ntKCkCWceMsHV6FXIwzWLFoKrclmFxUtvVDksYYShkMcRH8WoK1+SXvAIYwvC3xH0ApI7dZJleeCXySRl45fiM8p7HkZ5wO2B9+kFiuPMO8M3IzuBXPy8/uRng/r9hPDXqDNE2mrbWxecqZTGt15LDMlNrPd0yziERERlSlBEM6izqwZPySEs9J+U3rLbKTrYtrQeIBNhbFkcm4j6lAs6T+3EnPQ5n7dwdRPt9OIopKtXVQXWsbm1awpTZaFa3VcxbpNjB72pb9u5EyxSod3KEo+8ix4rHOe9DQcgAZXsphgk42z5WfwwZ8AR3dwq6DImMEEuFgxHqzx3o5Y0/lgfyvTuEyBccrj5sjgDvz/ANFF2rEMkxLvGMe5J9A7/wBv079AFeyFOvcdkKSG5YKAVccysnxpEzs+UmT+c9ZSHZ+2SpUf3giX3GfoZfRvvixcJRXSAneVn7SBE+nkEpT3NGPzn/PBzEdexncMxPpvWtXVbxrthp18kGMr2mY2+1gGyVZFg9AFrIXItN9UDJczPeuPHE95HBQGvxrKyvJTszKCXMzK1s8iEhYiEi4GixfmNfcbU9zYEenhMj/D1vYn3qqOYWf0+kS7WByv5UC8ffH68jqvTVZZRhyI1GCAMAfl4P8A0GeP16BEppS4Qt1a6DrHFeBIJAXSbRly1yEd6z85eYVB0WK+8hmJgS9eD8JkosWraCQifjWiTbU2Ur+Q7vX3i44L/EKiYlZ9p9jOnQYL0b3KPyoJlslssF2iH+HaoYFcyM95LCRCbM9pw3tFhKAvNCojpEbiwx1fPY+rklqHEzaRORKfnWCrUps/4tqQXXFjnKTBGmvESQ2BADnxH3+p0q2ZKjEU4p12bgWnVGB2juX55P3+x6GioQRsplAwCDuUHuSh9+39er/aDp+x6l7yPZpXt41Wlbly9xDsmUw9aodUhfX1zTcri7ANbBtWMXgt1LNgL0m67lHwagYAHAazszq2S1zM7BhH4+AbjtjzWLtIEuiUtq5W0d4hlYhEx57Rt8EdypYxgJhIrFcWk48u8f3PdxwwlmwZ6pxRb5XThj2baMnfp57V9LnA5IymwaXCyg3IZavKKVag5Sm3LFEAbZnyVmHXul481fT/AHfe4fjPEjGO0XH7nZyumZq9a+Wl2Evcc6VtBHWtA7yWIu7Fez2Mpttj5Dt43InbD4vwJZXKt7UoXevIlSpGrqgy8csvKqQeOQM557E4wc5wTbrfEMkEMsyjyGm3NCywBUkjXaZSSpciRMRg7iA7tgFca98xRzl6qlT4azGVPK2vVu2PleJ0Mku2uEifxliXa0I69izmY7Bj7yKfDeizF2Fuq2FJA61qlIpdVtRHYYAxMrJEx3QQ+OCMhYRAztmZ9WUx2s4LIaLsGzWtipYvOYfY6mKoawVe4OR2KvaoHdVcodJkIVUiYRYZ4/HDRZ2l4xj0qbVMJoMhgMA/kSbpOZWk0pghJqgFZsNhCHWBdK0uiBEWhJRJWGvesxr5MliGwjccADj0j2zn+/HB6QNSnhLEqOD/AMUHAPyftz9Pt0M5fH5XPY+7l717O5aMNNGletZO3Ytkg7XUQFTXsYJrPxjHaAQEdsAZyXQvQJZUiZNShb4eijWY2HHBwo+/uMhMZPuIehD2SXZ0BkGPXq2sVLFhk+pBI2KM9EtFpIFIn3g+FLAZ7gkoEmPmBUXQenSJOIVtCRb8iKQNZJLmFMmQUPknxLE64l457Ost7JdEkMd9eDKYX6mgFSCQPIp3OcgKpyT6RjIHv2+h+3utmq2ZWySjKBwS/b5ft+/bjqN0vZcxoeQtZLWbdmpffjLuLFrEEwKy8qg1W7SRlkwTAAzFfcUqEzmQAh7h9DrKcvUbnDcdM2C8bDmCCHvIj8jBI++bHj75FxxAlMxJz1AJibvUblSei0mqFqkWBJx3NYJLKWwzyfarMTECPhKTZ+3BkYmMZYBatidrIYtiGNkT8dcmBVsWEzIkC5FTCXArmJkg6T3QUNiVDHc5SbzEKQwPBu7SNyG+UHkYIzn3Pt0MqTIdhcKo9lJPA2+/H7fqfrnoDsICJlYTYkVgIr8xnLClXUO6WnIkLhL7m4vzID6ERjMFJBjdgyA4PLa0/q3GOtKYjvTEWK5qKTaxZFMiPl6eMoODE4mTWQTJRMtONJuOh8CaWyVgBi2IwQ14Z3FJ9zpaaYiBWqOsHJBLwUtXaPr9BdOKual7g7ICsNRCasPJxiaweSrndXKqqR7oBzmTXeMGolKaUMneKOaEdllclcSIisc+kZGcnJ4+4HtxxDICxC+qQAjhsHts7fUffkZwOehxNIilliuuw5QWFqevtgZnyBMD0EBGSXHbP7hD3gfUiIvtEbLf03tV1W9tfNn9VbrW0XE5vh3b9RyNnI1Cv5OxRymByV9n0ClWWl93JLdj0ox3xrVMvKXZYJgNOCpFr1Or9DK4mlbsWTvVkjYW+orGyXc1Y0/GAtt+aAgTZY7WEvqJSrskAm3ntl+q6Rs/IXuO0/BVm5vh7jjeNZ1ulknuzeOyW0cja7e1to3MDXsh51hiyuuqvYs0Y/IKq3fImZITW6xPcElaOej8VWLp5p2hiBvQcqzKeFJJAYD7g9rNoVdVr2WjzBP5ciwltigP5QCHc6OBhsHcUfac+lgNpovvW6ZTkbNWtwztJFDK5bwqyGOoKQimkscucRVkq9aRrG48RjqDb3aJQ60x8n/iBcwxqnRsuNLUBasut2Qq05SMA644yGBqpiZ8gCQkHjEYLpACJiYx19GEIp4ygxNfvooC5Yl6pT5xRYsssZRqqxsiW+NNnIOCTFjJAZ8LZkRX4evFMtILHZCqRHZx15N6oJrOFquA7ypbC3t/CSNYxaRM/t90DXa+PtM13+WpWh/l8LtKFXdAiHKsCp5yMcAjt2z9M9KNQhe1dcvLwGJyccj0HOBkd+3sOu+np2Wxe51cBfgsFnUWqTaSrbDrhWcERkarImegIsjDAZNjr+UyAn2z0GB7cn5u1tOetbJlrmYzrs22czl7Vmbl9uSBdcmXbNmyxjrTJWusmLMkReJawiBhQmLKye/Z/YeWLfJ24YrF57MOu1cjkcKtMUsJk1VseOMTViKslNaqFcFsd8UCJ9hX70w2e/0qctaK1YZdWirDbOVi0SYUxnx1vsH2piyYE+TWXQYXKghRgsTBq4kYk0mYMx+IiSuVwPxgOMBTjGAD+2f7dQyVTGmEtODxheMH5e4APseTx7fbqNyGNwycWuwOWsWMmV1oRQlTmh8EZ7xaRw1f4tJsj4Y+wR1IwL7D6n90ynHeQt4utpeqZTF47Gavi6OWsZm6F21ktpRLTzeXDsGayKN4m1l0qy/z8Vc2GQtKQE8Tx/nq+OjZrGCqZbHOwL/DPnrA5BlLRa5aqpOhjqYrhpTK57xMGpX3RAel9b13IJqw4qy5Q5CZgrDkpg+/oQithtjylPQAmYkgEiJZELO6Bj1CSKaxiAxMVIy0IjReDHnJ2g4/0+/QSxSAlGhilP8AjwQ35e2cZye3H6+/QpiHZHF2V5TGDSbZqkLgW+tFhHnH8IHxMg4IaqhIOnSVQYycKCWScuhG1chbPirBYt2Stux+LfZulTqsQinWlxQ+wVNBeBdVZdIlri/YEuiyGIiPXfuvHeM1zT9Ry+GzFbN2s/UczYcMsSq5jXM/WpfOyNN9GVnJ4mnXNa62U8gKuMI5WiRAikn4R5f3rj7FbrqGm1sFdwvItLCp32vkKuPtuyWB1q67M1MNUyNoH3sQizkR8l4Md8Vt2tEV29yWTExtqVeCMRWUlY4ABhiWQcbe7Ar74+vHWYILKs0friyRgYIH5Q35WGQO3+I8Fh3FZcRhW2btapZyY1mXrR+W26DJFYrMHInNftmGFLIlrIbDRiZMuo9I7WNQw4r3+Keusx+fGsxVGm8FE3HXWxIdhypnSTA3dVLh6wYERMjBRMMli8carnOUOQs1d0/B4+pbTgNi2sMbYlE1sfWoYew25NFFqQY2UU0kVdRJttiw2CYEdRMVDhXZKjmKexoqveum2jmXiwjWViwYJuVRZWDw/GlTSFblAozAIaYr7YKZ0gMtj10ztVuQXKrgenOVzn69uwz9evNWkBKTyOBxhiByABjHH1J+/HfPTNzn1rX9usqu0fDsEoaq1hKdQ1Lok+6QGVasZCAkIiSwVBQtc+MlCQ9AixfF+coI0fkjAPx6k4XLYCzZ2PK5Kowsuq8hteE47FXksR8ZTbMidxfcSrKJmCA3TJ+q+7hy27ecxtPIeTedbZ8wqlTpoqY+uoFLoLkWNUEKFMEJeSsqCHugRW2xYW/qmQqryJtd/R8trJWCTjrGQceQlhKE7CjYLVAiCQXekCD5ENc6XSTCWSoRERBq6d8Q4E6GSTGSykgZ9GR3Iye+R7jPOMDaq7VCyKoK4wDIeTwoyBkD24578fTrtZsGSx7HV9csjUQ9ZLZYSNobbmA189gOUa3KYcEItNZQ2AgfLLQkhnGtYt1jAYS98RaKhS2i+yuC+TcyR2AL5Bks+s+BcfEBQLXBR5W9B/04hMehQ9fKa4NSflT8pnimWtYbJkf2hBbZXAmSu/8AdnthbBVMR6La4vTXALbbknZaLKCRAFQKu7qyxIAQLFhGZSTe3tYAyDZEomPQ09OGjOq7ETce8k33QZwc8jn3/r1sXmkOFZyvGVVSVHyn2z7c/f7Y6Gr1R/YdUSrlFQu1wEvumZ6FHlI5GRA4VEEPUvHJdkEJRMT6d3BFbUaGy7Fk9tVRt4CtxdvL6s5KWLn+o69FBa8tXc0iG9Fs2fDEQBwmRz5SV9pBW44reYipSqOu+W1Xr1mqkQbat3ZTXFLEdVskyMukMiAIVEPQQXB9SvJaNldfu5XF7RgsniriTik6iZLMQyFVhTViQCJQYA4/3FpI4bEx4mgUSPreUV9qjzo3JwdiENzlceoZ9+/H9epI4Qqgxx7n+oDAj5c9x+/05OOlq0ztwkJSBWG97rVt8NNok0VuaAwLBFKazWSj84OD6SYQn/Tg9r6Rs06Zd21FuF4hViri8qCrTKx973yNVYgLRmYZY7FEa+kl3R5oMC6eoT6YypZOtYmx5BWlTKxV1jEeY3NZ2mySaXdPX82HE9eg2v8AMBCaZ3CZXGRTx5fOr0RClkZxzZsh3k8ANJRUmO4ofMR0AEvYAx3rmYkCESVFkj+Hkhh8sgACRxvIwo9hn3PvwcHjo6MWERSJXQ8Y2/Yqfpjnj7fbrswgvRqu6Y4Noy2Eq5A9dsZDXcflMlSo7dYxF6yzDlmKNSyulmLGvWLlqxh/qS2zixs3W0CSdp4mK1cfIuayyuQjvW3ytT44T3Lme6tHecnATH3UDBE4GVdsDMdWXreo5DZ8qrGUcbkrdvIOBVerQqNdYYxhGSF01gJm+zPaSpWcBBCZGXRvRZM7jHhnLbvuOX1Njla1OMxGz5ObuZrtVWC5rdYH/T7JuJDKzQHvW4gg2pP9tiWFMdQV0iCjEZKqtD5hXLLLI6+rapO1mxz9R24x1Mk9iYbJkkcKPnyP8K8n9D/XAODg9AnIWP0ZOt6C/SLNwrljA1bG7E5klIZitafBipU9H1qtkoqM6dxTIzAsFoiMR14mtbsUcBSuVr5Ls2iZTBcSwRCZKYZ3tl4ghHb3QKZCYkhLqEjADl7zpOS1/M1sOrCW6bMxVpXKxSBOnM49jrSk5rHiXY+aNty2kIAovEIVl1oEzICIQ3ihxtpu55DL4G1k7VTVrVWjNQLDc1SyYwuwK8ZRFPjvZfIMVGIp0TlKWXMiC7ELcQHG/l0q0Is2LMmfSdzFogTkdgxCkEggc5PYfdhplCzYlIjO5BgsHBZQMKT8uf6H6/piNt1clkddHPW8HcbgE5u3giz/AI/GD8rWiVoxwP7oKy8l9CODk1wkILxxK/JA8OJv2MdI9LFfyRXbchDCUi1XAzYio8RkgseExLxjYF3hiSkBMDkPVu/dFrWN4boe3v2u18/8rasJxIfPnJuFr461jMnq2yczZbD3tfwO7Pu2Laq+wU0VcuijjabbB1KWLyr7EV6TKw2Eji8NcyGNQFN3kudFHXogEmeRASaSyY6BaTCrmcPjxsRDZiOhdIlcwy3mnGUeMxqQvrZVYHKnGVyCQeDz7YJ74aCCnKsUtaaNjIFZfKjkAZCVw2HVfSwwQSMFSCMgjMBrdqxjL2PllRTK2PJNiKsADDhjf8wsOeq2gMf5BmOgj4/yT1kJs1wD7b9u51nkPJ6fQZ9M46wOf2bP5BaiYFaxTr1clUxJgoWFGRyVfICzHpgUE5Va2Zd66xRI5snHlfUOCuL+SblpljP807Hmh1WqRjVdQ1DX35PH5vK5KsXluJNOXx51HjZVRaQuomC2VnlYic4c5r5Z4d0rk7SuN97LjfE8mOdnNsOphaOQzGx5MtXxWs14Tl8klr8SiviscvwVqRgzzstPQLvlvj1NE23Y73wiEbjC9VifUgKBZcqu0ts9XOFYsoY4HVgr6bFJReeK7QjtrJEqC8ZI4Ni2Y0uBmiSRzLHEs4RFABsokcjRrvZYW5r+dwWYpajVdhb2ZoVnWsnRdXFi8Qd2Wru08soGl4slTdXmo5CWfk2QJckDI6h9/W71XozKViF52BmmuSJYTPYI+Jjz7mT3kyCNRMgCOYQcx1j116Zhstkc7dyVd9q1Yu3r2YymShotN1y/lrOTtzZsPlarDW3LReCofamUJUmICErGLV8i5kNo4swWEw+AqOy+K2Czcy+TRBOyNsIbXWeRuGtK0VhQxJJ+ChjYFTDZakAEYiOS3NIUgKtsI5khyycFBwCMAHt98ffo2SnUnbbXj86IcCTIAb5eQO/9h2H06S2Pslh8ji6zsXj89ciq184ZajPHKJoGFNbxIyKwCDKJ8YLIxOQBrDWJ+v3Iadm9NzCKmwYxWPzDfiPHFW6pLkRsMKwtTqswBrGREZgfJ2eLsYohmVxBbwtUxNbk3XL2cfWXSp5Kv3SamDXiAUbVtttmIYtaxKLC0hLGusrCKhjEGBPLnrKVeWvdS/J6vfbs57Ztes67jbUUwqosPv5nG4NNlFNnirFjccdlZzLVwtlRLm5Jlbw93rWWxUrwmGd2UjaEbylQtnPOQd2c7VwAfmPIwNxcFJKvlnbFXhaGaSSfccxtG1cKhUKyDzFeVstIrDyvSkgLNHW7ZCy2T2XCOy9h52rhY9/geVqwrH1QO0ABAERwPhCOxUwo1rIkOMZ/n1ZDnPZNUt8IaFg62QMLuN2Axbh0LOOtVOHr13ZO4CYgwsk2SbXuzJXvOxqoNiAnp288cKZHif3EbJxricx/XGV03D6dmshsaFsx9Uc7tFXNWrWsrljLK5Zg6WLrWbEmruitmKyDr9VFBqycpUoENXYsEOTWwXFW8QF8cLJGddTJJTHNsCpQM8K+wa72FNkXn0GqChnmSdtkcrJG5QlpCFDKyhgCAc42kZHHB54z0Xpb6ZcrwXBYWzDaihsV5trIJIZ41eJ8SKrLvVlba6qw4DAEEAawGDxcmy1+NZCAGm0HCAz5yAzE4kgkpIxICBMyffA9yWLaXdE/Y3XIra/W9OG9UrXQdQcCntDIWAvd0trS2mUMYL/K4HLIY+QtkKuqlcTLGbrWrYl9DGS0At5DK3q9P4pM6DWqpJsscyxCpWxhQZ+IO3uXIdlrwBJMG4ftJ4o0u97shxia9XMJweCyGQmrapF+GSHCXVov2AWT0+IWTIIQ1wGb0wyJsAQmJSULmrWYFihkjLuiKwkR4su0e0shYMRk54Hb+nR2o3V0bSr+oiBnq0KNm7KVAD+VVgMzhGOEBZUYLkj1Ee3VEtN4+h9gMdbbTxhVDq1rEHUFUwaiDqE1EwICUDAQtaYiI7JNHSPvFpM3wK/j/hzNcwbXmcbi8BZcWMxFR8dt/P5SuhuUWrH1AUEeEqa2kKxmKRNg58SbMeUoRbcRrvLHJtzaMXYZGO5K2pN+svvFFq7i8mimKKf4rGrirZz20nfmh6BeaZWMR1meatvxvJ2O1PB1YuArD3E230Ic52NqpZRyFbyJBvZX8oVrkiboV3pehCbKBrFLzVs2prZkg1DR90EYZI5FlFNiwaP1yLj1BRuO3OS3GccFodKuSx6dYqTFoZZIrFyR4UnV6xQt8PXxLCVkmbZmdldEhL7UMjKUBqVXEVcNSyFyykG2FxKKqoMjequXhAogunQ5Uzv+QcHYPoUt84ff0f6bZp63ka2fZTG78dkWCxySWqX1VhZEVWIiYWxS2NS9Is7o8qxmucdZV6CamOqV8hjkQwPh44AWfkDs8RukRie+e5XYBxLyWozIoL9jxLiYJv7IjXrFWthtWrvtWHJEbWXFjTW8lgspUaorqMYZEmqTXELZMlB+FwL71eqSXVwK1VIoUKc5jmY+pPcgk8A7uwwOSDgG1afEFXyJK8rwyo4KqfL2JsG5ncMpTdwBg7snOAqsyt33C8zO5PxWGk0UFZC1KK1lGPAlVcfQXaQVatVnyeRZIAG+d8GwO1pqsq8fjUKHFNOvhWGyuU2GELJYDYLsYgCCoxkd33auOpomZLwRMgqDV1GCPLabk5xlC98IkV1uCuoy71wTZgYjyOhUlPVYSHUYlyuyIM2qkmD4swi1VUrbXexpT3CsgJXWfF44+xM8UgBdXdkskn/5ltmIlRDWbcttFmnlDyny2kDhg7EBPVt2AEnGc9uePp0Toul6VotOGjo9UR063nRwokiuIfxDIYh6ywWItjax3BQA5PLHUp+s9lshd/Tr5XSdRSqSd29v4MbAzJttL5v0WTkWdZHtaJCUisQWMrns6MmYn0S879sHkf8A/E2h/wBv/wBROYn7fb7xPTpE9PxjpHSPv78v60+vXKH6ZPLNoVgdMeQfb5Jl1Ycx3c38fKhnWBgZ7jmEzZLsGSmaxDL+wvXoPZyZ+g5LrETMYm1HXr/vROJ6dIj/AGn+en+/TpHrtngaeOXSE2DaAqg/hhMnYuSQTnHI9x9jgDr4K/2kGc+K/UGAwuAx4/8AqMcf3P3PHcDrrtdvgsfz/pH/ALTP2GZ/zfafv946feft/t/H2sPafRaXtY9t5D3GE8BcI9eszMR/+KLQgjpJT9+vj6z2zMTMlMz3dfXxTbIzFexPSOpIZH8zHSOk9Z+3/TpH/aI6fePX24PZ4K59qPtr7oHrPt/4Rkon/wCb/hTp0f3/APuYD/b+I9NdQ08W7RdnSM7B3OMesex7fqQeuR1NRet4dhgEROy5v34GDmGFNu4HOeAf6c+3TC+FMT919Jj+OvSOn2/t1n/af7T/AH9cKiJLJRD1WUdsj3T/ABP9o6feP+nT/L/bp09HraFc569Sjp/1iP8Ab/pH+39/X5FaiESJff8Aj7TP3j79f/s9f9vSJ9AieUMZEZh2LYGRmPuQADn3P1+vB61GsE7SocnIOFByORyORyO4/wDk9LKcJQKFxKFxCi7lxMdJEpjoRRPSPuX8lP8AzTMyXUp6+vxmMx9dRdtYjCB7SWoIZJDETPWR6yRlEdY6/kZSXT7zPo7t45LJ6oEon/tMR/y/7df9p/j1Btxd1cTML7v4+89pf7R/MR1/+z/9j7esGhPAwjFCOVcACRNzHB2DPbHY9vYY9sZZw6o0wUtZkQZBKSSFDnKn3buc5z3yfryVvn6PZj7k0EMKHQiGKJJl4gDxxJrWUdJBYde5IdOv5yr8p9C1HBVLakjONTYrDEwC3EcqJYlEtgWSXXxQ/r2KLrMz9mLGA6y07VewMGLAEevXtmFh0iJ6faYnrE9ImImft1nrPT0M1MTkarCmLzCR29qlRAxKxj7QBGxbSNcSZmoessXP2Y18TEgnvUoo5hJLVZgQFaJq42jJQ9+4Bz+mcfr1bKGpulOSJbCRuGEkchklDSZjVCN0Y+dAoCMSpCs4ByclW7tpIiuLOKxz7RimVQtUG6IY0+pn4ok2R+MdsSHSFhMiMF17fQZhMfksWytZuY69Upk1EOY+tMwAtJQwIMke2Vl9jIOkV5EO8zQUTPph7BiNzC3c+l5nLeJ/l8azchqokhWcEmWJk1CE9VSkJCS6SaiCT7YC8R/V9y/YxGzZfIgnIkdWqQxTGVQwwQQiXxBGJIBsBBSEnISQsg+4pKtWo68UyyVaprylgFVkjWEsNu3cdwYBsKuO+DjroumWrD6MUk1LS7kSRiSUNNbN9YZAN6pF5TozxjzHJ9ih4LenoI2nQqBZm3YNjLK7MFZGwsT6y1xOfPl7ROYNMugXRAQyA8UNiVRBQFIr7BYo5ypcs28jiqiUrGo0JCwh3l8sNSYiXdCvGhwzJ9JR2+E+kSHprbHo+2VQP4d3ItVT7gr2FPWITVSRzWns6DAz17I7e0iAjZIsamJX6Wterk9apZRd+4+vceQwXQFyt4uaUsrMGA+NLOxskErFaRZ1ivKW/b0mlrXHsLLZqNQg9ZllqEvuBAIBDAK+SSAp4PJ5J4v+jaibWnxKmq0tTmjNNKsbIWljMU8W6aMKhkquYwodogGXI4CjBXj01qtWIt/LFK4SB3GwqVhJMEgBpFAjI+U+0SnsX3FIlEnMSUnYp5bVc3cxtjHndqLqEFlllJlVt17QLP5VYxCJJgi//DyPR0GMjImA9fUhkteXsCYx4NhJSxRt7lDMNIZCKwMMgjvOZAJhhwbFwvo2DjqcB2WXnk3Tx7c4yJTVLFPRaDvllRcEBxEs72lIGZwvxu/EhUYFPXs9D3n0OGFcfzKWyDGEkWkhUtzvV23fKcpzgEYYcg9XurIl/EXxEALJYa3UsRzggE1vIsRSQqzK67bA2gBD5kTgoynPFFVXslGipSQ8hnIW31/EuG21MlcrczouUrVESxvcaRmJgShokHpb3bNMGhStAdiC6lXaha5rAubFoGnAzA9O8gjylIRMgQy+Cj8hM62tNC+23cyL751seOSxMMjpWb3SQRMTKwDqShkGwQEpwSSOqYM+sYTKGQAbSclTpvQbBrA2r2PJkCyv1hoiZgH+oIpmO4ZDqUNAYn0kWxhQrUmi3OxTfuLlMxIdy7lXI2+kEkkbTwerTRevFKWR5bKrWrRSzIky7LH+8SIwYRPIFcy4bMaqm2VTuCkiJvYRYpXNx4lTyAGOMZFdQCzsMEnHfMTD/E8hUMLMz6kMR+BQMiudqVsdcfTt/Ip3KQwpwjRkYVaahYrS6CDpJKExgpkf85wESpsR6mrbb93FYvX77Iv4nHPsOw/Z1htNrXKt2bIdOk/e2ivKpSQERABIJRjMzlVc1j7Lr1LLUoyFq7Bmd62tREVnp1GzYe6SljZPtImSM+eO0LER0GfTGF6KlWmiO5hHtaSKU5fYpdTsO7iTHlsCcpyQDwLBVkuVh5jlraxNZ3xVjGh+H+IRK84MiBQ71Vk+MgeNStgAJIygsQe8ylcYtLLJVL+K8Jw+rSZ+42qcuiJKQ6GRs+zomYgQGRd+P8xeQnH5S647bLD8jbKGNt2KkL7rXWTIxhXZEz4p/blcEUBJfHk46xE5exQ03f4kKY1zsL6MQpwkquE+JEE0bAs7o/c6F0nwxJDHcE9PUVksQiXMJQIehgHC3xLIjsKDhrekWOh9e0I+0j0I/IJKPr60s3fiVaGOKRVJCsqwu3GNqt6icEKSNx5HOccg2WpJWzEVmnXMbGKRViwrExtKquURtpkAdq5cghQV3YBKa5ITZradszyBtZlLC53IVZoVPPagK2LtBWOsmT8dh75H9oCjwzZFUtgTkC9XZ3DHUI90fEedXkBg+ZPaTsyxo24iV37OA1fXaovV3FC5KujLQk1MYL6tg2NFTBYUjVjLBcs47JIYKirwhykulrVz1JDUqBxjLGLAYJfc0J6yJlDQ6j0J/wCWdXPc/Y1ea/GX6N7iXkfA0r+UBrqVV8XddbYcnx9pfGlVYEOAJhy+3H+N0KgllH4fC6A9uf8AmpJlm02ZK03kxlD8ZDT7NyBtsuM4O0sOMdq14/hmml0OSKRY2fTvGemyGNS4ZJfDU+sgKAfVJHNocEyxMwLKhx6lOak6XngHBRcRiW4o81r2OxWRrn5g+FdTS+nQqCg4OPhSmyuLEH2sOJhJEUD6g2YvD1qHirYdTWfm0Zl9ifKSjgPOzyf5u5ivIRmEdxn22B693Vkq6qdbBdSuSwsSK58ElM97Xg9Haw5ZKAgQGDmOjoLvnxHJFMLnbLrErVOPBcnIFJriVnCkEQ9vcHcCTgegCzsnsmO5gPDuj1o9/X7Sq1a4sMZIy5kiHGVzgbMHI+pHt1db9KAn0xozEKc49fZCuQc8YwOex47jIWYQu03IYYZhFmSUz4/ewVCLzcR9pxEMAFF1UsInyLIu5f4FARh3qGSq0Mww60xj8WMWmWZlgiT8mZrUoGyuVOUcKWsY7mB5JLoNdhT3MPL1MbZotdUmunKsqhTGwS4h4nWY1qETICBkMXHE6vPliCYxzUkDGSHoLtu2gABNq+ucOQyVurMsWTnrPtSye/8AZL/kMPIso74JjRE+2ZtGlaolaEw6jba1KUxkBc7ioAOUIOc47cdvp1XZaBUZaEYHYthh3UdgMH+n9eojRMcx/C/MNi++8rbde3TRB1+vMCwD1u7lwbmgtWpFxJtqr/KupGIObFXxotwAlB+lnlcPnsj4bOOq2rF/s+NFZIkSCZL4Saq0CPWWywY7IGRNizM1dYGZhu4y1jqQ55tk8hUXcXiUoVjCk0LtVrTFl52JGSTNmDF622JdNclGxIwopX6H6+fGlt6HOxWSyWPxjLpWk42wNR1obFboFmsQeOJFzSFXWYW2AUwkSgyGfS6HTbGs3XEdQeRk7ZJZZUzkqQx3nG4bsDbxhRxnOa7PEkbTAyNl5A6owUJEFjgjMUe1F9DNGZTvYtvlkwdu1VUkX8663BWKtZNdbZW2UCM+JtQyUyHSHcvsW6SSfU/86+xwg7rPoZydfIWsbs+MuYfCTksjlF2quUXJQmhTEX+RSCSQBMnEwbVmEsXLBOSKJgvTAv37VVuUBGuWFUrVonLVcYcmNmw2ZFhy6TFpjIFFiTFgOF3Vokzq71ziPbMFW5b1PGcpYMm8VosZGdq+DXmcoqs6pfSh9KwfdCyr5SaVhC+1oQlDFqg19JFsnhKSnLiS8kEe5QUM8bIPk5zncAvvgE/Y9+kVqOORZNpWR443kENZMzS+WobZGCwDSPjaoLAMSBkA5FdbGKz1VoDYbVIYebazYhUmoRgvIMxBSHYsIiA6dO8R8okEj19eWqYy/lrO3eDI0WqxWPRdoJteFMWStWHU5GuZQJSxZjLRTEkw5iTavviJJsZSpdYzIsbr6mQ7MZcqBHWUNRuDbns2rAPesI70Xp1n6M7JELCXay77ZwIrGvIAtuK+JssRcppKqu1GUaUiMuFwIelawaLFlCQUXfFUZFYFAExc9vd63FaasC9S+m3IziSM54X25Pbvjj7dI72mSRv5YJJ7bWOSSNn0/Xsf6e/S/sDsK6x6xVyx1UZPKV7jaVNMMo2L6JharEKb1YfiE3J7IE5kSghhpQPbg7AWUq5/OYcaleo9dtwOLHB3UkGChWxFOWwRH+HdLYb08VqZggW0oD1aPkPi/cON9e4U5JipapP3XBO2rD506aWox2SpZiFY+skmB4SuxV8Vp1clmkXA1YdS7IGt+SzFtd+zmMqQ2r2RtXcpkLEhEA+9dYVi7YeMLbBtc02HMrUIsPp2goxGZP06tYslppglkKA52H8TBRXB2rjgryOOQVIyMdJGqg8yGMRhpI8qwZS8UhjlU7MjMciNG4yCrqUPI4XhV8slvXztsoR2gIPqg8+0ZKCZZiQiZb0hcF3iBjHdBx2/lPKFl2OLNvs06t+9lipY+ncu1pWzHKXdWb3UlhA/uWFx2Q1gFBKOQWfUZmXPy5pezcY7izTMmxD8knVtU2ps4y1FuqVfaKdrIY+v8oY/xFqqiqUXJVHkGGqBjHqiQFd2LFuytTXV0VipXFMsWkBEEQtdEvWckM+QRUJor9U+NRsn4/iI/sQzRWJiik1Fj9L7nKOMFSQEZu+OAP2+nS+xDBIEELwkEqQEUlm+U5B7c/3z3PSr5Oo5DD43I5upYhOWxZpyVE8Udb5SrFZsHQRVJ5eEba3FDES2YBFrs75XM90bKv1LdQLQvcXxlNTBHFblT2/WN82K8K2tXOZXtOoa3fQZ2VixGSOlkSvPXMLZSq07lU1Q4vVLOWaGobjkNgjE4y3OrZUZ+PVeldbKLxRVaVe+l7Kkgqs47SrZrGmCAGr4SKAfBt9W15g3DaeZcD7Qdw5jy+zZ7B0uLOYdSo7vUppllnI5TcsflK1O/ehRfXW5d2mYBbGXLLLta9jGW0sfZ8zPSoy0vjjXhk1OckgiUVIjCu14w3qyWwUbg4xkHPt0VLpllK1OaC7VEAWZbVaXzhMd0IaFogEaNikkfrUshCuxVjhlag+5tyWUXgVlhqmJjWscGFoPqVgGxepk99n5luwRTFq1HnlA2j8Ztq9ipHqAj6jrOM1ezgUW8rmbKTNF+QqurQJItJkE45bWT2+OvkWS8Jaf7a/HEsgCkfRFmzyVOpVyQfvYtz5o1XuWJobZ7Jcuk5wfiRNScwkewF98EXRkR0EdyG0VTXWK/R+EhFcasjSqJ7gOrMriwPlHu+cRzK/OvwjH4NNbJED9OZ2qVNrBnPbLumAMbeSVII44+owO/VaijmkZlkIk5G2JPTwQuO5PIPfP1+vRFw3R1SpR3zat1xU5KjqesmFKiFiKzGbFnXzVx7Gq/BzalESizbFMxKkhJTJR29YXgbVkb7zRx9qGw1skeA2DLMsZuxhsNazmXiljsPl7yoxGFrqmcgTL9OtVb3wsK9dzrpGMVj7WZyTx9huOONeNsng91wefz/JNjJXtw0LHz8DbNBx+NwljP6xkNvrCpFd9LaLHfjcdNc7XZYYtzIBUk1bD/Tr2xnGnutwvJ4YvF5xuh8ZcsbHURkXt8lY2afk8W6xiPI9NYcxcVk24ZBE0RZRvXycDGKCRni+IsRx2ajJPCGiEhiJlKRvsbdtGCSqZO3IPGDjkdZahJNBZaCFIJY4rIghtMYBYngyqQeaUYRiSZfLEzRugBEqiRCpalXJGPUjf9vUsLCF1tmzGPVjrwlWuIootV4Sl1L8n0rSlmpjaZ9xKZIkyWLatkxNvFX7WIWSbgLp03tNNVhyBNu2RYRs8ncMr7UB0KWEMF398FHXoRru2ZLkvbt65GyLBx2W3nbMhut3CsmEnSyOw0dfOKgguWoW7FIxFLGGaCZ1Os1wG6LMl6HaarrAbrtQK9f65bxkG9xd5VzVMAToIZGfF4pOfEwTrOLqBhMF44zJJbtwI8bmBhgMjyeXgkqTlWGflA4/69KbempBb8rzlnAOA0IZU/wDbHvknJPv+gH0hgxbKePx127iLFiGYn51Rsiaa1hRvmvUclxT1IJImR0LqDGCcR2FH3h/hMsFZTKqoybGdFAyFMgVkfb45nqYdrBiCiO38ZnvGY6zFxuedY2DXuP8AgwM2vDgU6rcwOAbikHSE8TgajLFCLtX9tY2JUx7GOgDbaghddJ0h5Iq6lWQoXLV6tZlL0OouEBMbCk9T8QySHQY+FxlMwJH957ZiD+w+pqtm7Gm15ojgDOXG47dv5sAf37/TpfbrrE6r5cmDj1AjaASgJIwO2Tgd8fr1g6xiGFmsbTv4/J2LFu9XGjjMPXdYc+9bZChrjVFgsZbsD+0oIA+/uEVyU9oztY9vutcbYXlXBcS46huml8obrxTzyjYtS3LDzgsFbXh9Iyl6ljNnymSYicFmLVltevhohHzLWYsV6UApkC0qa+3HduReJ+Sh5q0PQsJyJtev6/s2JVj9sxtzO6xh8puXfjkblZp0hVBZTDVEXF4g7LhrKK1an/XULV3Iu7LvO2b1zZ7gt1DIByvwhxXi8D/UpQvJnrG3ck60VfG57P2rcPRjqWUqa+3I2X2GrKxZBtsOyEq8aa/qGu27kEOm6ZUsKso86W1YaH8NWjLMjLu3FgWwAOCMk8jq16ZTqJUlea0uGrjyyJyJFsyHy1TyWjCFYyFY5lHmNIsajhj1qRRVr2cbMqm0qVHZR3XhbWtoZRdYo3lPrO/dUSnVTrMFn75qFLz6xZDuy142kyhaGvZdVcdEFObKhntdJEMFXrmXUgntgwKYMImIme0vsJrg6FrObDQxE3adbJbHlvj3L1uyNeuu5ekrOSuXJPopYnbGxYbEzEf5RWRtnoUPWV9OsbbUVXoXzGplKHyIYNjs8WQaDbNU+1EgN3xCyGwZmQNUEAvqYerlFItGBGtwZsYG4QqXjVvSD617jj9B2I6qN2NvOcxRyEZ4UPnOSuOR/wCd+OMdDil0URkYdD8tkvjVk4nIpXK6qEwvvsSR9vRj2x0WYs6mJB0YETMdQirTXEwtr2Rbf3m6JVPb5oE2QB9okEECBhg9kiMl17SKesS47OmuwPHuB5BPJY11fY83lcKrVnQbr+PuYzw9M1aV0hdRN2bbIQ4WxP8AhzUxU9RIlwms9D3rhEu/a7llEnMiDCiCaspIR7myUrZC/EHWTOO/r9gmsNf9UYj9sK3Bx6OPUMjn6jn+/QiVZTIGnV4e2Az5xkqfbPb6Af6dNO7gchrOZ1eri9laJZvVq+Rc6tcWylj6uTM0MosPshK7B1wgmJKe9amxE+M+vasrapXk/Gdt8oWRWPG1YkfZTtl1MgmJhSO7tLuWUdExBSsh/KXDezbLHHeOQWijj8WrPFXp7r47DL5x0OQwzrRlCiWLoawhWpvVAwDISpcR6Wi004h5DKfFK4YTCV8pzSXM+KVCx0OgWTEH41lER95+8zEehFZIpkSzTjXJXMsUpJJygyFHoJ+3+nRUyrHtCetvZl4xynvx7/8AcdY9YstQHP5NK7pvymMfQzFqKXyWQhzwWx/kAZNNQ4FSaTTOC8v4CazbETnY/E64vXc/dymRyK80tOMDWlJogdW5k2ZEFZGvmnRHdTqqx0lKCGGk25EIYKY7mif67yHkdP0fedbxScJcqclUq+u7ZXzWKrXrFfFV7SMhVXhbdkyjG3BtICCCROuwDljAFkKkAptAl4+wrvQsshfq2FgEEJyEtIpkygjGJUHdCWdpGUT2F9ogpk1OgLUQWqzEcZEyBQOR2ZdxP2/TqJ45WUMzSlsZwHwQMqfc4Pb/AMJ6ZXtx5Fz3D+93N2x2Mp3DXq2z4RBtRDwpjnMLktffZXUMvFFutUybWVpbPTqHWIZ29RMfbNrXHWy3/cfa5XylbG0dH9rW8bNxuLDrxk9r5jxy1J1jV8fS8q/MzIV1fIiwLVwVhjK6jCftKlDGYmxrlW3VyV2c/czFkHLPzRiaVCq8BqWK4dw+d59GeRUgQAwO+uS2kRkNhUYN69TTlJMTM68z3MNhsZLB6eWfG2VCLPHK2kwSjqLekfb0nq6UdNh857EisMZjdz5ByFBG7cp59sYB989utqwa2TWsiVEO1Vki2+aADGcbmV1O7sSQePlIIBHQjTM8jV9Uy2aw7K7cxrNXbrC21XBKkW61eLx1zJELPHKyjbtELvX47fiRIkRF+OJUxigwt9MIrw99tRExwmDKtfuE1hBj3dSCImChgRIAchPUug+rea/q+d2v2h8+e4DK7a9OqcA8w8Z+1c9asO/xGezPImM4zyWv4/XIEymvgsbd5a1+tbq+UW1B+r361f4Fd72IY6q516wlKpNjrA/PbPYmsGMT3NGqUAMdCZYTDlxDhUrpApGJIYhjUWzZRGhjsKSqMHiDtEw49W/cwwcYBA7AntjoqbSqe6QwSPIIZPLkjMjMY5NkMuxs8A+XJGx5IG4A8gjoGx66CGJI8UmyqwuVPAiMggmFKleQwkVATu7zL7J8jRjoAiwSH1OWsUnGGM+MY7sgReRFgnkSqxpTYTX7u5iyA+i4kRX0YTuozEScT2MSkchhqAeEBytmhj3Pgx/wR5bLVqJ22mwv8LTQLht5N0SJTQQ42dCCT9PvnXQNQ0fPBhtU23D7sjVcrk9az+XwbG/TrlmoWHdQz2NlgpfYxt6cjZUmwwYPy42xAwaDCTlsRWHwk0UMjjj1ShpDnaR6DyO3OOBgfbqOOoBgqkyDbu3LnkDZnODj3H0JGSAQGIrijFvRkwOi7va9zSqIUTFMqsN8mqAg4VAPMuk9wmZdR6Lkp/GXpq2qzm9E5ZuZu0VjYqFWnm8fksrk7QW3VRsJ+bj8D8hkzezdm0UE2otc2QQt89iSIT9LxGNmsyna+YsV5C2tK5UZxbJJmRzc70lC/H3j+ZT9j/GIjr9vVnfbTwjs/MnN9D2/Yq7Wv5bk3WthyVHIMtMevScFh/jXsttORAGHYqjjlNq0LFukj5cW8vRotAIvAQBJV1Cv6o9Pm2llHohc/NtHpO3kk89+/fHsXFGvlSyGwIoIIpJpZJDtCRRxiR5HYkYVUBJJ7AE+3VP7GQulnXWrBwTRayJMBEVCdOZAFAwIiAWtSyiGH/fpMS7pJerU+3LjzXua/cjwvxxyIzOYnAcnXdiVnN1nxIoazhdf0vbNmHZcteyDE0aeBHK6/i9XTea2KZ5bY8bXEhfYUHqr67mOzNnZatFvyF0dh3nVvnVogPIeochbhpL7yV94kgLVrUbNumYNhi69oEQZGlyRsLu2Vq7HpWt5mvi6+Iw2CwFbRm45JOuw3yyP1XLtmfHXQGYk2OtU5W1XfDIKQYUx6Xzalq0ssS6VWinwR563w8CgApuCOFbkJgjIGW78dN62nQrHPHdawrtGywyxshMTsgCSBHUq/luQ21jhsbWGCepHW8jS4/5J5gfqW8Prjxtvmyatx/tmFNVujvoYhVbGVNn1S2vzIbrr7WTuKTlY7BuMxd19cXV4rWGA+Fx3KHIvM/A3B2L2rI2No5q5/wCN9Q2F55AayL1OxtOP3Tk4chdp1mvEMjxzr+21PkIgSJjk1POomeRI5jRotqWa1RYqrIGqFGrUE1sOimEoX2Skg6LSoZUIR0FaFDAiao7fVnI/oXhn3b+3vaeO9/RuOs6pu/HHIewbZhavjs4hb9qq4nZdNQsVA8s1/TrH2rc4+tFW1Ta+lXaNqwyPU+pa9BVqwJqWrWK1jfCslWlRS1D8wDATMdyryOdpwDnsAOmcNOOeCZaVWwzrBL5L+g5lWMGMyBNvpL43KGXcMgdhiN93XNd/l73/APupt6zjw03Xfb/yJqntP0TEUErx+Nx+M4Cx9+9YzawSbklYzGy8m3oJ0EPlweIwtN4VrFMkyD19azeTrbptGvKt7Fe0TG/1NQwVNXzM1s2xJIIq0MPjKyzPK5S/lIQqvKodC2mprIgIk4KfcFOFte7P3WbrhxVW1Dfec9p3rUq0Y5NG7Xp7NUw7M824BJHvvZjbqmb2gzyCrD2FmlY+wYIxdZCjvhqMjvnuZ9qHFvHGHyEt2nl7SaO9PwKYnOYnjvFZAtg3vZpfIEiu6hj8cikOVsItV8ZUextOoxhrJJuq6bJ4g8PxWKElC07zRFYrMzoX3TEjbBHG5B2gbQBjkAcd5tJFTSdNga158MNHTImsbHX4lDBUjaUSGRwzupVg299zEeo5PRj76NY1mh7mshR17JtyG1ZzhLibkbmycs6vazGt77f13GYRGr7DkxsOTX2YcDXm3OsmUWsfiK03zka+Srwaw0Wrs+Mwf9ca/YsVF4qhYqUXCsOqF5GvYCVmkw8ilEBkTWGoirl1IfjuiWiYe9zM6Ltvv896bNF+mRjde3jibjrP1aVEaqlcharwDgi38bTSBbL1+q3NavjbrrBsF1ioBQyLA2n2GZ7MNf0fkIvdbsG6bsPH/H3tk4O13cuRNoyifPUuY7lGpy+WHr4FBgS4s4pPE2SZmLTKnlNmWx1Wkm+2JhMlOstKoK0ytXlSRwqwxAwERMzFg8wQ7Qg3ZIGPUSM9DVZ4ItH03V7cjRRS0dNdvNiXzlntrViWBo4A+6Y2pVrLHGpPmEKPr0gbMLzjdMxGKbkrmRrYJi85eyFc5YOSsZBtm0OMpLJgTi4UY9HwtbbUz1aFjx+WIi8myh1wnh+9LyRCyaBrKOvjBxyvvnyL8X4kcwPSe0DFvQfTKpP06xjcFsmMLM4W5sOq6Nma+sXHr+Tq1bNaBrmeyeJyltJEl+WxGw5izr1tdTyLXkcTdKi34rFkRmrjTPZDV9u3Stg8vc13R9PDdN9zyw8NHDasPndfzF6y4oEKleumy2WSQFKkvdY7YGeg624LAAkkeVQAVUKsZ4CknAwcDBJ74HPbp9aR12iZ4YlLIoMwHzM8aqoJPd3ZUQdyzBRksOkrriLuOptYWTWqpkGMphUQXaTRW/ywcjICMDH2jyz398wUMX2jLIuPgcrgtL9uux18q1NfbNlzya2q18fQi0oOzOjFq9mL8jPgGpjLBOTTHqy4yQR07f3IrdVqLyuwqwlesnCSd9lSrLEQhinrBtVlm3PjMpeEiUGS+jwFZrOHgMR6sfmdp06t7c7/ABRhaGPv7wrdcfkU7HcrV2tRhUbNSyeSoIaYxFSnar17PZVWBosKgavWElIitncz2EWu6rEvcSMcjBTgbeePqePr9Oia2lqiLJJ8QWaSP0wMIwq5QlisjYKDGGCgttJ2gNyKqYeuxOQSthfJlS/3AjuatvlOCT5BEYlf3CEAX3EhEp6rZHb6uTrGrYzWMhxbykb8LYvp5G02nS0bA3VvzrTdsuPKo1oEzzVMeGUhA5NrZkF0Wl5RMu0SrDq2l5HcthOtrlDKX79aX2Eso+RkorpSwrlwjXPaPxqiiOyXdIHK4G0rtgWRYzTl43QbGg5tWex9wp5Exti1jF1ps7R9GxF4btvJ+efKK1k6vPxV2O+YaxbkGKh6eiL0WmqkZkMLyjHqkbaqMCpPOT24PP8A16eVqcVlXhRXkbb/AMNiW3gqBsyOV34xuHY9sdy2PctlMsfvZ2sMnr1Ji8mnj7J7Lg9WZZs4u1YB2Yh+PZkpIH5LIF5Rbs7lEKqyn4yvUjqEKFKc77VQ2PlibuF0epp2GwtSrWnGoU5UNfWx76RLMLXYMrdAi0PwGCZ+6/xn2z6vJrGw8O8le4zXOVXUrFq3kOVdcThNfdlq9dS0YmwvJY6/l2mLPlfHzxRk8n1ZNQqleKjJEIYh1TeSc9a2D3Ae4LaNgv4ra9ly++3oolTornA1qmIo/wBN61rmvJYqWvp4vEUTt3L75L6vsGbzltwyhNNdbQzxOkzx3607NacJBXkWQkAbw4ZQhXIcYQIASSWVSFHQGl1LlKfTNLk0swfCeH6bvPJM4CSs9eA1BW8ycSbPhmZrMlh3TCxxPOJZpFlNEy9DaqeLx+u6oUWscNqbrDYam3H+Rr+9i4Iy7UwE+CEB5yCO96yWJTGVwhyNsPFfImZ2jXeljaCq2q15xtW2HPdRfUhlp3dFcl0a94TlXatQPBbREJmO7nBVnc9Vzh4/DKxNfM5qlGOmxlUwc4Wic3TEaIFECuw6bTpI2QbznocvNKVrGbHHa/pOe3zW7Nt205rCmdNmTpuWqZdZog22yvZ7UHXmVOBbRUEV3n3MYopID9a6dPcilMzzLREThkkMgjYMoVkIypJbKtnjjA5yR1eIITdjm02zUp2qtqqySwTIZVnglPk2Y5YmXy1iZZEQKzEyB5PSFjJ6isrnsPmJ2HM5wslc2nN5t2QvWJjsS9tpyGW77CUMLUNu4CQGmIgsTj91UAZmUhruIwNBBZmzFgVQkqFWqVePkWLhvVYLxKmYMfxT3hP+eVAfhh1eCEYnFJx+MoY9xf8AvFl1aVCww7v9MoCPKUzEMIJ8BDPcfghnfJqnrBpZ+FkbuP8Ai1wZK7VSsxdTuXWhUAbLgQUsgFDJlK48UxBEXZXLtmBFJrE9rUrHrkWzEp/4oc5bLI2SUwCc8kkc/fqzpWaGNI4vKUAKoiVQqRqoRVVFGFRdgGAMAD7nrFr1auQyrmqoNNKCQZSauwbAmUjKgAS7SSE/ujHWFzHaUQovVkOFtu1jS8lmM1axGKymUHHQrBqyok2tSud1tZXV1v5ecJsytwNCRgBTL+niFkoCCyi33XS+K8NhRAHjlaqpriVwzuiO2FhXGFyJrhTDiCf3N/d9SNKk5kSxKIAyLr5z7lE34xyaBYxX/NLWGa+gd/jIoKHhPb6rslypptmEmSfz0I2KI2kTJ2qD3xkEgg4wGw3cDqe7pFTWNJs6dfLxwW0SOYwSNFvjV0d4y8bowjlCFHVW9aM6MNrMC9972PYc3hcCvIvq0qq7QsGayRrA7IWGJKGdgKmf3PH3DA9AFZyNYvzlfoRxtWtYYB2L42mTK0V1wDZCTZC01wISARFUMKIJkx290REhDZnrHC227HV05S4g01iWuO6JkCltiWFHh7iTArZ2zMEMgZsmQlbIiIs4fEdHj/iqryZshLTkctk8VOIxzOnltWciRhSqChgTLbTvH5e0I8SaK3WnJkUGYOFoazq6mxpkG6KGFJp3syFQkUYUZJ55OCFU+pvbgdVXUNT0rwnRoadI8VefU9Ul07Sq1CFV+Lt25fMCJuUuF2tvnlziLIDYyvWlL9dfVcphv0wOYQdkKsqXvXt1u2KCmRLEDc9wug1VrsdwfZ63tEvBJQ0Ed7WRKh6+vni53/8AIeS/GI/8ntT/AOnwCiPt9v8Av/H+aS6fxMl9E39c3J3cx+l3zzlZXUrpfvftrrHWBXZMVk+4/jpy2JHqRi11uVsexrGGa1kMEYSPZ87HOz0wOSHr9/pNmek/bpHwCiPv9uv8fx06f2/jpPrsvgmCWDTWWZQj7h6VZnXbtUD1MATnvjHGQAO3XxH/ALQxtNrdA3DE1n4aLzjGFXEnxJLqQvBKH0k5bJXcWYnJ8LPWEWZn7dUs+38zEdsxPXr1/wB4+0/x/E/ePX25PaAoV+1H2zdYjuP2+cJkcdP8pjxfqiukxMdYntWP2n79Onr4jFmf8LZ6z/8AAZEdYnpPWJH7TEdf9v8ArP36RMx6+3J7Oyk/af7Zynp9/b5wjP26f83FmolP8fb+Zn+OsdOnT1aWAMgyFb09yPV7HHOf1znHPHXDwzHTgFkYIs3MOBtyVT1Z7k9h+2ffqx/SP9o/+kevCQAY69sfb/p1/wCn8euz1zr0/wD+TP8A+D15kjwCVQYxgkDHcfp3wOggcf8AzjrGloD16Ln7dP8AliJ//n/19YzXmPXtr/x0+8RH/T+ftPT/AG/6+pGIj+Yj/wCx09cnrEfb7z602FzhuF/KYztHZPcY4PPfjA6kV1UjMe7t3Y/b9B7f+Y6ELUrfM+RfZM9P4gusfYf79v8A0j/b+fUOymuBLxzH9vt/P94/v/8AX/b/ANfRZdcMxImoImf46xH/ANxM/fpH/T+//T0MOUM/xMjH94j+/wDHT/m+3/09ItSjrAnzb0hyMGGMK5HyYyxGfp1YaMjFRjdEOPTkSKcBcY9x9P6fr0K36ju4Z8hBA9ZkRKY75nxzHdMj/AzH2HrAl1/OC6R0WW0qfjPFlVQ94g8SfAeOfjwoGOCyfUfMxaYCRmEgbhgpNhEgTGHE40xPaQkXWOvdBDER0kf5nu+0z1jp9o69J9CeVmiwPBYptep5wuRGFl2y6fCU9e+DDqsjkiGR7UkUSUd3bPO9Uq0GJ/HeuMg+dI7ggjYQdsYPA9+P+ou2i3nhnhLxebH8siYUebGcbgCSuG5yhzwwGQQNvSq3XJ37OErlj70tVbXCzrRNUXkakFDC74EA7paQ94yRoJcC2ozrMdyuxMBncbncbsNFpsopC/Wt1nV7L1IU3tuFJRMeTqArM4PtITV47AgAyZN3Nq1vFU4mthEWa7DlNgVuWFnxRB+OVBMkUdbcAuIOIhZQyCBZDEwCzS1i/kXYzCyzHytJRkHTdgXWSdHeVSHE2Y6fY1tIiLsD8ighn7g/hSKsdPVYpyyrG0fmTSbt6AABZY+Qc78hhjHHOD11LRLMEOnSRx1LMKJN8VFqCQRRyVxBPEzNMa9kMjFdkBVo3MofJO1mUAFtNbHRWs4ZoWhqnFt1c0kJ2KyTVKBIZJj1z8Um2JSpRtGC61WtRPpWZ/IryuZyLkJcVZjIs02TWW6RU6QOUEYoOGkuRkhsDIKthEAcoswQerJWx0JCiyeObRjN1KxjXoMyCvjti0E1mKYcsgHqGtBTElIQueyVGtnb0Vc7ThJxVvGTiKVi2NJjzv0GQMU1KV0eSg+4lKzKCDyRHcX4WFDE+Qk1inJBiJr1Ub/UHCTSAsqoqqOcqzEklSDgqre/XQtA1KR2exHpeoWZoyld5bPk1p41mlEjyOCdk8UaqnlzKQZBJJFGCYx0PYatczKO+raVZXg1/HyCIrTWiEn2rYHc1ISYLlyoNAwTK8PgnAaO6YCNixFTE+VgYdkhLPLYaDE+MO0nNUcFMzMsc1n5LiIZ2DJVpkegQQiuvT2RtXG3WDStsVZzrSMlPWDKxQ3rEF2i1YCknVl9GScdeppiBjwyTsadjE1EX6TKr3tSwPJE9SiuZgd1pl4K8wyBfJmyEwcwoTSRR6hh0zW2wUnpsm/aXlDSfmjTMYdWIG3AbafmVioyBi41JJoLyyRmRqk8CWvJWGWB1i8t53WdoDGPN81Zng3xgFJIjJgZyscii8aAs04itImhRDE1JnshoRMREDMR5jmVh2jC+nQXyDp7pHTx8WBuwm3AWUi1kx8ZkwJDExMLMAbPVaigzB4i5Y9IjyjElB7k7GKsJSVJuPsAs2TZhz0wIClswZ9IPvYQtE/IM9pj9i7TCJP0M1rtnHZjIRLMcNDKUzq2USaxOLT6YtqXJAykktrEMNGBGDOswPDJ9ZCWNnTtKSJDa1ZFkIQOEkYJuZB6lACbece57HgkYN7o2Z/h32RiKaJXkWN0WORxHLEDC5kWVmYJu2KwXJZQWAYyASKXzTUjNX0gBtQibTa9hxz2wcpUsFjEucRSRiH4KmOk13eT9uCba8NRnSdVyla+mm2hZyWLsOWhpJd8WsVkJlvjiJZYF/fMMV1EY8VsyPsgo2/fU+ElIUWtDIAhkJOu0WtGO1EiIl3drv8APHaPWTmfKpUz19QeVuLhKmItRFMHWa1ugBD1VmK8usNhSQmYlxLWC3MKPKswgIh0HMjXzd0mv5sJsNZDoiqyyzDs8RDF9wJwRg7cYBY5PGHaRWbFjT5kZ6jQW5LEkMaQmCQNWmgaIL5TBN6SFkZ9yEqm1UZmBCM6ZUqVlzWVi6CS5nw2CgvGDiFrEJX5ejF9O4ZCHLKRgO+IgJbGeVRnjX2j2h8INwK+UqgosJYjJ4fE5rI4VSlkYC1ahY2tV+cDCYPVVfxjWdEjCoX8rOYG/mmrUNCxmb+JqxYYsXlkKgixjX0+kOXXlbV/FtT/AIdrBLwu6/j6Zl7K4l/F2iVVyktqw2V2RGZSUywBwly2H0nIC6BgIN/ihVpErEgIgNkRAQ4008WmW7E3+7QzI1SEqJJZjI2zUaFjKljhmIiyBnlNzg5HTHW65kn8NAq8slLxDeSx8OFlWI2vCfiHS285lU/DxRtfMTuORZaGEqBI3SvsUrNXL5Ks5qDsKs263jQcTFyFt8R3K7ZX0gJ8kBByEmM9QsG37M9C+axJCCXmaQseaFrGbgC1by7gR4/HJHIT3FEjBSX5l4Z7ZkPUrYtYgr74yV+7AxjrlOlPhKqDMkMVzErDJYMrmtEwuQKe/wATlkEOAukRGZ1+jmcfW+eFhS/NXtgiSaFhbVkwEnWJUwJqE4k0lMdPPIzBKOe30wWbR6wSI0VhySArT7igLL3G7GQPcZBxnHfqzRTjKLI4DBI1dhXZQzBAMR8jC/mKlSyk7ScAYHb1JlHB2rtjIVguVmXDYyz4VUK2O8bSixZfDJT8hdgZU2YkkkHVrCrsmJ9BypzF68qmi4BO+IrJFWswxU2scJtVDscLkwz48F0WVkg7xnoYwxfaMHwYlu9st6lQwX1DMtxeQf8ABNxd5YnHqOq2yys3p5AcZdHmwIGSLxlLJ7WRAjn7mz5nSdWoa3Gb3PabuN4/1BFfspVk20hZgMKF17VDDa1XF3bD4JviR4yInTHWPRDQ6DtjkWSZZpGVYxG7HLEoNoA/MMoNq57g+4BW33jVZdkqGOvF59ppLECfDwkZWSQY9EJEUx8x3UYjbltpxE63dx2rI3Khlafy8VsWGSlEFdhAU7ibdhtS2qzARJSHl6hENUJh1GuxRz4ywOKW09hPbshuM1cRjsDoWYuUbVW3Fi5kdxKtYqavgkICuPY7O2lMtLsN76/wEMKxAAJsZm2XYMYz31CjWdbxmQyODtU+8226mQxFs6FvHt7T8am/JS1aTgorNDtaTIQQsnpwuuvtaryfser6lk2a3ro6cW13yiWyOYzLracbWw4hDgPJ42quz8yFtF1Cu0G+E1WwMndbVYdPgQrJYsEKT5YyxKqoLF1G1sKBuY7uFU8/SpWtpjkDzJTjmeGIWVeIuJJnhhhERlDxCSZ5I441CkvI6BQXI6UQVthuVgZkjfGVqYbH37yK8GS22QlZ2KtUfwCZRZN6OimhdkFdUAaDjsFLFrIUSO1csmlAtAHjXGs0zQt7iQlvUJMBXJGPlBQ1/EXe2fP29xwx2v2Km138WFqwocA/pYtPiUtBros12rkWQUA1Slwgo+3cQdvRv7ZB2bp4lKW020TyOOyOCp5Vx1bAMOs26tjLa7Ez3EuxUMO60BxBD1ibQqmR9BQtV1mYNNZNYsfk3urHO08rz74GB0msweU0jxHzCv8AjVR7JnkYPI7j+/Q3ldqylV731WI+kXbq2ucdgbFlCJYUAkxsCUwsBmFSx6WEEyXlrpkYkBrZsWvaLWVNdCaGMTZXWrHN5FpltD4iuhgQDIfZBzgc98KhZUAhMkbVTLp5bx2GAprpxdixFBqjtO8/lfXr2CMQNkRACPyYkSV5YApOexHlE+k4mYoYPE5bIry2OfGNaxU4NcuhLlMUC5eq73MHw9GGcQHfAObI+GQOCV6sUfh2l5OxZpWUgZZWIPG3PIOe2fp+/VWkulpiWg9S+65I/L+bnufp9P26s1nOXtv5N4t4r13kbkDXs3rmg71nLmU1aUU9ezablibKtc+lEir47uurlqspYZXJFV97zUvIs1MmajZiFsfY+JFc1VrtygXmIR7iBn7UycLhba8J7SZbAv2wGYJZd0dJfa8Jp46LqOdxI/VNitZHI1dgxEtA14zFKvtjHWgtB3HZBlYEm+O2P3j7CA0hLBWVe0p1itYRTvImsm7XyLXKcqvVJtiCG7HYLICtASHgI5goIoiDPuhfo3ToP5WGXTZLTsyqru7FuAqRqCWy21YwFxjAUAAYAHS20IyvlxwLADJJKwiCxhpJ5fOnkKqBl5pneWVsbnkdmYlySSJgw5i4sA+5YsVUwb2t8sJYj9pfUmDF0q6AMoroX3rECgUHE9RPGwmMTkNwxmDsW6+KxGVtOTaytovxiEKtWliCRkZZNl6QrAdiK6xmZ8gwcQPobp2yp5V1nIfJsIWU9YmJWM1mmTJGInsH8egyt4x2Mn/N2s6RB3idGzuW0DZuVSZSVqmG2Ktq6XrtmsbmVssixcxuJcf/AL5fxarNR+SpgbL1Rbpt2EBXkTk2Oq04aS1VWaU8ko6Ak4UHOQOSe2SCcf1TSMqnAjjDDAUuDkkbT3xyQOf1Gel/mvMqu1Vim+uZd60kINZ1ZYbIzJLV3nCQie4AJkEtfRjD8ff1v1S2nB7z+kdxlqoTFfd/av7weODzaqiadb+pMJuXNWxbJFqtj+9zamLvajtWUqBaGyxNvZdbzrseskpTTjX7bkYqq7svd7lsmDj5IHKSY0y6dZ7eqxVPdHWZiVxMLn7fe0Ps/wBOtcje2L9YrAWMnk8urTtP9vXIus4DHuKcrStaZpnNuy4/K466lfjpLz+XwgV4ZWllmvGHtG+sr5CvNXZZZqeo/DQwW9O+Jrzo00sQkhdURZ+DuPdok578Y7Eg+v8Aw02nULV9cLpuuaJLDIs5jCSXbsGjNvVSN6Gvqk6OHBUBw/pZVdarZfHso06ldtGfj/ETYsL+S5FVTa6UpfZkTGYmVdrDh/aDZrwBGIGRR6h9mwuJi5jcfrubTsN+7iF3LSk0ral4zImTDHHzYfArtxVrp+Q9yW+URZ2prHIStpLY2PG5rWsIShiyBM+vtyVRstVbq5/B43KFWrAphR9Mg8l34uZnznVNQR3h3DCxyd1yaNu/h7DkSUvqFMxBeM/CY96xW0p7kAS+oTMrgy7RgWdJ9PcRlIUnkgvKwUs6jg4ZQfThc8cjOc/r2V6ga1W66wpkkkAb84+QcYPt3GD7Dnp3+6HV6GoZzQX0bF6yzdOG9G2uxLoln06zZxi1txzTMZNtdze9uMMxEIoGBGhLjKFrfY9No8e4PiLN4LdxyuxcjalmthzuCwqrlC3otenlU0qOEvZGBeq67K032Ll1IwqcbFYV2QYFlZQV837Jht24s9tWPwi8litn1fj7ZcBvWdydQ5/qywp1e3g7NUnT1sfRZJ5WJBAzXrtSg1dAFvoW5g0irrC+OretX8azC7fq8ZE3Y7Mhm10MzjZpJzVW7ZV1+NYtOf5Yp2DCQEv8KbDUSvVlry1fhlrabLPSGB5ixwxCM42jAYANyOB9ifselNr/AByGQg/R89sfT24yMY7/AG5V+ZoVwsCRPcM2llKpNK4UZk7rKYPrEEKy6NE4LoZTHjmBDs9Ra1pMlXBA4sK8C0j3xDrTSaUpbWWJu7yhseNy4GDk5Hr4YISOQ3TMLyew4rHY7IXwxdStRxy6whWeVVPmGHlKp/zl5nGxRlMR2T0KImPs29i07XuOn63cwmxBnN3xZ4jI3aeK8dulTtqYd6rdqWSkl2LANXVC0haiirZnxOkhKI9J7NWVHEUV6u7s3KyxhnJBXJJIPb3x7989BQTQhtyNIMd8+rvt+oJH9R9eOcEF7O1slwHjKuWzDMttdLky9EVckNp+Sw9XIa6ukupDHEDVUrEqYtuOSCTrQvuYThZJQkL68fSHMkfmQQxV74OCeXjAe9KnsUHYxcd0eJgMEI69o9WBI+j3jRdXYuYsa3c7uNqY/YM6V3YclsrBo4om3xt2rlnKH+2Fbqwp7WdIXVb2MKAXEgMGOJfsON5N2LGd1bBYXO1MbUsvrDTrXWIyTKcKxhOGTt17ykfIWMLYDRgbIwoSE/TCKpLHAsVtq80TgBljgGQCAO+308HuDkZyOcdaTqJpEm8wnaynYzbQRuQnI/8AM/r0f8G+5TnfgbAb/qXB2467ganKVOjj9qjMaPgtxtSuiOXWnJYfI52tfZi/i1c5k5IUVTXLrEWXA1qK7F3X3LbeT95/T0se567i9R0fSvcby3xN7QeQNHo6viM+73IaZpW+5DgzT+Vs/tipnO6WWqZaeQsczTrGNo3tqt61ac6+3F7NrbrWufjjUsxyJkKurapRvXeQc5mEVNc16gmJvWUrr2rOWYS1EtskqjSZamIKGDVS0mQxKSmLkci4ixqn6X/HOn2U7nqN/iz9SDTZ3LTs6/JL1uza27Z8llMdY0WLZk92LWy5XztvG1JXiqO4zl8sVmsm8+fVK12vpGkSJNplNDeCsIHn8TX9oaSRfNHwChEGVZiY9zKVMi/n4tgalap0VQaVWeXVKB1Rm0lpZ54IosxCSwhKiQWK1COCy6l4HjiERTaHShx4xl7F2M8xYRFhsQLIiZ+Xav1fq5qVKp7mtJlk1zKo7bk/eQguvjh8djmrsnj6qGNv3glKlpArLGy0ZuRASMM7gQQl39TYytImsw7Ow5MMIzFho+yy4yXapZbC5fAuJxAJ0kYdFd1JWLmDN2UsQQRNkIGATHjaEsiImS0DDWMMmpyojIUW3cduX9L1MJafFe8RBjCv2bVmoJzbr4WxVsTUHIiMLbYFiUFBgzpddFv65qGnQ/Ew0XlZE/4UT+XyBnDHLHBxjn659s1a9DHHbmStEVRW9LNIwUjCYPq5/wBf2PS+tsZOCoKiw87C7DhdUmsw0r8X2iWBCxEDsAuTmAHyqOIOWsD8J79SnBVr1nN7ZVsFrOFwucyN6rSuC2074WIvWkVqLBUcjYs3FJrrk0sFhGQfE69xj47llGY23erpqqUuXMtSlcxFYhsQxvipzM/5UeUQCIKQSI9enlLt9Cd+lkLmFyOtrzWT1Kxn8Xex6c+ijNq7gX5CrZkMt8J4dTmWtWdc5GDYM/j0X1me2/wn8Gfwb1izd/8A02X/ABBpWmRxySVz4VvpUsySKkbqj+cAx3kSINrABtmcqGHS6LVE0u0ptVTYRsDdCPOcZ2Kv4cmYz6se4GB7d+tgHP2uXND/AE9f0lOPMrt2sWtqzuD5r592PSNbKMpdxmtcnYjfuUtM2jZthZWpZq6jTqPKescQMx+UweLoL5GzSsjjchlVavjsbk6oZzQzwet6vudN1e1jNpfkU0nhC2FQsYt099GwgbDlhZNIBclckmPifmsltnxka+5jmHTeR9l4Iweg6XktNwXt19p+l+3Czs+xXa9jYuWclrWc45zA7ZbRUGcVQx+ODT8yzHJV5L13MbtmrlhriRViFDiN02Vur0uPrd/xafe27EbCLbld1izi7tKqePtPxtmEftJuUZmLaOrF2ZEQfIxHUaz4yn/gjUow6T/Dqj49t6tFJOlnUvEL1f5aIYrBWilYixZmmZKHkpNMWUSzo7iOINsUsJU+CilaeRZJpLNowzU68EivbtPakVhWlkjwJZW2AKCkZVG3MpdsncWa/Wx2t0tcxGVpZ2C652zftJyFbJ2jAmrOklFaVISTiMnKYTISsOpMaX2Hv36zSvXcfXxWEua0mjhcJGSxrisZW03K/F/xxtaqFMrMsP8A8YmgkiZTW1Ul3jEiLC594wXxhtPG9axtdjMVNl0PU96XbWtFZtROTizbBcAzukYGspTq0ybG9nmg4kenRye3DVOPOb8vyu/lLL7NnORtg1PY7+jU6E1oG5ntbxbXUSAVRDrN1uPpAq4QKnHJXMMBsn3R65lp8OtQyqfhmmgPdxECm3K8kljwRk5I/T69LnsyykpHHtA/MDtOPSft7Y/bnI6rnixqYmhUwN2vdi0mxOUCDauV2ay5KJrG8ZaUusyzsGGOmGT3QECwCeIvk7aUZ+xbTVGrjjedlCRZDLSh7ojo97pFjWj2trm6EzACYicx4oc7xwb2TQxmStOK1Sq4iHlMmuUW7D6amMgmNEOk1rBnPZ+DO2B8gQRfduapxVs+4FnMxjcTk8ijB6bmdwymLqULDVYvX8fQbasbJm4FQHj8RXSszi9YkFxC4kZntgZa6pVr2ohHdapXRsFjOAiHBXjjt+3Hf36kpzvHIGjbbIpBLNHvjGAmSxGRj/8AIc/26YembHmNM1fY9is8bq2fjvZKmZXi8Fn8lYbqON3rJYShjcTvWSxyRHH5XYtXxOPUeEt3oDIUkLWSXIqIACFNf4qyeR9q26e4tNtOQ1DVuV63CWbzTL9NlvHbtXxmv5q39RxsKVcAAp7Ngfl3l1JpGWXSICHcQIjavP8AuH/AGj7bvLiB48TyBZ5GbYEKjs3n87l0QmvVyGbk4Y/B1kOXOMqL6Vvh+CofanqPr8xvJuU1rhPNcORZvI0LbORrfJOToksirWtqLBY7BW8pJR0ObMUcNjKzHdzChdasoghQCcIK2sS6M38u0yrUs0iADYpWCAGARckSflCls4749gc9NLk891Vae1WMiS+tI0cF4QDgjYYlWRjsOWDhVyCGOCBe3hr1HDa9kbdCaz9hoWbOGGrC2m5C77sde+ZTgBOk2u2SSmHl8iJjvWuwqJbDD5l0pugb6WqtYk7ONweuWMkkXQ01WMjjK5poW4SdlA2Eg6ZZWMmOMpQbDBn7cSuhajsdjcNV+t422bXVwz2KwZq7X5WnH+Jp3QrREmyhJeFq2sDxtCSlMl1jrh8s3bLOXdnsvsUHNyF5LcsaHxfBGRmrWX8cLK47TSg5Ul/T8KjOqZ8RgQ+nlWf4hw4npr7kuFaQY2d2298Dg4+nuM9KQGOQd8SZA4L8/KOcDH6jHbnj2Wa0V6+SdWsy6ulrJQDVSDfigI9otkSBsI/CYWXYsgWUQBjDe0hu5+n1sqeKve1wdn8nfr4jQs3h+TdU5O5Av5ehg6mmcd57RstnSbeyd16HKqbDumnaXgS+nnFxFq9QdJpWppTVnFVpxue82Wx7clWW41NQCWn3OPvhIGcQJMF7JiZiWfJkCgoCQ6F6snneM7+C9qw807BhbWJyfKXPKfb3omDt04Yynil6Xld0z2byFZwwyrg8MnB5Mit3CiGsQmtSU192mbjbmv04IPhI9UMVsbWxnzImCsgwVIBCsWC8Ed+ME9TimksLwvaaKO2klVfLGZC00RHozuG4IGYArjCksMAk0rVjMQvPbxGu2LF3W6PKfOCtUy4Y91Adj09HuB5bnQNlZRYobiR2LRW6zsVg7gsK1dy7wsKTkWXBXajhbTdv5q4/5m0DUcfSZQ0HB4vmXe79i7SxhBjK17IUsTTxCby5Zl8jbyWMuhXpY85IW1zC8EINMsXucxytG2S9i6sYzODiqCFfOqXIuYa0dujBda1xYgNgkPlirYHAOU/sTagWDM+irhk9QwmdqO33ado1eq+iRY2dTpzebldki1YnHVNlV51DGPouah1fsl5fk+Ug4ugxSHkt1AzzRfHvISYykwqxknaowvqJGewJJPYnPPViQ11CqZp4GBjDSyIZ8gNHvJjUxjcyblBGAjkNtYDY0NwzgLm9bBhOLtBxrs5yByCu0OiYSbNTHXckGt61mdy2CvVjMNQt0UdOxOVzz6oWEW6lHG2nmdiA+KAGq8inkHRVcteQxOSJJsruApqWMRkhrXS8qpJcsRcquSxi4lAMUflYBCRen17f9yj29c07Ls2V1KhmeVa3GXImj6SWbuKweO4u2Xb8Jaxma3gr7k/Lru/pTJ5GrVSsFFcr5cqcmMWZBip4hRxlq2j2MVu9DY9zzQ0cVhFZisascUBUwFOhlNrdXT2rvX83nk2s5aSvwJQWQsK7YQATEtKw0ibdS0o1izHawhinTYFj2/iFQTuJcfsD35BEll4JZBQm8yARwbJXBidpmaTzhtLHCJGIMZVSWZ+WGMS+YJ+SulncgRSWUsTZhpEFll15nD2QbCYQkRDE+NxgQl3THQoGBK33sYjM0vdbwRsOuVbis23ljXdau5KtivqR1dPzc2Wbcu6xOPvxRq38UmKpZEl166zlSGW8eJLOaqahhnbZcPFU7SZvKu/HqY9zkoXWxnmKRYx7GCK5q4/tKw6TXXSzuCuyTKBmxHtp5nxXEXIeH3W+rMZapom1YLI4rHYBZWGtZW2ynicu6RCzUC/RnBHkiJVxh1DGV2nRJws/U925rWnRQyeG9Pa2u+HzAshgCrvUP6IRk4XJ9s9sjPSu5pdbXKtiCeil25LDIkRklljQSvHhG9Dop2uQw37h/iBXjrC94ejYnjr32+9TVdbx6KOGsclaTyGwbACZXbvL/DGu7Xn8hYtQbWOtWM5h7IC+6Tbo1lUk2K9Ouumdhm+1/UD27B874JW0Y7WcGPCecyOcx+W8VervV7CFmQ1TWFC8km/JULV7K36yKwWm1KjMg/yhFoKD8P3y2NKzXvw9y+3YHZ6Gb1HeKfC2Ux2YwmRjM46Mvr/D7Nay2NXdQbqYWVPLFhdpUWmeHYLhsguxYsAFfdkRew93TLI4sbJRlKeRr0KpE+xNecghpFaQgiGRlTGNKuMs8hSzoJPX4o6P4S8P3/HtiSrrSU9GnhklRLuqXrC0gEb05IDSFTlcZycKQSfdno7f+n/CWkTqlmKabR9NsTRx12s2FmatXllLV5fNCSbt29RtEbscAbcA91/j3NWuKX8zWccVLQtI/ozCbbmshNWmvHZ/IUMVfHAHTY9ctt+CEwqsoS6lNarZ8ORtKQdnNl5T2zPe3HlrWtgzdipg+SE4TUMfrGKxGPrYnJ6FQxgyas9cTXXZVRrsdex+QqtGLdxTZOyEVj6emZ+oxvnAWu8JZv2HcD2cVyFvnOPLuN9wHK2z6XOLz+ocVY3WuVtJ27Z/rWw4fL3MXieUsjf1jAYrWdVy6l2shh/r2evfDp0gKxW7jnVc57grnHnD+mAeS2hb7oWccuYXgq9CsJneYi6UNaSqL80lN2yxc+HGEl8savoHqu+Iv4XxUK/81ta3ptsefJBDTgls1rkq7lTzfhnbfHFNkqiShJWUHdGFZcgaT4zq+IDckm0+alHXsGaOW5Vcx/DVlgsJakknjWONkkiM2cL5GyNsiRN/SXFd7IbVTsWLD0DbdNv5Pb5HWG27Tz6wJQMsv9HSblrKY6HLVN7YgCJNowSE5ldamq3SBiV9KiHxkL1gQSTnOJNZxywmzBumCYFfwjEd6yDtIg1bXxPl2NRymPnIZDDbFsOphQqSTVxnsRtue1PKVQIe5b/i57Vs7RkpmY8mPfEeCfx9MviceTNa56tZzi7Qa+8b6Gq7ZQq4V2OdnaGJx+VU+je2NeNgDAb1OvVsVKdhy2CmSdXECY6fVXg0arahRY5FqwjauNy7xnbn1Z3FgOwyGzxn3N182T4aWfepeKIyLvcxQkhAy75cMsUbH5pdrBVydpAx0ptH3Lb9PrnruvWT1RueWdLM5SsKjyORxt1rxtIHzplgVpxdp6xaLa7VA/o4pWAkNk7+y8aHx/hNO1/Wbbc/jM8edvZboa1NxmMq3KmJx02pW11ruYVZliO8lsBbpqmTTjrTiL9hmw0csWWTdM4ohUyyHA5OQQykm1TtDYKSrmuwl6rNYlESzS6uFaSBQh6tvR0jVMvsPGuu6Hslrbtu2ClayPKgi1NfH6lTpuO1ewtC0RSVl0r8EPZEhXlpOORASCZr8mi060rGtdknZs74mcWUO4xg7fMB5x/hAIGfpy5q2jEIvNdwd67XhWRSNiM484xgYjA3ZEp2FmUYJZek1qGxP1faWbclIE3D5QL1ECSTV0n/ADQtWjrIdBrBayky8bVtAgGPkoOR8I3F9vmq67tG/wB7ZNmQNu8cWM3LWdKlNdhovdVYArkVyytFtxLZ4QWAGBdswYhFPKOPPY+QL2t0KA0cRnuQsji8NLmxMY7H1cqvCN+VYKCBi12lvsPNgj2I7HlDq/VpWuzul4rRt7zXF9bdiyeSq4nCxZy2M8oYlZZpcGhHlKBlrFilp9a8uXEBPacdYTAR0eOOUXK8cUTxupdBxuJCkgqMAZWPB4IAxnuB05OpxzRyVWtSRzz1pVWdYn8yNECKX3gDDRvYVlUurHcSmdrMBHKb/ktX27C0cZQqmLbmWvWMi9qH27zhpvXjpSIrIQx1e7YE2CXjiagk9FVjw7ZNOWtRx2xbZi8Pws+zkkf04nKcibLYY5dnO7fFvF2bsLr2GJZj6asEjJU5M5sMGymlFmFqmI9DXH3A+1cnc+Y7jjASwrmNxz7tm92GFbCYG5QzNkdgy8yplinRyFzFxhKDvExV2/dq01CIte6tI7bYwXGmT2jXdR24c+zXtku6hnMphT+Qp2WxNhePzyaTVkQMZVuNPFE4eihtqupKSOhahbKrDdeEyCFLiM6giZUYZQKzrGWLdwy7m25yFXcvIZlU1zSNQ1NKcWsLBqFWq07UYZAUkindYoZbahPMYJJFKsMRmVSXmk8p2SNop3ZKac3jNY1bXBUuxiBqntGZJaFN+q+RhqxKUuFipjHVjW6w9JytrC8VJrRaxKiOlhWU1qrh4q8UlVifaaS+yZgg+U+AMEDC3skZTAlKe6DWTFyMelrq6q9i2yqM5D5Vi0ELrtV1XFyy9A1nMfMwUuSfQh/Lx9SmA7SiIl7FpWW1E25jOWFvi8ltinUc8jcYyplgWwvtjsiAQctGI7QGIIhGBgoy6SWgyCgtWVdoY1gAgACrlvcHtkg88+5z1bFu1KISusu6abzTEZgWkmdmEj7QSAUUMQE27IlwMBQB1M8sa5gHa3rzauRPHqM11XsWixYdmMlXqqdZmPCBSimqO9ZLb5CYUDEB8f8Ac9CeCw+UydixXW6ArkfVLG+OLHj8EitfxhMCM5OBhIA0wEoIkkMx2FB0C2Xa7mPKXMbjMZYas32GCqmqJOfKAMHqpxVogQnrEmsCglsnr2yZ6pl4xmQZmF0RuuTBxWhRSyJI5agZEwiQlZfee6eosgSjospkoQX6NUWkmt2KEZJQOkkskbgKED4VAwGD3AOScc5yx9SF2lpE9eK4moWYllkh8wRO6tPNvgSR5dhUk92csic4j8sLEvnk9Y3DB/TkxjzhL+1YMZ4zBwLgDe6ZYLJ7IM4XEyuINv2sD3R3CzX77vlwsXd3e5OenD0Yp4THONQVa71reeMf8Sa0QJpB1hbHr7rxpOAYbUCEQJbZyhvWUv1mZC6C0qdC66e6ShQlFayfU+zqRT1j+fygC7S8gCJS1cTOt2sWvKbGdkrFQC8NjvBdCLK0NcQuf2wJdixmFVYMSZ9+hhHQfXooKcUsk9HVZq+zYzCXVZ0qEIUILVlJVtpBZFdSBz23EmuaxLaFHS7fiDRNIt2W+JVJNNR7dyJp/S6wWJEjeHzYzGlhoHUnG4ZCLjS7+t3az9v9MDnDIWcctdW9yN7eZfKxgRqd3uH47ekxrpEVVoY6EomJiVH5BlcA0iAfnt56JLBZEpj/APY9mY+3SY6UDjr06RHSYmPv06/brH2mOn0Tv1ntoxM/pY+7dOSNzbOwbr7YK+mIUlfhqop+7HhHK2jf2MGa/bjcdlErZEHD22AWa4IYeHzss7Axg8jA/bphbXXr9pmJoOn/AH/y9P4np/Yf9ukdh8D6iuo6aZFsx2juIaSMtjKAH1MdpyQdw7+kgZznr4m/2jp3k8TQQvVNTyIa6LGqlY8F45NsZYlmWMv5TEhdzo+AFx10WO6K9iY6z0Q3r1/tEgX8/frH3+//ANn19uf2fjA+0z2wdPv19u/CU9esz16cZauPXrMzP8DH8/f/AH/39fEWsf8Au9ies9fCyZ6des/jMTETHSepRMx/P36/+sfbp9n3X/2Sva9E/wAx7deEonr1/n/hlq/X+Yif/rET/vEerkTxjn9+eOPtwP8Az36+flLYID5X3UdgQF5x2+nVjPXPXPXOsR/M9PWvWeueuevzrH89f4/9fWI24tXX7d0x/brEf7f9/wDf148AnBwO5AJx/TP162VGc4VST9v/AD79dVxBM6lEdYj/AKdf57Y//wBehWyyE/iapL/06RP+Wf8A7HWP9/49S9vN+KJgQGP+slE/3H/0/vP89PQrfzlYVG2w5SgAe8iMhGIGO3rPWC6dI6elNqWvZTZFIscg7t5IZsZT2I5+57DqwadVtHaphLKSoUKcvyVwAFySTn9846x3X1x16VBmI6/zEz9vt07Y7ZiZ/wB/v9p/jr6FbT3vtfuoqxSYqAJMrk7PkmYgmGRDKvCA9oGHZMdClnln7L9eZbLi7dZlqvcrSgPy75OO6QEvscBLO7tb2F4+4RIx6EMfeJ9LDa9loWAZhjh6m2VzPmRJeQ1vFkTNJ0K6ELf/AIbYnpMiSmLXEiyKTqFfVB/woY70JI9LiKtuB2DGWVsgjPODngA8dX/RtGszT+StWWNvlmZ0kdoFG3e4RmX1Jw2MhgSOVJyfDcqWuKq2aCjwmPuyIOM31awyj5K7EKsfhUOIdYYgwJhiwnLA1t/CRIRCxjdETXuts3sEvJY1FQGsrPCups2n9UAau2CGDYMBUNREVbukkH/mEh/e8zqtbBwhd7J1PClZMtuqMeC7bF+H4r58LHS6sKycK+pkCygqxdO+CrnlMtotcmvt3T+qGpf7TLdmavUGdKkwa6xJaN3yHK4iSTEtGFmFoe31U9UWjpQEsmm0q1nam4S33Kj7hETbuBAAOFyFOMDO3uHhbwrev0YttvX4cWCAK9FnllYNX3mRmZdsDxBwV8yYQ+ZHvDMV81mHgtOdmLFqvcw+Odjlua7GWTTOOytoqw2ginC09CX4wL6j3QC3WWQREl3RkKnWtl0/E2q+xZHAi2GZym1eLq9/yLqbACaRFNpRVJqix3RsWWC3xjNaw00T3xi5HcddZfRIZmipVTynXvrU9cE41gxkPrDHVf8AkOsZuEpVIdliJUyT9LfPbhjW37RMO1kqtxguMETNNAMYK2Aa0AronoAkQK6gIHEtSZCUL9A0ZdH1NFkeSGvZidyhhPnxs5RGVmRQSNrALkKVf5jznrs+i+Gb9mOWrcGszw2qddGDSWKskcMTSebAkpSIOZxL5o8+ZbFfb5KkDY6PjZMTreRu5W5jFHWnLoa5GKxtxKDpixzLUI8QsFYLHvr12RUbK/kLCKPZ/p+k5msMuri7iSyuMRcydp9dqE3cg19QI6wCpVLIQxy0qldl5/tvsrJrghvayATY7lXKs+oYMMvGPxqKtanXbN1rAPxsc+SsQiBZLvIKln/otEVEyFmMyHUrObVisIzI5+oB0n5E6FevYAxtKcqqu2OUcaVG8aoJGK5y0Q8DCOBm15COA7aVoppWmFtEUNss14Lktfa23LuEWMICxIVjng5CgZ6t2keG79CtVKao8jiSsvwF0iG6ZIkQxwL5sthZykaxyzKQo3R4aWTIYkdDG6wN67TqZ8Lo/FoW00CCv5JXAOG0PkeJw5smBNXZ7vJAL8ZCwJGIw9pLV69jJWAoCybaUKpvurpktSTRVYaYgq7Dn47pCOgu8azIpBgFED6XuazlOjQx9m8lBVsiDTI8fY8F/FwDxXXQ0GVygZtyReJIEUmrqwOyC7Rkti2vCUKmPv3aJY/E0a7cY/ITbK4GTsPYJtdXrrQUdioaqpbOEzIdZJkBAjMJ2nsSLIIblFIcqVMuntM34hGAVl3soVHJyWwAABgjabMum2I7dezJPemRllhcNNVh9VURAsWiNcyNLNVCbfIaU5d2MsTbxm1boIomgEYY76UPymLFEhDBAUmqYqytS+8idBzHePmHu7WR0nvLmdrbRjsbi8oYVDTlcMnPipFlkymuM2CsS2QZDBsLNcQ6ucwz7CK+7ugfSsVsunX2TcwNpmROYlYMpV7korusdRlLP2T+KsQUROf1nwTPQfNE9IkmZuvcoLzV9uUqY2raKg6SQ5gKZjpGUqckYBk170ERrMg8FgRDuYLTUMqrMetsnalNASgWaGv5HpJT1k+UMnbngEYGw59OOmphgWWOaGWvtZmknjtwlpGJU7YogLGYgZCshfBLOJFI/FDDFvZPDDYdmbeRNFMK4BapWLTG1a0wuSt2kI6+JbSOJ+R3j2WPGvzADliU83TZKes8X6zzPFrw8UcdcncW3ORdwcNttavpec5L1/B51VtNeu21bZXwVrJuw9OwuV2MgVGvkCKq5dhIVkeR+NspUzOJsC60uwl0ZH6dQuWBbPlkPNSuDXDxsE0+OyK1nHdMpdE9AcX77hOXtE1/2L+5jHb3ctUNf3/T8dkNjxeJx7V5XWNb48yKcnS2LFCg1JZmsrFSqVGuk0srFRW4bTHKBROKU2l6LBC1nSpdTnnXcDHOIVEo4hjAPqdZbKwoUTDEMx4VWPQGuS6xLp8KUoonb+YadTJFlj5Gn2bEVfUrQZVZYpKOlTahcinsMYfOhhiIkmmiQWg59XQpe5n3DacWAwI4SlitCuajSFVem2i7YtPs2NhYOMVEJHG2r+tV2Y5il0/k5Q8+0Al9Vj7FMcnsO1Zpqamq2qU5NPlW8crN07CJQAd9SlJSVNX4tgiZ1NT2l3248oEfqwXv02nFa77zd911+SHH7Pc4g483PJVE49r7saveyeya3gMgbkqMTouzev7fVxtUyM5JOfa2ahGmLFPdLzT9q3rFajrFzJX8lnDamZimuomkpvcxls2WmeJcSHbMyw0PDqSyLtkBOxeI/DVnUmlt1PD8lV3szlD5zbBmy2CRsCkcZHcbcKPSAOudeCvFFWt4R8LrLfMssvh3QWmmM/nN5q6VUSQM7MQGLbhIRgmTcW9ZY9WGHH7dqUa9s1G0kspt2iHlIymPtvRk1YeVSssXdhjJJBHb+RNkEMABX8eYCwtQyKh0bZchf5L1ajbnIawBbDUnH5KrbmhOJuDZyCkZGpZqEpmLrWjhnybdZ65hLPMiYJ7IkaPdMDf2fYMQe3ZOkypg8jTvqSt1mKk4xlnFlYopMfFUST0NYXbYAXCMtrhMzC5VVnP4GWDUnkPJAFlXaKreKi5amoff5XDajqtPlOf8GxDPJCRhT6qZmB9A1fBesTVv9+sUotu0xQZCOpCpnlSrZ3gduQMAk45cT67GsbMlgOJVKySIkYLxlvw1kTLZCRuVO44Yljhd7Dq0G4Y7C65ybvGr5ZFVJ43Z0nnMxNwclj8mvKYkMxSyWLc0vPlZKze+GNhsOlVv5QsV1rwZr1+7brx9x1vutceZ3JYjH7zs+A2C3qtuGW6E3MW2tTy/kqecWneyeLTKUR5YUqyqqSRrKh4urze2nj2nlcXkslu2VzW0ULajW+3Ss/Gbi8apn0vGukhFaGIBxTDgOHLhUysTmD6c3+aOv5GrlNos7FVzefr1czVoV1NVIUbDAqUHsrM/bNVtSQsFZrdtd8zMmS7BFDJdK8J6lXlke5Ek0Q3CIR3PKIQqoCknJcdw3bcCQR7GvzeI6brHFIq2CnktIzRptM8TRSLOI2LKjpKqyx7STE6qUbK56s3ypi9A13kq7S4Y+fnuMNi4Gqbiu9dvVa+Y1jZ72xjj8vo+QTWlFac7g8YlVwiWhWNmuBfZLPADq5sw7LD2rC02rKV2LHUnmR14g3QuuMqMFtOFkK4KO9jIExaZqmDIVw+WymX2JmIwLk2Mnsev5TXalO4oUA23kTFxzLjFaTYC5CJbYmiit1hLm+P9z0HvvUqh5QMjsL13aGVtYjIAmlcTVpX6i299FHgN4WQKxXepMzIpMOrarXKJXef/ACkPeZ5W0unFuJEQnLSIPQSF25Iwc47445wMCu2dZigqxV471yzJHGqGWVVEsu3aA0zoqLI5XAdgqljkkFiT0bHmspr2Kz+PScWGZheMK9dKOl2rXqXxZKVviTNSSMAj40MXESQwPSCnqH53SJz20stXc/nMPTtNlpY+9lDK7ap5EFlXtQX5zXUfiKwK6xdg/ZZQZdrgXOd2CtXxLL+K2CGwo4tXPJTsJB1f5HcTJhjvjMVC5bE9sTH7fewYYMkLO5V1Ha9S5JRpm45qgrO1KGByePivaZNO7g87rdXOYNtXJiuK1hDluEIgCEUEllVnlZDOjlv5XWOIb0E8i94w8j4I2nAxwO39D2x2r8eo2JH5tNCG5Xy/mYAKCTkYPcA47ZH2BYG4vkuPtYThcPXxmLxTMlruMz9OuIZHYARdltqzl8gEyOTs03tjH1b1lRWUU0CkilcEZT/Fb9Kw3CfPmPfsl6tyTsdPWtajDZoq9mhsOlqb9Tz68VUODKLyLxg4Li5QRSPhV3CCQXXHYOTMlPD2A4VzO24oNZ0be8tt2DTUxLVbAV3Yslks7khyGbEGWrtSMrkLApwbzKqFcVpUpVdCUrVuYuUPjYayWyN8r4eAWmSxLb0EwFn+QrEVODqgRIzJkQM+Rc9RL1NTnmtPsryVQhwHhsSCEtkJnbJ3GBle/fBIx2is6lDs2zPYkkDDDxOjHCurKTkAEsAC428ZKgkeou3a3Wk3bC4NXbWFlGuaerWGmIf4HWCsSYQsVmUpYIKLuKRkYGS7hrKbDl26COlqz1peuYzPt2qtgaplFJWxurLx93ZBxwD8QMvZqIXXdcGvD2KATGSMFsAL3cKq8k+rORXVzP0fWLMWlZOcguDtBK6LSSMjVlxwROsLBwHVIwS4VDHQ5LkeriYzB1tQyuTs61iWYysrJZOhGNc7Kuqqi6N91dbKqPJkpctNd7hGwECVeQ6xJOhoEFfZbeGGF8g5GsmSPkqfk34ONo4P+XHSV9SMhwgsMeCA+A3ZR7ZHPY4PuQc5wcqhrrLPxhyDnVKmSqxcx3zrSmpdUUwge8uzv8BMnrEVZLuMR8nTy9xxa32g4Da9g2r3A6Bpm2N06nvntz3bIbqNObNad4w/HWDytqrhbRVzE4TRpZTLQm5Yhvji6zHGR079hLK55PU6mB0rXcvR3Snldott2GxmdSTjiFeBxOJtgnGZFWUYy2u4Oam1LJKugWUCT8ewphMElH/sqq73sHu81XU9HyQJ2fk/ReS+N8RRyTBTQpBmtJyTb+Tu12eITVja622k17zlQ+4qBpRZb4hmDUVFtoB5ME6BlXeJWwQXUFVeMH1MCQO5xxjHfz60a1K1E2+BjDIweSJJIUdEDpNL5mV2ROqOSSpXZuBUjIrnhsPWs6dl8pha+cyCcfktdhB10iuhgKF/C000qrKCQXWg/F8YVWVSqJATBRxMLWIUVa5C3BbJwfIm0q0C1trsWbSODNIA0Z+Qie2Zb9kHPUySLOpy59l1reuO8by7o2R2OqH9C8jbzxDyUVT4s0LV7R7eMTlCosU5a7NL5N/G2cfcxnnXX+W2HWkPpvQNWLNDPtsPqTnLQJs1jbXJbxbZqgtkC4p7P3DhSogCAh8kR4ygoV5C9NNMrGtAHrpp8uFO7M6OEOFzkODyBk9vt2PVVs3pUsizJHLIkuGV3Q+sNswy47gjlSuRznODzY/kTlLcuVsFxfW2Gpr2r6zxLon/AA00CtrmEbhsZWxSX17OWvXy8jRyOfz1tE38lljUV47L3R3TVc1Mk3tb1PDb1yrxNrG74DL7tr+b3TYq+zadqJoo7PmNfq6ltt6lf05mUmcZTyAZ+rr17Zbl/srM1yjnRqkq/ZozCx2DT85qnEHB/ITtrwWX1bmRnJmCwesBLspsWoXNCYmcjlNpwvkrs1V2Yaxga18sjfeEI8ABNmsNlY65vW1aNm6uya1sp41mBflsc6/jpZFj6dlaLsdcrJKSBqE2g/FsJj985kykCjumta1BqU1pLdTVdPgkR0LQ5jZSMxkKV4XGBjtwDj2x0Ul9ZIHDV5FicSBfLTYwZjh2TGCGD5O7Od555z1m7bXXp+/8g45isZj7mN2rYsLWoj3WKtZQ3VKqsXbZIy06VV6JKyqVpfchwiglKEzP939w2xbCWq2jxumzkNN1LAaLhvoGCLHWr2PxmQO8rJ5glmZZDYbNkFLyuWBiX3KqqySEExMSvuauOdj493XC6ftp0VZvL6zU2wgo5ClkgLGZG0vw2H2cfduLU9zm9WV2WDtqWk3RJr7wCCDQLaMnjKmOu49trPVal+j3NT8ZhvaaEV6zzttUNx7+0oqMJJwJSyTGRKAslHWnakkFt9OawgUGcR1c54ywON5zke5Jx9uVX8xlWZlWo6IeVd07DCDtn6nIz+n36Zm5Ws/azz85mixlzK7jgqe3ZKtQAIrqZlpYbFmo5ldG8k1z5qip8S4gXCoiZLvXfjdgvu0Xfsd/5qNbFUcBbiks0MxtfLTdWFF16CAv2kLlor8cqmSYcMSf2ZC+zlHKZHZthSCCwA4jHhVydIco3JLXbxiSXl7kZBKuw/lSue81D2Vx6V0fKg5MsG8y99L3qh2uw66+JwBeKo2bNNo2bQMrstGXgaTpjtIVftFTIoMCYUeAspNUdg0872AMHFeFwo5UclfScc/UH9M9Bz6iyMGLB+V5CYI+XsCff+5/bqx/s9ymxV+feML+Fy7NdsKsWs1b2fHj8e1QxdQr05Ry2j3oq0xx8OUzviZugRVvkCuwQG+f1MuRdIdzpmdM4l3rK7zxVWtI3W9mGZ2bWARySdilN1GpVa/gpBh8ZQZa+PbZTG79Ws3ThowtkEifY5yFmKHM+axeDxeEyee5A4F5a4tw9JlF9iiFXYMAdu7dp1irNXGVWWCTFA7i0l5mGFJkHZYDKe2sZsGJ1/StbHH2rGWwGKx2lFjWeazdfdw2NqYryXZn5b7GTUuj1ss6tltllhj7BuM+i3VfKsMohp17EKujBnqBpkCkHG5hn1bvUO/pTB79NYfErVoVkh+IjK12iKbVSOZ5mhJdwyFg0Ai2xMsgDLYm3pkKepbPZJKjQ6u9jvDj8dfnrbYSBJpMlcyPmEUuAeq2kUeUROQZDFQIiVa/XuXbyV2GjjT+nXnKo1GeRzSnGnaGCXMwNlZRIkufwlcLk1eOek+ktStWsUrLUreLpKi4sqmUFrGzaVC3mEVoW1PVTPLAwSz/ACEohERBEfRm8eqy13bdUB3x0RZo3FkklkhzKzKdua7DY58nTntADsdrCkkgSpFISwY9BIJNixs0AUYKkSxbclT2UAcDnqutrM1jJllkyxBwrFzk7e/BH7n26j3fPfr6sg0bF0mttJk/KBnXWsogxgyEvMNhYQMkz8hgO0phg95GmKxTMrsmgU9wt3sBqG5/GPIZtsC19fW1tinby2NCRcZppDX7xqSfR5BCAGBPuEcymGWvXl0cJnalqLapblqk99NdKatp/ilVwz77rrCpIwr0/wB1Sh6PUQsBkTPGm96nW2XjU+WsXa3HivWcpfDc9ewN+KO0WdYt071Ovh8RdUUxSfjcs2lnK1ODqhbfQKg9sLttuLZoyBlSLU1kmfAMW1pMfL+aTgYHP9focyVDaLbgzFeDtfKgjCY4bA/857npwcmcn6Qzmrftp0DVKGH0lp2cJrevW6i8pVPCU6tbGUbApsWC+PZvGDsnHdA/EMhUiFSJQSs5AyyixPHFvE0ZxSHauLMhISsasut5u3INx/jf0GtK0gsazhKyB+SG/KBoCE9yFT0zD5jdMjpuJyz9U2VNjG6tV2O1UPYcJOWmJXDwrhY891UKJ1Ux75iZmHFACtpVyZ9ayt7Ea4ihZUlljEYmjWt3p8zLNrJpo0GMKwtCq82LLZgnEaaiBICE+2CaONSWOlAJNUlVYiAVb0RgHK43NFjHPJzxweSOpnsyLME+HUtngxKWYfL29hjP16uFumgZXYdvxupWN7jIIwPEOD3atmNodYZDq3iUxGq4NjPIQDX+e6MZjJXCULU4AdC48UQ/E/I+c0HdKW04YJO1puQqNlC7JUvnVLBtqW6b2IathUrwEz6hVUa1uQoAfM/5ZJ+fvbbyrwbGl/1NseM23ZrenaxuOxapicoFi3xtqG24vKWNdnZ8kh9ioB2LeMt4z6Wh82Asp8zq8VmAZ1zrZTM3aOXa5larcVCgqVqpRDrBA+FS17ArTKYNPcw5KDYtkRBSAfeElAzanKqadaaSsGUbazSdgUxvkcjkYPGMn6e3WslzytjYdFkAIdwQNp2+pSuQR78nnj26eWTuXtz5CvYzC4KhVvZrYLtxOua8NepiqX+FXkWrpI7ZhGNGe7sIYCAa58n3z9/V/aup8v8AtP8Aaj7q9o3b5Gn8uctZbjngfXCzkncx+zcEb2rJs2zVdXvscXg3KhI2bOKYi2tOPZ8ICxlsLDFzqzv185VyuODw5OvWzlEn4h1ULeJZkEqAYt+DJwK7h1Fv7llbrH1aZz8NpsWMRdb3he8flz3B8C3eLdvVRyOA2Tmjhnmzj7csbWxWt43ijL8X5A7G4aZicJYwzr22V9zMERf2S/n8anE1gjHBrhzYsm13q1CeiYGk1oxsUC/A/wAnlvMxdghVrSHamASM9iSCcrnNn02BJtPEkNuhPumrPPBJYjilVI5In3RrKpWTayK0iEgmMOIiZdimn+EPEWcfSqMW1wUKNetQU3r5iiuinWrNFjpeREqrVBn8T45mYYRxEn6wablCAGvInconZtLbQKxMgAV3urAuRsCZCLTgw8sdpVyn8IYnp0YGoahq3/A/kHdM/ta6XK7MjhMJwpqNZtYqG0YX6XWnZcvsWUT54wPwYY7F4ynZXXbYsJhrmtCzC1oh6MrWw6RoUlsyDbeQWFN7FLVfhBMGkEXjKatMbb4gRZYNoI6CbAIplnoyDS6liBZ7KwwAISds8cbNwD/wgMhsDAXB9sd+K6bkyaiyCOViZMZUExn/AIeTu4Hf3xxznOOtg/E2XynIXJfGOqROSC7h8Jso18lhbLo2a3jfpsupYht235QVi8aNSV15A01UVjb8ea7GDBVov7ZZyGcuWbBIa9mbcFp895Wb7BteArjofBPuOOVL72G6ez/TZDwEgnbN7c+WOEfbVyHxHR1HjqPcBuGC9rWz5nlbkE8gen63tW65mkjOP1qhWylXZSr4vT1WLmpZHJ0691GTtViyLA8fgFGoXZdpsbnyBtG2t1JWs4/dNor7LjtKwMjawuk4+5idfx1fV8LkImvaKjV+lvvC6wMHYymUyBqU4XLSCWNofi2g02ndkCOyMTXYR4UQnImZRGwYMwBV2OVY7QNpZvYs2Qg8xo4IHhhkRnkQSSNJLLHJEa7N8RG8SRRSnzokBWyig+Ykqo6+O9hxE8pa7Yyh/wCAw++a5lraM2B2NedjMPkKd29SzeNM3y+ga0vq3wQIjNR7CSQpkkFefnvmDVuU/aerVMHn8JiuWMZ+odyRyxtWs6kqy3G3eDctpvK2G0m1q0WAsBhNFwOJz3G9O/TqsxVR+y6nlG1KybOSUJVL0O3omZ2nby5LwOWpaxq3EW+3cSWAQhdvN7klBHra8n2IX4BO6Swiw1wVrCBhNlUriShv/pyak7lb9QLhbijJUtS2DjrK8I84bpzFr1mtlSsZvAanR0nA60vBXanjfjQrbxyBr9i6VubSruGRlaTKXls07EP638O9Q1djrXwgWjDtN1TariUxApJIEVnDxsY1IygPJ3YLADo+KGvBpcurK8z/AMoifVm2TRxGRacDzPCEkdRL5ixhdh2szbV8xQWzT3NX8liNUzmYWnJ5KtreIv5XKTUYA/KTicSy1NKobSmAcTUQFSSbDPI+Te5/kkZsbyBOn61+m1+nBtx5Cm/nf3W807fyYvPnri8cOL4yRqu37nuOgvzlMmHk28arxGp4DW7t24L8hN/MXm41TktJCQ2bAZG7v3NeLr0bo6/pnO/uSxLq2GW7J4LW9M4393nOvHGG16xcOuibcYvUNMweDTlshVrNt0lVLzAXl2Wq3rE5byWM3Xk4Ngw+sZfXOLadTD1OD+JUZzLbJqvGGJ+h1sNtNXQrD01FoXuWdCxmM3eRj8edy7ePEPl4CRu6+/iv/Z2raVo2mP8AwZ8dWNaoWXOuauviqSOpqkH8pvwRV4Fl3x6eF1ibTdTkmjrSSPVpT0E8trLWUWarN4imt1DO+iUasUi2C8Nl5LFlPwlEUoG5NrxSScIXUuqP5g2rlm8JbNgS94/DFz3Q5Chb4b2LE8mZrnvdc5dNWMX9F4b2tugYa1lKlgMnRsZTkmvqmPx5VHdl5QLpGzvtKeKfwQ7VtOk5nkXJUFa1hLOwZ76LrC2IoZLEY7I7LnGazizpRPne6pq1HC28pNmCeu/lbFJllk1pIprZta0LH6bes7rmcjq/JEZDCpxPGVvCZJtnK61l3NF+zZC+wQRgQwuKGMlTo30+fM1yhmLJxJZBZlJ2m5LifNug7a87pWrgrUkUsbaNGxC68y3byuZyJy2FHVWJKUpaBW0hTFVpdzFzxAw1L+oXHp6f5OmtM7U6pvyT2asbJCESWRwvmFGQsMKB6iOi7dqmxWWCzbVjFAjIjIYN0UkjtKg+YtIJQkje6wxDAxy39Ly/H0aFllYLVMqW7YjC5uxuewg6scTQzVVGPx1CrVgprUlIvOi6zIEqLNi2JppdhDEqxuPMpgKmQ3epcx+WMi0e9U16pBIWTdsY8AW6w0WQPx2pFxQuIVMGUyyww+6Tg7EXtIx24aBhcjYq0eQNH1LP7EgfgtvvRYoRlBY3IomzbqJl8zNakiym2nqxl2rPkiIGeMzfmORbVdlC9kV1axWLFNNvrLRppNlro6Fl8QSXHgB5oGVrKZmeyRNc1aC/TVhH5k8fGI1iUsoAXJPBzj3z+3OeiausrFsVO+FyxXDn5Rzx7/oMduD08bdHVMfregYnGBln52aexWuUL16hVjEVck91GxrVXVEKBV800KY3U5y1kF2ZvudXHHEivXeBl3HmMyme2jjvD1cUdzL5bJZpGLVYYbk5O2kG2YGuqZ8RlWqpK11b1ErAhApV2fkR+3vhXlPmXa9bTx9qF/ZRytPem1q/krYbEnTwiGLyKH7NlbKMdL6tt9Sv2ttzEWDroCfPchcGua1jIca0vZPQzNLI5u/zDxPyB7gdH1zWq12htWIxOJyPGRzS24npqZPB59dfmDV8x9Bs1H3q1ahnsPk5pXcZ4GzVfEWj6Es1zxD4R1vxlWCsv8l07UJ9Fm34iUN8TA6F/JZ0Zog6lxIoJQEN0xa/buyx06Or/A6jMu6GNJ4vNZXSeQOY2DMkRWrZ2yMmzMEi7iyFemxuGu6vxP8ApZ8mc8uraxe9xvuB5ip6hp+w/wBJ0hTU3VfMeU4uxer4V0LZcmKmr63tNzM3LmedWymfxjsgyForU8cpcoZsejcHJ5G4nzeZ0rMOzF8lbXqrGYvYMViMhUs2ruVXlhIbdBT8fNEqqqhoshaYDgZVMRWA3q+f3r3A+3zgr2Labx/M43grlDbfcltHIFrJBev5Slp+78ib8rVsZqnjhtF1DIciNnJ5u9kblgK+MUrFYO3kbLGUOmtaxFLj7Eax/UVh7MjnsfWoyIWCxTNepVqmIK+55SI2AsWFnkFVg8oScsTcmuYy2XFDxP8Aws8Q6DbrVf4S+MPDWuz6nbt6bPqXiKeWHT9NlZJKWkmN3d7U+nqdst6WR5LUjk5WMRqoWgUfEul2b8niHW/iHsWJs1jZrWzJXZVqxzSRxKUjhsRwZWF9uE3b0EhlHU7w1hNKDT+Z+WNo2jK4rauL8Pjc1pVNeXO1sPK+9bTmbJX2Wr16WXrdtmTuPZlssx55LJXspby2Qsyw7bbBtgeb+eOCMhtPuY4z1/UvrPJGMwnDib+6Y6/lcFrWH1nYLFnKK1HDYvIY1oZrPd0WMvbs224517F4i7bq3VJJTVbiNRx268/Yvi/jGLO2Yi5kcXgcS8HrrtzOWnH3bWXeyw2UVsSujbqTJWbBwvtiQWfhiYO9fuw4z1L2/fpR4bMu33BbHyFnubOHB4+z+RXh8esM3zB7oOPa+z8Ya5jq9ojy79d49sbjq7SObmdjH4XNZyw2uyix1JJHr2reG681V9As/BxQGUWX0kTxyLHjG2yA8nmtnamzvtycYLdNdT8U6HXeLTNZkh1hdd1Ktp4oBFkeBLEcUX4kcflIaqzQGxN8Q0jkSShFkSMRLrhqe33D8PezrizbaW5jsedubXQ0rLYC7aDJ7DgRq5a/hZy21ZQjkMvsG55SpGx5Q1Cqumxnn5d9dPa2jWJtX2LWMLgchcx57FjdoyXW/wDU1ZJtOuFK3VbXfjp+OaidXdPZLDsA1orE0sCRZEwlFWZRx7FQs1Vstdm1XSpurtBKaVWbpWLUPNrlFYa868wqVE2+IQ11xP8ABNnj7Uc1kqGByOyNlOv5bY8DVw5WsZYYzI/VbyKcNVKPkyFRL3h8qH9BgBnuahIfIWJp+jQeMttulHW0eZwCptWPg4nbCYHlTbQGcgLj/EcAAYHTX+bfAzOotsYxLM5ecxJsjaTekWEHIhjPlBmy7rHvdmZmY2H0HRMpl8Px1yTUwWVdr+1clp0rBWaoLPG5rK01Tm7NCBMha2SZj8g60xIDMhVcb2OFAjLW3+jlw9xuyUaeNfn8zj6uk2LWCx9f53jVWx950VTFTV12tSxRQ3yedSIUMFCiOfTL560rV/a/7S/axyhkcsGb5m5M579ueucd4One2GNMujyzteIze9ajrVQLZ4UcprPAdLkjaMZs+TfiW7tt2qgFXGOLZsXxpau5wPxA3K79zvy9maeK445N5I1Bejca67kzdl3YvTqut4/JBvOUxQX6pPs5fcMwybdVC0W62IxC6Dso474zTar/AA48Zw6f/OdtFNMW4aS3UkrS+fJAFWw0EEgSSaNJGjVpFBjjEih3znCgfxV8PRU7l5LEOpLXktVFqmGaCSWUWqUML43zzGr8PJPO9nyEUrWl3LBI0Mcut/3B+4XmfRuX8ts3FWd1jVc7ybxVidZ2z+kMFUfkdVwOFJMYzE17BVpHG7C21nszmK+Tq99mi02HV8Eog21p1rFY3WsHrOMs0e2lVbSpC+sCgbkXzZiX27HxlVa31PKWSfctv6KB1qzaelaFnFcCbh3nX/gRnNhdmtLp8tbFr+Ox+mYuxuI2tdxv1qmOTx2R2Oxi7iX3iC0U27KK1ifPZrzQZVbCQ+a/G4zr7DyfvHBvEt+9i0a9l9tMMrs5LGZWa4s5rJXBpAJE+/btVH46hU+StXnsrrrmZSMMF1Orr1WD4XVYpvNcsN1erEsYbKjd5sbKh3sc8N7c4GOrDWtaFo7SXItNo6VEtaoFvQxhrNxIhIixMqmSywqRKgRpSWczMI1yCXbuVvY/S9+uUG5NOWtHcoZQb2MNgUDS8Vrr0+orRDoqCa61koWKSAYkxAgE4s5v07PhuKdT5U2CsVmttyXY3j+sqJOpdT/RuX26vkMgl3c745YjFZGxWZEpsNuLVVWbZdMPTv6jb8lqvvd03QtJxuMq6tHtjwW35DE42io7FrYrPOqtVi6cVajbSDq60ZVGNkvjlWsDYsAQpkhXQ8ych7rrdXV9qyjLGvaliq2JwtBhV6SNfqU8dFARjtWDnWJCJJoLiG2XQmKrgkPjBQG8MWkuXUa9MqnAiBWQRtJmM5Zt5Lqi7woA5chs4HVg0bxPL4k0Xw3rtaWnUqyt595dQR3vioYnQwUzERFFJPZSHznZgvwwdVUscdO1lrVq3FlW1nL666os2ht/EiF3slYYtDSoUQ6QmFjMsg4L9giI5CFOiYmK4Z1zN7COfy4NRT1vCrbkbzIdIqwuLXN2uhlhzvIt5WCAIJP2jyD4GJZDIbKTp0G7ZqbMTdTk0qpUr0VDlXnJ9oyEZFCYPvLyQEWCKVdzuhrOZb1ODvCb5mMdplzjKpiwx43ZGclavyQSUjcm0hDO+BtSuFpMwTMkyoTF+P5Cgjpm5XfS44hJpgu7EwZsZLkABRumVgAWwTjnaG7E5F2pajds1bNXTrVYi7PGS9pwyV4ZZ4zZeKLILyLA0vkbm2+aIgwMSFOm5yviq5a1qFzCa/bDG5Nk3VZq+SgtZGatqqb0nHYIrrmcisVL6kkOjAgRCAk1s6RUTpmpAe0Blcpkati9kcVQkix+Lm4DYCHs/wAli4cr73p7ZXMSBzKzZMeobAafuHuGy+N1bBPcWJ1bFtUJukq+HpU+o3Zh9gxT5QuWK0p80d8GUQBSp0gPq8vCOk8Q5d+K4yoMDZtp0nEvym+Z6oFv6LWydK99LjBhcOVBYc2zZl8sp+er8bGNWb5c9gKK0dYLNje2nVY1tRwwRG1CoVplNdZUghjQrNg5IyGCx5LEvyKp4v8AHtTwXpVCvb1GxZv6Xet6jf0/TVjvy16NxdQ+Am1K1bLGp5iCJSkLQvPcKRwL8MCp9bP9bPi3fV/pgc47o7HZI9Sw3IHt/S7IOCF10fP9xHFuOrT/ALsW61fqLWXUWdWD5JOOnT59udE/oWS6x9vpFmevWZn70DL/ALx0/wBv4j7fzMz6+nN/4mPMzgP0wOUtGwG2Vv6ZHkX22It67iwqhLLQ+4DTrtalkLKWNs200JxK7ZqsdPFcVh2nBOgGH8xzYJn6FkYiev8A5RaienSI/wDci/7F/v8Ax1jpMwX8fbq+m069GApAkSDCZEMMddCx9LEKn6YBOD9e2Ovi3+L3ie14wu1ddnjqwpbQSV4YPN3w1jYxCtlZI4itkqC8oRTEMr5ZdfW2JZ/93sf7+BvSP/vC/wD0/wD2I+/+/wBun2fT3e0/2yT/ABH/ALPXCfb/AD/lnjDVZ/v9/wCZn+fv/v6+IrY+1ex1mevx2f36f8h9f9/56f7fb/r6+3N7N57vaR7XSifxP268HkH/AO7PF2qdP5kun36z/mL+f5n+fRX5vccf/sn+2c+36DrlK4+H/Lkt99/ZP2x1ZCZiP5mI/wC89PXjPYX/ADR9v9pj+/r9IYKOk+ukayx/ju/9SmfW/H7/ANu4x/r/AG60Xb3JYEdsAH/Mj79fjZgB+xfz/wCv8TH89P8Av/09CuRKZiZFkR/HSOs9P+T/ANP/ALEf+v8APotJCijpI/8A2Z//AE+oHKYRVlLBFrk+QZHvW3sMOvZEEsvGXaUdOsT946/zEx1j0Ha+IaJhBIq544wDztHfB/T989MNPlhSZfMdkywy2wMMHbnIBz7H/qCcivm/vui/FKjJ2a1J52ZvLqmMMKugENlsTH7kyou2Zn7rBfkhgzBfYJzmBbltQx5Y/NjaOiywLLTiLtsd1vzkpqu3u7hlYwEdROFR+2RQYdXLndMq30guzZud6O6UPGwzzhJSufyZ2xJQJiB/ee6YDtku0iElkmnOAuV8Pbh7/nWVrE0AcUSs2Qiy07FYWfiE2TkTNfYLTnuLwyZdeWahS1CveklYSsk21BJ+IQjHycDI4UFlJyBzzgjnd2vQtSgNKkKEw+N02Y22iFaLbYjTzy8mWTc7CGUIQZMhQvofYrJWg8pkMKpiyyaE1clTQdjHsYC1w+Z8XdV8gj1STmTEM6+KXR2GIsj74bcy11ym08yZ+JTJhyrgwIMQBA9tg5iDSJCMB2x1JSxguhLKYly7HrFJeyWq2TwOUypWoRZC1WURIGvJwAio4FgLLqsxYo5EIVEQ1cgUFKy2KvqyqTjoYDJYO2Vt1EYswLKtmmsz+OtYz2Q1q3DIGkfvAMJqikQFcGVrOpU4mezLXWNTtCCR3sEqVJARk2DJ5A3gAngnrtel6np+ofDtHRlea3GjPYhjotFtsRBVZsSCw2xVMZfyS7iLEoAOQN7dk2V8S3Xsh5K0HYVkLi3lA2Oy0uPC1vQ1yIygBYlzZge2f8MUd3ZKScdJhTdMG3a9e3AqrtBnV9eIkGCK+7r4bBiBwcEYjMD8sVzEFJnssbT8gLthc5itArXfstXLyTQ8NhEybLDJDuUiArTHT45pZ4gBHbEyp83i2Kyo26d61NTu+bNJNw3Jr12JnsrgBBAz2lEhEmBNCVgBExYxPqu6xANRJvTWbkMakKgmropKnBQgH0uowd3HDcjrrPhbToI6yxfFxI86PPI9Zy0TTkIJ4SBtmgllwnlM53CMgEkgZ6D2HDZPJZX/AMm/p0BxlpteUrsGBtYMQ2s1hGz904TCa4wUuhjGDBEsg6q27fp48YsnbuJTKJbEsgpUoQCBEO+SFaZHqUR2lKO/ugWAfbBZ1eFJXk71pN9oId4IoNaLbLQEYguzt6CCTmRZMd8zKxElH3dQ9Am55ocpm8c1GJsY1diqnJIrUbQpqNf5FjNdlaTgyi0K/O0pha2rI67O3vmZr2nXdRq7mqCKZQx2y+QElYOFG4rGojBzgAgAnPuMnrqlKGtTlMcBm+H8mNXaScSIjRLGAu6w0lhzJvZ2LM6IwIyGYAtgc63H8cLzE4fM1aMbHKqmzMU8a9gKeLhs4xDGdyitAUfJIfuQqjzPDwdDhf5fky9m1xSyuVs+Ma51DsChC7Y0zQxdYxgZkjYgR7qrYAmEUSxclEdPQVzjyLtOY4n4Uxtn5GA1FmPyFrWKOJaWOp5e7UxuYoLuZYZixFjYqldzge21Ua0qikmwXTTV0roOzzYJxClgXVBWVVkrKXqvxaGFl8uRJbv2ms78hASP7oSVVqLHkE31j/1HqCoweb4byoQ6WHNZXO1Hb8ONSpXJIQsdxHJPPVYfXadTz2np0Dee/eeGWGb47yIfiGhj/GmUMkzxxq08cW2GOUmNVzFksDbtuqapYydSpuuw7BVinWuYxYUqF99ptlLGgnoQh4SEpYtfWJhhqmWrXMRMtzknZ8brum4O/iIyDaDsKOVxjruMIzleRsL+Y40n3OU5kk9XWVwxdVUrMD+8xX7lbJaPRzWt2dU17NV7+vYNJZ0thKtcqZTZTrdt3JUDrwM1salbHRWGwrzdg1mt8p97JcHIxut42rORS06mF4fx1l6oUNSsdUskvJhm1Acsad4STKvxbIqkyNQMAyR6HXRYVV5f5fC03GXhsyIM4HIPOfb2Gdv79V2z4rsMiNHJEXXnbbVWYEhBudVbbuAHGD2Zvc4CS17mrPzmARjkXKlBHRORvfSAQT1vlkhRFoM8BVyAYLyQUd3acVigpkZ638xZ+8nM4xNxnjm7YeU36ZCtiXMspOm4/wDJKpbIlAsFUigUi0omR9Bes7kF3Qt7wE5+u7F5OxQy2MDIYxDsvbuU0MXQjG3SBdatWLzl86uNPxW5FT+veBGQrjLbTx2wYBmVu1m2sDOTCXqTY+W+vZUuKoWRV3JdNcIWPZMSZAsZb4hlcjVakjS4s3L0cAI/3VXSWP8AJwNyg/UY/X7dIZ/GuphTE01BCcAulY7iMDAyrZ7njv8A6dGmOy+eVVz2RKfJYOkTKNB6Fpqg0rcKhYlHaZrEC6JCIgiXEQBMHpELn3lfXtq9o2743/y+o/M8D8kDajIOqY3GLstoZOmpOSyGUsV8fi6YD2NDIWnirFMj5y2qZWgvUvx9dyWxzuuswDmrjW2uLyLAiopC+gjtVoEAao57IOzMl1KSH4xK7YiQrcdZ3TlzhX3NcX6r8rala1wtvIV8AVpam3MBn8blRz6a98kTcAPMBuWSEGdee9ifD4oNl0p/w0r+OFhfTBFBNprR2d+oWPg1JrstncuTtZvSNowQTxz7ranjmxpYmEqtcWwNhjhJjPrRUP8AxARxn6e/YnraJ+pyNz/2y+Nd5w6O+rvfsvvvSx2FfUyt3KaNz5xc3X8i5DFpbbo4DGcs7Ii8JjM6nf2ejResD3EO6p+G3adNw+qZ26FItsvVW2c79OoNQzGsGwaW46XKGTcLlAi2XbEzLJn8lrGO4+94u5bHsOB/Sa2rMbdnM1tm2fpac05/atpyOMTiNh2rZLVj9O/Y8rl8ziqEeHCZy9mqtzNW6NRsow+XUVZX7QEDadV89aPiTJ5usdi1coZ/DYZ1g7b5rwvKrsXWIynWDNuQtrRFcGQSwbXASZAJiZKXV59QkunRZbUymsqHytPYPGxYJKcNkPjL45Oefr1SvCt6vU8HaTJJXav5CzU0+IUPlKduaohGFj52wDdhAA4OMDA6a2s71os2dwx2L1+ke0bHGwtXs+RF6pq2coZXmV64HM1xU5seeVks1pZBM7wIu2KzTl9hyrMncqFrMVMeMObaA++2pajakyWpZT3WjLu7aqxJpD/nA4CJgn0bMZKzsO07MhNCcVg6IVjc4V1oq2MtXbVrsNITBuKqXdNiarBbIwuJMPLFj0C8ZbBqdCznV5yqq+eZ125j8Umx0nF47MTfcdK+VOO5jDBkSUx3E7vOIhkJhqyrV7QNVY+aTbgRcHDFvMbBXja3I4GOMYz0cusVbKkxTAEgHdHvC9l428dCG3Py+TnL17KcNeoWcaQsrNPxjZIq3WEgS5VC+pQUB1YsRMZJZCU9Jsd7s+RM/sW/atlbuWqbHlC0bC1c1nL9ynYqWL8ox5IPBhQFYzjV1l9iFEsvisByXFDj6nXPK3UMLKDbGuEVVoGRWpRLTbsxEnICbiU8IaIlJAAzEkJQwWDEwyNioa9muL+DL31SkvYGrz+v5cTpkR05q7MVbF2LFzvjy/V67vLYYBd4JPwvloCXYNUAicxzfGxMg/4jvMqkgKckNlMe3btk/XpNZtyM6LGiSOcKsixkPhim4ZznDEAkdiQPoCM3iM8rs+8WYrqC0/GadtGWNQyxyyq1KlaGKmO0SUw5OFoPtOAHuJjVh0gkZu2x5aNl2akeNkApbFbRbxzOlhQCRzClWDCTFdghlbVV2zLAXITAiYkMWI9t1bGaryxs2Vu2m7BhKOkb5qF1mPTYQWMZlzxyqthLK/YiVF8QprtfHy0qmJrvmD+1WOW8uIcscoUKrceNR3IGUPH2DrEV0CsurV6q7ZCEd5TXDzW3flBMZCiEBQEjYacEV+CbNtGYLhfKERlOUBwSQDz74P8Afoa9LYqQxmRhECFy0h3A8gdhk/T6e3I7dMbGcSbJuftV3LnLMhRw3C+jb+/jvL51LYa5e15izjcWND5faUFVfZzmOpsFjCOnYtqTZUsXKImH7gtyzewcl6HT2NOFfsVDS9Z1O+2lZJFa1Ux2Lx0YuzAfcVFj8dWmkwUFBLseZpdQKPVVMtvmyYbSKPFf9cZCnxla3W7umX44pWXYzT8tueUDGqZsGcwKCVSzWb+Th8Q76tlkWbtVuPpTXdE1xkXB7jsIGg7lwpgMxkLFjk+1ptPK8pa5k1lVyGo7NmoxdrUce5tZZRYLN6lcnMKIYMayASRTLLS2CDonhiFrskkly1ULHvIkTbiVTkZwADkAZ7c4PQH83zWISWOxKCdhrqygRenCv5uMucBn27V5wAdu5kntWWzWPz+UZUw+JckchZVYW+2YMGo05WsrEBHetp/lC4KIXMBMhHUp9Y2zYfa8PrGpZrL4VtPXNsLJ2sNk7hSuplVUG9l61ioMQltYXQA2LapkWFHh6lMz2x24PCls20RkGmrJjlEyAjDgmIkEi4CAm9VMEPGZgflgZnuMmS0iFjco59s8WcLQo/qSquP2GF0bF+xaqYqtUyVshrYkJZNemv8AxJONdbwQbrJ+WHGEF6uZ8M0uQbkljjnekaDjb2KYBP7/AE/XpI1y02ZGkEIBU7TkMcbPcdv8J/XsfcNtuA6+u/VMV85RYvE27qQ6rU++m+QDj7IDItErNfs7SGZGIKBSQM6dX1yn7ndr5R0nNcZ/0bq2raXsmZ1fKZrAYOnFKbOX1WpjaFO1bvkmbjrZhjK72oJgB84CZY6eQ+qC1WGZrXGZp6b9PXamWx2JyWWUfcvHuyFisw0LKzLVo7aXRpiIEvt6kqFsIY9YFjI4qtsFwKk5GQr5lgBFixEya4NiVusdAkHLcEQTC8SWsGR8kn2yXqvHw/pb3TGpsO6Nnyw7+TxsPOGx9vc4J+3U4121FBhY68ikKNxiBccgjDEggg85A9sg5x0yN+UjXbtDD4SbuYqbLgXXq8tCKUY67UuI8qXLV5n1phdh7QYZd0+IWdJQyOmTwHs2RwHvo9o9WvdyWFobrztxjxxnNlw952GytLD7lcHC2gxltMBFG3ag4Uu8YMWIm4mKjqEymrbvjULOQtWHTcLKGmrQnI2Yvurm45N61wcLigiBAWywTLwl0THQoCG3yHhRQ7j/AGfGY63VzR7dxVv3H+3gg4w9fJavtdCxmvmY2wvxZSxUySRWqWQystYEk1B1Bi7xFrjaDpT0qmlUbskgRfKJVnAK7CQrLwwByM/3HJ9ptue7NJHZuipFJHIhZ92QWQDO7DZxzweDgZPPTb94V3F8Y+4j3b8L2cO5Jcee4TkMtex1pny71rStm1nUeQsLsuTyTDFE5Hasrn9hsudMGZ1sUtt1abTJE6JatsFS3mIq4GnkH2sk5uJr4jFomxlMnYzF8KaMRSWg2MsNuXpFELUJOacgKy6TAlsQ97GM2nn73Vc68i2tcpY+6vWKmVyNfHtGhj7Gv0kWbIZx9O41hXsxcZaedjwOZKKQIqsmyNaHzXH2I8b6Vtnuo4Mr5rade1mvgd+p7rkcnnMgvGQmhpQzsr7bbzBWupcxteg6xjarJXUt5FFagw2nalDo6dYQ6e2pT6HJBLPIpCVoSuFf0jcCdq4UAnjH9OoLomsz16/x6AxVkaxZmMllXljjiMpjKBWbc27GAcnnpU8g6VuHGW71NV3PVNp0fkKvYwlyrpGxYazRzeRVsFS0OIv2KbRW19e9XRZs444iQtpquOt1iuwwWFi2vC69il7Djr2NsRkXZC7balzoYqMga5IhVMMVIvQRVp7Jnx9YZJz2nNzveL7leMfdn7xNz57zON3PReP8foOn8RajXoPpWdoy9zii/wAh4jC7pnbTIL4qMwWVY/HTTdEzgsyNlqk3WlA1eo5PEu1jJardp4m7ds1FSrbc55clYpWatv5yq+CrsAwURxDq5tZPYAQsUwPaMFC1nTZI1Apx+a+BidAp9hySikdxjIU9sjpHPYs1DDFYvojmOMyIrPsicrGXj3BmVijEjchKMRlSQQeh7I5Kg/Z8fs2zfW6vH2w5qvgy3OcfZvmjD02qVmBxEyRKayoozaiiDFzDYlUdJ75jE3huu05xH9H5vP3dZvXM0/C56/VilcHFqzpUMDZtogiXWuWceEuuIXLJrPnx90h0Z6KLe/TlNFdxYeCrvxuK2dmfx+dAYYCHMrE34NCpMxQTWI2ubaaSzstYc+dncARIJeayxisPjqtcKtKjgyXaSUQC3NjKsk3gXbBDC68wIpGFd5H3SAh/mBfw5BOQ2K8KtggJHHIByvIznPPbnnufr0tmtMJkZbkkqkgfhO2TuKcHcf7/ANvpbHUMfpWA9vN/etUz2wbFuV7IZvTOTR2XGTTweI1rN41V+qvVHJk7GTy1zI1atSWQLPHWl74Nkx2xC8i1cho2N5o0fJ0wZYq6Nxz8unL5ZZvPy/wr1Oz5yADAqSDDznEQZl0CI7S7ZgeKMrnGckcA61i1JXguReeuLNExtTLY9tzVJ2fObLjMM/J7LSr9g5HAURal2ax8g1tjGpYIg7vmvNj/ANQtGN033he+DEVcnr2zux2pcHLvXtJqsp6oGet6pdp5XEYuiZOCgOAZSpFkFwVtN1mSxxSaWrsKWLJNS0V0i+KmsklFaKOKONQzEADarEngHsCO4J9unL1BYhjdbBhcxtMoljZsrG0Qch1UrkGSMbSwY7tyrgNitvHHMdbhfQ7mR0pVjDcsVspTfp29klrrGF1mcdlMXsGvU0mc14Xn6eQfNhzBlqv2hV4yXDIskhGh69wl7b/dBxvvms1+a+E85g7G+aTtGTqvzOw7dXzOWy2M2ksC1/de1wcfWq/VHLTK0NtoU6DNhOLXVpOv5ff9fr4bHLfmczRo5SypZrE23AXe+RacL7Sug+FMgtbJV3QPVYDKggfUpkOPNiwelbNsGTiuODwezBo2UuPODG5n4qqyAYM1AcO8SgeolHXX8eZJkzJEJjBs0zSxqYYYI4nwz/EF4H7qMhlwc/T78dh0AmpIqeXNWnuMuBviKCLHpzuVs5yeD74z9uiGpuNnkjlTZNzyZijaeUN7sb0brVOFaunb9z3ROby1y0iEkFPB171nyKrpiayqtZylh2d0zeXiPhnctz5Ex/IO07Vxxj8EnlvZOMdlv/XalOh8qlo9jY8bsFetERE6jkvljjqWVSI1/qKbFAg7lF1ohhuJeYc7rKeWsVqTJ0ylZHARt1eraRhwyzaA5JONZbCSqpy504W5Faz2T4pU/wDKGr6W09roYvKZbEa9k8urE5I9j+fbp2scM0baK+CsVax2pAZ8gHbhiipmvww1Qt7iNhiQxVoUApeWQcGQ+Y0wHKZ27sj5fv1iK9VfcXpSQOMAeWUQj5ft37fcDH6dU7vWK9zjGveuNyVS1e2nM45NkVyVU6OMy2VVTp1DXEy26ZV4uFMdpTj7dbv+3aPo+4i4JbuOlc871WdmfpnE2F1HNZO18I/j2UZrKXap1f3wCX5FB1u5FZMuc5RwHx5Ion0KRR2bQzQ7J4s2ZTA5jKbHjccLIsuAyyGXmraCpZ81Tz3Eylna9bDIDCSjuQqBvDzHzPZs8r8h6RweeoYLQOZtK472Ll2lpqezATs2mYTH2CClYQuvYxpPZZv2NhrQn97Iw96SiLNg5GRrFmRYErwOwxukYGJuChOCByMHngc8Y62jrq6tYNmZQMEI85HsvsDxyvbHcnqlAZ3K5O3XyuMV58xa2LGzVGwRjWHHtGEEyyZjPh8bZGDMgJaoGB/iJ9CjM5mk7bbyuboWbFrGZ6is68mmxXaxdqGU02SSQg3HeeO5bo7GiuZOJHr1gtwz4tjnscizDsWv59ys6sm0yJRQaKKy6gF2SFd1mZKQBcMKIhotKTmZcfAftw3vkPWuWOQgx1mzheMs9qtjZMVeWumNwcteQWLexFsAK24jJShSmDFSJ8lqIA4Z6cGOIxeRJWWXG0FXBlQnj654Gcc9Awagyzg75FVeA4Zu3oPJHOf+n06yeUcDu2lcF6xzPtTcjOq+4LYthxGNrxcuOy0hpHkyt9V6o796phm2FQqg+95fKK0AJjDAOVHq+Rubfj7OrVL/AECwVnLr6I8bCspnzWIS9a/PY8SU98oEyAVzBlEgReinkfdNrzuBzOibVlb+R1+LDGYzE2GvaGttoWreOGvh6pPJWJsCmuypbaCpa2ukVybfHHqd4OtBsnIXHOI3fMVsBxzrdh9bYcktCqBYjX8si4eYytm6hXzJTLU1V2nO+TMwcrWqIIgjWnctaQpaGrQoQYBysiruBCgHytjYOM8f6Ho2e1YvSLDDIlhsjO4lnAymeWx/fBI+nTOzOO2XJ7dw9rOLtLyLsnxSFHS8TF/5Fc/q2R7Qx9eYiZr3L7XeNdYehpk5SwlEfT1B+6HX9bwuocf61jMzmMbtfGiT1/lvU8oXbY1XlBWblmcwlSpP7w4q3j7mOyrnNGLFdthS7C5WS3nYblCpw/Q9yPAse33YsgnjvX+L8ld1Hd968bKDn69ka+VVlSXXWwW0MxcXkaOIF9Tzw9eLDslNi5Y9JnkXI6bypyVyHs3dsmQ13lHe9n5ByeW21FCxyNk77cZixq5C1bUM4+n5b+JXSNKVHWVRq1YrScSRiAfEst295ZBZcnMsEZdD/wAPPPA7Hgj9umYqipSDzM8cpTOFbDA4TClQOPowyCDj74rHmr9UNW1oGk1046zkybYDsjvuZIZitUl3UZMK1IWHEyztEihhFEkPW6PCXs03bn3XaeU1fZ9Wx17H5zVcRj9a23N1Nbu7Pse8zXxmta9rCrrVfVb2RNriBKpmVHVb4whyzn1SuhVtU/qQvx5N8OPu2Matql/FrNh8ppvb0GOsKgp8hB1CxPeQdJAR9PWMpypjMTxHnMXczeDuaO+ztWmbVhAyOF2irlV1fHS2PD5xRedFvXyhcYDOYwl2MVPV6WE2F9s1hjJOprlok48yUQq8gGUJIjc4yAcjvjtzkDpdpluCV3WeeaGTBETO7iMvhCu/y1LlS+A2CDtJAIxkX84Tr5LjDSvetpucVrqNs4N4+TxqNqndbfRjdws7xVTtesjkK8NSb0Us3irNy+tzal6tkEKrusGpqxohb1atg9i6YDJDlcSu/iV4w2zMNYdZFMEJsVQZIqlTSshXCClrRGHj0lkrGz+uVFa97KOcMnaKcfv/ACDy1xxibdxtmzYyVvG1Nir7NncvkbVlthubyudtOyOeyN7I2LGQvX22X24lz4VNatXzFicljrR0kvo47P49Ir8Jqr9chaEFLuqESSxlmRmBiZWyftBGDon0bHa+DQzRarZusCNyz1oq20kKOFQkNxj2/wD2e+G2oQQOU2OSoAPmM2ASNmdv5wGPIDFiO2446PbGubvYzfImUs17gaxTqZW2TwiVYyrkRTApw9i3CmVgckImxWx1hqrTFCQkoZWUDdn9FrPThv1I8iVjIUTua97CfcHkslUMwr2cZgbfNHtIeGTyDn2QFeKZYwdiUOseJQRWvkL5Fc9q25C2DJ47ijnnB4POOxn/ABo5fjJbloiNckalTWsHg3U1bBi8+cqZjMtDZmtNKkTO6rMt72u7Wqiv068tn9M1z9bjnXSspkNZ5Q4Q/TKwuP473TGFXPKavlr2p+5fcKuWq2bVWwaMtRz+haplq9Y2DUstx6beQrXzmu1VG17TPFl3VKPiRJbK6PEu3yad2wrNLM6qjPWjQwlRH5hfzY5VAUH0Z8xU2oanYbTLWjVNNNsWljgktTSo0Kq80MQG0lZAXd0VSpz6vrx1Hex3kyzzB7HP1avebzXxhfxeh/07yHmuOEaFZsliMxtPMfLPPXuuztm+8fqNvF3tfzXL3EmMeOeV8TX9GjH5HMioc+/Iijddye/YTkH2rUeQVW7GU0Pm721bbuWMmCrU8nr3GPLmm7VyUmrWXUZkbutvjWtovY3CqR5M0C8dimi1B3u5u8bVeUPbf7GObv0ocNrGc1bdPcFzJqefnlPPPwlTRtT4t2/jTgyienbSm1aRmFbFt2ocP7VUrZbGYSzjKCMtVuZNbnqtV/VcPqWeZyFauZDO5AMxT2HZWN2SzkWWmC6zks1brjQKyxk0km+++FShw/GB41qBGiTYz6N0fxR4X1jwbqlSn/CzTovj2rS1NZt65ee5pkEWm14DBFp+0B7E9tbd2wzzygSTrEjBI1RQfEXh7WGga9431mjSrxTwiGrpUlivO8MSQLHJAI2miWF1jBIOwu5eTaDIemX7u941bmz9Rf3fc4ceOyD+POZdy46XqGZylK5h7eax3GPtr4u4ytZo8HdhdypQ/rLDbZWxU3qtK9Zo1zvWqqERVEr1alh/b9gf0i9795/LZ5rVdr3hew8P8AL1KjbyWaze9ns2X4345xVXH3l0cZkG7/u1Gz8nJ2byMPjcVDbX1cLdI0RQr2lXuC7HO22Wfd3ta+MOG9b4H3LM4rcU3r1PL7bzdc3HWcFpPHtGaq8hcYy1r1zasqVFNH5GRuV8eypkKJLfLS3Rtw92fI36aXtq4j2jRdM1ThzhnljQsFjs1jHZHOch8t+6racznt5wWkJx9qspWFxmm7TyNk0ZSjj/AKzkNqu44UBksbRpZf6vxKl4joeGxNpdbQpp7psVS12zVfBjj/BEUPmvMvlnyozKAM+SSzOMlXk0arT1mvWh8LeLqFStGYRN/NUtLYiUBpvTM0QilYmJYmggQbjOgGIhIFzvarg9I5S5zxms8s77gOA9Fs8WZrb9n5f3bL43W9I1w9Koaom9g7Of221RxQ5jYspsdmzh027YDdw+ByluYNlSxWCU4K2PGXc3zLgNaNV/M7YHL+h6Hlbq34antdnW9x3jX+O9jmby6+QxOD5Ixuta7uGNWyuL24jaKMDIIlDWqbl9OxafF/gvZWa3l8dWxeP1TbcYeJRYs0cxgkjWv6pll31sdFzCuxqq1lzBA12gMFn3zPVne3C/oeH5C1DbeTMdmM5Wwe7a5nMxT12ceITr2JXLnVlLtq8YWRYmJhPTtkx85OCwI+uweBvEOheHrL6x4t8G6N4zq2omVNMm1SehHWeURhZYzWjlG+MhvTIHUhjhUcBhbdMkuVLc0VY09QsrCqo9iAGgZE3NJMgQiwxmV4lVNwVDCWAJkbrZq33Fp/Sp4N9j3Aeu63/xG90WFwe38y8/8dBsLMZpVSlzFq+0u5D3bN7WlOQq17dzm3Ja3U4/wq0meZxGN24VUEMXWyFakfsTxO0a3zv7Wcxjr/8AxC9ylcueGUq2c2W5Rq7nse+8cbqnPpjGOtzNzA6Vp9/LMwdBZ1a+OxevUc1dI3FfY6V5y3X3BVOEMzyZzLgyz2a9yfKe07HrW3bzQVd3Cvx/reXpO1HSMa1Y1WBr+ravOOx9IoooNgPYTRbYujYOQ9lGwcpcbcgcW+6dHG7eUuP+Mg5cRudHFYSva3LInf4q3rV8VX1C825Sx1S3VzWSpLy8ZGGUR1o86C/HkxXEJvGdvwB4r0qglbwxP4M1CGzNbm1ahrDSo1i3aWwBWoSQxx1qdWNYqtSDfO6V4IvOmsTF5Xs+hx63plPxGrxeG9WsanRvxzxQx25BbAOoTR6bmWaFa8PxGoW4VVHRoxO4aUlEKtvircL3sj5p5K5H3exmNsvW+KOcK2W0uoqjRs71yVyhudWmnGxeDx1Nd1vA5nXbNKn8MTmnWY5KqsmA+UO5JxWtaF7R/ZdyBmd01q/yrzY4C3riPAvxTc9xYnNaByXyJkLmQwSbzcpjdO1bYddxnGNjMZGqKgzme13HWLb8lk64vWHLW+Y7M8E69zEecdY5Y9zXuG3vlTeeJ8zXU7M8D8cZXJ30YLWsTlUBNSvh8WGu6rfqYehI0X2dizOcFQOyDwEh5vv8Y4z2/e2o9TjUs7vWRYurucxiFHncLi8RpmbeYRkvtatYi3sra+OsCRyJWrpZDxulRQPHKNZPDloQUdWm1qsVZo5tQkQNG8nw+2QPGXUnYoBQ/KxJwrBum+p+XYlS3FFJWuNLHFe8mJFhnjpC3EapScAxRCzO0otRAPMkMYSR4HTMdwCnc8zyTFHRMbsGyZkquQzdDB6XWCzsuRfjqzbM16gQYCpADIqZatMUjvYoWkMTHpl+7B3Gmm0+GuGdU52wHN9Ci/kXkDfdCw+66/vGse3Pl3H5nU8jR13JtxWSzFfEbvsGW2TbcaGGtWa2QwSde2GU4+hRyTBtAvty5kxnCR7lmtYobDmOc9nwCMPxRsmieHF47TLeWsJLIYzeMoRxkMjiXEhDaeIwVcRi3W7bYkLyaCvDj7ROI34jL09Z1e/k9gbtW2ZrAJRQ8KNiyedustWNixaErA8nePI3slkXPI7dzK2Ldi285bJl0PSfFHiktJUS/EaTnARJIJlijCqBsR429ZBYHkja3pIYnpDLYes6zzPRjjrH/hx0K7WbMkkJUlrEyNIkMXmIytXeOR5kkSRzGuyTEwOWnP0lYGrWxiLL8kIi3JlCbPjQ90SkIMpgnWB8cKhjJkxIEKFxzHXYPm9l5N2vWuL9BsuwGCt6zjFYTVAw9WXIxABmZtuWIQMPt3rqGOacM6sMoMYgO2Y9awMFtOUVkdg26tr1BkWrzXRjadEzxuJIQlUV8VEMI1PY5XchTH+NFiW+NjgKVBsqv2MzqO3+288HuWubju93SKvI+w0q+TWWrYC9k8pFutrubqiIFOWxNLxFl6gulVgH3FE6SKBkPUqcNlyHtXPNZlLBCqKGLJyEUKODjGMYxkZ6jpazFPIpmNWVGYlfNqszBjFtb8XBCFo2dCxIzuKjlsHw9w/Mu4X8x+nVop8YY/Uvbb7Kt1485A47RlrWSyOX5M5e4e0DZeLdRsV8lYbMr0jQte2DMZKccFnIXc9sVnFFlrtSnhmC/bXqus8u8v8ALfBfNFvAULCszfw+x7Otl1WIqU+OsficrXRXOgujk/lsr3tnllXGMOqOdsItOLJgmopbNB/KO6v2bkTH3N32DJWpxOYy1hmtYa6yvp2n5XJOe5+H49wctfT13BSiwxU1K5AbJc4bbXV4JHrYk7a+Y0exXfHcb77leL6223qutVuY6eWdV5D1itaxOEr1sXxs2ItqRlsapaEKyD1FToC824pDGsTCmMHh3w/PBA+ueNvF2nTxy1Wjp0dPltUfKSaEytJ8Kk0p2KrOIRGgnYAPNCzeahcmm6Wmk+V4epeGtK1C159GS7eWeWyE1N2NmSOy9hW3q7LYIXe7+QsEKBdjR0m94Fp+c97XvRuU84Wx0cByjx/jbGw1eg4sMvi+DNIxuV1fGtXCMXTZot0f6V2FC3uMNlZZdkIrZNk11bXvYL7SsjR22lyBybpOwaNm9Dq1Njwl3PKdUHLPy47XiSGn8mQgF4WkFfK3iJKyR9YxQPDvnvXof400dHFPCdNVB1sqqtrs4ucbl2RkXbPm7udyl3ZcptLbUPbm7tvJZK1kctZt+cshkLJzlfkN7TG6XK3uV9y2zZhScpzBseEqZ/WYwucxWE8eKoMpZKIO9QUurMSLm9JWVmZVaVXuTXltsAEx6BqN7+HGlwQ6fomr+K9aik3GzquteE5q6RZeIjyKhlsyS+YGmOJp4zGUjJaQs2NbnhrWremQ6NpvjnwvUjWglCd7NWxE4WOKGD/dUjquil4t4GwwiJtojAyNpzpXImX3f3Ncz+6rH61ld917kjkLd8dxFsN9cFTzfC/GmwYrj7WrFRodapawG46xyxcwtwJsA7FEGSr3GVs0CgWWdyuxuzu87aaKjrjtwtZOxicZWaeGxuMs27lqnVos7ZOYYx0gc1xKUqESZAjCoJm4vfcJpma05WXyRY/V9A0DX9K1jj7CUl1cJjKWFrVaGKwdXE15RQRSRj8dQpQqRFNammCpLSUEJCm37JZz93Y90xLKdDF1sj8o6dCp3Ugq2Vy1rLra5rNXb8larctnxksECtAT/iJoeu2dAabzNCv25qykkizSi08g+nB2jJJ2/Yc/lGRi46dWmq0aunSXdMsy1atemstOCWOFoq2FjVUY84Bxu2KTzxjgWG482HeOOh1ver+pWbNKf8fi7FyjYXiXEAQZXAsmoQswNZpGoEybIEhJnes5n0nNVwvI3uG5v22cO9VGHqr5rM5S8xVbDYeZxGQmLdtpxCKwJTjFVArmaodbsQ+t3TDOl8cNmNe3X2p2dq2k89k87x3iIo6/reOedTW6hTWxFVVm7VFfZZY1jSYtLXEwyrLOnI/IOGatU4bnLGVdopai3YqGH2d7q2Wdr6rONdbTeyNt1SuWRRKnqlgWLCpiDiCNtiAJL5g5rE8gsxptU3o22yeUtnJAYqpOAoCtlDgjO1fuSOo6OoPGbzYhoX6th9NNlq9jyyY/Lnrsgby2miEdqNyF2RtMXRHdVWQ7CauW3V+v4fXdLidb17IYu4u1cpOmlZzlEXFNiWzEAXxWETzY+CEGCQl9z6Mju0ud2yGQfidDymRx+JqpHXcyev2Drxla7oU6ylbKxea2xoxMC1bJYER3iwRYRli6PxzyruuPweD1jAZxCl0G4d1y4p1dFOupDVprEUktaay1Liv0V2di5MTU6Q/Fvcc8Oe4HibM1aepa3jblla7lepkLL/NjlnBKCzbWuWCMT3LhldgL6DMD2d8dweomSeKKu76HNYhVokZ4A888aekYjijGR7swBG7IycnPVkfxLofwF+t8R4RGoNXmtCDV7FaATz8uJrjzu0hwvEUkkbmIBjFEyqqJpi/XJxmbyP6ZHuOtZcV1qmrcne2ynjXXTKbds2e4vjXHqopWwo7bVerbv2rvZ3HCaZrJa4A+nzxc5JTg8l/aIxNmOnT+00W/3nr9/v8Af/v9p/iZ+j9/4hjgvf8AB/pj8t7XsWyVLcYvefbtm9gpLybQW7P7R7itIxlsK2PGP8Q2pazsONrCkArwZiYOrr7vnBZ4Z+iZKZmOkYq1Ix06T0mifSZ+/X79sD9/47YiI6erloz76mGrz1XUKDFYQxOg7/KzEjjt3AbPPXx9/GO3p93VoLWm2Ks9aWOMo1Ef7sSJQD5TFI2Kls+pkQkYJUc56LM9K9n7deiWzH+X7RATP95/v0+33j/8Hr7cnszGR9oftYGY6dvtx4MjpPSOnTi3VI6faIj7dOn2iI/6R/Hr4jNj/Qs9f/zLZ/tMfYS6RP8Av9/t0/6dOvT19uT2YFJ+0D2qkX3mfbdwVMz169ZnizU5mf8A6zP/AOH+/pmRkbsj9j2+X2+v/g+nXJg5MQTAwPzYAPZffuR/YdWW9c9c9c9adadeBwc/5Z6f9/7fx/H2n/8AD6xWIcUdfIMz/eOk/wDT+J6TP/X+PWb656iEKgkhnwfy7yVHy9gfptHW6uVxgLx9VB+n/TodsVyKJEldSnp06hP9pGZ/iI/t6Dn4F6LLLIs6+Wz52g1SjHxzXUjwpnxgaRiFrnrElMyP598z3Q0ZES/mIn/8P/1/n1itrLPu7o7R6DMT1+3WZ6TH9/47Yn7/APzfb+PUEkMzAxiQeVxgHIxgKOSDnsDntx01qarLWJCgbXXa4IDblJXIAPbtkY9wCMY6VvksA1on2l17jUMUui1j0gBBje0hPpPQ5HqthzMyMwrpEVh3VH9XBZxpZFVOzgLtl4XFa8RfJ7DekAgIrnXXYM5KTPrH4yUr6MMSG2eZhdRo/iHggSOw82wsVCML+5QS+nb2lJdZL7yPTqP90xtZ66OKuK+t4+uGRvPul1t1QZB2KpzAwsihsC/pJd0D0KPtMdTk4oGqwM7tCkyrhmDqA7K3EZADs67cNjDLyMAAYz11LwZqBr24rUNeQzyNB8PNFFFL5DBmSVmjNacMWhZwYnVfMB3NuOzFT9wqCPHvy8XtDG2rWRu4e1TbjmpsKlYNGSfWmqLVVzJXaRNiABJR5JIxaI1PyTLmHtnQdkLEk0CKs8aEyZxBywR8YJWE+KDA5AjiPHJFWaQQQerS77iBdXVfq7YszWxkws7aOpxVXag6qvEXf3LkhkxnqcBM9ZMTmPSLrqv5SVMufDJlBZDLEmBlZIzdCJNchI91YPGqIX0FxDM9QPp1q1vT5JmiW5d8kBI1QJYkkDqAu4+T5rqhIOccgY4+nX2V4GsR19OnmkljswyWp5pllrw17EMkjE14wzUIhOkDIIiyp6g/qRcF1VCs/q56nt2v53J2f6ps5HD29fyi8X4kKqVLfdmat81rZXaFoJT8UhAUeVZBJwyCgVRyEPjyWIuMKviqrsSbazYrMsMuMCwKgIWr6Lr1JNZ9CMxeh0gJS6uJxLUzeKsxbSKBxdmrFe4VuJLudIGkQgxFcRBhHU5sQQz4v2oIYEZKVBm1ZPJYmlVyzKDF4KIp1RFncyrW8svHv6SRpnvmJEImTKD6gZ93ZAkK/DeVHXE1sRhUXeiQo5Eu/LsH3MRvK7v8IUE4XroNx6SCV0NzFuZbEmXMkcJ+Fr1wlVI4kWGNjAkjQkFfMeeQNmQgi/IcwOk8L3ZvVpq5vDPkwspN9RWU7cs/5mGrDBLqVrNH7sRMwTkw5lQ2u7a7q45GVVbTHhlcbL6dpyXAnGdatoFNNg2UAw0maTdBxELg22XAajUBD9jjZ8hlF10VDGx4vkvr49FmCFFeT864dVYQQFRbKYGSkz2wxQtiGLiS6qnMhcvSsF2BGL7nqc4PJ0IlwXm8wyqTA+na1szAMmJ7h8i47/V1g1uZKscFjSErxAIDIHEin5Rkktntx9jx1zPVq0Su0kVqR+XO1124yytj655x+o46hN/y2Ustbkb40lrt4W1cKssp+FkX+FtEKVpUQ5tZoDAQVO2kZSMwXkNISXq0+/7vrOf2bQLlV7ZfmfYrmKUVL5XKyWXKe2a8TZqAxQ1LdxMLmuu2qJN1CXnW6icgVKNxxAjgJKm2F32W7lQiMiNdYxNCm9/Tr2wyWGUCyeyQ6kuBIZXFhRdQNPFW3pxv1qdL9sWQ1nN43YwlNa3tyMkKpjE3EREMxbCTL/AwosFerU1yiEG9npw76eKCy1X8liq52wpN6vSffJ+oPfAz789c9uauYbIjMDy4bG5UYDso5bsR6s/YgEds9ItWMp0NBq7qnMUDujfwuMfhK6WkWMsMqEDHSLWpsWWQNaGQY1gkFl/iJZKS6w79no5WnlLaxKkePwzIu5SYM68EixFsAhafDLREiXYlADD5T+4EiuSGF1cS6zVZk1eFZnbFhKglpUFq0sWmxK2RASsIM4NgkRR1kRIxiB9TeNDYEY7I6xNlZYnMg7JslDkMW+2NaKtUJZH5LH45zDCVMfHT07wAukeqvJqEaEI+nxXCcYmESROB6fVhWHY84x7YPt1q2pE4eNEQ8EKV3f4c5Jz3x7fpx04Pbhy1U4p5TXvWXwbN/wBe1/D3bG4aTXRTF26a7eKUTTXfurBWOXXutr3V2+liq11TwFJMOS9KnGleyeL5ayGGzGRxewbHa2duJRSU9NXD4bc9ivsxWpZV1KB8uL17X7pYandYw4t+G0eRFMFX9ZmmquJubvVfFc+ulZSnDQsR1CK9lCK81nfgs+6YYBAK5NYHPliJOCkeRau4BOQXjLAvG7TAMynuWSZqLeFiUXWDBdgVmCbg7JEx6T16T1VMOpeObPgzSJrdSpDbaYbRWsRgKnnKIzh1YNwAO54OfbqOqDrNlxNYk051VFazWRpTsiy6lYWzGrFpGywUMwChiwVAH5zluH1n2s/o07bUPLDkdQ9t/ve9ne4G1tWy/N3uEtaxeibBthUqsW3RYzPJvtXxu0wIZW2WMwGTy+PtxczBUr6kFhf6mZxjnYo+azjV5Wsx2JiaaQs5GnQcK71tkT5YOaUwNN3b2nDIWyFnJSNxbHHSM7+mD7GuTMfV7run+9H9Q7SHjLlStWpco80+/LTIrk5azEpjZWac9tzyCkhqG230QxrQrxxziqd3hblS4GI+oZRx6xjK+WsPYtWCXksGy6WRoprlMW7BWJEkDarx46gymANX29MPDXxOsw2dbsVK9a80dUxTrLuVVNWMn8MMG+ZM4P6YAyBWKEsK0pqUeo3r8NbWNegZJ6/lAGHXLoVt+wgGePbOy5yruVPboc3fFcYa7luIP6P2h29jtPF+u57mjVhXbwjtH5Wu460/PaCi2KLFfMxiHLx1X6rjHWaRVWNsJt2IUAsq9TsY2pYxyrde3PbeawiSxkkaAu2mTVNkM7BEFksfIS/yWuWBX7z8K3fjsDdt75isNVAjC+nHrqKlleu0r5qPyiBlMwLDJTRqsOexvjmIODLs9JheEz7LuVCucfIxNm1bYLWI7hqLvvUs2AXWJ7TiFkIDMtIZLpE/f0wOoySL5Oo35JZAVGYFVI1wF7bmZ+T6uTzz9OImnWuAtSSQbScmYxl2yVIB8tI1woIVcKCVUFstlj+bhnFjhLpOqgB+Uf3vITDZ3uWpAwwoqDIuHxJNH5vmZgi6jEzDrzdrKP8AaRoGehZWMDguc6GFJyMbXqtXnMix4YzF5LKsYmya8iLmTj6A/d9lJeNLetbrXLZ2ZDIY9ieqVJKEhbatok07TGdYF6inouVTE9FwUuWZRCxmYiPVkeJXWMnwfl+Pc0m9kNArc7cYch5bC2a4WtXqbLjGOr4i1bvI72Y/JmNNQ66PVGPdkazjYXnkomG1SqWoMRW/OLAejcS+SFwGz25xn1A/fPRWnXZ5ZAZmX0lTk5AAymQMA84B2jjJwMryRMcUW8LrvJNTXa2csbBquwa1mcbbtU61zHVdny+Xo0UYAHodKnCuvcsFTX43H2vEXgZO7g9V927DZvEcvZa2jGZKlY1nehhy7hV8pZx8uyrKY1Lcx8kbmUrCJiFYq/fPcENnvkm+mdhs9/UvOWJ1C0WQxGnYveK6cHQxtBAtx0Ya2p+u46sxXV9qwt9VCZcRk5rmjBwMeM5WuY5E2jV+Wdj3DadYjYMtc3TJZK1h8pccm2GRr5l9ys/NqpSt9S9RBIrUtpRZBpivr1nr6i0mra00PH8GCjcrIYUJHoUA5OM5yecfpzz1prl9JyIwVYLjOS3ByuOATj657DscnjpQ8qXMLjtlyg1b55evVcGQyK7lRlOat658tuVrH8jsOIxbFqZ2+PvsALRp1JEY6vT3F4Jq/cJhtgBWQzFN+ocU7I5mTt2j+XWdpmJqBcdeyLIyLIkxWsCmBBNMU0lIA47BT/JGs38vre1cnlUpyvO7PepHhqxL+eu9ke/M+SxUX+8OGQmyVZFo/wDDtap6oKGw3q9+ZuT3afmtKzlfE1s1Xz/Eug4hUZAWss4iziFJQbsYMj97GOOJmLBCxbBcpZT2j3DpDWv/AMw860uKZbIZwVCjKYxjjtn7ff619ZYRFhXYMMekJt/w9mPPPvx0j+X4p5TdNztUFJrIdml3gV5CA2rsopLs1p+VKHS1DlNIGkgWRC1xAHBQ47T5XX+Add4W460LK7Zhtgu7BtGKthnkqvnntMRtKm1bev8AjqkdLI06mRZVyDbASAgU2sfLAkWvmr/KOn5jNZ/knkrE69kc9pmNuapZZmGIJZ+bYqK1rhra4CgrNnJ1Xp8YnHWVguBkwKfWFydgRxWg8fZ7Na7kcfkM9et2Rx3014AdJ1R8VbjYkBUVOwxZhA9SJbVt7xmSiZuzeVJEItPvNGWADNHBFOo7e788jjt1HDqFSNds9CxYY/mMhRckKP8ACPsf9PfqyfOfHXB+AxtnjPifdspnMbp9PVC3PeZm2nAZzfH0rQ7sjB1O6ROvhPJh11r0kyiT7DadcnlSt9tTMUOt1NhVRZZtZujjstjqOVSc2/mZcbFv4UQxw148Mdelv5InZEBBpjM/5fWXxY2i7Fcl69lyymIZe1iLGuEKflUJujcr9HwkoJwd4xKZgB7yia8rggA4HI4YLSafK+LqcgK2rNaxcO/XqYvUkwOey+XsE1OFqjXKYiKx2ZGLjRgnAIvJYycQshI9OmrK7G5HNI+cv8OqEZCg528Z9+/GP26CluNLKGr0hsxkK8uefTj9Tx/U46keVs5hcXy99NoAjJYfE5y1Uq0CifMnHoxiuxltgIJLQNxQBvW00EMIWBjbYQDmcy813df0LFY+8nIZfDcUacWSxNSr0r3rNyzsZbXl6NB4qbcKHZIxCi65LfiyIDAWFEIwO7Jgret8lZDC7hr+XobNhMpRxl7DXKE08pSyDkpu1DtULkKsoK9j8hjz/dQDbFVtZ4o6NAvRpzSq3rfL2Exx4Fg5WlV1ur9Ktomz2Rj8tiDtSfjgosNa+1KxiBmJk1pmIMSj1avBEP8ACKpZnn/iZD4pu4DGFvCz1Y51by1KbxbZV2iUBmA52/U89F6dqNprYgarHGDwMjcozsxj07uCf7d84I2PfrEvz2D5D/TX5PxVWniOPubvarZ4+2a5jVHVy9jdccjU+Rq1TYaqPLRf8vVc5n046y647KXL2J2SshAKVPfr79mrvbGr3A5fEe6TcLHF/DLuP9vJnJOMxuW2a0/b0bPqeO1/V6mFxGDyWWqs2PF3NhtHlWYp+Ox7MPVpXBh2SqtTs+922FnJeyT2ne7bbcg/ftQ2b3L5zijiPjHYKVTE0OONO5Upci6tiM1RdSUnIPz+s5XUbi8RSyzHV62OzWQol0JquzRdFbz7Gg7SmOGjlgvW61lEKrWao2lOKoVyB7l10qLwuKJiYETiSLunpFr+qadYrQp4H1bVqyhjI8GrQRuJKxsF6ytGkrsjGn5azhZB+MZDGVXb0LM0FWCZPP8AiBFNdqNZrZieKwk5SQATrJH5kcjdmSSLcNu1lGOgTlm/Xx20bjh1YgqdCpsezjhlKeqSdgKO67dj9TvsdTZfBVjNaXS1XYrVGHsKhYzlvEvbYt46x24OMyW1b/mdK1nE4NWXzWZejX8Jj8dAY19y05g/FACK0hb5d0ke+0K5IhgRIpcIkUcyX07XueSPxV6bMfVTFaujohascsGV6qKokmCaQIj9tK5a6VRByzsKBkMrblkzv6Bs1+uxVvVBpqw1jE0px/V2NvS2mV91OFuO/ZOVqnugTeuIEu0oIfVXhrw2YF/mVqu9wY3ERtEWbj8qAgewAPYdVW7MtqwXR5EQnO2Rg2Pk7nHftgD9M8dTW753bNN+qcZ7PikazlNA2XbMfsQLq0zySNhrGoLGOyN6u25Vs/F+ZWNJVH2lfvCsx8nkFOCOaoo1mqa13GXrWumOWskLksw9y9lRWWRq1fF0f4aYAcz16SufKhcFBQEfyFYXn9r3jN5GzfX9RyOQ2VlbJj8K38jIAp15jAXBEw12VF0YwiYwTGY7vt0cGi7DxrgfbFyFr+x8dv2Pf+U62O/4Zbyt6QnSq1H5EW640ZmXXis3ERcGFmQRJeJxTEyHqOOYVG8pJY1JwEQI0hwNo/NjH6Hkfft15N4Ct5h2Lg49CnjaccgnH/nHUnwnter8bbFlNi2nEZTkPEJxlkMJhZy9jWpwW0XrlNWG3OhmQZaBU4c1WXTUVXUFgnKsFcSyusSI+SyU3J8oI2DI1sbmJ17U72bmJZdO9N2wi5jZEptutstMokPybjupQAkLQIWCHquOJXkP+HmXrIXYuV4NbGg5oicyq30EQcctGDqH2A5RkQ9oyElM/wAPzdtd2jM5Ddc1QoUGOs6DxzVbk5ekKg5Fleq+6Uz1IvONdLVD3l3jMSsYAokYzsknsR+bFSDEjbJNTj8zgx4wVG4Hsf26YDUJLEHk/ipGuAfWy5wF7jP3we/v+nQfxRl8PTwmzzRgWvXERQ2D5VujbpU4KyeQBVGxC69izbEpRXmDZNdcHYUshnskXt57Ws9iatYW5G3Y+e1+SrJm7bpqWFlsMstmISA2xCABdxy4GY6rgRIoEfzjbcgx+L2Ljq9iMDksZtN1UnsGTrfIs6zdReEgyFe7XgorVXMcxlmJkhJCT8ZAXdEn+LZs/E+A3zCYC7SkuSSzWrbBkk06tunnNdxtoibk9esuA4rLtH0WVisIuBIz39kTMemep6ZXlrlNRYGFl4kjQR44XBUseMHP06HrWFrMrx7nAK+lgWz8vsBzx/mecHizI+4ipQ/TvT7NtDp5Qtk3v3K1OQ9+yP0hVjD5rRcPqUUfoD8iC25erniyuO1xlXJVHqgcdizq+Oa9g3B++zPkl1LeuROOLhYN2v7dZx735vKCj6thcjhCFLowt6wiTrqyrmeCxTrWiUbViFdwWSPuWvs+4j5O9wuy7pxtxzUq3szh+Od83yLtsnDTqV9NxeIZdouynibWrXb9bK1oxqD8dt8Q46wmNd0iqOEtSbleQtQ1+lNPLO2vkHJaTeoJkjyFG7Xyt3DH82FjMr/85pu8bYg/IaRNvia8Jit6Npmm0WcUbE1oZCjfOJSg2j0hc4HBLY5+b3yOnMuqfEowWqkTHEsixR8szBFEjM2TyIwo7DCkDseu/EYG/t/JdPUWX15Wxs+3WMHWx1y8WGiLdrN5daRt5yVLTiaVLosiZbdM9O+ulLHkPotzWX2H2xcx8x61iUatjdiwNGzxrs9/Zr9K1rVJmcw1Qb9z63C8xTpY3G4vNqyGQ2yr8+3Qxhm9VKxarMrIguU8LqGB3PJZPX2PyOPqWDxA4WxlO2665iLb61y15El5BqvyyLEIgSlggsgOZ6TPrvy/GGrZbiHi/llmxYnZ9p5R2zmXB7rw022qc1o2v8ftfQweyZpTHNcvCbhNVNbFJszFh779F49anmYq0tpOs6jX8rQ9OeW1geo7EyQASMKuSWH7547nobTnqSWR8YkxXOAoO4HAQ4O04A74B45P77EP1GOAuNPY173OF+MuDsrmK+u63wZq/Il6jvuOh+HsZPVOWdPwuOx5XL6qVjb9WzmIXkbux2a035HLV6WNbsE2b7KqfP33+6j3Dcv45E5bjnTOGeP+RuONB5n1ivxqyhjo3rG5S3tGuY3k9WUgxtVtf3OvWvYypg8h9RbjH4uwxtq2b6jK6g90OS1znPXsZyryfzvR37kfW+EdMpafrVwfmZfHY3L7TQVl+K32wCFpy+K+IrPZ5+WYJNs1BMRAZSUxWZzOR5G9jLJyvKmd2jlLSty0DiTCcEli5bfwHty1S3kE4PZKearY0Br4/XM9suRs4rF2L5lZo/Lpi63kHACql/L/ABlT1N6OpeCLHlyuWFr4uWKNNjAD07xvwkjEYYFmAGDxi17KdfSarAwyXa9f4aWy1QmSfzUjaSQRw7Ioy80MLZZG8uMMA/qctQTYW5xFKvZuZAKb8sB5G1/gxvMG24HMfWsP+c8vNJzLXT0hDSMmDC1l09Pn2f6/W2vdNmwG0CRY/I8Sck3QkrRgkLWEwFvJVopDEfm5joSClv8AJ3DDZCswAh/pKZzA11uBNwn4+EssJNthjQ+T2HNS1VQZda5ME1l3K7pmGAQlAEM+tk36SHt7b7h/dtsfHUW72vo1T27chbZd2Qpjw1kZlqtFo0QhypqFat3sjFm0EkJ1calrCmYcEer5HpVKjEpvabK7NglWG5F+UY3OxGAPr2Htx1zWOxKZ5ZJ9qwpud33bGVVVGdtq+oYGfbOR27DpP6To+y74n2oE2K1fDbZx7hNVLLl56OFxlzOXiWdnJXHMQsa9Notu3HADYp0kk5RPMRAg/U8aupy1b1Cx4Rra9uuc0i9mG3X28PNKuZ4480iFeNjsawbI3kdjOjVkpyi/cIRauj5XZcjwZ7e9dyMYvVdatcZFydha5WpYN/P4HM5PW62KxbDmCjGRFNlpaGmQky3WeHWSntzuHsLxpbZzdgtk2HKYPkTYNaTmOJNwyc/0/qOtZPH4TI5DZqWbt2wPz3cuEVKGExwxDMre/wAEiTcQx6h06zBBqdWPQ9Fq2tSnljirUrsSWKs8skkUaR+ShXO9yqKM49R7cdWCWOGgpsTC1NGi72j3yGQqoBIRDuZjgHAwSScA89eWh3tQ1P2o+/bCX6Kd75Z5n5Q489snBL7likKuOtQxGq39i3LmzX2MpXO3LBlsplBzeMdksVOdoYHV8cFmsaDZZHeONj3vkzm/hPivL3Mxrmocn8vcacB6sL4TcoccYDkTaKmvk7HVWSssjRwNJxZF+PtXaFi8aJ6Xa1RkMVXTlrUdt0Lhjb8lq7bOD5n/AKo1M9Iwt7HXEZrIYbMoqFO1YibIKpuioR5BlWpZgflWFwruKuDoHfT7jfbxwZ7vNo9suN/Tq5M4n33UOG+C88zk08Hyhi53zY85uG+8E2+Nt0yeWSmpLuQda0LVedts2uuMYrP6uVr4GXwmBZsmu1C6p4z/AII/x5s0K2va5/Cyn4W0i5uufzapp09DR1igjo7/AInUVmlp6YkytBHXFqSutizLIIRJO0i9Vqr/ABX8IG5ZoHRvHFKR5jF8S3hLUbNdZvJhiWeAtCiy1otsbO6YiMjNlmZn6Ufvd9vr/bPxTkOArSLlvjtXO217rxxygFzG3th5XfHHmt5HYKOUxNEVxqmJ1fackvDUBfkGTne0cnj/AICksU7Xdqu5bwXHuT0HGrwdbA7Jydx9uGUZbx1eMnlL2j3gs4JFPJPrNsUK4vBpWsTXa2tdiXxaKzMyj1cHlna+G0cP4LhbhXO5nmfhzAb9d2Lj7m3f5ywbZhpwlu3jt9w+Kx2Sc2yeCz+7YTKYb514zZkccgbiAH4yXsqmmG0q3jqFcdgJzeJy1nEBWZKbFoMtEDYjvnzQKbFie0K7PyhhiojXPZ64o1WrAtjT9QoWPi6XFhIVNlkZEWQphAshIUrwQG9mGcjroQjsXPgzRkMySRqxltRJQMhzGpkevI7GBn5Ypu2qc7cLjq5Wk8V7H7hNq59XR2L6Jj+EONtl5p3xz8fkmYbWqGMx9iU4/Ir7hu3LmVVQs24qo89waKX3AqGpRBFUuRM3R1L26HwTjqNrG3uRvcFr/uH542PE5qzXTyZg8Xxm7BcTcUZajTXXtu1bHov67ttyHWG4TOVk2MVfw9hmTu5Ethntd3HVOHuBf1wPdvyrep4t1nXJ4hq65i8pYu7mOJr8R7BicKA6G2/VrTX3Hcdnoq1K+6oWT2KMFsU42w6ml9VmrTEYQcplsFW2F9mrj8bg9bxWYPyNtVMlntS0rWdVzCa99kgbXFbw9yFHEw/4YpKYgCYXqmDXvPvQ6TFX1ePTZPMGPJnr128ryDt2SMCJFEuyVTgrnjKspM6wmF9SWR60MunT1EjKvA/nSvBHYdlJk2zrC7R7XRdqSj2ljDCftXtr3TN4fObHncpfv5WagRls6zI27r1067KtaGQYnavLxOOa1FZh9rKSmQiIiDMZRnLW8p47xHIWYTjG7C7Wdbzuer40yKmV+xr+Kv5dVQXeNnalsU4/dFFkmqbJKWRQCCc+Uu2dZyI2LWRWy5gMfjrGGxK/3q0phpsQRDB9pmusMjYrQckZSQz1kOsurK8bcRbNxvX5u1/b7u0bs96mO4ox+CO3k130PRUvznFpWQ1ddvQ5opsCJA0uyqf8NiOl6bRiq1jHp0GoRrjtWKrH8o9RZyc9/txnj6Lmrz6mVnuvJPEuAVbEq7RsONijtgcDHAzjpi+/zgXTPbbnPadpmg27uZ27lP2z7Jy5zLi8p9KhWE2rWtx9v9PBVMXKn2xwzTqcob+FrH37eRtFOD19yslYE7RWITgLkq1s39BcN8DarnR5zxO9hzVQLLXqmSx2JTxZRu5fNbZqGvXntrHseCxV6pZyFqKb7HxWH40n8iCBAYfg/fM8e68sK0Hcsjs3KmSu3svkJwGyX7GwTi8cOEuZ1GRuLbDqWuVMbSwqgrMZTp1qaaXhrmrsmwntM9vfuX2Tacbb49052q59nHnINjB73kJDC2L+o3sX9O3CkeSYJPqrz1ca+PXXV4ZtgoYU2BVHbzvxLN5dlBqM1dYRIgYXJ4t6etMkkbW3Dn3GDjGO3TbSpqOmU3irhksRpN5liXTdkLZy4MkYXy0iRSE4bhFOSM9JrmbH19g5Np7eqs67nuRK+V3vfstfuLi5tu97bsmXyGybG6tAyNb6rkahsXRorFVRVYUVayq4G0rl+3biGNb4h2r3Yb3qTs37f+NcimlvmyJyCauRoKqrxirv0jCr8V3NfFHPY5F12IrXorsYPVlmE2/jsPevZjzRk9d9uPIG3W+KOLcboWgYzievhMrs9TF5reH4k8pn2ciuTbRDsrN6qUIXaSfUPARgkFPNxebuENhyWV0zh+97ldXyOuYhuLy2Q4X1/aDy+qWH3vI1+y5nF4jrWbdVaVTtpHJgxVd8Ura+rejId16VrW9Pig8KitqKqqtKaVyNijYDjep3sVCEOwI3MvAI3AjWh5ty8Z1sxo6T+WymrK0YjRohPEqwPCIpdo2IzFhCxUtG4XYVH7vMHkc3Rxm1nU2HX9WzJ7Bq+rYPb81FnJ1f+HyKOG2d9HDRZaeMpnnUpTUmK1EbILXbH5FYIk3R7EOYNT9sWkcIcnOovyOz8g53mDU/cgu3Tz+06vguC9LfyRsmkatxlhnOxWNHlPk/MjxinZ8/kK7cViaFncaQgfxsWxkBnuN/brsvIOS1fZ+cwbqWdyVbF6vl69xOx5sM8zFujPVm23tGnj6zslTsW/kS9aWLWdQiGyvpJNkMD7aOE87vGmbDgud921zjnOq1fW8vT16MViU7Bn8HVv5GzeuRYStb8kzM1qmIrdpvuBVjx1/GwmHrP4k1rw5SXRdS0zRWVGXzGl0k2LykIU4nJDABZC3pxiRYznjBs9nQmukifTJLUcqO/wCDqJrRFW2IfMVSOQ8iyhWIbcu4ZAINFs9lrvImL5K5Iyn03UK+2ct7DtWmcV1avmToWmbLjNPxuH1gckmrSSdbUsZp9autQVcfIvyeQJClorLi43M3jtExuEwWA0/FDuOY33SKevabZzNyKh67u9apas7BnlVFRK5xUjClYbG3bqfOtTmrtS2JW2yPs6V7bOYeV9z1XJcZZ7E8L8b8bbby7yRsO5ZK1GUpUdPq079Oth8dQmbORVfonkm3PwlykLhVfvsPFUJRPu94522a268Ze2/W9SwG5bluuM4zVtuMzeOzuH0mtud+lxlsdjC2rFmamwZrVBxV7OY1zGV6OStTXBksWc+m/h2Xw9rNbyY549PlfKk2tOVK6uiRkgAb3VcOpB27chuQRjqGOtbk1F6rVkTyK8UzvJczDGkzskcRmZ/XKRDI2wZZUCs2A6bj/wBju4Y7jXlCtqzNFTyBm+XYpcbazdv1lJq8d5uzkkWo5B63adxF4KcU7VUEqfQ7TaFtt5QgNVqdynGV/Zd55I1XXtL3HM7jiN12Srl8jXx+Qch+OrWrB1u2hUQxkIsQq3bq3UiCnrhjFwVfxgOyzVfc7vurnjMTt/HPFGLzXGlbSV6Rp+Grf/bPybldmpnYzWxZeyK4ZQXRqVSsHQUbIWh8AIFWUQrpJvHu692eJ5r23ZqXJyeKc9zi2r9TymrYbBmurrevlGE1rG1HXKt1aqmJqzMtttALPdZcTWkU1xD1ypY8P7lrR0NfDuR/+r1QGONht3M0hh2sGw2NxwpJ3YVQ0tjTWkZyfga7PCXzLdknBsRzxxRRgQpa2RyVV852jiAjlIjKyu8skU1wPqnOqdGjiKhwWGU4+2TkP+ts9k7mMSraszsOtpFmEG1sGUs1owmtYS7j1XSwtaCLL9LdeyLVXjrsd+E9mvKOO2DUqGz6YQ5fP4fZtpqYqnsWuUH2cb5quMx8Nv2b6UVUfNeob/lgGJma5wmZeRMCMTf5r3H2x8r7LnOes6zUvajt6src/o5bLmz8vZbZ8pbNeo4eMb4ZyTLTInBYWghgqflRXUWRO8pA2tr07kHYeUfezS3TmKhyLW9tfBNfYtt5HHLy3E8U6nbq7LtCNBw9jDlXUvcMVT0e9sWRwDwTljq29fu3sh8fJVFeq5Tsa6LfxEmjabGhIYQz68nmhfQXBiM34flkg9iCHViE3qWgli0erIUfW9PgVHdbKmjaeXzAtYQHC+SsjOlip5gLjYHWKN33F4xK/wDp67COWXj85yFxvq2YK6+tfwJbVjshZxlWxZf1ydzJ17dpE2B/xqyAJNYtQbhNITCJ2JXeIuKfo3sq9vnOvOHHVXjbX8RjZ454309ewo2HlvaaGsV9f152a2inkrENxFGpfPIpNtGtF+yqg61a+WiLC9AmL4qbV4/415g2ejmaPFfMu+nQ0rbLrrQHvrreu5TkIqmFZceLL17LaxgdjyYz3sTYdi8mgYldO4St5+pezr2ocxadx97oMrutXiXUMv7euPsr9By2w4jB5bSW3dWwewZHK7fnL+X8eKz+Jo5yvi89TXYr0MXcX8Xt+8Ey42ag1OSrJNS1TSmYwhp4LqSVHXzY5WP4bB3jHljIySQyqMgkHXVW0Namn/G6xb0yNPikXUNL8PS2bPxwrNSzXR7NqSrMPi51VQkjKqSo08M3lSdIzOcW+yDhzn3JaS/3B/1VvHFFO1s2zadXwF7KYnTL+00X5HWquSthNnBXMjbwR3svkaI5OzkcdVqUslladKtmcaLSE/bdxdpmvB7gObMBv1vWTzOPvWcWFCyonIfdjHY2ma6zQZFjN5VdZNSolCV95wgFiZ+QtYntI4ppcscnVLXHHF2S3viHB8m7ZmM3pmVoJhnLej4Fe843F43asfkPlA7B7dZwQZhuPt/J+o661WMsKbTyzK5bTf1eOeuSG61p/t+ya8Dqrs/yHx7yz8DVszYyu2XdJ403HRcvZw+yBKSqYqMntl2tVS1PiK1VVUsV5JKch6sGs+B7ml+R8B4/0W7HNSewES/BajqyoVHwlxbJaVbJQeZ5e0b1ZirZXYBr1uhputaLoNd7uvSWN0mr6veiGjy/DRmNJJaNOnAnleY8uIpHlCxCKOMPPMZJRn4/lXgXnDJNzmF9vVjAYCrex7chZXYJwKq3Qr2K+VyXxa/w6qV4yTyNqCtrr93bXYfynREvStyfxhntyzXCfEPH+BzvEmp6zg27ZyJVxEqr7FnvlZT+rddQ25WHtXreMpayRPm7BXX5w6ND5o4zIMpqn9LnOY2hjNmw7ZW7A57AUnZ7XirVLS7eUBWKwNQbJPIgFju+K6KzHCZrsjBgyE+QAz31bxh+E+ZOJPanxPlMhiX7bsWqcqb3qmPp16dGcZzBum86BqJWclIB80szmtTzmOXUiyjwVNVfbuOW+7TC3SojrNuKSvBZ0vV5Y2aGZaOkxJY3DBESup2uksfqmkMeVVSFBGc2WKzoa+Iq/h0179dadFremT2tYuWNPmT4dJLF64siNZOpaQ6FdPia55EotpLJKsqRLDswoFqW+8QMbqmNwmmUscV3IWG5Gj8oDuVQRWUwcMtNcrMNOVRSW0TEpWjwTMmtvrVZs/OW8Fm8BqWFzmJp4+hTyF/N3q+GR4buQJkNqxDJrjMfA+5Ehq4k1tYZgJpnv3Bcg5bWvbl7Us/yhmL2EVe4p4bZlZ2WvWizVsZWlr9eUljolbOgZvNGmvjHODsSN2qywwK4MOPWC0rOZzOa5i8pnl/G3DP1PrOfqP8AKDqGYyaXXc9UJdNxiDcLdsXMN8dLJ6MxdqKndVNJ+rFQ8F6hq2nSX/5Dbtw1UFa7Zoq1eKOcRRyGIlGEaOgwxRclQUZidy4Vfw417Trk3iRq0Es2nwa47acuoMbk8W8zGVvPmUzTAxyQsHeYkeYYhWr7PNtbxvbfsnI/JWUqa9nuUBqHbxuR+JRx9EFTXQFXI2Z7l1JVDbLEB8iPK0Oq1tMJZ2EqHpwhiLK/cJv+o/1dld1xeiU4+pZC3ZsxWpZ64jC2sbjAR0hJOpVLNpl3x9as2prkro5TYLX/AO2nXM8WUu7A7MP1SvruKs3lTTsFWyGTXep5OoQiUmEyuVwYd657AEz6NBh9svT2mcwarws7mW1sa8jYt7fkx2pc1Ym+wzxGIhKqMrh8PZZvG1tg7Bi2wwz7S74gTlXS0TSNPrfG2NSr6fbhsBoaep6k5tTqVijEa+ZKKwWLJc7yp9G1NxYgk+NNN123B4gPhanXtwXdEqUn0rT9Lp1JK9yzbdpdQFsQJYeQVP8A2lmYHzJGcg+VjXv/AOJLwmV2f2Pe83NjloTq/F9H2RYxmMUBSy1s+ye7vjVx/IXBwDK6cLn/AJKroqhibQTQb8oLiTxnzJ87Mzg8l1+3/lNn7TMdY6UmD0mY/meoz0/6fx1nrJe/P+txyjtm0exL3dbVsv1SvZ5d5e4NueA5fRqL1XBe5TjS3o2Jcr8k2W63rOCwGMZWAmJHKJyGZW9r7Lpn0E84UlhclPX+MTYiI6R/EVGR/b/vM/aZ6f7/AMT6ct8OVEla1DcV1RmkhcOmWJJ2svsvI9sgD9/nHx/p2paQmlabqnlJNT0+hX8iNRviaEIkwaQcOzTiSVn9/M2jhR11WR6of/f9lnTrEffqJR/f7f3n/p94n7evtteyE5b7MvaS2Z7pb7ZOAmdf4/z8S6gU/wDMX8zMz/mL7T/M/wAz8SF8xKXx0n7KL7z9ojuAo+/8/fp/b/v6+2v7GZifZX7RCH/KXtf9vpD/AG6xPEOm9PtH2j7f2j7etB8nfn//AIz/AOZ/brnwPt9O/wBTwP14/wDP0tR65656561691z1z1z1z17r3XJ+3/X/ALeouxdav7RXZMf3mYmP/lmP469f5/tPqU9eJdOn3ju/6dOv/wBj1o4dlIjcIx7MV34/Rcgf1z+nUkbIrAsm8ZHG4r/Tb0A5SRtAwHVO8DCRJZh3AYkIxIELQISE4jtmCjtmJ+/2+/pJbPruqPu1ozWt1exyxWrK/FrFFW8UkCB8kVpYUCAGcMNc+BcAJj4j7BsHmMpNeZWnE2LZSBFDIEVp7o8UispPoyJPunoQKYMds90xMjBKjJZqyRf+YatfhPkEe6sQ3R7IkIW0krCDExZMlK5jugJglG1kymKnqWlsVLWzLJGWUhkosVONh9TBMAf/ALWRng7ueuieF7N2F1krrJChUgeRqUdax6htBjXz0kLDGShR92AHUoSOqb7bqeEGxYwuNr4ha02ZudrlQa3RPyUsOIQtcOMT/EYXEdoDArfPdAgFVdcwI57C42neGv3haY7KMmYp1GeM2Q2w2YbPiERNIEYz3d4fI7mBLJsZmQwlSvZS/Wr62XxuV/qrDeklU2PeyHKWVVvRT2QskyHjWwjhMymRk/Sn1KMNte45TC/ljLY4W58CjbB4DnWLVaUFKo0q8K/w6g8r5MiMImI6MiZkagNE02SaEcq8sqBI5Hkr9mRhErPtwTgKCpyxOFJfAP05o2uXW0m7PI+pirRpzyzTloJwzPF5DXJEjewXVHZ3KSYWMIXnxCTIlQ8f/QFqzn855ezKYZhxj8K5hyeTXeI61uURAits11LKwZsKHIAohPkDpELnWtVw+6Z2viMVNgc5s4fRVUkEA2JxRsh2QycKb+TUUK/+JtiJx2jHepcviSlpZUkVbQJmitPjEhf0IRKn8dIT8a0cpGTtCbes90+Q+htSYlAhK+xeq5Vmaxey6xmF4+9WU+tjbzvHXUkroFWZAWpbDRcxAkFjy/iESUvFBTE+g4666UkUq141VSS5LiYyBihZgG3AMVxGpHpXaCRnJ6+jC7fy6/MlqzG9itGKDXZltw12jrukEZ2BCYfPWSeTcWnfzpQsjRrHtSG9YVu4b9tuA/qbDmjQMdkcWu+cDTqZP+ncg3EVTW5UeaxalawPxAPaald1nxsOGeq767j6Gc3dGFyOTxuNxWHt5G3duwLgRlKWMh1dyKTgLyKc4wI6TFLW+WTLQsguJmXVtOvsq39ndNej9Sw42H3DR0t+d6r1mqTq5JePzjc0DeSkGRkrpMkwI6Qs7WPyHHGSxe+JVi3pySMliaYMFbm1FNqWm2GHUsh+WOcJQl4yl7gOZlAw1c1zlombXHLeU4wwLeQwCj5WxtbaB6f8XI79+uZatHKsg8gfFelVy6+WrECNdwEZ2rnBIC8AEADHHSu3fP4bO623TEDgME+lks5kqey30fFzNtWXla1YS9YEfE1WLQhhIkulUW2If/rdOxxbnqtnBaz7eMeu8+pV2X2qb3smZVa7UKTsuu7DgMEDLRV4P6jcu1suxdTKKExIpMiZAl3zFRpuje4L3A+3Pi/W2Is5nk2PoO3IoYqxVqYd2p63lc9kbyTkVhZU7EYa3TsZe3FOszJtx1SzCX2qtZplyxr13NBxuzX3W8XW+BzZxfquKzKjAMTr3GGdWLMfEkUSkpLDuKa5971W4auv3urpQViQQ141qpBCzH0F5LaFgyGIvlIyfUqyKSPqynueqTeqSSymOWzJSmjWOeatwR5M/nJEwDAuEkkglCN2PkyDtkda+5TcDA4/Ig9U4ochQDwhP+oyixN2xjzD8JCmaQKvKls6HBzAtX1gfRNt+yYfOclvy+t4ynq+JyWMx1ZOGrCZY7HW01LC7Vlsd7FTctWj73LroSntFHeRPCWzi4hFvY8AvXiThsevE1LWUjJdz02cqszm00e1kSeRtsLtVWFYrOVCQ2vjEM9IvWpAN6wArohHw8x0ZF0CLtX2sW2YV3yDYBfRgqhrWgvqQg/pHknTT6VUGxKjzcZKwc7chf8AESSBgn3+me+UhMcDbFYTnjuMgj0DjA5P0+hHGO/Utx5iGZXK7PWVYdZtq1rL5FaYQoF/JqMAV90RIgEGJELyAQaxRQyDMIgIH6FbNZXLMxmPf5X5SvFGUAUrqESAsOsxKhgFuEZCSkHQcR2fZgh9haPEGFtZblUMXjqycenI18jjLNhjGfDo2si56kjYsRIgikZM8jQsBICBguWDPaQjDquWwG+UqGYxMgy9lZpNoIsKS1dcot1DdXGr5fI6xILISg1/MexYuFS5I5XyWtHsBmsJXFdBylyFJduNrYIIIyAPbkZ/bo3T3sxWkaCKVC3+CPvygJHv24z/AH6urtN6nW/S60yth2VqmE4r9/8AjtIyuPpsVStYva+b+X8Wujcsqq210/oljMc617uSxp1EWLGAyDs6M2L7kPbVbhjLa1mteyVLOZyxgcFbwFJ+ZbjqYyL11cUq1h8oWPkmQ+0l0oSEBMGqz1X52J7o9WF3fHaviP06v1EtXq0oxc8Te9L2oc35nY/MxqlPwWb9uO0TdzFBoS/FVsNr/HFUNghCvPGuO8yWOtKkvSf9kfELeWuTMXo556nicLlsYnWN4K8SE3Ea7bU5WXsUKdiHA7JJVUH5SosIVXmLNj5KxWJTiG9plkwGmkJp+RGA1YtTj9DeSoAbapx5bD6ccYzk7rZESa5Dai2Grq92Vh5SqxWzBV1RpJFhLO7kXcklTKeARnjqszsmOK3yvcxNyretULvysfbyCFGRw17UOcdWe2GG+rMhc7i7HR1lEqPoRQ2jcf4jauanca5PkzTNJx+SpZvJM5Cztm1X1etNetkMxVxbXiDLIuv25Rh6gRWgQtwAWYKI8kFGWxuJr8k7vrOFOrbx2B5V5I47xGdIZBeVwGpcj5XTaW0Y+9YkknislXoJylIhJrgpu8nmeBqNiA2nFFidmzFOyh1oa2Xyia9gCGKlyKtt661jrYSbkJe5ZNrAMEa4Fc9zImIE2oun3STTjEpXAJJ8wDG1iCy4Dex++MDtxT9RjKsWZErK65BT0yjO3GVkAwfqGHHuM8dB+TvWbDkIQTsQrJWK6m18nVryNYEXLKHWLLK8dVhEKK2L5achXsLJE95H6slpmwu13jTf+NsXslL6fnNr1jPZPLUWOChklak66depUtQmGuwWVVZGsdf4oy1yu8iqyxjirLnkteVIpF1SLNaGFWOTZZBJH1NLyIV9AbElIlCyUZz+4amTCysV7XOPh5a3DYuIMADrm3btp+ZyfFlA8gxDbud1PHZbbc1ilxIkh05HAUbDqhsZEJOoKUALnApkc9qSnKkSpBFkgb2iGOWQH65ODx+nt0HVkMYkZLAKBdxLMAVAVeW4wMDJPIx3479QvFeQ7eeuO4RA2Kd7kjU1vvx2fvVm24FVh1tP76XKteMmtiQsrAO2WkM93pZ+4ZezO5y5dx9WtF/Jt3vYaVshrm6bd2c5cKqyvHc1jFeIkwlZSR9BF0sYf7kxeKyec1bascmvMPzFTdMaQKXYOm+lk6doQPG2F+NrK9uvZAkMM5EgkGEtclJQJzit/wA2PMON27E2X39szW6tyN7AMSi9e+TUuCDpG/ZQdeyNgkxTqytZvWI+Zy5iTIWAWSyFL3gg9JDRxFl529k4/YDjnjv0vl9UxY2AH3cgnGflPH7Z78fpjqXs6/h0cX3pu65t+G5I1zNrfvEXBSrVV6fksfj62vsaghPJ182jMFebdm4uEZOk6kJpB1djTjdzjTr7eKr271szltdbxbsaKQ4G6urfHKqyJpxTWFkZfTq0alpdfzTWXXFiSaoAJhBKxHlnZ+Ud53vlfd9qy9ivf2RuHVl1VrcpS1WPsWamLrXKFdaqp300oL5U2kR2nVWQL7xEiZmcELlLhPJZTDx8LYdBixjqWQNH08KGL2MquQuU/AxDmUL7oAmw0WSy2yOkKGIKNbNLcI4JbMk8LFRvCvXOMqPlJAJwSc988YPUHlyTygxLEzD3LHGAV5PuO/bH9upPgTCZ7k3K7rwntO3TgdAs8fa9yNud6r5pxik8f1jz+SOhhpd1yWXtLO3Ov02yKhvdq/kKOwREq/cHlcVmaFvO6Rd3zMcX0t/hXHLdyyZOzv8ART6SzxmIy1UIGtWv11WX2HzSSKkSYA2tDAIgsTx7g8RjOQOY7GXyrsXhMjxhsN2hZxVlXnLKsx7Cw2pUwEZa3F2DEPOtCXgmwgAsx8ZrGxWfGuzhcLiOWxlZlenmrLAeTu062TZTr2Htp1mt6maAhkEwIlXkiRBVdDYAWlbSKdCFfKS3LEQpJDMccKPmyRjHPse3RFp8QhJI2aUADAbMefSTnP7c/qe/WDgUYdGfuYzXW5Vz3a+lKrOVOZ7zsVVyyuhonPjtUnrGEtdDegFLUjBR1kA0jNZ7EZZe70jsVNh13OIyOL2G/wDJavHZ/EZUbiShrJYLWI8CgYk1whiTIfDC2FEtrjp+nlpG67nk9lr0OSMBtGDvajplmkZ19swg1x80/UlrdjKt2vbkojDvfPzFJa1hAloSCzxNPYMtiM1nWVe3GZrb8vjOlZdglLzwQdmRCn3QaFPQQytjRBkgEKj/ACSn1JUmlgLirOqQn5/iEExVcLn5iNuB9PfPST4hoOQ0cJOMBASc+gck5H2/z6Lt05Q3nmnnzMcs7KqpmeQN+2hOz5m0FewlWQ2HE4OjjEZGnXB5prMXQwlGRSqJBSqoVleGr1R6cHOrcaPNmo5nGldGMnX1MH563Ys25ubLlLWKyF0vC6OyEoyMOKVV4WMKM/ihUQIL9ITR1ZBMbbtuWu4elp/Cuq7XvOz5BVqbD6OIxWHt37a6FNaoymWy7CA69LGU6h2Tsmta0HLFidkveHqu38Qe6nE8Jbpbx9vNaJhOKc3kquKvxlcWH9W1iPFsxWSUhNXJOUjXs6iyqm0pQ+kK7QpHJY5to7T08Mal58Wo+IqlF1YiSaOD4li+wOUMSk4dlz37YJ+vRdUau8kSaYYjalUtCbDvDH5aeUjMiqM7I2eIMygqhZASu5etkPuSshyV/wCH/wBP37JZnt5F9uPuqwm+7zq9apJswvJ2k+4faMJsWh2Kz2l/Ti6GpbrTz+PT5GEQMoJOGhlyT60TbTs1HBX8vUofLbYyqpSm84ajSXJOg4mkXZPjc5dRL3u/1Ce2VLiVyxcbsuPNJt8l+zD/AMQ3wMjPEWAxV1vPWG13IWXzZoZfJcDL5EzVuKbmkWFp5nK8dY11YKojaobBVF0teIAn1pyzlEM/q2r0tWFexN2MKGzY2pSxJq+oqNGMe0MRk19zso8xyKqtCvRYVUrElaYSZ71y/qQeEadGYULMl+ym1KtxUMCTwRRqm5oCo2OZFdSvOFCnJDABLZo65Um1Opq1ytK0WomSzHWcyEWL0NS8HQlFBjK2VUHBG6ORSSynCM5Sy+Qw+WbVo4y1RNqMawVZMZi6oLlD5jX2WKkVppuIpOp2yzt7usyMhC/QppmdZjcji/qGRoEqgyb9TFmIXrl2wsWFPYty4kpq9Asd6xXJEEETJj8fVm/djpPKF3PaVypsutLqYjmAK2nabUxFnHsuxmOMMIitsOLsa/UYGSx2Uq1mMrWk5GjUZkMgJig2MWIRWjatCx+Bpa/t1bJJo5DYc7seq39dmya8zqv0rwKG1fKZ+NWZlPI2ERXmepKaDZkoCYp4u2J5jEohTBAGI1ZvyE5baecE8fYdLjFNXIc1meHj1SKcYO3uQAOR7DA7cfTL3vJ63mM1msh2HkbWWylRr6dtTW1LFZ3w7NimPcyYSLXIJXi6LAvJ2KLqJ9zM2nP29s2rUrGt8f6nouJytbITisFQWUY3FFjiJTXUye3tAnt696xGB7ZkVAJCRSpFnr2HZbBZlZzEurULdSW9WpqP7RmwLepA1lZEwyupHkOSntEwaPX0a7VT1eseKeGTv5vFZmBr6fmSKxjbUVoYSMjXtY6PEaWrs95/IIVuciJawCGBg51p2opfiHmhK8ll8pWfsvYAZzj+/wBOp0sJJhI4YlBxwAc/k+ucAj9Mf0wWacFzCeJ2ap1h1wbVkM7T7XCd+5TJ9h4wLu+K2PvGK/8ADyLoJJSmXyJ+ISzGRatZndcfr+sXc7b2jQMHYp6mpVy5ebaRZmy7I4TH1/kLtGVTtpMBoMBNaZNQrMOoNjnbXeRqnFHDe48h461QyO74n5HHG0TjUYqhnNE1vWX0KhQrHqCnlbI2ZJT7zlOtqexH1YE9QbEd7fN35D4n2azznrWZp6nyFomi1j1lmTw1PNLHF3rcYKwaqtoTxTptJtuI6py3osPJ0Ny1nJVCpR1bUa9dZJltzSIkUcg+HjaR3iVF82UqqZZgMtgLySdo6OgVZN0TrFGT8vDeojAC8Dj1cds/QZx0tN246yXGPC+X5PzKNaTg9ec+MnsOJMZxmQvX+pxrlmTCWjksEQfT8uqwmGpcDFLgOpnFh/fV7UMrwHxF+nG6/GQo8k+4f2v79ztzTh8i0sJW0fZqOd4F+hahrmOdbbk0WcUzmyppO107dnIWMpexj9nrPwdCi3WrSFnX+Hr+ucg5TmjlDKI4g1XYtZ3zlfVMNVO3nOS9Lubrj8hytoPH/wAnM49GP5H2jTI2Khr+cv28Qqpseaw1uxksRiq2QytTY7+vHs2S2n9S5WKVc2LK6vx57POC8Xg9Xldycfr9/kDl/nHZNwzGCo/HWop2FPHnFTMjlcfM1bNbUqNUzdcxCF1ul6z/AAS/jNTvVay+BI7VO9p97U9NsR+JNKsQ2tP03+VNenEkcrxRtXTV6BdC+4+esSZlLRqku65X0S9Vh1KjdSosgLTw1H/3gybo4QC6sSgljcvkDjawyBuEP7Gd8wvtx4F5n9wvEA53YOSONJ/pfnC3ksXRvcZa1rO964U4qzVpeavk3b3jo8WSxltzLGHVSddx9qqLbSHI1z+37ai0PmrhzJ4PEXLN6tzZXzckNlpjm6ewbJacOIsh1lzmMnJNJjGFBAwhOWtaHn9MDiejsdvi3deOdPdsLsftewg3fEtxt7G464xOPmrTUZLgSt3QqtJlepYcwJOPKRKGJiSPTvatzxrm/ajvlbjXNtxei7dqe6ZG661VxNL+n9Y2bHOuNGchcrtcwa7kA5FVNi/LGwK1O8TSDkd7T9U0+1JVnrRadPAzedCvlSbWAQlRMqhGbbtHfB+vHVlbV57yK2mUGevIqKC0T7tgPpEhXIAUu5H2Y/clYnpeV3LmjkzVNc1XLbVtuWzO3LwmOxtYGnWYjYsll7Y1q0tl6wxC5bBCphTET0ICg/QZs2mbJgcDjXs1zO46vdHMW15u1VbWqWzS6uqz2XPj1+6Ev7ksX5DUt/bMrk4Ih2TH7a/dPwt7wn+4Lg+pgdC3isnbsxx9a5OLCZmtrj+VcVbrZd2d0KxnqgbHeYm3DcOV0HYwGApoqIFvW1we8HH8kc8cMcKckctcs8A8UI4owuZ4qZ7ftECol1zcdi2HXMbvnJGGxuOludymEx1TE4y1lLeYtMrYJeVzKsZ4ifYCzU//AFoK2prpUzatSl5VbshWKmHBQI2+GwJNjZ5YA4IC4Gcg3/05fNZLpSGNZDGClacfFbmUnAgMZJ2lUyWdFCksThcNQP2ee0XO+5sd0w79iw+q5rC3auXwWwbnlBo47LuFNzIWl3bFiLIX8qKKgIRCO4oUFZZyQ/uRIadyOni3mzk3HckY2xt2Ewun8l8TqXq9mcHRvbfiLFSprW40rtNY/VKte8l1mpRuKfRtwZ2krCwruIxw/HXFmSq65hz9w+SweUs7Cruo67qGdanHocC0vyRXfMyoJVa8MeVMBi45bYCmLXfgTK5u4D4W4bLF7BmMRzds2nZwra8Ns2Wrr1Z+woxENPJZajgrsfW1m9Q/KrTerVadlDkwdxFhgpnodDw3461dhNX1yhqtDG5I6E7y3GUBWALzSls8N+oP262g07UPJxElkOVUYvGNEGcZwUY+xGBxz1ry2ulSyuPysZV3XIVKlO+h1NK0ENm5Zcb2F5osG69CC73TByAWYKYGJnr6uF7FvcFrfthy/uG5HezMWsznPbjc0XivC1r2SUxXI97Z3Taz2XchtJMVMhrlmvSq3VGWQrmt5igFzBsvV7ZdT9uH/DT3q857R7Ytg27UeGPa6/kbh7D5nPTkNi54yH0q/mcpR1TFJTYDWMhpVvA65ggyOSr2W5uxyWZJ8VTW7R2qg2vcSylxtxdp1H278U4PlfB8d1tn2/kCigLNLZM8Sqlq/j8frVk7yFa9WNORxeKtLy2UPI0Yo3KzHvYDzrmv6b4irymKxp+uRV4ARP8A7zAxQjZhnjM+5W2HeBnOMHnIzjT9I1SvNYc0akzRSQLNMxmVSZI4JgIZDt81CjIshQFCxaIk+sBI4rjnNxxD7ZsQW05PMbK7hfYnW3QDfg6zsWIzQpfjPiV1wKgy7mTfpV6oVayEp7jAGiiPVh+adA5r2f2tfpd8vYDj2QzG04znLQOfnK06cRc2DlvW+SctheKqmw4lFq2CaT8Lg8kGKs3JHIZvDHiXZVwzaZT9WT423bmflbib3lc1RmdK40f7Y/bRp3ub3bSsHx7rp4rK6Xnz51qLx2m5HI2l2Nf2ChhPbvtORvhk60Y3KWcrgExZTNm43HVv5g9yXLey6H7HuK9Q5OnfNQbuvHPKGm18dB4ncl5vkDaMfkLw7bn8gYfVYw+r7ncy1DXriksTVxo4GFmdZAJrGhw2odVF6HxhXqVeDXoajQavIj+bEV2aiGKqw8twHVg247gB3FjurT1KGGNE3alTtIt5awkaVA1GSRFGVy5Mk9OQZwm3c28yR7Cutn1Lm3knkVFHcdaz0Fq68frQguYQeLo4NLlVRJN2y5aPjTcJNMJlC6wl2rnxGYTYniv2h856tqGWw9elrHHWmbTX2TZruxV8pSwl27Zp1sdfybqGRwRVnKvTjfiFn5Fb1XEJJN6LErTAVx5m166z3d7rouD3HebGl797hNd4c4g3Xaht1clyfm9u3HXeOVZSxjKHxbOLxbeT8+vBUbd6lTSWLX9VuKr0VjkrO3P3A+2zAe179NvmzlBU5fJe5XiNVnjnPpv5bK5CmezNPTb9z+ldVsXsni8dlLuv5qpZw/YqxU2enkK70WJwmWoNnpviL+IX8ao68FOp4018+GDEoWovjzX7OnGvvQbBQW+KyptL/hmNVwGyMkgy6Xq+sUooaD6lrFdbLLDBTMf4j70AAEDgyhN5RHcptRmQSbRlhSjS+IOI9q07JY/Z/cPxzpdzTKeUr1aDr1+0OyZpN9/jx1Z9ZARXOxJmbBMWLM2E2EBPWZl9Rx3tlyWGuFvHN2zN3OxhsZY03Q9Q12sFXIZGvYsssYC3ealg4wA+PUtlY7B8tobLl9x2YOKw6FwpmucMzzjpvBtNOx7DwWc8ncgY2JTUqYvSspmM5gcfloyGQYmhdhtnHXTs1sZcv5LH0KU5R9KKMTdFbcX4C4XLWj461p+x7ZstXerib3Hus3LNLOZKpi8bbPJ6zSy6Imaj3dIJ9wTa8DCYlaSURwtm12vQ0ZJ38Katrtu1sEtrQrbRENKdhklbBdgvDH1Z2DGOOoKqUrGozxahPYhliceYbgiiAIWGQxnKnHmLgeoBijgow4frZx7k+Ffa5q/ti4j2Tkmzt9rmveObcVvuK0THbk7F5k6WsBs2u4DauYdTTaHFZbC6tLn1tNzWw4nJWNZXnqljGurW772DFcL4rUtl0XYMlgva7Y2LUsLx5Z5tyWy5u/Ow5bHcbVMWSMldoY6uVq6cXbmNzUYKyKRdfyGLzK0FasU2qCoHue3K3yLzXyl7i7eqV9az/NOfr28lp55BmVp6jW1TD43Q8XgMPkZQhdlVSMBkbmVGrRpIjO5K74asNqIaF2va7vvInE36d36j/MVvbb2pUdI9qmA9uvtbx+m4K7luQT5AwfEPJm961m1bHiYt7LYc7krmvHa/QF+MXj9VuYK3nJvCq3ZJXRNM/gX4K8ReA4/Hlj+LlHwpqzXdIhbwZqPmSassF+9Vp2LWZJN8vwSSm7aCoFWnWsMzoUjV0dybwfpzysdEs6jqs0pk+JFGSalCZZIh5BtViFZYUxBC+3M0io7lQ7FVJvnu04ooW8dhdW4E4FzGm5LQCzWsbbRxaMnm8bltjr/HpWs7aRK6uUbhKXSzNZMyhj7o3aL+rCn0V6L739yx/DtzjvWk6LX5O5D1/KYP4mpcb4vH4fAU6VytjsfbNjGzksjkMzrrL6WQY+Jd5otJRM72M1F8b3MhxZrWj63axeMymY03j/FYzDAqon6ds2awuEwuDm2Dsl4wsYvJvwjEYVN9Vc1VbabeRpJYbVBtg0PgPTOC8dgf1BcXyPrfL+d4DdoG+bDxJGOymr7Bi+U+TMNOjDrGV1EHZKczgNCyW8ZMc4ytFjH5WlgrGwYJEfDqOQPquvUv4aXV8OeHfFei+PKUp8o3YIKmHVWjjDo1vDqcOWGGBOwH2GGEGqVZcrQpLVhYrtW1BLCd5eERLIdsoQ+ayBWxlPmA2xkiveoc68w7RjNwp71zZyJhcBxjod/TtHwmvkeJpYwLRvr19dYdMEsx9G7kFFGXylszyAl/hisHFglrw+LanKF69omhf8Qtw3PNbdsGj4utpuH3LNItZAH2As5fQsNUVfqphlnGouWZwtQ4p9ICWK7RZ6ieG+SNB5D9wHI29+5zLloHF3uE2/JbVy3PFmMsxgNGylbTgx6nalrq62x5u7g7uy6bi2JwyKWZtRntkdnL026RZCVtXhPfaWie4ziTmDSNNPkDU+C915Pua/Uzwtpf1Rm92Td07iXlG4ocfavYjK6thcovKXcO2m2w7LRlsYqxj6rqNoEOu+BPCniCqusa1L/K7lsxeRXVZri2JZiEjj/3d2igDOqoWZSsYYMeB1ZKsurQLYsU7zGSGs04jWQCB3KlhH5rx7GO6Mh/zBWViAGB6nveJruN2z3dZffq1XfGcfcI69rXFWv4XkHLjsWe0rd8F9dfu2p5JyLBJweGuJv66gsPUFD2tx5WsqdqtarCdyP02Fcc6RS95XvG3ChepaR7bfb5ltY3e5GKoV8Xs/17Cq5L2HW8Tdyy5xDMtgcLg8UOQWMBbRG34BJ2KlfIkFjXXyDp20XvcpzRnK55DP53k3mjf+SM6uuJLqZHcNgsVXNEcQEimmmjjMNjcdSZIMXUpVatcYY9r4i+NTGYrPf+Ht40GM9hdUy3OnOXt7X7pM/exg6/ajPZn3TaDx/yziNyq2FLZjs3h9L1HC6BbvP+EFqlhMXlg+Pjsip6uj6X/syeKfD2m+FvEtem1LQ/FOsaVo1C/XvxFJ7OsxX5aYnhicvAs0Olaj5Ylx5hqtGATkD578Z/xu1KjcseHo56Uq1qpWwJQwnYQvUWYRP8z7zLh5Shl/E3gh8MNTWlWLms8R6/yBexNXJb1p2aTvK9ezGObYfR2crOa3TjzEDgys0pz2zY19vVtdvY8ZqoubPjzx9U6iXd074P1KMXd4e4S9m/tkze8bVs/J+788coe8bmXkzYayVZPdT4s+bvWx4+vaWC34nUg5+5m9v/ABFpen2n5e1rPtyoK49nJXqGrfVl6O9kvWi2HA8nsovZZ4q52133EWtYv+THDtGT4l3a/wAl3tWzArRas18TcdhCmpS+GU5Lw0ccYV6D2WEbxP1dt61eNJ4W94Orb5R2nQfeJT9uXtW4h10MHSzdbWqmy7FzR7gctylhc9UzGSrUdc5i1PF6Lc29tWrQyqcHxBqlUiyebylTCYPp/jHwLpPgLVPCle54cq+Ja9n+YfH/AAGrWI7Op2fhViq05bFmJ1h8py9xgiPDYRBAZI5RGSr0/wAZWvE9yhetyeMNMAnR02iCOqsjBQj0BJuJRjmOViQVBVVzu41m+3Wjq+GPYKWQ2dl7Lbvq5a7lssvI5Ko6trxYplbL0RrzMV3sygrjzeRSxlssGVCEj4v3IcZYdmK4mymG3DAYhWT5PyWmY3D5S6xtz4aJcVbKkC1GFOm6upNL5EFHmyHilRD3GcNjXuI8QzUNPdr2n7ZUzeve3XP7nvV/JoIE7bmMix7sbmsZkKti1UwOEqV3zjrE5kktyKlpEKqLjXFMfruq8W6bqvtY2HdNxyWp8lRtiuSOV8FbwjcrrWC4ioZEbaLmOtIpW2ZCb+FoPpWkr8uYVkbcurUgQuuTPmnxxTsQahZ1DR9Dj0DTGkYilJIk9iMN5eE85fLLEKGBIQHn7Dr6CqQW9Rhgjkns2EwAj2NrSNtG/MrIpCkhcAngtsQHeyqXg7QOMsRzpx7lMVyFsF3OV7ms6XsmNzdtuTubNvGJwLrW3ZXEmDGeDXcdQbWrYvHuM2pSRrruNYsFmvHYMHsue3jLVxtttDiMzmZp1RsA9iq17NWlVKihc7tgpkIc2usUwkZEFKTAzEbN9/13hp/uu9pfL/D67mL4i9y3HaeTtIxOZsZG9mNnxVPSs5uH/ErM1GwV/RD2rCbBq6S1zNIp5Svfx1apao0bTMpj6epnNbJJbhnr16pex6LmXyviZMtY5KauXyqGXHhXSHVpyrvjsY1Yda4eeRlhgn0a5BJVnienPOwJWR23jJ2AZTzMN6hyCQDjBx0BLFPWanaQy10dUdQGh3L6kJR/LaVVdGBSRVZtrBlJyD1sH9r46Did/wBR0fkfHWC0yvhNp3XLYhcRcr7HyHrrL9vXsezF03AhyMX5nXIv5cXfEu15Ogr5FubFeIzWi7P7uNj5Rt6nxejEYrfORLmWzOo6b8rB6oscZgE4OhfzGHxd2vRy9wKkW6zbd0G9Jvv+OxZ+c4XWh8g8e6VrOQxDwjK42zeND94rV78Z2kN6Lc111kWAbZSy0tkrlKXtGIVMKlnd2LlWNzGk6aingNnzScHb3ObKcviG5DEnnMWvEFNZqsmNlTbK2MY5ZKke07kHNkQkESVK1bwhS1GR5KtbUKUnmbzK87qCcLjaecLjnAGASc+3Vui8SAtGLax2m8tYl88l4wN6sX2IE/EZimZMliqKAyjOe2tU5l5Jyntp9mHISMXQ4R9jGE1HD8PcWa9izXvm58ra1pWwcAavm+Stwe99bJWwob3kSxeM1vF6tizymWtXc79TRWpJXK8we1/nXjbH8z6ZtutGOuq1LRtg33FSp+VwePwGw2MiWDxNlPRmOWmojBOoXImrIG2gtJwwYWcC3EW9YfV7t7YqStgye0jm6+TyGw27GRyFusnH5vF5U13GR52g9VfHgA5Aie+uRssSohkSm1Pvm90/MW171uGpuzasJxryXwxxdanV9eq0xv3L+J+uWVt2HO2FzlrlVg5Q3zXP6ctbhEEKKSbBE6L4dmZmhvy352iVY47HxVuRTEsZ7pFIi5U7QMjG0ng46cx61qelpDHoep1NL0qdrFu9VieBGN6e3UdpFR453kexFJddyQCZkiDzKrdKn2p5ndtJPdNnxWx7Fo+Ox+m2KFbZcWxtHEYG4FfM1HZUkUiqSycXW72qSD0ycgVdJImz3lcX9YyjQ1/3J+3XDYX49ZS/bpzDkswKxLJZnYsjU5f9sesa/kttzL4dftZHHYK7nsRrB5SzedlKOd226cpHWFn6ovxpz5ydrukZDWsdkcYzVMmr6YNONSLbMxkMpYVbd9Bwet4DH5fP7VmMkc/TcJhMPiMjmcvesUMVjcXkMparV22p942h8vcYc/apjuUtpwuf23lTj3cNx01y6Dbb50vix/FOobtWWjw+Cm/BZbk3TmIrXPFasKy+SvY8WjjssdMjSqtfRdR1Eq8tqN5Y2xJv/CO0jAWXcQZjtBOQTtAOcgdL9Us/zHXPD96xqFeSzBV1SJaUjBLGqrIKTA8NH5i0dssojKSgfENIgT1t0ceyTkLRdAxeqZ7Zd9x+j/CzlTZM+vY4sBjzxeF8s1MHj6CJWx+Vv2jKah2nOFN1i314MQEPS7vcl4bef1FM/wA979j6xa1dyemUNfRk2IyF5+qaRttktdQPZDQrC7G5u/XpY0LhUcPbuZLM1Rp5XYNksZOUz+ct+4beOKMJpHGVPV9fw2L1nS41yhirFxuTtln0Ha2XKPsUENc1Trgm2TIVOorcUW67FNCLP+5L27anw9Y4Wxp04s5HOWEByHsc42VI1ehYq3V0pS5DzS8bmUoXMeIY2WZFlwaLTrKq24KC7OoWWayNNlbTphKZgSBHI5KxxqMLszjHCjkktzjsXDZ0WfVoINX0hY72p6ZY06tWiZzNFUjY2bcyPXXfH5mYN8kkhjDxV44QJC2/Y/n93z/uK1zIaxregkvh/J4VlLN5rMTVB2ZY5NeKWKx2LgXKXSQdmhatedLiNISn46Ajyl63mY0zMcY8kbdreUqWKWZwOeuvvVrAWRYyvabav13OURi5SyN4GlLJcMdgDXNapgPW4DQ963LiflfRLu0fWa3A1fU2xo0OWzG39s2mYSubVnGEQWW10Yyt0W2yLKcHYk1CdiCXGu3e9+vcuco8z8q7ho7qjd/2Km9OOxmYZeTrWr6thEa1gsUhnx0IdlL/ANOPN5bwx4b+bvlHkSuuoyZ6HrGvx0JaUt/VgZJC1iuteevXd/JjxKojxGUYYVWYu7hck/RNoXhyHRdYs09Lo04tDMInpXI55nmaytloXrW2nnlezaMaGSzKsdeKA+VXSMgEi1uIzi8JqNa9WsZV+S2xCsdATZ61qVCnaalqxJTFygoTBxDJHwO/mykvJMEG8QFVyGz3KuYuDiqWQi2k7lhpVh+OqUQDSaMGc2GxBwMdhdswcKiFCIzZK7lePMHwTx5gNa0fK5Tddl2zG4fIZK1NmjUx1y1sVo2VEfU1fKynmxtlNNKaNHrXxndfa35FZdayCe4fi7UeBavD2Pyc3Hb7vOacdqtNtEpZWwYy7NTXqIe6H1cdWYm3k7NZvipLehos8bRE8HRheANyIbVSKXcxLEBijbNmNzuMjeASF7MwII66Bp2vf7zFpkscul279vUaFCOdIhNbXTYi0uoV4977aQVCYZZgm4tETH+Om/Tv+vBr2czfsQ59yGIG9kNM0DLe3xdZ4itFPG0bfuX4zw3yjUASMV7uSzGNrVJFsy43+YPGItTPz+c3BfRcl1+0/SbX9v8A5ajRmP8Ap/lmPt/PTr/HT19Ij9c7ftOx/wClB7ndUwEpXc3Afae64qVsa9jsR7sOErrnKtdlUBKfpE+RcgQQxrR8UPmG+vm75ouuFyX26f8AlVv/ANe6s4v9oj/m/n+/9o+3ptWq16aGGuwKKFG5UaPt9A2TgLjHuO2M56+Vf4zGc66DLC6A7NhlZfOYb49zSomArtL5inZ6SAGHDdYzi6Ld/Mftl1/vMR0mfv8A9omekff+Yj/v9tL2HF3+yH2dnHToftX9u5R06dJguHdLnrHb+PT7/bpMx/tPT18Sh0/tPmZL/TKev94nt/iJ6z/Efbr16/8Afr9vtn+wQ5b7F/Zkyf8A4ntQ9uJ9evWJ7+GdJLrE9Z+3WZ/iZ/jr1mes+pgMA/fvn/8AY7f+ff7dcjIx7j9Pf2P+vVt/XPXPXPWvXuueueueuevde6565656/On3ifv1iJj+Z6ffp/Mdekz9o6TMdY+8RMRM9fde66XiuQmSAS/6zHXp94j7z/P/AG9BeQWExPSAiC+326/37Ijp0/8Ar9v/ALE+jZ3Txl1np/H95j/mj/b0DZHtGZnr/H8z1+38B1n+J/iOv3n7dY6TEfaYhsSTRxEou9Od2SewKcDGecE47e3TfSifMIBPcfXHtwOe/wD26rfvmbSBNTbx1qAm4zHNYqe4oqplrZsDHfMsmxIrGA6dVFI+WOgeq4ZW3QxWdm69VuUqKHYb4sxFqpbbMmATCyHs6Kkh8U9xmX2XExERNmdzTVGzfvEFYzQuvZUmAh0Wpq+cRJkRMLORNkQZdBeAkSyNixBY1o2S4ptpzLC6nYDjIiWJwKgfYmGhAyclAKki7e4y/uQsHtHt5Tq/lWrB3/FiRJAwC1mkQ7SO5yAR2IzggjPYDr6t8BiJ60cUcM3lyVwk+yVxuaVIiVjDFyGwwhYq2HjZlIyZOq376mL+RdeS/wAUy5lm3Xb4jKyywSABsNEoVLVAHeQDArcZHJxLYI5UgLjGKoWlXLOOp3XwyytfjcxFlwHXtCyO0hV4wkSewZ7wWcxPcMEQWH2G9g6tyxcdSr2QOz8KqtqJJC4nxr80LAhNzFhMzEQcTMdDdLiLp6Rm24i14240mrE1NR3IrxD63iYA2E+NgmEx3qIYgOosWXkETkY6SEsWmeQ6zvcjfIHFVmRWOCpYu+BuwSAAQcZ/T6g0Sy8+mwUzHJEiQqY/MC+qNUVZUUcsy13kjUs4JXeIwSmB1X3aNQuxbbcxbpfWTklpsPqQp8wx1ezdVWmQKf8AUACNEAXYszYaZ6DMSpNofk6+rjiX1a+Rp1bmw5ermWEA2uzKAaXYtxCXalWMckSrk0e8XF2nHfMdrnzeQsUsmzXZaSk5S5VyI46vPjpsuuqMpxagyaKks8CnAa1isnCMREJYfewHwtPG1x3DXswlWSiw5+SpX8gXkcwjka69erLCYY3rBNuFLFtdAjES9sRKQ9ptaAKyrdsMjqVEXlxxKdwA9TK2fr7g9++OkWr0Z0PmRzRrtYEZUn3Xv27+/t+mc9ID2/bfa4y91nt9374zLFTUuQLDM4gVlNyxiMxqe24Ngqge6G9X51EI7vx6B5xMwRPqynLmNztbA8B67gSnJ1dB3D3K46ultzue+tvuwt2ywDLgz5MhFWranz3Cma4ZFBKqyBvmAptmZuahydx3m8Q1dG3h981C4A2wW1TKK86J315CvPYuaF7HOsIstmAepDZsJYUKhc7IeVtpwNrn/i3bLGKq3tQ1jm3m+3mNRwKEIjbsTu/FnwAVgpHsrvXSvSF5rLa0SoadxqO1hK8qqpVp6Lq7bqxHnykhzNMyEy/Dq7McsNoMMRIw3yjaPrWb1Z7gW01GvcsCoP8AeAg8xBRSyK0cauyr5sg1W4iOXjG2R1dtpBGtoqtfI8ditWOo07mvbAr6hdJkDlLtdpviIGs4eqgo9F07IpgVEci1sQwyOYfj7KYfFb6vJbDiV5THReA2g5zq0CxsCFMYswLGJYbBUUiYmDlC2BMVjMTGbHXcWe2WcYpuOwi81myxtF89r1YwrkNxFG2A9nZZxldpVHdsSTGgDxn95kTO67YQrQs9i7Gu1cpsuW5O1PMVtoIEAeCwFKkoL+ChsiBlORcmbYjMNCDMjHtbJh6uEsosTLGkluPzPeOPMYHoHz5xjHuPb6YHXPrED1rBzDuYEfIvpHyYJ3cfpz9u/RhwdV2cuSN41vSrohl901PdcBkqdyRgMrXblTzb8RQaKmqCwrw1SpNOQY6rT69AaYASvPL5LAbbh8vVuWW53FP7K+XsCDX1iUFukw4cyGRJVJa5TCtFLGEv7QyesiwdVuPwvJwbBi8o7Wb3ny1nF5HHvisyk+QtTY/xXabJRcWUyfauGSsTj8OkSIluet5NFtle/jgpvfiqOUr0Gx5K9mpf77KbBkDAAE2AM7NcQ72yLoPrBnIyBqWkLLXkpJJKryf/AL1GPMdcBQcoTt7tk9sKv35Pp3kimjmdSGBHo/Nn0cDsvAHvnntkjqxeLq7dm+Pf1SNfjZGXbvInFXtrs8PP8UZPBXtl1GvyurftyzeCWkK17BMTkNCpZg8jLByNLFFjMYdU6XeYh7KXXdexXuO52wiQzWc4Y9u2/PwehnlUU7uRpcj6zNDJZvFR42W87lsXj6MUa8VA8B5azE2ChlwSg09suwYnIq9y2lbOX0iztvt7wA8PZLEtOrNfaKFrd17bjM3XfPxLlfMha1qMRV8DPMTM0u2FWBpNBX8D6njcPyDxdjqWwjpW/wC5cf7nxzsLbV069DGZTL4GlQw2nZBPYaU1czdGMZVcEtdWauua2saZOcr03R46FOKnY1dpnhRBGY4Y4JN0bMymcDIL733Hj1LgDBJwfcnqTLqbLWtBr9iOWybojeJlNOhUkjqGJleOGSCt5ZyQy2GnkwwI3VZ1yndwgYe5RXcs0sf9GqlaiuCgHJMBF2pUtd6/Eu8ZGYBTMSMgW+Ojlh3egvcl5y4rZM68IVYRlrMWqAjNjJV4uWfL5gX9zKuRtJaGdwRDO4RiPEJerH0MMnR/cLr2i8rI2Snq5bji9d3jG4d5DeoPpbAeLfsFWg7vp/JxvhuWfMS/nSkQUkwlsrhec3kzWuQ+Rdf+XOZxtPYckOKyK1/Fu38Ed23YxMXIWyFOc3CFRZkAgpR8yLYVwUsPGVgoXjUiSnXjmY4CiVISVY+lcs6jA4P/AJ26pOrp8SWlY8cMDgEEHHKt+37Ag+/NZk2iv5irZzo99SJXUatUlFhtYe5cNGZ7e+FtkAaAkfUy7mDMx2k1tB5Hu+333Q8d8q6RLnXeJ7l3MYClamBh9jIYN+Nu1shKgM3LtIzNiuNeBD95QGIysYn0rzsKpVsbm2/distbKaBuYSyxy3iQyC4etwtf1KFAsw8VjtIIOA/Ka5V2nAHuGF22rjUvxexbdr2PrYao9SCpTnsjjNfo0X/PNNFVkbrhsu+VZVj4fE3YYlhuks6nJZ04RW7kkAjLIV3TBXBJULwyk5BGfoP16qUKF3aOvGGLAqyzYkRgwUMCowNpBwQeMZH6YG05/Lbny9sHLViaVTZ+V+bMhyFnlLgatVey7VdxYOKqggAqleE4DGpUgY/dctpT3WbLDNz68eI1HfOPtkxeyX9H5a1PfNoy2S2+/i4ZgteiiNjJalbwixU61azH1OARfqWqpVormZ2YNYdpYnuF44scYe5L3J8LYzMpev298taPUyWYisE28tTzeBwu21cnigTWL430WlmUhmpn48U7TastEkWVGdiMp7gMNxFkeY+E969v3GvLGu4njwXY/krK1Ir7xjsxyTiwFO1RsSQ7izGLpgD8JmUnGVw935DYmy611S0q2Z9UghVdPEkYZcTrMwCsCMZK4/N9Pp+3Ri00aJbNiWqhaNJIo0TbvjdUZSufTt2kYVivB61637xVdsz1vMXYuZbO27eSzlthEP1LN5PYcpkslemYKK8MtWMlauDHZC1fKFVZSVLBQPznS0Gf4m9oz6zDiEcP77iwCC+DVxtceQsZEom3IwFhNwQh0nBGNcgODgfkd01rzENK/Su2bizrrs24tHXcMjbqPsNuQaXCzsaQGfjOuBQtB9qlAkAHq3+TNwwWzcccC4bUq+YVe0yntOGz43T+UFzH5zZsblGHUVWI4ppdWpsWagFQLcoJLyF+4Li+b1SvBHLRqyQAJ6viCWUBl78fv0t+MERk2opXPzdvZeeD7dyPv+vWPxrvuO0DN4bfrq27Ot+Tz+CyWKfWKxep4C9j8hq9hlOr0npelVlz8ezqTuq12lCcQPcS806FZ4b4u4/wmX1fYQHc847btTyl3HXaKcjpOSp3qmGU6DWCJzCmxJX0yUzM+ODiCGRgC3fDZnKW8PQ1PTs98KstVbHHUo3K0W7D8j9SOFwaljYNTBFREa+ixCJqmsDOJsDtmhe4DmzijAapn6ew5jMcK58MmzLbln3Lx69byE5DIVsdbnLZF1yLyMm90wtRfDGsZkSRZ45DWrLPc2Rx0i0YAysMryHjZwV5xkdj+v36GeV7cbLEI+cZG078YXsSRz/Qc/v1r3xuQoHlKuOd5aBqmqVCyEKFC7RPEZlze/wrqoAGTY6xJKmJ6j1iPVo+Jd91HSvcJxkzN3tgPjrB8iltO9J1ldac3kNYHHxN1dJrWfCtu+8RUaRS5amF0iP8voBrcM3pyew/VLevUKGIq4+xsWTVfMqutFkLQShbmLJjGdHN8AKWTTQtnb/EskXff474yvbLYzGw7Lh9bwNO4nXF0sVi3XE5B+v4ZUZOxXYpyKrzs9ROSgwB7C81gYdHUs3r1DTSI56kaKRiRWaQswOxSGVeeRxjHv8Ap0LV0zeG3xNM/sivtYHC8jcxxg4I+h/vV3kk8bqmwcjbji02Kep7Tk8/e1rXrRQ+2GuXsg9mGx+SJciF/JU6jUrt2Uj8a1egeix6dfTt5248yfGG9cLYuw2wNfK8c6RyDgGBlF5uLeu7FlsfY+r2clZdYf57WUsG1YW2y2mkZreNaVpXE9Oq+1nH2cOXJuW5R2puQSvJu1nVFYXHrrU5fLEUAuZSoxdc7FVYBYgYb2CxgM7okGQ+9l5p9u97bNd3rcuENt2vWNgxGGyGMxidix2PXrOHSS66cDrGPW1aaeJO2hdkq/4qr2ga6mYteXX2h6L4K1G09qjpMf8AMZ87gsFmBXkZVXLzFueOMgdmPY93NY6rAURbEtJVwFSwRImNyYACtwefsMgdPb2we4vjriVP6w/DXMb8zq1T3O8H7jt3F24JpJsYPOXMFwDsPHGY1P8AqVlhZzuucyWexSuP9QALbs2+b7KMC6GwepbSV80jxD7dNSx9DZ7mc4g07EXNbta9i7d9uvbbhtWwmGz04VtaiyCVFlDK6WOhgPFkGKxHxsLav7bdo4r5B/Uk4e4M2D2+Y27xbyAe85DF6nf1obGxNyeD1FGxaplslkSuBQxOpYpoZadkugpD3XUYCrXuBFq5XuIL3lbhz1oGUsZLT+Zdaw+vjy1zLpaqHHC1YKzx/ktR37cKWL0HdwrVlFj9t1rTkYLEbqmIKsGyGT8HA45anrbahouraIWjHhvTq8bKCk41Sw80cbsRvETQBGMjbiV3sRsxhQRmG3p1pLl6yLUMlmxHStWWli/Bf0yVYmjUO0iskdRQ+5FTBj2MzGRUqxm63L1Tam7nx/o21XtlRslXacFtWaTcsZPBbHjRF+0ZHwPXNIXMyRuS+y9ZxDJkJEZGemJmvbjzNyRS1zX8lr+p4hOZ3XYdks7BtuVoa1m83sm23PqDcTesWChYuo2VF9LqzMRFVwQue9wLkc2fkDcssz+pn8yRjMHWylPHBqGT2rMVcndK5SMr+QMqsR58aeWI7Z+WSlvQe/8ALr1gbWg7tyLrOOzOzbuTsQ3PU3UshseYz30bNMrXVLddXbcDVz8da1oYbpiES0FxKuokKGCzTruVn1WxHOR6opIIlhB9I2iUEE4PvjPf7DpPPalkh22LCSxgDKQR7T+U8MRgfbge59uibCe1EsVtu147cuYOM9VXiwKSuTsuMtqg6K/8UmywP8jRl0wsICWPcM+QQFZz6d7fbfwhndU07E/8eNdz11+dtaph7es1Pk28rdY52SbkC6WIFtYaam1m3lsmmL/HWY2JMQmh1jTk3Nv2M279pFJqbrq+UqZB9iwtIoFYl8UfiPS1XgOPA8hZC1lBB3d5mVkNN08V5DB/0TtmmZsNKxWVzlqpjRcXzcZZuKk7AB4Ex48KMfJupQKygT+QwoiY9APFqnnvb07WFrx9y0VVbW4ELnIdiOwI7gY555IE05dIedfNqaiqZGZEnTHBj7gLnv8Ap9Pt1ePl3I+3in+nPwZxjd5T5M3rQ+Ffc7zWOg5RGuV4uavte28d8o1M5rea2O4911euhe5D2LEa9ikiNVY2cMQi2viqgqrDxFsXGG3ZbWsZsbc9Y4dBuLxfKO13TKclhOPsO6TtFXw2LErFxzTrV1kiuI22S0zJheIw9V4rbTfzntw3/Q8lvOq4/D6xy/ufJ+N0/GUsknYt43DKYZuuk2zZFzEFilYgpXRXbICVNZUmfcARHjxnmdjv4fcX4HXmVX4XhtTmUyUVjHxSr5uu+M/kqCfGMVrM9IqdZY8X+JbJMZkSfULi2axS+y3bGADYWt5EpJA58uNsBs4Pb2/fprqNrSamPgdzEM0imTbvDPIHJ9KqPmYlicknJYk89ObM8ue0rZdm3bTU8MijijKNvYWnl7kZFuRyqnS2vZvXZC8nw1JonCYFdsMgtcGwfGz8B2Q+6X3XnszvY97iLlXC3177g/cNpOa5gr0NfRQ5owXF+X2S3pet4lBrYWDZx7DszZysGmpXs1W5+lj1tuZmwUaXtL4znaeGs9tlsvg4mvtlLH5LcHKQ7HY2zlEXHVaLq5TYaI3o6V6spT2+aVrYayERFlZnhh2J9iuhe6Gpt7c7oYe4s/bzq2ItHmLB/wBV7BYgsrc1upZcOPoYBtmytl3JY2ogLt+tkadoX26LHejtM8P2I5JLk2o+KvgnSRUihbUI6y7kR9qSJIFQEREkJjIU5G3I6kHiCW1UgFmnXnaBsVzLApPqiIZPUQXQj1mN8ruRJNoeON0sXwp7zN+z/IXK1HGIF2qbD9T3deqY6YRQnZsYpSMdkRchB2qql0klTYwjgVRLWF1kwmMbTfdZue3e6ziertVOxyVjanIOpUqHG1/O5tGAxB5zc6r7lih9PdWuZZyhsDV+PcC3VZHZXOJeYnFSPbVjZxI46/gdjoq2Xdl57XKmMXTKLi6drHfIbjrVwoXELsOWuIrqPvcJwyWCUT6h+PMHvA8xYTbcI47F7W9ox2Ms5ZfWvboX159b6dirKmBarKx9pY9GVzSXkEW9ypmC9V6RLKXZIaepan8IWGY7LfEqQNg5aYM/IJ7k8/fHUFbxFcA8kRwVl27dtaDyvYZwV/sVx9vr1e73A8y8jUPe9ybyXk4xasrlRp5LJYxyxdXwatJsZrVMbWw+FsNlCb9HGX1BfrVZEnNBN+yPlCZlLcm6hvXKnDmD909qi65Uu5zJa/vefxOJ7cdp9mxseL1fTsbst9Qwmjm9ut2MdSxCbVivGct2K9DHjbuWAQY3ylhD3bkyy/Y8/jMFl6uY2CiLsdXsyV3I2bLZfXuNY2SB5EZSyzY80PLvIS+3dLU4VydzE8Dcwe1bbNoaXAXLmy65u+z2sNiWvylnlHinYsZuvHmOK8NmDdrtzc8HirebqWFNr2Cpd8MqxLfMq1CgkNyKxU0mpabP4tuYIJVYlTu2EYJ9zgjtx7Zgs27t2PB1M1tpTZG7zIpjUx7seUreoJu2A8MwVSVDbgkJzzNO2Cxgjs1DxmDsa/fXlMPaYwR8VdWQapFlRQt0ouEIsOCKFsElrIQE49bE/cf7/LvuU9sOy8cbfpWhZ7kLN8ZZHU08prsXK3J3HE625NjC5XS8eIMxx43NKK2WaK0MSy3dOCGxVRVGvrs1vj3W721ZervewM0q9rONjN2MYONfdp5u0rFfLBC3T3zZr3r6vphi2OgquLN4wo4EbD6jiOEU8k5HA8WbgXIQ7jwnnMrsiLWo2wranv8AmK8nY0nW6EzYeyxrsjTLGZZPkCq4rEB1iQD1q174a5HYXxRq+nvtIko04o2qDdsDLnaCMLkKVwVyTkdwdp+qX0rJVkox3VikjeG4EImVoyjAibzUkwzKBInySqCkiujMpKPb7zHsiuPto1DJZVlPAati7G4ZGnbybKjMxic7hVaxOrVq9di22sfNtla/TqVHQxbQcwJlZvWYBvOG46vZjXLWj5m/kyDj1WB2irZFdFtTbIrWG30Y8ktlc46i1vxcexgKFyqy2eEWTI+inR+D9A2/Qx2fCcvZYd7weHyQb5puK1a6+ziU4E1VHqNdZhxcX9QfYRC2CQrZXOS7D/GIPRNF4+yeEDI0eUsfTy4bNsWLu4y1iS86MDhDIqO3OsrklU6uWYqzVKHCD6ja7gaMrVHoi/rXm6fbIupa3o34jqGnzswGYFiDg+2cEce/Rfx2o2JI45xZrwnaMtKiKFLIBt5798duc46vl7YeaNXw3t0/VO2rYeOL3IGqbr7HPbXwBkeOcdXuPe7M5TafeTpeaq5qvStUdgyOnujl/F7DuWT1izd2HC647JNrUCevFLbrX0jScpjuLOENuv4+9Xx+B0HUtSXtaTc7DlunHepaxqWfTjsvK5x9zI5HZ9dzR0q+Od+ZtKEKrREpDcPiY17248O8UZbT8pxq29zFxjuStSu77ozMzmubaFLYamx53auNrtC+iiouLMfs1ewzI2615V7A5HHhUKErFkJDgfi7RtZ9hO76tyBzLgX637hdP2fkH2lYfLU7ees6rzJwPm90XseM1562IVjz3jKMvf1p5K4pyt9fyC/xyWDaX/w91rWJq1zTJ7sMtRowIoJqFINGfIPlsHw8o3PJ5pLHHqUj094ptHhp2DqNG7akknsxiXy7DymRk8iCRTs4ZoREyuFzsEbI+DGwFDsjkdYxnF3GfuFrbJlMvzhxJ7yOJeSdJ4x2llutree4+4k23CcqMyNTYfiklOSyO165TwGa1/zS+rj8m7MQtja9VvrZR7leXdyyHBVdnI2O2BW2/qR7tpv6hOO1qsJFY1LTLvt14k48w3CjaVlKXUMvro6tqOPVeeqvkLV+yu6ZOZj3nXopwViaWO48pZDfNYw+XThNj067e0HOxcvV8Xl71LD2M5douCfipvY2z9TxlS0ys4Li6PkKCqWJn03sPxdkvdR7xNJ0u7yZs13V9o2TFaPxzZZefndn450LWaGWyWD0vUqQlQivrXHuPbncxicJRdXVim3rrVz2RMeo61zxVo+o2KN3xDEukySbKsEwptCkTKqeQwdCQrMQVClO3O7IAtM+2SKtehr5sVY5ZLEjSH4wIoikAgdW2rHG8QlZWDlmA29htVPuZ07F8PcZ8JWeOfcBmbG582449p584n423GcDkOLSxur1s/gdJ5io4DIidyxmMhnMhrRaxmT+LF9NpiKlmpLLBheMsbHqL9M5dmtnNVr5+/sdrRNt6XqQZadZe3DbZkMbnWQovk1bFyauWfRcbEuvhUyHisOECZmu+3vU8nz5tWju5Uw1/Qb+4Fgctz5sSbycM7Jaxk9t1LOM2a01s35s4jY9av6xbm19k5hNhIL61CKZvnLHbrqdviv238sUy0/ReHv60dxTgYxqqwpxPIGfxec3La8GfhDIZaps1+xQvXbN82HWKwDKwDNv87xo3i7Xa0bafpN7T5qDsiyR0RX7IqqS21HYZUueCBzhcAYFevxak2fOW2khZpJW1ExtKyscx7DDGFcxgRQjdhxGqs7M4xInuTrTjv1a2Ts3XUqlDGXq1GyqFTUqZiyeUEnn2Q07Vsn2boCQy+ZYbQmGEXXbF+nPuHH3EujaF7qOUj3S9hsxvXuW9pew6BWhV3UKXE+fo6buOM5Q2TV7/ReVVRv8O47TSp1KjXWS5Sv3JNyqtitY1I8uKXn90MnZEcVRYvC4RNq6t5KPB13VRVl7VR5miErNbGQmIZFaY6z0M+31Yzbcxc441zduNq296/zVxtX1HGpxl/V7dytQ4/2LcF2qFvaMeEJQ0tyVRAKxXrLDXVrvBYqgJkZo3jr+G8Xi27U1al4wsaHq9XD/AA3wkduBnDq5LQyWYVJAwoypAPcEZVl9aKvZryVdSsalDVk9Mi0jEpdNuNv4gO0FsHgZGBjGeqHcu6jglOsZ7X6bsVwqjmXnDG8QYDN5VsZzW+Odd575N27ifGbCixkLeRp0sDxW7ScMpuSybjNeMRTdce9Jye7XZNj9y1D26e6T9Q/3L8Y6ZvWh73xBwDO3ajcQ7XNb33LY3P1df4h5b1UKPfkK+I0nEciFn346cjFPOtdNlL11yRHrVIriOjsXC/OG6ZPI0Xlo1fXXuwuwW21M7sytpa3E2aWu0UD3ZKw7/FNtwlyGY4Ca6Hh5F910LlPnD3D+3/G6FsHuyvXOHeI+AcNrGx8ETm6lHRc3rWlWsLh9HRm9dx2v0Z2/M0Po2GqKbtN/OWrNnF0LbHnfYwmIIfCggvVE1stqkteRGFqCxFpcWVcNl6i+YropbhN2dgZNwDnqwUNEhhqmXRJqFwsyLM2tWLEuorWZ60k8dYxRiNZplg4cSqI5khlAZkGKG6PqtzWNc1fF7DYXlLwPr0M3l7xpU+7kEHkatm+UVpiqNjIWhO7aiO0Ew0gWEF+EXb4l5mXx1+njiNmv5zSNd9x+D/Vn4m450CxkAx2P2/a+DbPL/Co5I24Nlj5myaQnV9t26nkMsNU8cFOuRlaTao94Ky97bt21v288a+476vUynHux7VmteRZHJG19jNUNgZrmWFrAV5BRitkK1i7uQcYAjKkVGSBhkpnZleK8Fk83rmJyOSw+16bx9ntZyG0bthaNR1jEX7OZVs+u1KmYSpbgCrYxx3cZWsEk2ZPHy0UmSIIuxeLtQsLo+jUfCHhnTnso1RLN59Rtm0UM6+YyRFXiZjC4dCpX1BcHHBh0h/NtzDUHnrIthmQVXjWOQxp5Twy53qyiXcsiEH1IVZQynqxvvnzieEf1NeV9M442a5e27CYHjbkrPWa9MKzMfmOWZ3K1YxA1Vq+IbCRpzMyY1FHXjGZsceLEWKxixse1PAbnyB+lf+tHxXrOHLad33c+V+U9GwvxkJze07FuPt30HEXBx1CRSuxjqGwcc46nFhXc0c6zJqeS2tprKv28cZZDm7kZnMeG5Y3bkzkLZLI4fF5nfMlhz35Go4HNZ+zrmFzF6pVqsjH4VmayMYeoquEynL2ieIQZMO6HDXC+26v7Af1D9roYvOx7jtd9tvMuj8MVNSmvjOUcFrOd1P8Aqdsa3tWMKcqzJ7ryFr+o3yj4r4pBpWnCgSmzaF/cKvhfWpPBmiava8V61p7w2dLaPTjqXl16tmTUAlOWKk845oGUSpZKosJViWAkZWQa74c0GStVtajDoL6hBJpEM1qHRA9qw/xdCO1I8yLHGsM4WQ2YgVBhZ1RdwVetPNvacDmn5TfLV7AbDo+cvbLulpw5VdPVsjqm03M1s83Ldq3Kl1tUyeHz67yLt5qiDCMrzeYiUWkr2Le+bibb+PfZJ+nunkezt+rYjE88cnYrUeKcoZf05q7q+qcu2tBxWFFiVWsZZpcUY/by0yk1CMdjeOLWxanXQp/0ED1xadw1tuc0xnHrqOKpavuGtjx9seep0K1bW34y1DMFstjHVZH41fD3ck/MWUY8qUU6SMkinKFqpTWDan77rPIHuD4t9u288tYXI/8AEL2+Z/k3i7E4XDWAfq2ctbZe03Xlct5vBjSWujtrNQ1iaeuZDHvV9Oxe57vrLF3sfsrGKfaj/tBfxA0O9oug694ylu6ZoMzy6Zcl0DQtSkrulK1p0bxzNTkdpDDqFiMvJNlUYuGMiRFbRZpoaOnDTJNFahFK7WIWhC2EjFWcQrHA8IwTPIj7o3DqVVTmN5CKf8e8o804+dh4/wADvub0jTea9dyGn73TyTkXEZTXE4q9Rx+FrvvxZfiMctOStVBfjJrFAt/akm9pCsUbbmcUWawmv4Udm3Q+Mstxng35utayKqtc3qoV7+IqslzJyHdTojTCVeFKpWKJgmMAntxB7ec1v3JPEGt3Rymqa3kmZyvvPJORHLXcHqNvAh9aq4vLWoVJVrWbqJOvjfF3S2ySouz8VZRPRyf4OLv1DfaZsOpVc7Q1Zfuk9tOvJxWRIqdLa9U3X3T6PxvOXtJxk03Nbaq5X+scZIwuLlihUxGYRbxN7JYm3xzXfF2h6v4hl1HUH0XxO1uZj5Os2xpwldvITIq1CgVuFCqvBOE9utdIXVAluxHQkaOCA2JBXgWGRwkZZCZOQWKwlBkMyqF9O0rmwfFfPvtPx3FHt84w1jijlmp+o3iOIdX1fY9vzHGW7Y7jXB8jY/ivFv5Ov5bZMuwNfPT/AKhO2RqZ4CtbtW8lIGVauMkaaA4HCf1Vadgyy1ocpi7OwY7XccS+8702NkzFtdVjRgYJ9muxDVw2ZEi6eIuwSn1vy91rz3H3Y47cw4j3rj4OFOSM3oGz5bNDTxeucp6PkuEdzLS89oaMfYaF+3d5A3mzOdyFwahfRMKA2K6spgMY71qG1HhzaMRzxxNqG02MWrZ9+5CwuMxeGweSrWHXLbcvlsnSou+K2waBbRqT81zGx8SoN3ITE16hwLyLSdQs6XPNofgKY1laWxJa0L43U/IgADOrxwU1jrxQIrHaxPljcTIwAPUcVaW/Qgs+VfK2k+Nb+ZWoJzX+I2ytGlhfKQwLksmAihD6Y0HpUZ5U1vT6uu6+rDVtj1CtkqFtr8NsGMbUy2SzeKEK9++4ndK7cYmx0XVs1TclMshT2Qxyo9WM4J44ynuX9kOgbHRdsRcjI9xVrjnA8X7EeLxmZqcb63kzp7HyYWOW1uUraXThxZl+YyFOvSnHj5rlhKHUzY5/1EMzx5oW6cv8Fcs3MPnvcLa4V1DlngGvpeCKjjNE443Xl7JaTma+bt5OpVG7jPrmq1m/Bw7U2bT6Fw8n3zfxHmAvZB7ex33jLbdkq7P/AML7YVbVnbeWNfzC9b3NvHNbG3aeb0/CbKcFma2PztecvQViBNla6zube76sviaDdpXWrwzpX8QV1mCMWn094oGVmAyksqFXDAAqQSG4IPJwpg0jUJETUUt110ssksMpRiLMREbIAyvu2M7eU+FEgkV0VdwB6CvaAeK27kzO8cZdqGUd9ZY1PD2aNSvHzLN+7jsVT8FozhbYKWy87SIAIxyH9ncX4zEe6nTb2re7DkTiS3YwiW6vp3G9a/ZQ21fxichmcRt2QivXyhKAWWxTiFTla8AMVG3sao5E2RHpRarybxXx7zBkty4u03d18d6Vu2NZxlT3a8n6xOF1nOYyzF3YTpBUBx5PIYY8rVqVZx9exjnhWtfi8gHaLyFqGoe4jm/2he5OzSVrWl+8zjbR5xuLc/GvjZMorTs1ulbJYxThmGYrGaRkcrnMcAoZcta8u1eeMgtbPQ1O7LpWZfKsLIu0iaeNxG2doDENlMb9i84GWxjq1WNM8yWm0SiGtNXnbY5QWfiIFhshE3SeY7JTSzKyRRuQInZmAVQaJcD8P4tm18RZrbd+wXFVDFbhe2bD79m20Rqcf5DWcRm71LekjkT+mzaxVoEsTGRX8WuTFXWSYU/IF3vdZwjz273G5nLcibFmuVNnvaAeq8L8i2MbOLwuO4yuWuN9r3upS1fEWJx+K+ZvlHDKzVlCjymSdiMKnJX4oWcLR9WO9w/tP03jxnEeubZpV3eePqL81luRrOLwWEr6dmNayNutgm6Rkqtz5E252GplLOOsKtxCCGwJqga5zVbTznX9QH3Da9z37jeRauNxK9QTq1HQOEOPNwwGKsXeNdSo4DF5Laszcs1vAyNj5H33tzOWsWspkMfT17RuOqlRNR9LJ/NsXhbTv4gfxA1qSDT9Era41WeNlgNOKCPykRZi0kteFjKEJBBLBiWIzhTlFqVilHHput0ZVsaaNOv+ZfsWlh8ubzoYoBTdI2tJM+2ffFIFgaFCSVkZCdwHAfAfHXtzrZv3PbzylF3VcFxVfyWb2TYZnD4PTqlWvFncsmuAXXCcQOJw1Q+1yWvRZVaXUEWHK2a4dW523L9RD3wUtt0Yc0Ptn129x8jRdFzcuwLt0xfDG75t+y8zZPGXYC7Wx+escoyqqFZy6uT0fH6SbBr7Jeir6tr73sbf4O/RW50xuS2jZNws4v26PDLZzPWzs5vYl7xmqL8vjsrczIm2rRyVXaLOv3WT43YbCGY4tdN1GqKtev6ZGa/pT3q63sWZoFC7HFHK3Da0YtzRrUspvfIvt6PH2vpi3/EbjBHirH45V9s9MVXrRNCq1+w5i8fcPDn8Mrfin+H3jjx9qCaWJPDdq1o9eml+OqvxWnVKt6zHUq/DR/FLtvxbJHeN5QuwIHLFuFx+Lp6uvWb6T/Gag0c8NR5rUjSQ1XZxG6L6WI+YghlKtkqqtybjfqE5LaqfuV0XW62OyFXSdV4mxeX1+XJiMRYu5rL7BrGc+iwDJJ7MGNbUsZnknK4pu2nVWohoutNrU84u7UbqQZfMVv6fx2eVcuYqKyn9/hVYYFTI1h6OsLhjBtITEAzp2d8EPSTsL+pXya3Pe+Lj3jXHWsoitxDwJTymwYplOmeKzuY9wvIdu1qGYx1xMllxtajgfbTyJg8tViEU2DyRh8jE2mYh4Ip5VflMDsmTvV6rclS+qsTZOoRyQnZU9kM8oz3qUtjPjh2sHxQZOjyCA9vMtU8Lfy3wpR8Sw+Ja7WdQjhmOkpZrPLWDuURZEV2kQNHGkpVkDKrgYyCeu4fw68TvfoUtNs6dYrCjBHEt1yvl2sKsjTpgly0xYs7MMmRmY9+rxbDmsDGz4nfcnns9mc7U2U8hp+KtYsl4u/CUAt12Ul4V48sWhQvpIrw4yBa/IwVlPdkgGs84c+XuVec81nb2X1/S7Wtang0IUnHa7hs1lMZnLGOxSTIUUHZ7I42ijL35Jl2/SUvGuZ8OZqzBZ+pmtru8ZIxuHyNq1TwmVv2qNZBDQqImYTAAkZApQuUoc0gNktb+X4nJT6nOPuHeXMptKsi7V8rnwXsuGvGZvFFFD6FqreCvYHv7T7FoHuQQSr44tBsK8kz658PEviWpHFYr1aupnb5ZR8uwWXaHxsjYgqMHA4O1cjueuxxtoUcclmzGla1BWmhqapLap1ZaMMqQoy1LFhdlcTeSoY7M794VwFULT/8AXS4e0jS/0XPcvujdayk7XsGw+2teGyJ17Tq+Mxlv3XcH34tWzjpVo/Jq1XUBsPJhsZYBEfa4Bx8zvOjA4fJx2dJ+l3Ok9ftHRD4jp/E/9J6/3/t/PX6gX/iUtg5vX+k5z3iM5itR13SL+2+21NxWLuNfkLhVvcVxtfqYRTXP8D/FYxtHKtXTprmuqhPaxqFNmfl95ySjD5KJ6f8A5MuR/wBv2H93/NP8/wAx/P8AvE9PTLcbQa69JqRlwSBG6R7yFDKu/HpUgBQcnJOTk8fH3j69e1W0upX5oZprtqxZRqt6LUK8cMk0QigjniARRCq7GRMjfvcHLMOsF3SFO69enjKZ/wC0dZ+3X7fxP/2Y/wBvX2xf08i7/YN7IT+8wftC9s5x16/wXCejT/cR/wDX8A+/X8YnrHr4nbP9NnX79An7faYiJGf4n/t9vtP8/f8Av6+1x+nCzy/p5+w93Xr5vZn7XW9Y6dJ7+DtFLrHT7dJ6/wBvt/t60zwePfA9/ZSf0/78DHaiAg9urn+ueueuesde656565656917rnrnrnr8mYj+ZiP/AF9e6910vUJgXX/+f4//AEf3+3/p6D761/frETMz9/v9/v2f7dft0n/brH9/tPoivPGVzAu7f7TEds/zIdOvSZn+ev36dI/vHb1mAO/LK6nPdZkVL7muYw4AVq7IIvv1iIERHp95mR6zMF9u30LZuWqikR02nRxgn2HK+x/r3AI746e6TC7MPXt3MNq4bJJI4XA7k44HOSAMk9JrZ8WD7Fmqqsupj5embN4WCSYSyDlq/DJ+aCEZ75UtcA4+8q7obBjFbuS9eZVuWcWNNZxZqOkLdZtXxNUIMYNqTG1E9XDHQYLofUTB8q/bM7CbhYCBsfFywwmzK7lOa5wzrZknhPl6fiShIehicyo5/wBSFmPUqs7POdhbX1XJGZZaqfKF4iRtMmC9oJIenjiW9WMWLJEoJnYyOpeqJqlryd00sT1wSGJ3ogCblygUAjBHyk4OMnccjr6h/h9Fb82tKLUUSoqoIrCzoXnKRlJWldwd6OhDxjzFPCrGuwkwPOOITZucfW9ew6KaslqGPyLDVarTVvOrWqCHtAwk2JbXrm1dkjWLGGddoy0QOZrhtlu5bsOUNWvTayzWk61IVEKppiXx4rMmPGcnEhEmcKU/u6LMXdserA8gXcjndd4/zSRSmphKOY0m1jlWYG7YPFXqh/UGU+7qBEQMNDvwi4o5dDR7oiazHXSvKZC3k7ra1hF+nlsJaCSBMBQspMqdzqJEfyHAMeM/x8ETD46gM+qvruvx2ZiK1QWBN5DmRX/BIMETFgqqvcswAJAPuOdx+jPAyPBoVZLLxyTaZ/MqgUvLPZV11ieFY5ZWnk3FI4oJWJVjGi/hYCmFEcONPKbpQxWbA6ZZfvxlS42VLVUtENhuOY8ijvBIN8kMb4yM5MEWDgJg4TG4nlcXl6GQqGZsxYqhnbWWium7Tu3aTl94NM3fl++jtIiYozdXdHZ2zYLmnJKyW25nbYsVLs5ZrssaKqoFCWs/cs0U0Vj5FpF6IkZAIOGFLleSDkfQhq56lhds0Xc+U6K9o0DfNeykp1rFZZKrWOyhCeRxTr89/kpOq169pJIeIhYJoeEoMfHMEF25WQPFQryRlgCyRu2xSVAd0BZsD5mxn6DPA6E1eWw6eYVd5miEjVUdQ3neUsjV43l8hHbIZVZzEGxltgJ21M5IbgIuYy/kLZDYuptHdaul8vw2VREVbdZfVIW6cy1lZjFftgEx5WgUCo2bpIYl1Lhzd37fkbIZTkfd9WztNtIWXsYdLXctXxmSTVk4Zj4vNUtDLRCtTlMhbTiv2Etc4HL4nF5i/h+R8Vj9qRlEbMmplwhtWxrg3c5mr2POqhBQllvHYwsRiZY6CB7Kz3PWXmiIcvFFPG39bx26Rk8bZ2jD8kV9UvmxNUnjjM3h7FFmeRj46JKKCoKq+0KINAebqcVZiSljWXWmSSVtrjAECQtCy8o+Mn749z36pd+S3DujVgQcelJvMH5eCqE4zx9ux+vVQb+XZkK+TdKLwuK5Zltltc2oBRWrNauAuhCzsedNdDfkMNSmzPVPcACwsvV9P5I2ANgTgMDkshhsFrjNuy9qohZro4Wmcy3LOQcAbF1+7tGYk4ZBs6QTe0oN79jkXMLyXH+K13LWNRPabWQrTNA6lexcFnx02GXBSfZiQLvtLrCc01d/WQWyZ6NnU+OOfsvhOZW63ssafgaHHr9d5MuXL9ehj72mVgg8ljtgsvQa8bhjqnLwsiVWXVYnzNIYOBPkq6lSkjWXZFESAplteW+PT7FtuATzzx/bqrySTONjy+Q5ZB64ZWzlo1PqCtgnOFAB3OQON2eq/wCNvUA2/DBaxtt1c3PorFFgjvlZt463RKwhQB0hU2LBVRhlxZD0LwHYaMRLi5yy25BrXEv9Za9p9e9rPHqdcwdvE36ti/mtcoIWOPt7CnHJapWSp0VoUE3fHYfATEgh4un1h0+O5x2dxeyZfbtTOMVmBx1evRyKblbKRQpthy1vSXYy6sHsYNLuKVqai0XTvE/Ufn+PuI9Xoot5/kHNZezNa7Z+Fr1MLzbNy28318dbebBBZpUwlnIgRB4xBo/c2Q+igFKEXZ1lkR1BLRzmTO4KBjBI9s+2ff7nR6XOyKzBZlGMMy+S35RlfzZ/zxjHXZwNh2bBlMlmc7kKula3rHBeyZJ+0XiIYvsoX778NXwC+wbmRy1q+LKoGjyyoIeGTKFzUl9fWUcLnclr2R2PLW8WleU1ncrWdmLPkZfxdnDbXWJSKzItVmoyVRTJV0sg5aYIpOqbRFxZ7ZuOdeo8LW25C4vW7GF2elbv7e5VKjx3jqGRrnfo5dyjitONteSzfskUuZ4acRVFivJMO39QTVLHtd5F0HQF6TpaG8hahlN2phra8hlUa5htb3Pj7UcxGUtWxIqFt1rdKyNaQ6fFnIq56zXbXjDMGa3K+ja3PIJbE1IRuuWcCMM78xjepHLFWVeO4OftIJIdPlhrmdEmuRStXrStG7SLWEXxDRqwLkoJoi5BIAK8A5zWLkXkLVt+9yey8sbc7ZuQtRyYvzd7K6fiE4nLZezF2LbX1MbJKr4+mx5zNmyAKMbMucDDk1DK02ykvdeTtz2TXND3DZdAsV8WFNN607GHUstxtheRay6zqZogrGNiooh8q2KuG6TUUFDx5M5M2vVeQt3xHHV3s0XKYdqq1zGYKlRtlp0YmuuzfIHJZNWpeJXZmRUZw2woGpPoXkmpu88hbbsGQXTLYclWq2sJj6R1fMeMqBjqyzaCjWEqGZlpSSDOSkBNwgfiKQ9FBdY0eeIV4bFmluBEsrIySKWQbgQSxJ9XJPfJyeqnqJq7gA6JhVUQxwlUQKEVVCg4CqAAFA44H167W8eZ7I8YhjLmo69i7dXN2Llncsrk68W2KVZGtjqSq9a0U/BS44CwurLG3yXDF2/22VxxtrluawaEb5s/HGDqYzHPxNCinWxyDswt8AEWlFURIWnBdUiE5Kx2KRbeIsXBwTVjeAwu1cx8q6BoeqYXP5+3nL2I166Gv1LOXyLZsJtC3IfEqh0BKYS+010DALr13n1gAKIXnMms57ijkfkLjO5ax2YucZbFOBbl8S9eTwVt8YzF51bsVeTEjZq1k5WsFo0sGEZRV2j3E2k7061t9O1jTlieoiXMKB5o8yMONpOFJAypKnHt3+vSeCaGtMGjVi3BIaPZtB2jIJ9uDzkjggc9We5HHS+ON/3PVtj5Z3XdsvySnX8Fy0E6XdxOVyeTylfE4dtSzncl8lzSpY6MTSuZCpZs+aUIUDiWuZWIc53Nb0reeUKm86LsW9ZrH6fidapNLaZwVWrTwNdn9K38rUoosBka1fHGVJvllsWbYQ8esLlhr33TZyzdz+v5zBTbLVsngsFlMZXu2vn5HHgF+o9+NdZMzttejNIKwBsObEgUFJyHRfqO9wudye6Vclyrl8+mdhztDW6NnBDEovSNbDPBltiWwD/jSdeJ/ZCa5NlvTobR9AeHNA1ujsmn1CT4ZcMtRdqRY9JA2bSeOQB7Z79usalerugk+HjkkAHzSEgfLxtUew5x9vbt0HapzdrNFFTK4bhnWbFLX8zfy9nG5+zks1DaMLNCcX3qgimtXe1T7VkQsd9lM+UvF1IWvvW67WnhHj/mnW6WC12jtW2bHqFnEYqlXr1a9vWX49tgKoGtlx7rKr8zZR4QVXUPyDaK2dw090vMCqpkAzWUuYOn8XJuW/EY/wCTZtWbiQAKdsG9olQazqxjCjvUzxkuJiIGGjsVrcLXtI1CjgPprGYXl7c8zrk5F714ZmcDEY6wvHZmypRA3HneGkvNpEWuKu90SAdoidrv61QsNHS1CpHXj4Tf5koLYKD5QD3J2+kgDjHt0prC1qUbio1aJgMhTEqDspOGkJB+39uuzPcscw7JYPYKmfz9v6VeOypCLI1k4epdAfkNFYwtbKoRUWxUPQUlMT+ae6DL9u5TZs5wxs232cns9zNWd2x2Ou50M3dXTfWvUrds6769V60NsOgYOmufGakpsQ4ZQYsh7+57cuEeVvclkc3wNjszh+CuQavFVDG0Tw9zDWNY2XH4R+A5MdOGWTbDNSVbpBma8GyWXlOsypIoFPVHUVU8Rxby5qGHuVLmp4vkjGNx2WEn1rN3xpt10PrVWz0GnkFdxCX7ZUo7Akx88iWyUIdKdLmlQMInIYv5s6hgSg4G7ByAcd8n7HpCP5pEWWeVom2g7Pw1/Kp2ts7MucEZ4PVZhz1zGOSDLtzI/JfDbHjbZOtZXEx4JtLY04a0HB2sX2tW0P8AShTY7fR9u+bTkcXoFpo2QlVhw28Upl1SGwJALrKQUItZ5jns7PGZQn8iI4CW+lfe7IeuwitLYrvTLXFDoJwSRj8ae45HvXExLkn1AP8AlgZmJ9Wi5p1LF0uIvbBydj8JnkYjbaF/V83lc5UOlrdjkvWMFYz+Xoank+sVspTpYxTsiymLPlVcdSsWbCACu2R3k1atbmVJ6LGY43O0Su3dORI3Iz9c9/fjoItc2lwN53KN6u4JOFOBg5+UbuO2B3wegLft+sY7KDar45eOxpKVXDyJsWipqrQmOjPIn5ZstDBhMgEmCvyMWBAgb29yVO/oGv8AAupsfr2Ty1HVTy2Rsas75MKRndhx+Zo69lXGS1+YMS+WWa6GMHGONaqhG10gFXc/5bGyWtbyZrbexuRAwshJPouK7WVanwWCX0aJVygmz9h8kR0iCiOpxs1HDrwuDdmstnq+Ikbi6VxHWwt+cr5CutNWHumIiqLfGu92tMhmF9VQMD6ZVL1ejMhirWlYeoEv6RjZ2CNx7Hg/Q9ZWzOYww3mVccySHA5X689wMjv9OrTaHzXvmne9PSOYtVxVrEbTgcxjnY3U7l0TXkMLlMavE3sI++pJEujlUQEvXUX5xetDiqEgGt9KbN7DZyWl+6/E7dnlYGc9y/vnN2bp21Rk72W5F2jY8hTzVHH3ZAnKysKsArJQhq1gqqJfHGJgfUdtXLWS455y4h5A4p2Ozhdy1fK8elre0tsUcjcTt1rI1cHGSahi20mV7drLRiatWykk95A5wS1cF6NPdXxLyBxXsvP+vc8a3Z1vl3Yw2blbKV8r2LyO2WN/2+5OR3PFLkArZKjldjq5Sob8Wo8bORqWqaZQxJV4nv6296dfPF9vL4DPbZ4QMowBjdmIyeQD27854afzXVpawglliLSIqovkkO6RnLLvKAskZcfKxALkFR7oXUNi0TX9V5q1bacNj9k2DfNP1vCaJlroQTNesnmIsZPK1xULFrs18XVZFdLW1WMYwiF3jiQlVbBtPIWG4/nj3auQb6Naxt4shp+r2670oyVfJ3lvt5Cq0Vt+DTBSal96jstBxxAq6ycdCvkWeLR4t1PA1P6gdyROSuv5BfeFMaiOv2dehGv4bXrSe+5F03RJZobHjBFdnZI+QhIQjk3k3a+UU6LZ5Dz5bO7WNew+ma4u1Vo1jxWuYVdelisaUVkKh1bH42nXQtsgbmIUAsefb9kUq07tjFmoAo5ErxRlDgoc+x49j7nJ6TSL5UeJpVVmGCseCTnaCDyce/boz4My+ncec15Ydz0CtyRiMxomx4FGuZrLhhZXncnqtleC2Scp4yJP0W+2tnfgQHdkaSIx82Qa4IAp4a3ja+BWs2jGXsDkthzHHPJHEw1Moqu9OWwHKOHDBbKSqUrsLqWj8Dpo3ohtnDyYHWt94QyFlhsXkN65HwVbHDYymx5mE4ivjaKGZHIZW89nwqqqdOuLnWvKjrAqWPlb45AYOV9sWc9xPEmO4L9ydXXr84jYanFm3YWnn8Prt1F2qGaxFXE2MlgMkP4WK+VoXb1UchQaiLgRcruauFvV3lTmt8K8FGzCsiDCxlkgQkKMAiMZ5OBz+mfppTcRSBFSRkk4ZniZ1IOxTyeMYPOP+uRvnDgfA8TcccZ7ZxI/btu0Tlb2/cecqTsew4xlVxBsxZ7GbNGPuV5IWYzFXcVTrjk7Y1stbhjnRWNY9SXegNtu0bc1L2GcZsc8bXMaopllOv8A0/jnKZXputhErK6VtRJj5jEETxVJEpgyJXb5K505s0f2BaHoOK2RmP4w92uxc4Y/csPFalaVa4dzlXZXp4sq2rQ92FwmOs2n2Eqxp1jTQWePXYW8gMFH7cOLcNztyzpHGuQuZGnW3vii26xksHjF7BkxJbyyuUbSxtQJey+wBbetVlJYirXgnR4Vp6Sg0GXUviyt7TtgUkixE26Ibdu315DMTjIO0AZAznIUm/pkgl86GWNgSCVBJOPw85XHp/MMDd7HvwMv2n4LD87VMd7YdR1oa2R2HOXt1tbnsW1VMUg8XgNfsXMrSdjbduhj5hELsOpMcaCXZCHJmQ6QzB514p4S0f2o+3DZuPd22jes/n+ZOT9X5G4x+r101+Mf6A3rZK2tZa3q1e46alza8HTpZnH7BXQ+oV7N46sNv99jRp/Os5HU9r348LnEZPW9eyH0CvtGK7HYG/j7Vy9jkPm3ATDvMCnIJZsmxWyKbNczFyunoX2mnfxa8SqkHxKdupXgrxHMtvjWujXHxeQSKFoEpBgwxgeX/NMMnpFwteIvFjhtOqa3NT04jb8PBnGFMeMFuMlS6HIIKufSCARldT02GusEkdpbCnLFMCN/QVKsXUkLuZHGwq25ACxQsrHep5N2sb3OvfUbWIxmOzt/N4u2moDzRYKioawQ1JvYonpZ4V+JyR8sz5Rg4gINdIyOwYvkDGa/nn5bBYbY8jhNkp3JxcjduULO2V4fbedtdawVC1SllllhRtFbkSEmRT19A2parrc8wUcLjtgv5fAVsgADkISab5WCpLbYQuu0xGX90miK0T4/JAkH5fxbH3GcoYblq37N6mJwV7Aa/wAG8Pa57etga5AVM3n14bem5bMbJkyV4SYcUIWGO87DOmUXq34LuMA6vHQsPbKy2povzNZnLCM48vkhQV7Z5/5fYdCVyY1+IjlIDsBsPqYAqPtzyACOODknjgG51t2X8icl4bDy66NPbK97AZOtWKtUyIvrMUq6r8FQ8G1AGAQw4Lyk9iWH2wUSdOhtCfbZn+VsS7HU0YrkvA8WXdOi/Ltny17aVy1ezLBCZp1deUXetd571WrWUj4QpWuReRxt+SLirkn3ScqcW1Nb2rVvb1p+F3PV9f3h/l2LaWbDjm1K9fWteIzPYb9HNOQ+3QT1s42iDbbBGVRE3h5q5Q9sfGHuF/Tt0bFXtL5H9vzOEcp7gvfIjQclh9s/qnkLJ6zRxWqaJmX4C88cHuGobJss7Vh8JkMjj8jGKxDm2KsJQ04sVexpqxSV65HiCeIYl/lu2docBSS6j1cbg2dvuMZ5HTCvUs2mQYJeZWdAuFbChDglsImSQq72AJPJAHGu7HNnZdJzSTui3kK9nsHjJJ9S4uMJqR0JqNsvtPKax2itrSXdDHNFRT0UcLMvRDhdW5H9rvIR5TGbTh8dyTrdrFWMPbx76GbQ4sqgWsYizXbYxpAr/LeptGwC4iHeIhiDKeeFHMZDnza8JGar6rcytW/ow5c0tzdDXstXx+OwmJ2Q1gFHyuZXt3V2PwR1IQWRRHbBzmcLxkj2xaZk8Lnslb9x+B5DXjOYNQvKTS15Oi42vmCq5zj7IRBWM0LWOwa5dKhQZHk1eRIrT31jVtJq6tSmjWCepPIpCCQGq0DMoC79o42khuxxj9esNp16nMRHP5bhseYx86NcBTyoYKRweQeTxnLdPb2qbvtvsev+5r3zc6YvN6lrnIftL3Liv2n7TU1LD8haryF7keVNqxfIyNUyOjJz9K8rYM3mNV1jIavsOxY7WeMqeBvbeve+R9PQOJG/G8J8We0bMe3vh3k3cOTf+FGW1uplaHu0485DuN2XZdmsDrVvctu3HQaetubazeo73yVs20prYoaVB1DG2FVYRj6lfD0rGP7Lda3r3b+47hz2h71yL8XjfYdC37kV+MzmwVaScNregDr+Oz2J4+wTlyef3jIu2nE1Axa5iMXpyNk2ci+n69bq2ULt9OGbRm9E+OmjQ1PlnmjR8XZxs1cqi5R4r505X4ep5L5hguLdS+vjH6/EJGappyHdECPi7egf7Ps/g3+GE9ix/EPV49WrvE6xUoaOl65J5NmvJTyIdWSWGOffHaeOTZIEtJHYMZEfluntaDY8SWJ6dzVoJpPwJZpKkTVpIwoxCrkSDKjAdkV1IUjsJctsE93PJ+o4z2nfoB5HiDjEMLq1ri/mzN6xYzeTuZDYtB4/xftgZo93UrmXvhZfOK2S9u+usyr7apIs1r2oqNymih66S8W7BnMMeWwl3KJdQ03H7rg8UlKZymMqzlSsZE1YgJJk40so8zrOyC5gAsPt27TTUUs9PjnXQMBhvbt7R8ZVZmYXisx7lr+uV8vaPOLxNrbLGn3stXwdszJeFxFq5EudrPiVCCKixQGupLhTWg+3r3C84cQ8r4XjXDO7belZ3J7DutVBU9k0dOGq5f4mTiwxa4xVti8ZkWY2GSAZhdWyuhJM75DtVpf4d/xC0PVItAu/w6/hdWgva/fh8X+LJl0fUGpajq+oatRrN6rKSGhRtxaeheR90dJTuOT1CtV/BoSGfxVqNimPLDVodKmliDKscbDzF8za8rksTuwXkJ+3XnrHKu2adxfTfQ1PPWfcrgveDonLeCu5zUjbwdc9pWApeHMcdW80NFtfJbldszYXKb+OyN52SVXv4XMoxynvp5ftl5By3H/6m3s39wytUuN1uObN3x+/4WhkXHgeO9T9wmB27jrOb/mLDxrhQ1vj7K7tGfyOx3Frx2JxVR4lFHEqaQbaPb3zxhPe5+m17sdK2zifEaBsnsj9rmNp6PsGDyVTLq3rIf8As25fkjSuT6DKtSuFejmn4KrnlYm4xtk7ew5m3aNyckqxY0M3+SMXxhhda5p2fFDa1Wrn/b/m99w9NQFk9g0PeNu0GjtnH9JrnBjq57Fi85lterZO4R18V9RRl7in16s+at/wV8Q+FtI07xb4Vv6P4M/2g5bcOo0V1bRNPraxqOjBtOevHf0u/XsSKvk+cuoQTO0dhJolbI2sz41MN4hhDaV4ik0JUKrbe42UnhkcEIgsyQKEmgBWZFGI3LI2cbje3acNoXP2Y/VN9sHtT4+zvOuy7X7mcbyv7VORePt9XtvHr9D36ppfJnODk5xGWyOP2fX8NzltfLqKy8WvIoHZctl9VrWMezUxq1RbkLlfQfcPylylyPyJyVneSkaVrfGWt8EcgxrkYrFXEYeXJ23X8pqmPr0mKB9nCY7VbF+Aksu/BMyiyU5ZGWyfI8je3b9IX3086cb6xxnmnUds4I4n3HjHS9MweOjFYTjLL7xn9Qy+qVdgK0i9iTs8k40dguQmqFbH1nY5qisONhVtN3F9vijjn3UaWzm3H5PCe07Kcwb5svJD6uLymUyul8e7lovJWe1lWHrYOnbzTIw3K+a0yt8qjjMlcdg35S82q0mWbc/OHjKz4SXxPFFobWvCNi20YTTpqq1Pi2Za4WZRXDQP57OxRlkbd5qquAVHXTtCrarJoElmxqcPiOKKjUnq3JJ67XGE0LNZqrWWZpoGhFermHaFllPmMxlaTasN55A2fkK3p2O2F6qeI0/X83j9exlPGU6X0WjsWYLYc1Vu5KetvNMVlp8dC3lG2WVanhrL8C+wPVjvFcs8AK1+ONSK1tF0M7rHIVLJ0KlfKYBtO1jxq7JjK7ottfjsil1ivFoKjl1FlYaB96pIIz2rvG/cys4NjOLtl3TlhfDO7GTlXty4q1/ki7rWj5a7NpS/BkbOtTi7uz0EiwMbl7Hx5YcCyYZFPe8xq2j3tNRSx1axSyQ1cVkkUK1rKWq6pkX4yslhELytkvurvBcmELIgLoUhNt8OeHr+o6tpFSV6cKapaq14r1pwX/3mxDXDgnPAL5IyDxnqsSkwpO1iuzNEC3ljzIz6UD4ByOc/YnnGOo/lDH6J7cMRi9d3Ha8Vt2vW8Lqu1b7s+CRkL2K1ry11tsaUsalW1cz2Y8k1zXcxqvJcqs/wtdZx8ZuzL2ge0bauKPfv7wPb1zxjdZz2obP7HtX5W0vQ8TmmoxutLu8t5HXrwp2L4o16O3WcgoqtDPULdoMGdSq2wKhOtZnSz7pM/sm38FVuM7DspS0jMcqaLu+2UcDhKmQ2itgcPntZRtOXq4pSwdmdinVPqKKOKBqa9yFgl7ayRPr7Mv6kOzcR7R7W/wBS73Q8acne3vm/ZMT7P8RwboqePtxweZ3fR7+x5ra9lLD7RserbReUaNv2W9xvu/G9G5VrZCqepZC5intoZp0R9rfxO/2d9V/hBoXg27ak8O+Iq3jGG9GtubSLssdO3S1LwxVhhmvw1HiqzWk1ySxF5ksQevQttG7ymsk1Hp+PzYszUVrWtGgSWCNrsa2pZjukVt8Sny45BHFDL5kfLOWj2SKVZG1JeyXjzl+7+nByDped0Ne+bt7tsPWw3AHJu775i9bre3zLbFrIaB9Qr4K99Rbkcnx9uGJyfuCVltaqY2xyPtOUsYzIWcDeGhm3COd4ry+pWBwWN3bX5rblsDbm34DU7Fy9jcHldfyDYprz7IpJStdGrbb9PfNY+9FvvqqhZF236/Tr13aOWNu94u78665W5Fqe2bg7QMRrVXY7lXGY6/yI7WNuHaqzK7mU6usPxOC4z09ys3D0qyE7Xksrcb4YQ09X/tk5XvYz2sYLkLYc03Kch7rxxxC+li8jS7gyWT3LjTVs3s2/FkKygp1cjUzeTuWcfiyAUxWcamVlVBUEULV/Fvhu8+t1E/hx4P0O7euxWBqXhyXUZ4qMiwQRRpWE8vw9eusccbmOGCBHlaeVtxYJHe9KofG3bk1bxfqmuIBWeeG1BQ09PMmjDERqiiwWChS5McQOUwGbzCLTarwTx7c405S59xu4bnqTuPMi/OpfQ1PYrGqWcZj6jbGUGhvsoDWlXkPq/K+PZuKs1cfB3baAqjBnf/27u2/gH9GX3f8AvTxu039o5b3jgnnbm3VI3zCo82j0NY40Zi9O0FlSbk1c9SXkdUPaG3Dkn5SzsVfGEpqMPQqeqX3+QdyxH6N6tGr7C/Pa7u3ue409r+C0HFYkaOU1zD8lbDfx+2VshmK7CdfbvmS2K7kEBkpqSCcgrDYuX3L+PgzH3hbNW4u/SN9rH6V275ezjPejvvHvtSzWycfYHH5K2eH4q4/501beOW+SuRWLZj8XiNLy+vcf7hrmYxz77XbDuuTPSsXRya7Fq1Vp6/w38Z6vW0nWNN8XaR4gFzWjo9Tw5YPxdiuIaa6pLq96OMLNBolFFSPULQjMMLTEPJtKM9L8ZeNI9DP8rtjV4KkF6CWyK1W3dilgrTxbIfNjqgNLM5jIgycsNyvIqjfqaxeoK4uo3OPMJZy2N1biLT9rQeT2LI5bK3C1biUs1X2PZcsmqprb+TbjsDkM1nU0K53rWXs5AMVipP49Udh/LGle4Dg1Xt41Tf7GOybN12M+bW6ZX2Kiy/ybxfquT0nNbDr1XKNdkC1un9P2DCYTM2LgBlqNfZKZ1q9i2SvFTHetErbI3OoZsI0bm1v2s9lxuSuqVWTjtjuXL1pDLS2zYLzzkbFTKDAp8naw+k+UhC12V1S3yXx97S8zsPK2b22dp5L5Q4tVuiwtZ+tqQ6oijUzN1GQH/CBgtLqYSpinYpDfneQABaDsxM+uSeOh4yg1qzpuvfw18Nai1YyQpJ4ctTQoVURuGMUjcH3AA4QFueug+GJdK1unU1PSdWuLWnQM8Go0LME2SAQF80oyFFjdmDRs2MAbSM9NTg3I+6v3A5bmXZeI95dxtxJpnJ69jznDdTI6zfq8P4zO4Gi/RsJsmdyX069tGOyFvVdozed2+3jqOOVjMw6pcTWr4NS7FPPf3yPy3v3OOH5G2O0+pvfHua9uuMqZjSNZVer6ZGhc66xsGQ33U9Voh8HM5fSLjLm24cVosxsGbxWIxi6WTqsqp9H+85bUON9+9xfEvHnIe8Wfb9y8vHahzM7FYCmi/wAr4rX8E2kt9XJwbMhVwJztmfpPhZKK7jsjkAepPk7gNcDmdc4d4r971vcMdse21/cZ7P2e1j2x/Mo124/FZLLa5yHj8Zj7KLQSvG1WFnNcnI7DUXauWcfrmPpxWYuhSmM+D/DfgaHTruu+KfDkVC7G8ckWnS3PiGSUL6XjhG5SIcmRSpByxVByGZxqEesWE8nRdTR5VCw1Ur11W38JYWithLE9zlZHlj3TDdtaGGJpGMiNjcZ+r7sKtT1D2l5qhnMjk8dyBs3MHHGRsIQxjNixtX2lc088a5la96mpNXH5+9t3CWtYxdvtrr/p7Z9shA11eRqIf2Ne1nH5fl0+Rcn9EyuI1Glqu0VMdZxFG5n8Dn8vSu5DG1vrsWhqlk018im9YvV4e2vVY3HTCiuHAVlqZbkHkT9GvmfP+47R8k7mv9P7gHdsXw5ynueJ2bFAWVxfsxxmtjzlcxuQdTqbbnB1LeN0jNWPBkcdex2as1qBJzVm3FIJ/TI97F3ij3Kb/wAfciVqNfjPkavcxeKt4kflZHC8h65uGbo46bXksqp1tYt6jTZWu5OHzNnNV6bBE67BcVl0H+NGr+H9KseG9F8SJpOk6zXngmr2H+BnsxWGaFo/WFzJhthOUMY24xweqfLXs6b4P1TSJoGtavpl2WiJFleZEMskVxWgNaTyyrUriAFwNspbClY8NULW/cPS93nvM9yHuA5+4JDD19gwmO9s3G2lBsOQyt7ibQOGtm3f5O0ZDJnquDdsua2LkG9mN7fja2LTXrYMtfpVU3WUTv3LZ/qNY7UuIMhwfwbx9otanTxXHad9sbRgbN7B5XMTGwYjCJ1XZ8LLClWUu4vM5HOjessmKttTqrKbYsdYqRgeQ974O9yHuK5hZi8Blpte6neubOPtRyFhUUcHrvJd2vex2pecUdciNKrbvvuJSPw6NDMzikwtFSC9ZGL5Ru+5b3Tb9yvzVnaWDpcmbVQZgdZsXAXr+l4+nrGE1HCYGhfKajGKVmcRY2P5liZfdzOZkWQaEVgi1a14+8Q6nHo2gQ2I62mw1K9KpekjSzpVKvGkVaN2KP6jDF3cx7pCHlYvINwuOmy6VFSpzaHQmpwQUpns1DbsTyS3GECQRhLAeQpFB8Sd6vtLsu6MssbI6eJdW4O2zT8lx3d4U3Hfd23zbtOv4odY2OKmX17GXpxlXK42kizFYczcrw1wqrWJR8ybtXzjVQuLEnWwZCuj336bx9qd3bA489t/G+qce8V6xkrnivccNpYvJYjJ4ulj7SWDjcnQxitc16teEFXX4w8gEWWYJ7Ooh7btFzvty/Vq4/wOY1rZ7J6nw/zp9J0XG9uU3jNp321o+F17e8ZhLeRxFSxTqu1rZMJlM8y6urjqeQkWvWlru1d8Qco6Nzd70/f5vfuWJXFGF5ZyXO4a3kyuxU2LRtt4ny3F3ta0bSX4o7EWL++ZHReFr+YzQDkGYXDbivO43Gtt0XoyC6X4j/hvFJZeLV/4yeEdYqihUvmOjMkL+dYtzVzpEFdJxaa9AkJuTl41hWJ4drs2F6k8MfxBji1No59Csxxis5+IdpLTB5lrRGeKpNCUWu0KBVeJ03M1jCSGSQ9bJ/cv7gNS0/ccZwvuPuJv5/bKnGOL3nkRFTHVtiw+tsv3caWkaM9mHiwqpsmZei7nK1C6KLuT1vBWdjrzZqVbCq9H/c7wnpmR1HD5vlXlmMLu/OOvXzZhHY19q5W1unUx9BmXu43FtaNTGqTNKoyTcs23XoqmUsdLooTxVT0vj7MUsplNNo4utau2crn8DUrTWLM2ytZWsFu1bSKXXJvVhptdcIZh7juQUsV4zm+HGG6cQq9wDfcPyFouwZninGFWS3UMfRs5rGUL2V1DIa5Sxdt+TdHZRVnVY7YK1axaFzbaJgVPrCKWneC/4i1/4O23HgS9qlPVrX4LWdZqzWKEu9ErkxMJmk2spXLMy/ibm4U9MdW0jSPEmlfAWpLF01oZ5XXS6tXTZLDrvmWCvVikhrQl3ZIoVdmRY1RJHJYyjaF+olndr9z3sNx+gcNXWbhpucy3H5e5zK4qalrM1+ItSvVNi3rXTr2KBBSzW5zgk0LxDUrnRxVnLNqvQcV3EvP01MRo2tcg8i7BvxYF2byWDDb8HmMpYrU8VqdevY1bI2MaDLy6zX2pzC0ZIMqpJgqviqajBDFrEmd7ZeXLXE+z4SNp48ZpOle4fZd72/EaLjcN9XyGH1KrXpYbAqx2BxKLeSu4+jkCuZXPtYiRx9HYrTmKJMLUvF973CGu7p7uuKOPdPVqH9Ub1xNmtwpadWu1ad7CWuMttxwP3nL4RLhOnic3Ow4XX8JkQpTQuZbCZiu6DfFgyfUta8Sy+Hx4TvWNOqaFqkt3X5ItNoO0Vi6GDTOZJpRIDHDFFCckiKvBDEzMqhhyWpongzTtZ1HRp4NVgltVpo6euyurvAEjVrME9Y7Yw0D+chmhmdHXaZArMwFH7kckV+cuYNky2Tq8vcgbbmaLncpZfG4/GXn6lis9yLa0LUtdxVgU16Gscea5tNuphyEFNi5sWxnLbTLTVjZDTuHuT2BYaGo20YHKPRZCvjPozsrmmnVI0pXUY6xcH5L2C1XQINiSKQXXFc+j/nXSuP8AiziDj/kXkHWLzeduT91wnHPH4aavI5PCsXjsTc2O7bzrVdMfS1mnqWn7lt05FxjNqoVGpjVZDJWqVJ7TxW17FuXuA1YeDdSzlHRNO06G5e9kqwjkm38nRyFClcHH2XWQVCa9WUCbHx8k7Tq6FK8MAzg3iKy2m200rSPDRsI0saNO1mSJ5N8pVpBFHI24qFLMGdThky3qJHZalxJqs1jSK6w0KK3oFv3KsNPSkfTVrxhXtRsipFJO5gieOKTJgsgRjytprvtljlTXOQsVreeVlNd/pmguntEqmpfViF38bj8lQojexhW692SRkaMPemz4+tpYWWTYS1YWD0rRdsbk0csYC/uWL0TGZBeUssu5JsU308e2Pl5CxRa1V67EOoOBo10NhcLNbSOq3tLXAXOOW3zcdg2DCbZnc5jM848vmtiyJQMZJh1Rp1vImsoU/FRRw6qaaah60q9Oul6hFZFN0eOvcxyTf1AtMdteNo1KTRxVfypqY5rqly1Zs2yewhIS7a7TUsAFYOb3yMl3doDw1tQyIrelSVoWw8DVLLvJ5iughEpeThecyKrEnAAb36tpqa3e02tDRg0C7YcQxatJbMiVI67Rr8fJSiKTSNMGA+DawJFhDs0gkwytrL/XW2WOff07Pf3yBs2buJni657daPHWAmxFPHvSr3RcQVYylbF9RiXMxu25WvdNsHkXHdo9zHqpIqK+cLnZmMVlY69YiheGP/vVWgiesf2kBCY/369fsMx6+iT+uLyZksb+nR7zdFw+O19+sbEvgltrOAmLFp5V/cLxPZYFG54wUVmG49RPYnt7Fp7IEVhMz87TPsmcblv7daV/rEf7yu11+/8AfrJTH3j7R0j+0dLzTXUYaccF61JOFBwrEHYxdicEk9ywI5+x+p+Z/wCLtStp+oxUqEMdanGYVq1kSNPJgjhpoEzGierzRKz5yzO7MWwyouGczIsjr/yR1/iP5H/r1/tP2n79JjrMT9un2sf00j8n6cnsAZ/+c9k3tVP/APj4K0Mv95/3/wB5/wC8+vilM6RDOnTqK4+09f79Jj+8dekf2j+/Xr/v6+1b+mPPX9Nn9PaY/ifY97Tp/wDrwLoM/wBvUvsO3P0Hvgc5/wDO3XI+f29v6Dt1eH1z1z1z17r3XPX5Pd1HpETHX8uszEwPaX3GIies93bHSZGO2Snr1iBn8IwD/OYj/wDvFA//AIZj1CXNn1+gRBbzFBTRLsJMWAY+C6de346pN0l0+/SF9enrBIBAJAJIABIBJPYAHvn7ft1NFXnnbbBBNM3+GKN5G/XCAnqd9c6RP8x19LfJcm4dEGGIp5LYLQo8669GjdAXD+cR43MqyMxBj2GfTsXM9SL7F0XeT5T5UK7SpYbidgjZZEFcu5Q7CAGBlswwk1KoVS8IHMk9kwLeihFhyMGsv6vV03HxMd47mCZh069OoJIUZkirtGFJI9W/HvnHVgo+ENdvcrXrU12s5bVNR0/S8Ii72fy79mvMyheSUjYdPy4tZj169pDMT9u6P8pBPSYGR6x9p6/f7xMx94mY9L7NupLFle7NUlsWzzpsSiQZXmBFnep8mDF/YQYBR2nJTEdCkY9J7IYj3C7IAGzaMTrAKbJSqphqjzevqED3tPIB0mCT17fuDIsTMEEDK/QS3273tgyLLO68iZzIvMwfYpU7SKowUwMGSzTahilEa4ke5Ej1IlH3/eZGuWRYrLYoS1ZJGwFit6itM8gHBgkDOu3gbWQE5yAerpo3hXQqR8zWfHGkQ+UrOa+j1tS1i0rhl2qpWCnV9Q9QkW0YwQAzI3Xju+3ca4MGgU0lPqpIwgPjB+UrseIHx2dxV4Jci0o/KAVC7C3LL71k2LljT8hZt18FjYuhTEShWPrgyOwe9TCGRE5j9+ILosghPcJKLtKVC4Nn4Y0rC99tF19htAsiTgvm67FpCUkpKyKC/F0SMnY/GXDEQQQ1Zz6XguwGAq5GxRrVKJ2KtuqusS5MYrlHc+2uUoMRTkCEoCDb5D7Y8a60/iXMdQrXr9grqkqVol9SpUC3EYAKR6wyDG84ORyRnGOvonwlX8Lx1IpqI8Ra9Y9KK1qVqEPmNIobdEFsSH0guro5CRsylg2EZS5O3m8zlYratpd4bGRWknMsprqG2dERbkoWTWkMEhCGAwI8gWJMDZC2gJwo9lTs9uxYtLq4HFxDzlbrDRJ6wuwuYccAEH1JMR2shcNMYFTBYpcF6aN3PfIZYSq6ysmO1SJUL+1LBAu6Vv8AGMhJREkbCKGSoiAV2Rju9J3KZCGzJZKwNuWmpIkapFhg1cjXWRdBI1hPUxMvF0CBlfUe6fVdsWBQdY60qbAxGyURKWAKYwiAFTuZsnJ3bhnBBJ7zo1CaRQnkw1Y4YYVBAuTXGyOTJNPK0Ui+WscewIBC0b7WZHVI15s3HuLKlfzN3fa5BEpSrGVaUtyFxLwGTyChsDK1hRtA4pJUxDVkEqETjwkn8hgOOaWaHsnZdhxCq9O0jI3bqserIt8gk/GHRXBDIqMGD3yHwirTAs7PKUemdvGQtW6mBqllKwDhdfLGY5YoSqxOOsXYsG59xYCV2WN/bB1vo42darVJ6Cz0i8lXVJLr2HS+QQqAg2qrfIdLX/LEv3FhTUupEOSQE5yyGQZ5VFHQ+a1Zu140rxitjYGeOU7z8u70ZOBlsfcBTgdugNRVYRIs+2c7nyknl7cZQJhkRGJKAOVO4q0jpucKpAbsvIWmUc2NfVuKsGjXqOwrzdqxnR+o5byeF1axWQ7yFWXiSciLVbGJWsK7Zb4ygHGySi3teLzeu7htus0MBrcUuSuLdXVj9exyMfL6O3tqVb7lUHLZXW+w8nHZmAgjcbHoMXMk4r1lVY+lk05VbbNzFxkWL6ukhXdbRfZXAoPtitZrjEmLFGcoKQB6rTx7gX3lkrWv6RyXXx9RNpn9Yca7hVx77S66sizXsuF4W08uuZXUYpSxZbmwR1qfaE2BWs+/1bNN02tHpqzNqJFshCVlfnJxnGQDxx2P0+uOubTSutphUo14h7vCzFj8ncknnH9cD79eXJvIW1J2LYcYWwZSoujcfj7CsZbbjkQyt8cKweKqQdSGWifbJH3HL/PJQIlA3rvLN3E6FzHo2bye35rJ8q/Q6sXg2BlepGEqV21sxitnqw/y59d9sxYqC7uJUdabDbSM0lPc8Y7Wkci7LlcRfyJ4fPhVzoutYq3icgeaymMoDYp2sVcUD0Y6k9EsxttQkm6h1u6LBEVCzx4O4ddvVrbtskKGRp8XYOzvhajcy9PA5zd8VrdN+byaNaZdPxZKvTXUOrZVXYdhlli1JpMY4FyDqFOvJCr3ryF+BGqPvcnIGAu/J57447dLp716vuZF2gEOXkYKibWjIYsQVGCFPqIwegXWrCxsKG6TKlHG5M7lbHOtDVGLZ1Y899dVYSMtciZqi+ZaJT5Jn9wYOMTZcudi6QqUYqyZ+WkBMaRrsVHGMp8snBWvP1UJG3qcBPi6SJSXo61fN4W6eR3H6Tj4dmc9do08RbsiVLG4zYrIW8XbSty+rl69WtV8cVpnaTbXnh9eqBxIA+RUydrPEVXR8ijmrc1XWH1gpVoG46flRYZELr1ltgvw7ygR8fjkwj1rpkNaWBhYksvX2lVP40KjKjBxuIIJz7Z746At3tUlKpYtMjcEBHBwMp3wM/T6A5/fpk6ujU7f/B0NsxUvxNvAcy0nK7+r6eyV4huHZk6dlNhdynXiLBp758y0isaPaQkuUzyBtk5esnY9w2DYNuyeUZjzv7VtG0Zjbc2wkKQAUm5nZbORvxg6l2AmjQ8vhq0xEWELqws9NPZo+Vx1xNsNOwxd/MbRytQfHYuvZrNw1vHIYxvZ5FkN/wAz31WiSuqCasxDyRAoDdpw17F0scqqLLSTsUsiUi1SbKbBxKBWhgSZSKiaiYreUo6+SRYHQfQtXwJol+3LeSS78xZCJp5Is7VIICk4I9WDjIyfbjrVtXvpEtc2d+1Sis6oTtYx7kVim8BiqFgGwxVSeVHTQ2M6/BvJeA1blDSMzn2bx7fMk3Ha1czVzXLdbG8iE/BajyejI1n+Wxi9czVexNTHhI0cot0KYnxBESmeRKf9FZDBa/tFZd7KToWm205BboZVylW9SuDVy0hBsSN3IjWs2LlZBBTUXZ8dSW/eTrdMJteycXcf877JdPZMCmw7gilteRuxloxuU1GHFhuNJsiYhORxlQFkjBqsfJrDNeTSDmAJmOm3+KNh425L4p5qW7W8w/2xbZzV7feZHXK1gv6/xN7CYPCcYFjVh8i5ktnr3r17CoYtmOqqxGZTemnZ+mDaaQJLplhqsUE0qHcqTWLIlAXaq8JLgqc52jnDdhk81m1XneNrYdjt2q7VklkQurhT+H6yNjEiQhdyqpMh2pgILhn3J717ZuUtU5m4sPD47L4J1+G4/OVrFnD59NihbxraWRBJpvMEE2ZeqAtJiHLUXcr8nGlcKe38i5DkRuva+nM5pbM/yFs1qfCExGRu3s1n8+xavGmnXfmLVy98dAipBGQ1ABKwVEVsGNy2Y17X8kNEaNu2mpbydATUa6GTOsp+RxynWpgblajcc/GquCa5cuotpRBuMI5xjg72RzmVxNAMr4r2Cy6b1bAfLO8jFUKb7OQtZJVYlFGNrFIseI/JGsg5JgdD7CPj0oVWW5LVsWmZvMERn8lFZxGCUUhlGfLU8YzgfY9VqfU7ckrw7FDlI4mkVW3vHEzNEjtgkrG00zID6VMj4GXJOHtL8K3jzVM3UsMtnkNep2MtdyapVU+vHaI7NbFgZGDaa65KBVopKTYyWiCZgfRrz1sWhVuAJ1i9hbLOfLG/6BuGN3RbLr9dj24Ro+VxGR0uetsG/wBaHtb15Wi2EvSNFIEb1GcoJSbLcyatJqcdvXX+k695LfxXqrkyqN54OYx15MG19dyZBye1hrSBLVPjhRrXM+73B4PXL3GmJw962dbJ8UaNefdv0bOPtgdltojqkk3Qu04ESqwD6zfA2pKPJANI1+tLEWp3JonqS2NKhT0+XIq2kYEr+ZSMYBwD/i59iOg5XeCEq1aOckqQ+/D8FDjgg9wdwJ5XI7HpEaps78VxntmIsrVbDOZXHIsuWjusBSpio1tXE9WLqVLkGxHQ4JUtb2y2Y6+nPSy1v/2ccbrtas5pu5jv2U3/AJNn4XTLYWlUZi7FOScqXgtbbBXQlb7AmHm6kAwSVgcUejWKo5MBdVCLFQ2JSqvab39pSLxlYG5wTECbfFX+QJrFiekHN1fY1keOte2xub5QyYO1bi/VMxytqmGbh7uwUdv5mx9d2K1XWsjWqy8KeCXXulk8zkciD6fhrSmVqd42ixOiNYljmkkNyRAM7B5ZJJUn0k8ds/XPA56X1nvyB0WMRxkcZJGBhcDsecZ9+f07rnBay7ROQrv0PdtazlfRJjNrsNvtPU85Rbh+7NYhCiJD7d+v819UFQ2u9ORVCgF6omuxcanjsFmMdy3dzWSyWOwtum/J6njlXIo46psg1yfr1LJ1ni+LNIe/uJNZKLC2nYEXLeR9PC6dPLaTuV2lg1tyczVz9tdVjfAluUyZXsk/zuWK2VSsNMFlHatKYhdWGM7UeoQMbUt6dt1S6t1bN2Mtpj8fScLBTKCsW03rIXFl8KFgswU1T5rsaxgkEFIH0ZbIqgU7J45uAVsTTNGAdvZWO0YPt9ec9+l8ptRyGFfMck87CWB4Ud/YAH+vS8yaUV/p2Fr2FXUpOjabcQZRXK4yrBW0dVgnyU0PNgEhwHHb2iffMkz1sOtY3lj3Z+0X20+0niHT27Ln+BOQuRuXLeB1lMX76Mbs2l5nUbOytpqsBZb8nP7lfyF5ZFCa45J2KrsHGNij6BrPA9nWPblr/IGz1KmMx+d5GyFSpstNNfIWrmIbrd4sbhyx6LBWq/is1G2r15iUQghSIMlTwZLh/TP9yuM9mHO/NXuqu4Je8UtL9pHI2lYPjCrm6etZHkHacxyNxXtGEw+D2DKldx+LzF1WkMqsi1jLdJNG5lWRdEo+NkKp4k1ptGlq2pntmKd0iaTTqTXI03yIB53kZZVLKMs+FQetiAMi2aVSv2NOs+RWqz2YImlhgnsRVZpZRHgJHJY2xozK7KSxUeogkAk9Vh0jj7B8t+6vSdCteTVsZvuxYfUn3L7Kltmu57D4nL0dlv2rFNahr0QzmvXqgixTnVYGatg4ePdILvkMTg41Ty0TDF7Hl21bFZ731orU8zYCs4qUQNOByMJXbh60ptkZGRPEwlnrlDMxsXLGR5Gq0napOz7/AMr8nZelTuvy6MFf5M5T5L5VHXquaCtjl2cfqq9/raSOVqV8UvMBq/1qKWKrZVdGrMYLUrnIVh2JwlIszlHYvKZ0q1Gwik3w4ZLL1m0AZJiFOUqvBsimhnc8xJaImWDBWTwtq0eqRJbEU0pf0puglqyNubaD5cygjcR9+CO+eq9r1NqNlYY7bGQOoOx43RTlM+pAQcZ4PH6Z4CQ53tHZshd1OmteWxNPVtg1ivfc1uLt5vWM7is/Qx9/wtRYTVyF/GrqtNNuu9SbM2K9hLYE/W7D9XLP5f3T2/Yn+odjMFOO4y5x9kWF0icfeJ6m0+V0cg5flt+tfCtkwrFajjcNukRfe97qg06PSRPJwbdUm5a9n859Rx2l0Aq2Nv1fEora63FvyLWrtVIEsnJJWeTRi4KU2L3jGo8arGAECaAKNtHud5D9qnJ36Qvsb4a4A5sncdm9p2+4zUdw1jatT2HDb+/ZMFwryzgt3xtT6ji8IlmBxux7eso2bGVdgwmVpBgIXkrF4L7Vl6vUs0LU1uxCdNhnCPG1iWF0kfzY1G1N6twpkPCkg4OOeHB0eW1S0ayFu2pVmngeeASSxVa81GeR3l8tWESPZr1ELybU5wWBYDrSLuWNRbvvrDWnFDlKVa29JWTdUUwUlDU1mH5Dm2Ti6sUJ9TApkikVx6GsnqDr2CxuXxlK5fDH2LGPy+Yh8WFKdV8Ta9YFSCxUmsEwolB17SLouILuOXft2h1vLxsm1yPr4DnsQnKZX41d9t2rORWHtxN9iQgSypAk5ZXOe0FSBkXefilRPxOPPB5NtfcLdvuztiqrAVsbkQrXkrswNrKG4ABVUlo7HHDYAmhJRBmwQEoDOI1W47pqMXBEVaQqSDtwFTnuB2we/wCvVQhpGS60DBiyP88jKsYwI8gksR79/wBenL7ZJxPGNWp7gNW5Kq6r7gdN5LrRxtrWQxNbJQjC2cTYm/uQ3rHkors4mwbV0qNkCSDU13HVtQKTBYZPctqzGUbseyXsvnstvG9Zbbt4zWddN7K7Jmszdruz2xZTJsldi7m7TEUxsXLDCmuinQrL61qFFKLZr3Ti3d/apwD7bsNxhlMxtHFPIXNHIW1ci67jba99zl3bcvs2S0/T9vzw4ivQyHGKsft7QGjSyNjM4yxoukVLJsrjfghFtnAc243iDiPC0LOmV9GylHRKr11AvZfdM1t+2VVlYtfKo07KbGOe0catFxzu8Uy1xjAAuWtSsfEcLmnp8+jqgyZ7UEahvSr5V5jEWPGMgZY9h3HTh/5zFIteoEnX5TGjiQFVdcHcg7FfUBnjP24iefOTNX2jgX2kcUa7i9ho7bwrq+3J3rKPOuOF23M5/LZNlfN4zGwR+Jtio+nNx12v3OlM/lEnAzbD2rcXe4XgzX9W/Us1rAsq8ee23A47bM1GUCtSx281YsUa+x8ZYsLNaw+bux61nLNPI5emDWY2jbfWSEz3r9Qv6wvGWiaN71tT444zrW8fpnGPt540492bJV692qrK8q6jn9hVtzL/AEBaHZgcO/F2rrse21Qu0LFM4awoCVMTPe9Tmna/05aPsXipo9LjHB8YZzWdhzCMZkre98haRj9ZrJTlPq42QravsOOzjU5F1mogcxeso6NsQEtbYRWIJ6bimuq2SykZeOmGQupQY3IzLtOeWBPAOMngMq9UGlFYnSkrWDCZUnlMRSrNFukaPAZmmxsEceQCWyXUDnWpv2/X9m3blw+O8bY1HjLfdvvZ+NDtDTbjNdtWc3fyLqNV1BCq6cfWzb8g6gKhR46zBhK0pKFegfcRzebs6dRVYbmsovDVsXiqtA/Om1Z+rLSC6laDmqUkxyVVmQAHbIWQ1L2ABLza9XJsqOd5EoDLJVkLkjC/H0vE+zLLbBY1bFmdg4BMMrGENgJIZH8WfUDPcY8fI3nTgxz68tweEZnJoNN2G2VeTZdrEl1mtkG0RAmS1L6yrB1lDDChxiooKs6hb0qnG1arPq02E3+RAqkepQdwkYduCf8A46rJhjt3nHxUMcKsfVM21cejGMZyf754OOsHkHjLMcD856tqa9twGz5WriqOc2MsKdtitXy/mUD9PyVi1XrNr5yjDhvWEgNmJpMg/kysvB6vZ7rcnqW6+xb2ObJp9PEjy/x/sSdE90eXopRjUBtWz67m8ziqNWuZLyOSq7HkCxmXydy15quMpYqKNi8DbvxWUe5V5e5A5+9xG/8ANu8YzWMBnuU9rTt+YwGpVDq6niswjU9X06Y1qpknvu1adzEafjLB02uaLr5XbaSO1bZJWW424d2X3Ef1Nw5q529l5HRrWW51xWtYxPkur0rQSxWH2LKvQRJWzG4N2x4jrUURZQ7WQr1q9KywyEZKM9jVoTI8radI6+uCeNWkQeksSgZhwF2tyy4P156bwPp9ZUjWvHaliIdpYixiJCbSC+0Bo1Lbwdo9aIcgDae7lHUtWy3utjWOOcVsCMHkeJOKSvJzVsMjn8luuT1e/kNryFZ9ZngCvfYjEhiaKgrWKNReTVch8PqwtQtDA3eab2Zo6zx1oWtbZlMPbta/q+slrmnKt69r/wBEvXrWOrCy0eQzTahZHOXYNjb2YJljqCylfrY/7K/blq/u990eS2DkLm7WeGrVXRtMZx3OIz+FyuU5APCaWrKYLa9NipfVSymtZHWrFjYsjfZaR3YurCqR2AvLtK1NclP2elqvOG5Kyi8ijB0+bo1PKUTpsC5/TO5ch6bgc8FWYTYTU2VWrUdpRj3K+Smjl0VTacgN21Eml060jtp2o0ZNUd1RoIrb0J5pWVfw1jhVfMkIABQZxld2MgdMopbdzdXuNarVa8cUjE1ysccT5COJpIwrAmOQ+l2PoO4Dt1en3B8MUeLPa7wp7hta3nGZfA+6bfeQOPtd1nDuuv8AMfFWe2TE5lxV2JSDsHiGavsDW2FTI0qwDb7fE/uZF8A8HN5D0Hm3k3ZqOQDjriPiss7tewIuFXDVr2SXaZqkZRrWEtFa4NOyxYgE2noqmsCEO3pfb9WbReOtK4n/AEpx4os18/7acV7ZOauPeLMtqFSzmdOnbM5ivbjyJgs3S2KqWRKze5E4s0nmHJ07mUutizgte22a2Qt38s9WRoLY2LddG4n2zjpWQ2nA6dy5reuYvkTSchjgra7ti8ZZezTqeZbBf+czEvnJUEAXYhD48ATMlEstE0eHxTpttzqU+kOsLsbjxXbke5IiJtrBCrFJEdPLJySmxtpPCdZ4a/kzpbS3uuTJ8NKT+HCt4xxLPGuGWb4RY3YZ2F23KzRFWNmv0rH6Xg/1KeCsRybqlTYdV3XgHnLUOPcw3GUMmjQuV81mOLrms7cN/KST8Dk83qVHeePNaz2IWvYK+R3vKYJFiMTsOe7H/wAh8NaJpf6efuX9zZVdNxee9sPvX5q9vnGxBbRTLauKeI/d1meJcBWvAWDVOW5x2WpkLNKaz7lrA75tlDG5Ww7EXtty9mprc4xxHLV/3dfp26pqeLyTF8l+67iDFbdTG/jaDcvx1rO2RvvKlobV01RWxtLU9bzZ3qdefn5BAOxlWq67brVb779z/E/vO4E3P3f+1TO5yjQ9nNb3on7zafGv9P4HbMnX17mzkvbOXeDuQMpyDiL+QyeF0n/iX7euULP9CvxuFvY3IaUCN7TFLe8EefF8CeDPCOp2pq2pfxS8Lw/y9ZnabXtHt6XukDtK8cdxIXZpiCUhh8tIZGjdzPv9Aa6jc1mG9G+myU2W5XpzyafVWIAV687RMIo5d22WTzVWy8YXKmEkmQDM/wAj08rtvto0vdcfLmDjfdN7p8VmcjXMTqUL9DK4OlUfUDxCFWr8wax0HRXiLKbgh4JULJhte3zlTak/pt+8/wBuSN5v6bWz/JuMzf8Axep7Qyd93LWeQdyDZOX+IiuvlOaxlXIaDibnEmk5fVWrvabgdgmxQvYrI4ulbJNZTJ1Nc9lmo7JYy6beHw3uK5tK4NFBj8mojW9Vsyi9TKTd2GbUWKB+A3EoGMhhkcL9V8o63tHF+zapj99ClSHbBPYYwP1WtKDwWfh5Jt5RqWTWpR8a7WsKYDRcs197QYC3Af07/BrSf4beLfENrwt/EDX/AAz/AOgK0crC+j1Kde4KwglWH+YWJK8oW5AbVZXZ/wANpVmaOUw+UyDWdTuRwFamjz3b3mRyx05HlBjmhdHhbbAGz5UqxsQB3xt28MLM+26pbD9DL9QjmjR903DjXd7vO1DV+QX6gY46ztvCHDFThHj2vwVUiF+XUsDn+Ot12PW8ll9SbS2eRyZ1m5PIVVDVZQzkfVqfIGl7jxnYtXqGBy3z9eqooJqhbq43C5a2nBMrrcuaVZFKvhqaV0a1ea1M0LqpXUVUq06u2P2WUq/Ln6bn6hHs2JGH1BftV5Lv87ahvlCwrL1+TsBks3kPcZhcXveC+XgLWex7r/HWS47z9peZyH1rAZDX2kmgWCGhboBwhZt8xe5zhPHM492HKYz3Rc/4mvmsPolvHtyvFmG5rnJco53J4TFX0+TYtX4lrbA2xncZRQu7U451/N7bA1q+MvLR2urq3+zd/Aet/FH/APQtrPhzSrg8c67W8JJDrlDXxP4Fl0jQ00ORWkE0dqzaM2rSWMSrZ0+wrUbcQmhVn5VVqePfEmvNB4w8K05NDCRz6gLkdxmisFFcB9saMoWERCMNkvHhgWXCh8b3yXzN7z+W+VPdRyHxFglby7gPi7i3I4rj+NiyeB1PW+Jt25A3evvNS/fUGSjIZjL8h5Kzksfcmcbi8Zj6WMOzkzptyjAHB59OeobIW1awW0ZLK1cT/T+01zRUp698Cq5NOjZNn45NN2sSgSpYCK2funPc0WxY/kDlTYva57XOaeDOEt21rUtn5j9znuF42LmJNMd6zHK/AmpV8XoWapazWZFOjwtnqmy4XbdTcOfDKuTmNGzzcUqWbZhMz6VXtI9pt/mvB2MNoG24nWLunU14Wjc3vYBw2o4vD4esjX0HkMpkbDLNuziqGMpkTlUMndJHwnCTrNp7/X58avH4c8WWf5pqeuU6t2v5MVSjahhrp5SRwiNKqqzDanlrEoBIJAwxz122ppGm6BG8uk6DWpIct51SSSUuigBpZ/Ndmi4+UMdyxY8xY2ygUKOUOU9p4d0HiDPO0dOmcaZXYtu1MbgTT3Grcylq1a2PHTZi3LZwmWaRwWHFEsa2QhbfL+Qu72x1Ne/p/lfmvk/N1cLqPE2XxmNBRY65kM1b2raqLrKb2psFNrGOz+CrDNiricksQyGRdXouQUEJeqVFbxtzccSDq6Mymk61iizKHsp1MpWpZS5jbWSqPsKUUUiZVZk6tk1izI4/w2qgsrWvKF5Pb1ib3IPLWs/p60eVtd1rg/3Dcyb9utbd/oCbSd43vj7R6Wd19YrytqnlHW9jq416cBgTvedWQwc3pq24UtcMaOteHqiwwXdVavNEUFSRYLA2MjKVaKVF2gq2CrKRhgORjIYwzzT1557MR8iJWkmRgWURKA87EIjMW2bmwAWY4HfkV+3DIaunJ7FaxuYz2x4vIllUYW1k11K9+3ibdiy2nGYUSAgLJJISyKImQhnURDxN8IdljiX2tP8A6bzPE/tpTofIeh+37HYq3mNdAcTe3jk3G4KuO/bxjdSwGRVrZFtZV2/QPqdS9l8Wgxp41lEQWEA24qToPuD2/THV7ezYPgX3J5nj3ZteM6eMyPIOD4h5HqYvZtevoYuy3WS5MwipGjaNdq3iMVnauari1xU/kWc442Ljnevdtr25ZzRB4f4Uv5oYymnFsNzMY/UdfqYvLxM2M4qvUyWRTdyL8Z9QCrSTbXOPhQVV17TfV20T+Lf8S9N1ejLp38R/Et7Q67KkVXxBc1bV/DlWDzIzltKuWmqmKPDSBRGAMNtGTxWrmk6MrSy1atfTLMoLDUY7EqnLKgBaKaVos8ZB8o7RuCldxDbneP8AiKOJfZN+pjyLuet6dyRw3zv7VB5S3bA8Ub8P/ErILr+1K/xnyPo1iL816Gq2qfHOr4nNYjIsyx3GbPmdlTXpTNGpNvS3xzoO3VvYB7YORtmsY27pHJKOK+KuELVKhOHLeNh1zRMm7c8hjajaGMtDqdXF8Z7ts6mXKlWIwGGdk6opoqSlU7U1+xrftY/UJ5f0PZdq49xvEOK4swnPvD3FOz4/JW/cxwnva8ZWsZDZbeTw1vJ6DpuDx207lic6NOl4czhsDstG1sNPDyyxQHuZdXXiuO/b7X9xHM2wXuCOKdDuYPhPiJcRUwXDnHncrim1UvZTU6apu3H6LZrYaj9as3cynVMpYxeMt16TL3f35k8IeNqmpSWP9pH+Felavrz15NSgreGNbN6F6WiQ1KyV6rVpKzSNNHBFO0NmOAqZp7Vt7sb00L8HeFpWvyXW8V0Lx+IjSdJo5PiCDXEu9ZYq0MDMpeFUKK6glkI9LNHa32m8e53UON/cXwTvyWVtv9wvue9l/MPH+A2lmWlunajq3InF2OzG838eSLQ0MTd2DGUMPi1YdA4q9k79RQOqsbYJSv8A1R83smd/VE54nbNYo6ja0Li/gPQdBbgiYu5sXFIP5b5Gxm55fIBcJFrJbTyDuO5a9Yx9erSs4PE8a62l02Tvjclie8rjP3rcWYXZP1BfcfuuHwfKmjcy8Pcf+3LSLOIwWEobNgMJzbh+QNJ4ezWN0uzlMaOFzGwYu1h6+47VXu3VXclj8nc+HjsDSS1qfqas0n3C6R+nF+pVgKVnjxXuc1/ReKt31LLHSzNi7rWy8Ucr+5bi6wWTpZoqkZDjaxrXKWt3aqNaq3d5Hf8AD2bmRx7NBw+vX/lrRvB/izwvrdiDUv4iaBq+nyTvBQ1jStdh0PapqRzSCeJZksxwzSyJF8S0SQSNEa8jI6MiEa3cmp6jTsxLPcSw1qtJPWuPdrJqUsenwmKtJEYw4EFExumxWDR72RTHJnVtsuxzm6SRHCUEZehZyqL+eaZRkc4q1KIILgh5IY2uZG4bQkTbDLBRMfgUerE0std172/+zHStO2DF4fP3+dOa06NghVKcdjd15UyKNfr2a7q/joXsvtWW2L+n8dQtoHy3818tnlyIDYitSMLZ2ja8lUxKUMqnZzlmSnuSurjYsOcHymOYJw0VzXWiQ7HkoBl6/wAiOWfi8hOV1rh7VSusxh6zyDk81hsnjsG+zfw2WRex+Sx2drkQse/M0cnRrHigAQuja7GghQgFqG+neD/EHijxJ/KdAmm1/WrTlKkVXVJpltsTEq/74svkvmRkG9mx2BOAcbRapTrV3l1KSaoiZcuYzvU7NvZs4O0sCfofbOOpXkPQOUtI5C2rhOceNfkWtlE6rseCp1ptZJmwsw2pbazFWV10ONVx2t7xqWXVXRBWrOMz9U1GCe4Rf3uH3HY+PPZf+mnxDyVxdnLPJGt8lYLkPkzlCadDXsLs2lcf7nv79u4uWgQqbFnM1uGHHX6VfyYxNelU16cg3KV5+OvJHn6XQZPnH9XTfN05eJGwWePuGdw5j03PZLYG47Yc1ylmdg1XgnL5Vml1rKK93E6zxrmbWHunkV5KlidiyGrWcbNfJUFN9VQRTz/I/M5lyLlMjoV/ZPeN7ts7h37djc5Zxeuqt+4bP6jgka9rGZfNdOpvwuj6ffo3a1n4dotn2Iq7G0DVTo6eIP4Bfx20jxBrdDxP4ZMEOi0NP1PUtMj1rSxZg0zWU+I0m2lqKy3mmwlS0PwwZYiqiQIXTI/h/wAb+DLl6nTRFtzxyrKllrE8Yt2Y4poLEAhgZW8iOSaCT8aSRZQTG0Z2iQXs92vuz233Qe3z265njnkHaOKPb37k9Z23jXm72SbjpGoFy3b1PXOPObcjj+RN95BHZMnn8TxTyDhtC1PFlrNOlXXuGOu6pr+zNyGF3Lbtfr0P4DwXF9nlHjEeTNyjH6bkeWdaVyCacY+w2zqzbt+zkK9i+y4m1ijv5EqfyM4x9oqqAtWGUrzLAdr5PA7r7PN3902jclahRzHOfPfB2wYvTLGfvVXK0fiLNXtno0eRMLi6MZGjiLucyeGyq8PrEWEZbE2aVWvm6tKg2IuIdntW5D5C2Tg7W9j4q2/VuEvcPvmoablNuxWw+OvrHHWxoJux73ZyuMsMyFGrruCsLsOt23YuKbHhDMljmLb46JHqukaWkkE3hHU55KrkB9QuQ3PJYlXULPZVkcH0kNlm2gDJCKq9DpU6NSpNE00dfTbDSTparvFJYmjkUbW3KjvO9ZMV45JPNlkSFCxdjltlfu94L2j3o+7nk0fb9Y0HM6D7cuB+MaFPXNTo/wBPXM7e3WclnrWQyCxCMRtk4ENcjD6y6hWrOx0ZrOYWwLjroYvTXxvmcpeyeobTrhso5T6trm4a98rHIb8LINOjlqL7WDySj8lit3LqXMdkEdat9D1vQqxXYsdq/JHK+8e239U7f84i7f8A+G3DnEHCHHvG+va0P9PYnZePsjxXkc5bu5ISuZINzzVHYL/wstt9i4dR9qKeNpVqDQedqqvuupUuRee8ZvfHW363t+R5iy1UMdq2i41eBs4TOBXw2Mo4FeGrSBDl9huLv5paqwy69fsXzErNi5PS1aV4gn1vTZ49GhqpdpMyLBJC10ExKG9YQbPUwbeeQBkgndwFp1Ctpa0LdeyJ6FjTqE9eaXebfmyRxectqNY41csAsvmL5LqzPE8PpDncpg8HvnIuy8g/qG5LXcfa5b4E4p3zX+I8pjNXjJt5JxuS065s21aVq+Lq7Qi891fJ4f8ApbC1buQi1Y2U7MQ8ce+xa9aBuKcBids5RyFDlLcruvYvbuTuXeR+VNvvpHK5rG7VyByBtvIOfoCAwyLUVtz2G/g6gBB+FVZ9m061ZU1tjYbobtv4lwOHwnJ+x8hcW5rA5upxxV1V45ekWHv8g47NXVchZlFKLX0oUIY3w/UQW3MrYHwHSkpYNOdRCp7ZubvlblpdLljUmWMrj6OByFkNcpbXj7WasKPKLyEqvuxL/wBmLktuV2GhVtlfJRLCY1aSx4tnq0XseL/DmmNYh8oxT6JTVJslAfNMUMO8jO1juLFV+VgGwG0VRrXxC1Jq8sc0FaClXp0IqZr0KsWIaUczN+JEJHknjDuEV7EgQpHjHN/47zuL4W1fnax8l+tZ/fM7x5gsnmpE7Vm7rLO2hbmkcQ1g2cd/7mtdpxGxblKCFIMAuD7XtYzHOmS/4U1Dzb9OaOKffxOLpV/hM2Czj9hfhM9kkrhcTFSMW6MYhtmVA2IsKgbxJsDPe/TcaHOX6ZnDXLujay/ijiv2yc145GyafZbisllNtqVtSoaBq2cw3xRpMRkl7fv1DZ7VVA28g6cLlFw7Jps+awa+yX2+I5Lr5WhY56fwtuG8UruK1DDa5ZqWs5fLGBsmNdeoqGzTXDMcmtGWxznkHeEY5dcTF0y8rQ76eKawt0LFGiIlrzD+bwzJLskEb4grfDy2JWydp2wHa6sWAVWxXlsnw7plvU7NSZLUFm5WkrqEt+Q8EzQxeetZicmJYZ3Cuv4cgbcAQ3WzT3CZHL+zrhP/AIv0k8f5jnLFaRR4X9v2D3Clk72IyHI2x2n1sDgzyWOuVL+HwGRcNe7s9rFvpr+iY+0y2ypFdjj0x8mWtgd7luUNj5H2bMbjy3suPwmMv7nr2y7JUVQ01K1X6+pcdoyWayF/R+NgzVm/lqmq4q+libOUjK5IspsQW8xZ2N/q+57ZMhkPajwPq+Bto1rDblU562jkdmZr2XKxnEWd0zU6PE44wnTkrVvkpXIzrufzF5sJjRdS3NNWtfytxNvGa3Nzr5tPLmIDDYJrts3S5quWwdy5YnKTnsbRZQxIqbVQUCpL7tYj+I0q6nARWTgBkhjtGl15KGgweIfEdWG5pliFVWGnLBBeaBHZQgavL5kStJHI6xsoYFyXUnGFfgjUZNahtXJNIMmuWZJ2F96grVhXIVoIK7ISRHGAZBuMjGaWXdIwVNu4z2651fKHs23XWfcprTdS07g/WsQjEci5m+3E2H6zq/H9DPVeQ6+eydcqmKtYViLUMytbxYZNJQ0WY+tTrWKJKL2sbFjuQ62g36G27NxvU2vi6jsXKuRLOhibIVBQtdDUK+UGPlRnqlu+XmKWCuvVp2SA32LKmGP/AKhHJdPYv0vtt4y5C1u7a542rQ7micfaswDxzQ3+xp9nEo3jMY3Gp+gWsVqCchlM9k9ZzrquvbRk8N/TcXAVmKF6ad47Wd8s29AVhsfsFTHX0xE16VG5K3WHWnyip0WCytigAiVh9jEYUSejQNQ0mTWPBlwahaXwvrcCySwtpoq2/iX0uuIYvRMJnrS25ZJA0sgkZEiLeWqyIdxN8MaP4jlXX4LkjaXSvahbCxzJ8TVNjCq9+iLCtDIs0uZxII1Xzl7fhN0YcY/8Ma9Xe54316/V4pxW1bDrGj7LlYx9nHbFrmCy9lGP3PFoqIHx4bZp813DAwBtV0zM2k+Q+4u3T9XDT96435R5VZl08RFs642p/j6VZTaSwKrwqtB5vpU8lFRtuiuvNe9RG2qa8sZLosPtGe3DkDjmrxRp3CzsRkcbbe08jiqB17t+uNqvfOGLbVrr6WTpWltiCIkgwxYKmmgWn/G3B1zL1MNx/wAs1Mpu+azWCz2xVNNpZenQdgbNAraMbZydp9qvRx9XwmqxHddeduVjXGqbPOARz6x/DC+kcV3wvrd5N6LFHY1f4GzEWZfLBaONI5JldlZh5UibsoqOg5v89FRpxOpa3c0VYUsM76VZorcnqVBIfi8SNFXiE0MXnyNK8MMCkpLIjLxr0/8AEac8e3/av0tOYdT4hxmuZ+/mc1xZbbteB1+jQo4zDYrmLVAdXr3ZrptuOxkKdMQTVEq0VEC97Q61PJ80TPGE4zLf3maV6ftETET43/36RP2KZ6fb+09fv9/X0iv/ABAHtkXx7+lZyftynBUuY3C8dUMngQchza8zzFpMLtzYrsKudQIDwF4u/wAj2CaykVn3fNzz4QOOywz06xTvRH/3q7HX/vP/AF/t9/vMR6XWG00wxJpdS9TijRQU1G7Hdnx6eGeNE57479/cDPXzF4/oaVSsQ/ybWNQ1um0kqJc1FlJkMVkQyGIoXBTejbWBKMAGQlSCcIi/Fn9vxnr/AB/Yev8AH3mf+n2/np/P2mPtB/po5bNq/Tj/AE+q9HDrchfsf9pqgc5/ZJlHt+48bJdgdei575Aes90zHWY6dYj4vbJmQPrETHZ9/vH+0/f7T1+09P8A0n7dJiPX2qf0v+k/ppfp4F/cvYz7Si6/br9+AuP/AO8REfx/tER/tHoJxuXCM0ZHGVWMj8pz61cH6ex+/wBafXsVYaaebRSzY8w/izPKI9nlpgBInjycgtknsSMHgi6VVuVciCsIr13kIzIjJlCymZ7o/Keh9vT+Y6QXdH8eoS1g83dOCZsF2uEjAmqnCED1E0sghmVMMCmU9J/IokWsGY6THQw9eBsgI6z9/wC/2/2+0df/ALP/AOH/AG9ZhaSIY3LKSu0tJFG2Rxn07QvODn0+/wBOoorksMheCKBGY8AwRy7fsnnCQrj6g57EnIz0CK48w0xPz3ZDK/uCwIyN2xbhRD16eLzGXZ/MTE/co6dO7s/H0Qo1rC1ig00ELZEEPeA9hdpREEPUen4zAjEj/E9o/brEesq3atgAlTrxYLyqFiyLskUkcC5oT06Eag7mQue3yREwJxMdC7jcYDPeBdevTpAxMT9/9+7/AGmJ+/T0IK9TzSyxQrJwSVCJ9MYCkAEZGMAY9uipr+q2FUy3p3DFlEYnK7eEDZiUrtUgrk7QHweSVPXkFKsv7CqIj/rJT/6/eevX/f8A3/v6/H+NUQXQY/t0ke7+Zj+f9vtP/f8A+X7/AGmFt5Wyiu5lWmdhy1kSkQMB5SX1kAgvJPTvnp2xETI9f4KOseoteSyl2rWc/HDUY1JFZS0YYddpSPaMfmIsHqM93d4+6Jie1Zfj6mklVAQ7SEbckqGkGBjjJOPfPBPAJx79eioWZAJpJE8sPsO+dC+7bv8A+GXL4wD6gu0nCgliB1l3skFdfcUtKPvHapUHMfmER1jp9on+Smeg9ImTkZ6dVltd6ngq2Ry1CulmWuhIk2GgBnClCfmKGEPeKAEO1YdTKOztEw7vUoeVvKuRWyjcShpCbgpU1NsXZUH4/Y5MYKI/FktlX4KEgJBd3kBP7dmNcHJlj8u7PTStVgfVKlRR4zIO39tVoElKpln2isa+6Y8kwzxFADR9Rv0pJCsVZJpS21Gs4h8tyEAbdubaTn3XKlgMHOOr/wCG9EZ7kcflyzJ5fnTR1VllS3XR0ZogI1jEqqU34DmNwpIcbN3Slz+1jkcfYu2gf8drrFRyAGuiFPWljGWFmRdoysp7EzP4+T7Ikiie1JZbYl26t5X09jUM6Iqi5wiIKrHIscRhM97Xr+5/aJnvEzAYnuh0bTumsYyrWx9LVcperXq7HBcfSqFaswQOqzdc81ChqiAIiUoSsGfmEClgycImzna52rSbGJLGUGpB1ToSos2pUTifEx5P2mCuYsKiIl0B3KZL1iMxXtQsXI0Ef8trTblVTJFJZKglRgl1iKbTkkewJGMnHX1J4To4g83+TT1o1kEtdZLMUbGOOUA7IYphL5qFAWO3JjV95QBiFhbzObx+Py+Cx+JH42YfUfYrsOHSaqTJtV3rM/3FzXkpEgUQnCy7I8ih7YT17G/ItlOSRTpVQMImVXu6f8vjTWhffCx+QQD4j6+IWyUx1OYj07dizuwOPH2MfS7aVGq2gNjrXWNdBsiWdD6xMus9ZVJF0iCLvCRL8DTmw5a3bRbOrjIt2lZUWfDhqRcFdgqWRtNcFB2FJgXS3xQk64dpqWRQyam2m23mSUUK7bCNomsuMKdrYUOg43M577See5OO86NvWCSQwU6vxOXtyQ2jLO0yhK4acFjiQ14IVBYF0A25KLGXGcRqWD2PD8rSfygyup8Z7DtGvoWctQzJY39yK14wiWqY3vhEywYBc9TaUiMeqvZqhSZS+RQq1XdUdvkU83xFiRB3kCSnxM7iMyGep93dM12SA9sNvaM3tVfGZKjXF2tpzlG3icoWMvzXtZHCEvw38LekRJ7MXfW2RsIW1R9whLGWQEBgM1wNfLjLlDIZUXXtqHLK1jj2QfE4dRtxCLt52b7AB63oetlQJoM7WVZSYCtzXCJthbsphijhirMgJYwNjf6lYAvz914xnjvx1S9ZgK2bNhJJLKO8IhQnfHCCIo5N4IUspb8UkltqBzwOOkDm9oyMcY47TMhg8U3EUt42HYte2t6Zm8sn1F4/NarjSWhdS3igJQ37Yibfj3nOsOmHSBQE4PC4vbcNuml7N2VaWwHq2LzmQU86NjH427l5puyDndwTXOFPkINcg8u9SGyE+MylbuQ2zY6bNQayW6xqQ5fYsHhEJhcYp+ee6plbwMGOsFk6pB84LUmINlcxPRcMKV07Gq2FvJ2DP6OlVfQ8dnZs2ZaqtW+g5ockK7NxnfM273i+AQzHfZPtSFiACI9HRJJGI0tQyxt6AJklaweCi+pcADtj6YA6o1iwsUuT8NnLEiujj5ip5yffuce59xnPd7mNjyu3czcibBdv0beRx5YfWcdkaNUkV7eF1/AUcTj7I490fhZim6ybfIoBliyMBGGg00PeyN6/j9Zxybq7GP17X8nSpj2qE6qbr22MgiGlEPaOSeMOabGkQT1GekQMRMb5ZtzumxKsMcLL849thlkRblYHI42lbUdh7hYRd8H8E5lhxZXVCD8HaAit1WiPIQnGS6y5ynJsUhFkSs1kQSo/AJMiSVEkMDIlE/tmLUFI+n66LWtqskk8xlwCGeFMk5B5Zjxk++Pufqa1buGKRVqzNAoCoIwMIFAjXbtCgABQAFGAB9cY6Z+s1129fHIgEKUjaMJhRrkuWK7fjBYKywj6vFvYfjh8dRQqOsEEx2x1VfpX9cPRsENqYzJZXI4wjXA91bKX7JUcIsyMyFdRFxqfP3lCxhoyTAIx9THGe4VNTbSxG34N2aw9XPhsL8UHirX5kgXVuU5c0iW8DpqNy1PgQi2Ivhi/9KBTbrFK3n9jjFImljL2Wt5HGLvkuy7GUbkssVKVpxi+X3KS2ELHCaq5961rFEVw6zx0a9WNo7ck6KV9MkSiT8qgZXcAOTk/YH9etg7CPzGAkc47KuSTt5y2T+nb6DOemRvuqbFrONq8Ym5D9l1jkLbcelqJG5jQt5vGY2++ZKJj5S0CffcOC8a3paxsSFcWQvOb1awO2tjT1/HoUKuBqvxhW6+VUrN06yFZbL4/LVf8Pex2Raz59YU/mkgmv0KOsQUavnG5VJbPn7Kxfo+TxJ3IyPzL7rlDKduFLMrr1uyLI4RIquZBj7K+tQJmTfZUEeojnXjy7x3v2W0rMZTE2U43L1vDmMemVUyx2VqYzMIyJS1cWApeDIO+5qS+RQXYge4GtEXx3F4B0q/eqNHbG1kR7CBJIy8RQH07hwRnJHB9ugasFm3ej3wOqDnDEBSAYyRhS3H9Pf79YeSfgw/So2nB9GZrWtJ/V2473nkKwDlJZhw22ljchh6OMQuwTTmttMa3SyEtQoXsybXLS1NWxMrnm7X7Q617a7B/Fr42z7b8L9NYy2hll+PRm7KUhfJQsP6lWNJJY18KeLjYAma5gJINF13TMb7GP1W8NnM8vOa3U92Psi2GNjpVnZS2krScCH1TVgaVVjLSkUC+mWmL7FidsWV3eJvnBebszgMlrPEFDWWWwxem8e5DCJyt1PxyyJq3HYTr0TF0FN+cNV+NEXE/lb8xyciKCE1Xguzq3jeP/wBXWnr24ZYopRH5rB4zOGbasQQDKmPhifVw2BnHSvWLVahPqlCvV+GYag7mRJHwWkp0ZZMhuSDLK5A4Cqdo4UZRWw57IWOPcNhWM+fksfnskSDXHdaTjVUhWg3sARbK1z18K4mFmyBZHU4ntWOmbnmtSu5LYVZV2MnH67lKWQzFY5q2aGGyIFUy9cyVHjKneqsMLldxQoy8ZlEdJL0wMVsOEdqO7VWxdt7C5mPra/OPowYi9diWZ47118WGVxil2TXFEQJCUgxgTHSUCYrrBkk17y7ajZU+eBJTZVl6nmKYTYrkmK1ymkigLoWkmh9fyLlRd09bvLrOpt+BWqRuowNtthCoHp7FlOeDnuOeqXA5axulnj8s45y6HPo9yDu/XnI9/rZr3I8LbJ7bOX+Qfb5sVmnGb4jHG2rt7qDLV7Xdw1Fex6lbfIz4rMXFU8xQqVRiHU2Ya0tyxUSGGmOfL+U2THcPZG88pbkOMMF/ibJjZDx1L18IRf69QRahJCM1OvYpAJ7IXEwMvHdtyzfOlTmnlzb7uT27lLdamBtxZC7ZfaINZxisfkr+dXDGPHF4/DY6nXxA1LcLxqu9csjuOfVbNqsoymo8TZDvaivicA3HBW/a+kOyBXPOx0hJRN4xCVr8zBMGzMyU+XuMpqrWEKvKVRiwZoYXSVVBZRgmMc4AGTge57EdQX0kOzyyJAEXzHiztZvw9xQsS6qTkqCzEAgEnuVySFPrXsXauV64spCKmNUwEA1bA8hg/pEjLIEUsgRmYD8pj8oH0y8OnK1+M96HVMe+zeyN7Wa2OxqVXHWIBlpla1RqVEJZftDle6GhALbIJjtGCCOsLeKly/5rlq58SAx1l9UrD5FaIF5NGBSSw8NZJvlUARG1BSMlZMRiYtRwTyvU484tyvIK8rip2/j7f9H3PC3Lahyd2/YxWbFVZdyjZFdS7jqyWtGKxl8ZxLhliIl0lJ2oWJVrK0EdN8ldxa0I5VGRn0BS3bk9/wB+g6iy7sEFVA+V3znAX2H9P36muVEa87KMwuNijjATo+l0NjsUCTNeLlalXnJLWgQiPLXlhTdU0eqrCmC3uMp7UdhbCsdgOR8Lj8mF7F272sIq3a9Yk1TVjckwVrf5Ag1kAv8A3RXMkRsAphgT0hja7rmC5b3LmbYtw3+rx7TDE5fkajO9PLFXNnzeTsW7rsPiJo1GQu88prHQxzCVTZTvVq6lyANL1XTVL16deOyxNsLzk4y7YpXRTNND7Fg2xTyVMJlDjoNI1GRdJ+QqG+U0+IIBoy0NgayFsuwz5LNI65IXIyCDgdyeMD9OoxY+Et+bNVcxhhwpADfJ259xxk5P1PHW4729c6+0HSfbrrlHYsHkNm5uc/ktvIVW+T3aXrd8tZytTSH14NrasWDuhi0OOFrKwxxuLsTVgT17cOcd5HmFHN9SlYxtcuMOHd45uzGQtvDH491bWs/iEZXC03WIhD8lebskv1/D/tneoUbMpIxqnJAvE+bzmBznJuCqUreVXyHhL9LJ4OljaNm9l6V/sgaGLbeUxWNErMrkzx6E2REexRSTCZ6y8Tlclo1bJ6Zdyew4K7sw28bvA428FZmTwb7nmjX9kQxYReqhZrIJ+Ld1qNtV1CSZlI9o1ueaJv8A9X6JpawsRn/fbEUgHoGRE3vjPv3HbJ6bW9Zr3I1jjrPUjBOZZpFLepg+PSCQoztUEfKAOeOhPB7lewY5BOMpYm3iNww9jB3KlykK1oQTFW6tvFpmP8Pk4gV/nHazt7lT1HqI2G1DiHkPD6rp3IuHmjcyeTo5m3rGv1YYzN5HFY0jp5q8motUSWJxgW1suGMsWkiCe5RyMTXG7t2XXx+PHNHBa+eMrb1kNyHbXY2J3MfmwsbOFrZRJp8GBOEIbGLeBqqWn3XVihliZF20eTNsyvHVHXFbBtb+QU4fJ47RL+DtRUfrmDzuTU/NUKa67IuLr5CtVMs1XQYqyIKCb9eysACNKdmy9qEJR8oBl8xhZZVUlk5B5yAMn9eM8cKQKXzQzQyyD32nHZe+fr2HA98dL/deTM2G1Y7ZsM3MYfOt1ylQs2KRCrJXEnWKrnXS6O2V17az8IpSUKNX5FLJn73Fz3D3HGO/Sc0b3pYpeQyWz5r3VI9vuzoTchdPUdWymcy+vWbV9aoC6nM1drDCYolV2MI5zyLXf4QJoVdz1fWsRic5W3PF3Fb3d1LTUcevx9+o/GYjFldsBlW30F3V1nNddJVRaVQ5KyeLmR1T2X29p275LPfoPfq/e13C4HF3MxwXse0ciatkCxJZR1bUuXsXgORclm7E3ZmCyeAfjdox9fLUbE5DEUDRk4kVUgE+i67p9IabVlGqUJ5pIwXqyRrZniIyWOCDwoUFvfnPWYLGubU26ZqXwIuVI5rNWyiQGKeWKAIUD/neZACRnBKjGQRrC3+wHIll+QxuGXjMNrWp64eQYpdmK4jTS3FWjV+LFvtm14MkziAlaobJ9Y6SnsT9dxCs1iMMeUsY9nkLKV6yhf2qQ2eyZmYJ6u56x/NZLiJKAKZgoXLk2evs7RyVfCfWE6bmsaVzIilSV1cmA3pttlhVVwixXBJVWVCcUj0mWmruMRHI4/wmQw2ubrcbfqY5u2rXj8Zm7+WTXrYkSZD2qyWMhVhtmuIjLIclYFXslMkpwlMRXkr1oYUZNgygO/0wYOR8oGcfsOMfTJK2etY+NkaGTG2QHyju3/kOGPIPI9/b26PvZd7sM/7Yd62vaA1HFbrjNr0bO4S3qewG5OOsuuU8pUpZclEBjJ4WMo9v7Mg27YGn4YKUfZYs2vO8Uf0BmsfXsYDa9f23H5vB7VI2XZOtWoV6aKzTsmslMeoq6rLndP3bUth0yJyELjWvj6xuniPYsNlV4iGNVkGY2zlsJl2/HJfx113kByA2bPiGOxfkNAz2ikZk7f8AJe0afv8AqvFee5OTnz5HDfdd1zGaNjNW+hVNp0a7cWstjouD9m0GMuymidXttXro9RSag7QMFUTUrAqTDUrUQIOI45pocAp2MQ+XknP6/Q5dUZtQc7YYNkqjH4SqkjKMHJJYDjcc+5yPoD0P++G5zZsSeJ+X+VNtXuNfk7A5S3h8+nJY8p+qNydy1lsfdRUXW+l5vHhYO1k6VhfXxZGsAPmusFKX2HsbFqmo4leVi+c5bjXZRxdJKa7WWLGQmoik4K6/zNbAWEsWfQJYMsVPSYn0yv1FOHNr9tXPuucO7tmsPs+U/wCGmu75j6lS/Yy2D1/H57NZDEU8TepAqirE7PRCtMXkBQG5CmEdi46Rnxmft32C5rOX4k5lzd3VrlPiSxk9gwmnV8RYy9uMrpiaubwobbhbRhSyuoZl5Rj71RbkttdYWZpAPKWdXv6f4dSKFaUhi9O7MTB413ICxWTnheTk+30689e1dIEsioXQGIyHcJFYIUKtHuXY3AB5yDwCOqe5jG2DpYjAaXn72ZyeQ11VnM1KOKfWdi8v4/K7Fmu2MhINslK12S6R0L8jEIntux7guHctxd7G/ZfyVoWcyd7iv3iznru+YjKpXSs8S838V4QNwRoW0RZYGWrZ7KYLF8hvgV0kRSLR7Va4ya+SxRWBX2ZWdU9wX6gXt40fmjDsXr3uP5P3/XdtPQ21MCWG2HYcDuOyakyoiwLBp43EZLHxTAFjJVUsRUBFj8WhS/I19go5ne07bXyzdhTmNm17JYaMzYyNWzlNYz+WwEZLHMPJWKlqvfqUsZdpXBl1q3j7MSy9ZOuNiSaGo+HdbpeZS16cWyvooQU45izrjKlxKCvI8sgrwGJxwCZKfhqq9lK1+Z6JXbLLZkX/AHeSGRJoolBBLoTOgk3KCQIShCiTPTlznGO16xgePuSs8dsNE5R+UrUNw+E2MJkIxmSsYG+jF5ckRjsm2nlK1mjeKpZsHXuqfSswNtbVi+Mke7e3KlsuxaNyJv8AxPy/nuMbWl4nfsDr9YspsXCO5WMVkty06nl7qrVOlT2u5ruGsxk6yVZuvFMHYzIUDEymd92eduabgfZz7J9X5A1jbeB/b3xqO0MrYUmZBQcxcnb1lt02HLZrONGDvXcQG3bJdwVFSqdXBVbzKHxm34p5FL/2zJYBf6Q/Ee0bzteT3fHZ39ZLVuMLOwYvoG/YH27afmc/qGawGiIiwNlCr2mYHJWV4jZq2Uw/kytrOHiYaWPyVNUvgzxPav1tUg8M6xSkVkWvqtqO9U02Xd5bsWnETV2yUbCHJeNHIBCt0a/k6OH0+nd02+08zwKEry2kZC+1GMkscYQNABK4wdrEoC5AJr+fFeL1PjvYOQsZh3UtN1anx7wPjtqqZO0jD194uaNgret6Kq+p5QjNv1nKYFf0azcK++nmsUcAQ5akVpY8i7FW18sdSbrmtOrZXWELtXqbHWsfbVlcUqYtP+T3JdbXWc0exweJd0OhxJT19ODlT3Q6PY9rnH/tS0XVeWdc2Kv7ocl7qecc1fbg6fE3PFOMNt2G9tSshWi9czaOQOG9a4/9pCNiw2Ip6jx/lMtxzsWfv4/atpvKzttB8i4XIZvX8NuGDTVfih1rB08xax6LDPoF3yEligSw7JI6sM65Xv8AR8sgMA0Z7GdH0nxL468N2pL0Gq6XoGvwiSIXtPq6ZrQcqFSxlrVBEMckiboHG4yV/LkyjlkSnahL4gsyPRsjU68BkdfOq2vLTajBFZY2L4V1IYDHIOccjq0Puh9xF33G6h7cuJcdxXj9C4f9kVfZtf4Ez2v5LZLdrb+N9o4koceYrC7NrWXc3H4TI6mKBQy5UsX3ZKpjasqbTRlctUsQG/8AIfIOd4R17R87Yyf9J3dywPJlDCZcDFZchaoplDDbdh8g5c3LFvD03fBrU1vKgAshYVid0kcjlhuX2Tj7h3Y9c1Gaemcc8f5HB7VcwVRqq+wXs1tOJTi9m3axVNNd2Tbbp2MXhyrBQRWqldqtmwTJ8SzvYLc6Ou8T7jtli1ldC5AXtWb4gJN0op7FiNF2R2B3zJa3WWbuq9f2ZZ4rNXVKAa19Mrd5e6ZnWr/ELxdqVdNM1fxLDegqyyTxrHS0/TkWeec3Ldjy668tavWJrUi5ESyTNHBHFX2QrrT0KGiV227liaRwQbRVyWwp4AjTdhV7ckKuecE9NXjnlXcvbl7gvb7yKmzfw+d19mtKsZDO10WF46hs2VoYnYbduk6C8NC5iu0LbF+F81iex0MMu1jl9zHIfPFzmj3DZnlXk69b2fkvTNT4a5TjB0/pWubtxhiMnvG8caax2+FZJWvE7hkAfkanjy7rQw1VtVOzYS5A6RQshy37fOU83hA5DwFXnniPEV9MyIG5HIOx298x9fVeJcydpbxf/Vd+1SxlCj1GtlbFpGNuCeJuWqjMv3La3ySj3C86J5Hwu5avtuw8mZXZaHFWx3gyTeONZ3Cxls7o2lW2ONbRweB16tsCdY6+VVbBCeCxjfpeApLVSfFNVfGdqOvqNmG4sbRoila1MDy3WVN0lfy2fDksS+ScDJKquOgafqXwUaRSPpfxHkhUnmqxvZCF0LIrhjIi7xG5wvl7whyHUdWb1130fjjStxzmoWNv1JvIPIbw0oRkKOQcGr4yrKbVlIBCbTWNFzpYRTQRW70wspMTCdoucGbLy7umsa1qlurQ2/AahW0/I7Vm23Ucd5nH4IrGzJVamy8LmCumoVUQsPeSWKYiDWVhSQa/De3cc0eBteTyHpW073SwvNXJl6/kNa21tINawztOo4uv9VwgsrKsUW5mad2pYZJgyabaMGtTDltJ8Fx7dxmicY812c7rN2tue17DprtIx10Tz+PbqmVsV7tjI4wllNDFZPH13ZTG3/3ZfSNQdStTCSstPwfUp6N/K5KWk3K80Xl+VHZ+IlVWXyyTGgbJXcTy39M9QTyWoZ1uVYVmtbgyTIwAzlDkAlSBkKTyO37E84L5EbxZzTf5cHRK/IT8PqW28T7XpmTyGRxej8k6Pt+PRQZR3JlFZVrGPwrExseu179OwmMmtjBXUOFsHa5+l1oVzAe9H277liOQcQrNb/oXvA5e5b4AymA+Dk9Z42ydvSqnHm6aXlxoHXLBaFnds1/izAVflUcpl9Z2LKZOwVicbkFMqjw5wlrPvg9zmd4O4DpZPhvUMBx1lt/z2DzeYTkLJYOjbx+AxWwZg6jvNl3ZrYcwnFQdWGFSm4pUrDHiztJNA2nefYz+qR7NtvzmVZuOuckLoeyDJzYrfLu7BxzzryHqWiawzDMbdqjrpaNzBrOi5zKG86fl1JO00a9C1l3qXYqFf+GGqaXNNNoArVYFhX4iQVqz3atRfOcQw15oi0qeuw4hDFyWIVAWQg63qGuaxpGt19RvwrOdLdZaUc7I8iyVbCw+YN7xb2USerckrLHGGJiRQAPln3BcSe7H2palml3aVTkLib9Qz34ZrQ8Uy3Qu7Byz7eeYOXvcTsuq70065qRPH2K/4rkyq+ozIWr2wca18hRY2tkic/K9ulnJ8o848O7jZ40rbdxJxZylQynN+L1+kso2LRtm413jU8RgamM+VTxTcnk9tsahYGH3McduaLo+cTRlbVr7vsJxtwzt972x6lUwuH5t9uvuA5w03kjWdawkVeNNR4F5dv8ALvuy9sOs8aGpFTJVGatrXNGkaSdS0U4jFavrWY1XDVkM17G3H2i/T61/VW8G+9zIbUe04Oju2I4C4Ur5ikyyzE2N53zmxGA4rp65SxzQdjdnq7ZtGKdmdkGZTRoWaj7cIr41xCu0PwAX1b4/VItc8THzIzHHqug/yuhCfw1hSO0pkEqltv4rE5Y4BIxkpDpjabjTpJoIJ5GUrZkTzXXUbihpklrF8ACw0qA4ZFwp2YJXWrsmGv2uTd6sYbU8trutZjfuQn8c6XbxzhzOsaBQztqrr+sZFa5d87I6jh6M4vZcnUJtWxlV2rckCWKKdjn6a3BtfnTknYuXdPuY25sfsy2nWtqs2cuXw6+r7rtPH+1ZTD7JrKDsJp512O1atmAuY7KWatCwdxCX2IQXyq9Z+fKfIOh86bxxByARazsHtfWvjrWbNbJ2sgVKjtGh6JyZYpRtcyOQ2izmam14q03OZZjb9oybLWNaTTZfD2Hb3ksf7dvdRX9tejcc6zzNodvhRvuhv8247LbVxr7keOtkDkTE4zXKOORtdfG6QOC1fJ5XA5mwjWrV7bCetDgKoCW1H2u/xX/il4T1mv4b0bwH4Rh8KW4ZImnh1Gpe1Dy2KRq3lXKh8rEMkshKSbgEXaN7AhU+gzWoDaoyRPHNNSgWw9+ZKTLbnrwp5qxqzSR2BIIVdVdVaZJJAsKySLrp3G9c9sfuq5U5mzeC0H3KbRnuRuQuddxoWcinF6BytuW+ZC7TojlH42b69XXh6+t63ddiqUWPo9KlXrtY91s7jbS+/SauT2v2q85ajxnY4o4H9y/th17bsbiquRr3MJnOW2a1W5SztTTLtVRH/TuC4rs7bZu5TJ2av9YRR1/LYnHBjsVkbNqqXuFsZvQke4jHBofGeixO9bzjq2/J1azb0ri3YMq+7kchY1jGZaDoVsaqmNa7hMXfAYx+BqU8SrGgpEkVw+fduwuD56/T14K5Y4+y2u8H+1f2I8Dr2zUqXIex7rr+UVyhr2K45r7LqGnZcLmBXZ03RuKuTOMKnIGbqRum765ybsNHLeLE4ho3OpTfwp8ReJ9Ag1m3L4ajr6rUs3GjfxVpOmT1o68amXdV82NlkO5PLhwJJSzeUHZGU2y74coV7GmSafXo2kENv4sNP58axxJHKoFdiqyy+aUCysjbVJQLmRWj8tA07ceb8pzTpBU9Y41v++/278c8Qnd2DLFrGM2fRuF9gztlP9F3XRXpZOzm05PIYDZwrvma+PytRVeVHaUZrHYuFqeFsUuIecFIvY6qqhn8nqqs+lyM7h8Vm1ZO7pdu/QMDx1fMyp1dV0DTZrPrtfVZMV2GX7jtb5A90215vU+JtZ5J3rStbKKPFetbTUbnsxoupZBl1uUw9GKZDV1zEZS5hFsqIplVXlF41DrnybFYIEN464Y5c5Z5KPSdd1zOZnaqZWcVZrKtMu5GnlalJjk0ZdctHJV6NVAsNfVQVEi0gjxK7C51/D/QfDPhDWLUNjTdO8VSZaIV7Oou0cYEMSlIL1WRnKjOQdjfN3G0HpDfm0SaSSvbjkrCJlkmXR3GnhSCAssjA+8UaDnauImI74XbvyHyl7evdH+oXvlHnflINn9sGE0nid3F3HtnZE2OP7vLOq2t0u5LI69FCYr39p2fL7lrTWl52TVjTDouEvkBKqt+7vZ9d2f9I/2m4kaI4T/2WP1MdH9qmBPXnpipk8HxDyvyl7Spyo4y9DiuZDbeFNhyuasYqn4gxexZMrlGxGPxYExRcecT8n8M+43R6VzBaX/UXGXMWk6nv+t523g7msLPYquFz1rBZ19hd0MJL8RmMVl1XqiPl0HWaSGz25MFHs25g9ijeUPbl73MdS2PjvWNk1r3I8ie8v2w4Cnt2JXx3p/Lr+Ego5A+TsrbqUIXib+9ZDkSLngyGDxet6TseHv1CxeTp2bZWvV/D/8ADzUdVqW9T/hPqqzeTVrW7MH821GlbgijWGxI96OrEBZvu0fZhGXISCOJZCpR6tohqU9NsaRqDVdLqyVJ6seqSS2RHIZ/h45I0r8sWN/fYnZfKKDMjrsXdpi42v6HqGa2m/m9edu1HeNHt4DRUuuThF6jt9h1O/T3HNfuRNhPx0HQOocGNgbNmZ7T7WerI+37VdU1/ZM/rXJuQp5rdWeVOkYFUMZp8ZmcBdyY7DlM7WmDpxikFHjQpsgeTiup7ILtL1VfEL03I28Pd0XPXt817ZU4fYNJziMRkaGWzOL2/Dxn9XrWsTkQXfoZ0sRkcRXv4a9UTboZSw7GMqrdUYkdren4ngDh5yNgngr3D88xW1nUF3EaRrlReDxmx5KpK89VyGdzpYxK2U7lxuHs0KTq7hsK/cJ3mRID614r0nwBr1TT9Dl1H+HUkfprzNXtVrdMLLEqmIW0Du0ZKtyuNwGcAZ6Z1qN3Y0+o0V1F+AYoq4eKZiY1CrFM4U7sgAFh+ZvZsIb9MflDVMF70ONOM9v0SxkuW+WMDtFTj7fsK+7j7PGtrVeLuZNt3zIbMFO8lG0Y/kTGTjcEvC5hNyhi8/htdzeNUN8VXa6d/Uy5N2jev1JeeMcvXquAt8LTwzx3rf0RqdgDOFCcfzTgd7yalsaGO2e7nV2cC/A/GC4jBYCkd5F0tix3TYh7Nva9hbnO2t+8HP8ABm16RpnCWR5K3KjufJex5BN6vj9i405E0YlaVqWtBap5vIaQq3OvZR2fVQ7KeTbmMZbt5/EjVXVtOg7nhPd7yvzpi89wTlA529xm77zpGW5pHD5LBZbQdv0L26jxvtOVxGsGUY3JabitZyOO1XrZr5OtjqlbI5NdzJbPbJ9ju/xH0+G7Y1rxf/Ffx140s2tEFGvqTaHBPOVeUlNJWauFC6RC8UVxZA4T4ixM6RbhO7+0HRoL/i2/PV0rTqUdPTz8RHHpyCtDdypbb8I0iRW/JrwrJF5e9AyyqC8soda836XzLiuXtK3f3Q5x+3c9c6+1d464/L16mKsYrVde2DJP1XFX6uHrVqeNsa1muSM5Xvospm021s0shrV0/HVXm/8AMvNAcH7HwDS/qGxomzcb1ND35DsXaeNHCRTXjdhx1LJNEyp1M2ummLFyu1Cix8k9Yh5pL1sQ5HzWQvcqa9y7vnP/AALsvLWn25yb16NhM3n8Jo2L1i5k24XHDic7bsSeLr3r9q8jHgdJFht0fOEkDBmpXuS5oqcu4fY8xluXN537kixdsV8PQ1HRcFofHZ67jsbZ+EWex9Cr8/MfLtHeW1J2rPmg8c+aszXc0/mbXPEOnatbmSKrfv0JJ49sYaWOUxsI13SfDmUqwBPoIIK9yOR1dK+manVFQwx6TJH5XyGraWvXmjkRUhgoT1YnjhiC5jmZo/UiPHDtkVkhcVj/AHO8u+07X+X8rr13knK8f72r296/yLjdYqVNrxXG6M5iK1Hj+lRxdRrbmt61kKVNWT2C5ArSaXNe4bjHkOB7feDNnVzfxZlOUdODX7Ht+DNcg8S3DwdO/mKXKd/Xdhji/J5SuNlQXZpbJZp5HHzcYyqlIQQKmOyY2A8ccacv1vaJ7JuNOI8PveSs7hgOefdDycnPb5sOrVcNjMv2bBh9Q3iviFfLydu/te3hZ03HkMoo5XTiWhjFExvrX/wv+oVvlHEV9y0XjDiGuO3N0qkjK7TjcptLixhvY/C5etkLOR6WiTjX2HdqxmsxPh7GCo4M+yaBruteBPCj3fCWoy6Sl+uI56D6fQ1p5YblYxSRzLaVbMbNE7RHBPlgh8hxtCUaRV16G3/NNRqwtVtWq0Wm6bNPpSqle7JVDS4ScRLLJXsSxsIyssWCinO4nmURzajhj3Eav7kuYde2f3v5zfNQzm95CBwWvY6Ne1PWLQ65x1req0kjZbVo4XLZfE6m+Rbkfl58vNce9VXsFuNeP+Tedr+f4wPXMzlNctarjLB7Hl9F2LI7fhoTYojmhwQ42k19euFt4pXaYQ+V5H8hve1a/Uh7t/cLy3U5L2XkDUNowGS1Pad3Tj18kYzj/C1bz82jxrrYa4doL7a9+vXqwxAUyUqUp+WaQPyTK82naPc3g+P18hYb3Acp8dX9m1vKOdntV2Y8JfupQ1Vl+PqW6VEwwSLr1Jcoa/j+TbUm7Uek1TMUez4q8ZeO50/9Q6dVrafuVFuabFXoTCEeUsa/y+OARKFjAXYhKAKEXg56NioU9OrxJpmoUIZ1iiLLbt2jEs2yPekUi1fMSEHIjBgB2gehTwux/j/9NzT9m4vwAbfznlsno1DkZ2QVxRRTVpX8Ru9hoa3kbKsBds1rI7zUdXfWihbiJr06Nm1WUprntlh0P09aXHWw5vK8Z8x4fV+T9RzNSjorrO463W2ZLbiLFGwaKrJZ9PeGHytw01GVnMeUBPjiBQcaFMbqeXyGVqbph85vrt6yVuLWS5Ffs2XXs1za7z2fNzlrZa11WRHOMtW3MbkCsFkDZZc6yZG4j9bf+FvZDc2i9uPLMZ/P65/RY49uzcuZrbbOTytN9TUu7ZMq7IW22Mlls1h8FZlS4Bg2agMrKrvUBxHq/V62h+F6UB0TUtbu2GWIPBN4Y8sNIAULfFCSVTxtYcBFK8qRnMqzRVIbFnVPFlV4HkysUmmQ2YEMktcwwKZpYzMXxJXkcxmafz1MTQSRgtYDmLi3esFn8FU5d3PB7rvex49i8hnNl2ASGpbQmvUoTlix9epj8eXw+/6LhKiEeVhZG0hbW5G6Vhe5DI4RnL/E2v38lrevbJqWFwGsaZjOPtVyWQdlApbBWuzby7761sLJZTI3aynKiBEBIFKj5Flcers8enw1vOscc6nwDseL9wPt+4u1jkrm3YuWuRdytcsJ2vfcvtG0o1zGXNxz45YXWqGxZPd9tCwlAYnUsdoeC1HV8XicBRo08Lq89j/JAbVtnDfuoy2Ize/nsupcgb5hNftNh2WyOvXKJSh2r4l7yruqYscdjG6dkMg1/wD5TNDM1XgezMyLHsX8N/Hn8UdMu2dL1bRqNPSIIZrGmanfXTLc8ZhltrXp144kaWQxVnUO5q10aSHzJY45AyqND1ua9SebSdAm1C1QhY/D0mpafHHGxlSGV9PnlIpo9RIp1rM1gQQ2Ej82SRXPWzn3Q87o0zQch9ewfJLczkhw2uVr1zi+tWoCvFHZyWQTjb1uw75jj8TbMMR3Nroj5axkEW5BD7x+oDTz2r8RYLSNT3hTkV5pZjNXkKwdas+cPOMrlAhDpGqTT8ktUKJWxQCIxLPHFEuR/fn7hPcZk+Rtnzev4vjXi3PbJTTwvxxuuPr5LadIwWM1+5ptu/sNvGtmlX3TP5zIbXsGTfUbf+m4bP4nVCuZJevxZm4XsA4hu8l8spq8lY1Gd0/R9OyW01AtUqEY7ZM1lMtiqOMTmMfYR338cqrfyeTlagrV2vq1F2Bas5SwvWP4M6/4IoWLd7SNNrahDHH8TdreLheaAkoznyqUluCSRS6o7QM6NtKrK6DeQauu+GNA06m/i3STS1OhLau1dP2JLK009X4MVvLrw06wXydsflSp5aSkyu7tl+rPu9wGHPD3sXhtU129vaSw1TH2/qWasHmahPhuQeVtDIUhSkvdBTECfkg0M/MZKK/U/fhzXsu8u0DT9B0XFzQyg4BtrEYhuXvhKV17RVqLxLuGK9i84m+QSMZ8zVx2d5jb/lXl/wBuPEG8crYbH6XirnIWkL0rHUtctYSonWfn5rX6uRTexjK/7CxqYTJ1zyNUlhYC7jjahQPtrsFp94U/4rZXkHL5/SFY6vsuWzTskVurU82OxFqzg1qsjUDyLJmNkazKqiJZOtSDnsmCNqY4nr/hPWdRVb97Wp8ll2rVaGE7Cyup3GON2L7s/XtliQOrZ4al8P8AiSCW9F4egEAWG3Xk8Syz2ommsVYpZxXhNuaNK1YqqhmjERdpVhjSNXHXP/EaZfP0/wBKnlezu3KdO9se22OLKFHjgww9DYgrTyzrrshmH45TvqM4Og3HhWs2xrlWRdyFFLrAOYiD+ZvnvyxuVKSjqVO6XTpHX7reX2+3T8uvSen8dC/iY+30Jv1yuN+WNg9jvuv23cxLZc3qHHmi5PM7C3GjUKrr9PmXj07xY8WpW5GOrZG5LpmDKfIxkyUHIlPz2tgWxePzAs6xIV8kBRPSZAlzcWQTP2mZgg6F/tIzH9vvZNFCx0kiEtqQqiKTYk80sUABdnJJLMckjJAPpHA6+fv4nVzUswVGlpSeW7si6bUrU6kMcsySpBDHXWNDHGrgI7RrJKMSONznrAOIEGSPSI6feesRM/ef/T7x2x/H3+8R959fab/S9h8/pofp3iDQEY9jHtHj7j1np/7Pmgfx94Gep9v8fbp1iehdZ9fFhMv80CBfcY693SPvEzEfeOvQomSjp/aR6/8AQvtBfpjWqY/pufp8LhokavY77ShNSzTLBifb7x8voQ9O6Opz29Zjp16AXX7FLtPLJwZAjBM4Kgjuozycbj/X+/VPrVPN0OOVFBYWypcxCQjMCnGT2HIxn3Pf262FgDI69WQX/WOsf3/7z/bpEf3/AN+v26eBhJfbyDEz/v1n+PvEfeY6fb+en89OsSMx6h357HU+iWO6skp7xEhKVD2ywjbET+2EB1Ie7pJBH4d/bPqHzeZs0qdizTQNty4Wa6vdME0ZaoGfcIme4RMiDrEhJyMEQT68FLBiWXAB7Y5GAeyg+2D29uPbIcOn3JpYkCFDMwWJ3VY0csyqDl9qhckZYnaACSwAz0YqCVR+44Tj/eYGP5Ip6z/1/IR6/b7DEz1mZmYa/sOFqORUs2CCzZJIoVNS5+RPZ419ThHYspmJiYMxIYnuKIGYmQyrtoZMelZR+c0NJddq3LKTRENMWdyu5c9vb1gukzBfwU9J9dbsNkMj8J98ph9fILthFeTUCAEe4lfcJhpfaUlMzHVbCIf7gSyVXCj4b4R8svDsWzgrkZBGGKnjjA4yMc9M4dFWGZv5rI9fGfRGyRylsNtIQxuGjDqA5UKMZCMXG3qQjZFusOqgiyhyGFEw9SR8oCcChqjlhKJFrocJmSDvkTESU4OyRTZ+Tf6X6jlNevEpxHFO1jrFGzXdCu2WzZk3Vyo9e8BDyAyCIpFpDEQci+7cq4PUMhfw1utcVfXTqOq3a9ULNaF3JuivzH1HtFLqViGD9x8kCEwsy7oB6GQxOdVZu5vbNoes3Qu9Qih4qjxIOqPjLWtrAEBMD8iO02QMd0NCZmFdq7NEPLhplpmODJAYSsQ3BfXHNtB9ySnOBuGfla+6V4TDRwanqWjzjS5FiaBQL0k9vzEicPVlqKUUHcuBYLDLiM7CWmRjUd0x+dWm0mU4yzKH/Kr5EVTfQRxMVBSIyRPKYWcGI93Z/C1vXHfFft/z6LOEoJJ3wbdAr72PtTFcbR1nLKWLWKDgKToiPCkpCfxGYDuaEzMbD/WrHIwGo5FtmikkuQZ41ErbKW17ILsuiJiKyWS97FwfcXf2rkWdQiG33iyHZa7es2Mhti7a7dlqPNWV1vfITWbWrICwvxlEQgPEAEIL7fIEx0ZKmzSqmpNbtxagWXaJUxBGh37CSoiZmJRolz5a8b8kAFQeh+G9N0HStSoz2rsNeOy0lmjVieSe3FHAGVI7PxMNWOLz0tv5aWZyAK+wNJIsjql8zt+wZTGUH/T8GwKVOK1e4y2S6prZBE6a1Z1ZL1dRIiMRhja5kUFBr6l6V9nIpzsZW/aqU2oxdQoFavOmaV4mDVSwlhEG4Fy00l1IFSTJcLA6wEPbmXRta19OuYX4+WxbCxOMb4SMLdRrF/OGwsGNf0hlKSUTC/CVwiJgpg4H0hqOMwavro5KinIjmMBawuEN1lVZNfKPsLZVyflAog/GlJj4zklrZYgihZDHqq3vEGno5o19RSu6Kqutn8Zt4iG0MAgK7SVX1hi2V5Hc988Kz6NZ0mPUtOrzQxzSs1ZYYikxrPcUSssjXDDI0iedI5iljSICX8OQ5i6Xmw7Eq5SHA1MiKya4vpthNa72kyDF1kP8TXVDRqwoob5CIZIZUZKPtE1RyBsOI1Vr72HK/m8wFvHqLLU6bwrG60FRV1s4hva+BTSY1Xb2eUTGGyskNiRP8jrbKOEYeRu4lOar3jhVEm1+jcYITM2YsnELNxxKheQ9SE+wTgonu9LneMlq9tGJXjLtull6uMRUyFlzaq1W8iFpZtlRL7hlPw2eACkmH3QIwyekB6ok1i08+97kttW2kRxo0bbeMIu1iAR/zcgDgjkHpoatDEi0JJWTdKJHKxiBpHEUjTSNsR2WQIAnlkRtJI25HxG0SVvU9uyS8zkb4+PHVqpvqIuLT8uzJNGQAQhvc4u7vYSknFdlYOiLC2APfg6rtOPxOk8jYDJU8YeH2bYsW5+UA1Ws1i7eJx6E2aOGSJGNWvfUhg5PvJRiJSu0lRt8vry3C8VjHsxsGLIXMuC0y/MSoK/kDxEIdB72H0kFsGFNiJiYBnQoA9O3LGa1fuUL2OxGwYDO17SslWuTL3kNulOP+o1nfdlRiIUaTHuXEgYEZskRib9ogWWHA0qdQVwZ5WeQ8gD2OQec/r26pOr2KbB/ObzJQyn0ny13KUYe+DhgG9+ODxx0l9byGxYvadijXWH9QyVDPYmw1VKLZW8FcuWiSuce5nSvYQkKbDgD+Wq6LV1psV48cxQa9laZcga1aRbxLMfp1S9mTlwCRYxQIvnj7IJM4cdsZG1WqiMmaibJDWtT0gYu5luLsWHrtVWOTct+Ji2vQwFFkLjKiTjuVKirpCvVewyDytSbRLq4hl45jj3G5TKahsDN9xlk+SONN82fL26WQiyvWNg0zGUCjTdhuHIq+s5M7o/EXJiCAA8eZRMiPpkujWEka0KjtAmGMnmzLGAApHByOcdv1z1QJpmlc4EcY7Ds3sGGSo4zg8nHsByQCo+Wfqec2HObgjX/AI2JJmpYIbdQ+/GxkSwqGVkRakO6xcuLPs6LJ0V2DXGwsZkwgDxI5vTs3lclTf8AQsyrHOx1pT6qL4xSyMgq6Fbr5QRfr1zCxEhAWuvWa7Bkh9Fe77HsRcc4vj6o8mYF2cwvJmaU4oJD9mjHUSoOUcdjUzhKwT0qx1GLcgTpZIyPoZ42HUKefJvJ53Q1/M02Y6/k6swdjC27RprUczZWZ+Fo1e8nH5ZhkBAxMQRQPqKbU3lZYERFiBAAgJL5ymOcDn/v9Oq3PXNmXZDiRxycHGPkPvwe/HP068mZO9et2s1lb5Xl5BMTjsx8SAdbRVc5Va86suTiqwiApaiRYZfhDS7oLqfY/B27es+4bd5yuLWXF2raDlMpjbifHk7iN5yqsVXHWqjFCvOfHEOzOXUeReHl9NDln8xbQzubODLfEO9Y/V8Zafturcj6BW5N4szlClYrX8/od93xcdnXYkxh2LsRYllQqltPmb4m2FoJPklRRtuMoYzSk5PX+OGbHsGw45mLyuTuTcWnEgrC49OOfhqaGRN+5TtqfaYpwlXEmTKyLxysdLOqLQ8uGzV1B92FIljV0Odqj1ZPGSO2e2c+49BXfyVk3HZ6SpBWQHYV3rjKkOpVkIODG/DISpUhvFe+4zT9L2zC2sLj8mjb+SONq+5HYGPruR0/Tstd2Otq9GzMFWx2PyOcpqdmn0isLv45j6AmxTvKtYe4Pk/N8scpcqcpZ2ac5PkPZQz12qhAV6uPq47WtX1DG49VfsQlSsXg9bppUI16ibBw1tpYXLDXv/OPsojDOpUHpSJs3zEvbaLrLVpr1cmHx7DTOEwDHH2Giegy8oWHiZEQK62O1QtG6qqwU3BsWIYsew3HEObZJXQJIoaupE9yukzEB2jDIiJJdPoekazDLDYpbIZsFonlOwnaQpMZynp3sB7jcc9Qtqk0U6PFFH5kWUWYwBpAJDBvGeDhxDFuGcHykyDt6I+PLOO/9nDn3jEaYOo8/e4T20LzVknspwlup0MnidVxNRzihNB2Ty1zHA+731gpIkxsLZUkrNcU5di7izw3EW32sfibHFuU3TXrDqqSyNijeXl2jYxVi9iibTyCqrzamvl03GU3EJwo2gS2xK/1bZfwNytp2Px+t+HPcicV7E/YZJlHJa+vUsdkqFfH4AAPtYeXi6drLXoKTV4jR0HyyMRHFOKzFzXOetdr5/VLKVcRZbIZG1sDZu3XYPF5CqNpeqSKyP6/cZbTXCGiBsTPcrxsqmfq3eDNBk8P6bJU0t4oKgVQkWQ2FVTtAAABwCxHJwSMc8dK9XI1KUyMq+fIweRlib8R9kKbzj5fQiRnIGQmccglPUa+X4psbcWaVcxmWq42GYN1StVcBznomzWt3UMY7yVbOLI5Pxo+VUbIFcABj7V5pY1bHXewlrxxqVUUMoZacxvkIkkoa/Vs1wYzq6HDASAk1LICOs7MOONK1rL/AKdf6jPJeSSlue4k0rR8hhuQ8hXsZCtruXxOXxWRz2iYXMqF1K7un0i1UoXdfsmWS6ZzD2lrms+HzrVU86pf4MXgkCskQNUvqoYvPP45uKZE21upUnH1iZbTbEfeYP1OXNmR4bMBbIJ80JsUAEKSCGOOQccfl9+qpepvX3biw8qRIn9S8MyQyBSCoIJjlQ84+/T04z2/esnyTo2ja/YwuPa/E5zjnHtDFoxlazjtkCz85+eeYWBeM2mdzLjn9yEBHhQ1oiqQHmPXbGq6xxHhs9doG6lV3TCV8bUpurni7mJ2yxj3LyltcQpvmar51JxBBrQ4JcMC2J9R2obFsmI3jSN/osqvLQt11jPJbZQNnHQVXO07HhySpWIOU2FSDKrj6WVEXeDFjMw8/wBRSnjp525C2nXnYqzpG9bzte86Ph8ZYC9VxOH2azjnXcbbeDRlbU5CnYAa3dKyixJk1geIYXULunaXqDRVxNMxY7ss0m3hBwGBXaPfJ9+B3wS1EvQWYyYUpnPmRAjGz0ldwYl8sQQpA2NuIJXNK1Yozv47GWXxbqG8gyCUyVxj6TihAhC0EbJsfukwv8OtDCEBE4KfTgxueo3+Jdl4vPHYOnhtFZlr+Lyp4U8fs2wVs3mac5Ic/bLq28vHJrBVxxHFVNBoD2s8xGRLrUcVg8SGNzZbGNLMiyLFWqlVdsrqlbVYBJx3yZnLa60wBAzr2xHaJdY9Mx+DB+ezV7IXruMrbNjcdlLNOMWVR+Up5PK1Ct1sbT7fP16S27jvEr/FdpxBeHqQNb88WpMENUr/APxEjCsMbCeUIOPr9MfXsmqCQZEUAlPb1ZJxhRwSe/t3PI+uOoHJlG7ZK5aytwLlHL46jEHWX4rdWxiaYVsFUBhEJlMLUtdpsrVKhD7eXvJkdGCw84mjtycjVXanD18K46oWBGzbTGQQzIVaRreYsvuqQ4UsYPxmF2wBy4QMmZPFbt49wOV4j4Jwew5vI22rHTsFexliptuapUNVs7DcC9imMIUZKaeKzeTXQrdzoxCxunIR+fqNtZivv1LP5TMI+j5eiutjqWEwOGBGFpVMWP45B7h6ssXWR4rFiJUUsZBlMriIH0E0EVOGRYNRVZdjYQJ506naoAEZGSRkcAn2/XrarUrPejN+vYOWTMauwXBZAvLDbjcCOePm+hPWxfn+fbVrOz+zjlz2ibtb3PPbjyXxHhspwpc1m1W2nU9Epb5Ss7bdzWeu/BqTnbVz6VqOJqZSyh7s9mptWGNweKyDfVFfdTS2DNe/PmrEVdPsVMvsXLecdS0e+ysnPYi7s+zXWUdWyDaLG4yxmMdas/EYeMI8dbsR5aBhWYJFeL2Q/qG53jDcfbnxFsfs547523rYeVNF0TI88Ha+NyBnv623bH4yjcLAIoli606qGSoZWfjrWX0vVysPHyE9kVv9yu58gcPfqU8/8qV7ur8hb7qfuO2vcde2gKA5HX7zcHuOTHArHGK/a+XotrHxqDnMHvZtenZDKdsMdETXNA0jWbl2a2Ls1mMSANHaqy1kA8qMtgyE5ZsEny8qHzyoKg2vVdJRlWCvp7VIhC8sU9mWrO9lGsY9EdTPlxQKUjDWEjmKNHjznWxIK+5LF8h8E7va1dWr0y5GUuvisrp2fohkRojsQPsAF5Nhbac3rtbzOrLVJN6Lg0xEj1JyHxrQ4f0WtvWxoyuN5LVhMqVPBnkCxuYxlteRQjIUbCPE99dU4S/Vb8shFjheILGx5CkGFz7U5V45v8Z+4jlrcCXzPy3sOB9w2CuCnH3kr1u3joyOp7JlscYJdVoxTuWEY3F2ACoVVrUgJt8nbUnm3Jcm7JueQ3rfszlMjuvI6b+15HJ26Ta0Zue6pXqnWqdq6oYldBVNERSj46Ky6y5Pv/m/QUpQ+Q0NdlxvKyCQbjtz6W49jn7/AL9VKWvHp6ZCJIWGSVG0HIUZDfTn2zn3+5Zyrs3HuC490jVMJrI3uQMxgdW2W9uFrInaZgidkbY7NqTqLwipka8U/jsqWEWRs0WfgSWz9wsf7T8xyfr3tr94nHuja9OXyPP3CuwUtut4/Oa7TnGcOYbVchR3/L2sbetMs/OPF3W0kXqSX5ZONYSaqAsLFgUjJWy361LQauBx+f2LNjjs7RhCTdYlVVVq07xW+hHCyBkz8ft7bBiJxETHWbv/AKQtPObl7x934XXj8eWe5i9rfuL4ztY7YKJ2F64IUdXp29gqvXMMq/R7mbWq9VYjx5VVyui0QjVlkh6oQZYYppg7khVkimasw3FVwFhHOc8jPI4wQep9LuW1r2XrGGGJEM0iS7ZEKwosm78Q7F2FAwZsBCN24Yz1TjCWL78Jvdynq2V2fXMVw1FuzZXlUKXx3ft3qaP6nGmTAPN0qaYr499Gv1iSat4TKlMiUOWZvWsXi4xGDDE1sYNulkl2csrKPzFjvmfmNF8rKg1jBLyKUTURHRIdTjx+rR8g6LiOEPcntnGnIVvKFpnEObHRt/p4+0xOczGD0zZsrgdihBKIK1rIsjAXjTNkmUflKF6SlTlnNnNw9s3G3CL+LOaN2wGMzfD/ACTSwXJWh6pa2Wmnbtj0racUjL4gLdUGRYTYXj8rUtZeVFA1zF4dQlbD9ADXK+nMtaT/AHw7SET1zhWBUYZm9Q9WNxP3xz0ruU9RnnM5kQh8OXUKgZWCNuQ9mG3BXGQR+vWpW/smIpY5+SzrYxOIo2FZDMWAoS5KUKswph2KuPXaynVCWS4pq1WvPxBJqZBSJ3M99nHm78G+4jIcFbRls3kN34eocdXNexdvJYN04ujnIDbsBiC2DCNs4yudu7iLCL2Rx7LgY7zoJzJORBtdsXqdBm8SrJhj7Wtv2G+OQlTAufETYZcOmqVFMi/xFNKu81lIprgRdegFEZnK+35nO8q5/kDLttWr+U3LEvgreXZsLVIxmLx+LCtZyV9ti9dDwVolZWXPZAECFmtC1gJmk6vrYmllSoNMjG4xWKdyxvxsUqZK/AOG4YDnAwAeoBPJp0sXwtxnkJAlhkTYCWZAQJ9wUYGQRtwSchhjm6n6qvKfDPNvOmh8+8JVs+ipyxwXqGz8x65lMffUWi85Jzk4baNEo3cnisUeYp18Um1kMnn6SbGv5PK/GvYbI2nXLuNpxPEVsdD9r28clb9Ss2j5v1PYeI+DLeCtYu2OrcmYv4OayuU3/DsvVszGtU9axlhjGVa65tq8cjYEiARMLHuM9vmQ9gPuF9veW48tZLmjkXZauW1LlmzSpzkNCqarTx2UxFxOXAH2KWPnZqExdwlHorOYfJZGnkRlRK7ETOL1w/ZZhhy2rDO3hzXt2X0TlTE23MjYaQ8f1ot8LuqNsHSpI1O05++syFcBuQ3x4o2FVWwPQepO2pZl1jWXsyZVQkEMkLbSEDCTzFIbJAycgjPAxg9O3inFNLAqOCnAla+kzMMK6v6GBCoQIVDDeQgLhlJdqmjkM7UyuVz+oXXVMnir97J47OYu6FTJYsxylsab8fk6rVPrWwFw13OowtrJNxIgIYQSWcc2NQpbngB33aXYqjkMfce3OqpMy7K94VPCtXJUKkicdvx1pCw5ZStxN7WErtha4ac0ittNVbHY91pcrZXgUKbcUNqW974WJE+V+MpZK57nnMxJR3RE/mAxY231lVlJ86bC0P7xIAOJIWMtStkLmqlBzE9kHExAicCUFE+ttK0mCuUn0arDVk3IWnWJFkdspyWQj1HAHAGcfr1WXs2rcgDzzOCRtjYuQvK7RvHfnPf6++OncHHO3XOWNQ16piJHKbRVt5jGD82v4c3TsGqvVvGxtkZq+Jw9fBZXUsQUAbExWDqVtNq9uV7iT2kYb3t0dwCzlGe9GfbTe45yGIyDMTiuQKOM2NWf2yK9l1jCzdwuZwD8DdsU6DK+VoNuWqeeYPbQtmeicc8WcGc34jK8q7KPM2CVolycvmeNM5UyKMbvOaxlpes06+RGyQ2a2DtTWt5TwhBfszCQL/L6NvdzmBzfs24G2Xa9yyfH+wbl7qVZmh7J6NrAXKhadkWcn45XvOyPwknsbszvWOr15uMytn+mDuXXVadVO09Ii9+Kv4nfxl8MeE1SvqGvXfDEcSbqOG+DwMqmwEDIWIykAMMEkt6A2bdpOlW/93SSRqqTzxIZCTY/DdTkAKD5RYgKZJcJGrMc5KjpHL4v2n3GYPaeVsEGPzO9UtXVt21aFrmCZQTq/H2DpUU3N0pVQkao0RzGfVh7uPoDZyh3LFa1FdlcoGuqtp5b2LEcbatpOGtLp6i1+ZjKymqmm/OB8tBHWsvbVi8tNC7QWSq/5TLweSAjxsH1st/Sv5P2zW/cL7nKd3BbRmuOD/Tz2LX9Q4y1bELtb7uvJA7joIJxmuVV0bN1txGKHIzi6kW11FpuXbc1bkU/PQ1m8f6GrDY3ivCcsutWqmNw2plyJdqWEOYW4qwlylvpeXyhRXYZyhj9zrW0raELyNTLJYtDqTq6uf8AhLxDW8e6U+qD4nT2hrCedbOQiSNEZlilr7g7EKgEseMqWMbYbpVqTz6Xrb0K4ntyiZFjHlMYrCnydzLMFZEG9igJyG2lgeCBbPQec+E+BeL8pyTyxouxcuYrN6RjdUjgbE7jGqM5D3TI7bawmmoqZSiGSCtjKedzuKvX2zjb+UaSrisTrWdyk1qNhw/qo7JqHHHux4N9qHCeJTg9a/Ts9r0cPZnaGXse9+6bV7g7Gn7g8buuox1YcXk8di+H53TPZT51sti2Hk0X2EUKtVkZ5S+/bC8U6hofGPuW9tLa3BWZ9sKNX2KjidpyCbW97vz7rm66Lv8AxdvWMwNmLiZx+tZPE3adhba8427WyimZIASC7EN/9aDjnB6x+rNzrZ1eiUTyZ7evbTzBuQJsfUot7+nP8ucN5DKWYiwx+FZ/Q+l8dY6niyUlNteLuZegozDMOJn/AA+Wl441TUNH1H+WRQQyyUhqGkaa1GxDGa3mK9iSUtlt+6SRxgmNEXuuCw1vUdX0vUNF+L0Kap5kE7xq15LVdzFPWjNhoYkITylm25Vg8gsBZeIkTpG0vcFuOycs+wXRtguYqpU2z3z+yMPp+J1ypjnZLOYj3O8a5LHZF2RxNAqqHLw+LyIA9zatUliKxezJ2K9Gxu65T/Ts2r3b/qM/qKc57RsdHKaNo2Q4D4r0jAVDZhdg13Y9C9tmC3yyplYUL/qfFFHO1vMVsxItVYtZ23ryLNizrVqljtE3MGk6VyXwJiGawzk/Wc7xpi9BtWOStKpXcZjtI5NxuQVu+rPHbMaSm4HPJyVHEZzEXIv47JJVXTeqfcfL62Ke1/8AVU5e3X34a37h+a9CxenWeY+NeNPa/v8AgOPdj2K3hq+q8cZ3l/adB2QKGYKpTPPZXkXmHIszeSsKL+mNcqfExVmV5bNLsWHV/wCGmi/w3WW1p/imLxmLdoy/Cw3fiLtQv5EAjeBTExjGzzTtbgZbGSF6m1Kvqeo3aV3S6uj2ylKVJoy7xhSbNSbYYjJCRNJEhCNvKAH1DO0hn8W8aaFxPx5zp7cvclow65oWz4XeOQtb5wqDev5o9iMaVvUdPRUw8PtgolUqdqlWb54uX2PW6rWWogZpi9qfEHLHPey6NxnqmDrnyJnsHazc0UZLF1KFQsBgshsG4P8AnX79WjWTjqtC7Zg5seXIkr42FXdskqse0jkvbvcP7h+ec5ryr1/LcsZXD8iqYrCqtHo+zY3XQzA60OFW4hqUJoaIjG0fKcg63mk5FsicPrrXQribiT3Z69gWcj8da1yRx6g8TS+sblUpZHT1UathlyqNYsxaCiY13lcsULeMRJS35U0nriLA9U8XiXWNNqvqFCrBRCru8vUbKVJ9mASiON7eZgYUHOGOCSOejNRo1JmSKWGejOY4yyQ+dZpxS5HqLgRO8ZPfLRh1jyAjF2L24v5GyftFb7ZvdVV452PkjD8ic7apx/q+9afuWW0zC5Ljrdt9o8eX7uVzNDE5KLOHVsxNGddzdWLGVfUKmWMrR/j0zv6kVGnpnv55/wCPMN9Yo7Zx1v8Axb7jde5MRmUqdR3Lfcxf5i1fO4HARNhWKfxrs2g4dCmVx+jZzJ1XumpVuDk8XFmeDva9vGb9nvAftk5IzFPX+M636g3t85Ywa6W80vkRsOa36zumK0Ovhvh5MsFRvbNrgbNiMasEIbfv37JMkchYKUv7yaup8ve+r3r8pc2c26/qmycfbzjOF8TxjQxeWHN43jbibFN2HQLZVMjSqhdyu6Y7kvM7fNqg+/h7wXcdFO5DhfUQw/hn4v0Pxt4gkXxPR/iFRMIsBruj24bNOW4IoJIGgBZvMqAiZJUKkuxiIMWHRwZFtJdiqUZtDsQmnYhli86sJ5YfiaohEplZXjmaIudqvz6ldXVUZKzZbhbC5zhbd/cHuvut0rbfc5yZtW47DktY2XIW89yhvdrXtenE4vZtpvICtWqZSbVRenavqP0yzWXoVDAuxd5mPZGNqbHR5H9uln2lcQcS+zjm/iVHue0vU/bV7xvcZxxX2HLOzO48j8RZnjrkKOMcjkzTdwOm5rZ9tw+76tsmsTcnY9ZojicxkdfXgWU2W9eeWyHs81fjSre1ZfLW68+5UxtYjA5PXaeo6SmnP0tFT61sh2fOhZFN9+QckW9lKtETMOEYlie4znz2fD7k+Uc77eeI9O5H4ksadxQPHm/DOyaxU3HbsbW2PG75ORw9uthMlCcWvF4Jf1Z2PCxlIymQUsn169dres6zPbNiTTrvijxDD4YXZFSjv6HLSkhXMZj821WfEoA8zHpRYnEbDJTa51Tw/p1OeiZKGoRSbrVmRGtwvp0yx+VCsUrKpEaRidZK43ZmaIzAsYwOo/kj3A4b3O7Lz1zryNx7sGk8ne4rk7iXf8Zw1r2dqbbhuN8PovFGp8WRRfvycPiLGybRboahQ2TLKrYPGYVzyqYujVenF2cxk+cZ7fuXF3A3vY0MeFuUc/lfc9Y4kxnBG8arRwYaboPJ/E6dmzOM/wCMrr2w4vcrWLZtd3CXMNGuajvlHMYpWXweW/p9dlkOiaPu32rUtmv73xJxpxfxhmByWJ2XVyRiQ2Snr9qpi1YZ9GhYyXcVnH3Ai+TK9gv8R9UtrHs/GYyvdz7r/dRU4SLaafuW6+5XbLWs0tX1PUNewdTWdaHdtyp64vYAyiMdYCvka9rMY9oVLKn2evcT48CgMuJ+IP4WarDqU/ijwh4qfWqoSSVtMsXas6xqwVm2rYKyqwjRkxsk4fKgPt6Zz674c0aCtSnkatWh+D8itp637rq9WWFq0beVu3orxRbmaUb1G1wyls2X9wnJfun5tyOi9PZ7hcNxzuXuS9rO4ckcUtyGm67mOaee8HydotrkOcPu3IeR1bXcPe5N45Ra0rWdRzDq1T6lkMc9OTtZawNT1cn3ucc8tcre73lsOLcvxtguH9L4Q4Tsbfkdyu6ziMnr254tHOKtywa6eZUG64/BYXj25wxlsTrxY2pr9e5tWQy+sC/K5HbX16a/qoXd7P8AUI9vvBlTfd71m3ovGXsXuWcpTvKtYrC+4Hf/AHQVaFL3MYnE3G3MZl9o4so6S68qMzTXhmuqWFX8e+kifNWTkTiTO657ifehnNj2e17iNlRexWu8k897dQqWslyXdxmn4XTtTzFyjq1atrNPMY7XK9LTsZTTj8cQFhAMwZLkvsc90ehq/wDELU7+i+K5r+hafBNPDOwWtEI0VIJQIr8OwoxZHVWjilCq0o80u7bFo1p47GmaxpWk2JqZ02WOGGKKzBuWxLVAeSKaaeOYLDDGsc3mRSSbo2eNkhRBfvgPiP3T8T8jcs8ye2T3I8GOdieK9T0vn4a+NxXJNPTdSpXM3susbd9IHO4EMNsWAm9sNmvampmMblVzFrZMLlMTj0iNCOLcv7H+NMZr+ybF7mOUkaBjMVTzOF3HT8PsNfPX7+QE41G9Yz7iUy5Y2epl6lucgLek48xfZiumwquu1mP9vnM/tJ9pHKmO4i32voWze7C9g6/KmtqxtTMHnNQjT0YbcFWqF4hy+m7vPGuVOli8sivYRZuLFs1XSvuHT7j9V1qvrx6cdKvGtBrmDw1Cj4pdTr0aNVFDE0QmwDFNGnUrU1Ka0plQp6SQFH2l1v8AhFQ01opPCHimyBpyypEtjUklWUsEKNN5FWu9lgqoqGzI/lKGRPRx1Jp2t1Xv3LGo6S1D4t4VjmZg8zxRxRxsthQjZkisNP5flnAjZVIV1YtuX5Rv8B+1rObnxLytwly5sPuDypnza1mycgU8laZTuXvp1LNZfKa9l89Rz2TZl8ZRxCrKW36624JFCq1RVfGpp+4XO6vnf0tPYryHguIdXu5P328ncU2+SdU2PI5bK0qew7r7ZOZ99yWSVZjI4s2+a3xhg9fy6MnI4ezrGTzVDI0AN3y6lZveHyBt+dzWO1vbdSv0903HinjXKbPtewRYu7jLcXkrVIbmuZDxBVVi861zLLXiKyO2LxCsCWskgLWOQdu5C9jGocR8k7HqeoYn9OvlbUNX4RwFW2I8j+4bW9k4S2ziodpzmEu2ArJp6Jgua8og7+DC0zI5rWsmiyDHWFqIjwJ/FH/af8NXbGi1vEfxOgUrMNnRo1shZYZK6sYZfMgjRi8UgrFUcyJu3zbMohitt2zdeLRHoalHJVj1Gra1SvGln4WVVrND5aVJ3n/3c2DDshyUhYiVyMSubA6rzBzXodbKYnWs9wJx5Y45xLdrw8WuPNXyvwdlwteszF0q+TtldVlMwJRMUaEtmubFpE/BBrFkLhvcLzJs3B+0UOTfcxtmBzmbPMbXXwK6+MwLeQ8vevzlskFPG4HHAeKrY59apCYpdK6LQCrwF2yZJz/h1ON1ML4W8zWzOxtzmLCvnMZNDXciuMal+PHCZMx8GUzFhgDFpKhiYqkNyClciMP72pe34PezmeUNRs7sA8v8RcZ6VnaFa1RmjUyOubPn9p1bEUiuQsKhjXfpeWxzmwv5NOzXEbSmKcLPXctCpeE/FnieDxB/FvUo5taffJYl8banZt6GGmkgEwWCMKyo5VWb07RiR2zz0s13xNJDDckaKigZeZWq11myDmPEzRu64kkYqR2Zs5HJ6tR7Udv5uwH/AIf/ANx/O/HWZ2hHMe04/wB6G3NdlSzO5bJpg8a8p8h8KZWroOvjkXV7e6Y/TOJmZvXtdjM09dyPKWRuWslbTjcndsRqt9v+t1YXxnk4sazd430PG6kOiU8lfvZBNvXtRw+pjodCojtDKZrC5TW8Vq54m9ZVWs5zBTRytqgizkCqhu6/T45k4uoe17nr2c8nbVh+I91w2I5Fyf8Awj3nK4nQ+RManmrVti5i2WcVgsjaTbfYKnuNHkHYF1wyOTwWR3Z+QzsVKeXw0H643B+XHH8S+2uxk7N7DWi4p4F1jMUiZYoZLF5SxxdxdreQRaU1ZFUZQvrsKtLspGzRiqcmtFhB+rrL4l/gBDR8aeF7E3hnVtWm8RWLHhS74J1IJp0ejyRL5daGuCcU4JFMcXmwrYLCyJZJCoY8u8IyeK6+q6hNXzWqvKJbkolUPI00aPEQxGZj5RAYocBuCNx62ccpPy2J5N5YzO/1MJhM1tvGOE3nK4HWcamvhsTqu05fIVtUoY1SPkWU1MxNfM5Eg85ZaldBw5TxJOvHoq9qvMPEGB94tB/PGP13ROH/AG6+zzP86V8tsFYsfWyXIOR3bTtJrWX+QJjZrlXTcvsDdd1+E3LL8w2rdoIZZrrKFZ7wsHnOIucc1x5v9bG1aeH9vvFW2hn9OtuyR71qO17XuOGwOyZC1YKHFcTsWl5nGWlQPhx+ORFit3rykdFzrNfi7n/k/hDDbO/D6BV2erhOLPnYoLmxXs1uN6+GOTeyXyfklhE3LNhR1GsbXpUGftCxSo6euAy6eKNnNaXT9LqxvvlnmqO8rhdpLNLCUUtgnk8ZAbGOD1+G1BqmkSVpNSsQx2oBEbNaYLJ5OEWRY2bLqXQNESvrUkjG5TlZcCc3+4KiOc3weZ+QsfZ5c17bM3lcNbyk5O1gdX2fceQdy17QsDSI24/WKWBwWa1HH3MdinDGOXWuY5gsylDIKXe/3lcL8J8I+wn2uM4m1teA3LZ+YeI9Gs/PVcq5fLcZ0NqTgt7yWLxVln1OojUcAS8ZWutRThuSTUGUWgyldjFtx5S1b2F+7DeV+5fAZR+j8JJtjbzONxNO/wAY7TQ2TQ9hzFS1n8xlBVVXh8BiWYi3nYpg+1i9i7cJfSarSSsbBP1AMzybyZ7xvaLx1r3Gun7pw9tPCG88g6fr9pVyhtosx298J4vd958lRYgutouvbrq8YDUXQI5jbdjwl+YYzCCla6jd8I/F2qtDxhI8sBMNpbZleOKYNHu2I6NIu1FZWK42lhub1AEzW5tQ1C54frJERp16GfVjrC2dPrw3q9WjNsqjyWWS2zGzBbKzjaIEaWJWeFng0H8kbFft+DWMNdfk9OpbDi9jxmNEG06Y7ENRNY8gyrY7XjaNdi0CU2WwJFAeNh/eRt9xbpW5c0cbcyaestrzm0J0kclxnpuHwbsinNf05GHoZW1eoVxJtLEY5Obx9TIZMiDBUrN2kWRuDatViKvvJdOjT90G+6FxpGUs0dc5mxmraxR2/H2MHs1vPEGoXYx2za+5K7GGyY5HYsf8LHiLouY3KYTKLCAuok7Tc8c388e3n3QWNi9v2W1HU9u0Xi7FcS5S7uGqjt68PQ2rN4rY+XqK8Sx+LbUtbZseh6O/rYMG07upUmOUSTmGtY6Fr4hJdI1NbNcsN10vG0CcqC3lSMoOMbuPYHg9ulBohYZJZHjkk8oS1qtrza6S8RMFadIpXQEPjcI3GSAduc9W69qGk+0bWNCzup+5vcNRq69XzlezSyzcvla8/wBU2gXXzdD6hiFTFGhhJqNotmy2uKsgqSdIFI9ygpbh7leTqnuF9i/tVy2l57gXkzc8pX0LlzOFnU8hs1zLamrYMve1S612FwGEuY/Pa3nK2Dyu1zlMffrY35uPrkt1ag+qOq1eS85xnu3HGq6njVanb2LZOU95vMxsXc/t2e3DkDIbnmByVxiCh9SxuO35bYbGPrsRC25EV1FLoVkIDap+nZzbXwvKOJ4l3PGvDZcrWyV7I3cfi5kXYXXcZsWZwlc2V4gvjq7RdZakBWBqsV2wPyJg7x4a8Zv4W1eq+ttpfjNw2a1PZLHBXteZD8LLagq2Y1mjrzqkzxRy1/MjLoZRuLgrUtM0mPS9X1bTBYtS16sFqDT7i156VafS1NqKxSjMENhbBkTe26ZlsMFicIpG0St6Zs3tJ/8AD+e5nUblzF8eck4DiP3RaBr0YRtjG5Etj3XlXlPG8Natr7VxQfc2bK4bddMwmFr0VsZb23LWU1K7rdhy21A4cy22aXidoraFd0/SZ0Piq/p+tOdec5eP1pGJXrrcHhaTfOwHOxWEr4/EVFBLvhV6FlD3xDZ9bHPcTunJnuq/RL5o5JzWk7TnuXHbdy7sej4DG42zd2ehnuFfeXutLh3aMVjKNA4tHrWK0LUtrxAX6v09tHF0yzFiakWrfrWOu9sj8y+gWLicbtOTqYzX72OxkOr3AydmS1vF4+yCWMfWvVL1C1j1xHdaVeptAiJgmz6N0fXPDmt+CfGus6j4c+Cval4pu6lDMJglTRYbNStJFpMJytkw1CGWISBsR7Y1yUYvyjwnql6bVdVr/HS/E2blhbFNa+YJ5IwsG74kKmyNlAjWNlQCMY2qoC9O7248R7XzrlNW4213FU3XQw+P26+i9cr1nVte16xrqcrl8lLoSa2Hd2XFKbQrsh91+TQS5CIsWUXV3XkjO+2TXOTtU1G3kF8g0tdxum5LLzjG4SxiHXog6tzFllKkNp0adepbt4u8Iz9RBFXIqK5UOu54bxXy7uH6fezY69yjoGwZ/B77g6Ddiq4ehWDLY1OSHHNwWVhJ9p2btOtre0pPHM8NhkWAqWTU3Hq9Pb3EblwhzHxzg/cxsTd+raHOeq4NuMTiqkZ3PBMWpmmyqhkzOOxLM1URQMIc0f8AGxEsBjmF8mpr89+3a0+p4hq14YXIkrRPbPmIgRgsiWFaNiSwwdp5K7cMMnoMI8SfHwjVfCml3NCvIi0LzzQ6hFZtb1dcyrJMH/4TlIzHEo2SPI7pkpRLF5nHZDEhrKqdl9TA/CdezmRc/I7BlbYJmrXPLZW25rr5sYBk+yLbrQV4yh3jTFZUn7dU5XF8uJz+NoW8hj8NsjUlTUdhVBifplpjkNWsIP4rfmPOPIpzmEtkwNefE0oi9umMZyDgJ4s0HNowFesym6vtVM5dez8HDF2rVcBLx0VrTZV2RHRksX+az7R9bL/Y9xhl7m9bbzDmbi4o5y4rB1a7kQrHWMonGbBjsnGFryoK/dFpiE3HLnvYdc67RKCCSfTUtY1Ksk1mGazRhki864Yw6j1Iwyfw9zEZwCMtjsSMdXq1qdbwzomp6nqlWs0EdKfyNPgda3nTNBiGqpiV2j82TCF40bywxYjGca6v/EjZnHbV+ltzDvGG2bD4vK5bE6Rhbuo0bz0ZfKahf5i1ZlyzklshFi/XxV+nRU6ozGVkptWzF9koEFF8wrYWROPzHUo7yr5DuiJgvyKLXf1/n+Slkd39yiZ690T6+op/4kHh3jHQf0uvdNs+KwdJW7blf03IDlHOVXbWxlbk/j9mQxWNV397urGV3V6wgYwZWXsNaxBRfLr2MQihmJ/5vj35mY+8T+Voft/9z1menT7R1j+OvqaavRhjD1E2mXlj5YiUkEJhQC2cAY59/cg56+SvF1rTblOh/KWmegjTCsLQjSzBD8VmOuwUs7rXGYlmkO+YJ5jKAyjqPnpInBR0/v8AzH36ffr94n/rP3j+0/7+vsW/pd7FeP8AT/8AYJjSxdRaj9mXtMQOQUqRdYD/AIB8dJX5TmDNjo6MCDPugYhfQpTHYPx0CL7FMdOvSOn3Gen3/iJ6df8ApEzH3n+enX19gz9OKxWoew39NhFLPKK3kPZ37Rn2qR1Wn4f/AMQuggKjaJAEpHsaBeQwlXWG9e04UYhnigZZGkjjwFHrKLu3MqgAOfckdueDg856c+DoIbfh21XeHzZS8zxsVsOsRhpiZnb4dSq7Vj4MvoLEDBOANlGI1rL087l8vM02VMoioJwtFhb4akmR0gYcShElnHknuZ3kPeHjmSXCfXt3Luw5rGY+jiaOGHySWT81G0cLrW6g2Usc17y7CrCphzCvHDmkFZode1sMLJ4fdbWWuPxm1Tj8XYVR7KxoTJJKspqneOfkhDBeZC1hTAjBxKWB17SiB2rec/pZ4U6mKTsRZKtbC1ZGqyq5lymagWJlDmmvqFrvSshI4Cq9cd8mHqKzrEVOq0riIRRuMmBUneQNKuGCR7pBliCRt+VsMOB010hZJrG2ODw/4g1O9RihpxWVmgXTjX09wROLMcNKSQQhlw0hzNWieJwvq6n89dnF3aWEtZ+zjci6oeQC0pECd1VW2urCXsF/SGEdtXVSgVJIBnj7o7o9Ctjkmlhatp97OZzKXQW5TVUqYhWTKS852UINviIAFZB3EyYcs+zt80gQDfJPKe54dGv3Fazj6s5ZcmRnWHItrQL1wpc+eUkUnHZYFSoEiUUMAgeMrkAVvG6u12rs2bfVr4e9kyqItBhqSQsR4bLn0Jpg87SvjRUtea1YBKe1cqe0XQAkpjnp6oz5/mNPAWQyGOaOKNWSNtxEk6t+fOdgXJAI3d7Fo/hGzZ02lb1Gtp7Q2JzAETUqfm2baTTK8Nf4bSrThW8ggV1sFmWIyL+CpCeGc2/S9r2WtknYzZL1JQ0zlZNIYtkJWPFLa5q8kGDXQBRLQhqxPyiQEbCIroZjJ0LGJ/pW7q0LKvcLI0bbArtrs8comGExcssAr8rfiFMrMyFJ9SgvQk7kPDaweJtY7IsyISn5V8044GpQ+4Z9ajYZ1Evi9sdRVMyAtGa8tREjA9um9Z3Ysf8AT153MX8dalZ2/j0bWJfWlBjaUACSCJ62kEKBq58dmRMCgOsdEmpaZp0QnK+JBKc7ngVDGzbgvo80PI+3OAGTlPxCeORfINEvzTaXDUoS09Pg2xV7Op3NVnNcV5vU8dUQ1qnnbFL+XbK/EF66Q7PL2t5bhZwVK1jsemvviYr1rXyMmOYbi6d20+KZd1f/ABRQyooHPQ4SWNZjiCGw18sd6AuaMkunn9RyWiW8tdcpeOT8N99lhQ34vVoqif8AiusO6qiDZ2kJqk29SXMQIdso0W2EY+1Z2PKMZRJ025ydifjkbFiQ+P4XaEeM/F0gYhDAZ5VdOhQOZLAIyGSxtLW7N2zZxlRb2Vja2vcYKVw1xFaasZ7649GqWqSJip8yoIALpWbEcCQWBXheXLwbZpL75Vk2kCKNkw5IGSRvyQQcknrqWgaBWpz6Res3LTrVq6n563IpJNPtRWkxJJbL2W8mMyECIMsAjDEgJGq9MXdGbZvuyYEMpcCxk87KNbyvy2yWNweYsw9TG4Sj5HNxmPa6KlaULNrPmGy6LpOy1vqsCKWbr8gYbWdtPE4fFY7czxWVuX+5VdNGnffUtPgupBKxqJloOao0n0krCRI5cNjtp4cytbWh3uvj8u7H5PVcdeoZn+pJQ6jknBYfLbiZStpMV4olViIWFqGpUwod06JTEYtOFxm4u2q9Nm6/FuDCpNKbF0ssy0E/4pnlYLPCmWgZkE9V9WvY7vDqpksVp7iLqOjV9zN55tmf0PHtjZN5eGMsZSu5WDtncR3wBafC9miNKnh0fUa0levGmkxU9OpVltVLzymGZoFis2hEtOO0I5IZYYmRYFYhQHLIvk9eNRt28YnV9idsNHHZFY4XKoH/AAOUxzB+Qp1f9/rUWsDZXnp5GLYkEqN1PtiACdcuHnEYTKnj6EXUMMsrmCEMfSWNE8iNu0KYM4i51Xjaqlifmc1JitLe8xc+q6lOwL2fNvt1V4XRqNTP5551q6bLcTbytrFVknD7NN8dXxMkquFmVVwF8wpDBMgTY4xt3ZLV2pfxtTHAlR1lvPyGZoSDKNge+TFyESs0jBjAreTIePjlRzBceGBgacMdaKZmdNvlzAqZNpCMSXwCrJkkklSDkjIfWRPJDJTmvPdmoRxVbEsiRLJHMK1eVPPjiSONJpYpIrLRqioElVlCqyg1d3GmB5JVW+40xWydZc06sWHg9Doj8VF5Ja6Ahw+FBF8iGdId1BcyQtr2UpavtN7J19QzOyzg6GTdbx+QEIV8Sn2ruZGexUMXFVZRD4Uk57WSuuUCTJJr7jslCtlpJd8s0vG11PqWq2NEeruow0Cb95l1KwbGTJhFhVMCYMGkfFC6y8bbsOt7ftWNqup47C4WxbZcr2gtuzCxMhtYwGUpEadm6oiatVjup2wQI+VLikFl6eLDY8q9YTgEgxOsTYCfmyRz247ZPHXONTpWN7EwxzxH82SzjO0dgcA/v+vSR1HUMxyBmtqTrdMzdjsLnNmr42+KD86V5ftbjKhN7Ys2FVskmVjZLxAquRsObPafqyvH+l3tl4Z4z5i2RLsjoeU5H5E4vfVq0gqTj0YWk7GB5gStS6bsvmQrLTk+tqzeJEgwPAK+lcsK3JXtX2LJYp9ryrYeMHMY2XjFem+Bgxm2EsUtnjVMwix2PJZeQxsrgAm0Ov8AL97G+yzhzjnVqGvZo9n5/wBt3DlKlYuhGT0fFaDseNy+jVRyC7Brrs3TJVaoLqjUi0WMsZUbH7UeFod3xrf02ydMmhisx7eDHYaNyRJCgG1sK2d5yBghcsRtXBUy6LJ5NSSlJYUzWkjsRuoWKKv5Mryys6KxjCeWpUv6ZJNsG7dMrClmepZbIzjrWLo2rNazjMdDQqVVMELaCYkazRUELZALX1SuOyfJDmLgiiZ9AuRxzKFizVuqsytjWLs1mBLpJlj9pcumwbAGvEdYjxgEkXX8UzJM9P1islSpVMtpWUr0Boq+p7HiWP77lS0eRvDWbihcLQykRXk7BlWNgqqhCnmq0a0DBu1C9nNUzG75/IiiQydMny/wDHgzJlFez4ESdhc1rCo8qIX0qrZ5/BKCM4eQ3dOnhjy6QySBS0LFcqx28eaCM4Pc8fr0kelLWmLV5yHXvJHG2SPRnkpj2/c+/HUNvWw7pb3jD2Nky+y5PMU9Q1fBUrF+w0G19XrosFhcQkRKGppUVlZmhXrtWqPMbiC0T/JDg2TPYzWvbrgC2Otu+T5c3Lke9d4R37HtLHabqvGOIxerxtOBzdRmVIbe1lZrbXEWE00VgjJYZK0oZjLh5IK5V1HNaVs2n4Xc7zLli7omqbRiM1RSpoZHA5Sxl14Vd10WPG+0gqbU/E71uWjwvOECwR9R3OusXNe484zyFzPxlqWwIzDdIiqfnZTFOLHNbVZzGPQxkYNlxM11Yybs1QvWO+miWXIWLiJtJnYRzQ3qzIdu2J7CSPyV5BkckEEd898+x6x5plCrYaw7I6uJAGjHpAG1tu0Mh7sh9Lft0F7Rp9ipse21sPj7VIJ2DEuxlVjA8VYrSjuATIR0Sqe1oPsGmFExxO7pTJnEgG04LIbHafmNa1+58JVSTuNTVTVrV2Vlkiw8prFBgs7IWfjFEQS1MhaCEWnHpq4zMa1hdmJl7Yshm6ca1UyKoio4xuZy5j5UFRrYlThq0bTIY+zDJaK6y/8AVB0QJBwpvI8eah7jMtmuNrfJOu7fpWG1DTJt5SMVQ0Pcx+u48tgykkEubTuLyte6dWqlhPdhqoJkU3fKJLwPFGjTVZJsKCDDIpX8v/2s5zwe2P26FkpjBmWXJJH4Ssgc52DkOyqMZ3EFhwDjJPNTMC2gvWN1xmcr5MrbsR5daXiIQ2tYzksH4a8857DKKNcepm2sPyxYc9bCm+u/inW6trLbNTzednTMLY0nP9+WYwjixn6kIs63iLAQDbTadq6RhFcJKOvZYOexZLks9vt/AYHP7hZ3nD/1bip4R3bVcdjLJpx9TL7zk8FjMPgtzsZKVNVjrGt5Gva2UMcpQfMtWzxxMiFBajr2TQd+0fVsQeSr18nhuTcKrEVNmmKsBsDatdjchjsettmXVsoo6o22TUAWoW3wpb4yL0NW1l5i9Ly5YojlWiMcqOAAn/vAA9mIGCTnPYjlc4uVpfMEcyoNpWdApBLY4H5gVKgnK7cFcFju2o7E/wDEGeG+TeKjyW3Yzjrb87X2TP8AHuLyVmePNt2Ko3Hk3O7br6+uNzmSkcTixp5O1DWjGPxrqzEzRriCbxurbW2jd7dZfkV368ubaem4+0uEPsvsT8hM9GCRMYVgrAsrSyYa6UsNhzcvi/S+Wd4y2S0PXEDDaOMt5POTaYALVgcaqCsxfNkRWrU6DFl8i+bCXZjsGfGAm4V7jLm66UnKZLU8znU4zZtcuYnJX8ngVPpVaGRbYXdrVVjEpdXantWdsO7t7wJYPkQMjqWkwVd1itLYjDYJSeexKuMKMASN2+w9yekOtRWr675rEzLuDeqMHJHl4ZiqrlsKFzycADtjFVMHks5gsdkadWt20cqePbZqMms5aPjWxYj/ADJL4/Qx8hwDHkRmY9ZScjNoueaOg8gadxpGrVbtTOVaK7e5KyP+C175UWrDMknAfI72E6K5KJU2hKr5kz4O0DiQr4zXYio2aeUW2mpaux7Vs6dF2JiRZJvCw0ygIMF+Nkj1E5gYiFTcbmN2g7ZjParkrnfjauycea7rWcfXp3K9dO1/1rcwj8zllQpZE0aFhbrUriK0YpS3ssqZBEvZdeoUpSkqQux4JVE5zt7uy7gOe+SPf7dQ09GtWqpURrOoUYLHDjAHYED39vrz7dUb2LRMLT26xW0rYE7JgK2IxeUv5YV/H8NmyZfIwNpQhXErGOeCIsxAPruBgs6djJ6XO5Z5E4U5Xv8AtyDT7O10Nn0/jPGaj7gcrkaNWtSxzMNjaS0W+NDoqQ+ymNjCxki+efkq4yRSk2H3KiM93Ht34542XjrXGG5VM/kMNsA63s+Kw1p7hvXE467f+u0rZ2on6dflaaDK8LeNax8eUHYI2eq7anTxGCv5nMOv21TS1+zFH/CNNWQvsKDKpc+R07oNsz3S2AU2AmIKJgejuoRbBtV5nEbDBSMRzYVlXIAxkZx9P3z0FHDY09/KanGj8BWeQg9lA+XgnJH15AOOOXJPN+U0/nHO80cTbbn053E0LGA1rb8jX+HtLsNcw1zXXZY31PjtxuUs46xeqstpsSf05wVmTPUkzWvUMfZyde1j8bYyV23cNoVqYNsHGQtvcTZ7TA4s2If5GnZCXT5HSUQIfdUbEvY9xpxvy7d9xh8q6IWF07Uvbs7e6eR+uWayta2albyw0czm31oe9mu5y5TGjcYpbK+GTNd7m/Hax6qkcF7vsGm7BVyescd43H7a/DIy2PjMXKmeVp+VtYWoORpLFVh1TL2qV3IXWJtII0qsJiwtrwAFels9KhFYM7eejszFpJI5VUfLnOW2gHvntwf29PFq1hgrzOo9JRFIZccEAek8qecZ4B5784+kbZtGT+Xo2lKyWt80VuVtVVpOc195Y29i8nWCcautj7iFpdissvJup2sberGc03K8img0PxKZVvfA/JOX/wCJtS1sPOta4/P2g3WZziwvZrI32WbWer3ik7s5m8OZv2ysO+Rbu27l91gnW3GZ5f4ZnQeFeQuZ7t5U8qUOX9OxNbF3rC0WtgpbThsjnczt2BitZhYLw13HpW9wApVS7YWckKDYXqu21Zja98yTd55Bs5DYduy7qaMlmn2QZdZ9Oxr6+LC2aTnzKrokY8kyUtMY7e5JzPqWGvX2NPSkgmc93S5O2CQoO6JHK9vbGP2PJEbajEohtalqUYHAhCoIx8vA3KMjJ7jI5I+vT95Y442XcD1beeQ+ate5Idl+P8dkRxJ7BN7LYHG0nHNTUsjXsrbCKeBVdbisfjKJRUo16k42sE1lxBLPetYzuIw/Hmz75ltgymqZSrsFLUk32MyMLwOGhCGI1u/Z6LabbtulXdTccrroFZqGDRHWU5w1bVdh4/4MzWo4cKm0VNNyGA39WK2Az+RlcVTrzi85ZqsQlamZ9jnf+WLkwRbA2C6REA9E+I4v5S5N4b0nDBnht63qeTyY4XXMtkMfTfjMpkbU1O/FVbVqtYtDeZPjmwcxXCOnWZH9yPQLYZG+J1fT6keQR6xFIDhcf8Vsn/sOeMdL7Fbe/AtWzx6JEyPy5+QD7c/9D0vueeScFmeW9E33gPWslp+CxOH1pFBGWYA5irZXncNGTuZQMa1VeyI4xOYW9aGVa70uBtxDV+Um7Q+Fdw42xn66HHjvZJk9fxmqb7xnumg4jYc5/wCaYTZ7eUq1M7vuZCnSnHm3N4uticcOIqIiul/iyV6atuglSAojkfbRW0PH089vHJupV7OPrtw97AY22Gc2WX3WOpi4KlA4QkajGpW8iMxhLCYMExchAr7PtYy2F93nthzGuMyg5XX/AHC6GdLYaohXjV1XM/WxeVy7rXy6rbOG+mZG5V2OjVsEd7A2L9A2dXz6BsQ3qkYu1NWo6kqTRsIztkmypBHluhJB985zuwcj3d6K1MxWaklBKkstK3BtmiD1pfOiRT58bBjKBjZtwQUklXY24YVvufr5Kzz57mcdlmZjYdq49595z4+3jZMnZOxTz2ya9zBt9bYcxNxhPvsqXMkZBilWPKxmHiqNwwyJOZGArA5XlbD/ACcJd2S/PGutV7dahl9gbc+PRsMo440avRstL6fUTbYtYY3HzXJdIZFpSoDOb/8A6g2S4qwXPXuC0rE8MbZT5GvbVvlzP7mrZkM1rP8AIOU3naMtlt/qa/WTFirhNrmwnMowVk5bjK/wK42YX5rJ1g9t26aHQ1rmPHcp5mvoOdxWjNzPGF2MMzMlte4uylasOnvHFrZZoLVjyPKfULgornXrsHsm0wE+iKE0t+JJbtWGk24DdJCkQHqGSHfG/n3U+o9ielurm7PNGr2YXRo4mYpxnKxMdq4DIvfCtyowDg56AuOuDWf+0Fr/ABPyBd+iHl9r1XC7E+iMX7ODxeWSWWt5Uq1dUqtor4u0h71JMm90CisYubAF4e87iLXeHvdHzPxbq1LI2tZ0jkCMVp9jIhVKznMFX13UMgGUbLEKCJyFnM3oqPlKpOKbkMM2UiYXOK9g5L0DZ9Y56we3RjuUdc+v5jE43LUKmaq10XsdY1oYsRYZboX7M1rhFQXZQSq11NK6uVOrqYOPzfS5p5N5Xu8i79nrG68gbQ3B5DP59uNGky6ipj6+PoFFZC4qLjH1FChBiuAiw2yZC35RnPQKFTTIqckhutck2krFTRi6t5YHG3cH5wSMfTH06XSU9PxD6FnkGNyFeGOU5LY7qOO/5uR2xZzCo9g2reyjmW5u2Sz+w+7/AGyrkcZxTrVVoIwmsZKxrJ/0zsOdQCV+XE4jOLZkdlkrJ3GUFpxGPQVu0uwdW6280qvtx07jp2nLSFLkLPbUrZP8W9Nypb15WJtMxWIkxxlN6EK8ty4itLLkNGpDggZ6vhmkZ3k7hHjzhnX/AG5X7HuExPJ1/b9s5npMWNLaOKpo5DGUuN06slcvr3GWshSyNrYzthFaxhxr1K9uLjhr4VP2e89Oxt7BZcMTgsFqhZnzV8tksSxmId8WnYyi3oDK/KgCqWEOcmtVIinxD40QUzHPXj01rr2dYuXqsEfCRXa70QCdrjMjemQq3GR3xtHPcqSOaOApV0gosj7mMZMhXAjjAUKCEjIXeA2WyzM2GOBVrcUcaUMjgNoxYZi9Yy1D6jeoYzG0KOIZSShSl/DUfcY3idJvvywhgzhZjC+81+jPizRsRyTuWzYTj7je9uOYyFHK5Grhn2JK7jqI4l9m15Axy1AI0ooWciSYLsBChFazgOksTdPb3pPF2rPyuf521HLZmjjkBhtZ1rEZPNDk1We2Lal5mskKFOKXkcFgejoU9EohjjavuYHtvy3tu0Wxp2y7wzle7dv4nI3M7g9MuVsBaZUqfPr2ak7Si4mzHnE031xAhZNFaUGpimuCDnEk0Yt6E6X6cWH/AN3lZ8BSrLxGATlQfbngdDVNFuOwYxiruxwMBvy4JB5/oePpznpEcM5p2C3XSrOnYXUr+wazZQ2jTdjSzmOz7GV4tvZZxjTR88aleBKn5jryuDMCkunWLYe63ma9z/wdx7gc3x/itS5V4g5fv1MBserYVWJwmc4fdrmZF2kXcR5LN+vnKG5XcbsEW+p01jivDSGCe8mT/BgYLcd2sL4J9tNfIXbFq/k8ZY23ab2RuLxNKbeU7ilYVPg2n4+DpNGTGPqRxAKauUkc/wC4X9QlO4aFQ0rjv28cfcK5Tj/csAWL21lvH7flbC9Ps5CMrj7x26Sqt9eSz1ivdGxY8rZTSLHf4sHm2B//ANMGpQBNJtaPrdipCUjaKHRXu1ztK8ssybWUBiSQHbaSFU9urVR0ieFVEt3T0BPz2bAVlAAGdvAzk4xjHc7geDVbiK97j+HOeOBfcvxijOK5E43zS2apldgxF3Ja9mXW9fyuqZ3StnqWWKnKYXb8FnMphcvQxlvEZuhjsox+r5nB5RdW6i3HIPGnum9y39E5rNcaahoNrV7W7ZGg3CV8brVDLZ3Ycxd33bH7EizZBdzH1NjzeQzeFlkeTGPy1yW2rdm5cZbWXIu2e7AfajhNq2fdOONn4e5H5lHn3CMwy60craLypk8ADcpUofEyibOM1G1Vlklqv0iKmKzmQeFJtSO6lKy0Qq26cZ8scgbLyTmcdnNNx6wp67eymb8uzu2XM1sI+MAQWVKa8A/eyKwQ869OsQkMQMFCiz4s1PWrEqaNoUGhxKr+vUaNXSEl4QllrxAFxgbTvRGONpBXnojyatKUSWbkNmw7RxK2nn4kmOGVjBvKhAOZXcIQdnmMMk9Wk/Uq44s+4n2lnyKzB6FU5HoY/E7DSqaPmKmU2PZVYbI4qtpOs47D42k9zMeGSxEsyteypdrIIukC7FZJsau4f6sC/bzf9/nGHuG2PlrJzp3OXsz10tEDjNYZpuwjxVzrWeGZzdPIwylhZZr/ALhTdrXkx98s5iA3Qrr8DkddxVLYfD9FnW6exclbNntlva/a13iHSbmzswW018TTTDctU2vBKtneybDaasBdoOcw6izr11XcZYcVcDGyGtj31ZHWtt9+vuA2/UMPXs4Tbdk0PO6znEXbH0PKa1l+GuHb1fYdRqFJqx2pZgZh9PE1F4842FW33rVeWOU+xZv4S+JPFdLXZaC6Z4dvNJJejkanEleaWFq1SNn3yARCWIGTZY3ykEtH5aBi7Y1BXs6pWuXppZ6ulaeDsniheILqkysKrqMyRyf/AKvjlyWQmOXKb/WBsR9puZ9lu36t7xfZNUjk/Rk8k8R4r3n7HyHyrYwi+Idhjgepr+AnD7FbxKlZbH4HX7eN0nP5/G1DqX87iIyC/OxdN9R9BtR94+tts6BsOs+1vivAY/Z8NpWy5TH7gy3sm24i3kMBXyuawOLzxhjHqVUyfVWOyrcappIlr342vYvkmq9+G6/te1LJ++HbNjzisrhOIPZ1geQODq+0sv69muZuQc7iN3qch8NDjjlz9rrKzGu6ricbjMbj7d9qNvrZWxTu1a0JRSnkPB6ljeV7x6vjrFbVht1jwApsPyVZdHILs2adkLDli8KvlsfHiswAfjadOoRqCXdo3DxdY8PQ3rVWSHVNO1kZMajUaVkI8YDNvjgLecvmMu38NCqjYS5GVSNaggt29SqaRTsVJZa7tFNDPHFC5jiDGCVSpkWRFjLKXdY3TAC72ztE4O91nOPKPvV9t+XxtTQuO+KdKz1PZOXNC0TA4/AU9q4yjStzpX4a64m3ZuFjs9dwuzXgXexybz6UOnsbErfrZ3nmDkPmjd+Xc5r238zU+Fd65o3bfeH+Fc9u+z2qur6Heu1b2CrXsRZz9urDfqOHzW60lW7VwsUGbx+PUcBikJU1+OuRqPH/ADFrvINXi0tpxdfjLKaXltNdlrtPG5bI5fVX4V2ePKgqPjnQvnOVCvEEk3fsPIBIJV0+7XWaus4j2j8lVMbU1nX/AHOahtxcU2NYo5ZEZhvEKdepb9Xu0pqi3FWGLs/VcTNshq5vEsvuwDsrEFM0TwXW8M+K/ET6P4/8TQ6TDEXaDUrNSaOGIr8OVM0VZWZg0pRc7cYXY3DANPe124/w9nTq710mihpmhXkk8iyqedOIRFK582RIfPcnLOIRIwOA5Fy/YnntH0GhsPum3/E6LrntC1feNWsbNt2b/qPdORsn7weNKr8dwXgdCUrKJqYTYFZXe0TItx9481eyev65TipOTi8nVDqu27tzl7jncz8m4vFZDffc77ldTy2Zo26V4cN8zlbk3VdA431bPUV2bhYvGYHTz0XWtsKk2xUpUa2XtPa46zrU384n4qu7L+m37yuKsNnLm28aN9xPDXPtrGYLC47FZfgnctby2Nzm55bac/l317mRx+ylxdqNjFVsWS/6bdiWLStpZuwIUoxmnv2XUc5ZrFFe3j9nTZDLoOxSZjPqMPsUgoQDlMrt8ltPgtrEfDaVC/2mLUfrsHiKuvhSrZp+EfEXh3xBWixDTv6Y6UGmgChhMqmukwZvMMbhm3CWB0JkjSGV69Y0Pw3qFmW/e8H16GoNJEnxEMIO0ofNWSVUk3iw6SRs+9tm1UKRoCXkcvug4iy/BHus2jg/LTrWbyOt4LXNr8GoWX5XWcTjOS8rvFvAYjC5GRW5J4xmp5mpFOUi7HUn4mnYqKTkKoxaT318S8D8H+2P27Z6hq2Ytc5e43adk1jVM7j8uA6Tq2H4w1vH7tulpmKUa2xncjga+Qxk4+HyBZG099asgMW6W1I4EDWeN8/PJvKuuxyjo+iiw9p08dhdjtk2lM2ioUcZSz5DlLacjTttDKNXbKH/ABhtWEkUSaShOcdL2fXeL/bFvW6cj3tvxnN2Q525A4vq3M0Wx6nr+Iwez5mu65rNmvYdVm+WsZPHarkctQFI7HGBv2XSVl91SeI1Nc8YWruy6L80LNhlluWXhXa0LbleRPKdSgZRsGfm4yMm1V6Wnx0K8Mkod49jHdAVWzmvYQwognZ4mSXy7DbldQiqoL+to8DjrWqfIvIvGfHeLsWcWO87TrGlViSS/irsbHcLGpj8PGklVSYMvskYKiPJYYAxMTDZoZTjjhb3gY29tdSltfGnt79wEcObTid1xq9p16xlDz+i4t2/ZPH06TR2Q+O8nnMdndSzNZa04PNVYyfedbF3oGzH6f8A7f8Agn3AbxiuMLm45NfLTeMeRuYbuCw1LKUrGp6ToGRxeqntlTN+KMSVg9m3nTKKsYV4Mkbc2l9CvYo43MX6KM/TZwege6jZdP0a82pVPlnT37vYxF/xv3fP6gOFtbLsuS16rJ5AsptGP0+zjcxl6dO3ZceTddTRO9ZroqGT4p0vXdTnoTeHbS05oJI2lge5HFHOI543kTyyy+ZuT8M7uOcNwcGPR4dPiN/+YUosV6/nmWL1NVjaPdHPI3mKEVTHI+MEgAMcArn896OzI5O/Ue97vJ8Ps1tipc0cU4PjrOYIKNnV8xx/w/xjjKepbDVvi6+OWce0ZDMXolNhlEbiXWFUaT7DIbYL2NY+/wAx++vQdF2TkzI6bse+Z2j7nd+bcirTw3NeZ4v3XQ4yfGq9erqr4zO3Np1oWXMiNigsaGqYDNXpGHUkBZqNlcrxPT5m2jB+32zd2rjjGcy1tf4azuQluMv7I3V9ox+Dp4/ZsdlqWGu0flcg4bNaxc13IVadq3hqzK2XihkGXacODkvlD3CcV+8vhX3Ici4XVcHz97eMjgtfxGgYTX8LidescNbfjMxg9h0TJ0sYjKU8ZtGzarmthof1Tbq5PP4hw4q6Rk4avh7b4X/h5f8A4m1qtLVfF3hPwFe06pM61dSqyVG1m1AonrQ/zCvsjHxMrLVNieTbGfXIGjBHSPUNd1HwrodivW07WNageiK1EUKBtW6UZrpDGFqgq0ZUZZuC0R2lVZsBbwYnddg1z2hfrqe6PlPXuQnhyFk+fsRxxbr1cymF1NNsZb22ca5bTMqdpmT1c8PsOJRmLGOx2XqV6WPmzsS69end7vWk7T6WXo69qtPNZL63s+Gra3V2PZK9KlVds+WxmJwy8zlSxr6dihQrZrNVMhbZU+GdKiu+yukFrUtCtqvIu7cnXPZJ+tPb1I84ef8AcvzJi79ChVwashjOINN5XwmgcW7krLVrGSKnXq/0sGc2LOM1OvbrY8r2Ryb7VG+gW+tdFuuzXcjNm0olhZtOldJUdTXQayCTYJ4sbEsPHpqdBlRG61DY7Q8w9Ll4i/hz4R8L+Gdaqal4l0m3coTQVaUVSSRpbsR0ijbkmikgDpHHHbuT0nZnwZq0uMoqsaF4e1tdf1R7dmp4y03fPGy0dX0/4SpHEErqUk3hGWRRFhQnBhMQb1L1dbadb5e9zhcue6PTOLdgZonH+N+snoFTZbWz0NM0zSqNXY8xoOIzWWmpZZhGqw2UyQ1zXCqDMoyKaE1hXXjO99VXjndeQv0+N54T1fFUuIOdPZGnlXSq2Hw6K2x57I0tx1/YNtvZpiZAsvds6dt+DivduUlNpWscQLutRd+Msb4bXzVu+L5OocE7jOkYrjzgvkLl3cNYsXbKqeZ4luV8jgtkpZKraBeLzeduCFirrwXWBk6BwFpAISQWI57k7dOj7M/0reeru2Yf/iT7htI2HDcT4HDYS3rOS1T2x4rhXaeTsVVRNexcxdmNbONEpbTd8evZHK5nbdcS1Rqwzqvr4t8M15H1jUBCZNMr7maK3Jqi6gPSYyu2tGnmRhsFWjPbazEBVOO3XrOiV20yGrbppMsgijqRx22symTT5WkW0++RXZPLaeGZxGoU7G3SurtM4iza9xW7apxbx7n9lxWv0j1/CcZYHk/L06kYjkG9SdQ21tXJ45Q0aNHLXIopxbLUk2pi612tkWSPxqwbUP0z+OcfR5Y5EzGvch4bW+UuITLQ+TMSo5fitqw20FYuYuhkhO1VxucqVtlxx5TAZ1IsyOvXkZOli7Ap2rYqlzSL7Yau0u5t4ewNTHWNnHM8s6nRrarVuhD842w0FtqnkyJhUI8UNNuScYqrvWwjk+7uKV3Li6OWN/salkaOSbawmf37C1kYxmw4/MUJwWdu1WHk067Yx9u5OPvECCVZsPVRvq+SVpLGiDO5aZ/Efx3pWl2/CenaB4X8S1rpWJNQvaLSXUFQKkbCvYuROUaRZCu4kMrEOhRwr9DWKCXKlmFbFeNp66RsLmmxaiYhKSHdY5HKtvRCqGRAFYO6sW/4e07Ie2Tc+Ff1SeH+SOQaGh84T7lNt5x5v5G5GnTlbHZ4nXq3twx3EWvK46nJtu2MPbyWyK41oprLnOwWvV81SxtfD4zCY0KeoXWNG2G9y1R4ZvYVP1H/ANoTZcHgEEwlZe/pVn3IZ7Pao7ZLIONlfPZHSMvi7mWqrlVTCKzc6y2jXx+HVVpbMeAvddY9suo8RZDlfinkblXbfaJwluvH3D2B1bI0Kg5nUc4Ou1WZDZNk27MyrN7YdXVcdh1bLmwC6DpuzUUt2czJlre54zzeefcxzF7p+HtK5L454n5j2PTt6wmqb+OOw/IGt7rW0qhrPIVrKV9Xy+Zwus47Pu07QruJwGH2rYgqxW2TNWGUb2xOoCZW8GfxBWG54isfw98OaTXlZ7DzJF4V0tFRoYN7CSJzYeTcsvCoHcDBztjSPeDXnkuR6fc0iyoi0yrTS/p2nwwae70r19oDFp8UQas8la3D5uyYoPLEAXbAkst0f1IslyXlfcXzDkt5xacJhde424p484wwTaM41eR0LUNy3i/lsxRqw9la2c7NlmVss+saaXwcbiF/BRD0xYqLovt65M5Tr47G8O46M5lX/GyeRx+PS1DdZwmOz2LqbFk2OI6dZNSljbTPjZBzjmbbQYyWmAh6sDv3HnNXKmI4n2PY91bzZdbxFruLpp89ShQ4gwmaySrmR4ut54mzUyuUVk8XhbmSyk2mzk7A1+60EUez1Yf2fcZ8mcE8E+8f3AZDX17P7gtY1bkzgbjXiN/K2pYHVb3Ae3UuId0PmXItphnM4/I4XbE7NRq42nS+s5WtrdnDUsbXbnq2UHnM/ibRNTuPojTK2olsyiKSM1YiPLB3yMVSULvUkKSCoYkYUkJtWE2gx0bR0TULAjMcMflUnFYN5yRpwyBx5m3IUj1uwRZHLiRqL/qI6ziOZfcJyj7POG9tDF8F5HT+IuGuKb9rKXbmma5s+98W7LZ3e4V19qzYyONx2xfSc9tGTRM3WXTZiaq7K/EpW3L3zcsaLw/+oX7U+R6WXymW3T288a65qnIGh1XZCvptXgLkrlTjtfJfIm2Y2pSaZ2+NMLpKN543o46EjnNhwNtdib39PxUrable3QeNeMPbHx3zNy5Tbm9m4Sx0a7vtRDsrmkM4pxmIxFTP7InHtdk8bn4yxY+xiMbmCXlXz8YQhx0Lxj7AnI3AfMf9SV+dMiOC2TdFe2mpxRvmXvYrB5Vg6b/UU58mbHcG71Zk2su5fL1TTVs1cfUblDE1G26wuweAKngDSrUkfj2DSPE2nvFZf+VeF56uj6rDM8aCkZLhpXFJrz7nyyuGRlB3ICptVaHStZh8OvctPViGmXtKki1KdKGp3bNiCjAsoleJo5LHonSwx2F7NmFVDu6p1o73/bdA9xHvs5v2H2e5jG71T5a5q0HkjC8wfu1ad/kmxxvpuA2rFankr1SpWnW+PA4z4+LB7XW6Hkcxt2wKbbNmsJJNwub/AGwcz6a3A827hZ1PL5zfWusbbYtbDV2a/tOx4jAZPJ5Rl4kybXWb2OxBw+HFLfIS/CZeWe6v+CxXtswXuY414a1rA7HuVDk/aMPqmt5DXbjtK1uzsWx0xFozmqFc24KrhBoXbOVsjWjtFVioIncepTMXf6WIx231cFovFGd1wOJuUeRdI2HL5bkzK7Xgtzy+o5zLahcvarTsOUVfAzcJN1F81i/Npx7FgsFusdnPf4p6r4M07V46/wDC/wAL+JNFomOJLNjxPqMN+WedHiV7CiCNakayx7z5MexI2+Q7MKHEmnrC2n0vjpmFOvGskM1eKWWeBU2K6mO0j1wZki3s0MwdlKkbmLR3g9jXNvt2fqfIHD/M2ayfF2yXsnsmzM3kToVdZo6rSbhUV8Fbu5JVuupyrS8gUU/BFZiClwAixX7hr/w4HNWK53Vz1xln9PbtmEyeXTpR5HCZqxq2ya1k6e1arjLTsFUv1MgihmdZuryl+oeUU+pkQouQ0EsHoIcEcsaXoM842+ec3remBsGuXtA4nVjOPbe8K2DeU5epYx1Ga9LHZH453qxTYttydqnTapFnzXkWSR2leje5Pm/Z319QoOsatnLj0V9cxeGwOs2XyCMfasjTrriqi1au5h+NKMSBl4J+Rj6CmGUsh5/g3XK2lQDUruo+Go5fKkjkXUqNS1G4kRQUlROScA4bGefsCYjptCyNVjtWLEVW2sMUkFw5pR4hYTyVWlgkYpPHIiTxbngDQ7UWNjIp3ne1DEcn63wt7g+Kdi1vYVbBa2nlrdtTzGzWnJobXs/uB2TkXkPOYrD27pRXoY3Cbtmb9eviaVSvTweLyGMr1UNWQkelzin2r886+3E43ac3XxF/h3T+P9Uzbchuy1pdyPxtxlxng9m3LHBkmIKlXymwYLJ7DjvMlL0UslUiUY22qEo2qe4/hj3PYrj9+x0eXNi2zO1dIVd2nHYjHq159R+Es0Rv5fBAq21UtSnIWLLoRKHWF0TGqEnYEq+oPgrgDlLl6tu3JtZLtjwnG+KxmxbxGe2LK28hk25TXqG7qszXN5XM1Zv66nusVqg3rTXE2kcfMKtUYq8W6/rGvXJxpJp2kt2PibMWiWHpVJSyQ52UowI0UIu4ICQgZxhQ20VHwXoOh0lv67X8Q6fPBbmrx+ZXhnSKnaDxVBG8180d4sTkLDvrwmaR0MRcSKOrPb1qFTd8Ljcxyl7ntW2izginLZMto3DI57YblNcXbIatHZXavtqtuWxxVdADUqlZsGXnXasC65V7j/hTYvbJpisjyv8A1HhePbaMpjde0BlcxLZ8lRxzBxzsbES3JX1JyflfVvp8LGNKK/gBK+muDb9x1PZuTsevinj6rpWr7RY1jTcpjdmq4grmTyKc1OPtZTGmqbBYqndZd88JdKLCqVJdxrgJluqvdjxDxPc4J1Dd81tFjXZ1c8XU2TX9enAi/ORnIxNK1lMvnYbQDIMt1LfjxX0hKJXjQr23l2HAxB3h5EphK+o6BahsMvrsAP8AjBNhO+Sdc7SyqSyAsOFwCQerN4ssLpOn6S76lLBdF+tLQ0M0tOhs3M7K0tOCZK90IypaZZHiUHymciVFVm61g6Vc4/wvuM0XV25bdG2LWYbSqNvxiaMAh2Fyrxt2fkw9NezTClIEbTlbQYobIFYMREt5Ezuw8a89O44435L25el6lujcvi1VdsBmDr5DK47FZt9p9VaIxg3U5TKZDy3Yqy5ne9UCa4eLlLmr082+535uX0L/AIb5+0zFYteLCxSsY9mX+g35K+7KJtU8YAZRVFbTJtypTx1nJLW+81QOdGxPk72PLfkcCOk7LqlLNMRYCxiHV4xN/OdLlK3YtpG3knOsrrVfkudMOWdeuK0qEif5ViXtS1gXjU07VXrRNOvlwrLYinCsQgR/KBTDZyzScqB3AL9Q6jqvhSHUaMXieeovxFGaOTRrK/EQR2E+HlexPYrqYYJKq+dArl44ZUllYZCDZpc/X+5Ix/InsG9z2VzrBzGXr8Za5iNbuXG12Ixk/wDGzje3kLGECjUp1RdZNSqyGkiWsRXkjcTIKC+b3sRRNPM/xPVOS6T1+3TuudIGOvTp0j7T0/gY/n7evom/r4Y2/j/Yt7nNFbrOG1kOP9P0lRWa1oys5aWcp8d23nK+hwxNmcjHxnpY2s5VS0cBJIKPXzr9hkho5YS6F0r5GOvSfvMzcGZ+8R0+4zMT/P8AeY+/X1ap9G13T6da1qcea1iNWrSrOsyNGxVU27Rwue2T2APbHXz9/FCvoNW3VXQasFSGREkVa2GjkRnjKOCpZCGjIb04ADADjtgF0GC7ekR0GP5jp1ku37REdOn5ffp/aY/v1n19cX2D7vmNU9g/6fcvopnFR7L/AGoWCsqrkbirD7e9CNMy7pIj4J/fMOorLyR3TDOnX5HJRMwQz/H49Onb+PWZ6zMR0nrExHTp0j8pjp0/j7Bf6Y9ONg/Tb9kmJu6wjJwPsw9sTFOuGkYf5OA+N6iQh7GwwQNYd65iYFaoJLo6sGZRXoNQtYj091jk8vcHf5PQQ2xhtbhuc/bPfpr/AA4tVKeizWNRpxXqS2VhsQtLHXdUnhSMTxSTvHGHiJzjB5K8rjcHjmN05C2itXuY/HXbdYhuIq2KK2CtldigaQ23gEQsnTICInM9xF0OOn3lua5gtiFVKk/JUrVkcOzIveZw+9UbJxNZviCJ7CFjhSs+4fIoGEjuhTI9FWBu6xqOGuY15VBZVsv8uI+RXsmJlKilXb5ukzMl3xH5yKwDt69nj9Q2i8q08zkJrL1DH0W37B1Cu0TqxPgTUt2wG0JGDGR+1CljE9km8yAUyLIlbDp96BVezbSSxIqh0jw4QoE3AeVHuOTtAJGQAQMNwbVqWpXbmn3k0PwzWq6XpTyOLO2vG08U254ZGNiVd4ji86UrVEscrkE7wVCpTZdk3PJYShnjRYzDKlhzCprw9gWUaQNAZcRgqFGBGAH3D/AwSn9pwURJ19o5IznH/de4/vPtjkmV69OMfZR5caWJaTM0EjAEdx9i0yqZD0IusuXDIGSmY3jlPe6KGKp19T12nYzz6GOI6TbF11Su2sn45wTzpw17isAdhKpEIhIwr97v9TJbVtlnJ1sYrbMbhcEOuKt2cgOBqFKLgK7PALHKMzFwnFlPiZWas0tKGSMQiaLb8ST0bctaeXW5Pw0hk+Gh2Ru8mFDlrMUmB6QcnCqCSOBgWM/ELptB38O+G4VS5avVJWu6hK9atVZGmqKNIoBPMLWPLAiMksrI0bHzPVIqteyXJrse7DI46pMXUB9qzVtVyi1aqDFYCrONrOz7TNcoSuZdJxEgMF9/S92XZN53CpnMm/WWSbYqgq1UNqsfUo457qRV6blmfbJnTahkd0OBqGIf4SAxhqapv1zXm7Pkvr+T2bNlUuLxqshjOlELFvJBZZfbTQmjHbYGmmB/dGAWa0LBEseZV5zX9bTiAx+EdZwuGMsic1G2E41Ett5TIZQoSlFWQkX5DJ27rZYYtQViAnywAlMmmX6lyMMBrTJ5cu9ZjFMchVSP0pAEHBckBmx8wCsSeugaBSebWbckuleHaDR2aBr3pn1aAOJl+M1EolmZLD7nhprETFF5rCWOR9kUayeL8pmsXq5Zf4K8fdxZKoNutCfNabkWGxZqryUy+rV7hKy1UeVRFPj7gmfQTb/qDIMxGX+pWbOTyuQxIWGjXWB3W3MnToqEASMmdcGzC3x2gCV98B2n16midJyWbqzayezIXjcVi7YHFm52idny9JAVigQ+S9sLimMSopmGEqI+4ejjA8bJUhGRo7ljqFfXRxN7vY+w9tig9knajHqZTdC8guEmNdhqAPlkiWLZK4YIWpVYbsgjgt36+xUwCgi5TaWlUZ8s4QFQzDkqQWO4gXdtY0fSI55DLUe61qRZGShanhVJ9qxUTM0M8/4ll45THGNqCZfwgK4clPuls7Tgtexuq1b5pwQafQTcwVWok5fkaZ7EK7dC4Y/Ih0nUBEgREPT4riASAiLXTr9NmfyLsY+7YUwRsXPkZGZqJARPuJJNKOoWihnVK/yk4CSVJxE9NoW1b7gMhw/t2QvYHbt1xLL2X1LS72as0Czk2L+GtoDKpy7E08mgSybHVYyHbYy1EZJiu9EksNbmB1zJ3W0sZdJt/JQ0J+VkSlRW8lLSW+3Neuaopg8lNdFevDBTDSTVNXhWU2QxuYI7DXa2oQyxRlYL/lRvGu3aojby1Dox3NGUAByPSu4DrP8ACCazV8OapQt0hpdjS7s0Vi/GlZFu2XQTzzzQKyWEsV0aOK4lnMqSjyvOlEe84OTwOq29OyjFXW07WAx2Tu7I69amAy0WLi64UUIMoQ9alCTbINmVtTMnBDMSI9PGuB4TzOqclW85bn+u0a7P/DXEWlsI9mzwY3YrN2vjqp97jVj62OxzL5N6Cqtf+SHeFc/Te90Wu6Xdx/G8aHhMXfuO1Ow3kD6Jb64rH5jHVMUGCrknqVicvaufObZsEv8AfKr5rEQx8MituA1C025r2R1tq53HzZLGYk/IJXa6nTaW9VSTWUiNmibCagC6RPfAE8QIPXPdXimg1ACs+kTRgIrxRxx7H8xFClGDKxkjVxkA/wDFU5zz1bIpI/FOhG4k2u6K09lp1a0a8M9YU7oaevM0osKado1ZQshjVv5bZXyvLIjZU7hqeHHVdrr5TQLE7PkU4C9g8r55FOrmzHKZk1VohsFkpc5jqky5UphyAYmJA5j0LaZv9DXbuy6Va164WK5QwL9OyGYNn/luDs5Yl1a2aiO4qla7WNDXt6ixE/ibVwwunqwFXVdpzieRcLk6Xjy2HxbMqpyKSmXWAqGBk471Cv4YVZWsyBCGgZxEsWnsCDXOk5TX8frGxUdpyeEDYMRmjv6vlG4wLVVPxqYVpDKiUfKi8pzGqORb+KJB9iH2IhgS29bhpafDAAarkKrSxSK2edrZwCv5sd8gYHsMDy6RLGs4jmrzLujd1TzGkyyxeWy5Y7FKqrjYQpO5jli+a1Ye3e05u3cW4u+7LaRm9tsbDcw500fGyOy5AvijmEPZ0u12IqYuvUAVsgRqwAITEFPcx8Rif+G3G7XZjjavkcll94sX1ZXKObXw9zXKQ2bg0KVJAQtuVpE2IWSJJJo74Lxl2zEfydW1qaQnivlBsJV7t+cjShtXGFbedyyuxJVoW9wm0oZIdZMJIXIcv8h9MLZuXruz8e8F1sVRv465oGKy2tV7WxtHIv2C5nG0cbtmx36wkKPJl6Mtr61YauyWMrJKWpGwyGSHVo/zGFZo6MWoNtUiaSVmmZtyZ/DAOMLucnscBcZI6rMtFxIFP4aPKfOLSmIIghLBwqA+YTKscQVRkCQueFPSX5a4sdx5b4vw23XmUPq2mWdlVOJrqIrWPyefrRhr9lkwv866LvivJHsKUjPya0iMR6zNd4O0zZMnmK1nlFet0sRgM1s11uzEnEYqyzF49uQxeNq/Jcv6nlMy0QpYikiDm1ZP49cCORUUj7jto2flrYMDtO3Y3FYuxrWtjouIwOtsbSxLcBgsljLWMyZpLyB9RuHj603HMiG12q8YhCrTRlVhqmyKyE0ceheVK9j2rSzMKPKVkV7wkLrQ/JH/AAl6gYssUSXK117wruLSJzHVl/LtVpOkkEempArLujsqqTbQVyMN6skA9gcEgfbpfXr1FjKzm0LjocvBMJII5SBjCyAeYEYg8nDFT7EdGfPWkZuzteu1rU3mZKpxzxy61fu21FXr4bJIzjcV/iZgVVmDMOG6mYGpSiK/U/MHaP7yJwbkNc1XDP2LWbmJy1rB1shWK9YsAx+BXQK9SytKpJm19e8YPlNvtiLC4YwmGgR6D274jY2YimzYnbRlr6qlWmLa+QgF2KaxfNbGOBnka+pSg3nFQImt3WGQNQYF3cV/sZ/Y9G/4n3+TbOGy2PDRcfsGY2JmXyFDDYmmSsNpuPVLTCvh61i3NTGUlQhNQGMGuYgRphvXNO2A1mwkMkW0iJI1K5G047DPZRuB4OeDngK5U85gqwTOhDb2SbyyWHl7Nqnjb85cMxIGMZ5PVbskrE4cMHmcZ8bFZ9MrkVd42ajFmxaWNsRMyC/KhhMGJCUAtkx3QQ9sSusbRq+N1ra9Zzrc/UZsmf1+xep4zHFkKLKOEfdcdyVGQRFusx3b8DoNe1WODaQkqZJncjcb7Lx/mszx9lq+Hp5fA2K9S9h7tJZ5Kh89FbMLplbd3gs2YezTuQXi7GA4XHISUF6WdzHZakzJVbSsMuoMIbdKsEvyEwpRximA+RZ4wAjknLCQZHb2kRRCy9GTCewAkGYljwvmsWQYBXORnA9wRg9h+yivX8nDCJZ43CumQrllIUqwc5VgRzkHBGCPfoOwmIrZXcc062jHVqG0LzkIrUpQiwobtfw0LSKnd/5bIuUqWpgoNEGTRgxmen7yQe+7RQ420VmZxNc+JUYitr2NTkRs0qWy42LPm2SwhsHIZbMItoVfx0ExAKWIj3Oa0JO+D9QxbOZ9AG85WR1+/sddOWq2o70TTMLC3ru2ITJIqiRhZsEiSn8B6RHeaSEdn42qYXZc5fx2QTVqVN6zzvhlbfbkWI2e+fjaERJfCehKe6ZYMRScNZPx4GPGHY01oo/iTqcZkAyPKsgvn0k5AB5yOc5wpB5z0dHFPPIqJVlIJXAOwxjlcek+3OeB0fbnuHJt3cvczuWOwGvcdXdu9u/EvCfIuvYRN0JVrNK7byCdpwK47Dqblv14js5bIKVBTjcesFn4gdPqs+i5tGFxu+6dm83tAMuYijjdU1quC7WMzN52ZNp083FgWPpooLn5q21x7nvlagKFwU+rr6Zqf/G/JctZfY+SMXjdspcV1MkiwNttY80nVLicfhNZp4+ulx1IwuNtXjxbfE+EgBuMisMGGKW3ldO555KjmjMYWrxdZxaNB1tmtceVfjY1GExGOv69b2elStC4Sz2Rxlf5uZtEXXI5Vo2WiLmQKl+ma3qbztHNJPci3ZDOFICgAk7kUAYPOCOe46C1fw8yIAWWNQq+YqpIoEgWuIwSwPnZj+aRXbHl7XYtkCl+869WwWnU9ITpUq2Ovmb9izsbX2YyTKfyZivhW0vvTWtcH2ttCIdfFMEwTL7z/KGEzmZ4W4Jt1P8AzR2NZdoX6a0vQ3GZWqV8nSuxIed5RRYoHeMVKRLgDqQwPVt7LlkIu7CnXTdkMYrJ5Ydfbt5RkM4zHsIConmRrgtB2JYyw4hTHxxUVNJw0g8kl2YyRbLwdxxq1uxr2CnS9qvY12bwtWxS2DabG0XbTaQ7DaN7Rt16r7Pw6pqFBUlQiGWDBELllLrlRrCwCvZeYkAp8Krxn5RkOVckDI7jn69uqo2gWfKLVr6r2JSMSqRwvB9u3055HVL9P0vakbDS2BWhXsrTwLauQ2TxHbsnboVGrcS7TCKYFZqGVMsd4+EIhcGE/wAF1TD3dn3bJTq2Eo5DF5GrlsmuhbvKixj8TSW/JughlkmM0wByGsHul0rOO2HdxS3aOvbLgtzyXG93K5zFjl8zjtKcjDZU/hZi7lLdKsgbtug5jrGMredNy82qcNugie6TETST65c4n1/268j7Xxfo9jF73yJU1TA47knZMpj4y+pYp+01vrKaOiZZAItWNgx7FTXymUJ9lIVsgusVeTfPW0V7Yo1WnkpWAG/9tklijyygAAxxofY4xj+3UVPS7sNiJZkW4WUuqmMsxRGhV23OccGRM8/mA669M5J07g/2Z57W9ByWp5jmT3A8j6Xi98xDrCr7MZwpqe31H29NuNrnLEV9uVl8pbxxsSLlOsGkgYpAuWHp471DhTlnjbQd9xmw6Zumz67jNwxGHxWFXk/jMyV5lbCoyMNbJhGQpoCfBaEYGSZZYuHCJHn5vgrS9X9tnK+dz6JxnNg7bx7qvDWq4uuqud9zdmxuW3XPbao668gOuYfVWsydCnSu1m2r1eKxCVez8aA/N6xzvzRyllOTc/Qfk96zNqzk7OTx6r62IsDhqOLlOvE9rixuPVRxFWLtE5YtrycxfjlrC9KRqOmamNrzWqb4/wCBseWAnOSC0zgjJ7A9wc+4y2s1JIzIRSFb8UFy8BV3do6+0xN8rII9iFk9PmIy5MiydJPlPY8BmeVeWJjGOzlOznM/OIyWxWbCLYm2tVVayq6tVo1adiMipvgoICK7hSplj7kXoeu53Aappuv4+nkMZks/sUqTmIXSWA0cOcG2pWFkQ5g5TtRHlsD29zZ7gsF91y5snwjfxEZhu+X8Dh113pDJ4m/4gyirslXmUxXibb4+1oGW5V4TiO3yML7D67h474ooUOsZ2ps+aqWXjVqYvEnNessxcyu6LLlVujAYsUEkRAw6gxbIlkiI1WwIrYqVb0FeNjt9GxWPyKCQSfYgHPbpdNpli0oYJKXIG0lhgDK84J/6A8HqrQZKg8sbX2WxYfiq+SZLDqdTGsB+Q0uXTAwm04xZCwAzZ2yJdCEunRn75ZTyRgdCxmt62jE4Xjmrn6VLKXK2Ro5TZnbDYpXHZPKmcf4htB1IFYdcl+xTaz7DBzHqxVzF8K0dJwQahxPs2S5Em3lMhttrb8pSXrkYsKERjV4itiJi4dpWUJtmzdtrGQxqa4qlNkmRNifb7uGV3fjnncMZoHEuJxHCWj6nn7tk9WLY3RbzmwZerVzWRtk1dqh9TGgeNV2wC3tVYF5vSqFnFr+jGtNDPZmW+JSrKsLxSsCWTG6NPpg7sjgd/Y9RV9Is1UPnyrD6guWBV8kqow24/O2AvJyWXAzx1r80zg/ft0vUamCwjbxvoxWl1VVp/wC8t3d8m3ZWBJBSoBnVRn9jnqsoiDiX3qnCHN/DXI2IvDWw+u7FiNg1+5g7WWv1AGpkqWbx2Sw7A80gMzkHKrobUlRlZqubXEJJkxKZx3LHLeHfiGa9vGcwdX9y41ut3q+NF93MIW7zWIGtAPqIA4XAAK6dgiIxQjzs7hbbb+yZTM65uljadm2La9a5V4u5Sl2wZ+9eHOr435K1Td8jr1KvYEqNRmZo69bx2CrvFNALVpVTIWF41llgH2ozpejx2HmsUVk8rYkdJRjccAtxkbTjJxjHOemuh6LWmsuHmaWYZwXLP7JnGV7c5JB/z6u5z+/Ocf8Auxr79zdkNVy+926mqbpsmFVTs5fA3sbshZ/JIq5ihXUFqWENG/RKDWbVVfhqAoQIwFVKWC9v9yxmMwI7dlslmMjlLrsQnHLxGIxd3I5K5dq1VEwoaGOrjdGnVJaxAUIXHWTiZG93vK9yfFG3e/TRPc3oulYPcOM9u9q3EV/M67u8OxuOdyZh905eyE6VsmGBDKgUNVw+exU5ptCLFvMZDKvxMZJ+No1q1KiWeyd/b2Z/ku9gsHo6tnylx+JxusDNTWab0XChmIrqkmkK01bMSBS4QUHxF9sOXLWbUX1OWqZZLkWs1CcIs7Im5G27XHlgup5zg8g9wOgZtMpyrVs26r1bEkEUkunSIYpasrbPMrONoz5LLt3qFV0KsvDEBx8Vcq8F8J7aGa2f24a9yLqw4zZMPcxM7Pedll5x2PJWItxEmCDoodfOxdMYifIlEqkjScSBcfcl8tbJjNmpa/On45sHTy2RshhKf+Ft4fGimhWxV62tspM0VmGFePEDLti1CYABHtktp2PRd5494/1LjzjPKVuTcT/U13kbN3FpZVzFc3VSw1TXAodt5yKlFNu7Zm5EWaVnxV1OsVHWjjP4sjN8KVtl2XLapjr2I5Jz+A1zX6O2Uv8A7XMlZm+/F5Gxk3RK+69QC4UUhQcKTbHu6i39po3w11ZksVYGiVWDiBb7xJyY8YwA7ABBwWwCT/iPXpIYgh+HgrQAoiZaMswCElSAWKKx3tudVV3AQMWEahay7BzDyvvHIdjO5XlbckbXlGV8cm3r94MVZRW+R18VMMcFdYVfMRvIVhHkmWsMpmRmTHF6zquU4d5/2GxyLk8vyxo9LIbRicJkMy8D2yvjxoIyVmhbuNGzmNjuvaVacWkjtKRTNrVfHAiE15s4myPBfJ1/HZvG63du1MfX3bFOx4H9ItCOVm7h7QKJC7M4Zraw1meMoJy1tpzEERQODx3S1/eORta3PkXGVq3Guc3/AAx8nTp6E40tQweSytG5tLqBZBdqvRuL14sk/E03KtJK/wDF+Sw6kkIk+IPEty1Rj03UKcEkWETMiNOyjcBxMAX/ADZzkknucDgGm08UrOpntqiktDUIHYJgbWwGOB2Hft0w/ecmc57Z/Y9g9eu6ff4x1jUNpyOMsaoyqW743deQNMxit6wnISZkrJnXE5DBOYIoPJVZeoBOvUaqgY4rBVrfSrOS+AWJuW70lRBVitkWFZnslcmKwF5SR+XyzESYkUmcxEPjf262rddybqKgRobNn2A9VrWxXctjq6sncVrRXLyjWDr8YhVV2UcIih1uyyKwV4UBNZ+jceavvOo3Mdg62SznKuQ+JlKJYZKLWAxOr460T8vby/as7i7zsQl0UiV3RDK5hbhgCBiv0ptGoaf5cEl6GeRFASMSrH6VCYXcw4HGMg8cdD36M1mytivtqKkjSPE6EnMkiyyF9jbGLMWZsYyWP1PTg9gHuFxHDO06Tg6/05juf89V4KvDmLxIyuvq3LG5nTkZNgga7Fcov5dL6lpLJafjRKROO0vVOPcRwbc4+3LkLjBI5gb3FO5bHxjn83ax769HP2daycLqZSiyz1KvXu0rKrypsJCWlD2HPlmTIzo7HHCtSvYyvGms7Zmtgd267mtlrFcLVJG0o6+000QQePNYS34stgr5dpY56aVpcy1AraZc369v2QoRyRldwvci6/v2zOzmX3OrcuZOnd37J49trNDby9wPJmM1lamODJZJVmXS/oTDhXhUILNO1jWINQal8TO1SVvSLTxEbcInZjnjIIy2O/Pt0xs6dUu143a7VWZYljl+HDxSbldGiHyY2rvmLZORvAGRkhB6xxfnNg0ynan5rsDgchDLz6q2MZWFlDyi+729DJLpFcNKS8HyoGLHcZB06tRq6vQBNG/ka6kMzblMbYAxs1TetsqMa4CfRp+KAW8ok+1gyJlHWBs/xtkNhjhvZePtERsF/lrO5ipkqFPXlV7dc9caFOnfoZWj425JgWJhQrUKpqV2ilsLtuczoucjw7sp1tybQ0O6d7VE1S2V0qYKNeG3d7JdkgYxZp89xppGHlKTusJaYryQjFunFyKB1gSi3mKRvJh3HIC8oMtznB546SQ0FpzxO1hrCBl3BGO4ZZPdgBx3/XHV3OX9A4G9vHsK575F1rP/APF3M7TtHtu0XGPxNO5YzaOPdq5Kw9TkRmmux8ssOyePHN3E7UvJNnEZCjr1PGFIt7+gP7w+IF+yT3Ra/p2xZbH8jajV0bH7LQzmXrMp4LLadVzVWpnCuXaBW7H1LFUvquUr1KrfE9VSojqSrQdV9xrlqmX9r3uW48qVLu4bVncTq+W0rjTELdlMhmMvpGazW2ZRGEp2nlWJTzoLc6n2oDJXF9LpNrVhYFsfcPwjx1wts3NeJ555UyvKm96l7XNe5Y0HKv22cpjNgy+8TtFXEYpcZdHyUUG7lrlFV3HYtVQ2sv0MhdUHzaVcqXHSs6bDNqK07Qu7gBZ0Sv5lhldCWVtrAEkgZPGAqg+56tNqbRo3ha9rU1OvLFI7UtRzPXeQGlHG8bQqTEsW1h5ZVvMayzZAjA68f1E7nBJK4b1rhzjHT6es7tw5pPPvCPNeNyybWS5F48bb2DWNq1RmHXZtqluIbm9dz9rMyybwlZxePRZNda0Ia9NmZisdX43sYCzGSz8WMy3bsMdWalXHxRwzF4Swu0UHF63fuDIX64fauEQ+DiY8fraXiNa9ndTiv9JzPcu7I1XtuyX6cvMlTgnastfHD8i57mnEBpG4bHxleosweIrZPH5TBXdjLTMTTp4nIWchpc+Uq0SltvVbjtmRkq75PE26LEb3ts4m6yuuJu6RR2vYE6fatVoEZq5W7pn0TJZJAKCUZS1dpwbZR6e6Wz6gjXHr6lHebYxfWK/kzkFEdzuXd6XBBVicEYwWXDGn4TUIFFEtZqQOytYiEqQTItqaGFzvwPOZa5aZQq+XIWBRMhRYrPcuv1LlTTc/gcNh87g8BxxVq2NFyWOEKOeZm9bdWzNK+sQJ2Rm5kLbCS7uhqXJr/HNIEcSefqLYDeKHGH6VmC1fVPpuO9tvtT3fi7zYnpf0QN+zlfgLF4XHavtKzsxlax4PQMvXyNG/EXcMuq2sxdi+5jVrWrguMqFXZ8tsO0Xsrsmu69rudwuuFXXA7V9TuITZwSJZCmdmMp2WXLiAOvCFoYysz+I9M/Pcob9t/wCmZxvxfb1vBYpyf1Ab/L2r5TF1bQYzU9d1nmC1yrsOlZOLWTfbsP2zJ2Nkr4R9Yox469na+qZJNUKc3rTD/wBONq0NmevRpQagYyG1AXWeRm9LDNZmSMnI3qT8rLx34cCjFBFps7KrCCyjnM4Rq6PDJDJOqsCsmxZCDGAHYOdp7gvX2i866Pq/F2+6txot+5cn8r+27NYjmzXdmRm8Fa133MbXi8fgXYDSsHZpVNe5H4yp4fMbxn9j210MDC2cFp60hLMxeinqX0/XMpouho0+cc7YbuAwmB1a9kDsPbaKxrgLpW8hXY2ZO3ddbqWWVjskQnBgqJ8IJ7bPcFc6cm8SRksrrOm6pd2jNYixgE5bM4AMmeKrZZc4+9k8QPmWxeamlJV6LBaNcu4HXq16QiInK2E5f+NyHsmMwE2K2eoZZG0JbghmxWoZmZvZO9WBHhq4piPHDVW0dZrOew/JEnALTxHxBpMZitav8TNG6+WXqwBE27c4CsxbLYPJOD/y4HTFqml6iJWit72mVTI6ny5yV/4aAKBEiRIQo2AbtxZ8vlmUfMVbTdR1X2+TxVtLs7hueOC6u6+4jSr3iAOHOZLeK1K1nuLMhMKWrM2sdZy+eoVb+OI1oHWbtjzKjJUTae828c8p4rgz2M8N51+Fr8W8a4rZtU4Lw9Z9fwVrnKEIossZS22fOy02tsDcHXFhzNMMjZRaUVj47osn7k+Oc3meA/ZzeDAYTEaba0M8mEIo1MbkzvZXTnQWX2HPnHfsb7VImSvKplqnWu3I2DFAy85zjLiTUeV73tk0bkLl7F5JOH5KktZxtrJCtGr57E5rG7RiZdkBpvYTW5DXcYSvNBUzmrVqNA6XVTLGvi7xBMtIWdXXbA0fk1ZFipQZLLwGCFjwxUHdllcqTgkdJK/hoRLKwFq1HEZHW1PLE7xbYzGzq6DCuI2kQlQGA3qTy2QvgLZMR+nH+pHyjX3bJo3Gxo/tR5P4A2ZWIEjHG8g8r2+Beb9UTCz8RnSGjqKKOWcHS1FfK0LKVMUuSJOfpZ8a3uDP1BvZJh7sZLa8ZV9tfPOg4hGJRNO7sGXwvBuEx0uoWnWKyq5ura/kUPsRbrpq3jE+8Xdezo5wymD273D818h7tl8nu++b5yFn27lnKyAWNzI6zjsToWMq1ExAY1VXCarrGIwdQsOilj5TjmWqia7bbpZaf27btoO17Lw1xvpNbbEc04rYm5rj7Y/qM67Ctol935+u28jTZVyNnD5bFu7ckhtgcXbxUNq5KrZBoqix6fc0ixrEOt67Wjk2CUwpWaSVPMkK+XITCUyyN6gAwyWOHGMhrpeiafHpWp0rJsQ37+n/AA9m5Hadq6slV490mfKkNdWlJbaYneFQN0ZGRrd0vWsXrOl65mqInl8mvkTkvE55ONuPylbWctiuVeTbYDfyrFSw8kFhoVLcvk3uu07liTcJ9znVSjN8i8iVtx3hOazeT2ElRmMveqXcnkcyOLpsp475SqqmvswtDRXVIGQcRK5Ej+4erX2dZ3PiLeOe+Mti0zTGbblNj2/etdnYMN5cRkt3dshvytbH48jTXtZ7NW7jxQp9hjMWUnZS+w17AiH4Hz+Wv3eUNd2jkNfGu48cYvZN0wdkMeoGoq0c9QjM6nUolVsTauZEck/IYxR+NNWri/iVraOiii4/xE/iTR8ZyR0PD1LTdCCK0a7rorSH1qf/AHAX3d1288j6joGfQbOmM1xbkt+nlHDvI0pKHZtbeAdykc7lUjb6u3PTy9g97fNX3/kvXaWp5LkDXD0pmxc5cYXsaGQnbeH6OK2rG43C0MRfeplDKXdqu4+a+ZTSdfs/RyxMA1Zf4aiulcS5TeH5fl8r/FGk6xuOy2OQta4+v79QyWI1DQcpTo/0vpOHzFmw6zstfFYfF/Ibsa2usZfI5a+1BMp/EL1br9PTcMhU/WB48WPJGSHWuSPbrzlq9d7cvOJr7xsFctM2rVtfPCucVTI3tbr1ds2HDUX1Wlh2nlDQtgvswzWvxxr9TH6JgdG2nD3MbvPG17ceHtxr3FU2xgtr4r3/AHTjvO41MU1R3AU4hDTZHbWem6k6Kyomoo5IIfFGkU5ozHqWsSTLNnHmX6ybo0jX8eFciOTuCxwCrkBcHMWlXNF1fVrqPEhkgq6bIrQSSiSR2e4JFmjmURGSHyIyJUXc0ciI3Ea5uBsHG+NralyLkLnIur6zT3bG1s5mOPtPzD/DmdeqzYPH49qFOW27rtYROAEy+OV15V3CxnZ0MuZtK4c0326fpmc27XsnI+ze3fa+E9d4h9tGOHXqiv8Ah1Oz6HsG8ZjWMpTK/CMfntx1rQamNwjHuyeXzVjAhhnPT0fLltkNkymy5oORshSwZ28NgK2Pp0q+HTV1acPiImVTkKPbHxaNOopzjWolKhpy0lrYESLTxXE7KH6cGK445N5X2q7V5E9yGt+8j2y8KZPYflu4r4Q4sxlG1qitZwWWaQaf7dW8g4utXxmpYnEGdENrq2UZYcjm7kq5B4B1Xxn4W8catYt+DNOqV7jb4L1bUpXaVC0UUhtVbI/Cbaw8pERizFsNGwBewa3q9uNdIraZoMNxUueWws/DPPY31Z02wFY/MhmQHzTMCoEMUsUp8uUlJ72V737bMdyjtbN0x+c1DFWqeYv8f7vXyRULmCu1biL+NvZ1qZWeKTFdJX0XFN7l2HfCFkSwHTC8VcsZbdbmJrYHQsToG35a/sTG8hlnb+a3a8O07BlWtW2rdlyLDc18VeZssnrExlvNbIrFaD9IbStHRmtvy3G1NDMpmd1Olper2ye6AqZLK5VCF3wq11lGRB0GEMC0LKsjPZ4kdPIFq+Esbx1wJ7mNu4J9y0UsJkeJ14uWbph11Mjd1Ld8lq+R2LUltOatzFJxWcwp2JXeopFjCNmNuOEI+VHZvGfiTxFB/vkcNjT6tlvxJ68cjRDzGRAWdoVVQAp9QYYUE5HfpjpE8gll83TZILbVjMKLJFZk8uqqrI1evGS8jEzorBdweR4gACQTZbjJKcXyj78fb7zHe4+1HX//AGaOOtg4n5dHpktD3XNYa/uDsvdZyDbeGLrZjUNh2LS8cvVaNv6psR5nZO1Zr1oY9abcZz3zNvum8YYnfdt2KpjNrwHGe4ZzVgwdbFIwm1bhoup3s6i8r4VfIKuYPMZ3O4W4iSElOoM8tZblSKtmHEnJOe5B9gGQRytoumur8QUsdVscX45bsntuUfue05u7fya8nlrFiy6rqm7wzYMUmxbPIjiIWsXeRKhbrxxs1cbruinYr179qKONzBWKpW7/AMNuMtpn42SU4o7lxVx5EXcHXI1WQcxXJpQdR0PXmtmOxme9EEDb5WmdtpO5g0ZlZDsYSLuYKXCq+xN+Op5NOmpSX5Llsm7LaiWSGvGsVaGSKvXhWWEiNG/3usta1JEDMtaWSSt58piLdGXIsZPDca3eOsRt2ZyeE1zaatpg4fLROMc5eMvU5m01Jk1yBVKovKskVWrc8JMhtiIOGn7Hm63gfctwLsm5YP8AqHHZreV4kszdMyq6I7D1YydXcJyFo1UfFhmTHyFX2NEaT7BKWYGA+p+7q9S9zbWdyXSTpeKz7aOw5XG4lIDSHC7NXG/r6q1Cj5a02Mkmu8GUugQukTBsSRh3Fn8fV8Ri/YDzLllZrX8rgy/VgRg8pcvXQXYx+vXcD7fMDhuMcYyqNd+vTtGat0cTGEWXxvHtt+5HReY6E3reIPCviPVW0mto9OxrVMGX1wpVcGGSEuDJEd/eRDyp7cjqKyurVNPj86zLNU1SQ0EO8nyzYrTMJF81ipO2JtowSXKgfTqr3Keo4vjv3A+4LXtc2CjsOMw+/KyOJ33B2U2sXuNLbEP2KbWBbXN1QmYOzkW6zkbVdQ1YyVRhqWEB1C8TOZ+YaPGOyctFyvmOLtQ9wuy7fW3fB43X6WwJ2jNajpp6litPx9jJKsBhvruLpKi0VQKbFjYIu87SQH1UlfEmev3cm6tUimh2PxmRoRKLJG/HZBZWKtSstqgZZEazBfJMmZ8ZiHYtv8HtbcbeF4traKyne2HI4LbHPx+vZaqB6TipyhWvqmVVS802zy0i1d6qbmz8LJCtZTNVUR6c/Efye35F9zoUsRKxmjAltvyelpJVDYJbaSe4JJ+8sV63NCK89GC9EfLLi3UhmUvGYpEkCP6EZJo450wp2SIrKAyqVG+RONcLuvFXBnJ/HGs4PjzhkMPrvCGCxONzNw7EchadQF9ureyVtxZNuz/Aq/TAk7Z27lNIXJMrVlriKNK4/ocOq9pvJe9ZA8xoHLF7T90xuIxjrFl2Aq4fPYrMZHTtyrwZVqd+zjvOrO41LfnLx5XL0EIKZYHG03W8lf1jVOPWZy/kNUwly5upaDZOwzV8XuiVvW/ZaNACUn+oJxVh1d2c/wAPbJFliQNcSyGPHlOxf5C9g/tF4t125q2Y5b9unuI3XO53C1BtLy+H4Z2fjX3BaBr99yxvOnIbTGJ5C1PVcrmMgx9V92crsP0mtkE4n4Eep27d7dJLLTvV1j3R2XnUX5GDRYU1IwVXcC7Ef8ijHq6DspqTzVCkEkqz3Ggs+SJMVqzV55ElflmOJY4IpGV1x5hkU4XYfD3kP45/4kVNi1LPYhmF5Ly+LfY421wAsYjhzF6Xrub+PnX3GH5x2Der+TqhbU1hj8rF0AqdqReTbjew7VuLOTtmy/I+8btjtGz/ABPktU3HTcxm7OBo4+bNW9uWuFkWuzNlFd1inSrGVqPOfwl5zF2I8JSiToHxfrmponOK5MvDQwbsfcmteo4MMxsKN6rnj66ajZuAVV2KhKrRiApg6hyuTZK5cubzafplLj/2t5vnPO57XaWDTyBx9xfrTiwNLN3buy7xyTrfHZnXa8F+CpX2Dbq1fLonua2KGQFdeoyvVNlYh17WNN1KCLStK82Jt8tg2a8EK7EKB3BsIEUAcqAvzYVATtHWuo6dDZ0wabLrT6S08tPT688kJvM8tiWGGGHy5RK0xkGYpZJiQI/MmsSBQ0olPfnzdylveh8Q828b8r8na5xH7ic1n+M7fF543H4yKE6dYyTL2RuuXQLL0sLmx0XYLtKxdtoXexeexlS0pL9gpU66f9s/tq5f5GwOVyeibVuVDBMUxeYxOLy9/Gof8LEfFq/Wa1WwksjD6NMa2OSxjJOwr5FYe8ZP12GvMbhxlZ0TNJwzMRqu54jbsdK6B03vfV8yYt03FMpXj1X60NmkXUrPcDrMPAu4Nkvsl5Bw/CHEXIFzYNW2DLYrCMxmayt3TcU/PBiMfXw7K9Wh9LQ5l9hqqq8svrVmC35LzccLVBl9E0PEusz6NQr1Luk1bix1RBDBT0mW75iMgO13hbe5OZDuJ9voOkesya34H0D4HRNGjurHJGI7sVaCGu6m4iUEnViWnsRRNBXjlLGazNGkh/Fk29LDR/ZlxjsvD/AXOtfd6eD2LMXuNLYJ3DKVMVSo7/mc7jsXU1JUWnq8e7YXeZVrDdatpLJnsFK/rp0wyRtqwwP1DcBtuv6/wn8vZNqtZKpjNlwuz7LgXNooy9ZGsJt3zz60ITj6Ss5ncfSmh/DCylxVIVlQZYXOsbkzX+Otr90OB2F+a5Wdxev3BY/krXNJyOy236npWV5L5huZDct0wmlkS8VRzg47bc9aRdnF/wBR4/D5/K6b9UsYNSKA+xRzT7ZNX5Y4t1zjlOTymGxWn2MK/Boq23WK9zGYSlGMXgMyb5sXMvjn4gQrS21YfdOyitfOw20JsPpvi8+KfCtXwld8TaqfEbahRvWqNbUNCr6dDFCyJHJV+LrIyzkNLG0gSIiJyknH4ZPPH8Y3dP8AEHh+14i1unqckU+otPXbS5I5tKW/WWFILNgRp5gidlISJZFHll3Y7I80v4yXqvt84T5L5VyGr5NG95PFKrUMrkMLkcnjBbe78dq3htwEymmWZzgNyEm5bRQ1aq0H2p764+wnAZHm33TZ33Hbkq67Y9M1auZut5a+eN1edj0zJ6gmli13LDqg0lY7GHFgaa69f5thmQCeqmiMlwtzDte1nyJ7QOfCqYbS3Z7LXA5Cu5M371r+Xs7jk9zxuFt4nIYixgK+Ow1vGa+OuWjYR1cW9KAWZ0q2QF6+zDTT412nnfjFdBlmrs2Jx+I13ORWs1xuVtewe1jUK9cIoKtVJGZuRSERJ8tc9zzOzJOL58v+JEu6rCIdN07TzNNJuFe9I7ROVjPwyRyRgtG7hMSEBiZHXGUAFs1rT5v5V4yuW9HU6hfCXIdRlIsV49DlENFrVOYxxRQvWhW7O9NJXeJkhkk/Dmi36JP1qs7l949k36i+85Tai2DEZnJja0dq1JZTHT8by7w3hsBjKluFQbqdQMPm30ZI2EI5O3INOs5PZ887YokauZ6mUz4MpHT/AO/vRP8A9Yif7fx9/wDv9EL9XbiLkDjH9JT3LYbL0K30/VdL1HSbzkqskxbcByPxxRsthtozYdSXY9Q03NGHuTC7jjZYtWTZ88DZRmKma7ojp4cl3T/eS77sf3+/Tu6dOnT7fzHT+WI1TUrsEVe5ektxwoqxRugjEKgrtVVHsvtnnHHt1y3+KlWCpLQhrmuYIYY4Y5IPLYMkbxoh3xkqSQO4/QYwMRhyMwX5z9xgp6D06/YY/wCbp9oiJ+0F169f7x6+u5+lzldwx/sI9mVSpYWJM9l3tddiVyhdk3dnBvGILQoJE+3uqFJN7J8ldoLJq5V9z+REUBPfHT7/AG//AEx9+k/xERMR/brMf39fXN/Tly2X1v2E+wG9jcYu2dj2a+10e6xYPumb3AugLcAqj+AJC5BTVxMARF95nqv0h1id688LR7W2KCV810bDELkKgOSM5UHAyMZx00/hrD8V4Z1Gv8NTsyTyoIluCIRGSGKKwFLzsEVHaMK3DEoTt5z1d3CZvAYrZ2ZXOYFsrteaG31qG3M3FE2WslQrITKSIh8cktfb0lHkYPigLze0ZfAXc/kMZha2FwWctyynmnzXQWO7ELrmSZCCJZrsPbTIwAFzLVlYHqUF6MKbIz9t2cvZwtcRJtp2MSlcMruhUyRvrywYiPO4pnyRPaZh9+zqUyMbdiBulc16tYdlsU5y8pWUZkwmfGVVm2+wpSu5c/J6j2THb4lrefkGZkVlSzft4rCOOI73eBozHEzO6BfWV3SeW4O0khZAzDk4B66dpy0f5qq3K5cyU61bUYLEt6apDBVnjkIrGQRVWuVz5bgCaxVkijf8NAXHURuGVq4zUsbUyt07V6/dx9/EZFYDepLoSZBL0uVLGjfCwoVEmP3QaJyRkHb24/GFjLZLKrG0eUvYDNLXhiTYoDWXM2pUQ3Alpi4EL7HTMrElx3CfekxMoxsPreUqV1/T8viMZUbKKqi8jbwU2GolqS0LCzBAEHlbDAmYmZ71nHb0iQxup8i18vh7Vbasw1UuVFV+PlTKb6hMkWGtgV/jFVfAs/cOOyJMZIB7ZZ6TeI01jT7FZzpM9mEGJWWCSJlKiRFJeRpw0gO5uGiHGFJOM9WKY6bDpWo6cl/T45ZmtTLau+agWR0LgV4IaMy1ZYjFGWaG9JtZXmEa7gvRRldB3Mrb2Tk8FqmLUWQnzvbTuW3p87REGwAF5CNMpIAntNRR0td7C6QhMxGax4Jp52zby0V7fyQrDXqoVEPbIqg2/gMK7Ow5SJ94kXRBTP4wxd01FuDziEvzdlN3YWhYljWr7gsOXbstsZBhs70yyUmbCke0JEh6tku30H5VWwWxZUUyxZpInqb61YrgGvqALb1n9oQ8gQfU+ozEKBRKmIH0Ktkx12kiq2dNnQMCjXvMDMyoVUxAIgAwrY28ZPzHHTHw3IwjqTve0q7VsRRSo66Z/LniVS8ReO07W7UzPJJLET8TuPlgp5QLAyWj1KGfzuRxtSnQgTqqvdlwluCmxFe7ZEQUE+Fj7XxoFItnsGDLzQNkZglTZyGSyH9TZC/cs1atquw210ohIk4ECSK2PSkVuT4yhwrJIxaFUw2U+EoKWZpibGJs43MDcXTpuzAVch5GFWW2k8bFCSsM7ZOPjzZM5WMT0CGS0Sk5MutlXUcRkdjpYyzavEFl4Yv5VaudO2VMBgQXLGkfWINiokZmWrD9siT2L9Vky69ekQyajXqxeZMzNM3MiPGhiKqANw/4iHkDJ28AgdPq9yOpq2pFYpbaNV01a5WF5zBJVsiPUA9mRJEgdttOVThtqR+axZ0kcD5ZXXtn4IHI4axsFbIcfzTpWsNsT20UZQhrWGWzwCpsSFglstpsNbCyhVELTV9TYJekDr30oNgwmeyTTxhUc4Lbd1nz3Cmop8sccogyGyUCTSgOswR9Iswsp8cPbIU9hulfpmlaqFpgZJeLTVSFQPJj4qKNVTwdQm1HeiWx2w6JKYhUkU+lRm6VFFxlWMcFeQBYuf4ln4mrWc25R1H7OixLBauYklQsyMGj0mNpkV/IQ6uIrMMcULu1NGimeFhtkRd7FMoEjIVl5GeCeLr4aaCKLV6STzOmqWrV9BDbjsS0a+oQxfEVGleKNbGLMlidS8EhJfYRIiJuG9t2TXsZuNr6dgn5fHG+LEj5/pZWYZT61oFjBXBEJtFsxAG1KYEB6rKSFeZPC59lB2W1Y6S7KbFdc2aRhWfRuEtkiljjIArEUw4xaEGHdHhiYYQyTMyI4uydUbtGoSh7lV5MYU5bCWQh0CDjtXIBD4YRyDe6JRPdEhEdW1utWr3giw4wOYuKOo4+hyESpjLf5+MA6kyI6DPXr3tGJmD9IdUgqUw/xsf82Yszr5GaTqSFPBVclc4xksP/AMC3N5qTVKtKsg+IinSCpWd7TNcS0kTGMsVMixpJsYs5SNDygcTJCMJ/EY7bV2G3SsMoZyum7GWyBXzMvDYri7JLcKimLvSO2XqjuC0Emt5dp+l3mNUq4qy65sux0pxT6trL262PxRrYoLFqGzeano75gAkDmaql/MJseKms5GA9WVxFO/jst8ttOvfxrqOYx8RbeQFGRbSEQtvgJiJmsoyNa5OXTILMhenrEJ7Y6tKywqZueaQqvrNvWVwWPGCTYFXVsyCyrGPVvUSGGF3EJgMdfVSR6F+NjVp6hUnR2/AaUyqMKjZG4ncDnkjjg5AyOnFfTq+p2ZImcMq14HEsQTDE+aHiYRkMhjaMbUcAkybUDEP1B8lcar1dmFwmw1Ltq5kcDhtjwD8VZolTs67m6t21imXiqtatfyqNS2xVZjYjxLNdxSLMKBgPOBqZfGpxex0QVWxvjOg2GtCy/wDxYsALZIVMqdXhKx7xIjlJdxgtfXvt3tGw4DZOHOHP6RpX79rScVkNJ3DIFBKX9VwWu06pXWXO1gSNi49b61A5/wADjLaw8ZCsDND16CURfok2K7nPGwgyTadAOJhm4jswyZFpK7QScHJQcx2l2/hJ0d63p0/kpqFuttjieIo6qCJIYpMH8NMlWYo3HJU5Uc9V/R/D51GkLGoU1qWobd6nbrujRyq9LUJqayeT585jSeKGO3GPMk/BnjKyOpBIjmNZrWEJVlsc/NWcf9UWNainxCDbLkWEMskRCDpWkVyDO/tsR3LpkqTIJDMnqm345tBdBeFxCbDoNf1a8E3XKe2IGCImQS1OkzSUR2rFkADjA+pSwchmsxiczncfNLLrQ4qbMflGIjxi5lcBcKDRM91cpLuYvxQDLQL8S68+WTmruoVNyxt3K2a9sI1m3hqz8qR9s/UVsZYYMNa6ZZYfKltNX38cQRQsogZh9X8W1ExHrhqag2MobLyLMcAHJ2AbsYJJ/T9etrfhGCICWoiLuaNN8kiBWeV4441HmHG52ZVVRzu4HJHSXDJ5ArlnTttdr437N2mzW7tOhZZcxOVsNZj6q5hgsRck4C4wglqzV1gSWVXtZOVc0lWYwabV/JX2UdTyRlWtIBVdL8k+wol/IlJdkWvLINAlh4pd+EEh8QmTbYddw7sbkvnXpoVYNkMuoSqHKsSFhxOT+ZXC6DBlEizvYZdO8Znt9Gue4hr69xHx5y7ZyWWxz922q5V1IKEd05KpiNdubRV2QKsydCIYnGXra3tQY+JBKSUMmJICfU57U5saPTVq8S+a8cQYqI90Q3Hc2GALKvJydwx3x0osUa2nz1IdUgrpPdsLUqKZlVrFgwvP5aKo5byoJZCeAqRszcDpYXMSjNYfkXchOrnbml4+lsm13b0tyudvMt2nYcEV2GwG5HMeKtFReL6w0ELrotjWTCGGoMNvmEKtcxl2pUXkstV8dZzdfefx7A2GXIUNgK8KphXRAdlizESayYuoshX0Nw4zVMRi8LgczrzHWau8uyeeZ5nN+Uh9K6ynlSvLKfwbLya9aGn3REzIeYIkZ8cpgFOdE1sNFtfmiGNUiHrRLehVhe1YRXrscwSFIm0De2JGuUGHbDhNS1S7HGtVzBYVR5ldoWCFshs8HAG0qPfnJzzgSvp2Aw/l1TyN+2PAwUVNkbRkgtuIlWQ5CoMFU2nbuZL8dt1vXuWcDngx+WFGDy78/cBZify6lNLG2salcKCoI5B/YoL/AP7khSQc2YY/x+hOhcsYPdM/l9s0Eb2q2dn2jc0pw7QuW347L7U/ILp7AqFtvVXVcLa8NvJJiFzka0NCr8c5GGu9mV1baaUxUpLuAVXKor2mibUY4LvjdQurVEh4nH1YapGIlcpl4NjrMd+2Lq1cvk72Ly+RrZDIVEozEpQVLEspXmNyFyVjZFbIWElCa8itIO8dlqrJh3h6labXFVUs14952j8JUQNnYO5544H7HjpVY0MOGkr/AA8eQAyKsu5RwcA7scA5yBzxn26AuOdP2R/J+wXuJLNLEbNtGn7LjamPBdGzXuabfyR5KKlU73SvTykyCoC5XiXgSyBBLU9grrnqOk5nBZillNcahlE3Lxlqr180gmw+1XvS2i+Yc00v8veMqOEzJeQFTIumzGW3FesXRDH46s50MxvwsmE3kqxUBbjslx0RAm0XLXMWVsP4rKxwsR6F3epmtvgU9+q0LVGvr+L2WwrH7ltuv4YbacZrz743bmexNc1sCalB9w0W2L/eq0vKPjsEgQl7UratXrrNHp7Sk4LLBISQCAG3jAXgDk7iMcZGCekknhyvhpZLUhO0FkVy5JABxsIJPHZRyO3vxX/c+E85jc/ccnCGNGJvHVyi6tgVXBD4wLhZ2fCjoHmFNxktUxEwp0SS5HuksPw9m9sr29TdrM371b4W3Mq41qrjMXr+POVWsmVOs8lOrUod862+GRCpDsSIWjGZYfuds79ru35arlNm2PedaobFmcbqOcZDDq7Drzy1xSsvj0VgGqWNsOdFSwye6IOkphmoilfpo8S8xU/bbi+Tshqmq4neeYeR9dqa7iNls5I0YfQ9F2HGW8dtLgyK02Cy+wTn10MnSxoIhN2ag0H9kSXoe1q09do3jhSnaDZdxCLDoVIJDLGSSxKgDBIGclgOQtXRJGrST0qJvygQ+VXMq1HcyNEoZ3sGIRrErtLLuXeqRsqxtKRG1aN64s481lwYnXs1d2LbsWtRutZGpmcFWweRtV7jYFNl5AORsgwErrlVc5giyWW1JhR2IKruj3eC9P4h5Z3mhj9hq8l7Bfx2hYZ+VNc3shqWIHNX35JkNsWVVBxqXPMsmKVs+3wGWHGCJI9SxmOw2Kpcv8jNzmfZT5sVibeEr4wLVjcMlZxg7DlcyIMWHxa4XZtKt3jVFaotXgX3v7U+lBtV6/vykU9yrX7FLG5fP/0pTuLeacJiM5ksjkKlWmspIh8FJtWr5mTMEYsBRJGBWLLT/Gmv341qX4I70e0LuaNoQhBQ54yTkE4AKkNg5wMFhNpViqM0pIYwh/ER1EhZfLOEjbcPLdZPLYuyyKVDRhdzb4v3lPeORt2wI5bOK1PHavlM5cRXLAVKpXE5GtYCw4G2kebMdi2Kp14dIopMSkFTJybS9TXD8Rsui81bNmd6PE1tW00xpVjtXC2Vm0OXc+jJxiCNdifqLKLVs8VayIqZYY469YBJydymOHXvlOpEKvOkn2juGVm14PGQoJgNKe2QMjHqERJJMhNRtCD9N7lzAaHW2HWr3Hq/nYDLaXjLWLK2oJySnMKui/Qvikmiq6JxYkANk9FJmOjJkoBi1fSbMbf7u0VkDI86MyQA4B9B3Bhhsdh3HSF692VmadVcg8EsgAxtOduM/wBeD/TqsOuW6M2c7k9kyGVE7GsuZTd8S1krLNhbVqtpg+HwwnLCxLwI5JffXUkqhOFgTBDoha/se967hdt2Grqmp3DtHmN2tYlra2DpVVNNpMx1CPluc8AhIwCzCLDl1nuOzIizKjP2sFf8vwZuY96nUzhVOW2kotNFRwgpiBhq1Q2Yk5gpkZEIUcd0DzlXahvt4SvIY61attpPsD1sW6y7Jt7TSIEVe8YSLrCOveooIS7wKD9U94Z4bRQHT2beNjCNg4/4f1Iwc+/147c9JpHkicpJtXBAyq7iPkxnAIz+n04+nTCDddSq4jLYfEVdkpwnH50NPy0BX+s5S3kLjqlqvmogXWKuLyOPrqyFVBCLKy7cV5JblWKwFftI1a/tSeR+KdNz2YwnJ/I2o4bAU8NTmmrXM7SxlrYs4w92yF11amOHoY6vlCwhhZ7pybbKqsRZIAbX2Mjm6QtvJxtUmW6zQQ4AA5AycQGAnH5QXaQzKhITAygpLu/ma12jjizWUyWfp3ELfhclOOuqtXKptyc0HJQHzKrEEQItgkVl1mFNn9yImZL0Xc0vWWWGxHAlmRSrDyjMGB3KfSylgpzyDg984PUleISI58+QkqSn+7mTD4BUlW2lwrYOFZCQOGU4IkcDxLd2tefwFOspj9LptPJfFsrROGr4qq6ybHHDRIawUq0Wa7O01+EljZ7YaI+l3uGJy+t6u3PJouvrfT+frVutS8o5iKgw4U1qwwbLDW9DHoHUyiV+GfygPU5rGDxwY3Kxfz2wa7fHE2FLZj/kF9ayN0YaeOyLI7Utx5We6LDShilqKYaLZKBl58XVK3InFe8cd7fZfk9p481W1tHFjceKkJWin1fksJmJlinNpHdex3yFzLKtftlQjBeP07WxrsumLDqMTRsqjYJ7DHOADxvyM5/xD9T36hSCGSwWPxKH3JiZCc7e7IB/bH9eOrC++rjbhzXuBv0+ubNEtVC0LnbgfUcXgc3Qx+XOpns1W4g2bmFt749iquxjrOZx2PsZSrRyv0+a+PwufryickCqhasCxeU771CLaX1bhPlALS0FViawAGxTrsMZW5Ydny3NFUsmQNRtAesWKubBtOS4V484JyWxFZ4s4a3Tad3450ftayjpu07Pjd217L3qGXtGeQbWq4TkPdcDTxTnjisZjdhaqpRWaaDaqpvYt01jKzbnrZkYRYSxod7Rme4FPiehAMKiGrXMzHbMde2Zj1vpt6Ugwz0poRtQEosO3eEjD+W0TZZd/KswDDOCuRuKhdMlq11W1ba3Ok85WyqTl5K7WGev53njcJkgeKOTBdSyFlbaQB3ca5Xd+P8AkfX9v0q74dmw974+u2LOOrXsYmb2KvYu+zJ42550O+Tjbto/EXyTgy+WhgEkJC0u0cS5naOD+UdwwXJVPlNGgcoav9V1HELeX0jJbILb2Qyx40iszhaYKxZnj7dXy4y46pcIX1nJdI1Qxa7WIx+SuVLpwpzFA+qmz53tVYiezw90yQgFjuaUqmCT5CgZCe70ZcSco7jxnG5UOOc/c1OpuuOsYXb/APDIuVs/h/h5Kmyvfiwk1AA1czla1WUxDU/LYZwbmAUQW5o45CKlbU5rD4Cv+HIkTHb+R2Gdp2k88gd889HRJXlQf7xmRApMUo2K2ChZchcjIyFIB25DbWAwbP7HyXoPKfskobZQxNTNe63Vd6w3H3IeE2DKtu5HXuDYr5k8juqzbXBEYuvZtYeMNVTZHM+K1YtJrNQmySwr25pQeic+8VbHxBd2rM8l8J7XuWk5HAeM34X6L9FqN2OzXYYDOu4dbGPyN2q9tm7LsfUx0JmWsms+ra/WtXwwGMvhjrex0VYRbbd36eiKcNFNRWZa6YA6dca6WIXdnxxCBGfzXASwMbzryXh9f1rRX7PkGJ0HB7DpmkW8cA4vJY3WMo+cJdw1nJ1lAeVpXhpuSsbhGm5j3I8IQqQaPq83iKCNfNrx2gQoJ8hIpEGFUs6sXUuA244x8oO3JJ6hZKkXnYiLtJK0iJLKR5eRGFijaBIz5KlPlcuW3OGZlOOozjjGcYa7xXy/nOT0Dl89c1TEUuHdaQVpFvL7DktirzkM428kmqrYnFayNi+wLSa/dbiEyZPsLD00vaNy/wAY8CZLP7ZtmNzljN3qqddw+E1eq4G5THXl5pFy7kr9hRooY+tWs0pKqHdkpJtkKtd8dWKryrC3b1TpVXFrwA5TLAKEa2NACMnV3EKmrqlHkjyLKADzEMFJff019g4O5G1XhX/j1set2MNxqretW4+tZuxADaHad1z2M1nWsV9G/auQWUy2Yx9em+VRUmbqbBvXUKXei5IbVmuGfUqsEnGYJYI0kX5SfX2OO54wf0HUNeevvKy1oUEroih5SwLMI0VFK4bcxwAByWPA56x9/wBw45z/ABK2vc4my2A5YsbnGbrchTsC7msbLx3ORJM4vG66wAjGuqVRqYMDpLs0mOpsylh83XsrCx9n5Kvbr7Z+BOENQwVbUOLOOqeU3DcMydOoeT2zn6rSzVAt1x2YJ4Nr6vR03YchSZpbIN9x9hV+0gPhVxiwPIftY2bkHS+LA03edS5B430LjXPxrOY15qc9mEa83P3NgzaMpjcIqxZpsXlKV9t9rvKAqpHakloEwBLcQFx5hOGL237hXqciceV9yaOCrUrJOflMqOrnk6VConH2QevA3KgMGzn0tkVy6vXn5HkBM8/1StWo3Yrt7V7NkNtRa9byyhVmjbAaEbu4GexIbBOCes2abkqK+nVhslMyuTMSrruhDkTMB6T5gVCpVZE3IN8asKo8U1L2m8sYfYK27Z7W1rRYx9naMZ+F7HU1wl6rMfE8smYtRXOa6RY0+kMQLAE4AswuZ5B3LP7m1245e9k9n19GI2mqozqs33EY3Im3HqdWSgIt5IWCrJRIgZ9wz5zF/ZJszji/xDkeQdQwca5NfHbFmbiCHZsqKK4W9pzNleCwVeFml1dNBt+lia91jB70KGbBrYZl6bHI+q8me3Hf8Lnt84xbwxrisozHYrYMXibF67FzA0bd97sZay4zStst1JXbcIMntqBYmQJaiaNrp2obZjmrVnjXaAPMDqRvK4LGTIyecZIz7jg9DLQmGI7LojS5KIBGzyCNUZyip6mCggvsztBDHHHQL7Q8QrDe4HTAyrTwFTJp2GjXyZViAKWws1vO0cLj2JYQWR+a+02pYiQhhHZiuMwZwn1j82cD7Hq/J+Xbr4nn9Uyr31tcu7LfJl6pjHPoKHCZZWesg2qxWxDkJrVesLqJGm1f5+KfQFc5J3XFbTgdus52zQwWK3DWd/uVLVZGOpWbOv7InZSsNbIjJrReqw+P3Z6fmozJXeMvX3T8Scgp3Lm/kXZbOTmlZ3PGb1stZn1BtbU18pBRTrdLNQ2F1sSqza14k05dFcLThbNFMuBrSstf+cV0fdJZNaXkIXhSNAVAB8yI59OCwB4xuJ4B6mhoV49oCMPcvJGG5DRBQscyMpBLhdwPzFQBlx1h5XjihX9hHtV0veX4+di4I94nImto2Nl8X6Vr3FOz6JyRl8RpuNSB5GU7gmbmHaoV1sZTJOOyD5vNh6cVeXmF0vgY/q4bTy2FElairJ4UsVqey205HYGvrr+mFamvEVQYBW2Qxw13NWAsSiB7lzj1KezZT24Z67jzxtnSdG5H1qs7HxYWDMftGexNpqNges4J9nz03/D+VEsjtshX6E/8/WNs+CwWE400uysQjd8tlLdq4DTH6dc1Gzi/HjrSpntn6lWziXHcQciY1vuRgwpH0h1Wx4vSuE0XxDWqofLBimqLfTYgUYyAWztx6juyckjHYiOCnApSSrJaQyvIfxkrlHldZGAUDaEDFtqBQFDBRjuTLacn7bzwfDCtenO7RybG+7ZrfMOulbZjLer8TowVqxpvK2Oc3Hni8ojI5sKeMLAY3LPyK4uF82qptT8zbLcsaVrnsb07S0YWMrzsznXHZzWMxjaUlpescSr3zXbPLFncKll5ryu57TpobdruDTXrLsI2LO4bKVbuERi2ZAkkGvYlFc88ebxaW0MTQzbgbaGPkpdaXXsYGt5PvZtHHkVZBX2FDILpMB6aHuKu8ebbjtB5G434vyPFVPbi2OnktFe1lnAUka2zC4vCZTE5R7pdddmLNbI3LyWSULsZgastsEhfSt/zlzElLWNctR6mPKV5tM0lYIZMKqyFjJwd525wFYbvQMKSCFoxlEf4eVqgc2AJLcK7GSaOSGu5hMcrxEFoxHsdXiiZLDlnUSnuUzuU1ribhTZdD5B0vJ1t9zUavZX/AEvjk3dS2vE5RlvChaVYQzILq5VbDYF4kBVd45rIakAFRFHty5F3Xatk9wPGGy2nZM+VuAfcNrWSvk+l9EVXdTxVV+arQqADGrU+09lSMedTIDNmvTqsFvV41Czs0C1TBYdmsUKWQpZZN2/nq9l83MyojNiEupRMV64VfP4FGvxNMRhkkMTPc8/Y/l2657ntZdXw07KrN6ryDoE66XRhtLaa2EsrzeKUMG2/ncMOGZRw2IOfiXX5NzLamRVWYNaEGh6W9WxYr6hrLEoGm1K5OsbMWRclYuOe+0Aj+uOoYY3sGz5VGoYdrsYdsQyFCyKu5iqqcgAOSoDYJIIJARzXv3Iuz8I+xH21b7icliMn7GePchp9rc15HHxR5cwmycGZ3ijTVMwGNVD9Zva1hLONs5ZmZyF5l1uMZMiN+8y9WuvxFyNwz7Xtn9mmkcgcYZTdMjzNuu353kjk2gLr+H4u1DZMDZXomUxuqYqjnczsGeq5a3hcQ7HVKTDo0shkdhWsgpTKqy+7jj+npHIPGVvG1b2Bw3MnCuvcpYzEWn3G3dfuzk7uN2XB7NdsOtPq7mtuWqlsWBNpMw+QwuaoB3fGctTu0utq+58me2Xki/tOIRp2jb7omh71ms7NbAVMGORkMPrzHQ1yg+I3Ptx+NY5zKwuXZX1gIJkerle0e94okrT6elLR6yCLEEiNbidFMZT1sQ4wqgBt4992QWHRkOn6BHpk0a15Ylb4yYTULciOkk5mksPGpMikieaWRIwjIjqoWP0qooPvOJjVuZueNL1l13N6bonLG06fx9stqSjKbRpVHD67eoZ3KVMhXp2q+TnJZnOYPIobj6Z22a+nKrrhUyVJzcdmBbmMdhix9jY8FkEWVUr+04C1eoZnH2LBSDrWBu0el3GZBdOCbSKs0HSwZJDoX2wR5zvjLGA91nua1XKtJB6tzpsuIssoNXcxRov4HUdrxeQwtlZSN2i3F7LRsEBCxmJtMu4GwtzMb+R5qO68ka2qnoOnXMeKrL8jXzFIQqvsbQu/YJ1im+WrbYU5NPoutNZirBLKSkw/yQm16JdMijoSzCy4wr/B2zByrDO1AeMbuBuPv9ullejHUdLENppY3SNk81RudGSMqzEbUYsOSAij1HCgZHTE3O/yL7icXtXId7Mjs0e1rUdG13Nbm2wvBZzG8d47OWLVDbMlimsGdhzA2rlh+w5R5sy11kEnzWHQtcI60V3B53b3V8wyM7mcdmMU5soedvNjkLpedQTCXuUR2kiAlYGWQUdjwWCxMjXReQLeF2vlEr+aXicbyenK0Nzv3G1cdgURWyiWUrWeK0vwThcHbSc2zsjFRKAY2wIrImCee5stT4orcOaczEXtW9wXDPHeq5r3D5AqtlGH3ZmR1fZslr3LeHQbbY143jOabtucOlUIaePqYfI4/wAfnp+CU+kyUmtfAQ6PLYlnAX4mwHlmaQ7I0CWHwFJBBGW5Klh2GGBWUxxGKqjKvmNDDWEYiSKNEkdpoUO91847S0URCmWFHUbtztj2OYbhbmL3oe3rXqNm1r/NfCfE3J3PmsIqU3pfsO/6pjG8Z1quLtZSFYFysTgeQ75ZyvlZs0cp9VqsUCTxj7SaKcHJ3HkniD/2gLlWvlNn5Q3XkjbuV8gvFtotdy/sm6ZytynVZjrqap07NLkDA5vE+CtT+En6P2V3PptqOddbSaGocI/qG+zneOcNhr65xZzz7d+Q971bmPEWruvhQ2zetD1KxpSrOzV5rhg8c/Xcll61nJEm3izydvAY23Its1iNL/pqU+R9X539mOi5D6JX4my/LHui1jN6+qjQ/pLknE6Rwv7pMlru10sPlazrFqM/tOv6ny/cr1xXfqtblHZJbICykeg6dD448KMlSvQ1ypS1SR4Vt2Z3s0/JlWGCM7kYqkYdmKBSFJDsQCpJq0MF3VrWs61JotF6OmaPBdWanHJUdlri/YmjhseVEk7yLDG0kLu7Q5jbOyYKq737Utm23Q9o0JzLSNV5FoDh8qOMXYx2VsUbS2JyH0nJkKGY+xFNzEEFU4ZJnDHD8cCL0ys/ls7zdzH7KcLzfg6ulUvbZwNe9tu881BfTlMrvWjXH6Nni5K2XWtYrUZwmHwuR0ZKMdoOJLYLlvJ5+xmhy4Iiaixrjrl3N7RxpgNJ25FIap75yPtdnaK9krlvH9OaOWcpiMbTBhH46tXX7uExCKYl8zEUMZQxVxk3KluPT69t+94rXfcHq9na6+Nt4jfv6h0def2Y1rwOv3doclOH2XYIZI06NCvFZy32bMhTrPdX8kJhPkiu2dZ/9C2ptTtW9KtWrjF1fVg1ynE8irCGVPmDKcMncBhk9h1dh4e0u23mP5/xFFJpYWWUxSxv5JDbGfdEW2nOJI5UJALRtgDpRZrAZ3FcdbJzPS+VjsJV9w2T4L1XaMNa8Oedcx1s26TmMLjwheVp1dg0bNafuNi+2qDcOWx/SstcLMYTLLqyeD067Q0y1vAOy2dHKZZ+Om6xx53O7Hm8NWmtYTlclkGXco/6PQuypFhguDseNSm6Ed8h55vPXsr7S14Am4LLbJxh+p7vHHFPccW116ts3FOt4fX42JeWywzNSrstkM1sFrX8QcxazOFjTsnXG5Syy2zZ72339D5A4h5/4y2TaD03d/b3w5kud89YOpXnXB0rZcxl6UXzzUW0tZn3O0/IlcWIApLX46xD+4iTCDU/HuseNqE1CtqGlvqM0aPDHSdjAgMIdlWtKsYUbiCE5xyCxPdmYoNKDXbcklatFclpqz1m3lTdSrXIKPZkdXYxln9AbPmtFEqlVQXBe5bfmvbT+qvqGq6qOxbZpfF3tRynElCq3vzGR2rkPa/cNVxtMQWSbKrtXJ6nhBllNwjaAZXWMrHnkWBo3HuJwfvT4/4ZxzJWnadrt42krY9XvUqaMPQZeuZSczjrgrsY/HfQa8KpZNk/v5d2Mx0mbrQxKkxX9NM4i5H2GhsGcxGd2xHFkcZVcJctKTvESeUzOT/rqxVOtawiNWxdjG3dZvQDWNyGVy1N66xVYa5+7tx1jeaOM43DkbZs3nN6z2N1aNdzIUJsnnwweVZaVmm2qChmnlMDnMbifpE1whlW9STkSObCxn1a/wCGdfwrpukvpv8AEga+NT+DMcEmgx1VBmVCA80U3lOyyTyMzp50ZCLGsZ2yBkXzaTfN3VbVKX4mK5dWSNp1dkrO2naXVi8geoWoU8gzvKpSNZTNE6kxyP1E+4HUdp9q3u7zen6rk029l0otV5v0e9teL+freU13lK7yXrmvp+nOyOVi1j9ftatsmBPG5c6mQjP4+w3HYWviPoeQzB7luLuKJ9jGQVr23NzFXmrmTVdw9wnEK8dePM4D3AbBlMZlc5s+tIFar2r4ic0GJanYcghNfG6XiMTbrNAsKigmt1vReTae2avluXM5uHJHIZUNdwuTzm8X61jc7msYfN5LK4LXtjyGNq0ZDF4a1sew2qj2KQ9c5fIvB0WLtk23m561JXArd913jjHTjt7yvHnHm5cz/E6fD40wvIy89idaVrHyxa6/k9nzGjbPLbRIauqjW7y0dr68gaSXwb4CGrWNTpSatpVnGTMLEsNnzpFjLMpSXHrMLRkSeZmIFmBKFg3hy1TQNP1S5C2qoInsGHT6rQ6mlBBHIZBNDI9WNJr0c0b1nhMduWOKJlWwIHEd3obyXGG9+4SzsGsyOBzer8HZbY8Pi1J/pyvisxjNV0rFYfVVk4shZthncZUs7NRpttZG1YC1kTiqk2prfxdqek3tW5osbbvdeviqnGue2zWmhWey5tXJtSSq6rgF3xr9qHZN8WCDH0ZK3Z7HsCYFTi9QtgrNbNxl5OwY0KqqjNO77oazlwrKsT9Rs0gMkNyNaDizZsfGi3YeIjBeKO2LMbRxdumxe1niPDhQ0q1x3nuYMpteAnW7B2N/ze5I2DYUY7H5r7fJHVcDcK3br1Ew2vWr1Kt60KK/Z5LJWreGbCyxX/EKpMkZYS6hdS1ddgFAfDhMZkeMYy3qwSx7dQWNOMDwQwWI4Vs3Fq0kjjjp+VCIPOWBBObS2J0jrznKRwBoiQkSNFvcV9pOBft+W5x2/a9cx77fFPsvz+0L1mqv/wAjjb8xqhSgmZVjFVreSp5illEvIAc1uPGvctVE2GLrRN+yTQ9mzGzlr+sYLEbBy3mOI9o2GlVz1yrjElUw1XjWhl81aXkYUlw4fYt51mgyo5Vd7LuYS+pFigjI2akJsuC2nhHV9HVx3s7ByPKK7Fjd69RPyX4O3puRWdPDZD5PeVK5a+SAfGJQxAKObIGMg2O7VsFznpeTHmfj7arY5RGv7hi8zl6j1ocSMudLM56vbUH5lB5SrQyUwAeErdCm8TeNdagpNyxr+j3IqulUKus6cZCzalNcr0rXluYwhh8tCpKoc4Yn1cHB46POm2Wi1KWtboxXbUcMFCK/U1GWnWlqh45vMWvNE8gnlZy7RmNgqoQ0iBejPlPi/W+MPajxfzMyMpd5IyHNW9aLvmFrW0FQxmb0jbd3wG24CbCydQ+FgNi13KtvZJTLFbK1zith33Fsxb3lHuG5S33jj24+zvjHT6+t6Zq3PWx8t8ybGzOYxGbzeXo61ksFt1JNTAXqIDgn08rs+M2S5nHWitYbJY/BhNYmOteNW4DbcPtnCOs8D7RlbFvRtB3HkDlO2OyKv5nMZbadl3PYdvzdnLbItolkm7Nu+07ZlMl82stI/UZBnatS4WZ+4XjvcZ2Pjy7ncu7ZKGpavZx/HGsD0t0OLcJumu6/a2GjRyCVhaavZPpONm+WQsXLH7S6qJGnLRk1Z2WOSxbhnsTSU60LRGyXjimJrmfdIzEsr+TJh0xuLEbApYLtQ8M35Dow1qXSbM1bxDq2sfLM7SaaE1KPTY6iJHEA9KW9pzGO0JhCkQPmvOsEpenFtfceU2Z/R72zazrOPdVxbL+NdiKNMF1MHYuOQ63kmmNpdlbKypZXqNB9pjHQSLFbx9JLincdy1nZd613Cqx7VV8lbwtE3WDVWtdiRrBZvUD7aZIaDSMZvCFcFwIzKjdPSu9TWmows5S3k116uYyNaLJVLEGwnqsGquJE2OiJQ5knWUvsFjepxE93QvK5GxYnOWaF5mWbgtgY5FzIXFkkslVIlxJWWdVz8gxk+9yJATOJE1R07o9T8RafWtVpUooLdSUPE8lk7Yyrxuirn5Nj7mLDklyeOrLa0+Em3BOsUlG4kCmr/LgEM8YCPNNIpDz+ZGlePa2wIlYBWO70ymc0PJZzcdmyKqrc9sachZzeeLHI8ZVCo5VNy5ZMUlKaSauQ+O1TUypaOqDCWoXDfW6H2y8r7dl/bJWhVKqjZtEwFHUtdt7BauXUZmvr+u4aljshkra2WLN65YJbk+fyFOTdNF7bDW3LFgtNGA2XfNNy2xZHQ8vW1rF5ihGDy5SlVkb2vfLrlk6hBe8kjL61asyXrOLKmhXlbGV1ysr8YccpgPbnsXKuMrXMhp+j0se9GCx0MbfzmPwScMyxapBVkmyIPs9q0mKT6VrBCuuNeDPt1n+OOpeJdM0zQ/Eq0b1DQlM9GOOQPPXSHazxq4fc0MsQaOwm0Z9GwMyrjkH8RP4deELqUrEzafQ1K3qmk1a83xcrNYNixEk9WxQYQxxGxIyRQEWHjEXmSTPCUyaK8xM3R3J/JO4Zi5XRyRtFqiWyPGiNGn9VxGrVcLiIHGhAoSupil013jUcIskh6rb/ACRLCv5t/uUr7XoGrcXcCXdq475ay2c1Fux7Te1GzafUweAzmMyG7VMdeyNZaM1e2nX1ZbG43J0wcjFqyRWyWxtD6e+nOwZq1ytyTnMlitUDXjyeYTKMUmbV6moKONfUsuK7ZFz2ldt1W5roMQESYKEGKMfTb1nMZ3jHesPl89ibJbDq1LItTTyayq+dTaTTmuddie9Iti0iYKVkyAYUqP8AcMZ5xe8ZUT4gS9p+maRDp/xISRrNeQAq0qeoyh0kDeVucKy7myMqOrZa/htp2paLplexJea5pemPf03wyb9OKA2IqgENWZVW1HPTit+XXkkSSSGLCuskijmtP/iItizXKP6aXuZTiMDs2t1tA47x217jSf8ADrV77r3LvHVSsi/PQJvV8AgDyCXJdAW7DZrsUTUdofL+2aC+JmxkZjsDKhIlPXtlbbw9Ov8AzSMh0if79vfHXu9fR8/XI5/2/mv9MD3Mzs2pV9O+Bp+rOr18RkLrF3kHy1o8AvIS1aJt1VERsV5B8Xyp7pSLO1kfOA2NndTzUf28WT6dJ+0x33p/7T0+3SP5mfv/ANPV2h1ipqgzTjprEmdktVpmaRSwkzI0oBypIQf8qjGOFX5D/ihoFnw3BpmnWqB0uaKM+bp7WxqAryG1ukVbYJEqPI7SoBxEjrDvlMZkaMIusF9pmZgf5n/b+OsfaOk9Z/3gvtH+0R9dz9PLXFX/AGK/p35bKZSaUp9k3s+rY+hVkTrjXHgXUXMvX4bIj5LbWsCwIT1ga9EgHzCzv+RH16ff7z0iP/s9I6/aOv2noMRMx9569fX16vYxr+Hd+m3+nrlrdt1a2z2O+1iawIhjDe5HAOnmcdQmFoIFksAYwh7mCKmjJCBEi16tNYkUxRwyeXEkpWWUw7gJVHzAckZG0E4LYGA23ph/DGcRaKsXxEtWS3clpiSCt8VIokoqx2ocgKyqwlcDKx7uVQuRca5xrjTq+fF5TIWXNvS11Gw2RAzeXU7jIHoUkJjB9/iKLAft2FeICmMvGjcoHkLXfj7PyaNakTIxrSVFTHxYgUrhci0vPFmFOIfJASpJo7QGFeinGDRy9OsDsrYBikwIqmJpt7lpFSnWSIhPqqIhhLmYaJGUzLe6evhmcrgtfrY0vqSxGml3QxlfY2TkQmS/EYdFgikFdZ+O2RKIYpwjMqURKS+ZJWWAAKfPjtySMDtVcqik4xvZsZ9gRtJz1ZTqeoWHOm2DY1CVpGVY5KxDogYShTKIPVulrwhWCDj5jKECBaZDT8DhsDXhgMrVMwNaLaWDEAuPMaGTYriQjBQHccPNcJmPucAzsiZnK7BfwqsPSw1uzdrRfp43HWqbaSKlKqxPx67W9YKHREMlhukZOEz3NCFl5IxdjuYhcxk8O1VypZJj3FZs22jZbBCZKhT0SyAWoGEQpWa4YErdBFInHQ0b+x0Utq4QqlOU/OiIpPpsf5FGpVdXnBQ97TYI/HmYVVAFuF7Rjs9KLdoKGNPUGZkWLbCKk8xKqVJYMwKsvJJ9B2sfST36fp5lqKpZ1USWIDYtPMNS2RrHLIiRpG8TsZlmjSMRriX8ZFAkQZKdQ+3LoYuyGXz1q7dzRiUVzs2QfSfjVLe1ciBsYwU9h2WiYTCVfJP4UeWWTIr9DHL10jhslmajckFoiaOVg0qgO1sViAnkp6/FJL6MggZ2L8ogyBaJFlcXulwMkqKmEp1cXjhdeyd/uyzwoiHYNdCarJKCsoBr0pHtB3xmKL4/cR+ifUMIYa+wbuy1sualtOknE4ica2rdbaXLEJBlh7bYVUGhVkZhh1Blxshodkel4v8A81k+HYzRBULYfTxCSyOm78R3SUliCN6Iyg8Hkbum66gumaXBMt+Ca1HNDB5cLy2oQkkZeuvlVq0tOGKHzIphXsWVLISwGCIyoNa1nL5q7ltbxK5HE69GNy+XyeddIsSdxFxlEa09WtaUfDsOeTChiPjgtUSuSMh7P18Yje6hYCvZyeu2RrvqZgmJsnesXorua7GgpfQ6UrsIJUT2TLTca5glxBGVEkY/YwJt51ejfmxGwZJxPIBpVqVwKpnWUfWythsICIfIBmzuUxfZIRF5vWQyONw2cwtgg1inllY+czg7FdZ2cWq+r5xJS8hmq/xpkPLIFKYEUtNTGJL0vWhYvxmAFXkikLBY2CSGONkaNUUhfLhVZAJGy2ZBgSfl6tta8U1XzLU5ip3NPirQkxyxQm3crslmazOH/wB41Ca1SdqddRGUpS7mrMds3QIvYFYHckU61268lX8W+wyxY7gOpWzBKYFkrIsAFoArEEJKcfhli3qmCEhj+RMaq8V3aNboUpwlnO5D6ffqWFHj7pqizNukKoWPayu0vKQrkSXEdtSYCW+jDL0NC03E5fYMG517Yc1sVkce3MrbaHGYO+kVlTk7CCQ22xCJNbIbNtWQtCRGVWCgobI5XG2Ne1ihdWVegsHRhcPJwhR/cXuyBrrI+OTLjHWI8xF3MIZBjEjHT0nt+GtY03zHtTxwV+J0TInMYaREjAmDMwLLuLKBuLeWOfXizUbINzTtU0+lf2qRptqS5G8El1YqxntutJHQsYpUiiglkkMKwm8+1VFdnULE0EJpv86K03KzkOZdpV77fqTRiWfTyFArWsZmEwkhYuFyRfi0fJ6hata3r9y/Wi8ycrfxd6lZrzVZFt+Mt1g88Ew3lAOtB4plwwL6yQ8MdUlIkTVbqbD3MtIrhGLzHjxkiu410SRNFpfFCn2gFQJ7oaxJeSZLul8D5fQLavZS3mEuABrtWbVDcHvUS1uFkGiz8ko6PLrLOxpktcFLAPsAVelOoazDFUi+GrvanyqrJtlwOVRziT0gkjKknB7nIOV6bRSxKbFeTCRCBnsfEeSUdyTNWQSGJnaJFZRMoLSBjtRUMRST9dQtVzoNwyK/wlJf9QXnGOfVJ/hMWMVWrtn9yKnRaIlndXbAsrWO0fDAptVNcY+llHZc/p9fD1pLE+Q3fNycDada/Zh/bFKK4LVFKwJ9/UwuRLWQ6TK46MG60eQdTpY+tWcplcRdkBv3qvSYmkaSb55c8IrQxcyiwRSB+GRg/S+o4nYeQcldRVwCIp26Foiu3rqMLjK9JhzN1rpsM/H4yrfeMrBlrsGRlTxXM+gdH1YUWL6vp7BJuFWv6WztQA/7um9VyMYcAE9+Bk2TTGOfj57UNejURZJL0rQoJI5Gdmiae04iebEjbjDI5ij27cM3oMlY5mt6XqlPC5PJGjcLVzddr1k67qtHHpWmKmMya2S6IuXcstdX8B/GmkQrlFgK4AuOqso2kXaP0qxbPLNT57rGBM0ZqwywI14LxpUVw/xuN/JRL6QolHJCTH28adbC6Sj+of6n2Kpxzj8Hl8di6LRq6yOMTU+PiUutwAZEhuHZU7LoLpf+AF1cJRcUsUPj768WyxTyS7DLVy5VskAuslVaqjYm2qtIJR20kOGRr27EtheQBhIlYMGRlpqmuwWrMaaTp3xFIRxKV3QyyqvlQkqJn87DybpGcKx2O7hQpUKo2jmTVKVi1slezNds2MiKWrNN/wDrCdkmeMw6fNLDVjirx15bEKNarV6zSyWUkaw85dnCZLUbeba9lXYHbFXx1LDsDvXGuDTTM51V8mT2l88PhsrOgnuE5cZIEV9FjqM7NZoTrt+gnIUHZuxmKdmpUGk4pGoHySe2ww4aFdpmwH+JD0Vh8VVJTBGbP2bZqL8nNjGYVGLZda2zYxdVRJxOKsNNS6tOotnV8IrL7mTAwc1zgibJ/wAeoa/WvwLf8ipIPI5y3pB0MIpX3KAbAxIWuyf24gPkREEuACJn0HaXRLy7bFd9MmgCK8k5UrLghy3qGMvnaV2qFYAFQRy8pxWBDG0oMPxDtPWr3pYnNNwqRrAhgCmSODukhkkacNvEjCQbQPZk1bl3HsjC0wqxm2183csUkuxdipXW5zzQlCIkqbpVXC2iI8Nqt54FqLJrIGhvOfq7ZqugKobFWvUMNhdhwWu4LxljKGo5x6ySRYtcSxqaN6nZcKlAUXIpsfj2WPiPtecWxg12YluLE1uyUlkLEyTxLvqurdh9otYK1BVmIlhnMwJFCmzIzJ+hBvTG463WVRG6fyJsKpJIILrPXtYiSKTUSO45CuuZIVfmDSX+x62TX9H06o1aOzWnDoimVHCgFHjfGECq2CASrZXdhsFgpENzSPiLNaxLFH5mmzSSIFiSR286GWv5imVHkjDJI+yaJopNmYd3lNNE3iF+o8MWvH4qr8/D2W2Sdi3OJ169AQ0zyYO8lexTaxDLCKBJCESUtrSR9vqPx1uzVXk2tYPxs1kJyWTFlqZpW8mYTNViKwT2LTUd/iKtcI+PFiO8xCwRnLuwGDpa/wC35udx4UZv7Tv1insz5UEFgMVr97uwzKVmwsLVt+xy0ROvWNHbW8ld0eSBA0HXxMOq5NuOi1dGuSGtYcMdXrW0KmCOoT5Ff+FrMKCRJS9D4IHw5kdgirLNaeKfTbybmiSYrHtVVV8Mo3A4f8MKWPG1i0bDcD1jR5Kuo/Gn4Q+TUvz0N1gtmSWuYvOZo5ArxYstIIR6hJEkdqFmhniPWDarV2MsN8VRtqySzF6RmZlCIlC1MI4lzWMEf5Z53oGTFMkiA6Ym1feBi7UZkoNFdBK7+0gWJdwkiQlREmiiCAahMato+Sa/ZaP8OWG4yfBXTZl1+u0/KC65qbNn/wCVCTnv/H/WYhbC7gmGKZHYa47iFB37dnPXWXhiu+vVQmYqsi+1YMVkPIEmLgXESgFKiVW+81fi0YMpZbxV4xqGoFHUqBsywzlO/l8d8D/wdMLVKmoKx1lX2bYuBu9P1OcfucdLO6uok8zYs0/LTurTFXHtCCUAKlop8aGFNlzmww/KLCKWgIDZDugmmuMsGUxsG7H2cTSx9WoZGTAtV2IBij8oPVWYgpB7PGH7Tk9oT2Kjt+8t/YMNbhDKKqxRJyb0Zh7p8UW7DZIq7akwViPir7RYRR0XBhMFYAGeOQtbFrOvcRps2U4mzld2zt7G2cW7pZN+E1e4Fawdi0SnBim5B74u0KsEJXKq2hMsOIV6dpdv2Yljoi3bjIU7orEkAC5UEsu4Z+pH6+3VOu6NVR1kVPLZ5FX08dwpJJ5wAqk59KnG3uVHUVyLsdb/AIP8CYU47rqdJzNxN/ITUKi957PRWaiGlNd2NrzSaFalVYtU2oCLLGnY7pbFce43E6jn8/nuXsbbxdW7oOyVdM1VmJmzDNg2BHi1TalUrIdK2KwuWS18ZCBZajzdsLAAgpxeN8DoWSq7bkeV7a8PgqWpfVePMVTtXE2M7s1BrmVsOSFqO4qjlrdGtWjJvQKag2ICEjV7nTKchcj7Ty5yXb3/ACNHF4bJ7NUwuOwOnUJ+ZQ1KguhTXX1vHWpDyNGheC6xrylcNLzPWI1BWEFxGpRRJbmopWu5TFaaIWB6Qqt5hBOCCEADD1hs5IU9I59NkmaSnVgxD5U8k11pJImWSaSN4ooHIPml0ksFpIXIrtAoYIZYgFVrWx7tnqoabYMs9nn5i7m6NJBufEqLHDUzCAIZYSqEGA3IUruao2lYqPOQ8YgOQzF8qrlpfXbFLzhlbLQtO7bDrLqQCC4cNezWQ5YVUPDwTPafyZnrKZfFW7T0q1awGh5io7fczQvhu+wOosZU1zFX0WvqGo6+ti4Ft4Lik2jztNkNeDF1KKVAxngUmnXLmCzex4XGJx2YobWkNaWm6pTyTZO38oL1Yhcxab1eyt1dzevjRDJBrDKZmILOpVnPNpZScDFZXhyTs59OB98cAffnpZLTkhGCCCOCybiSfSOc+30P7/U9AV/A17xrttrKu/JH5C1wZEyytXVT+kqJTmsW8ZES7mGAj2dfGUzEHjcqnERko6R0R9Nr4mVIBdSpCLRnYO31WyCqrBsx1T1MbfWUsBsGJmTwTWvWFhk5NuMrMCvZqV+llCYMm2JWoImaoxZEqpx3kUio2jA9ewvPS4xFZmy3M/iyyNKtgr1LBEpa11V5K4spRdu/xByTj6rElxMNkSYKR6uGSms5PmBpHT2Q3MMc7ce/tj6Z79KbFNPnZEc4Hz7lY/L7Dj9+D3wfr379gNexOTxSNfztTOYfNYNWdbfTHbKciZsDIVmQYq6DDepVP24El/u2hATkYWuOoWHTmbo467cwGMB169NOJP4ARMJO1DVwuFTZOVrDsBZTP4BDVflPS+uVo8bDbcFXr9tRzgMErQD5Wu1EiRj91j5HGIFPhmY6SwS+ztzO0anVp7pp+oV0KwV3RKNGodZjrVnObRVkDtbBbfFcoRIKhi045jRx/lArkspjPUybSQTgFisM3p2q85LFsr+YDJ9h/TpeIN//AO7wxqMZPynjbyATwfp9+lhb1zCloP8AU47Zr0ZVV5sP09Q2QzFepD1AJlWMZT3mDpnxdDSYJf3dhdveFZhuSlYA4EvGoALrhCoQK6xEUKkSBRCf5slq/MYxBCC3D8cRiPy1bpMe6vXlrGREF0GIKQ6EYQ7r2wB+FcSqWzJrmZ6PGDkZlgXcHvmy4bXsDS191erVrZHLY7J2kVsR+xeas2MuW7zUk2t/h2Ox6ZhoNqre2obE9RiFE1mJQT5wg7rJFJIVxlMZJfnOP3HbqMRQgHy5GVxjuV7+k9gcn2/1+oWRWHgQLVXSETX7GqFstmAWYf4yO+BZ0klwUwMytZsIEl07Zg54/fGVzmscfvbj9fxG773g6Gw7ZXUcZ6rjsrZ+m2a7WLkQnBAD127tMVzNxylWch8jwisxzLY56zbLsrgccytTSK5qsm2uwkZgSeEq7liFmYBsE0+2wJNakA7O8ujAM1Q9n134rs3fbTfUuZBynpoRNtToln0t0NKyMoCCIXyjoiSAC+QzoUNYa8tyFDJZLOu0/iGYY+Q+rG4HnknPbuR7jwTxRSMJZpGY/QA+yDI7D9f046Ndg8eArco8Za6rGZLXMbyfn6P9ZNSZNyNbEW342ssrMn5V0LhVJyKKq1JiwTWOeQLYtQKleNyuTx04zG41uSUn5Hxxp1DhQGo3sfYgoFk/FHt8cyJCAKiCWyWT1kvzeYqnf2uji8VdrUshk2/Fm6+LOUSwbTmTdyBrMvM4kv7zCQN5jEsWsrMkAGm0bPhMDxpXx+tck3rm0sTUS3C0tZLFVkU7q+mVxb8vKhsXZq+OQRZMfFaZJqORc0eyxVtJsNR3/wA201WVV/CV1MuDg4ALBv7c/wBM6WXhkOImK5AyZFCgn0+3tn2x79hnqLyHFF1vGGr7dr+tZWnbyLr1LOvy0VpxKSpXKi+7Et7ktnx12sm3DgayXmqWGaoIPQAOhEmrFqvt2v3LtpmOMcBiW/UMoylbsW12LTgOscvLABW+oXrFZqmKrvQNZVkRYPrE1puVzWtbYobGccrD0aWRr4vz5J9eK9m/NfK3oqiCl0RpqWvzzaSKgrl3QVho9BBoY1YOPHNeJpHwNMHeEq5WBbCYDoQG057Z8cLkUtgChjFqme+m3A9TdO8085jOWMJmVuyklQAFPbOc4OekC0w1pRtjO48NhtjZKYy5xjnvjnHvnPTSy6OE6Nclhktz2PZohcXchUihRwi7oKJDEEiwJWjUJEMtWlg1ikCYa/lCvtndqidd0rR9zocda7S1TdMXktNw2YyyW5W9bzOrieWymyUpdaRYq5QKyRWFiRYoQiyER2MmIPrWJyXIXts45xWu8T6zirWiWNawGxci19kxlzZN/wBgyWSyy/q2YxxqqWsYF5OVppsxMvRV+nqdasLTHyFq3m25tGvNwvDW1Xhvf8LpsrDHVlitWJyOcqtHLUyFRNYbRWtk/Olx17kNl6WuAgA2ega3HqI/A1XayhcwWoSGGVUkb259PYnH19hnoq1SMY2ywwxcso8lwx4YKjHBYDcNrgZ3BWG4BhgQuu5rZM3R22oW3YfU8YzFOzGTcRRUpWHKteJNev4lucRPZ41+NkPhK4j44iMyPqM3/NszeBU9Wz7nlcXlWYwX0tl2G7bxr8xhvhrpXshrwXTxFi7j7SJXhbjqrX0qw1Gi2LSZ7InAOqFgstTuMxEY27Xkz8ipK4LajYla02QHyqgvsPQlCi3H4Q8WfaJzJ4XAjwFoO6hs+LsbvnOQOR9W2fiebFFuxajgNSzzsfpu8PZVyNjyYvfqAhl8cttRJ4tTl0bBOtC4lwatrGipO9S9fqzzvlfhoCvmgsUXhcjkE5wvYEEj6ARRXajRz1xMhY4WYRmTDbN4LsqsqLhGAZyo3YUHe6qxX7YufN19rvMGvckcdvoWMQWKyOB3XUdnZcZqGX1vNAdfNd2NqWak0s0mu20/E5VTrJ17bCQ6rax1q6h0nHHWA3zceWsr7X9VzeI4kwrdm3ZOr5G0F12naxayOT2fKURZ5XLKhQtZrLHRVJtf8W2uvVeaalGnUr5jjqUV5GcjYqh5Mc6KaPCTWOukJCtDAA56F2QJT3H0L8GDMR+JOv29bEzWcNz13787R2ZnhvYmYuupZtXtew4z4zcVqT0KE3S7KQ168dbJMIS/yLsKIexnp34cgo6RF8VHc06pEX82OHVqkdnDssY9AnD4LGNQccMVB5IB6aLYktNJasPJJceCKB7DlmDwws0saOuRGVheeZowR6TNMEKiR8pXL6VieVcAHGjsaEXdiyicbRzVNk/VrF5lmvGNEXwEfHZWsrWdZwK84Pkpsy1cDHq+fvm98XN3u2LA8VckapqOo8c8a5/W91rrQnOL32/yLi8TYxl6xmrzcq7CDg05Rl/K46ljcPVK0m78PIpZRBVYKEUrX0ZFDI1TOoypkIyGPsIMx+OaG91ckx3tZPiKFmYNlXxxOQsEXYXU13scllGYjc89lreav7lasPyrbQlTtQ+r4UydiSEa9jzJYEBAlEl44KFhEEUWu34k8QanHtgsaCaqKAPhtFp1/MUFWGWCjdg5x+vHQm/TnlrSzU612/QaU0bLpIJqjzxpFM0JQhVMiBQxA5AUE8deeeuOzJjWtVkWF1aqoV1SltKikJAUrGq7uqoJxh5WJeqadkzOWQZOYI3h9w+48pcp8I6zyXyDfpaXiuftIXxvtuKtqR3c/wBbgndsvZ1PNZbzVTvFl9BuTtGNqNRa8ScVfycWBZj7b2eq4bLp1HE47S931fGWC17ardnDliblr5Ft+bwuSRWKgtyu+xar3Dg3Q5i0IFJSMGQdliMXmnkHkLkyxquq7k1a8ZxPldxyXHOqKxYV6+o299r3KO1fBrAK3wVyhkstRtV7DGQqnfvMpTYY0ymq03Et+STVNThqZBwCsqVi+YwN0cZ8vbt3BQADyR2LdFZsMYZJJEkKyEsk6szRxGLdiuMcP8VHVZt527ULf8RIiMy1iKiOCeOtrjZUotbJy9smm5XT+6E38PisDiLmVTtGwIpuA24y/aQOOqXLCXxXvW0V6AAM9BAc5lQyNalgjY+ynDWro4w7fxjVUC0yZhdIOoyFVcdWKkvIw2Gxr+pFIS1+VeDaWkYXhV+LyNvIXeXNar5W5ZtN7a8Zy7ctEOGCjDjsUV1a9Y7dq5bFNZpWKgKNdg2B6Gh027htjDF5DF4/LW7NY6A3PNM46jbuidbHHatwZ0WvqsiJPsYXxmtAXD3xMhjVqcckwlh1OrarFhhae6HI9GSSCBnAJxj69LJvMJ/FrSMdxOQm0EErgAA5OBgZ7kDJ79Y+Ty+uZ2mrXvoVbGroajTjDXqCxZffstSwA3AtwRz2VMhEmY9g+ZZMKIMlx3enDC70ewzedhvMSdjhj3DcN46y3LLG2/X9f2DaMdOU+DZbBArXbWOyvXZQKxUFGP63FUrTgAGq3TbaOKuUVZvZa2Pv5PT1th+v5Gsq7jMjcyFewhNUmIN9Rs0UO+odpuYCzFMS6LEimGTYso5k9p36j3t90LAUtG4Zo6jwR7p+SsTlcnmspyXyvyLX2/HYwKHEe2Ny+OqYDG4fA+2nBJ2LT5w2bLNu27F1cc/X7OYyFvMTLp3hmaoiw63Tp6jt3eRciediVXPEnYAMFzyTg8Zx1l5HrwxummWJkazSjkdnRI0jmtV4pNu5XZnMTv5a7VUvtDPGpLid9xGh53jLB8Sa/v8AX1fGb9fTsWUyOkYVIKzmD1+/ma9fCZfK2GMtlcpXu9VWkwbLQSBii84XRMii+PthboPJ2tbfjbuSxOX1HYxzuMy2FLpmMeSFuSyzjWQceG78awxC290kPlOE/h0cETndlzu7DUyOTyOYzl+jjamKxdzIzafkA1ukc3MbX+XaHzLxqJtFaKk44OtKoGzHlSAxlU1Xtby9HOyypYQ0SYt1oPINvx1+w6bEsLygVoW9QsKkVKiRNbGSXaftQ0hpNPiry6hTkAMbLJXjbPpIK9gpznHuO3YdEVTEs+YAy7lKyxsgQNuVAy7cyehhuG0uRjg579NTn/YLm9ahwxvp5e/k7Q4baNUvVrFtLr1LOllsltuYy7q1YVrrW9osXCyl1IEIjkrl1VdhfKsQ6Bds+SxnFuxcU1rGvuxXMNrTNgyt/IULFnYtNy+k7DRy+IymAy62LXhbU/GUGU8qr42cUL6rUoYyX+htlzEt4w2qlFbJWs9TzCcyFyjMFh9boWwbWeT5XEQNy5aYNanMLWDiXKXSDFiRPfcEa3h08JbHmB0qvJaLYw2awUZebwNqhg65hm9gTQQQY6zaKw3zC0yZTvqapq7Dui/UCWrmmactNbn4ahVQiN0JGNoyxyec4I7nt08Tynl3PVO4kOXKEtuDI2fTxncFPI7gZ4JytvcBeyuY5VzexZZ2Py+bzqce6xtuvsYjVtvHF43CUauT1VgDB2MOtDBxli5agr85Wvkaa22a9ZBKm9IyeqFs2n53bpdQxeAzGFyOwKxkhRu5Cqi3MWaFK/1JtKxOOAqQ3weDESUxLQIgme/nHiOeJP8Ah7r2WG1UzOS1/L5Aav1IctikYGizEuxrMberSxSq1j6wk1gZriz+6+JS+q9QkOr6hpmzcfBTztDJataw/wBDzuS3wmBdwlnW83sCteuvvJWRLq1qOVyeKQNnzG8ScEMStJMaI4W8lf438F2XDZZI5XIwD/7mTk47Hk/rjGhrpJN5jV/iUYDAfIyp2AMuD2PBBz+mAc9A1vVtTyO+74i9dTjeOtizu55jWGKk8qX9I5zMWS13A5i01rZvNXjTdUyeReMNvMCX2a7AI2EZajxZvXuR5K2jWF38ryhuGW0hhZbI5+27adgu6Fpg5HGY3HZG/lG2b1/XMFT2q9i8Hjjcyjil7BkhxlNQZS4o3JltEyWgbPlPa7lOIcBlOY+LkTyvlcmGeDJ5jN8Z0ZvDVoXcLUc1WQDLqpvyoJoZJ16ulfibXcqO1i10PA8ibfnds5G4fr5TGJ1PXcts+1v0zKVsRcxeiuAmXrgWLNum3JYt1W/Xp2k41VhjU9jIpwdcpVXbdx9X9NqraSWuwyYxLQKsmHbHkovqTnPBwcjoqtEIokuafPXoJJEjVpo2WaCVJ/L8iTzI5cywTkJt2TKZRjaflPT4464w133JcOe3LRt05h05Ie1L248mJwvImwZ7HTf5Axe45/M6LqHH+agaFKtiUcVjoC6CUorRcxtrC4Fnf1oWK1mvPt95c3ecv7adt10cJrOX0PfK3I/HK9wxN5uJ0vauX+ONy4i2dW947FXsffPD1dT5O2CrkKg36w1LQ176xYC4Wcj7S6vEtvnLj/WOQNFRsfG+45ydar1sdZhrMRYzStgthdiiAOPNs+ruTE01o867eQZkmC0Gk6QzKYvcOG9z5n4tyK4pu1Pfdq0u5XYCbmRPW6D1ZnR1ZFrBbWVmreibDrFzZbOMsPxiM6zIqpthVCKw2Pw3T8S344Lq3J5YaTIsS2dWvvCPJSGSAvBYlEfp2ellUsxRiRuGWPZ6lRLujZlsULULz/B3Kq/DKL09v+YLGTK72fNlmZ7ETqsUSWIYYgInCKdYfhQne47/AIGYPaNa2Td9v5I5wzGVqamdp+Mv5T69keZeS8/qCWF+9hbeR33YtlrYsXQrDqu3MaiVUMZSx9fHweq6Nst/cMHsWxjiqOBy270RttmHA5+sXbeOxNIEwDD+VcyNZuOvq611wa2fUhjtABhNJs5/G77p+c0dT9a3bWmZTLYzaUX/AIpLrji+uarBkHQpkhdq+Ss3sDyZRBEkq7YkJgztuVrGo5Jn9EidrfrVjkDE7Um98y/lvqGScT8bRxsDIiqxmmPyNtllqGIcYy9pg6DgrxHbj1WHydXj02zJHuX4epVcRhcIyqZI0OGVt2SWIxtIxyes1ahdy9d8RiGuBIsASczgsJ3KuzR+UyCAxIgyj+aGJBTGLtHHmraRwZxNs+ub1U2bHcu7i3cN54k161WLE8X8pYrjks0G67tjK6BpJ5EuYvT8DoJbOtrbjbUavr+Mc6iFW2nEt6pr/IfGtjGvw2DK/wAVvVlL2XxlixjMhawuVuFWThtsXTKE53XBvF3KrZQbNCLYItHBOWJeibknBr4v5G5N4sxNZOVoRX0PaLN5yFoavJ7VgrWROvaVILQeTxs1BodnnIoGxX6KQDINwrouVxtHdBw+zefHapmSZid4miINvJxX062ytAn4Ymwsb0VrEONUkhkwoQMJ7ppmk6Jpq3DLXNLSpYlVULGxO6+UkYVBn1jG0YCnaBwAq4AOgd5KvwrW5rSvJJP+LXgiyJZTIoKRIFJSORYw7DzJCokkJkZj0U4vUaeOrcUO2Rdakncq+41/pynuo5GzidfJtHF5l7LA9K2KbkSpHSyXfZnLS6vVKErZAS2Pb5c2jObvrfFGBxW0bflbCsrhKLEZCBwmrVl3GMbtWOCIBePo4+nYGxlYGqsCYqxbx4OvAo/UDgtY5F5vx3FGA1jVb+8ZXj/G5fU8fetPxqcdOoYq+7JYnEIqKuLbSp45dWpNhd1ndZvCJE+LfhpzYblrJ7HwvsyuJ+J6WKz2z8t6BsGybdzHqT105pqewdOs6PhKamtu6zmcd8ht9gk1QRFK29C2X4FZZ1mXVHtq66hHYWGRAZhXeFmG6Mssfmsd5PYMQQo2l+WVDHDAa+NOp2449UnjletDtL1IlT0xzW9iqyxhQT5QZJbDJNHXJEcsscT7obmB4oyAcFcd5Bm7c5bRqi8j7ieYrQll9cx2IyCtq1ZOqce23nB1Nqx+zY7H5K0m3VyPxdfn/wA6Y+5l6fgAOfczZu7FpGE13Z81tyant14j0nbt123M5DM5LK7pqsXGvDKWSYEZViPqeZs1bHRTcO7IZGmmotGVtKkY1TZcTlL/AB7xlc02hR2FdTVuGVb1azzrNv8AqHPbDi9bqbZsVxlYVHco3b42LnyHm5gyy29j5mWgVhxvQsF7iuNx36lT3HjLZ7OP13Fsq948j5ULia78dhcsb11MWoYsBK2WCfCpDzWTqeVjAisQ39RBtTXqMbDygInn+GiXyl3+XvMis7t3dzkyOSBklR0zqUqGlNSqXL123qMC2XlsCFGntfH24IGsGrWSVYKqSFErxp5cVGqMzYjillWI43xmtbhnud7G725XiuBPbfiubdpbjRTjKd4s/l931zFYOtYY+VouVnaS+1ZbdWnHDUv1Xi+WTYTWjtW3fOUtY9ulDWsamju3t927e90o8rthVs80/lOlddSdi8a+TKwnAa7sVjV8kGwC7zfGYn44BMMLP40PVePM97jtP26reytHnTgXG8E5Wu4CAmLoZra8jTq3XBXteWjm6ez5DGkxBCiSvlXOAsGTIXWJoXdPoWtWymDyuJ2KR1uq+xcaTn4elWq1k22Tg1icMJ1YYk2xYE6pqWShuU+jZd6NqdbS0WzPSrXLJQq61qRvsHMiOhSWeFgmPLjYPGylTn1HJ6Lj0zzrlxLIM1OOxE2mrOI0WSKXTRUt+fFF6Z1drdyJ4rXmQkGN1jDRxOLG897DqlpGmu1LK5bPFby1jM7NnNiw1PH2sjsl1r7FvH0zqeFdmh3uKEXFVhmu5AzVkq5eFY9OUyyeJ30bD6HnHcqN+bVe3Yq5UsSOFl1qs5KCWk8bauKNdlJRNRhkPnWJTAeu7fqOp7rudHJ6RVyWF0W1p6rdNWaVYs3vrOEaUtmEsQia1XIVwdFWqS4aQeC241CQ9RC3UbVpoDOxcU2umZroFEJtsBws8dowWS0PlyCIpOImsEz4Jk5X5iD1O7Y1e4bEdeagm4jYYdiYyg/DjGGAOCQSB82TgnlxSq5rVgyTOfLjkK2/LWaPJVwki18RBowdhSPKKFVV3AZJjTXq7dQwi8VjsrjtsjPut562k+7W8zrFiuAVf3CAydaRkC7mqauWtQXa1fQYMXbT2bkTAZKdSKEK1bmqg3XMhm9rr2cm3FY7D4ubDbOt5wrKnYl8ftpEGxcmvEIjHwmUAS0JqNmhktjxmOxxZCtibC6mOZ8xZdBvGUQxrERCWF2xA+JEyTgnxsTLRM+hnteybJ8zU6m0NuY6rqeyXsprWLuUGdamGsY08ay72hHS9OQg5bAsFkTDYUIIcMH63jaWkGnpyBrAQLumO5BuVY5A0THgNCX5AyWP0Jbot6VSykVWX4dE87zphZMkm0xkWazQI6MrNDfiqsqMNixqWB3JGrXC469vWMwOIjM8wP8ApehZy9WqYLLsyAY6rQyd29ZrYzI5CWIlEUbuQikiAQMMvtsQ23HVoshK8/b9rnLvLzdj1UK69bxuHxulJxONGV0bWUxeQK63YceFda1sXdqWIxmPYKvLXoAZz5YCTiN5E5f1XfNK0/Qqztu2HD62yzbz1bKXrdTXql87w5HHJo0xrjcvzj46BDp8kYxZM/yR0GUvjPjUGpOtlUKaB/LqB4Cnx9hFXSBQqIUl/lifEk2iJqKGS4A6dfZr3KksCWNN89xDNMy+VA7zCFSyBjGoCRO7hQBn1EEkBQEuh6Jbsao/iPxFYluX4X1GhpmnwCaHT6enSXEVbDQ+dIWtXoKtSSdmJjCxxtEiO0rO/wDjTVF7jt+Z0Kji2ZMrWoQu+KkVrbsFTp2aqbGWppYcBRso+cCJcJQszcLFTEh4vQInX7zDufTObeYcFpeHymUo2OD8XsdIONd3cVk6Fm7tmv2MPYZmCrMxyVnWsXwp25rIC/UeNRBLjtEwm3bdvWIwOAz6sPm9zsxgpyoX20SOW2Uy1d2zXLzDR7ZJs+KGqaSvGoGtHyQ58jol3jrLZ3QtjrmO4Lr1rSeyyFmrdrXpsTVv17oiaQKwaGWWS9nyqgNlNnztL8VmjNNRlaWzDtVZZomsV7SzRuXijMUJVFwG+Y4ZiH3AY2oR0y1DSfC1vWTBqcekWLbVNOv0dMNSJr8K1rgjv6g7WjIGrtI0EZeGKM1hEzb1lnEi9WqcgZzTtrHdLqMXmtjxd8rKMVkasKx9zxUHJrNuro+IWHSGwq7UJcqOtcSLgl35j6mam6bDvO2bZyTyT9It5bP01Ip47BlbDF4xdPFhTp0sWi8yxMI8i/qDTsOc21cs2RbYBQ1UqXL8Fldcysa1epKuXGEq1a77STGRZTO9Wjzw5wNK6TQEASw4ZIEMmntLttmGxcfr9tlXUq44sd4w+YW+22K4A2KVncLuWMhtCDGGlmLarCNlTGsUFdRsgJb4gcx+Ip7DXa3w3lx10ntBZ6ULLNZgVEEediqZijthscbSCAOw/iCDSNJsaNqGmaDNqdvWZtP8PfzPS5GA0/QtRkNl7W5WkEdBbcMO5V2mUyxkTkog600frNV/qX6afuns+K7jRpaBp1kluPpFp3/FTR0rR0iBlkBDDkz8h9YgVtSUDDx+dnsERFPM/aY6KyX26zMR3Hf6f7dJ/GJn+33KekdJiPo0fqfbdFL9K333VrOLVm7+Z4t13Dhksm7zfSEW+Q9CquZjlz2+G3XiF2QBcthToazzMGCCfnMbKfenPz06d/1hnSJnoMlayTJGP7dod5j/AB9ojt69fvNt8A2/jIpJH9LNJJuj2CMIQiHGFwnIIb0jHJHt18Z/7TEUsGvRQy1/JWHyY433q4mXfCS4BzIgV2aPEp3ny9wwrKeo4p/n+A6xH36x+X+8RH+3X7/+nX+J6evsPfp3WssX6Z36fA1qdbrHso9rCa1u29YV4GOCNLAHERFBKmekrMxCZETEZglFJD8eAp/GYIen2j7df4nqUdenX7/bpP8At9/vPWZj19hz9M3D2S/TY9hsZUzvVr3s09rM1q1u2yxTRiHcD8fHEKrsIPC5bYszKg+8LOBrthbXCT7xBy5X4i5BmA5+Fi38CRSFY+yntnAx9fYc88FeTH4bjmn8gmLWIWVHDs8maZVgiiWJWwDvKu20qGBH0uHiVVlZBV3LZ/DE+FglC69tbTq98lAApflIY6wUAs+2QCI6rmTmfWXueN1XJY88Vetm5PmGCo17ATAs81Zi5NS/3fHFjxOsTEGM9pfIGImJ9D9qMJUdcojUx9awNdFhFkK5G2LFlhqdCy8xjJ9kEAEIwMd0HMKauZnK22FRWCxjDp/U4FRHZhMvMJTK1wR9Z7yJaJKIYQkyBX4yiAmS9VSncqVop/NqiwMYdrEswmbOAwMe7BbKjI4XbgE/S5pFI2qadZjsXqzEqYHSOOvHEYxFJDKrRLIIowJWw6lpEkyQoJJeat5LH4tNbC4nX4QiiLZxwNgoTVmqwjCOpTPauVuYQSJS4on/AJupR6Ctg2vP+ZlLI18YFKcbFw7EWC7V+aTWMlEMEIiA6vgu+Vd0RHfBzA+szdNgyeIx7MhSxjsiu+bCUuvXcdhNKuLCeRlD+qY7SJ4CuYlpSBKkf9OAZ+y7R9Cfk36NWud+NEqZZL4skYtrm3t7zPt7u2JhReMRNkzLAUUSRspRPbSSfTjInlxiQwqpEIjUBgGCqxI2qMYwNpAAHcNdG0dpIoLr1Kc4lnaISXdTjW01x5F8x0a1YRkZXLiQ4YF0aUluR0T4pysVr+fdnMhKFZpjGhDVFXEFhEEd4HEMEctWY9gx3T2rk2dO4jgEVkSvWqOHwSglN+20qlhROAps2PKywfnj7LQQBEMaXdDI6jXhgxAxn4zNbVk8JXRe12L1yFTYDHV1FfFdGoNZPxbCmnKa5JZZBQwqItKhoj5Xr6EEDdXyXlFkWK0rE6jShMCqxm7kU562fITz+PWstJKuogcDEQx4sE1GpkFE1pb2s3po4pI44kiULhFcylSySOGkdCsffPqxg44J46tFKj5c9/4qfTYppLBzJPqtCKjE6RCrXkjrK8c1pl2Kv4Qk3xrJllLFuprZ0pwVi2l2Uq2BZWirYW+KwjEypBDVQZF3SAOsS4B+w+SCAyhpQMgmEXjC0/VcaVtIljCz8ZDHWDEay6zDc7G3H1VCRHemOyXveUmK+7ygSojrAZ3W6XzajNrzud2e6JzYDF6kqYUpx2q8gnIZO/XLzr8K1eZqgVMCp5WB8krKZCxrGH1Pw5LAaxkX31Xag26myXMtmqlyjYg2F2VF2KyxhYn1So5YRO8fRhqXNcj7UVqKGS3DdpMVG16zWUlmRXeOVgvlhwT+EMpvB+bgMQBaq1WnDp9SsdQuWLs0qTxTwUYatSaeCtaoj12p6syx7LxKWUpyKHMTLI8aO5V297pqeMvpxdSb+dZChtfTsNRddrV1m5kiUCmJEqqYUJFY6ynqxfYwSiY9Z2ZXv+b1/HRitLo4tmu1yXavbNcTjbV3H2wN9CrOMaTJXSqqt12A8RkXOQU2y7wOClLz9sZuEZj+nqNLF4+Rs5MqlRVCqFdlk3WcQRCxjjpV0Mmwyl5ZXZWJLl1c5/GMZtuy3LGUy91izxKjnD1ix9QlKhlVHkxtUomD8tcacxYCtDTlEDC5SYdxHzDVb0NvzIrVq/TnlkEa+QrRRiNGQtJvnaX0q6oBtUHCuPSr9XuupWvpfwFPTrE1SGO3PPqGqy391uyfJ+GSvQWhEJJK0kzbJ3lVmeCTDywqVGK9mdeFl3LZkm27nhPJUMHiWmoJrr8y/j3nAXmeJsYENWHfKxgFySSjtFr9XX8w7Es+hRXXl7QZtAZomg60iHDXqLdVGRUxRNq9IURwou7u/FrO31Jd2Zbj07A45s4bK5W5hqDrQrSD7FHufkAx6TNnQ1MYrvkfHIl2DXIVjFcRXP3Ct3adkblpcUK01qVdVvtlE2wCWyJQvsX2dssiAGEGUz8hUPLy+vJXr1tLHxWqWJoisbKkkMcww+wl/NLvwyEsNhAYNuAxjq66dWdrTSJMy2SJo5rNSbyo4nrxtAlU160VY74LKpA/nmR4RAyOxdc9T+35a9ZSC2OFKel5VfE1KiF1qfltOuWPjJ7YZX7nlPeqS7wGfyCImJlUdmatpORgq1eraELD3nP7cyJDFiBV3FBV0TMRDJKFf8kl+URl5WxhjqrR9UzKsr3CVtSWFERISa1DDipG1cOjsOBIysomDlhvScDHhRcVXA36uIpWmQREd23kGlbMJ+N22nLacIjtYUwyYAY7mzLEir7iVZaKK9KfhLIsRBQSY5/NlUhUKoYRuwRg5XK7AAuOrXplL+W0USKBAxsBB59Va8YEkuHmDu6h94YlW2z+cxEjElwCe6XdoK1jYMdnIt3c3XZZLW8q6YXYNllywSsRCRCMMtcMarugv3Wz1LvOJ9KXM1hpOZOPrkN6ZYz5PetkocIlAd4REjM9TkSLtlkdf3YnpJepfCpyXgfkXXgqU68Sf7hgvIFCygFqrh1KAX2FJzJ90zEFDDKY8swQ5jEDdshURfYsvOsnPAVVwABlwd/Q5Yc+ciNfacMXPj6tKPt6cwavXp1oatyG8SEKJKtNlbHdWzGA7HnBcnKqq8kcg7TqLVdR1OeB5LSyyJNYhj8xq0cixxo8AyUiijJBn+HUNG8skhwudpz6+Tw6sitZ5AEpHEOfZu/GBrfqY1XHUrCsWmMp+SRIFgHMrHq1EEfcHoTFjZrzYGswWmkxB71SImxSQiXlDIEPzP8AAo7RgyD90QMvv24forKUsLjKcZDI5SGjWrvr/JZaCqk7NxgMX2/viiHG9n4r7B6gCiGSntuPv5CjkpRj3GvEWFNtGgzSurXcbRpqiYkhVEwtzFMiZkhYZu8sdDFMKrarY3xSVVjDSFRbs7JOBESAkpY5VQSRgMM8kgjDxVhrTsqtv3pWV2mnhRgrPIkbeUqo6maZvKVWd0bylSJAQ+RTOtvEVIKS2y90Aq1frLhKayGhZBhWJj7GQH9unXvBbY7AKIn0bKwWNDGUspkJjHVAqL+WKhVZvdAVC4ZXCChRS9hGmUAQV1kMSMCye2RijRvZPD5Br7M47B0MyyqkTlxNsouIXZhsRMh5K0lB1miPkGDWL1u6ySfXfq2DrbTlq2mPy97JXdhtnUxtLHWbA21ULJMGw6YgohTlKhzBsCAr/ZDoiHBLfTgVKNVFrF4XklChSK8MgZmKoNpGCwJOARyx4HPWtgjyZrEtxq0NMk2WiUnyoUTzHBY4iUxxnzGLBliXJKkfNM3rl52j4DW755AsZqmV2PLYpi4IaaU7J4fOskzCyZLIQjqLhcKShgRACf5ix5c/6fxuGV3qqYhWTHosBBzGZbIfObZssIpF1hDVDXUfdLASwSXMj3B6MeQNqVsuYsDUx2PxuB12nR1vHVcIqRp5GphVRSXesMJrTflbD6cPv3u4ZKxLTIGwyYhT3VUTImXLr3AgCCosFG+DiJj5LHKOZE3B0GZgJEbJ9LKyrNAR9KLEFejKzxatfTKrEXhpbUdE8pVwuchQsahfoqqMDAwPRik+ErSnTlrl5pL4rL5cjV7V5pJrDu6FUaeRrU7zsuVaWaRsnljg4+JTm8bkKqsdQcJShtt61Nn4dkmBZoM8siPxbQd3k6RMCyJIZFk9Jh9lpWXX3PK0C64Wo8KlGTENXTOwZNk56MHy9wwkZ8ZgC1rKCGZifwzxdk0SC7sfHsrc5RiVee0WMiBhy/25iUkZzMficwK2DBxDPUDsuTwmvtYxjBtOelqwSvrB9pMcyqFwXH2wwpHsXAGL1d5sgyT5Y9M9LNIgznUrFqQciCxTTDMVU9wd47DkDOP06Gv2vLOXhmUlQCEZVJAxtGc84LHHOOTxnqT32lV1Lj7TN9yObo252TPZzBUcDRv1/rWPOrjW3E38hiK5y6rjCGtNTF3H9ZflmLRX8zSgA6NO0SrruXjf+XsChmt4rDZWzQ0zIdMfd2fJ5GuxGDbfxzyrmFWXPVkq9gRUxsfnY6R1g4HBapphY7Hcm79eZh2tu27WvYG8VSQyKMbKyCzZrtR96VtjGSkQJMMBXmQChlL2iXIXK5bTmctu20vtZW2dUItXbDgXRo18LV+Kuy2XwKF08bhqKlG0BldcVkNxbP8AWFnW1N5rHlrpRplWTbLHJKscmAm4uHChdz7cJgjaSM8DdT5fPtb0sf8A08nxILszwTIskq+RHH5ZIHlxF0acSI/mRrIiguQmLtGWPN5hWw7PZq18svHMr0KeMWJYzHC0aaAx9FaBBkdtqiDGoPq6zYaTqwjXLt9MvHXde4d1u5rlnB5fI+5HeSrMo4RdA7WJ420G+lk5i7dWs5F+yuqSq2ilAD9JrWwsk1PYcNFn4TYeJbWTzG26NYq7mSaFPTdWy6l08dhFZUDZa2TYMOxvyLlogbXu4HuIkotmVsQ86gMIRLduw+0X9uLL0Km47NSyVHPZ+PNkss+vsNdVXOWhfdNayyTkVEjTZAJQBiqYQDRkvVsRmSDFjRaMzgbRO87SS4wFJZSDiQNyM/KRkgHGA7EULxRyw3F8j8OwohnYfEFWiljTcgcNXfH4oUgSghAWQurK7bW0sJk8k1apC3OQtSXyZKe4nuY0hWJyMFJuM4nqIrkoFNmRL7xB67l343c8Dl0A47VHMVL3x0T5YsmTesTFYe6Tju7FjJDJBKwgCIY6SdN13G285tOYTWy2dx2t4ELFz6/YgljYXbauG2EriDsJ80+U2jM3IlrEvklHDpGcbat/Ov1VY7CYSH2btjFOqQuoCrfbBMsqt95nKDQsvGqWpMOkRXFMxPcP8FNeiXbSjgRcEsgyQAVPzEKD37c9Ve1eeSwQgljGe+70d0/5j/Tjt1G7Fo97Mb0VXGwR3NgtnkKt9wnRr2YeDrJg57e0BXVfJoaJR8ebRKguxzVx6jbuB2DXceEV8lgbD7Nm58rGxkxvEqatllebDa0SZk4WgcoFsEZJCft44j1g5fKZBmy0DyGVt3DqWAYmG5E7CS7igQQ9jBhcpalYKIeyFOEZhw+SROeuxfpsnaGNr43FXX5itYCnWrOMa9UpY20nEEZmynTSUBCVNBxRL3iDyZ0j1JWlpUCsUcBmnGAS4IAIKZGQSD7Z7e/Qdo2HX0vv7cgdvlxznP0+nQ7hKuIpX139qvOvqkvJGGxZAlTgR+5Am6Y8qwsTEKIlCBLmS6HHXpB9obtWy22NbWxeN1LH4+o75trKWrVhPw8vaDHA1nkj8GqN4dwJPx+FBsbEH0KVc64upLuhy59hZShsAQsStkS2zHf4ZWRj0ETgUiLvylLazImT6JTeVgU5ew5Z1shatV1uWJAbrdSIIh7+3p2AlgsTEKiRESFouYUs9PZIRqMQMtWGMqARgDJ7HG4AH9Mj656SiWshKWJiG44LMP8ADnuPuQDj39umZqar1ixvJ4vY8bi51JeSXXeXw6q86NfLMpV/p0vghM8gHS3XVWEmzSiWRMiJFATuG1ty+s4Cbez5LJTjIyFe/gbYCNfGAVofj1l2FsJtmvICV4f3RGqYiCmRDJGITFY2/kLBV8a0TgqflNnlYI1qqVk6WMUchJyRfgwzYMzE9VMWqSAoVi6dh7ESpLLEKJpK6zAvY0fj+UhX0UcJgurAZ5FzHQu5USUQjaGQFq/mtVUnCsrGY/k7KzYHcgd/frUS0wdsO4Mfz8EflGfbntzjPtjnpkb82kzSOGsHlaNfAZHXtZ2cb+1jLXWd1oZXYfqmvZDLVDXC6zsQqBwlRqgMr9CSdeYTunVVYSyONy+OyifC+cTbRa6HXhlO98V42Ii1AxMsrNaBD0HtKVEUBBT9pltqz1zNV9aqZa9XuHgMW3D41qRYtlehWvg5iZbLS6rJkdVKiVr7FQDZZAj06MlZ1gdZx30inarHZN/1C1kINpu7ycJvgYMikFtEWgRGuDKWwufGASQ6afKhETag9kNtIMhWIcbRyIyBjsTnPHfuegHhiEwMpdhnO5XwMsyk8sSe/YD0gcAADHTA17ExyNuubva9fo1bQ4vJ7jsalpXXRSH6khmUx2HRHcqwnHrupKkg+0GJWS5NTR7JUGzre/JXjxpvdSFlkFmaWTLFVHulFg1zEEEXVQDYgilhMIBIOwBKW/7ct20/Q99ZltjrZduu3NR2XB5UcUuCsZFOZ+H206RHEAmzFyrXtFb7TCBQCrCzVYdPpZxkNcpY3aK+Q+oXbTDceCeo5pIqf+b2iBNvsAVGXwnKhsAqXIvqIhYdLxVosWn6V8JGZGm09WxlNk4L8BSN30Pbv9OibMCmNTXD7AATvdG91PH2/qe/RdxJY2ajeylLHbFTxtnMa5kcPkisnXHHFruRr2mWFZG2QSmuTJAUVVHHcbxBSjkjmCXl/X81rtXFWrtc61fKIKzQZYrQH1GvX8daVL7wBJREQoGjXCVjYjoZC6ZGRy1kjVVsU0lcQFtRA8YaYseLe3zFMIfXY4I6jJCTEL7xEK415Iujt5Q5BsbltOu2Va9dvahQ1bGVcJjYiYqV0U5RWa5DjWKU2mEl9hrEKWiDXCHAURJmueazZsvBatI9YkjykkRgwwoAyBu9yOSDgkd+k7SyoF2JyMewb/DyDkHsB37c+3Qxxxl8qOxYzFfVPg0zyqrLrwSCGVu1yYLuM4nslPZ0Wp3WfszqfZ9/To91DeFruocb7lxpn8/d5Y2fZcxjOcNYzVMoq6lUDTd0u67lcJsKB8WcsZHcsbq2HCt1kV4nO5O8uUsxK0NrH8ipF8HYyLlCG3oNBvhIXfj+WZWjyIAIaABEzErkJFkB2GSYlU2Ow+IjknijO4SjQxtLL6rkszyLVfNVNW7fr18DGJvDYsHEhfqNl52q9eRrCi+w7SjVYasvQMGnPQ1EnT6leCCTIZlrvM5BMYzvLYU7RjODgEn7jcvBNFG881tZI33mKBolSXMZj8uUPE52BnWTCNG++NPVsDI1f9XyePoWzXdRjshL+3pZMz89YQiGQ6EJPtdBwPiMJnpBd7GdCiZ9TWi6zrG88i65pJn9Hr5/JFUu7MqFTbVMUchfB5V5IhhMWKqses+4WoW8TDu7epr7UWC/aMWxlWzaxr7ihKulSo+QpVkmMBUdDhDnj3dpuF0D1NbkuYPcJ1G34rUeZFbdoGFmpicLmwu4nXtjsIdY+KqmoMvj8nbCfPZq3WtuoHsKHTRanxyqBOFu7Oj1zMs4q1WmJDM2wGTOVJIyCVOAPqPfPUUdll+czRx5G1SwKH5celScj7/rx9DHnfLUto5Gt7BRwOFxGLr1z11lbX0gGuOylRFdbGUGDELZEiIkpyyPpYJxT0MI7VbrVzXK+qbnQy2CnKbJcv4addsvsyFLF1ELJeZFkAUMa58dJTJB1mSI3/iM9WByXOV2fXc/yCOl1dV1rb+Tr+ZoUcMA1tS1m5dp0KyNY1elBNKpVrrxk2UKMyXYtZLKz3L84KUsMyzHxTwNDHVTrRkMYvMNvWK6lA5QnYSXwmAS2NV54AFgcQEuFokbBUsPREkVdIQDUSaQFSWklzsxg5CYPA4OMfbqGTz3IlTy3T0nYgK4zt7ndg9sY4/XqWwCtfyNe5jM18j6zNZU4a1XJUpTZO5JnVtA2ZYlKkR0S0TnyF0KBLr9mBd48GzxhtPI9PJ2FVtG2bD4HMYaxLX3FxsDZXjclUWyCgq9hsypsABKiUsYRQY+gnD6liLfHPKW3ZTKnS23TMVj8thMKuVjOyky2ivbTVNYlIH5bAsbJvWo0KXPdBwUkGzsl1OOy+Dm3k2ryllJZWn8zw4vIzibEnivqFCGSu/8cx+VjwsQQVWT3kBH2SJFa3HJCIkZA+F42YCY29hkA47+wJ6jR1RhvgkibAPBAGfT7jOfbv8AX9+iLHZdsU3jVuX1ZfCnjszrJ1Gy+ujMIuS6za7y7lIfCaylA3s8rYGFl1QETFlfcZlOPMpt/GXMek7fS2q/y2L9q5E1MXMrX9Jz2HzGJxyKOxML9tLNvx9K3erzV7FIo12ymBsGPqoVCx9OxldlxePArjSOtWWElcBHkatzBeIxPiFhiTBkZPtn/MuZ6SWpXiiHS8hYxJgd60drLoef+Ct4leXStxIGuxbZ7EQ9jLJR+7P7YxC5lZq9Q025NCzRantwAQHgiCLjaThiecgEZIIGSQM4w5p3oZGjE6TOUbO0CIhxsKhSzqW2h2WTchVtyAElN6te79QXHYnX+Qfb/c1icWK9g4Ao7GQa9kHXsLJZHdMoqsunDWHdTYo0oUDZszCrVI6ZsmWj1JCbln9r1zinSuNMnjVzreZ36tzLVzNuhcqZiNldqbNaZUoX7KwPI4QcSiLjFUzYqZhzlT4Ak/VhPdhpmh4XTtI5r0q226Sdq03TqWImyF3V8RoDsXnszgKuGsgmJXkCzVXtbi0mpaqNywRQTkQUVt5A59s8s7RxzkNxw9azqfHevYXBYfTMb3IoVamJpX69pTvv5jbkcdasY/JXIe5tsWISmKawcNivVg1Zj58hmI2gvGwdG+TPCbV5xnH2x9T1rZi8xFU20Qh5G5QrNhpNwCgbgNgbYDkZUZxzt6i+StNdp7cVc7Ss0b2r4PZozdV03qDKuYVAjXCxHfXmxSs9QekTnxOKA7IMeskHEvNA8S3My69x/rHJeJ3LXL2u5DE7IdiqKq1gWJp3Kt+tPlp2K7Lc2pEekWm1aw2CgAmPTS5afx1Z4NvW9Q2Oy1+5O1TL4DRSKDrax4SrO2LHKyShW+mrFOEpWoCIWEiFkoAI/VVOO1YM96wI7am5mNfjIKZlsbWBPycnWossOUKSteeqkm3QqruskVkuk1rAInyrtMtaNQ1WATtLJQZCpEtcBpjkq3EbZ7457447dQU2sQnyAWnjcbWWUsTtIUHGHQqcHuMMDyDntZPcebKGs8ob9neC9Zo63oOe0stCwOKzmJPJow2IyWrJ1vY7dTzE8137jCt26FgjaxE2XGsvFK+1VbJuGQ3bY+P8Xka+LwtDDYzU9Jo2VMmwiviKjxpFl8nYiI+WRjZO7dKJGFisBYfcET6sdyPzXpe14GzxdkeH6urchX9fy+DuXdSo06te/s9/Z2ZvVLXxycyWhQwLauIzCi7bVg2MBAiIpfNaLGw64F/jjXbGt3sFlMNlsLhNss+VBvyVKnlq6Muyq0lkFO+FeLtammyJVx8avqFewfcBT0qum6ZTMiyXr0gwd9t5oyCwGdsIbaCcc4GAQPYZ6NlilkkjjWqsLYVBIiqkpWNl2l5A7M+eWyzFvUS2GJ6euraietcT+8rG5XIlZxuO1jHYBTKKmMwe3W7ecp26TyzQwcY+aFaF2yqmxTBr2I7yNbIiawYDJhidgxWQXiV5N1bYJYeNyAHNbK/416YpyKyJsV7rZEkqXPePcI1QgpiPWxT3h8scUa/7c7/APEus4/CI33Ia5Z2HLXbS27RX+NhZnIsFmNsgo1ZR+NxWPJ2WC6YQy1eYpzYUqaOcOvx1flPizNZgaLMXR3hGbuouri/WEKv1CwxN/Esk13asW3KYun3h5CiuaXJKr3m0oW47tYj8MNgbTIQOcDIAlGTyeOOf8yIprlLG+VYiThUlCtJt/DG44L7c8+ljuB9sY6zeXHXru3Zm9m6l+jaXlnMsatftXCRpgqxePWvD4evkPG5OOkJG1KZStkPuM+QPYQSRbkdUyeJ4k17aW5jMRidwyVnBWMDLJdjXDRyEXkzZSwjK0Jtpouokk+EXqGUqk1wUT2xcxIz+U5qznIeq4TM7ntezX8zSKzWXWmqmsytUqSkSb8mGoxdHHSCGWnADFGSxITKJL87ht+qcT8e6fkMdh34/lGpxzn+O4rwacpOYz+eyNXXMLgi8yex2fvZA4uUo7vqbBS6xCrItH0BcnmpgQ2S6xuVKf7uvk8MoBMgKgc/r/bPRBuyyAN8RGrkDPfvhScEAZ4Hc49jwMjoA17ZNpw3LOT5M2DP5yhnstr2Qp3s+iPJk34/KYxVJSn+SZJqXV61WtIT2lKF+KOpfj6sJlsDm+KvZ9fxuArYddX3s8I16ed3L6zkl7ngNEvpyDsNluOqOO/c1e2oNhHFZV96KhKuJx4uhk0VI9Bnt99ue4cl+48eGNue7Xs/qZ5b+ql5lzSqYjJ667HRewGdsVfkAhwxfbMVmL8bux9eUS0wP0We6e7gsCeA0TWH4yY43x1DTaWY1qu5GGLHoZsNZ+Hy1022ZM6D6NS0utEKT5mUrdlBmk1STX1axNEtU2TUQFoo5a0ET5cCPzFdmUkApIVY8Y3A59jmpNBLKhkf4loxTvSRvukiNcSNJRliaN0QYuVRLGcyKyQyr5e1wwSOk2MprW761tuOs1cLdXmbGyYC4gUSnHmy/k2IKvSE/2K9GLRIxlfrHxk1aa0L7Ej0McZhLPLHNeaxdrkGjYtb1sOSu2tx2gPj18ndr4WpPzcsS+ilss/T1VUqGOxtisMzIMb1JbVKdLIavTALNqheVXydu1c+DdaxIrkLFXwwjyeRdspYTzU4EJX1gBSPVMRetZKtVzGPvWrxgurYq2vPNqPOZCwhkRsQDfD41FIG2IYZAcjHSR8sRT/zZGVfiks18djKqs/yjJWLaAcZH6Hj7OHvR3gzmNTKVKqyIikA7Dg8ZIUgNgnGQT3PRLumuZLVM9seAK/j9iy+qZN9Huw2SWdPLW8edRpW6DO+BhT0WHKrG4u6PjOF0wpZH6eHOOO0fjDlf2xt445Pr8mcZ8pbNwA2huiMnWtZLjzeNh5qxmr7DYz+EQXbhdM0CkWE2a5mMuaf8PObmwoqWNOx6hfblpmn8t+5bTuKtouFjMPu1vc2VdlN61U8GOrYhudQ+/efWJYjlVgdKuu10mxYCR8oiXj9E3CS9ZzO+7dree0nF5bDjyhuOF0XMZGqPyDp4ffW6dg9qrlYBqXa7k6aRzuOWC0rCu0m1K6xI+tdu6frEcyXY2aGrJKq+XHvBbY8LyL5m4tgxvsLFT82VIKnoSnFXltNC+oamk1aus8tSvXrtXaK4k8FaSV7AXmOerLIqRS5KxussZWSNgS+5LWHbZ7nvc3dyuewY5nVrmq2iVjbfzMXn8SOuMLBbCnJ1Y+IrJbIFy8vMIRMJr2KWOrWiifFBF2E4e43503XCUOHc1kcBruJwuGxmYzvIX/luNzOfirZt7XevP+R1wWFwZULFHEX7U+LIWrFXxyC2z1yshw3mds9xvIemMvu1rXDRrFPkvkXayQGtSWIC3B1nZXHILHrw9apYxljAY9Ad1eu13z1Ot9nTJ9zWycP6xxrjfbbxwjZ9LsY2hbTyBs1unTrZXlLJU8zSzTFPuUiEm4GwSWvRRNGPU+hYqDXHttX/ADtpamtxVvjax0SeNn3vDYuBNQbMih402hpA4jO5pHUcrwGPp6JgWuBRp1RelnFPyfiKsMHwNVWqZi1C1CzIrL51YR16cE+SZwHAi/HiJuSt0qcK1bPC3tu3FWK1jcbCdn3rl/HmGQ2PJWdSyOPymso1u0qw3GYLDDfv5KiulNSyu/jqd0JD5ToZ6r3jcfmwz+Sy47Uypk89GSyNm84l1XZa44Zbk7tdJSKqt20EgFiuiAJgxMNHzQZQwPb7x3wFv2k7UvYuRb2n77quq5TO11Ket2v28WwL4HW+n2q7CVYCvWppoSwnzNhjfDXRKwaA1djjPLVdSr6bvWe2UcjgMgeTpXcSqpZx1gccEiCjis15WabiYP2dX7oGHN+bJSMr11Tzti6gLMch4WNIPOhiXzBuSN5WDAAsSN3qbJYls7uto4vh3t19N8+vaLQtdvXq0iSW5/hYEWxNNFHHBMWijRD8OfKhMfw8aRBFjV66J7T0ci8DZLkzT+U8Te2XF7fq2rbJoxPr1MhS2jY8lhVa7hpY5o2V5HNWczhV69VVKrOUqXFLx0ss2IR6WuyU8vyHzFyrhH42tjdpweNsca5pMzWoowm76b2YNVvGWY8a1Jv42+nIg0GfHYm2HkOLfkWFdNftPxect2UZ3N4DIU7+CzNe3r2VyOIa3Z9cs10YjM2nKMFvy+NpVKtaldYixeoGmr9Lu1ZSMgQ5LddlXtOz1zyFtR52+Was59z2xmsnk8iT7AZDPZk2A3K20O7nuuycssk3yWVssSbW22DS/B01JJ/ib66jtjzE9ZBXeQd3LeYcFiVAAwowSAQeNNE/nmn2p5NW1bSdSryPJ8N5FWWO1WikWuorlyQsiKY2cyN+I+5FbiPcWdm6+wbfk973fO5TG6xtmi4XUsOzBjYglbFGECMRWvUC6jFnNFKiuPWmCbEis+6BAXFj4Edl2Y8zn35O9kMojHhdzebYIX8kkKa7FOuNpcREKqpX3r8owKwDylVIz80wMZma9rAW8neTbLJtqU0/IsKWNM3ImSdbCYZ3ss2pkThoOJ5QQQbyCZWRlxNysWm6rzTgcjqeQyN7mDUtZ1DVc7UUMzqmax1rZhyt9tiz8UBxeXXmccFiljoaeSbS62IQAQDVEmsa3R31680CwbJDEAqHeyoWjDlQXXzH2xgjhd27gZPVyE5aFJKEfxLedUhWuDEhWGWerDNIruQu2tC0lplzvkWIxxhnKDq1ntfx2OPhzn7b9iyGv7DV1bSczc1PAszlfGZXF5qnrWWyiKmGW2Y+cGdZXXIJFjWHcOtVeHeyFxT21lstkXVcjaxWZrFlcRiMqKbgNiccx9RGRs1m15I/C7GnYZLhaQMrks0BDYX5PVivbDmanGXGPO97YdOtZXZ6WKCtxheywXGarTyFfXDxrKGfqxdVDEKuLVNbLvrvySah2HnM3h8kIhVzLnh7+WymSZYDI5a79RTRKa9at9SD5NzGw7tN/wBMljXHSQDKz1VVV1phY+Wr6Aqarr88Mb6nS0+p+HN+NWvebO4MmF81WhTDHHpUNIAgU7gW2JnTUt19U8QOyXTBJY05aklhVWquzTa3nikgnlLQiRh50hjqs1kSxmFxEtmdg6lkLzNlwYa5ibNi+VqoePgls8lrLMAzqnXQvyeRa3djK6wkjsdJKIFkRHpm88P5c27a9Hs8qT48lh9ZZjsWJVlY6aOKtzRnJw8ABXei/Yx+LhTGwbeimhELE2yYV7eqW5HvNDNapc0mc9oyW7lqIbs26WKtZHElCwrXl12461aEKzTJK61uH2SWUzYrO7XwR8eY3e+dORMhk9uz7LeODMfUM3lM1k70UMTi8fNs7lHXRtusmNBcVRoY3Gg6CrNZWNnySUdsxINMtaiJZIpLsHnTABnmC1pAqo2XBKqxDNhQcbfUT3HW8ssJvm1dTQTFpWntO19o5ZNWrvaZleKspiJjR4q4MrK5M7FIVQlTl0abxRq20cIZ3kF2RyGH2XA7bUweTxqagPicdfzfwvJV8vaTbDKIndlQK7awNWkJIJj0t62Cyet5bP1CwQJwmXydbEV4y9cVNunfXXXSBqGB2iyIsdJrLZKpZ2T0hxSv0QFyBrVbE7VX48ubcOByGWAfpu1vrdlK78xhVMgcUyDzWmUiaVWtDpqG8ktQdce+Cl+cOaNf2fW+LaupYDJK2umhlvPZOyqohGQsYs7BY8wQBMBmVx7hqtVebAw+A+Owi6KaptT0StcidUs0XvVoo1OZ0iW1J5pWQq+5xu8p425Cqdj8jIHU+m/z+jdRZoLeoafrOo2XiexFDW/kVVdOqT14rSRCN2jN2C1GsgeWZXs11CsiPIvduGvbtxZWww5PSscoNd2GMvYyHilp2GlXlvW8wQ/JM1UjJqKYkInttLFM+SGTkuO9m5b0rZebq2NYnH4XC1seFBXX6xd+mVaFmxFSrERJVUhnYZWX5YB0gRpj8RI1DlN/2LYtf1nB8mP2u5q9gE2RmpeS2zft2CCKk5SbovOxjTpNuV8lXObDrAQMSbE9w+jrlT3N8o3sts2o8c7LR1TiJuK1LCVMRT1/FsySpx+KdWzDAzjqKr1aHyrEV2T2laYFJSUOrMCWNy9KvpU0yWJZYoXVRHVpvXvTef5TLG7sAF8uEgBjjLh1YA5YdK9QHjR7OjRabp/h9taSxNLqWuPaux6aNKGo0Wu1q8ciTy/G6nG8kkKBilZYZkMyMI2CSRVxzZgYyjrSzJnlHsOGpVUNqYCuyYgmRZavyNgpGFL7SYK57ghhPwOPw0pszXuFWtUWudbGbPhWf4r/ACE4/EiM+iusTMdsisSmJ9JmxkspjLlbwrRZKF2Wrk0Suk6wQWGpWxnazsX5GsGS7ZJby7Gg3r+OzrnvX9bwGl8Wtv5K9nMA6oVfKV8CFasrIK8+PtRYB6qaiWlNs2QJ22FemZJSXKIjpEtrVbuoC+wpQMlZY2WxZV4XO90jBZFyFX1MXKhiMbQMlcvPEPiv+S6x4Y0Qi3YfXZtQgdK7yttFSkbbLCyV/LmmbasdeKWaujsQzsVWRl0X/qkJxZ/pY++Cx5kvBXGWupofJ7FvC2/k7RzQNUFQEsgIQbVyZGuHsLpMzHjj502x9JRnO0p6duYkR/iIHz5KY6R/t2TAj/uPQvX0Wf1iNz0ar+nZ70MXpWmvbjMnxfrFGo7YhJjtfK3yZoyrF6kdWwsSuiB+ZVg5dThqlrZS/Lqz50exs762aKQ7e8csfbE/Ye+xki7Y/wDuQku2Osz+IR0/t16H/D+mKUUkJaJ2WSUFoQxjOFRSVZ1DOCACCQCQRxkY6+Jv9pp5J9dr2ZIbtU2I4Jlr3vLWeJWaAmN0jkkVXRtyyANjzAxXKFWODA9Cn+/X7SXUvx6fx/0+5dev8f26/wDL6+sz7Cd1zmR/To9kVaL1zB4jCe0H2v62FhI+RbBq8BaH43IZCo7WWTuEshiDAGJkZb5xkY+TJ16d8QUx9o/iYLr2zEzHXpPTp/1/nr/H39fW4/THy+u5T9P32p8fqwWPJ1H2Me1ncGZDYJBuLblbXCfH+LvGctjtrLiwxbSMTD7QcMAYgWGx8UB5LMUMd/4JpVkRB6x50qr5iRHZg4bbj5l7jnnpN/CN4IfDlqxNpfx5qahQnM+2HFSCRq1aewBYZo2cLKu1TFLnk4wD1dJOwYfGVMZrWMp5TP7H9Kr2Sya6V/ISVttY22WmxdYkNGBhwkTGCCp8XmiJnukyYvZF4ug8lYfUKi68hdyWyWK9p0m0lOx41qKZZ0aDWNUaH20WJc0Pig+AhJimQ2/KV9UxNnE7NUxwjWuVXGrHgirVsVWKrjSTEKdJjRV466WdRIxNZnLRLpKoVncLfqYh2ds5rZs06bwmsl23KgIbL6boSbhWBGKVT4u2IiQg1+CO7rXJIZEUjVa0zVjCpisxIlWPY3k7PxI3nmkcsfU6+UzKpG7AyOjQ6JY1BfiBX2LHesJZZ0t6rclsJ8V5sohsQ6ZptWupibyoZxbihd1fymLcsfEWbmyfOyVvkvLbJh8U5le2rXNXfh6try022YQLbCUx47cphYXFz9PkggWvrMmDP9xeVc63ajXOPLUQitYgsjs2xLsjVUkYDzV6Fl5AxqwNfdWHucJDMSLaxk6ICOSIdjgwWKxv0esVixccF7rWdbQBCyyKeyJOTeQyvs7ZAykBYJERTMBo+V2jbeQKuFpV8zT1sVXYzVryMGEMqhDkiJ/cVEyDrqgOsOESlqpMB7YrlW7YoWoo9HMep1ZpAjRu9h5y7hAFjksmw8aIp5O4Hktn6Mjo9sVtXtWqtalTo1JJ44LU8NOGKnXQszzVvD66NVt27Lo/kxNFKpby4CGO7eSTvvIFZ12rnlJo1I/GvUxrcbRWdeDIkMe2pLGDLFJbJlEyHWFfHImjAeg7YM/kMq6y09hpIgwUBu7slaGViE+dRGC5ST1l0UJLiRKI/wARMHPbA1mrWD1+1sRZTb72St3chl4p0oGTHtjLXaygsNJnb8lVapHlZAilzhYahWZwXqLWVPL4+nXwWrttIdDTm1ZY0gW+uxU3HBP+Uje38WCyT8Ul+cM/n1k6vpdp2q3qF3S7L5zJO7zoSSqKBJC24AlsZ9O3I4AyerdQ0KjCYr0Wnw1Y2KRm1W09KNI4ijkmkRdUkXfgxYDKJPNZHJYsip1zN39icNT6RskXUzTMbDmpPGlXYJhCT6moe5LAhoF+U2YUIEiGJIpXl7NsV4sHSu1dnylmm2tXGySahpx6HIsvFVZbxiIY6RnzE6ThJPM4W2LESPqLyeFDIVV47IXNY1YqzHsf0yKbbYEmqMEsqjJPBkV5NpxEiC6xeRZgtcLnH3XaONkJx+Ho5bMbFVBqbdqvXoUaOLsprOFyQ74IyiD8gQbAESlhs69px3yLY8IFFmupqMMtaVE2bLNl23MVVVWFnWVQDu35EnpORjGDY61aCxY0iCvRkuyRWrEknwmlV5UWspDiSxchqNQLyjY1YRz1gDEA5bczAU+uZtmFh9bK/KKbRjFZ74itZhiIN8m5pxJulUCrtIDPpMxcgB6T6xNq3baqtHAYjAYywy7cSi7FJHxprTkrlFtdJsDtgQaqFkK5aYWPjDJV/IAx1jb+9Y6zdE8HqVDXqlO8NmvSVL73awBOGkB2fK53iWQgmCkupgMzLR7o9Rl/Zchk71VUNz02VRUtplNc1mpBgz4sLhbYGekm4VSUwMD3wuVdfvTtVi0+mhWeNbSt5aBmkmizhkO5PMXzFJwcAgDj1DOc3erpDefBYtaHTWOM2LXkXWhLRs8e2NLK0JJK8qxF1LFJiwYsqSZwwnrmu7bWwdZO/wCxp1t1YH3cRg4YvIsGtfFNtloKuMY2tXt3kkDSsOJcHBKU8lP7R9K/BFhamTdkMv8APznxSM6q2sbVTae+Tif2JbDJmuEgtnX7z2EPWQKCXK5aGuTdzBrytpjvAtti2+ZJFZIkk/F8hrBDq8pXIFHiiCiSWR9Oi8bdZIWW47H3jYhKBsnBFImohntUZdklHesSWYxPeP3jvkegwuGrQVVi+BrxLAijFSSN9R8xVChN3m7Y2KqOAsaqANvbPVs0WhYlq245bEamy4SZNPgr6XVqyTMrWIoCssl2FJHmZWaa5NK7uzkKWVgU5PNZUrvZTrUsc1qpnxTSrvIxgenkli/IryCUEY+KS6fhNczMZicCg7O3htriTf4uqQBYIBbXH0WKS8hKWHcc+SWN6B/JWFR959eGx28tksBgdnsYrG6ridopw/BWGvsLX4FXjw66vc4QNojka7AEBGJYUCaoAzCJxKlS6jHVse7Kk1RLr28jeWT0ItHCWLc8Pygu1cySgkhhnbPRvlHtL1iGxPcnPw+gXK4ZQ4tVq4qRssqoyPtViVDKwYMEA28/QdOIIoRSjxFRinWVq8ihFtmGanM0VpDPCzB5YJEeu8BnaRJQw3cErhZIr1WCqnYr15+S8CMSQUrf2StkSImxjJEALrED5AgCkBYiRZ6ghRkK9CwoZD5AFE2rboV4RQ4x+nKEYDoRsdMzML8i5nr0MD/Cc/NLxGItdEsXeiS6w0wNrY8qSPzEJOYTJ+xBESUEEh5BLpER6G7lrI2yOVVbClV8eFkmzVGawIZMhXL8ojrHcAxHSCEpnrIjP5+stFa052kvWGsR8jyTekGwEKCGBUA4IzkYyCRnByH9UoYosNCqP5cpeaAQNIwZSPwmdpDwxBRmIEhjcqduHM6p5bUhxOSp5jHFn/hsdLSlymYZ9sWotLJ0KOOp0HGcmvvX4jFVxoFM9B6xll1RYtGT74iAZdisNiQdKusVylQSUl4Fs6KXAdwQfdXgxKZnAtrxVbAYnItuXCyGXHIk2VLDrXjHX4qNmUd0ksnrKEiwvy8Udwyao6+hd2Z+Tga1PVNdz+WyAiF23lriPhUWOsNsKihT75FYpUkhKB6QTCWwkmoeoyI76NclSSOhG5AVlEJknZSwiJO7ONzqFZzxwMcKoXoN3ijLWiq2neZ4Jpvh4IS3kSzbFII3GCvK0wrKCTl/MAkeRpDK3d0QumdZCydJM6StcFHSr0IJcUHEK8jD/OBKYUUnEH0b+36l/b9mhfzLhaJUnBkd1sloFC9QSf1Clkcyc2EuqzaAQqlV7Bg8jYhSKgkyLNjwnPYGljMorHVMvsR4/F4jIUmrX4nMykwS4az4vaIAK3x8eyZVyku1cDJLOOrB7NMycYHe9f2ullLWNt1CqzjL8QVB1KDaNhNpcH3u75rySkSIiUrLySyRjtl3LYr6fXr2XpyTxpJCdgVY5Y03rnG0+wJI5++SOkmozPq+n6hSqeSkk9WxGnnJKyec8RVGfackLJglVBJxjB5HRlvjC46y206dnMeFbOa5eVVvKC1SalDHoXmMawWVZmvYi9inqyfSu3sAmmIELUWEgjsjs2ZKpeLXNdyWSSV2op2SZXZXxoWHsIU1vnWEprea1MOQhAuiWM6eZfcQFNm+T8whl8dk/pHA0UQ9NKzLfJk7+TuLpqpDftVrTChQ5KxYK3BSIg02zIQiVx1QO88pXsRjXzdvsVj+qHWEGSa9Ot4DGfnGIx4omHMgSa2O4BIAgWsnr6YaY1KaMSVf94hJwK07n8JGZdqtIY4ySF5LbFzz6RnHUMOo6saFV7ZgisvFD8QIyFR7GyNJ2jRLNwRAup2R/ES7AQDK5Bdhtz9zyWsX8/l7WK1Wjj3PxuNHITH1B9k1HJBWo1IZbsNgIM4IpN4LTJJSdfoR9Wr8YbGFjD73uLW3MbWdNqhiWISm/lq4rFuIyDq7uspq2BOw9bbEsqQDVERqf3V/TE0Lj48Rs2h8gc342wN3O5gKGhcX3q1ksjlfqV6cFj9kyuCLxWlUauYCIrC4TT4jA3tASFEG/Mmwq0a9tOEqZLGZbYXVstqOx2FvXFfXNWRN1YaliundMWUZFR/PkAiyBLar9uAApcS6UD5cmm6dK1gsm9a0u9UYhGXeHVcBk5AGTtUntjdWbFs3bCplpUZTLG6THypEilENjYyK2fh5dqyMQE3yLGpaRXCJDbsph72Oad/EKFaBalTMs5DRpVOxqbXTuaKkJkQADNcdK609tnpHQ/RRxqrTOPNCq+5X3I4gsvxRGeLU+EuEMPh6FrbedthblU4HK5qMJabXZV491mcrWu57MZ9aqB0K1zJFNjE2cJGdjOOOP9D2HWeQee/creLCe1PiqMx9doQ+yjYOYdrwS8dlh0LUsUJ18hsyMzj7oVmrwLW383Z78SkbC2XIBN7XunKfuW3jO82b1i8brRabhqercecY0WU3a7xDp2Vk9fVrmrshISd/YKeE1t+6tRJ1VZfHRi8cwsJjaL7La3p+oGnX/mdV4JyENWKKRSHKsPxrKEKDGDgRRk4mbJZTGjq9Yszfzu7Y0ejYnrabTAGu6tC7mRC6I6aPp0qHcl6xGQbtqMrJplZlELR37UE9UCbkeZuR81a5Y5s2sM7ylyIzH5De8jUX9H1/GzVUrEVda1DH+JVfHa3rwVk0cHXJAOzJJfkcgYZ7JZGYkd2xNSM21uOytnKJUqBZdsWnrM7hOmZKFyREK4r9izEFd6nSYOMljK4jL7L1tfR9lqxrrYz4yGSMVoaRgwBnsgTWUk0y7YKJOSIlk6IZ6ws6hI51NQbl2CLHHLAtAVeKt1K4eKRIu5kiAsUPlZPyIk5iOoDAxrTi+EGLXnIOXM8pjZZGJBLMzE5LMTnH9M9Es2nMqVqe2CvWjjhghiiaCKKKNY1jjRQAiRxoFVEXAVFCgAdeGXytvEgu1SoG0ruMr1LxGbohltDbBSiCEeyEjBKiR6z5ziSAS6QALmqrI5C7X+WI0vJYGYY1VmQKuVg+neqAMogvJI+UoXBfycpLpMvHYFxS4Z0nZFWIrwW/bLgWtFoFPy0Yl+aTWcBAUCInRJ9YhgJU05ATrtd2mnNo2JmUzJ5Nlp6mGqvHYiYIe1KmrfBdeoCJiyJGJGZVASEx3GRejzrNfa0SJC8Y43xvkngEZAwP/D7c9BTV0TlmQoQeFbLjGzAPvn7Z+nseofZsSdG3kV2FBZs0bVZAvSbiSxvSHf4eTEHNhayCY7lwcdy5EJUXcTEw2o5HasJuGUxmCi07VtWwt3JKnIKO5efsV+8qjdrAkTV5qk1XHdx1ZzhUserRrWXAEg+xXMaOIxFvHlcNVmrcVcmzDFjbsqZECpLIKRhdRhQbyE4lUMGIKI/D00+N+aMPxzyBTzdXRaW+6/Zx0Yq3rOUuPxla9W+iZDHU2NtVChlWMXnspGdUSogrb8equ4ARYcU0vUNVh89YxJYhLOq5ghZiuWjBLGNWOFPPAJwOAeB0kmhtLvm0+NpSEZhFJPBEzkKCI0MzogZ8YVpHVQcb2Vck1ktVcoMADawkQ+NT5+XBC0FLnySoQkmAsZmCVLZA+3pFkZEvXRA3rTcbhoTcdYs266aVObILX9RuNGnTUNdrI+O5zSBYEQLiRLuD7doTOZK3VovzlSpL13Szt+6rvYrrUrOaxtjHyJEwiTVM+yGGIMlYgZycDEyM08+C7YW1hE5ZDlXUX4kZkbi2+dfSGEJGa3wDYmfwkoklxEQQ+rNpks0dRJ/96sBlU7J2IfGB+U5PP0+p6UzO7S+XaFdJcgeko3JKkYYd/bnvjPP1fmjY69oTOY9XsYIg3PN6CjBV61tSbrseu7fXlLLhaJtr1bNhFd51XguJiRlI9SLxSmcFXpllisZBqsXXr424yoyyLLJtuRUcAVe2r3QZ2SAQFhxHgJnfYmAiZixXA2/0sZzpqWd3WxWzeR2WkyolmQvCrGqt5OhYrUyzeRCB6LpRJwqTggqOaoZ7T6ENaNx1K5o3Jb9N2+amIyWPzeOqX3uYa4xtPYZXkV5N4SUSFWxSvotVlCRWDojBqhkH4vRdfWMyhU0kCXcMs8Yk/wAH+P8AX9Rj279YnqvEis6xbDjBVlJxlewB4+3/AG6zterUwyGKrZPF0bNa1lsbL5u2zFK/O+IVj5FSjGtDupA9gmXfIQVUiiZ6W19z26ccV+CMZwpoPEeq4DaR5Mw9jI8sUM5RyWUVr+rNi3nMDRwrVzZUrcIP6UrLed2NopDKnaWu8KO2tPPOs0eNeStj1LHUbFFGEs1aqbLbJyu2p9Kk8bATIyDqtorcSpq4iI7ZAYBqiiQazRwt7j5+xpvU4ydG4yuzGOsmR2kF3E2ygoMRZTVKxhhGPjhpEPjmS+9o/mI+HElhq8C8AxHTaj7gdv8A7j5cZ+XK/rnocyaSsamWkZ5kZJEf4izEQ6FSu4RSqHTPLRyZRxwyHphcc7Tj4z2g4naqGLu69jM3D2BR7arpXcqlQaT8gqCs3K6avUlr/dYfjCYSyJl0LzcF4Zla+rCX6ligzYMg2sFas40h4brhrNG1Es72dvgVa7QJbJ7iBvnnxQtqxqIAN89WeZvRiAZ4wKI80zP3ge5S+njgC6/lH3n7j6McvlUYrVsfT+LV77Fq1avLeklNiuapKrYQ1kiX78yJPCI6T0A4ES6H6QTxQ3m82GUVouPSkCBZPl+hwCQNuBzg989Ay2Y5QfNRYlyAAu4YHp44ODj6cdTG0azYu4XU9uxWL+Lgcy3Ia67J32Qmk7PY51WrkU9J7rHw1WJkJe5YE3u8kwaVk0XB7gLDcLlNZ4v1XaMLlsPrGi4ixVzuHrITXK/nrh5S/h7basmRZDHdXjkE2Oya5NrqQRreUekPg9vy+ex2q8XPzOMx2p4LIZbYsdTsD0qY3J5Rk3Mzec6ROyxt0xgzXMsEGRIKjsPoMPobcanZ2NnAU9kGsq/kzx12w1NG0tMNfLZtC0SWRAvyKrgQF5RWAyJnIkSug6YK4svHdaYYIauwC5wpyeT+bA+vUaSwJHiFN3GCy+s9l/xDI/p1E5i3f+fTTZNRhSrhUpgofjQNQbEGweyuBkTe+ZF7GDISHSfIuBgoduh5G9l07thKmXRRt39By9eq21aFGNKsJU7VtVlthaiWEqQusgokIfbKso3yUjEp3J7Jhru109orYkV4ytmU5B2AA3fEmsu4my3ES5nRp12mAVyMigpgygoIg6xJ7juNxuQz+Wo4scLit8DwXKCFFCaGJC0dwUVWMD71FMD9uA6zYJI95yHQZ2qVnnIAklrRqAMsXBAO1slhkH6Z54H2wR47JTdnKg+7KPovHI9/1/rnqGoRer30VheypW8wf4gPxfBk8x8ijUT5iyEd8x07upkzsZ1mZjN3ylSwG5ZDEi0iqAaCWRultpNZqEMNtzoszhrWkRkIGyr2HINcpi+k9NXdWMt4xnx67qdKzj/JC0QLnLps8i5PrAjMvZ2gY9q4cEsFcrmPtM8u7PW2/bsrslalWxRXrCSdiFK+KOPNNGtXOPEQ+We8190SfkIBYMSMxMF6LmpRRI3l6gZxg7lGGJOAdu7A7+5I49/sEDIZA48t1JHznIHyZO3Pbv7f06sTGt75yjwHruw6xreazmq6hmMpSzvwKoxSoZNSb+UfcsiDu1rMZiK7cgSwhuQqKJlmYiiQsGtOwxTTo+rW3VTtZPIvWFLLDdU+grXvG1lERAO5awhrPKAxCxOCiErmSNnpt8PZzl7E8Ocwq0Da87j9Yx97F43a8fUyAjVUG218jStlNJoEo7OSxKr9G29oeacdBq8vaSp9M7h7S9c3z268o63jdeRVv8WaTnd6XlrZA1klqmEYYhQQM9ysWjGRWUushRKqgKlipf4n6qx1RYZHrmstR2IC2pSk27hcHZnA5PbsMD68MxGHUSGZHT0kxKjR4HpyN5PPuQRjOfbHWbgtS4Ux2h7rkc/efWvZP2kRsOCo2HW69bLc3FbqVG6iD2dI8VuWvvVciwiw9ZFfyPMDJQzStydTVi1/Bs3WZpgNXmptKOFptn4loKk9kwX27XR2t/1J/OpJ14Jvq2vH8zynw/yvrL77r2U1jRyzWtUbFKs+yu/hCxqhpU57IaWPinfahooFkvYyZNZ+Fs+qXYw8X3spWTlHVvaTWd7FAVd7kJXDg+3nkSISgu0S7CX3QMQHo6nJMkbSWdSqTjAO5a6xEAAHkgt/bb7Hnv0JbWih4Eod2GFMquqZCLhNoDbcjdhy7bmbkLtVTS0ivkBw8UKIX++YUqslX+IJSOsmx0f8nQg8pD2fFb0ORbDogSnbew5PYbmrafVxVZVPVqeTpYqvWFKsmM3nTdtjkmlK2WJBhMatzWxPhPwTEqgRm2/sNpq1bk2/seR1TDbbiW45VFuXyVrxlqtrKfXMbjcpXpD2BPzbFpNO4bliBV6zgVEMe3uQvLXGue1n3ScycXZEk09i0Dku5gMzadCaiyvt1LSN4VbjuKKwY61htrovxsr6lKiCuBGdc+2WPWdNuJLTingnnBCkZZdjFRgBSu3PcgZ5x7+xVWolaSGRpFXenmqjPlnQNGjlVyzYjLxhyo2gyoCcnAvXX1LDZj9NTnPIcja3b1nb/bpbDlzWy88DX3PWcZqOVZicZTU69415Ysq9/kNlVh08TDH0ibFqO3V8ymxlSvaGqVZdRLmOiXrmxAeTwskUgX7jD/AXkEsXBde9gHBAF+fdFyfZo+0fgLirFWrKbO58hVd33jIgVl55LXNWwedxOGwP1Yz6BFnLlQvGhcAP0mlbRPjS4/JQrZs4i1R1pmPo1QLHYOxRclRsYNmyNpzbtywUSYj8gyhwrgSkp7ei+/pEaLpbLX4eNmVFG1Y0iJbJbPpX1MAyqSeDtXufUdriAGeVZGIns+bEGYymKPya0RjQElljeSKacIc7TMQNowiy2ZK9jMdiKltpjF+ky/TrAZEEDYEfmdggckdllft6ysoa2B/EDSQkQfhspFd9TxfMAqpMcsVNkRaBQ4kB2NAC6SfaTRnpHUe6v55kZk946SzZuQ+N9bzcy7FWNhCm8Tb2iqrYqPssWdh0T/qSsI7TZLFzPYJdP25A81eDG7ZlGVqpK+m3rZV1GvuKVA1gLWqWrju/b6sPvWEylvSVwPacepFhEYrNS5GqkA2UVXVANnPJ4HPvxgffqKvDiVJWsS443Zix32ZAPH0wMe/W1veOIPb9mN59uG2FvVjXW7+7GY3lNN606xhsVtOQmuz5VjZS8Y4u9ZxlcMaXSQpRkombZqtBETQbkehj9f5G23D41nyaWv7pseOwWTlxWQylbH56Qx1xeROZhxOqQDmuIvkvsQZLryH4zc73X5jduT9f9vPA+K0PG2M9Q462H3BnS1FDLrXa7GTr46/9b8deb3figsV8i5l0Qr1P3XkUiQF6155bIkeG1NYJQM49b6Xx0ACLFRQ2icxlgY6Cb1q/GtDZPxqKYWUB3BLqODTI4ks19TnucJujeKAFW2x7lwWIJHf/AJic4GcdMvPhHAlLSgyemZlOAZ22MHUJgOu0BWzsCbCWZWYuffspq1vL43HUa2LSuS1bMW7YXn3L6W/BdOVo2W2gmX4+1ZmGKUCpVCy7kkJSQiyfbnT1mtmdNzuMcpvK1Hl7G/0jjcosW64VB6L6clZzM2gGqdFtB9xCqbnMau78ZlgRBQkNan4qheyWPyGJOb6167Uyt1NQigAkVMEYsNXEWIT5CAekQIrMoM48h/br0TKLq7xg7+WsPXg8fnZu5CrBOsyC6vkZYmFeSHWlpjtliQmShYmXRvWQ9CyTaVaeFnhkZkZSF3RV9zZRhnaOckYH17dZSaMbhJXLuQRuVhIpyq9wN3B44zjv+vXfmcLapbNtNG5Nmvdxew5zFXVMZ5zo+PMW4WmWE1oiIk9MVjLzHYoRWZXJ3eExerC8o4Pk3jDZdPbi7GsbTwzpHGu3cZbPgSt3f6d2viKcxkg21xGJ/Gv5rJW6dppqXOLovGw6O2xK1TWbmzXX6vzvv2qvzWFylcHaxk7eyY95OwAlt2v4zN0Pj3QgSeFWpZTVsl17kOWNVPZ2eObke33jDQ9v5w5E9sWE3etZo8s8MZHLYHea4j9Pfk8Nr+Ry2VVdasinGVMQ5K15Z0mAfAlvlCWl6c6tANYq1KU+jVoYMxRRGdWcMWcKp8xT3y5APscEYI42q6pJUjnstBD8NDG9mWZ0Y7YoUSZ3KYYkBEJddpyuUKkMwNVuLedeWOOuT8fvGD3nKL3/AJI3PXsDu22NoBsWSvM5E23VcbsuXyJWlGq2xymJt5C3NabaatbyxNVIkXq5Puh4xTxFonMOpYnLUWL1/wB32u3d88IHZ+szyPxXitvx2463lrxHaHVQuW2V8tiQJOOLIU8wNIFWAibeuyjquVpxsysVkal5mo7JntbsW6TlzVyeW0fIBTytjB2xZC7GLvWKcswuSS7sv1DRYSZRMj6vJzRuHHOwcv8AJmSym15LKcKcx6Xw3iddy2v0qw5DUuQ8JhZrbtl83iH9XBquNqjj0UKiz8h25ybVihp9DWv4a0vQaqWfhxIJMbYKkk7bTIpVyI2JyWIQljnG0D82emnmS3pkAEcIEJSREoxKZPJkrGuDMuzylhR7SxxBefiHlTBhKvXrSuXc7x1azmT1nK4+6Gc1a/qbKudxSsjV+JbJnyUVl2QaipcQZm0LyVdOgCu4zpELHItt0zB8W6jgMfqz8htOR82QyWadcuA1FXB5Cvj8aFWbNcYytHJYtom21WmYTeSQWYl9gOre9y+l8B6lstPV+ItwDbtewmLX5c7TNE2s5ezGNrWz8wiztWOPtSfhJZLb8e2a7I+VHjkUvIzmzj7aMNncLduf0prO3cfaRVoVmVsjf0WzseC2vY8bjgnrZybXN1ygVu5aK1cBlKbQmpMMWdaWGxBqLTV4rleIM2EZUnTcGjGVVzjbwfUCwPGODnoKCFXWGaKKYtMscgSUT1ZFR41dN8LKHSQMyK8UvlsmX3YdSjTft7z2q5DZ6mnbNqdZeD2RGVo7xsx32Ly9DX1gbcnm9eiiMuoWKFIexiKzpbanvkATZKFyQ8caTleUt45E2rVx/wCHvD+jZHYJsZ0rrXJ/4WYbZaoW9hxtu3AWauV2HRqtfMgLxnIYPK2WpsLB8yPo0wXDmAznInIG80g2bhr2/wCjFbyOdt7NWsBnqipXNhmAxYu6FedI08gmw0fK5kWVIQs7LFyAjy/zfkOYMjS4u0Krd434XRgMXhcPhqWOhVrZ8ebbNJVnODCze+nkadypLFuk6yWC9V0nCcwDHxD4l1WCgIhDWljPpHnQpDI3IUHcgyFU8ngZOQPtYtLNksBIhh9CbjIxkig+VwpUEFpnDY2ByFAVmKggSXXoWj3fAbFjsLr2Q1/hDStGxXKvDulXmwrO8/7qIfDv3Nj2G0B26g5PDV8ZOOw+ZVI4+Vldiq4xAh1y8ga/s+a5g2TXM3s4Xr4A/M0ruVu05qzgm4871KnFpZPSJMVCqICuZVL6rFNfFlfb6sBzjdz3HOp5vjfK5ra8Zu9LUuMMpx/8K6NzVMprV7XLo/Vr2RWcWF5ho4nIjfqVzI6IqoV3ChVkIZWXONwrc9gmNxbro5HDpyFm18mV/Hs3KhCTyeEEpcy+QO3TIAAB71+OCnv9U/SmtS/73ZjVpyR/9JkhcYAXa59AQAKoUKoAzjOSSPOpRxmCtK6wTOk0bRruzvWJmkM+FkstYctYknmeWSSWR8OI1jjjnkYzKapxD/VmQwU1MPs2ex+nHtSXlEU8lRzRAzGZB0QzttZ17/puN8BDZtu7hNUqlYx3jseNnCJ+PnMdjbi7ClqRSq2IvWYlD/8AEm5aiiqmZ8VI2FIJZ3QxEtZ3KiK0i5dzOsL4axNfacpktq2UcvV1ql5MgrLbhgBu5OtfxeF6Ey1kVYzHsvts1y+dVqVDueSUIgPTD5A0pGsVtC0rN69i8ZvNusn6nhwruo5KhSCx1XYuLmSKracRpofAswu2zqL3JV5lnNqFuWWrxTexJhRushmwwCtgbVOOMHuT/TkYxSCTyY5UlLYcLJI2/wAslBuKFyRk7lDfLkfXIBXqGN2C/iKe6ZKqGS430WwnZtvyGJoUrmRwuFT8Rufp2zKYNly1g/lRQcwihLnItOCWzBCXc8bHp/PmNrbbxzhXYKnxjXp1Dw9fHiF7IawtFrHhnczVBamfXJt2EVlhWi8Q1PLYsIYggfCRq7LjL+KHX6lzN68jEZa9OxYGjetY1G34LHVbKG4ayXX41m07IGpIjYS1viXKYWwonty+SaOqaXqeL0fDW81Uy+Z1fFbXn8sEvm0otne7I0tZyBeWVEihXrykjWIHaBLGOkZnxyqN62kbxvSSFmwFxCHUHGBjIDL3B4Pt9OjU06NDHPJV3ugO0xSsFVWEQbMZco7HacEgbQcKvzEti1kOOs77fM292Ys0t4nK67R1/VZVZaqATmKVZ2RfmkJOpVZkqSrTKQAyxUO6ldWvDLLYGABy84OtVtcvnkKUYqoT6tb6c5dltv58PaQPWboBgKgiMFM8pPORt9BERJVvy2noxOtYzGZDPLyLmXH7DkbItGrYrn4242rRUqWAB17kMiLMT/p9FmAebpEnsGy4eaGAVWzGRsRTfkCbNlxtZcKHqlwzEF5IFULI/jRMT3l5mC0O5UQaZTsSSibUXqiDI4EbRuRlcnG8+rnjBA7DHT3TbFRSyMZQWfcDMYsxDbGoRBHHH6PTvG/zHLsxLkEBdvN/AUqfszo4lmQxmx2dv17N7U+58urT2PSMjGPzz9ddsqBc64WDrdnS+usuXH5mrlDEp8i9a1J+xK0/Hi3I6w3GPZRLI1qUIYxjxoo7ZGSNaxr2iWSzYbArOSYPYxM93b4r3nR8Lir1LGWs3QzeZw1infTXoPJb6PfY8WNvucXe3HqU4yYfd40LY+VQsS9ZGG2TCW+BM/r9LTqtiwzkClnc5ttSZO+hP0nwBrFeRAq9TFOuQrIXLhqjygwajgEJgovEtnwU8UcEta9HNDAqCR42aNigGNh9TDexz6uAxYAqpCiKvVk034kRW5tSe/qk12Vl8qqIltTgqGSWYoUqwCKvvhVZJkhjdo2maRmcPE3F+zci387Uwt7EU7erYDIZt9fzOXaGh4e8r1ZCHS62JWX/AB2oEZetoj5lSo0EdoN82vSeNeKbHtC1HCZq9nquu8a8vzzRRWzJYDL7DsPIVPcto06zar1AfjMrWTiD/wDKSy892FyKB+KqrDq7NeerV7eVw+343QquzRu39MbBjcHeo2W42amYsUnTUr5K4mVnXoLvfFK55ig5/Auwx6BN2tv90fEG1e20tP4ktbzW3qnovGz7jUakSNYVtun5HB092qNyuUXOTsZRNvHZ26itANp3JdRbXaKzlQV6jrnh8z3aFKC/JY8qWILhfLmDKv4UaShFG47VZ1ZpBkbB6ipWa3Tll1Pw/JbpahqFCLVKdqOCjJLBFSsxT1RFqOpWq8lh5o6waeSGq0EVOZDL8S26GGZFVdsYej7fNe2u3jppbBvHItvC0ZFrHzj8NqOduY/aMZYwQV12gs5o1QnEZm2lClHK2gBK8ZmVbfpGwL4h4a5Lo43uwWzMsYitnYfWdVZlZymSoU6FVC7BXV3cmzD5BNUXoN7nU2fFVYWa4PF5vnVSwXCXNFXLFkncr2cxhslg7lFGMzmDyWu1Mit79jx/X49AcjlsBXxNMFrCyVjN4mwa2UztWlfu38jZ7acPqGvPy2QxHHWsXvqE64qqEY2vnKzXWcflaNaerV3KZNtWKzFNTKrL3uZ52siBX3tI8QR2JlTSa9Ou9dBU8+SNC0j+Q6STSRAja4LlkUmRN6oSTGc2qna1G4mn3NKuVXi/nFz+breW/wDh1YGuUpaNOOQqRNUsxwRxzsiVbQrT2lhT4tNpxxdiNm59yWG4Px7aGH2jHaZnN3qZe41KLv0LVrmu4J004kgW9a8ru2BrNsi13j+pCsEdkW31AXZcBf1d+fxeTfaHKKvPxz2kCW4/zYu5lcNfsFKWukxDI4e4mSUZqYxUuaRpkWGm8fksrRyD8tQ3TPa3cdmop4uzisvfwuTy2IbCBmtYvUrFa2rG3Ky4O1VA4q+asLGI7lSXq1fLNixl+FeO6WPxOq2F4ITLL7jVyFyzsWSu2sfY+XXzTHiaxELNqvfBnnMuqAAl9hs7l1fQNXWNrGqfA1ZYVLiWrqNuwZkzAkcYiEAERX1Eu0hB4BPI25nm1OhrETxTVbWk6jNHDHUrVRWn06cRW7Vu3Pas2wLUdqVYIkqwVRJGWLpkLIXgq+RsW9ZxlG3VQzwkTjXXYCm/Kkeiws2TULRrWEwJQCIOBGGeM2R9juxY2/kv3Y6Lf17X8Hr2oUdadWdl0fKq1py5lZbkKAV+qz+HWluKu2HLTKqthqejyqj4VOqzq+rYqvxTkWXnY4rz1AQWjy4g1WRO9E0aHeX4ExiD8YAsoawSKVx1npHXwPsewcWZxF5p1L1rIYi4mi9uQ+NUixNXI0LLyx0x4BhnzCbFZsTBxJEQi05OXmm69Fpci19Q82SlejWK1It81yYj+Gmfw3f0k7sAgPu2MdpPQGv6ZU1ynLq2kU6Z8WeF7MlnQJtTSSesl5xWnssIPjIIB58StGJZsvVeNbUMTyRxq2tT9WesWE/Tv96eMtXEllK/G2JxlhCoKyJHPKXG/wAjssj1SIIWtIfIAoM4aITHj6yXz1djg4r5qS/uOWmftPTqVm+U9P5+0d0zP+39+nSen0G/1j6udD2I+8yLtOqiyWj6/lLTK7xFXhs8p8efN6F39r3fnEihf5CsiFYElXZHz5NhmZq5mZmf9PKRM/8A3UPyET946x95if8A72fvP8z6vPgzyGE0lVsxNK7BfMacr6UGC+ByAASMDv8AU9fHv+05J5+tUZ3aJpZa8Du0DhomZpUJaPBb0NnK+ojYRjjHUd9+4ukRE/af79BmYiPt0/3/AI+8R1n7/efX1pP0sTx1f2l+yCtbiu1m1+w/274VdUzTKSbV4R4+yiwcsq0TLrH0pizmSdJIkhMZjsZHyXImYKYiOv2Hr+X/ANJ6R/Ed09P/AF7v4iZ9fVN9jOLqYP2R/puZ3XNmK1sln2z+1vI5UGCpKcML+FNOTGFgjOCmJSs1N8sBBfJW4WmqXLGTxVHWWxWs2VEnkSRzeX8SsMjZkjjKxqRmRipIVPYZbgLnob+CdODVPDmtaY1iWtLfr2a9eRYJpIUsR6e1mCSxPGpFeJZoI381iC7ARR7ncA3znYbtXjvGVjxlIix+wbJjGv7ZdQlS7za5Lq9ogQMrlQhnQy6dWx8eTGRXGdr20nr+o5u4zHVrObIaRY8ZrLU8K/zGJvEqCMyNzaz1ybBlUSuJa+Fn1CRDYrWP1zP7hpWIoZbLfByIZVOPCbBz1sCb7lspGsU9x2DkDAxFfXp4u2S7xysVkdrYipjsdrbatrZcXlTp2LQiv5E0TJ1qIfdAB7KylMXMQSWDMQmFviPJFETULLymrHLaqCGE1VEsU1mESJtrDa/lrGzb8BOxUleN3ftsumV5tP8AMNWBKmoajHrebduOj51Kxt1r8USWJJoofhzMbOxGR0SRVPlq2yLwWz7HnsnhrqNeSDhtgWPLIsclKrNnuQBSghJz0i0PIUDHck5AfES/zkku4faq+ynhLG235v2Msmplsfpq8nXpnFi+E5BORYTFw9jVTPVJRNcVGliRBndEI2tfzsZ+jdRN0b1AVD0OsRiqFrBndWWEguS7Zk1z3dpF1hbDPquZpVfdNmzOfydzK3W10xkLuRuU3RVuKxiYGWZK65axJHamAQTDkChswHgg1wYIIZdQikESbbsvxCnfDN8OmwKnmMfK2+rsAG8wIq4HJ6s9vQxFYM0U+jadSXTT6Hha1Ms72QayI1sTB4l3yN+C1V55ZF54LHuuuwdXa7uNYrD0U48Ly/qmxgi6b7ta7fqrYrz93bflyzh4RP5SFgrSlSzuki27N69ksNizxGS25bqlM15CFsoYzG2njFUrB0E0ITAV5uA1yOoG0kSgFMOQYJAWVxnHp5jA5FcWjbh3ptDVfeC6dzJ112Jcy4JLBclLWC60hksla4hgS6GlE5e9bVk2131qeOxeOx4Ct9Jg1q6S/OsrrIr8keVbyEoAvLNdhkxgmpsSHo7ULWo2qc9OxZp14zgDbTWwwGUcf7wpTywnqXLAlsZY4PTFdPW3e0FoUvmSKItNJfeGpGrqTXkwrm1LbeZXWXbHKiQ8rGpePPQ9oOOpY/kClls/iQymOGll7MqtmvstGeEvAKrYMUdZpRbdWYKSjwONKSaYOFcSOnl/g27rMXrdWb7GtNU5KWvq0QJa58SxhAyRjLIEJfBvg1lBSQ/kXXjLdym3GhWzI3r7BdFiPwAXKaLW2ZUXSBSCVfhDDEWw4RAlkX5TI7Pifi5Z8i9NHF2xC8mt89VizT8k14inctT+D7Spg3TIdvjEiIWmESMVrSadGh+FLqs84WdnZIrToivNHCBtZWYKE8v6+ndkA8sLl5afzZmuyed8TpcFWKMS3IoHi021YbPwhkjP4wuEgrHslSMxSOhVYmxK+VyUKpZPJp1p7yLwLpUVOMqJ1hhkMZV6IFbDjuHsWyRCTA0CZyXroxNbKbFnrEPzAV3ni7TUVMWULIp/1lUuhu+61okq7ok5EpBZP6ODvIWxuU0hDssrJ3VksKtlIW121lA2BmDi3WeK1DLGgMysCDtd+QiPk7Y9QNPY8Pbzy1639UybCtRWrqxeIyVnzRZY+vIFerq8ARBJJVkpaUU+2fliPUmep70TRyQ2tMge/AJB5sLWGtkjcgZjvXJO0ZXvjIxx07GmTAXRBWmqSLWYxWpdOUVYkcebGke+R40QKdkgYxkhfMZgct1KZrNVgrvQ1tshkoiFB4Yk4QJQA9VT3RLXxLYIgglRMkqTAp9QNzIU62I16njE5iJyVW8eQtWLA1lWG1rknYKqvowFIV+3VsF0MWtPvrOWyTj0S2dQ311DJ5m/Q17RddRcUC357J02Zy81pimsqpr6jO8UkpqbAqNi47C6+UIEx9A1lOtYy9ajb89m9qXXQ6lUpYmU4SqtdhUNlyiKDke2yyPLE9qjlXjNgMabA9JTqatUZjGtG75aBoiDEyKXDuywp+NgrGQpEWcnAJBwXemy6fMojqF9QatO0k0OnO1pXsR1diQs8IjpNNC9mCRke8QMAyYfa0Ypuefi/r+v18kaF0dRtWpxNPz3LqapXbh2Jiyx5kqCMyZKkrHxwsYO0PniGwOY7K53OsGzi8Bkb9ILa7Vpteoaq049Qwp5JY40111SF6S7GT5w6y2n5Qjtlq4HcalYMpQ1vS8dUq5Cq8OzLn9XMY7H15tzLQNUOqoMzmA7mCww6TYBfpWZzctmDasSh7TPFrtVANDCdSRaTTsgaZ+PWNajiSEYdV6iN6qK4QwCXNcqJZdtKUNWt6s9jdGjoaNhYPwgiLiSXblVjC/LGAFGAAcdXCk1zZPTGmVaEUPn2Ymt3VefNyX4qwPh63mLHJNZeQ5e47PK7OzHD4Jc7idpBaGufp+FrOpJtNr2BZkLyIYlzLGPsVqhLQNyR6KMGMhZvBpCIHC5Ir2/MaW+uVuhe2/IKQqqga15NCihlavWXWTUr/EUJQA2ysSEWFsc1TEjc+R4yORi58+om1as/CCxlLDbKEMTEFAP81iHS4nF/hVlMIhsKnuZEKJDzOe0QzmYyedKt3XqVDHqSUOBdExCHB9nRJ/609DXMwIiTF9SOJFBQMWjTPEUrUWFiGs8zBDunjglYEDAJV844IbHlnPA/VJYoJLLWsS2RL5IdSIisUJDiAlSjLLK+1lKqVmXGGbJO1QT4vZbga5lBxutprfOMsc2zONG61KBtkZpBjnzKmXRVCziJmFiMhWkwiK5QOUyVv6OxdizlAKWQtNcWV66a42JMgNhAKhT/BwxMQK2FPebK7C7o80ZylOFTg6eXrrylK1dsGlAtWNqkT4cNppMHtUaOsLHqE+frAphbWh6B7tycnizwuNTeyF12TGxkr1WSIBEnkiKZlANEBCLAuslHf8AFlJfJEkl5Iw0tu/VKw2aars7QUYYSvGcb4lU8Ennnk/TA6gkNaNJGSshdpN3pDDdtEcYZmLe6quMAYB7bgWLJs5jJ3+I9cwlzX6Qa5j9gu5GLtmwVvOPy84uxSdTtWzaxhJt0nFZgJlrDCPCcSkpgxekjHDbxGYnGVQytMq30ylYuMZQqmhwOQ19OWyoq4CvxjXa0kp6nFY5ZEj6lMbTwdW7a06KuwWLiMTbyjxc6YrpyVSF0jY8mT8cGPUQNrIUUzZRDGLegR8RBexbfp+hYy2XgBuxyY2Z7zsMRIEtzBGv3gaTNhJkY6T4Cd+y0q7WKlirStPv+eY5dQGMIoEsL2RhQgAA5VRjtjkD9OVteWjUjl82vDEJZZJmwSNzykFmYNITuZj6yCqknIUc9MjkvdENyFnObC/D02WLNW3bKijxVkFYXXqkdRLoWpQwopZJtUUycshwBJLMeWON+IOIsBrHuH5bzNvOYbMv2J3HvEg9s5XcM7iLxaljD2OhYUwl4HH7I2jm/lqOHjRGpIJbUaK3rzX9EwoYjKcu85ZmxhsBkabS1bHt+aU7ZlnO+lprLx8LY9eMq17iblq6NVleutMuNjhrWWrONNPW6lPX/dLzBruSz+TUEs9vHCloCUnaosOnTm7jnvk172Oxmj6pl5obOWWZUrqyfRGXx4ZGVU61jpGnVLNKTCab8bJMnmG0rbYoSXjzYnqkHeuCypE4zK7xhVbeiPT9ckjs04U0+S2sUM60lo0K+bepg1Jo49M0ywzJ8LIsoiltahGSum1KtuWaWqsU1qtNWs1tPH3bzZ7k8wu57t+ateRb4O42r1LM3OC+MkWKeu390y1DIXWUqeMxu5ZTDzgavwFpx31bE1srN/P5b5GLrnx1x/lfdRuu7nd2WONuB+Nrey7P7mPcTbZWr4/QcVqwafu+1awjL34uUg5e27TtznMYzM5hbsFrmOp5rb83j80eGp6ttGJgMRyL7sfcQjSKeyO2XnHfsa3aORNzsY/Lu1zTdL1h+vV81f8AjY2rfDRdWNyWYzSdetNoYrZdueeMTbbsFll0Qbn7kjX+SM7r3sw4KzCtU9iHt52vFaRt1sw82we6DmvjDYc3qe853cc1jJPNbVxvrxhWTGLtWL88jZ7X6+UybW6zhqlS9Z6+nmwDY1OrLWpoT5WJWSxas4DFrArNvVm4M8jblRfKgHpZSKZefVvw/Cul6pTg8RXYIpdWniKRab4X0eNvLgq6dB5S4jgTdX0eowje5Z+M1OwMrMjyfMnL+L9xfIWInScBkNb9onA9Cro/tk0DOZOjksZs1jULm/adtnuSaaovZG3b5cxT8HPH+U2LOZTYh0Ktmdtvsr5DlvKYyI7HZklaRtLqSrT8pbz9WqCaa0zXo41DpYx11YgIMOw4mSntH8iDvedaBhRk/JuXw2Qz8zq+JINfPE4XFedsBUc6cXUakrqKfhUkEZH8Cq1qzGLZ3LFs1rKTXALqmz6vgM8lues3burrCwGbo46Bg7le4qyNex5UTJpOk6RKHAJWDJUVzXK/JILLsNKaSRUuTy4YfLJK6qqBAqRqzBlVUAVAecD1ZPPTKtT/AJPRq6Pp2GhqxBZLDzPJZsTna8tid2zvsTyu8s8u475WdznJ6CLWRsUPKdiuEtsKBq02A7bQs7hCv+QnJAMyZMMSVLCjpHWAV+UJWc+xmci7Zsx8bKHWsUlKKGjB3ZCE+e6ZkwohC4kC8bBeZRDR+8zHqGv5ubGbY6qZEuXS2k6z5TtLrCcktcraIjFyQEGMMDsV/kef4/aiBR6xCyCptZG3bplas5Cu1q7byPpjhkv3siwPudtvfH4QAQbwnwgHeQ9BEtaXRhZbTyDsA9jzCBwPyHJ4Iz+3tz0tdyk2DNIZM8R44zlByRk4B9+eCB+k1fyTR0S/rVa42a+P21uWorKANPkbRZVMpaySmIcyZ6myGEXcEO7QIkQDrwbwkXZK8kklXmELQwATUZJd6jaU1+o+NRDHSC/FnWfHFYoV6f3CumY7kuxytrFlcryON4t2Pa8C/tNbyyuDKl8RDk93bHyPlz4yfEmkRaFgbEBEKq3etV2rsgDHQ1gExlWrDWMWCbDaza8kImBOhqGjBSUA5QA1ZdDEjHqW6U+74W7Ssxtg7EiKOAAoAyf65z9uehLrTMR5x2duR9yuO/HJH9M56nLtWt8BlOMtduhRIhBqZCawHaOWtOukekxFiB7mzMEqTEZOJYAx6kOOsrQw2xRnJZRfYwNfJXKVbPVHNpvujQsIrKeAEUk8WMhi+0oBbRV5/tPkmDXdyNvX3DhMLWRSwlOXZW+RggoUyzInZtNssAiIO2AKe0YGD/dUJTDZxdfpjmNdzbKWORGTrIjI27RZERi5SNh9ihVZej5Dq8QMuGn5LClFD3A8DWMzlqiYD1m35B3BSueQOGIOMk8HHfpDMhDhpWMqcYB5wPT/AIff36LvpeM27T96cnEAWbr5ZeYyGRUs/DUxttDzu0K1ce8FVAt9jUMW05qwfcEt7oEAmxK7KalMcNiqZ4/GdiXKTKAyMh1M2PMiJbrbi/ZLtAQttVMyAHER6i8dmdhxa4r0L4pZbUlN/tZMy3xhEQp1ftFPjJcxMQzoEx+JQE9PX5n8fsVrHjllk5+KBnwyugC0KG6wWM8ECsZKe4ZkjEIgED2sMJgu6WtW6gQJFXaJsYVp5RKp+QY24GM56WWoKTsrgGArgg8nHynsf345/T36eHC2oUeQMlk8VulirjsZiMUGSwY/NDGtVkTtpSLpvLULQGtLSayFkLPEEecHpAhMD5QsKv5vMqfsI7pmcQdGje2Wx4ri8qvHoTFGa9tjX23rpUxTQqoYahVCDClCkgPRVGOdw9VUNvvVFpC4lSbBDBLEJGUwHeHYTA6l+TImB7TP8OgSeMLWsFoeaHIVG283nyx79fFYN61k1D7rcvbMQPS+BwibIF41iphFCe3vIUwX3srNLFHGjEbXTO0AlOSoI/X98+/Rq2I3hWFJZpcADcUG3jb2Y/r2/tx1g7PsV7c/o2c3bYfnXaFrF4k3tZLr9nDVrS5JT7LQOHMdVEVnYMQIVQo7XyWwBiZ7EegbnhOV9r1dGL0rH4VFKlqelX4bYzewKqBLCyA2kGRTcWEnLCQ1K3dFI8RHMtNCWah0cZTbcqKSUt6qWyyw/i/5R7i8fkFnjCZ80kYyiIExh49fRfnLK/6brpr0BxXzr1a2ZeZMKLsWQq6ALAhy39vyPCtkHM/kIEH4i0kqSRhZ5JPilADCNImcA+nhgcj2BP0GPrnpbNsjPrLE9gRjI+TnH1xzx2/rkcijNHHYa5ZdTOX3jtxIDDHo8Y/iu0EyIhVkRh/bIMBT5FkNEv2vTW9wGP1uk3FWcFdqXl5LF4PIJrhbichQVY15Py1OgVSuvVvW5N9dQGywBKch8JDtY0f1e9puRxl7UNttYuoOSy1awe3FVttvYWmNZa5TTr1fJBIc0vkNs9jQYrvSIiwRIQ3eMbax9i382wizUtVEfR7ikvJTqq3OXEERRMpGVdsjDJUVSCiGQf3EU816SaRRCqxBP/aJVGOCh5UYHt9O/f36hxCUORNOSeFZQVHyn8p9iPpxz+0JgBoU7dK7k8cbdcbE1bDaSwh8R0NJfDYBfi8GtFncoYZBh+EsAp9T9bAWV3NhBOZw0DhBBtFeQaXycjVbCynxmr/C3/B3T5Usc1QywXOEbIeYjKtj8on27YO720Ep2Hdct9DU4K55SQxeRQeZYxox31B/FR42bMKRkqwsnFiw4IvSUcZpWt9m5/5UxxWZ7UxEgsTkbbPKUD8aRf8AtyDh61mftMWZz2y4pG7eQp5nlooGUaSMZ+U4GDxj9gfp1DJLsTYI1gJxyoOR8vPPH9uOsxGvX8pidwyqbdJYanTZnLdI5mWW+xoB8WsYpI2Mb5BKJQQPEVsUzvX+U52Q2nab+v4jUou0bSVY9X02tWqxZfR+dJMKrJTMG54Nkjas2nESfeMyUwqMPXtkx2Jx+6JYuXfX8SVetZOIEKqpYLE+QO6EyYpBfc6Gw8+sh3iJSIjGMuzVOpkKl5SMijJquUSWojEW13QyQcLRWslSwSGv+K12AmFjISEd50MNiBhCrbMkAsSZlI9A7DI9+M8/59LmdM7SZpSQO6+nnZ7kjt9j1J18dkUOO26laQlVitSddUb61GrZpRBlWeYDLWMI47yrlJ97ZXFj8ggvUhu9p8Z67l/KC/nDVvgCpbHxJYgf3ElKSk+kj0JcxBFBklS1j0YUlvGcurpIxFnPOYplixkblJVYxqMymUTLwti9ChJ8mv7sGSA6hhMDJx2iIpXpV8lk6n1J1seyuDW96iIoFKp8CxWb2GMO8kORP3hgDJS1UDPczajVSNTfmVc4OY5vLY/L/wC2uCfcY+v2I6wsQXlQUc7ftkDb+3t/5z0wNP8A6gPQt0uVNps4M8w7XsY3E07jUO2p7X2Wri5jgSwWIpqhk/mQjXNsdDM3FA3K9tmvNPhb3A7JictlMNtWp8J8klfZkX/HxdBdvAS5td82+1V+/dQoYHHOYY5Xp8Zi1EC2RTRWXd9W164pFYEYCmutWFMyo+yvdYSQyXbXFVh8REgDzmSeo4TCoEpfGwECp83e3PnitxrgbDcx9ATvW21KTmgxNXWqTfk3poVhgsljqiFsswhcS1T1LIRtSsx9J7GnadM6CrUmbGB5s6uytynb65xxnPv03glAgbzvOyBwU2up9I5Pv3Htz9e4xSDh7YCwmbPJVs1bx741S5SpFFiVPZYfTrhUxwqEZeRtOfEYtcUD3xMS5gjAqGp0wUZZTUpsWmy+shBoEgrss3rNpsiLJZJ9POxLe8jWzulvamxESPdRuLrfGy1Rtyy1CEOpWaXQqlhTQN1VqTSLUu8o9HogZPvQUMEghgdTPVsFV3Gpk82jG37FqnVdfylsDsH3L6zJ2DiAk6iKczLCaQGsu7oXQgkvWkkFbT8CWF1DjblYGkXnaCMYPfsPvz3z0naZHlPdCGyu7GeNhGc89+CMe2eovXs1tayyWMwm67BrS85QfVzB4K4+i8cZ2sgBi2hw2QvAwTNNpaQtqKIkDhJtZ6sxu+w3+bedFcycn17C8Zs2u1M3t2f1asqLmUqarhk69js7k2WCuMeVQaS6Dm22saVLrFWEShUBU3ULGMrZTJvyjGrf8G2NGO1nUciC2LrLZALMzFhSMNg+0VT2MMvFM+nrrcswvHO7V/mWq+ZZq1REhD1sD6Nct2G5Ki6qwCPwuLtMu5NeGEMLRMQJz6r4g0ytbM1SuPipmzukUqpY7Fz5ZwAckd+Rz9SOnVW/YlEazSfhou0OwX0oxjLAEqCFJRSyg4LIpI4HTA9wc4rO4r2/qw1wqWp5PSrmdRFuyTamIu5jN5VK6+RNcdqnro0Vm2sUvT4GidxxsaK5Q6cVo1DW8nF+3kXZNuwIVhvo5RNfI43oUS9jHz0TIPBvQ1ipnxjUlKg/JhZN/lGjn+CdU4qmuY39J3Atoo5gavbcs4+/ibmLsYkrXYT5xkMuxcioTRFdyqppCfSD9A9d9H6WttyzY7q7IBYLrsYC7yxE6xCqVR2iUhLPuUE7ofgIjHxnZhTstXV7MEbM4BDRz+V32j5Q3ODz+n06F1CWLzV+FsSSkYyYyuByvcgfuf7Hsej/AETWn7DyNhMfOcZg6LbIBOwSfwl4kpr2SpvuX+6QoCbBTWli5WlUkXbMEcdgbYBVi/dq5HM9hta9NjIMcBWbEg51Sw1kj4zkwlQkZwwZNMRDXdO0yONE5c/obV981tmDo5pe51aFWx9SqpbNOui2x77FRpQTV25Hp2NIhV2z8aFwckQJe2nG1mUqSZfbYVNYtGyl8DK5KXQRWO6JSUR47DFnJjCoLumz17QFBlqV5YFk2+apUho/MwCoTCksfr3AyD7dZr2Jy0bS2PMUFQ0UpGCAUJBA+3HH163IDyhhuEa3tt98GtWs7yln8Bp+1+0Hl3VQ2TCarj89xPyXZbUoZh7rWoZvIlu+k2sFjcjhfh2sarNrqOpHd+m5axB6omVsPhg+LiyzpYGb2XZrQ5e2u5lA1uzffdwlfIPlpzk7mNrW5o3b3kGzbYtB2jKVxMOHVN+t5fh7lfj3Yqqb2Ju5rSds1W4RnSXis3qUZRRJAUKMLVHIrui233WlA8KtbsAWeVZI69aVZxeNU2yDpVYJUWER4TXPYIiAFPb5EA4TnvT+RnIqgZ690IdF0iGnNJPZ1KaBCxcRziSSEF1iVtq4yASoYjJ9RYqBkjplqDaaQZoaMSWZEjSSZJ5nLxxyySRr5ZcRKI/PlVSFV2XaHZyFPTp0/YmYO4uxiqJ2MPZ0+Z2WDV8n6LhrrPBbtESxWdZyLcpEpie1MOMGA1REQ/mFt2dU2nG5X4GNTTtXl5DB5LL1zPF5NK4bYsWAgWxNqrDTiu4QY1YNIPjdJ69YrO0fpqtYxOl7fOR/qfVa6dgVQrW60s+YRMuY2wu7EQ+K1laql0oloE4ltWRInyeooyzWXFOFu5D5WN0PGBWxXyGLTWr1Tsx8nG02wIS9ZtGWn8YWgxy5Wc12TMzbFXTpF3G3Rt4wUVSsT9lII3Luz/l9egamoJWYAZBIAKj77R7n3zyP9enQ7L5TaeNOSc39Mo20f1rqWSu5WugYy2GBV52NWg4ZPWMBk21zp2KYmmIUUQ2xWMYgGzwRyBg9L4L9wW5WdNzFHYp0yzx3xry1rLHot6tvm8Y/LYfG6xsFkSG4GuZ5TCflvjmF46Nd9Pw3FMrTFTsNtuSxOD3jFV7teKez1aNLJKT++ptFGRbaAhFUfsrrNZMNnxyQHPc+Z7hkrIcGZC9muFuZeFbwErUc3j1c5U12iFVdmf4jw952PGreYIuNlgWrdND5MHdisomIlAkUItRhW1JEszX4I0I8qSKxK0IIKFCeVX5sYb2+Ydh00W420vCyqWeIPG0rxbovMhMgyofcGjBVkwUlB8p8I5PSTo5PBY7SNVw2IXbnO18ehO2A4Uzifqi0JW9+FX1FqUWLMNYr5Vi2fxCgSKLU9olTtAy1XRKPINs+zGWLF2pSx8OYtnlxIJs2zemBgRgAKAQ2O1lrqKWxKpKfSaw9i4+tJIVZf8ekFo7AQqIauAqt7paZxAyRWBX3GE97YkVDPb5JubptbM5ng7k/D5PDZFuOq8fZrZMLkEG6zdqMJ+Jg7R1FCbpq0YBkXoqxLUgx7CIzEkQe0bwwV0k1FpIUCjC7mYDK99rk/wBf8umkEr35TJu2SH8yHccnYcj+ntkA4GD0r+Og199/IbryVWz7dHqKsqyNjV1ITdPIKSacamhYvoZUrsC6aG2Ysy+PirOEB29oxdzRuNt3z2oaFu3Nm42OOqmgOt53VMvWSzC5uwuyy4k62KbM2Jp4fJJ6VLL0PGLONtmi2b3W+oi3AvHYa9x8rMc03MdrHEdjNY/dIw9nH/PubdARXs1lImtD7wzcfYpWsZSUobl2qHYxKVm+YiuTuUdg9zencq8k7Nm6Gp4LUsri8TpXGpqiq/FYu0KKaLhFTVXhzRr4wLlxEqLH4ZuQsVENuKJd58/8zqptjRVlPpUEFlY/LkljllOMYH5ueRjlrHFJC6vOZfLVSWmODIG/DEaRxhSG3+rezMPLCrhWMmV5y7zJkOf17G/IbVcwWj6xRtXcBxvXsBWr7PTQoLCM/s9lkubldi8hyGMXDvImqTlXytWiG2iteq7pnqlnW5VYqeRGRSdUrwQxNPH9VxFWHrdBtqyYqfKZMa9Ls7qoMYMx6S9W64q4Vg6PFtKtLZeZDMdVr7q5QBEQPVP4EAwXQoI4Mo6jBng5u5NSaFVtSIxDvk0kPsVqw2662L86Be/xs8jiLxgBTEM7WuQS5gYKDUrodI4SVSN8AmeoLBPKgBXcEjg8HPGPtggHV/xfKhklVE7LsC8+g5Ax3Jzn68jPY9WY5t5bdvtzQI8WHq5vUsXkcTlr2JElYvNsvY2xVmzdqtIwC7MSq3ZJ0EibQV1mhQiQmtpp7GzjtfIKppXsBg9gTrmTUaOy7Tded4KjbtdBKj4bbDVq8wwTGzK4FUrGC9L3K5Aozl2zYWmllDcIuxgrAxrw2X90feGLka5BK2MKR8fZJs8/XviYxm5XB07YNIxmTRXw2xXaNrKUor+X5tjDW12cf0t9iwSRnH+oLZ86CkJPpMCQq1jHVPwrQw71/wCI1bajAgDI24Iz9c5/U46MrWYpSPiJnjUYHy7mz6cfoM9ue3I62FHwXmta0Pi/mLSNgzGPz2o7hpO03OStRyOOTf0Sta29OIz8Q4qz0UkZPCWMhg017iW42zTddW2nfqNfUdWLn7kLJcl+6jmDkbEY21jLOybpcyNdFS7YmuasXr2vYepk8YufuFO3jcal7zkiE7KWNdCu0S9D/GPLOw6Vj8jr5ZZmw6byLiBpblqTrD6tRgY+28KeRpNseKvXeKzCFgvurscka3YDzGyB/wC5bYtMbsWocpcVJTUnOYP+ntp1KzYE8xhM8QTUsWg7QkSosxajX5/CE1vkA0wKyJqBTp9G9Rmkm8+aSORkkddryQtJjYHTPAUK2AvfJPJABEzR1mm89PIlsIs0Ne3GHikSpJ8JK8NgNK+5zNFkMqiPZGuAkjsHRl3PufYqPhLJyRWl3bTjvS1j3obLPmM8nyOy5aeuSNwzELIvPW/OSgiXL5rYcs+keealWZz6KCwuZUIg7iBM5ppNEmpdkULJldfnGa5N6GIjPaEq7XqxbFdoVMbWsxftXK6xDve9sqGfHMKrrECueLuB3SqUnZkS8UQHeMWF9wGOyWd3fj1qq3xNbzdHR9S1191VSjXnNYWjbo5izlDgaz8Tj2WGIbkSyZVEBaSiBWZz3sJu2dSLqI6w8s8mVowVHyY+447d+OtxNKFAkZyvGdpBzyvtjHb/AMycdRFDRMhk6O63WuqUx4+q0b2cVD4q3hx2Za2mhaKrAMnsQYxYfaQAMSshOA8X5x+6eq/sWPw44deBybMNapnXi5TFDnMFxmq9cFpn8muTFyLULYKpNa21FmwjEsDkvCbZpe4cka7vSgRyLlreqJOuiyc0W17+LG1WuVblVp43JV/o8KtWKnnOzWa8VPUNn/C+hIKVrXa/Rbzq5DHnTpZbHTfRa+WNlxCuzjoqzC7a0LZNk7CmQtJxAQ2CWyIzDIzRyebJCHTuWDbFwAfzLgY5/wA89FwfDOqSRJE5YK25wRkMEwQQ2GJ75zjkDnv1dPIxZxuCy7Eo0PIbRlstZpLL4YRer0bAy3IJx6rbJKssIFdSuVibCTZMjaQJH2AkNVydx6th1y+6phNbyuXbkM/hkmWLuPfiniK6IGLQkJaofHTZUEHoAenVtSFVIK8PhsZV4AzvKdjM4irtGE5LThqWCvsa/ZNj1a7jWl9UxtZ7SMKtS2oG3bIjPx5VKTZabIqMPq7HrKjy2eygpv5/IYGtNW8ddjqEZByFnTllNSI6W6sy35SGCopMRjzEHVRJ1tKJSyH48/4as0boMlRyucDnkg4IXt0TsZmZ1SMeW4R8B19W2J8LvwHUh1wykrzjJZSA5+F7izzm3WquadX13IY+zRsA2/NaRuFdqWYs2n2Ziy+1AwKhEB8DYgzXIOEREq0PM/R9Sr+HKapUfS3KuWanKYZFkKuOvZ1bCzkzBJ+VRxuPibWwjDAfaoLaDFxZKGSpMDUs7Tfp5i1VxrnFiAxtJeMXWTi4FdfyxZyxVLC0hfLvgCdYSHlgp71I7Bb6kOP8GjL6htFWdhJCcPZa/NU7SFhEY61fKu+0uw4UPcyZBihGvDWoCAlsWK5TJGF4DH8RKi0JuCDKxjbJ292iBI5AHfPY59y/qipsHnJIGKgbmUMB8vuGAOOO5+/vjp9e8PbFN5HxVfFf0VdwWJtZS3XbpeJdQ1O3kL9bTbS8rgK0MkLIVjt2cetRwNytkmZiyl9qKkE6ZnI47LcQbS/YxLBPwNalONs0xmwy668q25YWi6AlNOPH4pOvIKfKfKAqsHHqu+WyI79qiqmKFdzDYVxZMsw+SXYrIQwYp400ktEGzJEE1nAsgLxwLAAC7AZlapuGI/pvZf6ot2rOVzeMdgcPiRslGMx9s0Pirdt9VEp1jFOJRKS/tnydFtEDlhRBPqunuXN61ZkaRiUaC3ZeJN2MBQxzhWYY7Zx6sjr1WCGvRp1IrcjipDVhEh2RyzeSI1Z2XJUGbaxdRgJuYIRhcYGl5HSWbFg/62dnG6u2zj5zb8V8Z19WKKxVC+vDKsR4isWKzbCQTZNsQUJlg+IHmxt3cxoKKO5YHCXdwLBZHZLjMI1puT8vHKnrWK/Nbsr0LLlLEJ+EsVDAmamStgrVXutSPFZrC0L9yrlxyFhDY+G1R/HJciLkXAAGPU1MLZaaHghUVTHsstmIUVrMnktQzR4PTqpKwmPxmGo5PLbFWGL9HJZK7VNNVBlSkojwguTZP7ENcyQ8KiAumunrQkDBzctKx/CPnsoyyqoUlnPpzyQR9fr0fHvWVZIXkOFCMEmQoArCXzjEVLeYeEypYsCq7MeoQ9DYwWVLW8VfItdzAk7J1lArIJQYrX2OgbMitbQH8JaZQRF3TBrb1iWDnONL2g47BbJR2Sc3LjtMv/VYizkaVs7S61QLMD40NhnllZjVrRNemK/sXZMGouKtl1rD7Ffxu7Z1VfTMtka87dbqVfmPXj683Drxr7VJ+TVZFkK4WJRAeYxlFmXqmXCS8nZQW5q1ktUyt+7qC7CZ1yw5hMZkKkSslHbxjjW6uwmd3QZ/I4Br0MlILVIWp6WZUJtaaJKrEJC8cyq8WGVld1Qlync5wBknjIDFtVlty3lq/FWa0YQ2Z5WqLLVtRtGIfJaxsUJYEm1imWYxRxuWKM0YQf6u3A21P/SY9znMuxbDhaqL/HuAylbA92RrvaS+VNRhQ1AYLEv6zVelCWONEQIGifLJDHzntgCRq5oft+IZUf4+xdj78dY/7iElE/3jp9/9/oXfq8ZzkDL/AKX3uKob5mshSVj+NNVu4SgYwujfxpcm6oNav0ozFYSeUwFeCVAOBf5glsCxvzz8/JRUzMT9/wBvJ/eS69Y894ev94mJH8on7TMz/aZn11HwFTqUqeyk34O1cqzSM28QxK5If5fUCwUHCgjBJz18A/7RUF6LWw2o3qd6V7E7R/BRlIYK7Xf91gV9qGVoYlRZZSi75A52hSAMHrPfMx0/iOn8dImJiJj7x1ifvPT/ALz0/t6+o57PsqeY9g/sjqYDF36rcT7NPa+FvIgggGblThLVkssL6R4yWL+lhLomQYwoGO14GBfLjHp3FE//AHMf3jt69J69f7fbpHX/AG6/+n1K/wBPpmxWP0+vaCUZGrMs9rft5xVORrKl0YoeGNKBVH8xsjZ8ZlPnJwGIz4+tcWTDBi8btUMsCWopXjYtgwR733qAwwdy7f1H+pIsX+ziywUrVoiJnr2a3lrYlkjhzIK6EukUcnm7ULHY42gerkjm/Wp5LkR2VqbUuhQqZjd9fo49d1pRN/Jvx1bwldhZj+w2+Yx8iewSnqfkAPsfoHyGxcp5z6QOYq0MSmras0UEwFsimyGQy6Jd5+RhJYoQjt7iCHslMwJ9fUdjs9lUarh/j53IBmsBs2TovvGciqlQ84zjwrLMv22SK3piPKJrDor8kjChA+S22VbJdq2MjcTTRdOwKV5Wz8ZpWqtO0YLhDoMSNk9pSomNCGF8d6/uMU+7FpVmiJZ9T8R00TypPL8nNaR5ljmO9sDGJY5dxUjkjl2U4+jdK0JJ9bmjejoKSbLMNWb+XWJbFatpTy0q4rRzWFBjelboJArbh5aSHy4YplVi63U3BzL7r254WpeKyxYNXaxNSDrwU9O4yYMClggsp/yiZl/MHP3K8XhNLq2qlDLcp4+MdZoyGy16WRrsbkmlWbNrDjFUSbbqsAQCX9IgGHEsGJ6MkBLjLG381auYzH2trQzGFmBxlB+XySkwKJ7EM77IoBtRqDNrmS4U1wMi/wATEsnmv8YZSrsMbdtGycf8bMxzVfCVeyRNu06gBXuAxGHUORW5gediBC1YF8OVAkyEn0irSapfqTRV6+kG/TEwQX53laIRqykySSmRIV8wHDI0g3hdrbVyejrJ0uepIi+IP5c0dESJWpaNp1a7JaljWOvWgqRpqWoP8PIN6Sw05PIciSNZn2p0urWn6Pdyt0q+1VUqRYtOTNZhChVdNlyEpKe2BDsQay7F9x+ODlBdBKIYnIuV4dM8DQxW07FnipYipXXjcRi25B0VKtZQEkpqBMsFtrvHvmOrRE/kRB/f1B1Q9vuAuHK7nIHLmTHJ33ZerRQGt4DINyDb9i0Nca8VLTFleYsgOHeGxTapKor2PKcsHVdz2R1vHYzjnSeOOI61t7cZZzzsVRu5WpiBWcJuZTI5crbjtpUkTawFyRXWsI1NHxmthDLqiVwsdTw7JVtNF5ppM+o3VAddo8uOVKin1ENvtYG3JGMN051S1eeWlex4oMOlV7DwT63Y07wxQYSw4eSZbOnXvETlY4FkiFfQlkcTBFYu7BBLUdJvnlbl6roOboUr+KvVMWvcEHhah2sjjnCq4osgQO61lwbJaASxRvqDI9pB6E8jpWEQ5Wu7XuuMrqqtVH0bTUV89L8jWIHV1vy7PGkaxNkDhyylJMOyfaTFwEeG57ZyPj9jyFXNbEe2NwVs6VLKZW625RWsEpNj8X2W1sRSuu7HHXYJQZqW2uYLCYID0/XtxzuJ3rdf8FVxmELGkttpMh8+9lzOh8fFMJjDuSgKvjszK2CJyTWTDe8hqmrUtCs2EY6PctzI87SxmuYlCqEebdHTeLKjyuB5roFAyCTjp9SqakIm1m/4h02hXsV9JipPTkkszS3LM619OWGzqqzuJWNxCzDTa9rzZHwyJGG6aFxmn42cJX1/jzFbGv6c/G3MntWYefxrFhkQeb+mVpWk7dZa3ftF1U3zQNoIjuZ6ANr5g5Iw+MqYfDzhsbWFt3D1sVjKiaASuqLRo16DekmRMUuuoT7iIkR3oJ8QU+gvZ8hfoUKaozNY7FBBCya5zWP5SYs9qGR2ybYhxwqDb3FHdMt+QAhHrx1w7D6th+bvqfGNr47Pg96vkfHSbIhk01AEdC8LTCSOJUcxLap1jOQkG1JaNZ49OtXfD8AQKYoZVqxldqHawIVm9KMv4jv75IJ4e1PD1GvFFf1GvBrgjmZoxqjXtQlZ2nkSN0W7LKkJZ51O2rXgwNoC7QuSOzVzoDks3tOao1cndqULA11pRcZcs2AWZIsSUkCRqg6ZaJdYOyH3kWRPQBs2ikmhfzrrdsaznv8Assa1AVeMVEo+yIhjw+8yXa0SEgOCAusfm87DS2WrczGsPyGPG05tSsiJJ2Hi1j1jStGprRd22fy8llh9V9Xh8tMsAZgPyNiLmIqYeomxcbi2V3Z+3j1sQQzcskaGQ6SZbXSrStrkJGwTYJTEjbsUDZT9JtJgtCV5Kd1y4bPnJLJK0uSpLsc4yw7kqvAJI3EnpzRkCRRPagaKVvKUwxVqlaOoEgSIV4inmSeXG67SvnNmTG2TylEfRWcUHFjLcE7FfGx3xFrJ0gq5YfY62cpYKZ7WQoYHwQqSEYayQlh9BhTbO/H4/NNsKo3M1degUUas3DKvB/Kk5KIX5AWhpQnyO6fHIJULxUwYn0wrM5jcNyq0KOE+oYqtjoSDUGOOw81qZeaxDJlg+Gxf7D7ELapTUiwEgqTmSE9y3SjOQ8A4ajjblRQLtKqqioCgSDgrrAlOXKlrjtc25AGAgskWBORA46PU1bUhXNW862lcbEaaGMg4VVOZNuQfUD79/qOh5b9tHEcLtwod0eYzMu58qSWO4qSJMMSBlWABA4lrJznnauFqxQxmVLHUamZyLLEnFGnWp2CmCnpEdUQbqyPNBGwoM4XMdpehlFptPHok7GOVTC5ee2WDINOr5GJq9vf2ilAipbxR1FS4bMqPvLsgepVbliybCRUTirIIytXILiw2tZrWJgiI3zH+Irm8haLAZ3HBh4fEExMcuszGUpX6hzTUjClDPlXUR45Gx3Na5zBiZlYyELWt4GomCsFiqxPnKt3vDi4e5HbjrSfNthEUm7AQ8jng7cE4zz36WXLzbVjaORuAqiNgqqwI+XGMDsMZO0DAxz0U6NmsRV2XYM5fpNzC8dQv46likoP6dcfbxM0327DpCTkapn5yrdWea0oWOAAV2+v3SdwvatQ2W5j6rph2FbWyuTKqpn+Dd/gzMWHMFN9n7axYsjtR1hlcpD8YjadmAs6Hg8bYyOYymYf4cpi9ex4k8mqfZXiol7/IoK1wbR3rL7TrB4ulXvD5TiBeoS3zLW9Nu5XBWbJNy2LyRYizRhps8BrYiHD+60RYQ+dBwtrDJsNWxZhEyv1nS7jmLyLMU7CMhRLDGSWO1Tk+UFPP0zgDtznpS9mCuGayUbzEUeTIXkyikYxHkoPUxywHq9O4kBQJTPbsnWOl3I3LE5rN02ZAaCYFjJTYJw1VZCCmYFSyVFZwq6yIkHj7TKR9S+i6Lgse2ly7z8lyNdjE5HZ9Z06vBhld+lYg3AnTiZU8cLcVetSORWXjemlNYTmC8wyOlcWUaum4f3B8155h0MhlHWta4+T8aM5t1OpUO/j316rkrB1UrldqYT2IqNZWOraG1SJjz7KGlbP7s91z24b7slLiv228X6/i18scmZp5Utd0/hzRLrKljjXS8itohg92zOl7E/IVrDa7aOrsP6taG3KcPi71kq0ldEWppqTSSGMxF5JlYA7WMs6A5SNEG8hvSVG5/QuGrusa5R+CsXrEjRabB5sNqaDzRaM+5IYaenrHG5ktTWD5AMWZElKRQZsOGiNdMVjea6mb90fuhytWj7aeOaWL4/17WcfIl/VmRsm7ScTxjrNWpYRYbcRYsYe7Ybj5O6+2UiZ9la5MCG2bFzR7mN5qYDibXv615U2HX/o2NxMTGO1HjvEUqIsw+Bz+fr1LdfWtVKcIxFm/NZq8lmlxKFAVkDSqOWuedh9zG08a65xhxhnMHw1xzjx4/wDaLwFeVkI3zeNoVrWxYG/vO2pyOy5FOX2XYcZpNHIccjm8jay+taPkc3vGw2qW45PK2MdZnlfkR3sJ4c2H2i8F5GrkvfTzbx9r+w88+4HF4TEbBpvt7x+Us6zhnpSfTV9oTsFrU9m5Mz3ti1bJM2anjdxC5s28grSrSsZkO4eCvDem1KEeo29WoGRpY1EZvLLPNYkVQ0syybnjhgAIhR/UwJbCtMQnI9a8R+KajV00nSlg8Q6tCYdG0GMK48N6KjIJnm8oDy5GLxT6tYVBHLYNPTIWdK0U8ib9ye/6hwa/kD2CeyfI2slt+dxuE1z32+7CxlPkZFpoXlUf8HtRqWDyGvJ2+7qGfyWJ3N+Dx9U+PNeyuH+SzJ7w+u6pXDizD4TUclq2Exev47CazqqsRhcZh1OiKS8Vr/waVNFOsZ/hTDG0xqwQxMjWrkAywrLTOH421PX+ONexOnYZBwNGtVDIZa7Zr3M/seZOhUpZPadkya0qZl85nGY5WWzuXtSORyeZsZC91mbMqVnYbAZ/ZNxxmAp28ZjvrGw1cfVtXCYCKn1G6FdlqXmJCwRASb4fGsTHsQSxdIwYvju9GAYqduy6qrIJK0CSrtZhn/h5xnOCRjONxGct0R4U029oAnOq3JNS1jUJfiNTtcmeedgiHzGcDbHGoVIIVxHBCqRRqI0UdNL3L5tNjkLL0AyOGyak63qB08hhhH6WVZ2LyjkU1iuO9l/EVTipkggZhLbdae4GdZ9Vavmw8lVpqu1wJrV9oAMnIhAw0jM4mZP4y4hquv8ApFEisepyUWD5s4tjjjagxFndsJnMn/SVXLuycPm6kLVSWoZiVioBNYhMwdWuTGTWrLao2WoXEjXVjFVL9dlW5UuW4U4SsLrEiPJarMU6UqcEdQhBkDO2Ylq4jxOCIMI4/RqSs0kgjZmJyzssqyMQFzlWPcj0+/bv26sdqZ2SPyksRhlT1blQMPR6gqnHqHb2AP6dd+s5DA4/K3shsgfLRTUa65LVH+KhgtW1cz1HxqmIWaGxMTLpE+sdJgvGsOLtXcxlLtlxqx/+NwtCqpjTtWqzxt1kMJs9ia/YHZZmRL8xkWLlZdsQOVrli8c27bm2CXw0Ks1l/wCG7lnKJMogTFwQHjLtrdO6ZEG/cu713Y4cZg8HXy+Syqm5C+h+PjAoXHlRTEGHDbZyK5iDf29gNljQlhQRmlcKE6KxXkf4eSiiPwN8iOwJ9A/9zg+36dCozDHmeYpHOWYEnGzODz3xj9QPp0wMPvX9Obfm9lw1axjMZt+hZGhnMfjgmxZOnnGqPM0qfZ1msxbq4WANXjiuqSXUIhIh9AOo7VW01W8VUYejZZumCyGs1q9xUF9Lx1nKKuReomfWBushMCxweHqJnDS/HpOZx3kKIbcuxax1nN3L2DzeOq4n5XaLvnoj5UeZhGMAIBBAKu1UyEKGIXMjKxyzzC7cbFAUTbCWBLLvjhAIY9S1okJACKYmViZhIBMGD1mEB0aweH7DKZ609SEfNtUQxscBTjGOSQCB+v1yetbFxZFVFV27As5BAPpH6/fAx2P16nso2cFVZh/qHnW+tFV66L/PVsV+qmNVaITkWQMyENEpln26TBiM+hAcnWVbNslFOaCVFjVV48pmyWTEkbpgv5ifs6wTZIpmFdJX0jzqWKtIl2LqqVhrJiGpb3WUqR3SbS8aQUwmL/hA9whExJHLUD4y6c9lair95mJr/wCA71tqts46vXtSpixW5kjIvSppFBlKE96ewhhZSbIgA2WyXaLzWeWM8K8ahGI2n5+ffgYHP7cqGjmU745I1zgksCVHKdsk/T9c9MjbMPsWaqztTtXyWCwI0Za+3UxT4q2HMAy72MJAqmXEpijgXRW6dxNED7/Srubjlla8zU1HYbSnJTfiJGT7CivFY4EYCGJMVyMslY+US8cAcB2erN6p7qdrZxpmOMM/j3ZzXshhSoYHGikUnSNQ2DgStG3vQETbsHEwJOGWDLnTIrgKjOh1m0zIQDald7bfh+Q4pkR7mm6PJ3rIIMgSoUw0vB2F4JECkojha+ZQJ4UiCsPUkocH5D32D3+55zjnpbdS4xGZInU4yY+3JT64x7n3xxz1E42hkck1RpiVXDyJKpDddEogrNj7HJEMrRXHu7jEi8a5gh6icFHpq4fVLeRx+Vo5LK1a2P1y/CHvrWhsWLrmyxhKxThI2XWKsimb0LbArpz0sz17Vys8jWvV6ibs1rS5uPhswyyz47QGR720yjtiTUvt83jnxdsR1A2mTCzYtGhrb78tcDH1bCRx9cWsBJGaoUZsSUdFu8n414AiZ1mGOcfaHSyrMXjRZAAFxltjOMAoTlgcY6D3pWXaz2GJxgI3p/KOx75ODx/bqEYi9bIoa+6dCtYQJScRYhPyPylZgYywYgZ6q/HqsomFj0+0k9/LY/I1R1/D0pasnV3RbZMBIFWLo1hiM+H8xIhFYs6wUDERBlIzFzlFhisgqKTuy3klFZkSklIkZJZIMpGXGuEwTJDyG4nOkltDp6iLlxE5cLeGWeMpLSIUu5pQ+SDtiv5YhPicbCnvOVQoCmB8xSQS05/Np7VVFeaQd9u4ID6fZT/b+3UKyRMxMiSbGxg7vV2X3OR+3t36704ea+Xa5qF/AJhMKuwT/wAYCRcLhmJ/IDagBWEDAksO0uoxHX02Oa8Tiqul8SW9fsPOtldafZyqLnbADemAGzXrTLGRYqh1FKZOOgQpjRjuMhkU0W/rNG9knb4jZs9Virc8GNxJ04baIq0+E4XZgIV1fPUQ6MYJDJDYlLDWNhvdFr2mK4d9rOw6Pl25W/ndevYfYtXUdIL2qZLF6yu6+tbOnABM280U4tJDFoX2VmaZR9rEh/F1Ypts0aRZwMCuXz8ij1N35Pf34J7HEwqbQJoEuBTjnflBwDgkkYGFPOBn9cdJrEaznY4yuZnKXAp65UyFPG4y+p/5PyzGMs/CSMdQUIVAgbEyAomsXgPsZIhIZqYJyuUr4PMusRUuw1rCrJFr/CKbDmsmCIPEwWRC1SUxMiRyIH/PqTvbDtWb06jpPwa2OweNt3bwV2rmrbdaKwq4213+UgsN8yUx5LCSlCfImF9WkXoX4rx9i1umPZ8vzWE2LNZEKhQGQuqNWa1ww3CtJgRwZWIcQzEkrw/gK9JUXzA9aFip5y8RjXOVHcEjnv8A59+ldp97hCZHPu2cbflzyMj3z3HGPp0KzOKCxnqXxrTh+LZp1CcZqNREUghwJFgz3LHqwBifD5Ilo9SiJFhcka5jsZU44xGEjC3bGT0fA2chfoWBsfHyN4rpWKly6ZSHzqwVh+aMzBC41Q8hAp7h/e5xLeSLKrmKTjYTKqd2pSaLZhQv+O5/e1xqFzVyRpYaykWQSx/GQgurkjCHqV/CVKVymzGZXEY7L1zmWNCsuz8xVamxbZUY265oVL4SskxLhYojVE9kEs1xnVIlgP12zncOU7qhzx9/369DHEqc+aP+dXHBwvGfuf0zxz9ILIZ6/OKRr1lgHiMbds5BaOkNiteuKgLVie6SlrDVXFcjMz2CP7ayLr1j7uwzkramWLaXZB8IUnICKjapCVFCwhIwAislTEO6QImQjJ/uRPQesUW2kNvXnQnzNNSyJfVFiF9RhU/hJCQ/l+UT+PdBLgILtMj13C3V5LCliMS24dywytjbLE13UbdpX7DK6iJJLM6zGkZT+cQIzDO1sCwCoTIoVLUCyNwV5ctkFcHcTk44J9uOhGlRZMFpMZ4aQgrzsHAH65/19+pCIxk4hFa6y1RyD7q5sXntP41nGqU2GkFeZHq5TJmeoj+4AwMx2j9rve2u4uhrG1YfEbdTx79lw+b1CzkbGYjHMrYHNUjo2pc1ZRKltY7zCLf2h69FMkpmfVOdrj4rQ03M4O2nb9dzL0nckYEFIb2W3486gQbQXDngyVz0Oe4HS4Vn2mXcW7zgNBZuKNjwTM4Ow4HL4SkuAiu+geSAK9qxMsLpRcoAlgSIkHlgTTFdxx6zZta3G0XwW6CEbcAKWAAKnBJUjsPr7+/TepbijBXmRSvePbkjC/4sf37jv9CL7Hp2T1jdM/pzcxVWOL8vwLqGJDF2FItsq1ZpnHav4FlFdM1YV+wSZg5gInrLv4wzTdJ0DmLG0bfTKbbpLcJYdjHgargVcxTygVrBTDWwHkrxJHXEO1c+PvNJkE1h2HL5LYMomWve66spCiNku5/wKDm/TElZ6iFgE12DAeYokGzI9x9pQT81ffNfocN8kaUzBm3aX003cZt1FSQbjHxkaS8pQOycttNx9lIECFqcVoHz3qlaLDRDE8tq6Y/it/n+nEiTso3ZXJZFAAwcH6dZ81CXeOFMjnMiK5zhT34Ht/XH69IHW8hWp5aq9rK/lQQsBDTFgkEd5MKSCIjsACMvEYyhjRCICCEerp3neKu67I7eaeuU9fp1UBVt4rHuc+tke1SFotPBszAgx1QPKgI6CLCMxGYn1XOARWMLgOSwrBlLUEMA+vKrHb94glgCoGYUryQaRTDR6k2FjF4OH+W+E9cwO0zsHHdbaM6zXrlLHYmyuq2id1uNyNRlk3O6PpqQx9W9SZENlllP+LV4xBLQrGlWo545rFhJUOCsYlU/mTjIIIwfb/tgAXpnfZJHFsGAcKAR8v0PGR7c+/tk9JzULms7lY2q3vL7uOsj9Ny9K9jIWtzGLtoq38etZtHzkONax1MoOOr1gPiPr5Bjqtb4adibr+TrqwWOy1mao5Aq6brcOGQJdR/gd9/lW1kljEqMhiwbe5veoyko4Ju4jSuZdAtZPWtd3PCX8eyvmMFmGxZwp1sudZVuzcCSUasxienyKNoevhiHkoURY6DC7rSLC77v1p+LRRwdjbs1dx9PHKSzHpxOSy9p+OrU1TPiXC6UiVCUTNSrUlddtay6GtImdtSkVIqkEcUQxktIxcDK8gcg+5x9QM++CjYpxIpWAliBkxlfqo9xnH7fv1LYvj/A7LsG0V05eV4zEaMe01rCvG1tm9VDuylGusOpTCLE9hMEjmQ7plcR6Cc3xztWAwun7PlqVYaW24+3ZwcxbrMU9Fc4a/qATPx1wIixEMLuKIPxDMzMRMatcu0cxlbuPxk5HH18DeqpYLvC5EH3NJjB7haTK5/l5QMSWESsJaqYV6WLjzmUQFxtuw2hjAfZrraZsSAWHAZQlbWCPkmzC4SCxMDZ0NYA3u6ta1OlBUaS9qM8MoUE+VAHAIC/4mGeft2z0G7pLhgWUZGFBGfy/t/5256eHH2XHLMu4C8pdbFRjMzZRFuxCVTaSltiFshf377Le1QBHaUMlffKxiIGO2zGhXwmPs4+t8WpcceNu9XwbDtRXM2tUUkTO38wgSifITREUSYxM+u7iPZtBkdnxuz4zNnkbWDy84jI4YqDl4+9OOsmM3l2a5kxc2IVLhrSvxrJ8zDWGPcMbduKM7Tog5R1po0atOnFWsNRXSqJkFhncNgRsWHsMSasD8YdIhfSGR6Ao2dPtzmCLUL9grkL5lJY4+yd3J/p36PjaGOJDI/HAyyntkfT+nPfn7nptY/MJ0TCa9kj159zZsjjLtTWsjFklxh8yltY0XqSupVX2hWB1yquF9aZst6jLO0hhtqxH0jaLFc8U62x2Np5jLVarnjK3ZaoyzMAZjP4qss7GK/KDDugJhfQpEKn9XbLR1XVcAt+WXV+TlcacKGHhkm44q1wmXpKepKrh/hegyMM7WQBsZBQweU9nv7Bu+G3CnOJxycjx/putZatr9h544XaZhvpA5LIKdMkGeyrIbGX8RCLr6oukgV9tcZrVeOGfalZJZGI2GWUQoD6cfKDxnHfPGep5JK7Rjyo4pD6eUBB7qO7AdsE/cZ9+vDR6zcTith2HK6ueYwd7XLODoWbFO0FKpmMvNilSsvurUHhtJsEiatZh+RtlcIWLOpDMiW87RgqDcTTystDL8aWNEfRhAN8+CzfhTsYLgxkE3br0laN6RlsgySJyzhfQPxm37DksOen2c1mq2oZazVdfxVXINrIsZGvfm5Vb0VAeR67oi9RBAeUi+QhkePsi5HIeH4qt8m8T5mMLfnQshxyrVLrtTo/Cyma3/H5RNTEHQWxLRHIWn/4XILaUFj094MljzW5ezxao0B+NnoQVsArBFdim4AXCkYB757kH6/eOGvakZRHASCwyd25Vztz/wCYPuR9TTbCYbJHfr4LG4/KuvkAY6pjqlayWQtvL4lauVWuAG5rGzFeqUCsznywoomT6ztD4N4uwXDOuVuVvcDn143Au1J+JqcfZDIvxl3DZC1Zxd+m8qwWFWbmap2q+Qx69eMTxkw2801utJA1mHH2KxXtVoF7r+aXu/4o42pbwnGOklj677+cfDlZPBUvo1oRrZHOPyGCTTvZebJ/SWpbYTfSorRxUjYOcMn7kuXfk8wa9GVu848i69r+manhHDAa7Ge2CxWw+uYDGEz48bTnb2VJF7K+J9i3camljohSlk5BFVu2ZD5LwVq8bfMksTNKm1GBwzZLMcqFC88EE5x1aKkb6cJJZDCsQhDNJ8S8ciTZXdH5JjVQix+ozrYJVsoYxjd1De6Llvbdx5cy2MvMjE4TSYxOP1LChZAamPrLwprq35ABhT7t/H9tkTkBBCzIa3jlrSYEI2m4rh7FzayBG25t+Vna8Y560PzLIyIRrbl9P3rdajES2Gp/+D2KsLb1GYlfcJYwOK5i3Okdmjlvp2XxeLYjL0kVbtW5iscvH3KOyC0xQsaVkTpgcJlahQLrVc2dPWfzrrZ8Tbx/w5tYDGFVwerUMujIZGt3zkKuy1K2WTdxbEsrSSrDmPpxZli7LoQIuglwmCy1y15nw8fxxjHDTfDhVY+nB37Pftwfrzx1Bc1GWztyURQo2KgKjaNvbDew43ffv26UdracZmcZjsZT19GLuUHy12YrGwLGRS2yXcm1WOYQmt2RMl2QU9Bie6HEXRubromW1jS9C315+ChtJomkp1ZIB8eky2a7SpEhJtVkI+KeQ72DJwC7Ej29ZRdHN1LWZRkr2KQiqXxzs1K0mpVgyEFCa2/gKGDXE1sMZZWIimPAki8kPbkzcNb3LjzQMQg70XtayG4a3hsHdssn6XrzqPyddd+10QvGqutOIQsJslbfPkfYFMrIxtKmMYs3bxjrYDAO6PJ3XHo9J9j7jHHBPUEOyUAIGZvqoyflXn9u559v6Ym85u2PI9PPXNWqXMgzBafl3YCKr10WmGMelMvBQQ9rWLhdq5ABPmKVrTDVCRTg6ptemXMnXftWr4waTHWG2qFMHV1R2LswIqhLl+YjsQDzk2nAQkvLMdpDHTyZs+G2HblbFhPqusvr6Fx5gMhUyVmbWQjOa3jLuOy30t6vG6MJ3uicY9vZfYqWvJFQp8cC+pJS7LYjBHYrBdv2G1jt3BAVVl2waNexPahLTm33+GGzC60SUy2ZnvmRZb1BUWGvqV5VBUAmqrIcbQMcnGfr9eplhnBA3yY49AByR6eOwA4/qO3v0TzQ1TN1HJqD8H6PXAKFuUMYzZrj3fKhh1IIwpsWU/GI1/5kdWtGIiS9S4YX5+qZDKXatUMxjaM0E1YiFZRcTMoiulEFLpZWYYkRT1UtZr8feLOyMjlrQXcSb/ktQq5daCpBhLabBEyVWl5HGVMgldZi/CBnXe1lexEAMgK1i5jFsCS8dWr5K3kMo7IZutg7NurftY3L55flValMnL5r2GJmLliy3qis+ElXNq4Uoavj6m0o6hQrw4nv2kbb6c118tz6ccthRk47gfXv3kWB3YKpaJsry2c49GSdv6+/9cdZOmUcjgNn4tiovJ69tFzacPdx77NEn/Ggsxj6OOvfHmDTKk2ycdvzLhZd3RjAGfTF91D8/R5nzVTJsfFUC11uMegSLG5B44/KjmWokYmuF9NsidlRUUWiliicklqE4MfbpuO5v3NeRptoXcxXVldU+tvoBlbTNZsBTdka1Rbe+sJiaq2Sx9ua63Yuz+/HUiKCAeQdV3TCahpys7sVPcMO7mbe7+MrPceRfYyDxvHkSyjHWE31hfTJIfj23GyLfK2tFer2r9L1s6jqd34eExNTLHDrOp3AbNuV24GQWBGeAAR9rFCrU6+HlVsqvKsSQSRkEFBwvB4Jzk5Axyv9j2TJZduqHehCkaxW8mKJZG51tjB8b7ZPskbWT5FCVYALx1HyUVpA5mZEsxlrmRfK4xwIsWXNb5YJoT2dZcuT7DiXG1cEjoRiMyf7/aMlMlG64HK3cVjdztTi69Szes/TsHSYShqKS4atlQpUchC0qIJYPeYFP7sKW2ZKJ3B4ObfI9LGVMCutj0VofFLa2uFbDr4Zt3xG2sDCrKycoYNfqPSsTazHFAs6LZWNGMO2P8FI2wWLToN3Kj5TnPHB7Z4H06Wmy2/ckyS8j8MBww+X37DHH079dVfXNw3jWkXU4O7bp6ytqQs1VwxdOoLfOZGaSiJJBGofGpcTMTEBDezr6zZxFyvxfTyLauQGpY2d+KuAdOJoFkBrMsnVm3KYhxgpcmdQj6BMmUgMSUTNV+P+S8Xoc8nYCpsH9FbRkslQg8PlmTXoNx7Wpt0slRUUGJLWDO0rEkV9Fc7SDjpEHKYDJ8r6pqi7VDJZK1gsTs6d9pY29icfkteTs96s3EVdpNTaZvm0+kR4yPlkdJlU2hcreYwdKa/dh0lDHW0tnOMNNFECxxt5ACbWyDkEE5xgZ79N6rvIFZbcNc5GRM7HBG3OAqMNynsDjJzyOxg8No+1X9UyW7YKRr19fZXr5DH1LRLy7iSaiSdWgnuPJtmWwS1EqWQsIh6fGMzLT41F+756zgNoxq2XJiyzO5tmMfVyVLsx7opWLNMFxFybsV1VlGwRA4kmK8khIesjjvlfkrT9X5E0DCaTxpl8HzVn37Tndv2jB7HW5C0jIZ7G4zHZShxdlqd4MdreGr28MrOYRTqt0cbmshl8gHnG/wCGv46pseza1m9g2ZjclbLNY/M41bFtCp8cVZG3dc5XkELOQrY75rK9GscfECuS/E1TFAUAUbr65H5dar5ku3LxajH8CEYfMqMQd+F9QI7lsY46YVp5ZJJo7NmMqk22F0lJWxH5cJEu0KGj/EZ4zG2W9G7JDAdS1xuTLiXVj1mtcyWrqylhWwZqwMos4fKrzDL9DX32ABtewl9h7KzAsmMWIUtMpk+kCssbkFVrtCtlcJ5a/mXbYd6TAL5EcOW0W9okSzgCVLWfx+MQUj2TE9gdvpTre0ahj8ttlDU8k7G5DKYlp4q3jmOx+Qdfr5ixUj925kAeUeC1Wn9lZMVdrkyCOMaxi30Nf2ArOx0qcfKwwaZic+h5OzmKMysF4UhP/l6azY8cwkwWuTU0AlMEqR5dLrriC7C1V1xuKkyQ8FSdsrYBBGMH9R7dFuthXxB5LoWG0orE7CI/U2QpyDu4G4bcEnlgJXC2Jzu2PxmJ1cL9jKZFysfQhAtdMWCefaMfm2a6Yk1w/oMkAxIeVs9su24fHesaBbxuPxWap7RboyVy02HFUp5itXCXVICJjyVl3ImDYwBFv5wxSoKIixHsa4VpXGZ3m94UM/T4+1vZb2Q0vIurTGUyU0cNl6zMe+yNFFZowhqKN7IWxqp7nxI0l2CZKB5N5xpcrjey+r8bU9C17YiKLFS00By9NmOsZKF57uQTxpfNEkruVDYDKkrOLwmxAph9S8MVZKaT0poXDltpmkEJZY9m6VJAxjIDZXDMH3DtjnoanqkLald05YHlk02Gs923E8UcVe1aUvFTkhaT4gyNWCWVkjieAo6qZA4IAbxbQ2DZKlmnj6uBtZCpKZZ9Q7SsR5GuaRPSH7gLQgWAk0h5EKOGR5JiTj93HY6PzhsYUSuBQWqbETWJdJeQCwqtXWjwd4xMdXnASYoEkjP4kcgWDrWO5B0BqqmU1/Ka/kthU2xrWRLG2FozFdnS9YsS2ZWVqsNe8hy1JaPlVbEVsFX7cjmFq7Yeo5bYw1CHalWycFnMxS8r2rczIP7acrlffBE+XVgNyACEj2NUEh5fSyxX+E8yN2aWUEbTH+OgwB+dXxx3yc8YOOrDpWqjzMtcdIXyAfM3x5yq7R7fNxznnI5PUj+scnWs3+j/AM0ZrWb+buZfG6drdHaAv0npBA1eR8DPfWsgqVtp+MUL7zJcNA+whCK5evnP54elLMxHdMirJd3Xr06i68JxMzETJfaS6/7zMzHWZ9e/1+rXyTm6P6YfPmjYVOWwmv39B1qMtVmVFRytb/iPrpVZfYcDXPZVIzBYqeuwsT8ZtsVRGV+gHnjIqmYIusdyslM/9ZJ13r1nr1+5FP2n7/aPvPSOvR/A7zPWZpURT6QNg2qdsUS/VvUxBLE4ySTgcY+Hf9oeNotcCfEm4hsTyRyM6yShJbplCtsiiVFi3+XCih9kKRgyOxbrCj/MX+32kpjr/wCkf9JnrMz/ANYkfv06evqLfp86zzVuvsO9nFDjbUJo4dftd4DVd2XKSnEhatzwvoyLrabsqdbypXXnGsBtQGk9TGeEbCRN4fLqiYg5mZnp/eI6xMR0mJL/AOzEzP8A1j+Pv1+l/wCzflHkHM+xL2j4F+fzf9O4b2j+3fBUMOm+6rjorUuG9WrAE16kD5JigciXeZGfmg5IoGABV4/ljqiGWaGxNHvIxVtx1JV+X1ea6SFF452xsx4G3v1cv9mWrqd6K1X0waGJjNG5bXa1q7WjAijHmLSqz1BaljLbkjnuQQ5GSzEAdbEV6fr2sYrL6vyZvVcLNqpYzVUNJqN2K3VzmNu9g47J36ld1aqd3ustUmydZJksxRYA4MIxB23jfC4pOYTxceStW6oBSzu2Z07ne0VTUyhqqAs64vTH4JgD7BI+y54SGPSM4zyFi1fosyeCPE43KtPHEu0bSpWG2YYonPcMdkl0YNhXQYUT2F2eMyKfRHkWX/6WzuHyFmV5LT89UpopGKQRXTkXyeQe0o62CYQlXaASJKU1gnZX4yk557H4lmNQpRmpzoInSOnfjW5IhjRZFVp7KkkiN5XiaKKJi/GCoBX61n8PML71NU1S/deW3TmvLVuPo1Ircc0ZvhamiPHJsFmKhHcivXr0Qjbfu82RwxftvJW97Fgdcu1MqWLyGX+bVtYvFJViqqXLvTXinXVSBPirsqdGnDCF/wC7+C7AEwzEdFuYShmMzl+RqNvJUla9lsdVqBbSV5GbltScTdQxFtnyIiyFtT5PvSSiU4DhiiQYxrjrd/CWzvxcZXwl6i6FIhiAuhYrvFgVmRIyJeQYY6EFHcYFEHED4vUfisDmNgdetP8An0cc3yPxoA4DEVAxUKiSmRiAhcyIEwfzKf8ALB9Ziuza7LEiNcWOi8gjIVyZ4HZUWJnaKYMh3SBgMMBk8KMA9WCHR9LoUdT0hBV0mos00clnTo/hLSR2ZviYqta1XMcqvFVlRVcpIyhSzSMTJGJfCtaosm6zeqoia1yEHIobYNJWBj5Umieyq2AORInyJrYPe9MSXQBMiy9o6h1StvN1lSfhtulHnet7PjKcqHgUresY80TMwAF+BTHQZnti0p2PpYivYQMxmmMrKhFoZc0ihhWH2YFhF4GDEj1Pu7GwYSLI6jPhmMVbxy66MIwTzGK+GHVVZhVRUHb8chtLEYA/xIi7YifxAAkO7t9E+G9OndJJ4HW1GihimzmQyIjAKCQu7avpC4+p56e1rNIuZ608E7XC6oWhXyY0q5gLMYnZljM5CuzMNkowpxx1HckXb+QzbKdymvDXcZHhzuPqXVSbrAfT2/68tlcrFBgLBUZ1WpNaisLeEpPFo5hyLt6K2Sybor427axtanWtNRXWtRfIYYCtgwaPJDIEwO2uCIigV/nHfn9U2bYsbmdws5HE1LGXutQzGMcKDk1gKLDmAwPEKDIIbDRCepdAauQgC9dFzHZGjq+gWcJtOPYbkX4y9pTo8+WWjNwRnZ6RJIKpQk6CRUXe6O5rfIBdYg1Op4jn1KaxFotrToVPnLc2rFFIm+MRsdkirzvDn0gEqTjOAfQWKKafQoq0Msob4CWGOOV69eytY2bC75lmmMYevLBEN7v5Thd+zcyBgO1qbXycv/UeYyjqcWBxjaZISVqJA65OslEVUjBsIlrA5hhTLKst7Dj1M08ngMR9QoRTuWstuOHZg4rgYAqhiLcQDKlYyskqHuegY+SBxBR0Nnx5IR9Q2XSmzlm2pzZZVyzX5EoNaqywl8kquxipEoWsSBZH2ysomTHwl17oCCxQZ7KNfkat60kcc7Hv8wiWLdRteR1fHKV2pjwGMQTGiZSAy615C8XpJrH88miSGxaisxghC0MCTFVLDO5iCSzA44z9Rzz0UGgkBR1klDlHMXnSRx5RkZFAIQiNJMMdoVnCgNuB29Eg7Hj63HUazGq5M8wnYrRrd+I0QxXctKBk4jzncMqhMvF4YaqQhsi6sUsKG0ffMRjs9fqP0nO3Pk0GLzNgMhUq1PhrjIJpqrOe+FHYILM3kCC3JMVH4LA3jmsOVsStdqJytq5sbKCs5FW7TrrljLq7lpqjvkS4dKwifL+3Khg+xgsjoP4wAJjSsVsGb1fIZDMXm7FFFPnBRizDfDF9ztq9rQB9y1LlzJPWKUKVJT3M7ZkWrSt1ooEozWISBErGGpGyOqFRh8DuV9Le5U8/ToOxYT4ezElB2WzLLLIPj545BJNsL+WxkRkVcqVWIqFcEqN+SYG7utPVNtxVVilZmlhcjQsWKsXfjouVYKjXKpdsKmfCVl9mP2/zYyTALBV1lDPRHu7l4Xbm0dnsYnEYyyIZuphn1onKsxVq41lKqdkVT2pKjFylXebPJXaE+ILTBGJAMarTMDkcrS/olGdtnC4r2spLi+CpBqNljtYfZFyHQFhZyvrBx0Inq6LjK2e2rJbqV/IRXyLbWOHy2LhHYCrINL4JzDCkhqVgBwUTgQIGslySjyFI9C0+nWlpRQTqsE+FLTmOVpWIChtwJwDj24UYz79IW1K+LDO1aGNSoXaZQeBtI7MUBGTl9m/nvjjrI5C5BdtMYfEKzy8DgMHjw1zC4vE43pjaGAx1c2KQ5/x1G/wpKsQeWeyw5cdzRdPaPMLmMHf1xWsYvJZjJt2ArI7HmCW9X1Kupq75UEfJQtiiM67DNFWVsXH2sTFWIlohkcm3MqVj8LiKmRgEudFo4+QvtrWGV4c2OhQquDimGW2xCFtg4KIYfWenK7NXwFLC6ribTsrsUHecrG160NinkmoG1dCucMYyzJVlNlkGTX+MAgIMYKADuaK8cgaldNluN6PCwLY2Ajax/wAPHfgcZ6gbVcRJAKkaInyrHgBSWDE+lcn1MWJ7sxLZJOTKZPlzH6sh/wDS63RmH1K+MxLAgwbSTc/wo3a1yQmLGRipYcwZGIEzPpQJwCReirQdBwGra7s2y8uOyS+Wb93CL430W5WyeeyW65K6p6sgpprquqUvj5GhhhsZDIMmuxROlthMVmCRNoPE2H4o0lXLvN9FmXyG2k+pxfpFYks2LOtQZ4fN5SnQWSGNwVHLZnC1b99giilXiXjKa9jqzG2DcOSOWPcPqvHWHvU8lzJyJQs/QlVXVu3E4DXMNj7m2QN2ARSUvB0Ys3Mi4QXb7BVDVsZIF61j0TUrbxwRj+X2X2BI51aCKbzVAR8xOrBiXjMC7T5ndhsAWVQ96rYSe3LZiqafSLtavixBEkUlCeJ56u6xBNC9ceTZr6nKzxPWG+KF1siSWpmnrHKnuI5u404S0/HIy17C3sLnuS8/Za+nqPHHE2s7ZreO5cuBlqdSziEbbhtY3g0afq5MHNbLnbtaKWPbreM2nOa8t/cD7i+LOQqSuFPbK5+2+0PRceOK1z+n8DlbOd90XN1V++6FyJkMhj7FKcvyFr9DKanrOo6AlOGXj+Qdx/qTOYhWZweraBm7xH7kN71bStA3r2EcH7ZXs6HYz7cf7xeUsW++7ZuaeT9h+s6nyJwovJNDyI1tNQNS1jaL2DtqyVfFCXHOA+Ex5W65LrWkcX+wzi7jz3x+6DDns+4W8Yyv7S/Z/Q15Y7Htm/31abyDoO7nRy9erd1HcdBxmJ21mTXlMVGG46w2RLYLa6e3YHE1o714E/h/qmnVo5r7R2vP2xzNXnZxPkKxrV2eNmeGMIDZk2sJMH1CNQG5HrniZoLEPiO/K7VWkkTwT4Xr82L88qlF1u5C8QaCV1YyVN4QaZRlks2AbVkRQNK/tWt/p9cUcbch7Ji6G8++f3KWTyPC2kbNjLVZPD+nPVh8vt24bJUsBfqa3luMtO23JxmM5l0Ym1s+15XH6SmtFi5l8cijWQqbfiHbBk962G/t/Ju5Z1Owcl7xn6q62Y3Pca2va5qQZfM1lCNeuxWs6jquOxVTHgqpjMPjqNbHKUhExIHdbu/JG77hyzy3sGEvc7c0Z3G5jkLJUUjVweoYrBOt4vSePNcnIdzJ1HjjWXjisc0FqdlGW83mMhDXZdAVLLe8TbsHe5DsOw1fFpxqMfRRjG4+1GSY6svD4JTbF18sM1OK98sVgEzBA1bgkIryPqLxnPRpP8FX0mFLCOd3k44Zyokl2wZjJUBR6m3KNqgsAx6Z+HtOkpJLrd9lua7rEbT3dQYgrUjDR+XpdZJJPMhq1xKwhVVImaKazOwnlAZAj48LTXk8zYWHyiIq8hYqsJCqhSPc0VFIyl7jHs8vhNyVz4QFslJrlzMneyKLS718ltvC5FpZxVFVyqcWztC5MGCuoCsVyXjb1MCZ2SEzGBUtzeC5dbjLdmiFR3gvNGQp9AgpNcH0WIsFgMZID9mzEM8ZH/myrm854NHVhaWOxlDF1MzaIpSITkXO8AOddko/d8YjCenSf2194zMhMj658/kxxbzqE8M7DJhB8vB9IwN37dx7/qOj45hFMXawUDEFnCI/ACDgEE5/Xn+/Vh9m4Vt7RxLrG96BbXm8xGUv4/dVHlIt5HHXfhLuKgFWzLvXXbYkHNCx8eK9gbGNFwOgSqYNa3aqFbbWa46dj4bvEUk5laLLEOYbYGFrVB+TvZBzDJjxFAsiehHrXI+1VlXMPjLp1qdtjrdutSaQg6zbEAUJK7e2YKUiIwuRY2I6TMjER6XEZvJufZStMDIQb4ayxKoYabDfPB+EvxOO+ZKYPrPWQ8Zn1mAK93WHcV6kRnViAZLLI2flGQU2n3+uMjntzpduVWKukzWZO2WBiA+U4255/Xv7cdF20ZtTadUb5sufEsioKFZfWRe13dLXF5R8SYiRM1n2uZ2SCgcsZ6L6/dv5O415igmMYswrlKe+nWHoFGC7exC5sELZ6smRkRLtlZx0KKuXQOTtdQC2biHwucyJ6FA9z2FJl07QgQCXTBdeogzpHjnIq20qWfzIrLH5CzUTB8oPgGxKwJRRMTPd3jMj+IxPdBLaPX01mr2KEHm24DLKwUgAEopwOATkgcDHfH9uk0lizLgkuo4wFRSMZXjIwTzwOexx0WYY8xj9m1e0DqmOteen8VhsrWQGbDXVvI6uoxAh757pNnUTKBmytcyBMDNze1OZsLusqMtUbVtDCUXaEwm1YKXNDyTBSXUnJ6SbfHMdgyMRHpn/ANC29gxB7bhqirI1MoJZtVE4l+JqAAvdbARk3AhMGqVmzoMTPa0jIo6rDZMblqGZzOPTBWVYaJvWLK4hhwiYYUHBR/yLEv3FTM/nM9sCK4iAtP1G4HZzWjKcnDS8chPY9v7d/wBugZZQg/E81eB2gkH+DucYH9Rj+uZO/pzcZksUGaSqqdvEjl0oC5LYTjn1itq+b4CJVNzhNDlpuGDWraQgsOneAjmBdOZUiuVYGt/GZY7rVSsQFkulk9ZFRD0DyhFgWMEVn0ACOf2xsFloCdbzLdW6TYttMjn40EPYEy3uV2sKPEUBMdoz3R0mJL0J57N28jbi7YlTbD3kwu4gTP8An7bciKhiO2VqAlwUfft8hERx0k8TR2WLWIFh/VhgZC9ivP7/ANu3QMkldlyZWXt2Dlh8uPT8v+nJ6YuUxp4jolGTC2Vei29dTXUSyrWZX0XWrGYi1/cBCTu4FgLD6VfP06SFFOZyeOp1rdsRxSspKX2q9buFc2i/dSy0EAmC7JlXhPujqPdZ8LCkvRQ6hmW6Na3Ku3E18asqGBtgDRTeizYCw1FolMEHHVka5BYudYWBysQFJkMeg7W81l0UmyvI2Po9J1fLZCiovCDRrs8ltjOnaxkNiAQUR1kFlEN6lMTI+yojAhJpl4wEnYr+XBIz9hgZ/Xt1Csyt6YpmOPaRQvbaeMjt/wDPtnoz5HdlK1bXdfzWVixh8NSFuGkl0aLgXkkdpr8NdwzPjUqFN+Sw3yoYZAeKfJ668FiH8m3foOmYixdyFTG1g+m0RO9OQbUY1rLnRfTvZIpcw2xJJlaOiyiBmYg+S8oW2njstQWVdFyqigiswflFSNCWS0QjoJCPayR7egkwYEep9e2ZDTdr3Tj3LKdxrlL9LK5TGzQffpVYLINrwDAtIQolOBK2CxqZJa/wgzkZBh9YZwWNsQWFfLi43RzSBl9ucYzjH3+w9ug2lWSTZK7Lgj6MrY29sZxk+/b9c9ZGBwdGvsiNM2cioNsZleLyDplkjiLl2IfMuNczWlBS0ChovMJFkx+cRMwF7rip1Hdtg1mpZK8rE5W5WQ4Yc0WRWNcVTFPQfEX3M/jRIuGIAwhijEvXfVuW8VugZjOmcHUsw+4gRWTkwCxWsB8kd0GC1ICOoR9o6MGZDyz37FnKzNqjNEhABcytnKylbzXbyg3bK2WDt2PsTzYgYS0hiInujxlAxEesfGVR/wANN8nB2VYu/K9yTz+mDx1FZZguIsqBjncBuwU9sE/XuSfc89D+PvTWs/JZLRhwxBjABLk9p9VwcNkfsLY7gNUyoBnp5JdBCT2Ri7K+OtS3qol68hi+SMmCyvxL69hacVXshZVX8kuYLGmyLzZStUdyknEwBlCZ2W7r+U2fE2K6VUMGT8SnI1KjIZ0oTZYdwa7CgZY4kN7FgX37k9DGGTLJudqNnScjxqWez31PB8P6tyANfJ5LF12Ws/UUnHV6Nl1PH2G+IlkbaYmoWATPLIzMikYNfd1YARwyZpjjb50eAxBXjOGJ59v06lpm5PGy+YgUL8rSADsD2yCMf9u3VIc3k8jlL2TuZCzJOZZS1o1Q7gHvbL1gUomDrjMTBdCHuYkCKQMRKIi1NDHsWzFJNDb0EQXAZKxlcHMtmmcsASkiKFFMQMTMdzYnvCfRFmcvgc5u2TtYDGMx+vmMgtcId8uwqSOA8aXSRTYGwJsAI8cQsi7ehQIwE5HYLdy+vHVHEqhUP41QGz2HWrm3vJsFHYAC8i8xkcR+Xd1kzgp9HVLcTRIllnkjYLh677V52jndgnnntgj6dJZo7CytgouDj3bn0DjHH2zjGf0HRFYA9h2ehbyrypvv2atS3fesvFNyDAfJEeQxMiGFEtPcLDbEf5ll5IdfPWpiOjank4z9XLZXBwOv5Q0g1MYrH06Z2sQFpDVrgJcxjjXJTEPA2DSK3CGyKNyOMzmEyjcXkMjLbGOyFa+q8LFuxtm5W/07NV4rFTxWX2U9JQJlDZmWkMlJA3dd2zVHcx2HK4u+Gbw1fEvyTwrSQKprk8UmvK0rBVxQ+QFH4Snte0oKDM5k+fTK5RJaKybyAdwdAedvckftk9T1wNhEn4h74GUyRt7E8YzgfX36EV0VWNeZFbIhayCYW5lEhNgVwbMRZDuKAg+3rMgYQfeMdz4SsR9RSd8zONxuDxqHnWDAZi7k8e1HlJNWxbLpBl41S4DctcLOYQTRnr4hJZEY92oQdRV0IyAhZcuwqBYjul5TEhYTWmfKcsAGdhREMmBgpPuiZ6Q+T1POYalbbllWkncElom5Da5WFkwSS8wMRYakixQhITDfDK4Jk9B9A/CWlcNZSySvuDuAHp9s/uf/AAdQO7xvtEIUexclxxt+mfr9vuT7urG7PZzG9YrZMUocxkbFYszkfrCpWWRspJR20lYbErc0hRCmWFmaRYpdbyeYewVvtGx7Hn9nzuTKoVabVq+63IUyFVYvkOYxff4RXArUXa9kys19IKVlBRPrO1mKmw1KuGoTYDOVaOStDadZivWb4GMf41T/AAlgyALkFhMske+Yk48khY2s3rGQmtb86YcYFZAplkOBrpC5BsORaZnJFAEyZLpMQUHHqdbcBxGbkcWMApNJJG5IK9wvGf155/ps8ibRGzqpOP8Ahj/8R7Z79uf9OfFPmqPAmOInNHqtaYZaGSNnlSJQAm4JkJhkF2irrAgElHSfVxOB6tXDuSW/a0I6PyExOn38kDkC3H28ghl7G5GqT5IQcLFoK0R9i/GUi9izGFFXTKZPG4kquUnCMuzYyde0mqxwKgcV2TXhCwH/AFSWQzYGP5kBiBMBjpGbiNq2e9QDHPgX6w3L1WGq3ZOpUQCLYkP7DPzHtV4gEZiFycSEgX39Di9X87a0hZOMNC4POUx8wHseR3+vtnFbyoB8xbI4Us5yPR3xnvn+nfI6D8thTp3Mxi2vqxkKVo6Loj92JOpYePm7wIu0Xp7GkYlMj1nqPSOkPXhjF6ZU2Z79kyjrdH6Fahj6NPyCk31LBVqsMsRKD8ohAtJYu8cR+Pa2PHIZuNmtPJGQZc1f6TidgyAWk0jbYSePSqpUruYhji8hEbxG0uZ7vHNiACRV2D6yNWo+fLbAmtX/AGqS8hXS6y1ICsm1WsrwEmMdyp8USRBHcJSUCQyY+mF6GCzT82C20TooOXKhs4DZwAfpyQOR+nRFUQzWBHLBgE98kLzsAJPHbP8AQ9+rb4nibHZLhHI84arx5sJwG8M1PDZ1GQQ2hXSeKtZJmPu44WA5N1SqsX7VlilUxSqK7XA1q4msWZq5TaLmXwtpoRslanbmrKmmun4MbBijHTHUYm7Em2JiD8pO7wgTQMv9bUv0+OYsJtftl5v9t5ljcdyZpeL3L3Fce3ZDz0tto6fqNahsWCuDYkqqclOYy1WnTqqibtug2FpAohxTq/39qK3IGxRX81WMod02TMnUNWZvZC5ZvxCFyMz4/wAhsQUQyGQ0Ijs/H0m0mwkylJdVjsyqhAiVvWrKBuQ7VXDA7T+jA/fo2xSdGsiJPLFeaNVUnIkhkjikjmUlmBUnzUJBBDxSKVBHOHpOr5u1dx1/WrTMqGOxDMhlKS1SLa9OYKpYlwHIpPstEwG93kqSYT4TlhT6UFi2qtWioDOgnZtdi5YIAM9xG4kd3SDWtkKjoUyK5NclAxEs9FusbZt/HjsnexWWu0g2KmeHuzQ8YhZxslFgcc0iV2Kqkzow+kR3HHSJ6lHUHXQTnPmhQEklja8uNKmHUKatcSY4UkUEwu1Yd0x+PSJGTM5ER9ZhsSJNItunN5fO2RmMqtlUwdp45PbgZIz79QMPw1CKC2RkZUHOVBHIH/h+o6sN7bTweO2HJbFlKqcojFa/m12ah9tmvZXdxF+owmoATlR1iMCYQQQwyIOsyFjDPXRyFrmrVNW0QsbfWWUdpNy7aoUodal90M9dCEmzoSqwxT8QjDykRZBSwfyg/QNxfbCnQz1inF4crmcK/FU6ShEjtpvqct02EzHf0KqRxDAHyHDTGWB9x9FFiPqUlB49uHwGGoApFe037pmsnrYaDD7TYkYBkTPYIgQwMgUT3R6FkikeRbEcaOchXjCKvyAf5Z/tnv1uYUjjSRoyXG07S4I7ryR2+w/Tj36KKWzZMOM9e0+umpjL39U1rqdqqT4mV8czCjRVhIWIk1rWug7I2YseTxyKnQtYw+QfZMgy9gcHjMRgvjtxty79RydewbvqgQ6QrqlYr8dcV3IcUuKSiWn2D069JwsbkZ2TFJ1FNitQ+bsSxpz0QSivuGVV2WrMn+2tUOVNvtMfAqZ7vw6FNhqmgZjX961jjTTc3UzGawuMp5zPNTNa/gQdmlw9C3WFA9Vmv2Vy+bLO5K/tWiFWYGfTGusbgySNHbiwCfJZWkUek8LkHtz/AEHfoqGT4vECwGNgRjYoweV+xHOT78j789LniZORw+Yo7FUxf9QZrX8wuKuqH42hkitqtSybSfJMOqIBguaxR962L7mCJwCvW19rdN9t+naxynylgmbXyVcRnNpPU6uRRUwidiu5KwjrrKJlsY1VsV4eq/M2aoWXvTZZWQSmS/1IIq+132V8d3d45fwp5XlXaCy7NU4oxtqXZzY3eRASy4D3AWB1jX7GcxVyXMWDcjQd3uFqo8hamMlyRv3Pu47Lu3ImfpM2yzptpGSZ8ma+ExtShhqN65gMEtsCXxPqePdNMoSFx4di4eoeq/Ub6dp+oNsggkh5DMZVkEmAUPIBZQW5wDhsc4AILNtOZ6bS+ZWZ1jIUPI4RJGaNMrEVZXk8ssu6VB5fmehZGeOURsrmzduaucLP/HrkWwwMFYSyjx5gRsUl19T1l9u9dwuKxVFbAXkX02WsxF/PKQR51hGupYWUTSFeccv3KntOK2HB45mUz+u5LC5/A2jCCZRz+FylO7QyNR0j0rXqthKrVY65Tbr2RBk/Hhfk9Q/J+QxmxYTiK7rP1gCo6Pj9ZzNe475FFO2Y+1bsPLGxDIiAbTsVXBXWPcDVuP8AA2EZ5mp8i29M+M5VuxFpERYFQhC5LJB0iTawxMoSs193SfwIRmXeSIkfWZdOipwq0VTeqFAZLlhghwVOQQA3Hf6Y9u3Qs0slqxiUrXg5CxRqDGdxQkEZIwTnP1LZPfo29zOLaPPO62MxS+LkN/DC7PlqF943vDZ2fXhu5Ku4x88fciNxQPU+heMTNnVcPbcMJlef8zxxFi2uqWi8QV8Ns2xheXlcVdRVtl/Rwm7rVOpljHG28fk8MXy/BEV7TPiSqQYk+as5U3LYeONr2d9IKGcxyMVdjF2atnIU4q0a7XWrSgODFhMZJVzZ402UyVdRjKyD0pjvdhZvA4XMZNOMy2boPrATYrjarY5nRbHVRZFdjxabpryz8VG7yCINnvkxbNSaqhclSoUEU2DRKcg93/qD37/tIyV29HrTbwHU4B+T6kkAjj/4HWZgxxYWayM/YL4isotJfEhrnirqZGzxqEvkptKZ/hnVeoEA9BZAFJCell9ep7Jr+YtY8LOr47M033cVWsP87sRQyIOGfkEPbScVRDesGtkjYYB12NZ+BKshdr2eSvJ1wcXyB7w6L6CkbAqclrB7iJwriBlknHdAfud6x7RItldWW/LjhYZ9Pe5jqEmYydao0RVPmYnoprUywu0R+xo7fGIffpXrjxT7Y4bcjqMYjlRHI+XjtgZ98dx0RWxByPlBGD5mSflGcbie+fv+mOrI836zistr2J501GwDNO+tHrN9GQmtWyGGj4zsvTXlK6C/eGzF6ig7MxDFoao8n42HKxQ2SrG6pX2UKspxTp+mNIXil6blUv2nQJzFrtnzStDFRE9ekLFyYNg5erXcvd0LasbLbtjD0aFTLWK/ja5SjourY6b70LUQRKvIiv5zEAMZWs5ZIhEh6Plrh5WLkqLyuVVqCIyR2ZhrvLKv85dUrIYKJkiiO1faMyMxJXQRjzYoECbeRJsc42sMqvfn7+46mksgsG3zA++wH6p34z9+nzv2xOy2G1x+eVZicdg7ZYy6VWy2zfSeQqrB1u+0yhtdL6/x0sW+Yl0khbYYHxw/NdtY7f8AOa1ic7lK2JxNDGZWk621spQpkw2+DDmJXAS+wPh7hEleSZO4Susz6NObsjd1XROC9Ry+tPoZ7L6Ns2adYssma+Uwo7VjmUbgILtBFulZyFRFh6pGTfYUHaTCkwTlNGdw2FZk8prxxgcpVKtg8lap2E0huy5tdnwLfjXVbaXdGJlAGcx1YLgfMFHp5Qk0+/Aa0i1UKqAvnxF3bhSAhc85JwD9cfbreOafcrRsSMjBbhuCg/MO4x9cZ/fLAVl8jo2MwCdXyd7G5d2a+pUL1R5KiwF0X0p+U0yWQMUKk+IYYQQIkaVWQ6FJPu1d+N0vU25nYEX9ly+zZHZgxFCTZYpYxtf4Vi9kQQuaird6yVmzTYb4nI48mWwnoBQMiOYtcu7tqY8s4/Has6hpeG0vFZuEWMbj0VcVUu2tdDICK1TCrc/JVF0IlsjZKAZCV9AAuZaNRW+TQ1+saMHT1rUKYrDIJvjUNlW+y/4LyyOZortMUSR6ywB7wcvuYJQDNRqUN22tdqNlQs0aKkEg9IJUIex7Kcdhjv01e9a8tY3kLDjgLGcnjgnGT/ljPHPURsS5XrmCei3kKE28zm02rr7YWaYG1KzUQqYflqgaz7SaSxm3JABCrtn11cf7la1fMxlMtWLZaz6N+gCq+RYm0g307FanaU80O8ZVjJTpUyGLFQtQop7omMjZctcZidTx1ZnVmBusmxVhqyT3WFAyLLSmfzaUhECQsEpmAFnetcrgm4b4n2vlTJbVlNdqwVTU8Y3N5+McXybeMw0oyECz4/jjzjCMZfYdhwjAwl0p7IAZnWFDc2okFm3JlAMqcH5cgcj7YwPp+nQ0dicnGwBBj1bOQBtHJwAOOe+P26ILu28maHTx2v1LuTxOH3KtV2Ojj7rhHE2qriOoWYrIb18QvOWKlhJVWewpIyGJEivh7D9rw+0cf+9bTbNKvY5p1zgK9tun1tukT1V+PXjM0nGXqiCrzD0Vd1rBGylUGy/E4m5r4WpKvlccTaNWKOpcx8mVZ/q3CYzBY7RcKrT3TesWg2Ot8epdprxzO5nw7Flba1h9KDCpIkuyAMY2JjL0XivlDYs/d2rRl5jV8PgMhdxmUzWKyOTxuPsV6TkNzOOyDEFDMxhbdaup+UxVl1mszwKb8cvArtevp9qokUsujzMu1gyysgUh02bhvJA25yMDgjjnnplPXrXNOkpyWp6E7vWlSxFE7MrVrFazt/DaMkSeT5LjeMxu24MPS2XW3XDOqZ9Gz5JWK2eu7MLDDBTurD51XOOWNTGPQz4dcO6xkLdYrBqqR8IqyerJUMyO27BQwmt6b9Fvhk5G9lCXtAWCsWXxZn41yhapktpJKOqlyuwtcs7wFyVlIelnsBhfyme3Zudq/U7uZviqhVKDJi6Vi0sYrw4YgqLnoc1AvgZ/M3dVsMfU1Aa0eGm8l14rQ1yu2Kj6YiizZ6JfYJNmSkF/DseV1iSEYiBGJk5nrFXsxwwf8KOKCwcbcgqc+nH4gYj6Ht9hjpo1xHcbXkVMgZ2J6vk5wFDf3JOO/AHTe4l4T2Dk7ReQ7Wl4Rl/kDSai8vjcLdyqqF7KUxbkcne+HiTkJbDMLjrbAIVtYgkPVXJjIESffvP1nhzJ6l7cecuA35ceM+TILX71fOJtUcpjbqbA3Ky7VDIgt9Rk42rklJ/ZcrI3UQNNndExFY+D9rLDbvkN5srZkG4iqxzQTeuYSnkoyOMv0fp2SvUzUs6r65CCapGtbIE+xbVyYlb3j/lHBcz8M2OHW8TYPI6ljNvyu+a9Tw2wyjL6jUmvePH01i0JaVWvlHWJW0CYqReSDXIu6QvGqCGGevrtrcsi4iARrBDK0ZVYyEAXcC6EksDlGAG3PUM9TUTe07UaFuw8EEwWeok0cMMkE8TpO1lJpSLDQSrVnrKscTxgWFWR/N2Li+2zl65peB5O0jCbLmG69t2m57CVLCsQi1jsFlLeOpIfs2z280qVLwKK6UY+xVQBvFBosyUKJpin9VVr+w5LN4jbNhp12hfyE5fP4xajxKos3DMQGsg1NeLX2DNlpKvh2nS5NE32KzlD1+3zJZ7HZvlLUFbNR0vE2tS2PA7vr2ZfQBe6UKWTXQyWpV7dpbIPLW0BXreDH+G1bHxzX8ylH2dZTx7rkZm1kcfauI2rFXFYPXIrMWFO8h52jyS7Fc+puSQtQ6s8ZCZnzV1JmIiEpn0vyCla3rboN+ytMFFLkqcRiNi+CSe+MEnkjs+roPiL8ogqRzW3qtPLFgTTNHAkUclhWjVQyKNigSTbkXJ2MdgeOExvJ/IXDuP3rMbJksjxroG3zqtHJTZpZLL0WszCsOyjSxPlTf7LUrq0yYmtFUYlJtNcIZ6D8dFKnOfw9PY7WOs1b7bSNayhuXGci6tuQWb+kFUG1Q+UHe2JdIwUBICUSEpXh2xi8265q+XzFnCE8CuU86u0yv8AOVj7FpteiabEzWSBNFSnEUSbiXMtKWwn0Y0dKuZPJ6u2k1V/MZvJPx2QbXvPbN22NgKlS0do5PzRVqCSqSnSXUSKERB+SJV0r8azbJIPhkTCjdYOHYbdpCuFKrt2qqkseD6iCFWWulek7ieSCSNpHaGOvSMSxxuY22ybpJlnmMvmyPOiwKRIAYQ6NJIn/wBTrN4zPfpTe7QdvxmKo5jG8eaujWledqG/Vh5G1OTOqKFsXZcufI0gc1ddkHLkGJTNefn4Z/smrm4GYkIDK9nSesdovyEL6T1/iQ7PvH89sTH9+vv2frB5HOaT+nv7p+H9jyONv26GB1+26kiEWLuIyVPkHTkwu1a8QMljRtQcGMQD+vWAXK4mfQPzk/4PMdIiP2MlH2/vEuuzH/TpEdYj/aOnT7dPXePBdpbFU7QqhfSNoXPCR5yQeMEkEk9+vib/AGg2gk1uKxXbfFKAyEkFSjTrtZAOMEYPGR2OTyesGCHqf8/eR/7/APb+f5+32/t/HX7dZ9fSE9heWIvZh7aK/wBQspXT9sXt4G2ZwIVQWzijTxXAiowkTWErQJP7wbA+REAcMGPm+RP3P/k69s9I+33ju6f9ft9vX0iPYFk8cr2c+1qgypRUt3tz4D+Q6zPeDeziHTu/5M9sApUOE2BDZAIazxSPlhbWLvHApF4Uuv5cbS7EIViNxKrgkEYBzjPYj366N/soq5nulRvVFLNGNpZgkULEAMDk4GRweQOM9XG1rLGfyMk7MRYq4IqtrEYcEXLEmXyZFkNllgQQDBGOrO/8mT+/MAPpj5ehrDN2yKxflLWL2fE5DYUUxlCn27tLFVbFSgN6uQxBBkCeQNHvNQBKq0+KSEE/W27XqeCvUhuWTv2HXeq0Y8VzYWBtKtX6t7IXNeY6yRmUiqO85YM90zmT20opcWbPSUDrWCp5DF332FjI17Ve2UrpXKEMX8ld2u0hU6Y6tiBYqQHt9UeajpFSJZGrCWtmGZp4T5jgeYI343Nn8KQlkOFIj7ADPX2VqNSzJqBkg86sZlv6dGpZK8ahqiXK07MteNkPx1Lek+WmWS0WEm9gqQet7xat5LLgeEz/ANPsYa9jq+OUX+HG9fqgVJJ+Ox4a1tLfI/xC1gzJFJN8pEERdfMZxLSww4m4OYaqxdKrcbkEuVRR0qeNwkcw15OKCCSGZYBilogse/11ZTeNn16bdHGRRq0at5lrxWKra7RdeZDAs95gMq/bNQKsBLlCI9jxW2O/1Mtjk14hmspmMHrc2cRNxNlYU7Vh09px4Jc20TIcYzBME58ai/xMz4+nWk6jB4eldPKuz2mRsmCdBHtDsmRvlYgDIAU4Cgntk9NnX4Z2cxaaiWkjSKM3Z5JXkgGYi0SV+XZS7TKvmOcKC7KmehGVchZCzfyIV7FCnhK8SK7FWya48Tp/MGwyYSK4KF9FERD3+VH37oPtUnPMonZ2Tassk8pLBqKokFRc2ULkhmyxkzDwT9lDLBhZN6E2FN6iXRhP63QF3L5HNf8AlQMvYJrivINFi2lg2DfK5Ho1FyuAipQL+O4XStJwxQTMUnZ6FfZcTk8rk0ZSNevIyaMTCnMpuWIWq7Kz+5RV4qAbpkmxEwT4RLO+ehQNYs06VRUqWGoTSbQsJaeRW3Mqg/hlVIAIH9cH26KBsFZJfNrOIh6FreUJRtVW8neUwjmZVYksMAkunG9sqtp+yZHjXbN12DMWCuL2DXaeIwM5RsZfKU72QnCXLNXHdz3KX5hK5clfyLVTGx8mYGG+NeNlH47H8Vr1tMUo2hWUTWx1ivaYlGNAmG2/VtKTYM+6zRKtVqilniU9MWeq/tWmDzI5y1mayAa9abnW2yv8aK7AaYgdFCocflFZINjmLUYjErglmSfIIYuMTWr5ButZFNG1du3TDEgNxfmsNgOxGSEzAVz5LbVqWTGfHsNXILImx1gCnNqNcLPrVtYKskXl4ElidpS7A7tmXCMSQq5zjaG3Z56jnvloHWXV2syJeiuVokgWl8IkVeCJK26EgTLuWR5GIVZfOaN4/L9JiqialHBHZtZKiu2+0IMrW3vt5DIC6sYl4pWQgmHmqZWTZkjISCwC56SH4s9Txs67g6eSpU25SW2csykqUGldhJJ8ePutJ7LNlj4hqod3/HWBCs2iUiUKzU8gWcy9TJ3KVJOHYXylMY2Xpah5dVNkTGbKeveHSuBKWbJHyPCfX7a1Ks3GOvYq9VyeZ+VTXi8DTrGThICAoqHcc6KCHOE4FELsKRYX96rBEWRDkRUJYllrPIITtwxs7M/JyImAb2IwP2xkdIpNXndgGqPKcgmZwApBVfzY5GcNkc5Hc85JsnlMA7RaeQx60Xb+JyrMH8wq9SwlTKNgXBYIHksQYxAlWIe4QltljQKuYCELPRtnxZblT3XZMFsGXdi7jnKp45OPMF27tK/iEouOuMj5KPI+u8AMoezwHDThbFkJ2WvHaPbdLw9arWsZ2vg8jWWdysacdfxrxsZSyJd0Kl19a3JvwxoJhTPD3sORKVzlcu7WarcLjcVFAsYyL02Ohti3cK75afb1k2WWVRk5inHe1dUOpF8eB9G1cmMLBbsJtK+o128sbducuQFbI7d/v0FPLFNkmKrI3faZJd/q28DacjGfTjG3gjoXyWK2XP7VkIYbKBXrdjy0mMbUpVWydNa3NOFhbQNQoY/H1Astmk1zCS2wEQEtLdMJq+o4bC6OdnF7nthMfdy2Zorst+HNkGqxtG3bku9vkul85gN8sNAYm+5Lmp9R+30M3W1vHbxlJsNC0yAtlUWoRr3q0tBtiVpewir2mpG1BFAwYGPZ44ketfMhttlJ1aGAGzktv22z2rWRQE4w7jYXXKCNEeRNeYUZs7+yog5G7IV4loH7arLvs/ETyx4Ieu9mHnAbkBdnJAzluwI6AkmrrtO10f8A+0q5TJ2gEE5IC++O5xk44YnzuXjRF29d1vIfI3DZIItnfjlrec0smhzk4Oo9suYFZVhLbUhJnZAilX2iU+NtcbaVr/G+u4vk7eHrt7Raylpmpac5S/kOZjhny5FoOOLbF2amRWCVC9KSekno6EBoOS4v1epwXre18nco6/jtq3dFSLGjaC+VT9Zy9ipTu12ZOw5iW4/Gr7jUis81NZ0smXd56amCey73l7dCntm/2cVnt1y4FjcDicBjULqYZWOOQQsMbQVJmN35FfHY+whBuyVpYEyuN8pAopL7vGnl1rECrgGZ3RsAFcM7hi2W5AXG7GS2OAw9erdlmecCZK6BTubaFlZ1VvLiU+soi4Mk3pRWxHHvbzPL5yNktr2HZsGSH5PbdusQePxmIDIZDLW8MF2KTgwOn0ISUVatuVFZsUq9Gu3LWilmSd5K1bx2C5czOA9pWrP4K0bYPne5/dsMiv7heZME0LOV4v1K1duVbugaDmZUy3qe17VrmwYVC8hXyQ2aSKiN0bWcK8PWVi5u7c/T80pOVzDdU2j3080DYPjXQc2QZvD8KcYYvc41bPct5U8ZbZJZJ2C2jD7EmrauYq0/JVka/jKlote2236Rvt19r5c34nL8h8771saODOJiwXI3uM5z2i3ksfsG2XeOsBQ2S6VvLJx8p2zM7Fb0JLt8LBvt/SKuVHF1sYyvntex827wpoC29RjsahqUaMAH8oyvHNWixHIARIQDYkQbSOTBGShImcrFQdb16heqvrNmOF/CmmTOIUzt/wDU2pLKscC1oYl3WtMrXQRWVFf+d6iIjCklOGI6gV+1Linh3h3FZP3ne7Kdc439mfElAbnHdLcaeZtbjzpzDlLGr71o+0a7jlw1u61sceOzuHxOvLTsew8n8n5OwE4ur/Ttk9kUO6cucn+6Dmravc5zlrmLTnk0spp3DvHiKjZwPDvGGL3jerOGwXUczsWOs8nbVgs7qbuddpx99mM2/btRwVPA1sbpeqY2pez/AHSc3P8AfxzxrnKN2oese2niELNL2u8cWW2aVbLzeO0Ye4LbddyaMPGq7PvesbFj6WkarmcHXzXF+s04pZW1V2rN5XHY8NdmXZwp1al0xNdvyFBYSUEqbUySCaQJkIjuKGwSxcLFvbJ97e5cR2jVPFGj6dQir09TtLbijeGJYypgSNnBwXwCWICbnXH+EEgLiqaDpFzUdRm8X+J9Nswahaj8vTtMLeZBo9FyreVCnAa1PiJrspXJkRYotsKhBisxla3mYymTCrcCzYO2u4BDN0XLCTJVjzMYlKQb0BS+hqVCei+4GeL1Mc6X9Z2GNX2bT8WNFNvEPq7RjRrK+BRzqLuKr4dcsSTpsOs0BuXfjeeAd5isCxYq8MI65XdQzFqrlbB1KtPp/hfkyTH9zHCIdwdWGTIiGDHiWxs9egj2kROClu+H2DhuxpScMrHhxpYv56lfk5+VlX7dk7VnLWszbgT+TOLCAx1Cy4fHQoPVTgDORmOJXNac3GltzyTPISQYg8wOSgOScleM9v8AU9XZ4454sxVzkd2dRG6jaDlVO4MSQoxxyd3tgo2cvlsjUHB2ci48NQa7I1adFAqQN6VEqwzqTYIikFyItcLTASIIAhmTnsdZwgaGrWyS25mMhlm3Ay950LXQTeqmkl1q6GidsCMAJUWOypW6nKgKCj0I17QNOwFUoI664f8A6L0j2KERMrBFC/GRgXfAkKjbElI9JHtjszjaS9XDOuuKblzyKsXjqkiJLtVCrustyVVkMJMUBb4saiOhkdqZUtBh0khZbWm3ZcIC0/8AzuY1z6D3KDscYGfb26rxm8ttkisQD7qAfy9hkZ4+v3xz0z9R1yrryNmxYDjszeLjac/kLGV7nTj2XraWInGs6rlmUVWg4UBsNaq7W9SU4AMq4XGkVVSacR9QXc8wi8TbJTL2l4LMz294SsOiyIB+OuAaaiGJiXZqlTH66nN5Da9r+C/M6dPgrqrMtus3ciVd+OxrWLFsUVDV/OxasApFVaCSREZAsVRjcLezOz1K2ArQ63nbQY7F17VqsiIsALyY+Zc1CyYwu8qyybENAgkDH8ggutNargxxpCzAgKVeNhzt4zjJGfue36dCWPKRllWNkXg7m2g8lTgd/wC3v9OsfN4C1r+Wms7I4fIqf0Fjaj2W6MQ5KmiRthiBCB8goYsPGomrcSRS2RMuZSlQTas0/rmEJIvSK3UO4kMXIM7gqdk90M8hyPyDmXTMT8iGTEP9QQY26rLZink2KhmHfYptSRhM2nVo8renbJLVKGR0mYHxnYKEzH3Mhx8eqjcO0GamcPJrYxQqTDXMsyRwoQFP2GBLpLygy8EflJMGJD0ygGqSEfF1o2iIHJmGOdpGFJOffAx37dCSXhgNDIyYA5BXjBX68fr7f6srj/LHS1rlHD1dlLGnkNRtVFVQa6HZyUZJBMxtTwmC1RcFcA85b3EITH37ACFltGaC7mrroyFpT7VOmq0imBhAgIyslzEAuLCimGMePUSs2Cl9iRafSZ7jz6TW2WxW2jI3E4V1W4hb8b2Wb0MDqQEusszYcP7WF3TCw8QsJi1NX0Ne7Hfrou13V4kkyZzFj5Bvi8J27HjdLIiATBVpXI9S8IwMrYryz1EoaVRdg7jygccKHRRwn529OD9R356Fl1S7JHsaWaVOOSynHy8DgDgcn2HHWZMVxvQiE5l+MBQS6vEoFj5hEj5GwAft9jCFq+k90JH9ySnu9RrDpWtZY2tSeSaFtVWXzCYAnW2N8S++Z8hy4Vyal9pLqdpTXZ3dvTBg83NUrIN761ki6Nrt8rZR4yhhTPSPGID0g0z5GF1kvsIzA4SMkAYa1iUyJIX1shdVZiJGSJshHcPVY98dYWUyS+78VRBzMevT1q8ICwWoSvA8tgJWHygEORgYH7Zxx9UwtmOTJQkZGSwHPy9sc4/759unFgNh1KvxBm8NkMeV3ONyiLuOI3DJ1lFUsKtQEm0rDTY1qlrV5VgMD3n456RKz1JK7WYKk4WAyyR1012NlcjHY4yrrAFNOGiE9GnNg4EYmRHsj0K1qNhVU8n42xAWQFDiaXhMBkZMZ6d3+cpjywYFK5GPs2IKBnMFs6Nbvs2FlVVzJCLXYuY6RWqPl/gUbRsmBy4+7uTUNS/kCREJwBDHqGtBBX3O7s4P5FjyBwoGCoA4x/4epZZxMB+HHH2Jbdg59PJyf2Ixxx9usNeQt14ZTRQbcalr/iTMB3KlbiEVFITEMKYCfjRBd64mDJs9O303uIrlXHXr2TubFW0zMUMc25ici+t8xjLBxYGcYw2R3KbKiIBYBnEycC4Vd0H6TeIv35t2qQVg+Rkrwsi12D1qC57neXtITgUmxnZBD2l4oiJTDYiSg70XVNfTfbaFqHmTI7oYyYSxkvDySZT/AJvz6wPepHfDAGImI1gdfOJhpSSoe5dsAD05J38Ywcj7/fryCucYn3N9FKn/AAZ78HnHuee33J9mKxalea8li62+1ny7JxJxLZbLDYSxsx2+UPHKoljHIGJgTYqS9dSqOezTLt348PHEUyhjI7yrpStc2JsgkHQpf7MCfSR8Zn/rDEx0iY1ahXymnbFj5Y0rdVKbyGLiZKVAdsYMULgzgEEKVE/qMGtq5ERA4OV0pl+ioUxeMK0dUXRU3wqMWhEvQ6YaRQwepCwXQMrkhFgd5RHrNi2kMo2RwhveNSAw+Qd0Xnt9uoLLQKMyPKB7YUY/L2OR755HWfjFZHL3X0MfVSN2e9tdS2+EAMSIYsH2ydkSmCGJaue+YIFs6Jg2zanjXLZzP8O8h8ZtvroYumf9UZ3JSUr+ENe5Xo2Cr1pkglgmPhYkAl5/+8JsGa4GKjYrLzg8wFunIIs1nzYSxws/BXbErSZQM+af8pzTH91kT3iTYHs9W39t9r6nrXNyblGpkL+Z1G3ZBpNCrVqrrZirYhypES75tNKUF44ImK8pj0aBjGjK9kqy0mdjt/4row5KcgP/AOAjH06GrvEy5jkYHHdtvHy/fn/PHHbtU2zYWvN2Ixd+/FGs6SqEbi8njMjHyd7BmfG0TmS6CBGJdr4AiMCk8QzCqr3RvSx9zIMXXbaho9Kog1w1/wAmgoPL0KerJXJLWMLWJiAtmEY03jYJletLESwUh4WfLIysGqYL40xAQj/OZFEAAgMsiRmY9CiHeZz4F6y+zIjuAiSBpCVnDRATKRWyI6REyYyU9WAHWfTGGJa6+bYrOcAelTGVHycABWHGM5x9Rjt1CLCpJtkaInPBBbcDlO+e30z79++OnfvLGPXicGvOJzeNxmLhlfNoCCH8e6DSwRWsThRfYxABpkYw8INhOIwfGMx9YlWMlRu3Kiyafkr2DAX3EyATFYZ6JWskE/ynAJ/KYDoMERkc0Nni7xxlMHRxlR+UR4PJbQKfLFKFsJqLLuzsUJTPUJk5GTJcHC2dY9J7MhKyr+e0xCvGHjrgfacHMGJEmRiYnsPosojv7Sn8pYM9PRPxKXFC1ovIxjguCT8p4Axj/r9fbWxZeDD5EgbAwCSfyDJwBgD2+n7Z6l8HmamO2Kcjja5KUqzY+PFmZiBTPyFpB1jvYQJlZCAiBRIyByEM7pEndtGSvbhx7GPjC2bL9eZWsMyt+8wZFTHhbUhJdxBAtFfiICSzqsoMYU0ICK24nHZXOZ1GJx2MJilAjxCdjxeSCE5dJtd4gOT8feInMCxhR45GImPTMx77WQVseLs5I6KkB3rUfkSpxq/E6pCDC7XLNcCRGILECBcARzESG9KdW3OLIPHLOdv5eVGduM8fTraOcyQ7sAduN3J4H/cfU+/06WA5Ri3FfKw9Fk5JhfHaKJR5AkenUPGIn4+2Z8RxPf3d0EBd3oixtH+qCr1KgZ3KbFatNCt3EDVmsYiEB1aUsnyuavosWx9z6B1gukgF2jkPmOC+DqHjNHlX3CfbDIiWAlaw8hz2h5JNnb3d5wkmrie2fwdrMYXJUZ1y235fy1sRYW2Pu07IgAg4zFSmyyV9kHMQX8TCpGCHX4I2CMtAvbmWNCxxs5LLk9h/XnnoBZVZyrF0H+IAYz6c8/v9D26JH03YTKBjtmdfN+McCMhjPMK7OOMHtS6stRj1S1XY5Tq4M7YZBCx8R07TbCY7HZrAbHfxGQsxkMa6tcq1LN5josLbYFbbrZQQAAqT2JNqS+UvoMRBiEw0P2KlnRzL8pm2uvWGFK7resTDMtYNovUwxEjNwtiFMZDGFHj7mB2yBHK8UWlVdmJeRrBZrXUlULGwMwi2Ui2K4KSIEZkbJEzTBkPcHkAxmYGI5aUFMq03lTggDbGCv+AZBCnt/wBu/RcJQHEfmlhj1+nP5cn6Aff/AE6Ls6uyM47Yr2Wx+cvWOmHrJNg2n46wkBgishLAIsfCyW1BEXc0h8p97IFQNHmDV3aZY0q/XxbNdu53VnWMxjHsas3ZFl34q7dT9wfGNmp4z8jVg2TIhPtWcSSB2SHa3NKjkMZcr2rLiZcW2IRK6YMgkIUt65iHWpmIkyEPIsjNXc1clF4OfNaz21aJx7v2ayCs9QHEYPC1s/joFFSvUsZgqiat5RN86n+QCqpNoLkKlaX9lhblScMVeKWcMkvkxt3haTOQdvChueBxjH/TpgOwZt7suD6lyOCp5+n3x29s44FfZLv/AB/x3zaAcgxZdrWd1zN61YyiSlX0HL5OKMUs5cYpqmDjqDq5BcoVklNorKnr7grtYIf7kLOnxy/uA4G/km1wbLJyNslwq83J2MrZlqk1YWtaa8/GqgMt7GguWvnutBBhfHdPVtR2TY7+64nNWaQTYrYq7UiRQGTpPVFN7vD5BfWsQLPvHSZk5k4Aw8clu7J1/nLkM2aDhMjQQrC1cXZF7TOw59P5Axcc4wXHeY2wlxEEAMVkO6lMGa2R8ORKWn09JoJmG5pHjUxsSFyc8d8DAJPvwPcqbVWessKRxqQEUkE5OCGB2njPPJx22/QYH9/tcd3dL1Cjo1XP08kmnXs7YzKWa7q5ZL461kWMNKgZ4CyEOakjSLRqMTWsSXj85IOEvbfVXwbbhm6DTkkEcz0akyLz1SFv4pIC7rIMSwCaMRVGOk9HXnc1qeua/g5x+OXZy1f6njdioPS6Tbdwx+Jja5tgSE4YiVTEwbJMoZPjSSoazN+4ascT67q3IuZXQON6RTydXC4t9W2paGfHr15K4sjWUjF5b7C1D1YayV+LAM4TOtmo2y1bjkckAIVUBidg9OCf74xnqGCnamXzSI0HB4cjPy+2PtjP/wA9K3j3Hu0q+vJ5N9imGMaFhYuWDTtd7JY8Y7wFre4CYPlY3pYOYU0ew5BZQ3Yw3ZG35dGM+kYwWCMEtfUaOJdaNULkY7ZW6Qb3ETmwaIJdcPkhERITeVuG0Vx2TwItUjltNaVMUuEVpnq0rElJELa8KcEd6oNcgZO7egyTu4U0DceT9Vzuk6pi7S8DmNgxtG1lGVVxlbmU7VprYqnEyxt6uBWJyDaqilUAEXWsEV9ot009Eq/HNFjgHDNGVOQD29RHbHbj7A9TwOCxhaISuCOTn2C9jnj2I/p0B6dx5U222OsaDWymSzRW017GVdWr/ScTMvQLrjmglrq6RGUslhwUHEyKhbMdR2GX8tw57P8AXsBTwuVxuz867njGJNM3kZL+kYClUvFk9qMlI+EEH8irhMdHeV+wTVWoAVxIrbMZ6p7csPsfHvGmvIyHIlbUVTuW1zaRfDV7dhZU8jkbItF1d+QQeN/CpBsXXZaQahaDIZ6pw/E4ldiluZ5h2SvPfcO0GZS6zZZlW+e4HzWv6iVZrLLYlJmR1pUMT+x4pBDCLN2w0sMcdeFWB9b43/IQAFwPtz9h0f8AGxaeMlZkk4IEaqV5Cjg9wM4xxx9CCehPb9tzPIu65XZd+2bKZ3J27ZptZLL22X71SuCgqwirdt/u1FkKakwtQnAITXp14NFavI9Ot21YnE7FestAHuF6sS2VJZ8pzGfGcxU/srMFCfcI2SiekzJd0wsfSwlbL+Ra347F2rLXuNfY2zEtlwr7u6O4ZlhCJ111/PLFTJhIwBTLm3PU16NVyesZRmPzGXOvj8njnY10nXxKnyDrte72Szq5laylheKCnviIGWnMzDsWAihfPQuB/wAONDkkbfzJ7+2Tj+3SxrBtuLMlqYcg7SVHHpOO2e4I4+3WVdqTR0/jJM3IoS23ZyrnrYM1gl67lYIiIXJJud4Dasp7FEqYHyzKpE/U6vVNddkNd6cn4aDyPa7O2LaPCWH6XJgE+PsZ8xE1LEy7oUeBokSndzPyUAZ6u7WxxhiI2sRIZaflS6YhY+SpIgtsrM7CyMSIK/dJQQ9YMZmR6LtrEZW5ibmPx3x0xQq18sb2GK4uV7BE/wCIskF1W5IiaY74FhiS1n1iT9Za2jRFH02w/bLvZIX8oyI2GOf9O/U6y15Cp891KkfLyD8p5GMntyce/wDR+71UxlarUyGFzWEyNnA5I6qQPGTTLNLaqEjkWLmDU+sjt8nxPHXApbD3l5hmJidex1vd0WbN/IYDGjiV10VKSBmpZyNjIW5YYKsrh/ViiQUtOYGa6jEAM4mAjHbmsNS1G3i8/SG+oLkWsadWyCb6fnK7VFauhDShMFAeVRL8ddxTXZ3uOTgH1rKxWxVbEE9VZiLdXKssHXljLEJFpFLjRBmCyZ9mKDuKV9XAYLW0BjrTVoQTEqRYxuWRTIB8vYAbTgcYx263ezGzKiSqc49RBB52984H7Ad+3sOj/IYTJng7Gyl47NCpsY6zYKWyR18kcsMhfMxJMSCVl3ypnbIz1ISZERDHpY+rneJtymvrtP6poFJmesbSNu0bLeKbK6x486ggNUziHDkgOBEmrAQsjHhjuW+Eu461o+/4Sw64TmbTicwDq10E4umxMsO21qz8irS/DMBWvJb45JZh0A3dwWA4+drscU7LxjWpW8xm+Zdo0/A6ps+OyCsdU1zHX630zK1srQtHL8pXUUMyy2QYwq05VV0RXV5DS6mK9o4M7ZbsK0LwcnbjlMd/uTj3446a1qiqolDRSk7ThnwTnbnj7e/PP37GD4k5b1/R+MOa9ayOsRmMhvWCr4bX8jLACxg78ZDHus2Zsw0DZSSioba1ZS2j8h7GsVaiYmE9i9lr4TMBl2iaVDZbkaDUwm2qqTGvbEQh0CEQuCEGpGYrka/KwYb1j1kZTB6/re2XtTddunRxmz3k3nVkd9x9fHWrNIR8XkgjvKXUljVdo/IHxMqqkGrlkhydgMLic5iMfgrmSdg72GoZVVnIUVJtBVySXNGGqguleTMRrSqxAzLBcvsEvyn2iabYoF7ESvMhHC2iJxyqjOJTxj2OPf360kaUy7lDRAMPlyy8lO2ew4GcYHBOOT0TbNyJsXJMYe1s+WflW4rGXMRq9rI90hgsPcyMXbuHQUErvqvu1q97xsKSsSquNhakV0lDY3LmOxY4I13h4cPVsO1zPBn05auuuaBxnybtu9RozJmSbbrNsTVYiOlM191ZkujulV7Zfw9/jHV8br+r3AzWCuVxzedgCBVyco99xlcVyoSWqqChD5X4guqJk+VnEx6yM/cwB6rjU1L6ZRNWHwa0EN2raqxJWes93W1WtOOGhHfC7PYApiP59bS1o7NkzSiSKQNnZCRFHwUPypgdxgY+pHuOj2tExormJ24wWYh+6cgL6Rkckft00tFzun7FXyWC5Bztly87risRireUyVt54e4KwHHZAGMKV+aiXmX0MYW1bGhZIPvPoNzmN1FGp4/MNzl5tmiWcjM+AzOy+tTyHw6bWGC57rDKwQ2qMHCviSHgV1mWSG8aLpZLdtUoZJAsrOzuHS/5zQTj7VJ2Xo1rCrDWGv4YvVYmGOL7UgNhuTY8cgTW33Voo6/zTsgPoVMRpu7NxmXrrJLoxmHvXzrYtdKEsmcy9TwBfSj5GykxsGIiLFBu+ppEfIkZZVGAEklEjAgJ/iyBjg/37HPUuyN41zYSFzt5Zhj8mOT2z+v9eobPnxeesZ2preG2cslVuYp2Gy9+9XYp2Nlla1bZdplC1zdbEOr10R2jXkk2VuhoSJtb2q8n8d6k7kpG0cm77xDltt1deF1HPa3Vp28Lnath2W/qfWd2sWU3YpRlEnSXibqmJlxnfqN8HyFiytmpbK6rlscNpGLylKrbSx1azApXbpLIgfDZEGwam9v2IR7WdFBAqKYfNgeCMtRxe8Z6o/V8TtWnIPMvyleU45mXZi7ysiK2a4vJBXSyxh/kSVhSYdZVNdPkKZMPR8DiZEdK9mQenaKssUJGcDIkEiMNo9QPcEA88jo2kJyrQpZilRthbDp6gpjbaQ6shVwNrLj1IWHGcgVrYriXDch5jDZPOWMDpeLwt2touXpp8n1bJVKlavilvUlSgTXh6zTCq/Z2VEqqVGj4YZJfp/ue2jTdNyvGRXMbZwNlufsolL7lLKVLmfrDXdc7wtEl44+AlmOWfQgh5iLlT1VMPT0fD8s7lsQ4FNm/r2Au03Y2gQpq5mtgmmoVzZrsYtzLNKpVacohcWLC4bNNUwJMiU5ew/ts1nKZuOMMhk9is162q00RsFe3QGjlh+ce9TbRYUuGCmwuorFfEO0t4vStkiom2vUt7So56wkaLVyUCkRnWHlPHq5jWRjzjJAGAO/J6mszSV5SXpySZ9RlTLKMbBwflz6sqCQWwSBhTjB0/B4/MaxuO0jktbyLQW3H1MBsGQfG2Wr999VlbIa6AQwWEg3kINk1kSa9z5gM75ayJ160zCafsFO7cjuv13JVYqp/1IqWjh42XSiTpFYev8QqgMqIZkSahhdE1is1gIz7s53P+HWFbl0E+cZUQNGDFKRCZqshPeBG4Aiv0JnQx7B9OvL3dN+irDXd1+TWvZF7F69cpXBr1EmAtgIy1lIJusdYJq/Ivsklh0hiZMe+sfF0kPwliVqkq8L58MsrflIy5XAJyMknoKB2lkLqHK9yJWAIwFyBzz+/ueizE7vlr9P+m147G0NZylZM20YWnWRb2AXqkBqXbTHQhM1rYNii9IJko7z6gXXvJ+ENgx2C5UTXqpzGvVHiRYmo5viBqwghmpmLUfH702HHLIlvbBwEhKiRERNZlVc2peOxqctQJbK7m1wSJwSUp/eiyTAiPkgAF3nYrk5FYRJZNJk+npU4S5eoce47nNi8fe0fMDkQx+ZRnMe0nWMIVxBVXVW2vnoYZ0X+BM1/P+0b+viJUmLPUhJBm1SnOhwVjEb78ZRfVgEr6jjsMZGe4JawapFWdULpGzERrk9zgEhME7jtVjj2Ck+xPRvtWM1LA87X8Vsdy+jFtjG7gmzjPG+8Lc5eyLbMCZJJIph1Fg48P3lsEAsjYZ1lQM5uibRl72q3qFipk9VzuwZd9G1kEPLKYPD3AEyffWoQFVSEGA1Z8ihs3DMIasegDVgcBtuX2HVPrdI8Td21GJVi8o7LU8oDq53IChYhlawyV0anyYhsNJU156ASkyyZm7uf1b3Be3vbuLtfz+xUM7ht2OijRgqXKVhdib1E8zGJy/ihhUgpguQvnlvjUaZtELLSOQWTOCppMEG+S1Wr4UDZtkkkO4rt4XtnkDI7kYyeOm0N+rLIiyWm86XcYYyFxJ5YRn28AkIGBbaG9PqIwCeq2f0PRzHIVLQdczq7JXW2wqX7VlyZmxUZamxUMUiDaliTUba0CQSqTlPkOC7YsVjbyeK8VxZq2xV3YPcNR5KLO5XKGQ3l16i878xc2aYsq3mVfp9hPdWYY1fLHfWuuOZhvRqWruo+6LRKm/a79Syu33M/Zrq1izQKmc0cFassYwa0rGqxdhgiM2m14uPALNZRwXYKN2LM66vm7Ltz1bL5nANsPS91utkfqKUrppqtFSDibDiG6ufBYaPiBkNElkgYeQLaLZvHzaGmO8SkEWZEUKQuw7sSqSO/tzweBwej4rUJleGx5kkXl52hRtIfCqBgjgYbIKkHIwWwwER/4i67r2y8G+4PfNMr4mzgNi4309V/L4pYiV7JL5T1mK9y+tRRA3ooTFJltokTa0JEggFJMvn15zpNHLFEx90Xvt0Lr/NqJ6RMz9o/j+ftMT9ukevcm/VBsYC17PfckWDzV36aGvYB1CjcyFq0dkGb5qppSknSHUKifsyqQxYr9ZY4IXAAXprZz/3LLf3/AGL39uv8zb6T1mftHSe6f5+/WOvrp/g9JVjmNkIkkkjOyR42BmVWIGBxgk9yTjnPXxD/ABuq1dPtaZptJpng0+rXpRyTHdNIlbyYUeRhhWkdFBcoqrnsqjA6xOkfeP46dPtHXpP9unT+33iZ+/8Ab79Yju9fRb9mWZVU9oHtLTXwYPXf9tXt6olFgzUkmp4Z1QLeS7x6BBAz8mNke/4zBU8WIULPXzo+kxJF16dRDrERET//AA/7x3feJiYnrMR/bp9CX2eU9gve0/2l/Nz6KGKxftt4CcaVGQ+Wm3h/VTor7RA2EYMsxNgFlBTASDmNql4IRfxEC+TG0hCosik7sAEZXuMfY9sf69dL/wBle0IblhTF5u4HADYYkwR/KeOe3Of362DYqzqtZZry4YWhYsQCnsAAl8IPqfagpYXdMfcVFJxHcPcqZ+wxhZbNoLUclq2KNk49eQr7F9TlwvyK0VrhStISU+JwWHrgLM9YlKlTEyElASJKx2lOzVPLZS9kr4VQBmUp1pSaXeMJFtRS2r8fyAgZY42s6QwodTYsu8PXlrzscjM5Z/8AT1ylQyNG4dPE3O0zxwWq7oXJQUzWJ/mYuYITcErOSdDSIIHkwtU2jDVbCjbw6pI/IIXKldxBUj/CB/qPtyyIJZ2zUvI4aOZfOZPKEkZUqUw27dkY9ZK4xk4b1dm0ZJezWcDmrMQWIzdGrKxawxllyq4adv4i+ve4IdXAluWonxDArAsllHUm5D0jcVWMUtmEuVbOSwODsVRzYvxyZhth1Rb21zWDgr1IbDzlienUSkCJyoEc3SuQn6LQqbLgNQ0HL7Drdq9isLd3PFtu4zXa+USa2ZAatS6hi7CrnkepabChk+2xLhgfAYfyBzBtm4Yy3ve37pStZ1Fm1TyVvG2SXTV8r5FhqcUhIx8bXxbAxTrLka4eUyAUu7zlXc/lepIAkbx6kXU7kgDIqgoWMkkmAzMThERcDaSXOQvQiHUYr6xbtLq6RXgYG3Jdf46edsCGKrTiidY4YwgM89idZHaVY0rkKZuhjkMD0pmIwOuZg9utL13CFkuwSRj0bC+MiOaxFApk2X1UbtWtBXLfVtwLQw8VvmImR2fW9/0TH6/mcpqlXHsziatzG2nl3lZi6rz21ghfe4XoR1/bJcQBBIQJhAnAzqFAMRo27857dkrtnA6nlsVicEm26PjZze2tx+Zx+Fx9BixC9auVsiFrzwaLCawKLIOsQZsZjbXzJQzdnHuyY7hGZbLlYiheJPwiIe2k2KIGbHoAkL7pgSm2xIqIDrh0GG9Kvo1aFV1KO/YusqtX2V/LqgBghJlO8EFl4OV92zjgy0rO+RUg1KlbgqyPBentqzWXmMEcyKrVvLiiZfNjaTMbgKdmxWJkGVnMvnxlllevuC9ZR4xyFppApdeoSFqVVIoFfhlLT7ogoBdmOjDiw0Y9DdurYxuPydu9TtZFwZCsvF5W0+ArU6hqUbor0wD5dltow7WuGYb2sgCEVTPXuy3IVtK6NfLV7ti4xLewCY34tfvtBIsg3APklyYUDThEBDwFdgxOJs+oa/sGe+e8Mlr6q1dKmRSVasjFgzRK7FWWrWxvhsMARDxx0mD7TY1oR2RYj8RLQMa01cMo2BSkwHAxuYR8d85z9MH36isyQSMWNiFdvIMRIUn0sOSobvjjHP16yrNivYbe+tWLiryaZXsepFZsVSe4uqKNlhyshKuAMmD8nk7JGU+Qu7oKMx9b+k81nrG0FWsqJzFYqjNqWZKTMzD5AkXWt2pgGNacQBNT2TA90sLCzm+W9iyEZzIMx1QK9RlUK1cl22kcDHisZNLCaMtM3MU2QYtbVxAJUDB7vQ9pmUkam85fJ2BzFocVd+lQSX2qzMsJ1K+IxVCCVXJIqSbrbll3IrR2KeDRbB+qJ5F7T7W+cw+o+iEhX2Z2AenHcEdsY9zz3VR2cybBM8sYxyrZyvo7hvoMjkZ+mD2Z2r0qOCx9fZLHfZc6zfx5sumyGurZNAS24fQh7ezygMSf5RIMggYMzPrp2tWMyLhWsMgdii5S8yy0RU1sZEIWEh3zJj1BRBLEnC4kxYopYULlbpyZZSjc10XOuWPjsslZvMZJRYUJHYkVgwJGmTVkqtQEESAAMA1o93fA73uWW3PKqw2j0s1l792tWU5K69CBCx2KRJEmCmK/fXS58EZ/GFFaGeMLJEyGPx2qrPG0gFiufliCGPAJTtsX25/69Q3LUUYHwat5pI5G1u5XkjAP34P+g6ksxuWQx/1LVcDWVkr+z2KuKEyvfUSpi1k06sIQMEI2HNfERZ7OthoK8gLIBiW9o+B1327WB2HlqnUzXJjMyixgtPYljLWKs42rUzeOfeJEk8XfU8YlD6oh0atzVWQsg2UiEYTX8PwNfwRsyGH2TmNlursWcwLiDIUtHrU/kLw/7wySXXLNRlbMVqr++wgiH5z5NavUPT2PLW98y3I+zZGpfz2JvZDJu2LZW28rB5bJW/qi6cqtOcxl8Hm5tWvXeivWrda6bFeoZRNp8m5egURpNQTKE4JYYAB7Mvc+wIwezc8dBQzyTc2/KlSSNlZQXWU5KAKOFAjK7yXVw7AoUIBySHcORfqzMzvHJ+SVb2HZr1+1CKYQlopsWMszEVKFOfGujVxicg+qoYGA6VlsskbwHxtrjH6X7YtB/wDbK5l1S1t232LtTCe1nhDJ3pwuV23Npyq8HHIecF3+hqlPEbGzOMvWKVlS8PTZeRWLL/TGGEcSa1paH1/eF7rbiqXtm0jO5odIwhMWG0c6cw1M1ibWp6TrOpzTdW3DU9iw1/a3Ow9KyC8lexFXC3kPxTLF5aaO77lffvytt1/U8LrtflPZ8bGJ460iwizPFvBGi4FOyYXjPE5JuGi5exuLuVKWCynIOfpw+zk9nvFXwtReF1ugkj69ebRII7EWiS6vNI6fDySCV3DsVC2pUVXDDdkxKw9brvbMa7XSajeXV2u6W9kUPDWmwFNevwO1WEIiLu0StPGy+QfIw2p24mHwdVxWjaK1OZapL7ceMeQfeR7jpzG67Fnduy2Zv47Ne6DnBqcFTLWdRwnHu4L1OqrGQteKwVKxGi1eOdZq0xUNF+XzG32UZTKHtFkzT3Kc54b3DDe9vnB2HxmsexThPfshb1rXNcN+fwvuCy+Bzen8q4vfLV+8y225xure9k3KvQxS71vGbk3D28llHFjVYyjazedef+PdIxuM9j3sfz+aboWo5y/c92/uEwNii/Y+YN0xWcx+80eGMNv9UaTs9pmR2jct2p8pMxlCvhMbpOOt8J6dYxoZ/PLwlfON3s1zHjrutU14zXdT1oMcvE0fj4/EUMHgsUODxNM3V0rRWp1cdVr0VKUFevWrVRW6uXQDjDar4iZVWtcMUTndaRRDPkSNG5r7nXzPRz5jeoSSMzAny4nKerUh1u1W1/UakFLSdNhjreDvD0geua0MH4Uet2KAjijgtTxbY9NrnJ07TtgCQWLVmNR3M5+sTKrQm3FiLNY7FmY69xobL5a4GRM9DL9xxSPm8jnGcskyOYnYNlhGdRcTVQPiuY/JHWrmRV7UxJWrKJhcrjx2QmShQDJVyKJXPfHWYi22rlG2nA2CcDwdV7XFVpzCZJsrZISTpoSP7fSGG1nYLO40j09Y+8bUqxXxdojwteytYVCpYpMFamutRqrvsNZIh3MXLQZ2x22ujCHxsKT9ZvC9chRmijHykvvKnuOylcA9+AR7HqSa3Y8wtKzopPpUPtAGFGAPmHPvj79MD3ARfVmx3XH4pGHw220sLOJHu8vkdTwtRF4RZ2QJHJPFriZEsFoF5PFP5elRQyv07Wszjn5pyLGUPH07VVFfy/U11vNYl9owiGKGkzsJah6gcsgp7oX1iS2K1mc5oGq57O5W5k8XZvZXH6vr0BDCxC6Tai7DWVi6oBd7xKYowmXoRTGLneAoCRjXdls0MitmLwVE31Gte27kqy7BdkIcu/DYtHAfDZ5SGFl0M4hbE+EYIZhqU3iUSiQvKuMh1UKM7TySOeO/GMfp0lt2SDmNnP33HP5eMnH3+3UNQtIVmaFbYXXAwcvX9Sq10wm1ZpScDEjMfjLjgyJc9eyWTMxInMD6hs7FGxl7MUoyAYlNgyqpaJF+wiw5lI2kwylDTEVA/sj8mAMuCOgn68sjjc9ks7TerBW2ZDZSl+IhfdNQYsWYQlgw4F16lUGoOBlglWV4zMe1hgXrKymPztZtrG5CvROIa2my8LiGuq7TAxtwMOWS4FU90rIiYSYnscbQ7B9MUbUJiFYROmOVrwpK/twSi7vrwf69JpLsGCZWkJGPTyST6SPtx35PPQ2+Jchj3l5LEs8Vd9m1DXp7pDolAkPaa1yXcAz5CAuvbM/jPqQwXxcb8i1fyTUiyu5SFwkXT82JZKPG0pgQE39sfbpETAyUQUCMjNfEPOpk7jWKTTxs2mFAGLVHZPt8syTerp7xEAiIGDIuhJ8ayBXruzINrFh7llavp9iotpGhoTB2SgZXEpMGwhiZLvLsie6PIpqTPoQSJHtkEb19oYgkTROjk+n9DwD7e/79L5bSSEeh/L7+s8fl+v174Ht246KdfDGlcv5PYLcIuZBCmG15gTgkQ7WEzpKxOxJfgR9IOPxkg7R7vS72N9IcnZvVSd9Nl1lncyGjMmBL6LWHccphhdyukFMdI7wme6Yjrt4f6nXnJHlF1q9rICtKXtICmp3AZuitHaXaxgEXjEk/iQxI9jIiCjYa2BTrOHxNG9SflVXnssWHkAr+O+GFI9FL6HEEcQC5UiTApEJEwlgmvRClZIWSHgEfiZ91A9Dk4/f3/XqN7iGPy40jUDAyqr9F/tzkdx3xjt11abWo2M5YddcNau7HW6tavWIGXWsshJqpqGJ6QRD2lLSme2TKOwSKZ9Cu5YpeNgBlZY7pHbYQ6CDwvLqczI9sSM9PwhYiXQ+7skxmZ9dKXroOx5V3jJ0rVfID4j7lBbUUQsZ8DEPsUVyPaQsaTCDxfI7ZDvNu8zUT2nEUdtfRq4pU46iliscoirNGnXKtNp8AJQy2+0fW07vHzn42JDtWMTH5V5nAed5ox2UxEr+TGMAr/wBAT0KBFt+SQvx8jLsHy9x+vfA5+mOk/jSqnruwyMigSfRivCYd4xsCckCu7r4BiB6mwf8A882Ygwme30H4y0pa7guX/h+yVdvYMtQwVsIhQxUzLCDyjH49O+DISKInu9WNwm78ef8AD61p4a0qravCt1zIWlV2J8tIymm5bTgpIbDpMiklyNeOgwuDbBrrIi5Yr2rdeqqtZrqgDIJloj9iMVqlkKkyL8GTJlMvko73FK5EYBsB1yrVHBBGGXemThec4wP7gA/XoVmYyANIkYOD61+mz6j3P+f7dZdvNMLCowJExFRNobLaigdKjsBJgDAlY+UmKXMQZ9/aJlJBBSPk9YOSyrLalV/AdEKjgBIgru7xUfYCjmBNrPJHVggw+xjvydIHM9SwMwN2lWxKqlWsbH1Xoy7a007dee50OSTC6y5DG9oNYBkxhDHxTV0kJBMvlIRbFTpU9i7Ti8gkIDMCRqQ8CCE2J/OBGVGohEZiT73wLQ2U32hVIquEO31SWWUDGO5KcDk85z7jHQVoBWAWWMg8ZwcY9A+3t7+39emPo9NLcnNnKZJ1BBdhmuECJWUrmZUcnA96GmRSKxAfsMT0Ce6SmF5KoUsVsjatSWHWd4sgpkLAgZ5195iDVHCvHDSJTJX/APFE+05PuGICts9yFQYz3FKkrEftInHSCW1TCFpq72wZd7xiwXT90i7yP1P43d0/JcrK0a2UsQn4y/mITY+MfUi70B3KqhAz0ls9SWQxP/NET6a6XUZARLFCXYe1revZQecnt+nPv2x1GxVFQrPDnCnADZHK+4A/U/5noq4r2xOtnsUNpeaLetZ3HJBiTfKGW8dbrdsEwSnxMJ35L+8sOFQUDKw6gdOvWjEQDqoWGVqwsJ3RhSIp/wBYvCXccFECAmRh3yEd32ApmCPDbZkNWRtOTCpirt/OIXT8r60OmktnmSw8UqFimvIoaILaCpiOouPtkvUVruBt2Hj2tr23X4tV/BLWnE2BRMioxIFip7pEGLaZdvf1ISEu0SFsV0jsltkiyZzsRQ8Zx5Z4dR+gyeevSySTxKrSRSYAGFBz3Ud89+3btx7nocxtejYY+w8ac1Vl5SI0gMyQNntVK/zLqQsgp6RMRHewJj+Y2N+3jbdE0xSaJanhMme4YnKUM1dt5N4p+BWppsxGQCJj4/fkKyZC2pY2ZHypNgpOQnWTklZShcfWuNGlI3GQ5AsKGrYZfuBDOnQmEsIGW+MViXeHj8gzMsjiTI2qu001si/mIILg/CUFllYk+MySlMQ6RQxbe9zWSEtYuJU15LOSHxqfGY3NNCwwfwixJ2lCc4OO/H3yM9ZpSUoAQ8e9voPrheTnj6E9u+OgjJ2Jqoswa2Vy89iSkvwZCyt22qUBTIrjxrZECQd3RIr7YOCmZhrdU6tldca0DcsymwtcQPYwXFP7rpEplnaohYPQoCIH8oDtgY/c3jsh9Qca2GFevaapwyb7Uoa4mMBBD1JjRiZKHzYtSRdAhIz3Ca5KrRBzIbFuvTbjoiyM3wkpcZeQlqAhgojtBc+MZWIKkxWwmdPJ6mNmOuoq7pi3YmVW9XyDOWPGc47cdx1Cz1rMxEIZGzwOMD5CckD3479j7kjpi8e2MBq7tgPdJQ+gnD5JVaoJkLrVkK5lFWsRdWz3zMgJKCe5Jthiigu6F7mssOZqq+NQCqpQsmvXWEGAqmWSoPwGZOEQ3uGCnvGYHsPrEx6nt6h+wYTD5vEYAcejAJVjMpkErl67ksa+2q3ZF5PkbDYOYFsyhsDAjBtSMLgExeVOuuWWA8nVUwaCFBj3tKIcslsEK8VjWP3kVd3dHbCokjOJYoTGoeGIbiAfMDHj5fsQMf27579YllWMCORVxxl2Ix+Qc8+/9gOjzE1Zt6nntpDMWaeQw1ShA2q6ZatzJcNJdVrAZMomO5smR9JkukNKWdvQSs9y0sy2MyguuqABlXhAP3ycU2ZJgCYk5ZF3T5BM4KZ6RPWZ9QT8psFfGZXHYx7WY+142WKwGMLfC2lYqpcIDXUKa7ezqAmtZMERYM/boTYDPJraFm6+Qw2IU2++qzGOdWdGXliLMlYbXvL6dUrZMFIQvq5ZDVJoKkiPae3KI/LlmmkY4wqDeFxtH5Rn3yPf746i/wB2IwjAZA4X64Q/TjPPWbyNet7TGCz52VWctYx71bFfj9z5VlLgr1WtWuPBDpqqVC2CAKGV9OwZmR9AeNpvJkuFzKpVxYyGMY2FiK5IyI5Nkq7pKP3hKIE5KOsB2D6l62WC1iWUHDcY79z8FTAdvUpAfkdp/uiHaDBjoAiB+EFQ6JKOjGatm/pihBdhCcjklVmmbbDKs9BYSEibnNYlbWQRmmYnvGJ8osiY6LKvxauZFRn9x5qOoGQnsP0zzn3x9oUji8wAeYeR+YY42e3bvg//AAB02NdvUmaxStt+Pdcq44X0in5j2LSAWIyBj0ifIXd2qZB/yRkEN6dZFMZftUdibsiK5YZDbs2K0lABBzXNqljCZjt/EZE4mZEYkVl5BIfRnl+PMroGv1LlxweVrEu+IkwJ6xtph9Y4kAWsEvCe6C6tIojoHxiCD9DuXr5XYauNVWFKRr2HAbgmBmsN0zlIWbEwcyslftw2FT2dxeSIZ1fJyF533XG3hcbYt+1Twh7gAjH0yc8fuyabYBsRQQPfAYfL9Pb27/0x0Tcrci5PlivT2HPZAsltlbsxzLEpAXFXCEVgJdaoC1tlCaKZk0/kcgTSkDM2yYafsmxzwzutO5mvPjRzGqArGMeJPXYCzclMhWmSLwpOQlwq6eM5V1ku6FlXN1a7isgXRfnaINFBg1R10Ag4EiFQiwoaXkYKmj2F2z0kpnoJO7C4mMJq7G3LqxzOx9mWRj0gLBFWOYcy15MXDFA0FrBwyTIdLDMHIaEFGL1+KvGoh0lVZdoWRJJGbkrz6lJ/TnjH79S1bUz5Ak2f/kWZey59IBz34B9umNg95bU403bVsxbuUcxYFtmnhmY4QnyWKp1vqCjcpcocAESzYwRX5uj2SLYiPQzxpiM/dbnsjg95HAWcSorsJkjh+SdNysoqwHBGsLT5euBAlyQgtox2rPqQjjuWdgy2cydnIUMDcu5XxDNvI44msrwJxVKrRkrRFIMABZMNI+roXLDLqQzNaHmKei7bk8pct1S+Y6/WClkkpt1iqXbXz5dKSIJ/csL+MuqZnFRATNdkInxRinqGoyRiQWrVcDH4JiEoGdmRlsfXnjj37dSx+S8uZ7KFuDmNSB+Q4OVzz/UD3znrx3Km7GWMWvZzmciuzkjqqtqlQMfdcRd6FCCwlLh77IAuCGIEWh16iPpoblbv7pxbpWPDapy+RxC87Wqa6Epk8elmUrSVqWQPdCyrLI4JQQQJk1thQn19CPOGYzHI1XU94s4ysNepTr6qr6YoRVaHD1Pj12tju7puBUn92x1UqVjBqric9PTC9u/t33jlBlzPV/BjcHhST5G2bNnDIZUM3HAtyKlNKuDbNYAKz5FlKXmMV3EHUDmnafE1mNLJx6fOVY2zhT2HbkZx7dMobHnv8JVd2bgbl4GBtyTgA8fXv1le3n287dyRs2LxlaMjX1uuYXci11FyW5OnRl05AEMlcCAitTUttufA0K6yLyyPq2/J3MPHXGOF3Hivgy1VoZyneLG5DkOrabFXUbFwbONfitacbG17blpJGTjKSwQtMEClkgJROH7gfdjZaX/Ar23twmOwdOtZDlTlulFbGZncazL1VIadp6qIwrE6mVO7k6uyWfKV7IJQqrjlJrPO0FIcxiKDa54EBmrmMPvWO+etVhF/FZDHWUJlM+dw1zewe2uuEshdaK4n5FsdEdoTUNUskTRSGrW4K14F81WHpIDDGcDlSSRgEfr0yaOPTItsySSTPj1BlJU5wd2QCM8MoyTg+xOOppXH2Ys5x9CvulF9jb02MpZfbslXZYs5KzYsXmXGxAl3WrJk6SYPVo2Dg48AqgUJsWKzmuiiieWKB+Xac2qD/OpgqYxLHNFiziHIgCWnxzAKTKyXB/f01bmx1x5usZCzRqDR136VRVrtdbGYpqsKwprY+4EWYO0FxnbbyY94suEYrYyaoyggTkHeMDuWXvZh+shgLC7R13Vcc3urFPcQk8hg4ECOBOWIKDCPtAM/kALihmU4s+RDGoHBVEZvl/KSOe/VfnZGbzUmkkYkEozcDO3ICnA4/wAs9+iri3jZ+dzeup1DNA7O3fk3SRZSpNGuypXs3fi9I6xJtx9ZxBAQEeWO9vYZRMy3GNLWd15T22zvWzVBXGXvtoFYJSaF61ZWpPgtmUgCKJGCqnyxkvjhD29k/c/U37YKvXPbhkcDWK2dfSdgu4orFghsYXJljcqj5xV0Cutea2vLU10QceAD8tkplaiitml57VMO5s5apYyXiruqW6doJZ4StVvG8u4/3HH+XlWYNghOIaoyX3ixdaZCcwT8Kwyiwbv8PG5STn9+e3RENisyBZa8jHjJj2L22jJzk8d/0Hf6TvIWrN1/kjadU78PYCpmrylsxlwL+HsVxuyFVuNuJOQt0TWUxUYPVNhS4YMfcvReT79vCY3TwDA1Ib3yNuxbUgptf+6l5XzEx4VAM9BYQ90TMLhcRE+gWG6/lLFx6LbsaFCmU45q2B8laa5EaIsm5Txklok1yQDMNjtUoBEY6F1DMcU08rinZvF7BnFljbqM0krXgIbRqaOLt0bADBPqItyLzEwb3D3rtd8QIgyrfAz1QHlnhmwuS8LFScDI5YD6Dnt3+/Qj3YopBtiLIcDaAokHy9znGfc4Pv7jor2HjO5itJwNvDZfXMjfy+SbUyC6thffXCpCbC1PtRJlD2u7/jRERIKWbOvWJKZzjjjvbORbWy2aytVRax2DtmSbWUqVmWfp6LXfVpKI4+Q/xoh0xE97WMBnkFhwMrrF17adYzmy4+nFjSspmAxFJr2n30bqChrETMKGKzpKJJRqJzWSRAmErkY9AyHZ/AZbCXaPzCnJXLZ0gXaYiXOiTS5QMPrVLwp8imPLqrrIi0wb+UDw0lsEpDNVYjGfNmERYDaeFJ78+3+vW4v1lILxbMEY8wKWHydj+uPr+nHTP44xeOs63sq7GLqvyB0i+Ew7B1WVmTD3ssNrtj/EMWYdrpYuGl2dpxHZEzebjG1oKeOKqstj3ULGrZOjnseVS0Fk7mx0caUvVl6LerW0MhSe0MegYmuFwIgRiep+temBzdZZZ6pbCJBx2q9OHKYBY6WEZrkoER+QSR/KBIuvkMzZBhEjLB0HZ6FXPYv5F64Xwr2MyXY9rnYq9cwuQrXyq52v8lM3MLl01gx+Sx4mr5uObbpDKSsEUFrQ08BYZtMiM42/jLPJtLDZySCBgk5PsfbqxafahlGQIosjIYgn2XHbgf8AmQOxxtVyDqm05LMY2vbYA7Nm77jipDeyieZu2ZeaiCJWk67liJSRCtgxWlgiMD6HrFum7JWm3Mhdcl+RfBl3Q1ngK219NFcznuU2SIu9CTEQGZX4ZievqxOf5d1vkT3Cbpt2E47q8baXyhS13VG8faZ8SauFTSVlMZkb2KZYERE8xkchGWuFYUQOajHrcvrjQY9B3dKymLzGzau69jKzcBYYbHOIiHxIa5y/wFLBGHSSvKQM73MkxFwoiAHZpzQYxmGo8IGAiy5OPSPcbvvk/b36FmmsSTKucA7cgnA5MZIJQkHGT8rEE8gkd7X6Bf8Arqa2tYwrtBEYXYiU9NeLRFddQuRRUK7U/FESaR46XB2tSh7FgZGIh6Re15fJLPVcFsLq/n03FlhQlVVYSgLNr5TqAF2rb5WPLutG2I8ildvRUyPUk4NPP+U2DsOJrZFGKZkJo5R9ha7dVLXryCqs1SHsYhDSYRSCR7QHw97Y7vXXvXHmdPkXaqeEvY3OqwlLG5jI34suspvqvqrsY7BeVEfNr1IZ1bMeR6HIKbBN/HpXmnpW7pkjrrAckEpO0oz6D8mcdvbHvz9OiZhHEiFnjLcZCg7vyg9+D+ozj7Y6itQr69lc3ZobXkix+KjF5J1PJYxZvc/NLahOPp2E90GFaQc9lh09TGVLBa3DMlBeeEtYrj7daabFObGFbQuXUxcVY8eOuWp+LYx9YmeO291cKs2B6HFZTGDLgJchCzyVy9x/tN6mOOxeRIEVpY9X7qpgza11hBzDDG30hZ2BWYCxkD4iR0YM2C0HWto5rw+T1XTdQhGamqyzU2CBUBS6aMy7EWHz0qWHWQDz0ktIkk3oqQh9gI9GNDvP4YWWMgZ3Vkj2jC4JcZJPc88H3+nW6Q+ZEJEEjcDcrEMPy+2cDA/v0r+Pn0Szty1brJyb6NJxVkMsSoYdVEyqud4e2XmRh3muYESV2rIhGfJ6mOLP6SXuFvK7TlslVmo/6jWtURWyVWq4sP4t+mJQttb9saaoXLCR5yYE+QCMgHB304fE3cpjaeQVmsdkSpXZszX8ReGxaouqsTLCtLk2rtK8Q2TJRiAsmFh2SRcTUNks7Cm7pGrlls5jFxcejJ1FWq7KUqvCyrNJfhmwTUnaWmLDfEt8C5DQYPQpIFSsrKJDtIyYvJHfC4VX/N9uCc/t16vPEkq7UeAgjJBAXOV5wOfvj65+nVmOH8PuPO/LvLW6aNr9+rgcLU2Hedi1vTHwhuFxOPxwMXWqk8I8pS6qy2C3CZ2jYzzkHWShYcj7Dr+2rxe5a7jrWJTayaddmhbkpnKOqUrVmzsGYacRFa3lPySdNUQuSQAjIdJ9A+i7PuvGnJew0sRuu38RntNTL4jbZwLrGPuHjsmoa9/C28TPSu6j8ayFWxXgXTK2zIJEzgvRhyZp+06/rSaOIfVyeAC7U3GxnVWXAy251C3XCu5Zmrx261QRfNJYiJNteTz9YekQjqcsRaOtUsRyFiMiIhWxtx61Q4znkH6frhhakuPgFhJVCoEKPIJAez+YG4x8u0jk+oMOx6HMVRy9ROR2MNYXUbcggxlYksJF2zVlUzNczGChR1S6x+bRVEEKhjukpmLuOubWmrjcPisdjvLk5NVWk05tlbQIPf21uhvnz2AiPtHggpYXjWIzMCmvbfzFj8caKymFhMeuWgrOea/ia02Q8HyKohP+HN9UUjYkrEKntAUrTIz18uK+Ud10XkTWeQ8EnXY2XT80GWw9fPU25LCTeCtkqyCy9ATCcjQNOSudyLDxFcSpjQY5QP8AQctuwGR9QpzyAsoPkqJXwSuTtwDkfTjIP79b0/hnHlpaqRSheBOJQC2FCqzpG+1W4ywSQqOQrcDq3PB6uV8Rtuc5PxuprylPTtPzGp51r8fGTxmMVl8DaoKs9xCQqsk1xLSUiVlkmYK8i+sQqqjreRx2TxGKew8LbGnczlVtmxXfjs9YUxCSq1FH4npcAqMmLUAGwIBciU9Duxp3uC2HB6pzLkNkxPCmU2H3A7NrtfYuO9WfltYq6rexEhYp7RjMXNq2dDFfS1xkDS67kLBPtsdD4MhpJopW3UsRyNt21627JYXT7GWmpWVeq0714KrV1QD5lgF+BmTQquxYWilqOvjtmJWpmRZy06aVE1SlCGshdxr3EWJwzMeAjFjgqiEnAILbe46KhhMEsnnWKgIkjETIzOkyeRXZi2UUqVsyTwgEYZI1kBw4Aduo8A7JhNfwm/bDlZw2A/qilXbi83VeNSzhscynk743DOIfUx+VXD6sv7oMleVjgHxwyG3yptPAPImTxOyYLGciYGnhM7TxuxWVFaydXI4bFC2nm69Wy5pTWtSQw/HX0OW0VzVfKGKFYEi+VeVNkt6BmgTt2az2A3jIJxZazsRi0K9SnjGjVViaUAqceuFTKrdwJYdz5LHWzOAFYg2P2W3r2jWsNkKLLNbNn51xSyNav4rcyibTRkZchlk1CgLLWrMGKUA1u0++Sj067d1FGe54a0l2GCrWGMJBCg5V9gHfJ+h4z2HTldQ2mONWVWUMu6ORvLIcxk7kIwzekbSQWUFgCN7A7NfaRxZw9yhyTt6R2TMYPH0Zr7TxnG4HZw94EtoWargsZkrCCH5xgNkIsT3PBamKkPL+VUeYtCLUNgwOz5fM5ledvZjL17WSkVWaL2QmqC/jScdSICklXiJZA4RsmJlJD3ROlZrYEafkeQtQvZixd1avQjN0ctcdZi2gnFjcevEzXYQKp0FNZ89XaDIFazFfd3QRRt3uSLm/DcW6rk9ZxeHynGlS9XXnrLkl/Ua7GRRkZbfGywoiwl9Zaa/aTRrJgUAT6psmJ1t3dskDUq1aNS5Hw1wsrA+UFj9LEDywXYNj1D0EZwTGKt17RmFxb1awsKfDN5UfwXkw2GknRwgksfESGtG0TkmJsyq+wsgqj+p/Y0Xbf01fcvm62p679W1/Q9aozsGJ8lVw5oeSdWgSak56WTZRsQRzBFI/jEEcRPr0R86UTVzX26R48n06faIiH3YCPtP/ACj2x0j7dI+/WJj17t36n+r3tM9lPu+xGVTctMualreSxt+mlP0S1Wt75pjG3xYiFUDYuSBDZrpDsmDGuoJ7jn0kc7EzTy/3n7LyMz/HT/VuxMT06dekj06/7/x1GI9W7wnFGsLkFic88l8FkQcMclhx789+vj/+OiumsouwJg4+hH4qfXjn/wCPth/zM9YmfsP2+8T1/nrE9JiJ+3SP7R6+hr7HGLpe0r2zWbdBt6R9tPAzKvlYtdNIFxVqppbYAjOWhDlmQguAiBlZz2MA1F88v+ZL+8R2yUl0/wDmiO2I6RP3iJif4/n+en3j6BHtE1jkHPez/wBuVSoFE6f/ALMPA15KCWkKdimfE+rJoBbM1edrIWcTZUJdrWRJB+5+RoP4gRyyRKIkhnbzF/ClkVFYZX0guCP2x759uugf7MUixW52Y7R7nynkI/Aj/wAA9vp9cdWrrhv+zX9i13FUcZUPCVPrFnPdVxR+LesmRdi7Hhiy40yNdor7iZAyyytEx3CWTsGz4K3g03bFY0wv5BTWpLKHIaQit1supysKvcEGsi84+QBSDFGXRfYWptV1CchuGwWaLsW48RGLBUxF2vi0MqxWfIrB81VLgV0IIWHYWAgfeEEXorzV3JYpOEQqxauurYqyq7StYj48pttYpqAgEFE+TpK3qYRS3p+KCEDmB4jNp9R+belrp8vHqivYDZKdlVQvBwMfbr7vrTicsEsxOTwFeu6hTtGcs5JOT77UGCM84zN2qJi3bNezI99W+3615IFaRWvHgF6p9kT4l12hJw4ZOUAI/lMMORnur5bVs/jc/hMLrkXXY7QLuLVJJr16M5OzE2AuVvJ4o/MLSoS1xA0VEZWBqVux5dGQy419hwtm1YqTOSxjsc6qxlWFsOyr6c2uQxEE9XeYg05EkTHb5hmOpek3SyFPBxsmAds9avavy/Vrqxcx0rrMuEg4qAoodWfMR8b5VYhZCoXEN7Bgoa6bRpw4YCLyuMmXY5x6eQ/J+uPv9eel90KGVJvLZsoRtYqpPoHO3HHbv37ZHJM7/V61awrR7dGhidUwNxmXyZWWlfC1km1gwqrFsC6inLqrU4rrJJnPjrguoVkCI5FM9kte5FAcUg3IVggsOVYxsLp3mqvQupkpG4EqBSzYAQUyzyQUz0hTBPqQZC9gU8dbNqPxfqdWxs0GGVHHfKeaamGrMq11WnGcs7bbTGJiYUYsV1ZBhPUawm46tj9aLX63Hx488shqsznczceOTyqKVlTUoXjyMyqJr2Q8vlgQ87Gy9p2JgSEvXLVb4WOLTZrgcbATXrGeAYcYB3YHAIPcAgH3PQYrtH6noQmAtuLRWEjOWwxkZdw+Y5BIDNk8jAJDy5SscdbCWr7HhFWPn5LHJwOZxVUXzjznDTSqTkAcAQtTixq7kXXCQvbdIIejrKzhMZHDjmNl6371FFGrZWnJ3ztnE0U2HqNC2d0kprYrS5q1wZk4FiNXud3+ozJbNgr+m5HFDrYfIxmUxLK6KJ2bEV2X7Bk6WKMjnylXCLHY4oV4wkgmVzMQs87s2Ysn30/paodUlOShEpM7qGQKwsOVAysrERMiDj6+Mp8ivEcR1N0exrD0PLryLLKVXMkVRYJAdozuG7GWzk/r7dLJhRjQJGJkTkBWmWRtrEMFDAA7UHoTOW2qu4kjPR1ntQ13Ia9kl6g+vFDA7BMjlGWvFdz2PtqtGN2wlgG5dQAhRmbmdyJgRsr6GM+irjPWdgzGExuPq4rw6HiM8523bJKwZa+dVxiLFvC1WMJSJyR4+zRLqLLL5WaPiJtETYWm8ZtmbRjMpj141uIWRlZt+CrLm5ExUqvc7GnPQq81OpOWrsGTCRd3FM9cnMck7Ps+k0+K9YRm7of1M/MkigxondzuToDiJUeOQwWS1xTXFZEyJmv4qwQtULH0EXFeQtqtcWZtwAey8cADHZ9B+4we4x35C34eqULxzhPUCwLSM2zaMlNnd920AEAYzk5ABFWXdpv7W/C6NTrOy2Zt5CnRbaitIqTWsWuq7DntGnRWsAMGMNixBsOKFw4Rr+nJhs9U4Xv3dE1CKO5bHeSzB5LbVJGmyhkM5XcqwlD7S3S6trVTINbYvffxiJmwvEwJVF7/AKrtPt8xmW1jIWsVlN7z+HwM7HWoXvkWcZQ2LGRsWLrBkgWSW3wQFmMygBhuPtft2OrHLYSjLDvr00WbNymu7kRltmWsEgi2BeBVZP3hbYZXWiuEDIdPtA+QImYcxUEtoLQ8mpHEQSYpS+3btY9ie20+32Iz0uqmFyJYbEsySqHjbaPKkSRYyjbm4KODn6EH395bFXS1e9npXTnOZPFYwcVezWTUywBObVXRVk+tmSc1txFYnIKYZC1ms1NPuEYZXBnD+L9xOI5N2Db9to6D7cfbwt2ye5Tkxt27Xfi8Lj9Ypb1smKpfHUVxmVtcYNyeQjL49NkdbWVJjKdi69a1mlHRlck5TVOA+Jc5Xy2zbFr9TkX3N8jZeqP9J8QYjXr7snZp5LPMY2lSyS9Nm4+pWdCrFvIVW/E8NVTnApfcLy5rfJ2D1P2scA0mh7ceMN7Olg7VcTLO+4vmFVjKagrc9hJcCOXw+Rt7BiI1KsuxbwOZfMWfj2qMYE6dgp6hUaq4UDVY4BxCJmgaeZURxEGUEqqKyNMy5x/wwRI4Kh3bur2mOlafLDXszhWtXpYmY6Pp7yvE1zymKrJbsfDzR6ZE5KvIRdkSSnBIsoVznyxZ90PLHB2l6rr6NI4w03ZcT7d/aHwlUO+WLxN/YspnuJtM3PYZehQ4vadx4/yeuYfLvznx50qjsGdw+TyDLg5DKHcvmDZsJ7GdXzntx9tecx9/3d7xquiP9xnLyqVs6vHum51jdn1jVcK9zgxwbHlKzdwdia6rCbePxqv6muVoKxUrOiMgzE/p2cUfNx2Sr3/fHzxorcVgKIzXtT7fNd2bXZ2nH7Ns+NMmtqX23NRzrUfLryeYzePRjFPl+KM41+JTdTjbVC3lctlJXm8zsL8jslxmSzmVyWfyN+5ZzOeylg2OyFu4NlZ2OpTXW0BGmipXBCgXUr+pXZpa7V7elycGSVdRcrBGEjZI1VlCCaRT5bDGIIsRKA7OI10dTT5oIDHN5Pg/TTtqUxHIW8RajFKC1+275+I0yCwplhZlP821Ddfkd6sVc2prWNZ1HTMHitS1rFsZjcNRo4+jUomylDkYVjKZR3mkGeaUSXjY7qdkyY61Kid5CJuR02tVuiu0ivr2Kz+Pi5RxfzSsy2gt41FfUpR4/A4LMz313ERF5RaJvrfl6AMPcvV69ocV3w5S2ubkh88tSgVvC5WGC7pgpW0u55H5BXBw0jjpI+KdbHc9M2LOZXPNbk9XtdpY631ZP0x4G9dxJlJvlcsAPEpEHBdomoxgxH1qk2qx2FpVacUtdSALLhJHONgBJwu44Y/0xxnobUtSFo+ajMTn07mcEDK/U4Hv9O/Q9jbespVZ+quKCk5Sg580DEFHWLjUeNUmuGGfiECGsXaMS0S/b9Y1zLYTC5lQJpRkqoV6pMuWFjINBgWJkpiU+XvgYBRlIQEk7vOSUBO9DSKxBrT8hTsVouU7x0kUWNWxtyuYdoOGtARALkml5RYoCAwGOkviJjKytG4ypin22DJux41APwfuOJDScT+8w8hs8P2kGD3REfjJB3hLGzpuqKgllnDx4H4KqImHyce/bH7dIksuXBZwRkfMzn/B7DAP+XRPsfJGQzuOl95FbHY7ERVq49FNVWssmyQguFgkB8DT6KU5pF1dHTow5np6UVzZpc0kKZ8LyfuuJfYwz8XdDoEZ8UGgDIRhvSFnPST8cxAkYubTKzhsNifm5O0VNg2ZeCwF2Qn90Ozr1mVVghkkC+2VjAmML6zM4OsYjI18rmNjqjVGrrNGwiz+/VN9pmYhqFChdnr3B5vNNgBCe6r+HUI7PQEVFLREAaZWbA2PPsXOFHzEZPf37knjt1BdtMQqwOEbjJCkA8g8Yzzg/wBv0yPWN1ymPtVlsK8ZDXWmqv5Rx2xIl2163hGZOTKYkVj1Ov3EbAhMlM42RPN28ZZyDCtxX8xNMGwQDPUPIXY05hYlLOgNMp8bAgmK75mRXn6dgpy7zyFm7g8KsLAQE5G2I/LCFiK4SLY8xBIR2qjp5FiPSOgzHqRztGwnOXMWjPYyqm2i002VGBcqCpZxC0iQTJOOYiRiQ6TMD294flMsYdA1XSx5tWFmQ8mSCRmYfL+bI9h3x/l0sNywFCSyFjlRuSEEnleM7QP7/wBOeha1j/Brc2QuCyxaXXN6CsD2KmGQThYyC6glkn0lkriJ/wBNvjEpKRvJKuFghZ8oP2XNI6TI8RoXDRJfjabugKPr08MxDlxHSFyso7iDBKU3K/Bt3iejIMhdpjUklAkkzGbEwc+MYFsgBD06TE+Vkn06+hIqFfIZyxRs2XnCSKTUw1dHHXY6I7ZORjtPxiau6erV/kPWPWkpExPxnxwmGBuklwQfT7jtg4/87aM0roNsjg8csqKMZXnt79jgHuR13Wqj1pTUccghVXzUyhlfsecviQP/AN5gylxGC0z2wqAko6LePj9RVxwyuFde+WyHcYNie0gn96PKMT2iMjIzKwj8u4SgYKC9GtYF5FQZbJ49mSr0ZWD2mwA70EwQkBE+sNrixYdSZ1APGJksTAJiLv588/s2Rp43EU6dHNhXroqJObL67hWMC1TijuhphMuNqoAoNhmckMx03phkcFZXcdgZgsnsuOSc9/fj9sdBTOxXazRA+5DAkj0+y4GRx9D/AH6GGxWrKCF3qUvYiHjUSbTlCUtkVHYMB6NIiGRBYn5jOZgAMIkos1j99t5j29bpx/FnCxUsDUN8hTGzlKwqdj4s1wyiwJtSDCqphGLqq1zILYa3snyV3NaUIVrpSmjGKK0y2x89GvumRKgmFEwTCEIIlzPfJl9gZBx09GHGeesWMfs+r15TFLN446oTbTBmlta4PdCZHoUk81CXlKO2O0PsUsmZb+XenKnbIVXGBXdkBxtPKDj9f34HRNO0iROpUO2ByY8HJVeRk+x/TnnPQriaFrZMLZxuOp1petrLWN8P5Wck8bbXWEh3dRPuGJiBAYJZD4o/t1meI0xczWYxd8FV8nlMFmEJVZp12AiwKLQ+CI7DCGm2QVDq3f2z3yl02RBMiy6+b1+/8pmSLG2sbceHdTFqXTBG0mJL798xYQyQ8hRBygimOofjOPgttPG5kszRZaq3EWPJTs0oifwsF4bH5T9mA0ShJiUTIM7pV4mdxesW7UJQQ3IZ64XAL7QO205PP39+3HSh3hM5MisD3AbcBghfpnn9B/fqOKrkr7qWJfXW2xj8iulXBRrKVVw6g6rIficMm8QwknyJNmZmx4TOQ9dTNMKzn8hWymTxWJCRiutdxgQ2vcU1jp+0SXZ5PyX5O79uY6Lg5n0ZbLjM0OfrZ7XlOdUybItDaYcrgLbO5rQOJCFQ8SryUwfYQLgZkZ/Ep7+QtTu1KmF228NdjcpXCbtRcx2V8kiq66de7447pE4Kbaxk+5TC/CRMxH0v8/T9ghjmkkVh3eQEew4VffByBjvjoaeKOYk+bIMY9Kodo5Xsxz+3Hv0qC1jJ2yv26+UqrqUYkX9qBNzFV2ECyrp7xP8AdbIhHaZeVglCSlsdvrMxWine1+5nGbHWqJx/xpuCAGyyEWrM12AUCckI/eAkCjzG6ZWS4MIkzfizK4rHYjebOQwoZPJMw1uMPjp7meOxZtDA2CDvkRqrDvYP2XAPNfQfL1KQbAry84TN3FzSJLpfXtpORNpmL2SXcoz75FMdiE9OhxMT0719Y9MadDSoITMt6TccER7QwBwMjn34/THOOoVCwbRIZGU4Axj/AJe/GSe+f/gdZdHCY98WFIY/IjNcjBNaHsJMIMjUKA7pOCAAmRiwEDK+7pLCXPZzUM/gMBeu2c7QsZIVrsSmqq38IlyEdtZ5tg2S7tbHXwomJsCHi6gchJfvG1++OwBNK/Xx3gFqQtES1shGUU1TBXDS6dkrKRaR9InykQdhfwI7zjSwGw5GmqzXcAOOVuqeJzBS10LBfcEkJIWRTM9pD2lBdf5mZFlsNNkVbciMhHHlJz8pPpHJyODk/X3x1qXhSUSIrODj0k891GMdsfX++O/VlcTsnF+yYo7eV0a6edcD/wDHMyBprVe5ZRVBdf8A17bFtnySf5PgjBT1gsCYUnxVyDhqV7QtFzWFq4nDYzeLmStZWuEK2R6siTakpO6oQtOQtalDNcilQ9pkrtI2CSI0N+E1vZdeyWRw5bLTaSlzVfblSSuE5dh0SSJ8veILMF9fyWbBiA6dnpl5bHJvbvhM2OMLBYdu31Lr6yBl8qW2WSk2EU9GoWRiLAKehCvuGROSj1DLLPJDtNmSOwMDzBF5ee3B29+49z2HH1ZCwmwSfCxYwMkqQ35eTjv2H0/XjoY3+hr9Ped1x6vKvHU7gGLlmwvkQ4QecAta+6JX5B/1SiHK+5+OI7ZUmzU3YbIU31nuGpfTD6hGyBg1+ckqYfdHdIwZyC1GQNKIglKYrqYvbm9iMby3utOGLVQssxfbYr+IlsiMTUsE4u+DNi7FgupxPcuFF0cJxEdqS2bEFRr4Q7uSsW0ucJHMsjw1Kvyhla1CsgAolXfCvy/5O2I6dfQVeGwxBuyeeoIJaPb5n5Dg5Hv9T/rnpWEjkm82JNrZ+pUfl4w36ZAGffozo8nbInSbXGdPH4deLzeYrXrt61XWV0+6q+qHV/SSCkFdzZSpPeDGkLoLyLgh6c1jqr6WPtsfQxhWa5Y81qWIQcVEGXlWXcKobJQZOOGTLGdonMiUHA2u1jsleJ4qGxisUZzInMjZZjFWvuBMWXdHdJl2rg/Ggz6L6dZn06eUrmmM4Ywb8DiMnXOzmWywr1UgR+xiXE9NKzJz1hnf5i7IFjKSjKes9QlvFcow/gxMICcA/EGRyeEHAxjtxwe5HU9italQSMiMFxjZtHbbxn7nuOlJquepIPO1/m0PCVMkjZvVpISApiQKtMxP+JElkuArk8gYXeqWREzByjQrWU4rym+4a4u3S1O3ja2WrNrwyaUZrKRQox4vLL3BecZwh3gIIsAPnNX2OFJr+FYVIrib1KRM2w0G2YiwwROTBkQuSav7eOQMoMuglAx0iYh8ckb0COL6mu46gFZmdDG3b6qfauqQUMgsgVcZA+N5FKzsrmYkosOWyVyYyQhyYSyJVImiYjdti8sd0/MCeOCckY75z260rRI0J3hUwBwQuc4GACDg8jnP27kdITXBt3craozCki1dg+/qiO5iEGQHJ2GDCVpGCh8x2GUdB6FP2nHVnrfxrWMllt4MueXuXLhgVpYQI8apJXkYUlJQcdrATMeMXCXfHdZAKyUZBbEk8CXV7l/lMEzu74I+nVRsAehSU/uyHdJFEdPWfoWTvU86tB161pFvKKg02wiRGvdctROV3x0NqfzkevcMsiCHwhM9DjZrO4KMIxx+G8xweUPG0f8Af6n6LglnzvwcbVI5JGD8hHBJP9/9OjDc+Q8pm8BjcLkq0T8LB46kuwkYMjVTWyvVB7QWM+QAiVE1k9WjI+QiYJ9q/wAfsF6lXMviPNF39iJruYxyHkXeJwCpabOwCJZAsfkJifJ4YVEH6LeT6R1OQ8zUQiF0K9Km6qgglYkLCsjFlgjJBJvAAjtT3CUw4j7p7ZgBo5bJUictiIN/TxKbBGILhknJEEF3Ewi7u0SmQMOvYHcvoHo6u8KuXjrLuxnMhLRk4XGN2fpx9R0yWdXZElVdwCgnBx+UEenv+v79OzC6pRylpGwwu0zF0AUWSr1FG+UC2JBZt7zWS4e1ZCPkmBacn2F5Q8frI5Byh28lreU16I8NWjkcWNY5Ep+O20rovqqOwiYsjhpNSqIMIAlR/mlicd8g7FU45zmk4m3XqU9ks4iPhNqpY606jbdbrhWsuSUVyquYbxcMd4NIiEJLoUA3ItENXxWPAKAszs5J2PybxNvTG3CfIupIMiI2RK2KJzuqiLvjvYQz9hbVqaxIVmjrwoM4MIwp5T9M/oe/cdGTCGKJSnDHGSAffaOOB/keeesVf0CNs1pdeUvLJY7AxYFgkpVPIMvjWsqU8lrU1syYl3LazxdBkT7OvSb5R4yxum7rlqdnb03HoGtbq46oJWgyKr0k0Qq2QL45J8PUSsEfZELaLPH+JSM4zHs2V+HewxSvF0V458V2wBNadmZRIRMQRSUMZ2JX+JNlTJPr09X90XhrR9yyTNzyeGp6tiNX1XB/1HtWauLUhsVZQm5OKQ9pLu5u8soYjFJGUqiWWLMd3Q4r1yeOu34diY5wCI42Kj5c525/sORnPUlDTxdCshkZjgnMkaD8ue55HH+gGegPh3gjFZF9dHJGWs6Toa6Ctj2G/fb8wcfi2VZfVyCQRYMzfkIKurH0VLZeeRkmylYT19TG5c7XuWcDhuK+IsK/XOGdLsRkiv07YY3P8j2sSwLjG5m+U07S6L8tVsHUxjhALKexdZjarWCcpzpzDjubeRM9x/o2u09G4cxGpYbF6vi8rZIsxbz2GxGTDb85mMs+xYK2GcyVTHOwKTa8sdWrzXEZTaUKdfRYKzga7sZZyX06LgV2JQuw1cQByIglgKlcrMBYEp8BR+UkCyXBEMn6cFZfNjSpak4J8+SWOT8vO0jnsDyOPfHTh5l02JI1PlTFBndsd1YhVwXjLJuGcHaxXI4znoiHW72Wt7TturqOjhMbYC+OuvsBFtWNPouUGLiqOOANTYY+AGqxYALLIEqJJvaTqGG+JS3TZr9rBYL5iLuSPo60tyraogWVXicHFlKerK4yMO6gYeLwRLYS9LLFr+dzbK9uzOHu4+ymwL/t3yCRWVaWRHd4QjvPsMj77E9rJKA6x55PkXM2cLX1WpYZZxEqRdsA8ugpdVg4X4u4xNS1KPoIpMFuXJiUEHWJYNr9yBliFWZTkA+S48oD0Z4YLxz75x+nSxJ42LS27bSfSMn39PHBI4Pf7cfbrs5cyuJHbKmR1GfCFejXS18Nk25C98234790O2VV1vWuo5cM7fGMuiTMShnr8jQvqeo7FlPnptZxdCc6xJT2WRUNgJvKQAF0+RAMM2oMfMxYdoxHfB+l7UzLH7xTs0Kf1YrNhPetk9kWYdJqSnyAEjKpecCK0zIDBy1faf8AJ1jn5zC7sDLA1cfkpZeRYTdVKkVl2kGNlcAZdBhqSgRIxlhj2siesxPqcSvdw7xUxlcsZATJxt/w5Ukf59BySRyszRhggxhcHkek8nk8YP0/ft0R8IcwO4/o5qrg8OFrK5+KQhk3+YLmOpFFgGMpp7GyqXVn20OhiJf4nFKUtZ1kcrm7VtF0zlO6Gr5J+x6XlALI4C++lYx9i5j7BoWkm49sBYrmuwyyhq7ASuYqKDzQbYCK+18pd1W88RYCwXa6lYr9/YnutMFPxg/kSJJSlMFPaUmXQSKJj1YXl/Yp2nXdL2wqM0sdin19eqGbgaVKk2xNwqTOwfkOFlqDf2PGQ8xyQDC49I7BtC35Nd4q8WeWhg57pjLbiSCPcD/Pkqu0diLaY2BXHZyo42/v9iCf36ANdp4e5l81iwfLbuQx7U45ZK8S5uWe5Uqk+8pnrEwsIJcMlhrkkdsfbP1XVNtx2b+iP1sLDL1IGCGUBQkVSXNbUJBuaPjmSrx3CAQS3DMQbFM6+j/Ysfo+la9jduutr5fbMtGPt4rF4i2g00Amo+yiy9qS8wZFba/c6vJR4Q/N/wBp8ZAmics5xe4VLmVmxsVPI36NReMIhgnNs3mMrLW9Iw0GLLxqVAF44me5XQ5joakl2l8wjuwMBnchD4O0DjB5HfgYz1r5AjIxKI3JGBIFfnjkEt24xj9B0NZPZ9ju4u7ruJXZxur1soVo8EpkMWOSBx+a2HYMifkeqBmGTJJkSFpDHQfTI8djZ9L11lvIl3adaQJVK9MyZg0Zu/EWzAwhc2u9laX2OoEwHyKWxKoFhSW9pLjvPlXPFZOjuOWqDnshirbkxWqhlIO2uQOBcDodUfNh3cMybpiX/vdxQu9C5EihSv4YFIJdo2NYxhQ7tdPmAJWn7kDGgTXBJ9T/ADMCOQ/GNVsQvIJYoqkDkjizIiKPl7en7cYPf2IJxtJDDtzZmDOOQqoACfST2zjt27/TnjrozV8X3cmOFxsupWs93oyLnVouyC5gOja5WBFYsMpaMjMDAmIyMsnxwU06OPx2Hdnk5+s3NY3xnlcU6o5aqcFIw2Zf+ddzUsgYgFsaEi2BdKOnpQZLKHN+aNvzSNWx56yUoXP4xIz2ywAhE9p/ZcD+3EdvhkJ6xDW0jZgsqzGHtfDTUzGIt4Sx8qABwWbAw2DUHeUG3/kN8xMKHvF0dJg43uJLKEc6nVRhjEVYM+QSp7jGf8P1wc89ehI/K7L22qrdh6fY+/P/AG7ZjMdsWRZsNfK1jEWMa0xkWLWtZBY84glQy3xeAZKB8kQa+7t6lAxMlm0Xrdy9ZyI4+0D8xKFh2WpknCqJ8yHpEO4vOYkau6GCYSZBJMglQosZVFGTgK1h0MXYfCmrFhh2EZDHccCUIJqkysGdTKVz3KPxHMSyc+nYK+VxrMd5sg0K2Ot17OPU45rQ4Gi6taMEkJmpUCRjIynpIr/FkfaKCD0F5KxkIx69yjdkD8rjP2x7e56l89chXaQkYHKsTxt4G3/z6+2Gfq+ewWpyyhco3W5HL4W80LKhedmjaiSEcbYTHkPtuqZIwxUSHQxYcMCDIZPdd5yVRvFLqb4o5DDanYx1+Q7aeQ6uy1i4K8gUSX1WvK2J+PaHrIpX4KYvEJj1CZXH7PkdIbsFfF5W9k9XuxQz2UKgyFoTsTRPFjYuLV313WTrNRXTJeazKxCZMe7rhW35vZ06qxtMl3a2sPbCmkJPuVazGPreV8xB/KHvlI1hZARI+SI69IldJViEomNPyk4O9T5a907lTjt347D6diork6ALGiSLnH4qEED0k8sCfc5/06wreUyGwZZ1lWMqthvSyxp9DSZHDPlilMnBSLG9HEQdFdxwtp1z+8M3h7/idnMqnXdRvWqjspkatfF9lgsQg8xVsASSm2UK+KUkgawEUmUmvxCtgn1JONVb+qLr1qNKrdxdd4hEZAqliJdEE53l69SWTGCZoKPiCwIZIeTp2keEzO0a5jnVouXCyJMAaV2vlZRYWkeqorLAe+PIoIkjan8nB0KZ8UyAmmRJkWKltmYbcqtrjgg8+5755+nIHR9TUa6v+M5rkjlYwzjJ2gjGSPtg4GPrjp9cw8abnxVlFPy6E5pW9IDOJu4gKzsfbvVVi/NVBSqTao8My0Ni5YlUIsw4HrYVl0V1151vfNixOXk8fk345024rwNGwSGwoTNpVxMRBpCailvcAmnvZK7EKkZKJWlvO6tqWiyuyWrY1VmmkjIs8tUF3bcoKvAHPREWTiZkUjCZZ2mHbPU4lcHWVq+yanuFypi8hE2YvlTsLG5SKMRciSrZOobiByrbxXWfTKI+RW7vMJhAH63SSgB8PqFipBOvyxzSMCCNvIKc5yRyRwcdTPZUSBqjbw3dnRV5yozyRj79j9AD2ys3umy79uyNmyVaX5KhWioFvxTZk1IYDg+UShk3vlahmy4pY85WMGbEx1hj388exZvFYLD5q1sLruOTWt4tdY61Fdy201Oq+FwQLGoa5AjaARQUF0hkTHb6FthxV+9um47c4K2Hxux3Lew4xOCCsvEUzyCUkvDpSDf8IKySZLqEIkQFAkUxER6XD2ZPB5unaoPy9PJ3kVb2NuCpS7YNEztJe0IKUSMOScAARK3SME3p09CNBHAzSw6nG0Q5EaWSUxlewcA4A++OepTfLeht7McelBgfl/Ucjtj9umDrWfxemZfK4XY23LaK951jLY8LBfEgTb8Z9RjWGyEiLkGqfjw0VFEqJkSQwQPiToFnBmo1NQ3XrkzRMnOXZruY46K4kwHsGK38G2VF0gxCCj7TcfUuBbm++3bMc7OwON2etjuQW4Hasg7KKpbVTsKq4fJWJTVEBr3UyecrviO4mO+W0BiYrdIrunBY7GZ/O5OvqeXvYTGZAKJXnWIlePvNa6t4rzUDCO5rPJWWnuEBhXRfjZPb6GGpVd5eWcyEYYrAnnP+U5ABIbtnJPPUtUS2CWji2qH8tnJAKsuzchyBhgCMjjHHT22yzr2TbiRTk6WbzOPovUu7ha/w7NqtlqyzXWyJshaoKoVeEAffa/gkkSD6CbR9v1TQc17deaqewG3E75q/i2vH2291xt1uJp5A79YMeQmX5N+Il8uALC6v5KqNXEs9CmraLpOwa/jNywOvYq9jqeYledrNzrl5/E5Ouu3OEvvxvUAmod+s2IcXbE0F+WwDZ6FGPw7krF7N8iYbKYzT37JyFlE5nGxbeOOoLZUoTWahV0iXNWvd8nVsRBFZI+4O5fTro+tx6gywU5bdbZgM9qnEucbTwc5zjH3z9+mzV4SgEkdh249SyL3UqccHsfcd8cH36V/LGYx2Qx2joVcZkchMJtPy1yhaoKTTyNB662Nr1HLDvHHNNlh94fHWYiYVWsnKzVLO3LjEf+Buv7JRyWr7ParQ+hWjGZVGJy2Kk6ybVluTRbcuLqjJgAg2KUcASmkcR+36UXKzatTCYDC3Ncw+Ou43O5PFuitauXKT2hNxMSOWecH4xsh0SK2CoEKh9fsg46NTG8at3PibGZTE1tVCEZ+5hab7BdmRu36dKmyar3fkLqa7FpAEMjBRJgTjOe6fVkqJVnrCOzrUEj4AKykQgcDt9s8n/t0E6QK4wZQQR3LEjlPoP1/b+3ngORq2J03MaS/SsnVrXKFQsl8O12X5yFKwF1eQGyBQUrsr8RurATpgpZAQ0esenFwnpHta5L4NypbTte1azzVhZytxdWvruyZPEhhKOXzCwfFzE1SxbK7sZXxoeQ7cL+Q160zLk2RWj1K5hyeyo02dQ1J2e0zHoxhfTay7JEdupN9lqw4ClVq0hCfH3f5x/cUqBOJH04eMPdRY40Rdx2/8PYrI2PjsrfUFY1mEt/TbiLYzjDKK6XGlXy6LxUYQBt6wXRhTMpbegXEcvpfizQqcDj8SCVHuOdwC5BiKlSoPGfzYJBXINkqVqstbeXtrLEY5VatYjhdvKeORomWyjxGOYL5UvAby2YI8b7XXVf7/ALZ87b9inOVctnO7Ttaxr1XJY/y2LSluRuupPYqq18d6q7CZMBJQuSEBXYiP8/r1Gc39qWWn7/ZN+OvX7T1O19/5n+ZmS/69Y/ift69wL9TWjuifZPy5stnDqx+o7XgcO3EWl45aIsUX8i66uKzLgrkH2Kz6D0QRshwAMgfUQmPXp/5sf8Dlv9/BdmZ/mJn/ABJTHSP+sz0L+fvHX+PV48JUpaVbZJZFwnlrEfpRztQZVScqDgY7+/t18gfx2mSXW1CliFZhhzkjEqHkgDP2PuO3WJ0+5/b+0f8Af790faft1+09Z/vMz9unQYj37/aryXtGse1X2qNwj8Y4g9s/BNQqTHSHfNbirWWVzsg6en7cC1Uktg9zzWj47RhTw9BCI6zPSOvWI6dsxMj3d0fx9o/2j/eZ7Y/jun170vtFqqX7Y/bVbzFui6krgjha0vHk4CsPmOLdWhQL8MwfdWV++KYPvCehyE98wKTx7ErCJmmWILIrAshPdkGAAM547/8Abq9/7Md2etanSOMOrqQQd23mFBk457HPbgffq7Q8nb5nKxR9Hw1IqVypctwxLrd7y/uQuScELrzTMyAlLI2urkREptiDiAEcxtOWymRsV8nkdjsXLDX2ZydCCTCrS0m2Fm77LZUMRGrISfa6YBbSAe8hks7sSW4OyrDk63krogxg06FlZAilIxXYK3hEGtYiIEXmgbLIMhYlhQv1Ehsv1DVRtK11ysvTIksc26dloVYu/wCItZA6Ciq0qvQiSSWsmzPlCGDJgceufT2dLECRmXz5ztAUU2kz2AAOPY/XtnkdfZc1q2sztFJWj3HlS5xyEz3Hufc5OeiG7nk0q+GKzWdYzuIQoK68hKVtVXJhnWstBa+8rAMYCmqX4mNjwzMeEYcWBav5Oyw8ivWMfXo5tvUNifUU6tbsEBMbYUQkJIXBgUCsWGKWx5EsIoKC88ByLrVe7nB2HT35O5ltZy1XAJ+Qv/y7Jqo2q+Es3LZLErblWSZ4Eh2kzqiJYkYmPQVWv707T8Hhq+LMr1G+1depaNUJsAdKXzZ8EkCYrug3yP7aw84j2iAkTJCjk8sYEfw0ZxzYgWNcYTOM4AxzjnOQc89L7L3JGzKVGNpDo6srE4PHckqQM5CjkYyM4Icq5+OpJIKr2YxxyxtcMgRtWdgjIe2t1mtYMzHxQPbAdgrXcAxEZgl472jE7FucNzTMBqWKweBIcze2qxbnIZmhYSylVr4i8knKp3rlge5jXVSmrXglorNQYgEeGLyGJ0m27bc8gcnm8RC6+AphWi3jYbKraWIdDLHbcXXB1cg8gHUMXOsLIJV1UNW3h8dhL+ItdtnYs6YqpQC2NXSGpkDckWyfeItt1okEdbItaEkSYUPQS0rVHt2A1aysoGC0ce4Kw9GR6eOVz2znJ/TrUSoseLrzsjYA2KGIJ2/dQOSftn29+rG0l6hjNI2jIXMkjXrufQeESFZacq7KVnWTSoLKO0wrLapiFuavtOvEG6ouhZPwxUux8nGyY+MKsgFZBQ9xyyt4FqrT1iF97SsD2OVFprGpggU6CODn0TPfhcPoZa03DbJsfJxZqu6vfr3ZsY3G4VeSJ70ppU5Yx9q5WeqrLUeXxwmSMRfHb6c+/wDB2wZ63ptPJ4bM6zsuTxyX7EKmVcjQvZpeThABjqtCxZXjaIqShLIJ7mLhsXYZYjyB6uUCaXXRYrCXKc+AHctMImIK9mXAxjt/XjB6VXIVZQ9FHEeR8w9RGFOdoJbC9vYg/bB6QmQv5C5gMfTwCszmLtC5ZbYvHUlNI6pQA+KvYGIuk6y3sMa4hCFCk210S/t6ENxO9arhk6viKWH0Rmw1qOVLJCUK2Ww5yHsTD74vi3SsOeTXqQtqksaBvk1P6+gnI0M/g8jYwYHcRSxuQs0rdmLyTUy1jrhJJ/YRQTerBkxFUyDRCGVYGYkIx4xTrmy5SxOcRkqNPHVLsZuzkJGtkSiCKxRxjrDGMf8AT2nCghS47e5kGA/jJqrckLyeRXir3IyRnz2EjEZQZBZcqQM9uxx+6ytaeCXcN0UgwS6xkvk7Cf8AienkfT/Lo9frut61x29OV3+lnNzy96plTGb9u1OGU6V/IF2QsC62eSYtrarA8TGeSfCoAQsrTIWpgMtyflq3HWgYyznNgvsp3tQxlWs4aarGNVZyOTymVsE2xcnH4upRZdtkpddNFfk8UkyQ8glt9zCa/XG9jad3N5w6C8xT1vGUXZPI3sjFcyp47E4+smxfy2QewOlejXS+5YtF4qqGmfYNxtzJPsi03/hMNdOb9wvM2EHJczcgYnIkqvwloGBzmOylHj7FM8BeLZ+Rcfu447NPxz6cIxGJuZK6sruNx9Rohm8LaedliC9VnABmEFyR64fjaiRqPL3SYCohB43ucoj9ETajNYlgiQvbvW32V4JMJiNWgFm7OqhcVKUciyzkOpd2hqRN8Tarq4ZzpumsaVq2b9qPAGdEOO316T/dDzHLlYTdeZuQTy+Jydfj7DZygQzd4nxOs5bMa5t/mTDc6JYDC1L1igW2Sro4gbpXs74p4e90e6afkNw9yvM+Nsa37W/aZnq+Irlol3ZV2B0fnjmfWbNpGcweo6jmNAQA53SWX7Wo6/t6qWv4a7lbVZtGF4E4g0vE6Pj/AHWc9fJLhjC18riuLePaVezkM9zlyfVrZKpr9a0gAsZDB4XB7HrS25PJ5wKeIsxdXYzWT+hNJ7VZjsvyF7kufJ9wXLprs2GYn4t3K43H1KJaPpePvlndZ4/wS6gBA1tfLJji6QV2EWVfUfcTL7a1RLl9JfWa0NjSdZ0uAoiGHT7CyVZYkX1h/NRlYkLnyhJkytIZmbhTIBY05bK2NKrXZhpqylvEF1I0azq9l1SOXTBYRE7xoIdQlrNEtGutfS6qjM0dEUzmZ2R/KeQ37k1lHeOQdk2u/t21N2UbOTbcq2Nm2PYcTpqybZJlfWNXo5+xpuu4JzGV6WCx4yy5avWclZuSWw5ZNjkDFnkVBU1q/brneXhK1aPAFikRLHFMYZoiadg+nSVsa2ouV3FKMgIPDkcMFe2Amae27ODeqKqLmbaq1l7BU3WF5G1bbExKE2bwgtMeNgBAwBj8phwMNnCQelYFrJxzcxXv5dTIVZRDqlOuyr4lT0YZIeKzMpKRgxGJGSkJ8fpAKljRWFdUlMpI82c6jHajdvQSdjOzAH27H78jI2p3pJCEWkiwxKEiRVI2RrsCKqD0qqgAAAAAcDjrHxuSnW94zOCuXMrdx8uvY98IbUA30XY6f8Spy1SqJuC9aT/bGYgSRW+R2TJwdVx0spkMDQxdxDc0I4xtvKXe+vigR44EyQHxlD3S0SCSXYRMBEwQMGY9dmWwLcrexF1WQRNnIEsxldtXeoBcFX4ZTSmYC4/thiIj8WKjygSY6kMZqrtbRyDMZj6psSAIrA49NmwksjkEWgYykbzBgeOQiflNNkkhf4GvvkG+mJEcqJLankkIwf8Ac3aEryvzLDjOO57HacdVvizJjZJEBjOVCjGFOBk4/rx7jroLE5XWruXwxqx9d6DZbVYciGuKbDzWTFMfMtFUHEkjp0sJM1sVEKgZKbsYylf4qtw3Ysdb3D6zYHD49IhZyeOpClU2W5iIbMux9iIYNAFEFleRYXY2Ux4WeG7FkMju2zbAeKKrSvXso/Gi7IJaOOx1x5FTxkEZCVj6YhQJhgkbWV1+WJKCmJXyLTKORXRtJTUx+Qgat/IK/ebVTJeavZ6qGYUlz4gVkbe0iaKwAWxPVtVZdsbxPPKAFyJDOccrwwfIx9z+3Uc4pxoY1mk8wEDJ2YBwvbn2OPsf2z0N1u2hn8ZTdl+2F2SOwJrE/iA8nA8ugrFjY8JTDpIJiVLlRQJwJT35Wzr2H2e6dO7dy+CXcbNWZMErfTA4WLLCxCTkWeXyoY7ucBCtddJR3SP5ewyqOcVfzt1WPoObKrPYUvyK6TniMSlE9CdYGuUTKIKPE/8AGyyR7unhtlbX8jn87Y1mnkAwPRScfeyXirN7YgCgbCEyUrtPlJMlQm0AGYsJOVzC4OkEcz/ieZH29UKBj+XAO0ZH9fcdJvMeMgCbeOOHx745yB9/689d2KxtWttM16+J+q/Mw+SyeMp5BhQua9fvay06ewZJlWY8gprzCT6CUSS4JEeW3Ub7sQOzYvFVa0rSqMgvFpNtbF2Wk4vHdSDh8FglQTuxpQogge8ggiKYnfeQ7z7mCeuVi/XMFXwVd1GuhLk0RtOe1r/GsCYx4kSXPb92hIrIJmesYWL2PY6+s7RcxqPJjczEHlDi4CxdWEQNigS0odFmtHaaHLrRDO40ARLn0OaJRxNHZvkFvSjzTANkr2j3bfr7cZx+splLqNyBSPzOdoz6ex49/t0I1mXbNtZsgmKiYayEi5PbXrshsC5CmzB9xx3QPcQAJdYFwFEwweQNPHFljc9jXVnVcriU9orLsiLLViLoMelhoQiGhARBTIHP5nBeMYHam5vqUrLcVTqUxxlJSGxNCtaCysm+BDRNgdkMNc9JE2rJgAZVQYIHI5uz5LdMxr+N6VCPCx8oVRXirCand4QtPcyEAwepdsilsD+2Uz2siOs7ESFgZoJkJxjeoAb5e7Zyefr0FLOnljMkcmMen2z6eBx3+n1/p0N4JVkcvVoXjinUsNSDza5pqXUY/wCM9rGNFjSFPQe82JNhFIwYMiGF6M9nwGG4v5Je/B5unumAw9iv8LKqNaa2RaYrZbfj1wEx8auyfj13RBj3A1qI6DHRbZOvmaykNcw/MTEVFsgwH8I+8IAXMk0MOYixAMITcsZdBCPQZl+R9VsatW1jKHkwvRtWKHJJry0wPHFYtNqqp2AETEIs+ArVQoiFsUYiADM9fXj8YT5WIFibGW3AsAAo78H69scjPB6SyyRAgpXYNx641z32D6/tyPbPWRk0VRztPaRfTcrI3jdYrOgXnToZGw2bNk1sIZXZQoigCcRdxSLugEUeoq01ymZO/rQnUweMuj57yksBjfDPjJbLiz7wY+RX2zEQxK57CFq+xsDWAmnkbycNcsdyL1+qN64Etka1V9tSLClmuesurhEEQqj9giLuSwoIIMt5+iVMBkKOsscVCMoYmxzy8dixTg1kUxHYo1yKYmRJgtkhkQKZgxmFGerME82xKpH/ALUs+ONg7DjH/wAjjtKkjbBJuYHj5sg/l+vI/b6c4x0Mpvps7EnJZB1g6riEriY/cWcfFapbBUwYVMichBARmuIHomYL8Zxl3sZjclbVFc3AtgLQVr90+jTla3LMfxW2q0+sd/bMs7O5ZL6x6HzuQxVYikGrTC2SDexL0rNxdxQtYkZ12s7xUwgJTJiRjsmO/wBE2ZwanUsPlm5GjTjOLuOiK7oaulEP8KxsCloku2sV9WVUwyxVk+tgOnaXqfZ8XP6i8UfubLcH5CD+IRnPIPH9uo/xZPUY9+MYYBmx8uOfb24/f2wI1u2Zapj3YCXOsY6bQuqnaa0rSnLhoMKC8jGdliY72d5RK5jxIOU9FwYVsnhs9pjMXlr76dmuqSoS60wm37JwQSFo2fiaVhMSAis56iPaAs7o9Bd/HYbDpxviyy7p26zQum5REVKChiYX0np5CsLldlDRORki6Qaz/EhwWOuWatUH07VahVd44SnudNftYRycd8T5AmBk+4HEmekPFfVZzr8JH8QCPKdVOMpErAjKe4yDn/oeo5XtqNoWUAe+efy8/p9Pf+mCWYvP09Rzr7+HrVbiQoSlasiDHg64cSLPkVuqfIvsORA2GtSzEWEk5GOv7pOnM3PIZQvkKxGNShrrbWu+OHdItMBYCkNZ+4QSKe0IhZzBBDJn8QrGTWS+hljbNh83TWypKGiqUpmZcT4MuoEX49FnEm2BgkyS+0fTR0LNYKnudvw3WnjLTVzcrws+74ykNETKJDthbWFMIWKyk7JgoZFnXuNmBwqx1HkyANyOiKPl52fbPb29h9YolmbBmdgB7nHvjP8A4fp7nsnkipeRdUoq74WTo/ISGzDJE2L8pwyJHySazd4h6lBj51pMSL1IXcLWZbCCexlhChc5XWO9YBMdepF1N7FNiYATXHaI93+SOvqYzdnA194yuUxyGxiq2QNddJTHlYDfF+7I98+NgdhKOS+6mrcDusdO7xyoV8jXy2x1LPb4nQgqEkXnGu/uaBeVZdJWiAPumO98mQyIrVHSPLXsRFZFrbjkH5gDnK5yR3+/b9uhZYoxyll1Yc7V2/8AL3/tz+3UPgV2nNUC2APxbvdXFMnAgPyOpuseIiWTO/qwWiqRiCjtnoEs9WQ492jUMZvE0uT72YXo1mvXsWbtMV2rY2qqDZTXQW2DUoiuApcueLV9hSbBUuPtVfEGSamWs02vddlzbFcF9wqOsQkwzWRCAkAxJJGDmQGO+SgWTExmvLKZHH07ptYxVb72UGoiUmW+KP3PIMOOEmUCyQHvWcRBjHWYgmwxnhAtL5BXbgQooP5TywznB4x9Oi6NxciKXdJgDG//APZ/w4yRx/rx1Zf3P7ZqWe3ennNboRTTawuDtXE2lIJrbFajTQJkusvtEGiuG9Iapizd1TLAEiFO7DadktGxVm3UqhXr5J1X5YR4ZYd22yIDsab1dFSMK6KEF9fG1BKbJdWN7heP8zr9jjvwyNipntZqWlNpktjLIpDHwJwamMYQssthNafIUmZMVAwcSKazlUyzrQ4RjLcfHtSx9RtgUwvvtfmBLfC+7p3R394+NMfg1sOIJZiGxJHAqRSwpGNuZJoPMfA292UE5xnP7e2MeuPEp4BHvtQc/kHcj2/Xok1w6+IvqqH3X0PMbBgoxP8AwySj5i4j9l3WOsmzyyQRH+WCH7TY7HRguTNEu6si7ex1jXSs3KibzVjj6qaoRCfASAl0XDXYhQhBj+3DFoKYglTVra8Vf17PsGgYiCapTJJ8awgZIIeuAaVd4QK57ntJkAcdxHMx/MhhCz1Siq5UhjKWXtLl8jPYhaYKBB0GPd8j7x1Au41lPUVuke0/QE12Quq17FO1kjcopYbuo4dhu7H/AM46xRvgK0UqSFOOCnHG3nk478/59h0w9Y0rAXkRkLOSiE0cm9Du2ZUNrxPNPYjoRdyhYJdrCmIdIjLEpifHBRzhset2dK0LVdWoVhilGQfftkMVcgV2b6Ild29BS51RNRZfHA4U8hc6BaELCSUDFZ3Ws2w7VWZxpLTbUtrDWrxtloFZY2Z7DCwUwHaQsLyTESMjMHMxyLlV5rD4fIBixo+aLUdqFSSwKkaFlM+CWGTHxAsUEmLWB5iQnsUyPTKrFAuHnqTpIw7+Y3l/l/8AbwABk9h7/r1vPJXMZ8vZEDjkHn8o7ZI4/T646XVWmOSrwtNE2prtaJQVdxdI8jB6yE+KfFIL8gT2yc9TISISKJZtrX6Hl1bH466qtdEVk8kpKLCLTmnMM6qIREZRPiUqZmYmJmwYFA9uLisa6hqNy2g++y+9VDsGRcsKcy9zXSIxP7bikgkpIIEIg56KLyxKtx78ZmqOWLrYflqINrCQyIq6mSolkrlhKlMj5FR0XPj6F0Jf7kwWZq6thIV3DgZRl/w9yRtOe5OPbt0LXQ7N4keU8HIxz8ue+P8Azt9sPLa1lLFLK7FfuxbVQv2sPNl1sguWooV5mRWhhy4VRBdokryrH8yF5MmZJd4xU0rlSyT5BUMgDAFQ0IBncS+pWT7ARXmO8pUvoyA8niSyZiSa2LlWbY2wn5cWRsDj/KbWfvPIlHKVsf2xZ7SasIH9wTGQgR7ig+1nA4O3ZNuTwlnL0KqHRbQu2pHyWunpCVSEka/HJ+UjEPHAwajnvnujaGWFo9zSeTJxgAu6HAX2Ax3wPp7e3W3noh/5+2HwD+X6ft/fqS2bcsKE6/TxlqRTVrttuvAKpt1XiHxlKNiVAAl2k51YxKC7SGsXjV0aLKwfJTuRVY7C5TF4DJYiguqgq1bDwvJZnstS5tu7ea1sxeaAQknyuQTXWpaoOYYZ10r6yOQyR1a1C5NuxehNVKVlK/jrUztCOoSMSPbMnBF9hjv80hBR6vPpuqanwTi8Xk91xjbmWzzMVfx+rhM17+SwynuVZvV2KhpopQcLDuPsG+RqajtASKILTytDiKN5Zzja0aKV/KMlMZAyR7dge/u102IX3AsLiEYznBGAFOR2+/bp/ajw5r2CwuM3/aV4fXdAPYYqrFy6CcjeszSs5RWPxCGV+y1YsVqbqhMJkgxwyMQnp19Ul5357vch7OzWFtDX9F0yxYxmta9hBGlWBGPyWSWrK5hYuIMhnMhXsp+pZIvyN9JfgSmqZC2Y9w/Mcch8mYa5rD8vi9QtyLsFrBMOcdrj32mNccJERRFrHLMky5ap8auseZks+9Zn6pkzyexX7Fe09NKw0bt446EknWXWCa9HSHsix1GwA+OZKInskzFigX1BOgH8zEYc4IUKu4DCd0wDwfbHbqfU5KtIeTpoKsMAlFwTgrwPmXt/0z114fZrQ5Z3zsmQV6gVWVflz5wsGUukwAfJ0Ke0RKFz3DBRJhHUYiT69d1vJxiM/nrnZ9ftZFgTSKZUALGE+Ul2mPhMx0hoqGGNePlIk1okXAoJwGJ+nZO1eutG71WFWEtg0wru7fKUpKBjuiZ7GRMwJfgUQ7oEzSlYR+LweLyF2QVSyF21IkjssqC3MgbfOReKIOI7lD1Mh+82ewfx9MQKnBQSBuPUEKDPp+v/AMcd+/SmvbkYYsVPiO2TKTuOduOAV7fb7dTu43MVm7uMw+EVWOr5Yq27a7DAm5JvX2NYgCkgbEGIqge+VEUEfdEQYw26ahb1jbsnqDm2K8Y9FdMGxosJTCV8g5WMDCiPqfaK2ExMx+9EAyepZN/DarjX0vpjss1vzkmy0YAuYAYkhmn4jiXqiA85MkVwcRMAwx+3o23DFVK23qvw+/khymJqZNGSyhSdpipga1gZIe9RLU1c9jkxIgLAA/z7vWZKrqnnGQyYwdgBdsHB4x78H36y8KzkBIDVJIx6WAHynuT/AHxn/RJIrswjztVzZYsrOTx+RrA6oyrJlJCdQ1sgfOiQ/clqXCQn2mmCjvEprZ5+Ubk72Rs5PI5MWVGUbzfLDJ8I+C0bPyaZQdeCSmJJR1xgo7WwfSDbaN3xg6ZglV8ZRRbwrSxosCmJSNc6r/Lbe2IJj39vaxckEOIy6MmROPSsp7nkKFG50JCl2QFa5XQA2eSXHYns/aIiKwvv6QPQy6FACPbMxHCiTqGZZK5XGfMQ8/IThVPH0PUMte1XZV+IBBx8jE4wV9sAfbOcffHUycY1gUlJqTeo5OSs2TABG0pymETBtDAf5C7IWIBBE1X5fsR3TL02zTchtXH9PYMEtxVKlyg/Jogk0FV7ifOioZoXICMLWlyyklF5Z7CBbFRJelRiOPd12LV0Z7G0rD6RWorRZOxWRWj/AFSesWvsJXLlrWwmJgZYlYj5xAiWRlOv4rYR1HYAfdKv8istmPTZsHKrUVBaJ1BrzYDvIl/u+ae56z7ZEmRBKjS2oQBoU2suD5u5kB5GMqOeeeft/UuCKLAaaW0G4+VFIPCce3Hb9uhzLabnbmi18k6Gi/A5R1Cy7yRFIa76p21rkT6TZKZ/MpFoVxnugWicAsoPAYPG451eyzbaGKt1Wru1q1YXsemwLu9LAiYBdc1M7S6L+8l3ftDPeUnl3IHa48xmIq3GIsULUOzbIkDUdV4GmmCx7wCerIHukfIb2h4UDMyQ+gHcdTo63tdaijNry7EYbE5K5YQo1Qm7kq7rVyiCrIQToxZDXXaLr0llgPIIKmBadpWpxMpjv+XIAAAqzLG2ML7EHPOcf+HrRxCXGNzAY9TEK5+X2+vfAxx09rVmznLyslsOyztIWMWDbd6Er+o1VUwbXjxWXSQdqmdqKy/xhSYhSomAFYK3j+cDiMyF/Ix2VY+o233LTVfHvU0ecg+ILFn5LT5EAGs4gFNiOzzkPjgo/YCwWava9V1/LZR1J2EpKyiEyUEOWCSi3VX2QtZR5RlqRCYA5I5hk/5YwWYU33cjirOQbSq4WuZ4czUpn7MjDD6EopXPkcMpgnRIy0WLXEyJz6xd0+C/n4doYIzg5kZZCPlPcfv9eQf160+LhjkHDnspOA3JKe4Pv9RwPr2PTg2/dtVgte2D/htjArWad6oltoikc0OTujXx+RuhX7wXeqLk1h4xApaALbVYoisQNRZZhso6yGn4WrNI4s2RsV22UsB1YiBfQ2KFBNWYETESLEgM+Me7oYBmBxsX6FlGSsZOxKKlqyBl5pTj4BbprvNRd/ins8bBFcSUFHdJwPUYYOpKRc1jZJy7WTFHFZN43GvYyWPp44XVGoh8LMnOZArCAWSikjStsEHoBNOpUVU/GLNMuOEaQrkFfbsQCP8AP26MQpKwMcQHbDEHP5OcZx/8ft0Mss5avFLHKXi6bcz2Xn2qaVd0fNNrqdWCYtvaqmqe0pd2E39uLROL92TXPcjbRicVk8NRzHgvGFcqqKdWvXSdJYgt4ncgjbM2QXM9xp6LKI8ahE4JeJidTymw1qq8Hgq3mbZxwoyrLZLUI3CUMVq83ZSsrJMORjqae6IlUh3SPcKbydrC79sVO1jEqsYy0qg2mroMLbURKTUK5iYJneMm6S7RgZE4KFlHphFa1OyjRQPBtC5CCursSFU4Lk5+xPfHPt1s00sDKMooJHqkbAGdgJH/AMHB9sHpi8UXN85G2vF8cU9r2FCt+tVUZjBnatBjb9/AVbN2g+2sbfjYvCIS9tAWScqlrPgOI2/a0F325bVx/wAwzw7usryWX1y29eRpY5V1lnW2MTVdDbcZFQfChVTIUJKs9pgxNgfGlP4sip2t7RT1eoF3I0GJyRk6xVydC4rHXK10QdNeQtLlbF0++BhoVikTACR3wbJL00ePOZeeM5s24X9J2C7ntwy2s2K24ZbLV6+azD8DXx4eVoW8mRMmzSQpL4ehtq+KFoiO8lBMIom1Q2Xg1OKtTgVuJS7MXUBeTGFwCSQAOBjOQc9NonSRVJvSPlTujCKw3Zj27GXsuA2RgknbhgAR0iN5uZCpvmyA5pK+kZvJYwFJGDCSxN6zTBJMVDGWpZComOrYgpKfHMr8YQUZPO4jJadh7lcrNfZQyrKlgBx5VazqR05emqzo1kFYXc/ceCXQdpRL8I1mAQmGbbboZTaWea5I2GPU7NHCD7V5RPf8+zFfuh0GbSFprXJMMiKa4RHQT/ZaldtlQ7orr0Wi6nfECKo9y2dVnAnAjPQjUKi6zDTkkHK2gcC281qqbtMStZPuxWOHPy/4lyeMj/v1H5LeZuMcJUdi2Q2PT3BI+h4+uce46IMvXyTcQvJ+RQV0ykmfJZZRIscQVxKepEgJUbD/ACasjcPapgga5YRdhM3Zr6VldRcGIyb8rcxbozN3GROYxI4m7ZtQrE3AaMV6+UW8aV8O1svQhRphcr7p7Nrv6fd0+TqUzRmqFmm9qYukYWrjYCpkpsDZhaw8biNxVIabaoFMu8kLCCVMxk5plkAJyadewtLHqlUBMkUggR6ultkDESIe1RTIAbQhSvuSWeC9qDmazQSMfNvR40Xuh+bAPPI/Tge3WrzbXEZWNwSAAp+6DggkAZ9voemdteJyn1Cv8PKWm43I1qSa7KTTTRVkLNjw0BimJB1sgwZK+LCWtteJd0kmdvqbzeH3yqi4Vu2l46tTUo+wkFcJLCabqtFLFQLQBok04V5HDBxJdF/aSPbdNv4jiHTNmv4a/VLJVW38XnhsMOjlqi7doStqORNRNqGI17DGqXKoBMSsiKGEn8TsnkCbOwIyF4RrkaUQcoazxH4zARgFlACESZMHvNrGdIgQjxeoWCiIwHTfPQ4UkS7m7D3x9/6Y+meiAHiZJIXaGXKkAspXgp2JyeP+3TQ1nmLl3jLXGanhc/kV6Zm8jOcyGAPyLxF/JStNZthiPkLXLJrV6wmAnCiitWMEmdZRLZWlcnbLr+r5DKJta9kMFtmSsK2fVcv8b/zH47jcLZqPKs4Cl74sC+sysNqFf4mJMfulxzeLzOqVMVj8fYr3quev2W27tsHfNp5CsupWVXZMR2IDqLYKPsZ9RWaS6zBBbzPGJagnFBj8lW2RDTOzftM+TjVABB2NqiaptLsQS3Q8QFkAs4k+sBPqCrpVeuPNr0pqqnBZmAZV+X3J4GMknHP346erqGrTRp8Q/mKoBHrGCfSckAAnI/U8Y7Y6JdG5EwmMxmw4SzSuY6dry+LavMLf8edaxaG2kQxddPa19cpsMmF2icYrVIibFHMDZQuM/bjsNzDa7gOY8vS3zEWa2vTnb9mmGmbHbyV4nzcxF4FfMqJRWKrXcTpCuLwe5aICVSK2LQeO9c1PHjtGUTkMpmqf1wPpSnHkMCyg0q9TDufXhyrCcgmynKLk5rzYriSll1XMQrd2wOnVM4lOgZSxk9fbSoWpv3EOxwqvzC5t4563CJDK7IkUvVM12o7QFnyBKPT6nQ0ywjSROs868sqoX5wpIwg54546nrXp8hWfyQccptGfl5Jf/T/LPVguQeJbScPsup5LbKmV2XU7tzJ4q8juPH5bFUqtkrVtyyqOltkbCIdRf2hQylSRKYqm0WepKxx3yjo/C3GG47HXxNXj/dkHmtTzOMulMvyFjEKvNxV5aiiamw06/ZYfXYtLOkwFXzRXORg8tzHhf6dzEHis1Z2SdFra5az9TJ07FaUJqlWhNrHdjCFlZ5A8La4Jzq/cojKI6Hcm1om1579PTifJaJVRtaLOcsRl6GNt1sjZxWWXjUXWQ/F3DF62V22jorsUEmw2MMgWijMiCS0C1hoQkMYjGQPh3DkBohkqwyR6sHt3BJwMdGzVp4Ugsi9hZpRGFdYyZWMMkgRHUjbITHuHD5VWjC7nDLr4wN3eBydmrrmTsYXZLGRrUnWoykos212zIQtmxpNJ1ZURKrBeWAgT+QEhMEEvhF1G78c7br/IW6Ua+bw95RYutdepuZuX6LrCyIslcCSvUXkpIOOWhYrKWk5UxbFENRKbNqPdjwqcVcXlizA0oxQeFnxnqYwrS1SPTvSa1l0mJmPNEJmIZ0H1a/YdFzq87dx3Kmunq+frUX5AMMqq2oOUx68eN+ndrNgJrWUWkBXAXJe5cJImQ2xKXrgqSuDWO/ZCBjJFd4iwwuSGUfT+n9epNL1SIzmOxKxXBBVgCucL324PH6g554HXP1Z8buWifoopwW1Rgck/Z9Q15i2ZHFupbBhK9blCmb4wUdkB9PsPKuonPETSyvD0wS7Ph9egfnIkaOV6zHWa96Z6RER94tR2xHWY+3d/v16dP9h9e61+oZ7htp5n/Td9y+PythAYjRtO07UsHiYgsk+vinch6vk4tNtyiQqkq0E1AsrhC7keMeoEAAz0pM7MzTy8/wC6b/T+ImPytzPWOn/0jpHSP79I+168G/DmqRBLLIMICHZ29QijD43jgE+oDsAQM8dfJv8AHAKNZXb5BLTzurQgooje2WhUockskRRHb87qZDyxxh/aSKJLp9oGP4if8wfx9v5HpH8ff7R/tHT3kPbJpmbre2j2zWk5GqrGZD29cF3a8G5KoRcyXFmvuefcP4ixCAh7VdAKVnFgmS5h+vRt7i6d0fYvxj7df5mI6fbr16x95/v1n/frHr31vblpWDxHtP8AaujIWcxkK2b9snA24NfXeDcbSdm+INeRZrtka/nqsx8VxrWYYE11pf5K7jcTui/xnFNMyCOURnfn1YIIyg24PPf6fXq3f7Oot/ETitFJLwQRHgH/AICZ5JB9u2ffo/Zj8UTUov7HaKuQsRasx5TKUq73da6luATArEdI6LTMrkibIl/MfjdwHGjYp4XH23vowuxaAKRvEqlcgcRNSlcCaxccicwUeBYCQHP8wd2sPoyGYrP08bcx7fo1lJ0sy6s+sq4hUVEMVUDth1TyjLqzSgLDFFHzVmP5jhYzkn4l63jMBqGMq25xlyvbXKvLayyxFti0a5qSBNrAB2ChBR3jHT47gFcCznhpywsZrEZlGOGjPlsc7ewK5IOOM8Hr6ykFyWwUaSOn6gW+JDsfy5xszzjj29j14YHM8g3a1rYk6hVZMjNVV25RitXRGZY0qa8S6eqa0AADYSiCKvJDDwECYQevzFYzbMkGxYB2SbGVZYZdRaspaLKluu2G+GWrgSIe7pc6lMsYA9YDxFJTkZnmjcshrOuari6ur4rXcE+RoPwanNyWwObblsHlWWG+C+PR01qhqqoBFSBoh4290xmYLa7OT2pVGw62qxlJgMghYLptLJGuVdqVv8tpBFXUMQ82iaDT47CmKYMzAt5hKI4qwMbYyb43oOFztDrt+uOeccdz0yjqHYPMueawJz8NIQu1WG1vWBgFQG25yMlQTjnrVohYa7k6GOy85IM9jWMuPsEn5i77e5+fvuAWSPZVJSxlK+wUg7ovv6QHrByOqY/WcjXyWaZQsBXGXUllJ/Dy9eaxsGRlhQFwfzHvFULSNiV/iuIkfQNdz54Pa8wbvmglVyyi+F8zhtyoVt0mCpVK4sBYBKrQkqRg3wwh/ajw+urNbRf2NNj5ePqvx1FCIpWX1nNGlXkFphXVhkCZbK4I5UuQanoNoXTHf6IeWEhYYp0gmcgbqldEjHyDOVYf5fv0JPaqwSATz+YBjKTEn3X6D25zn/5cGK5NxmCUb8VXx2IsXypB8fHV1/Ks0DYwbEscavLXfTW9rBHxdOht+0THkgOtbceuZzMRkdi2NqAc0Kf0q7bUdku6uFaIsk+HKVMFKoOq4VwfeQH5WSslRGWeijRac1XF2vTLHVAS65XFhioIgZFxgiwYkeSloWRqjKVRNcvR0OEuWdar7PmfpJUcQoqtE6JOaex5Jdp2QsIsWxYURaT2gBtFQoOvI1AUhqy8kqtqGlrv+LFgsMAylHznaMANuwPp9+mUGpxyxYpx1oowuCQnJ4Hftng/v1kZrLDfTQTGECalbFslg3S8TCRZeximMIoEnvIC8BuIoaUz3NISOT9Re2PWnB4/OFSxZJxeMpYpGNWxM2aK8eppJ6U0iMkddDDqo7VGEx3rKGnMMnmT3LJ2sZZezGYAStVwpw+wjzmimKyYEVWE8CXZSREmGeEorqKTZJdBgTHR8XgEatlvcfyzWpswnH9CpR4q4iwvZic1zfumMVRuYpaFZExr5XU1Iyd6/nRG1UPKvwgky+OLqvrXVbqdSkZrHm1LDAsJc+WjAKGP+Fc5HGASx4UEkAppfx33t5b4eNcQws0jPJJFGi4A9OXdd0jbY41zJIyRxsyn/Fr8r7dqlHmG9Qw7vcTyZhXq4F06/glbI3i/F4XIgGT5JyeEV2tx2Sz2KzNtOrldAIyKKlmjSPyw1kLjhXgXPc6v37kvlnbb2B4a0zI3c3zdy3l1qo3s/aoIuV8hXxd2EIw+T2bK5zC0tdyKKcSrDOvBXsUosLKqWLqV3mDnHnXJni9ko4vP5SBndeWYqfE1fjrT9dp5WjSsfVYBrsfhKVOqOJwa6gWLN+5kEedaiJ9qvA+4DlTG7RGvcBcJ2M3hvajw5kMjd1XWknj65crch7Dm8RybtPMu8MSlVnJ308l3c+3XMZLCqU3Jv5ly7U5DG/T9NKqRVrvmaqiT11YivhknmllYRbnaAMMKduZZFO4fhRKeQyYv6bcgVVoT1I7tlFfU9Q2v/uWnxMxhghYxukljdK0dGtKUiZjc1GaI7HrWJ7mDk+xyzuFDNY+vY1zjzHYSda440JfRNbj/AE9k4144X4AsBac4VxbJyjrMOt1RCKlewePCUEA0MoOGfVqXcrYRRlxMu45QgdZ2PiJ8dlpTMqfa6icyLGdrGzEjCo7BhV0cBksuyzWxd24VlKbFspUw2gUVqxOsw0BEGAiQEhd+XQRXLEtX9pmDsMsnibTG3Hg2m0Zrym1Np1s6xEClgpvSWKKTKIrWIgpCRFonMQ31eJqqWkHwUFZImwWeUitIR6cZi9uMjAIUYA7Y6q76i0ZFdHkEKEgb2JzllOdxJZmZyWd2Jd2JZizEkm1/DvzOwuShK5weVbebjGtkkVrPg8120xLp6Li4KBibEdT7FdoyEhMGINg8hiTVmcpZx64+JVrIr0xb0EzZZJEOgfJHn8aR+Qzt6eGCFgMMpkSzKeWycYccblfm2aKLNi0lK2RWTjHuTFe3Zqq8ryQ9q4WIMZ5eyYiPIae2QwvHjG1iqDVx0DkExadcMkuyFUe9jF9hrIBYLGLkGlMiuZkxjpMwJxL4eXyS++LIAJw0Rz2+mSRjv3+/ueltmxaU/gNu3ffP078/rjH2+nUbi9ipN2ZwVkHU6MA3wKfIPgasgWaBkZ8suZEQ4okCKwcy2A7QmMvLX3aNtacglGSG9W8ia9OINLXG3op5tkO55xCC8ZdIJkLmZ7iD7+oGja1mk0oVYyD7ZMkzgZSwBNrjcufOSFWJUMFBzDErYEDC2+QBFnok5B2wcrs9PPZPGjjazMfUVixARNzFDESakfczIzckmLXPWAiT8J/kQiPFpu5TDC7rnG4x7S2AAew+oORyBgDPQytYX8Sd4+ccMCeSFHGM+/fvnnjrOzeIz+douzaaFOjXxrkDe+S6KgIsZKHsrIYmwa4cvo2YHxdO2QDtMPGcelRbUnGQuZyFJrRI3EVJsWGICHscZLgeq4KXRPeRDJHH2d95iZma2byufm/iwx2QzF6+uFKRCfKuRgphDXjL5U7u84qUIrEhYcB9zIliKZgLeLu2sQ2givkapQpqLa4ruSYSxZKiBDs+StkeNq+7uCYIThgx60qTXdJlMUUvmqSAVsxhW7IO5z7Zznsfp0uuKHzLGRzyducdhkgffHf3/v1h5u6ixSVfFlq0UO/da5UiTSccflEN7ghihmYXHTuWPdIGclERkXTZOv0WV6gGENlLJ85m+20XkaicmT7EKSISsPsCWDAF9zj0FnXyRrYpsugyLyAoTgllPefm8aw6QML7iiekhM9P2OolPTLWrYRGMe1ywq2RTDZaBMPzT3DVZFknfiKpmJnuGZNv2YQsAGQe81+UiWOuBuwWYP6cHZz2x/b2z36Rw3IWlKTSxkj8pU7+ynvgAfrnI/t1LsyjE3W3Zx9O5Yu07VGBuAJjUsWhFJXFCUdk2QGQMTiJ6THdI9AkvWLerXJxFNFy/VhUyRDXrtWJ/JkewiasIUDzHpJCDgNPkjvECYPWMvJ4OwGNx/hsMmccUY+W9YsKas7HcuxColhi9LSOUkxpWhj7OYxC4j1hxWwuLp5Vt0G3M2lyjq15sIZUWtwmJ+SWpbJ+FxRLvBPYCWE6R8pfcmJ9qhpnZ5MDOWchflycDA4OCAT/AJ9FlIZRkxzFe/zDGMDkY/zOPb69dueLBnqWIoYNjbuZ+TJZeBZCKhrRVhZjJScKM3u6wcQIRHSDLsghmOyns+fx+u5LXLGdqLqQVN8Y9S12lnKyKZhdku5iyXEqIwZ1ExglT3jER65q+CxuyXXIyWQx2DUbJCLjZGrjjiIiPILJWRD3zLJlxLGBkIBwGQwcj2y08ZRzluvTsTeBEICLqOsJsitUy2UmLClhBE+HqYC3y9Wx5VRAkBJaFmbyUtszZ4UAZX5R2Ocgfr9B0JN6I9sUc0a5Hqcrg4C9vfGPf2+vQ4dt5LXDbRtZXKWwmP22DLpnrPVZQLRkQIhOe4QWEkHUp6SSHkAyLcWeO+RkrdSlKWst91hMDL3d0IFnVX4D4g7ggZJfQTgOzyFG3JptxbrRrrz4nioV1niFppF0hwmJREN6LkIiCIxGSiFfmUJjoxKUV8TfyNcrq7NbpMIBhLRH3MQScMjujxBAgA9A7JkvMUgfX1KIHSRYntNg44Ma54KjuSAP/BjpQr/iZkdguR6g2B+XnAOfc/sOuytrOUu5SsYTDbuQyi4iqkRAn2AhrSIlT1gyq9q19zDiCWULGT+wz+7fr+yYx54zPsKBEFW0LsL8K48pirtkCkwdAnE9YHqEGuSGRKJmcbEbPdTlsXkRhcRirKGEuXKMHQiwJ+Ilq8ErFxQQTENJfUY7BkimPRJyPyBkuSdiXsF36dUCnTr0vpSBCVlWqi1SJR3/AGiwK2SD2L7YfElDgFgraLAV4o2G15g+AdwA2nG3knJGMY5/fk89FSyQLHuS3FIuAQm1t/sRyRj2HOf0PfpMvSpF5lYmA5kIBheKSMSXBMCGF1k+s909sDMEyDiJjqHSfRdcLFo1yKELcFo7VU12PI4IRIELCJpfaGLkI7S6dI74EAKOsBMDmYrvyHzvFFObC010KVBj0iPuHjLzQUTIx5XzEn3D95NsxEx4pIGXJo5W15Fl4A7mGTCrkxhMZJR2T3wSy6kyCYMHAiA/hAwQpjVQZxBIT/iZS/5c8YOO+Dx+nQlaSWxhYWZB9S7Efl7DJ+/sMfbrKsKyNoTsZFHy00xmxLJ7gDqU9UxLVCPYJdveSoKE/lPkESjt9ZWIytBtiX3rrMQI1XU320gbZmWSXUC7Zgigw/bKCKD6donDAmOjWobrp2u5VmHzdUNr1FKGNZj8YQV23zCv0qVyuMHxiDGtg2lKQ7YGViMmyQBSYfGlseyPo4urVTQv3bVivUPu8aaguc8lNbEMhfSucQtBdgqNXiU5qyHpqTCkTSQpDA3H/ujn5e6D+nb9u56km8+AgMfiOw4BLfkGeSPv9PtwD1N6zRw2TO3j4OUXnuaarvaBJCqpfcNmYgg6LMZntH7+MwiYOY6hAtrV9eMvXZYZ9Yly12WDBNZAG2JYcl9zZPQDJh9ZhZ9I7ZHr6L1apZwlXYJlLr7kSlKLVWO2jTIyhhrXaAleUTSMQXUQkSLwHMzEMMT2zH4urcprpssyy7SqNuLYye8HnBxEqmvPc38hLqDhX2p+5kYQREDWszhmZ0hPsJPUG5C8424+pPtx78dL7BmfYUhlU4HORjPo7jPOfr9ueo0zVfzU1pa/47SE+6evT7tkQYkIg2EXeUl3zJSMCXU5gukm2EwyQxG50X04i9QrFcTKuqgIO3vUlcizxnJR08rOgz39hD2SM9QfBYq+7PKY6ubRWAGxS0gEIQLekzWBZkfiYEiZriBaLQmFDIDBEVbnsVhOSvIo/wDl82VwBs7o+QdftJbWR+1CiW+O/uB64jqQyxUNiSKRXmZ/NeSSWPj0HhcDZ8u0AkDv789h7dRxKF9VoqynjGDu/KByMj9QfsfY9ATScmpLKThGpENhhLA2n8YoiQnu7jJ5SyZAzLqyQiBKJHrPom13HZiMFkM8D1JrU2gxpWp8LrT2uiOiPkyfmBI+OyKQg1AvuhYzEfbEwmBu35Cwuys6ymTYKGmYqCVTAxLawz3DDCGBaCvH5llIdvjLrEnt+1ZPM4VeHbZrIxVFnQcdQrEmus4CK5NISEnKiPH0/biQYUDIwUSU+t57hnHlqGVBgEbSRgbfduT3zj24ycY6KgWEMJK5ZOR6fr8nsc8/TP7cdMfkrbs7l9N4ystcp1rE1svFQ/HA/GgLVaBYyTITIHD91KEpAIGfzQXSfSc+dbjKMyufFlS3lHIaRmPc20l0lB2IJvcEH3lEdV9TMQEplnb3w5y+m7To+nTsPTDpxH1RTL/YiG2AMleFYyuZ+Qo2oA19nilfWYf5Dn7KHkK6WwZ/FTMqhOvUk1q8hDoJlXvVYlUgKhIxCz0M2eQyEo8Ygyt0EdUWJI/VambGB5YjAT8pOcYJ7d855x1JblZ1G7ceB2VQx+Xt7+4A+h46GNqy5Ws3Y7kubXFxJWm0BGRr8YwMxKomRS0QOSE+1ZF2jPdPSZbPHXIdTCVauKyVIm4POd9C0sUQx9NYisAPrPc5fiJQlJCYSZjIsgTnr6Br+PPLuG2bO8/idhHUBjFhY7m9Ev8At2SbImGQfbK5ntg1qOZOcRuNoVsUL0ryE5GuuIes+wQUsYLsGuyGFJOk4mYXI/aFwbGNgAH16uI3kDKuE4yyIyEDK+4wTnHucf6A1pZ1YqI9qnHMoDcAJ9P39v046KclsWQy2Xf8+G2aineFBBIh/wCW15b8UO2IAkEsf3DKIiImCmZb0gvU3rlzG5gmVcpjX2a6lNbWrKKx4azDMpkwiGiBERDBlPb9omO2Zme2QOm1uHmlZdCbKLQM6tZJGUiS5lbZATWxpkZQZqYQTPd3jJh0rw1sWZ4WrTJ+SozkLAxcGa6pkKwSbJStqJWRrhizGOncYIkZXEiyZZO1u5NFKopQmdmwDvmbjlBz82OOffsejB6j6jFg4yACP8PuRjI+3H68dQmuWcxXdexlqqVqtIkDIsAS1Va0+eFEonBME4hYPcU95mcBDFiMj6KcfSt41WDyTIq2GV3woBsn5Oo12+RAsrlPeArAFAPaUTMyMD3QMAIK3KjRyttmUsOtLtMl7hCGdowUCKYhj2GyybGDHU2LYalwEL6CEDLfwDtayeGvZkzSGQrWa9KtQuEC22iHucdiumJYxqukwry9fyZELUIH3xOsxn2o9oReY+D5YkDAfKO+AcggHHbnkDHRdeJwCysCo9h2Hy/px+3b6dulRdW/YtqsueC1uv2pExWoZ6kywTjYoFl2pEjYcQkBEOowXUZiR9MfJ6xCsmjE6W69l7eNVVO6JCMCR2VQT/GRxJrmu1hQRSZM6LL8OvqCq4rLO3i0eGbBlWJJwQj0+N+642itgpmHsCXJISZJSuS7jAZ9Ndew4LSMQ4aSlWtlbFtMX2kErpl39GlcMS8rnG3qArV42E0O5jRAg9b1rMtfANZCrAcRsrHnYM55+/OCfcnraONS4kZo1CnkbTz8vb09sfTjv7c9H+gbLpPt+evNbXqGO3XYblHJAGrZK02stTr9ezSq5bJOTLGxXxx3Ty2PQoBi3ZRX69JX+SIC1s29Xtr3jL7dD8riixtNM33VnZG5j1U0IXSQsOkhKppC6xCVLR5LZDCk9SiVdkXZfNvsZXKWLd963oJ7bDD7WDXd0AO6IkhAQgFmAlK5iIGRjtkZZWIoYXPpzdymxyr4fS1VsDjpIrmSNItJlyofUJXTrL6FeUajhQyvtI4kyEaeV4ZjPWmaN2OTHKyledo4yARx7Dtn263s3sqEhThQATFtUnG3nJI7jjgZ6E9muWLQY/KVbA0szjDGWyJ9kDVQw7FiIaMdEwiTjqrtiR/KCkoKZ9G1TI1d5xR5UH1sbcpa/wCLKVV2YWGUmklsBYmGTHRxtb5jTHSS7CYqR69pAmfyqcVJrqYI4j4baeRs5EyE5uEw13K8JHvFv/JINcwGQyZlC0CPSWJqqNWwnG9y1cw1vyZutUqpyVqDBKmE4CaQkCzQUlV+0MWb0iuBA/K2Yb60r2pmnV7GxmYjLKm/OSnOT/Xt9eOg4bEjEh4tnuS2GYZ2+4P7Zx9+e/SK0w6NV2Yq3D8lUa7g7a5iwhYuw9kExcjPiELEfyQiRjMTMzEwUjtm3bF6jpG5jVokCKe1XcyGE0YFohDFqV16yAyXU1RPccR09SeKXjsLtGcpidh9W7HiX0kmJsAcOlMxEkANmqfRkdFpeuSiHw4YgxzJnBY6llYyNqwWURXhKqpAQMm13xLzAu+BNK1n0gD8feRj2rKOpQ1soLLKFmkUcZIQAAZT3Bxz9sHoKz86lHZCSCSclTymePbj7Y/bnr8fsNqnZoKBYZKmkwuWIsNAxOBIWdpd3cai/lUgH4EBfuyBdZhqcl8jZjYrmq7emkjGyevqwylUu/wfBQ6w1pqnt+9g+4UWHRMSalpWcmAR6RefrYytUxTUMYbcggmWX12dhres5AGkHhmf3Bju7ZJioXHjZDesSLEUjXdh13DY6cvZe7A1nxQrhAGCXGtjJAAFQmpPY6Z8YinxSUzPQPsxfJfp6eRF8TZEnGdi+knK5+ox2xwc89x0QlycR+Um1z6RkISc8ducDjk8/U9sYkMf37np10bCxUONBuTC1AqY0pVPhr1Wj+HamAMunaRRDJ7Y69BEQ/WrZZfGZLE0cep7noM6j29omsKrWT0UEiMRIxXJfQ5GCiRIIGesS2uOcBXtg/X6eyUF2c/XZTsVGyCgUrqMtZatdCBcC1f7skJF3KEEgJnI+vy1wxc0zacZSr7zrbM3ZsWGeFVq4NanSGsTq16wHePlVeFjq9cDZFgmLYb0h1AvWY9YZhgKmw49cikMRhQe6gA8/X9evJX1liJFrO6984ycYTnOcD5f7Z79hDXtlsP4zyev2msVVnP4zJYtZJYwWPG247LGQXQpajuhMCMHIImFxED3QOG/N2KmeqXclj6q8RVcFVlaRfNU5amIJorYTehCP7vQT8fWDiWdekQwM/qco4s1O/TNi3JyOXLKBVYqBOnGV8IfFTITciWR3PaR9pTBAdeEdxwQorVdlyOG2nKLS08TrZ1ATNha3sgsjP8AhJtKlPjl0Mk5mK4gHacnDEsiYjVaXxm6Wn+I+QWOSidl4zjHbtxycnop7M8QUTK4IABTkH8uee2OTx+nOOp/YqusngKuOW2qm/fppyWMtVCgalh1Oy5iajBICWLHSEd/avuXMB3eLpB+ojlwtSyOP0bOa+WY+v2NfDE7iNiRmoGbxcmYXqDgjoVWyol1GomZaTQW6CIYGIDfo+55ZFY14WzH01cDUNdd7VEEl5FyYsWRDLGl5F+OZaE9nc0+s9XpRoXn8B7zjdn1M3548pULjjPV6CfCrYKza0bBjs+2WJe3GxiIc5a6SyuLyXifXdWnyQwiIrBiG5pMVt+B5kZc7T6RnKjH0Pt/Xg6j4e3jhk57MzHONuR6VA/Tk46EtfxNTG6/i8y/GQqq6rlGuvkBrVXuqXAJKJUEsI2AxgkUz1PtgYmJnr6VtDIrfhnTcuNcXnSvzt7BsWQlrRI7URPRv5eMFySzZIkIr7hgp9WfzmdyD+ILODt18Ljl33pTTtuCa+VVNaxE1ztybBBwzWBA2ARBIMmNJ6SOIkEvX0bW7+r3bH9Sa/h7GAdQSlbrTXXssy1aPvsYuuNd8s+lsXBXDa3uBbEkvvgTn0YYYo4y8QrwZXIillCMMBeMMc9Z+Aj9IVPMUYyEOP8AD9ftzx9uOmNx7rVTadMy2NwzhoZ25aHGZNb3wCWMsMeFG7XsTHamvRT+NuSEBU446T1gZkIymE2/T4zfH+ZmPglYa11dBVbAm5R/CTkKD1jBNRYUBGu0JeB4zLO0WFBCZKRV0jiqMlWzNHGZPN7CqlZOqVj6m7GPXb+Q4bUdBBIQPiklrMDcYeE4b1n0tr2Z1q9VqOyOy5l95BlUo2PGLZfi+jpSB2bAEUMB0FJrNZJgIKDAvVaEree/msdoPp8mMTD8nv8ATIz2x0ZXSCuBt3ofTlCQxHyg5P6Dn+/TSpPsWtYxuFyQX611L0DhGl3oU8FR1x/xZVBdHA9cvW+BYYBJyAyP39Ru8ZActOwZHF0sjaq3w1p9vMsxjzlGaqK+Hlq0WBAlCqbae0Zc2QaZeeQEigIz9S2zW7VJDKuR2UbuAiMij5I0+z5VZ6omjRF099aya+41eMu4lF3LaoZJRE9rlHGceZPYdYv65sFrR9txgZItbsZOtWaeUyMDkK+csPBBqWCbRTYr0091R8kJ2BVZAT9H0E1O9KY6JhRB8zzSx0mIwhyN3B4784zx78Gt8FOAXePdgcS+oA+nsMH7cg/Tpf7U2/yFmNcQm5SshFGEHNKupNKoKO3uIyWA9zDFMKmWRJGfcDJWvtn0z+La+tcach09g3umyxrVrHWQfRxNk4uWmuFlSvC/Gxblsqt6WhIinu7YhTGCRR6C+JuS8Jh9gn4OnJfjvkWbFqpZuMbFjGlUtoqUfMA2nMnoyRl5MTaY4JYTe2YgR/J7/jMbtDZXh8LmlrS4Ktm4NpkpXDSGUWJhkAlkD+I01JNcSoHV7Qskxk+WD4GZVv2K85GNyGWN1OCmRvRgG59+/J989EVJqdf5mgYn3jUrjhRkZXjv+p+nPU7k62gV+Rt7vrwuW2DD35s5XWHAU0LVW1bdIBYyq+8ildeYFjupdgrMEsmOkCXTjcbXu3cfdzWFdedXyuMv369R6UDksVTuitmNa6Rl0WJU2FqbEw5cRMxHQpKM+tuMPGinFYXGqPaMXkcMF340LbUuOjy91Cwh0C5gCkgXLSUyYkWMrGSfIQzSubkpk2cbWtoruvqgnwkmGy41ijnyXZE5rn0WIwK1jYABmQZ2lMRtY1bT9ojgp1Y2GDv87aO68jPHbsBx7d++sqwTvvZwUPJG4ng7MDt+o/XI6amd1ni3bcjyLY1u7ltODD42i7EpvMMvqd+chMWahAyCkfgAx7QlMlPePmEpCZiFg3VnUdfwV6jD8iWQ8INpGuyTBP5UrGbDJDtk2H9y7CgWyP59B/kk13LXafKH0TLUauR/qSnax0pt1VAROdQsK+Wlv7A2LdI4GK6e3wS0BsqgpEgbC4XaNiwd3IaxnbFkLmHuqrD82y4YW2nJQEMWupXhguSamWewVIBhyDltkSL0rk1mxEpjWrDMpGQySgsvYcD1Akd+2OPbsYkhqySD4ULG4I9chZlJ9HZQM/fBIJ78+z23HdOUdv471rj92n3AoaiwLBmutfJCluY9zW2VDXMa4ADxGGqgEktaCMSAe/1jceVcIh2PwHI2iWr6BE8km7QtODw0gmKz0fFEgFrV1fPYGuMdGs7i7o6B2DFjdcjRrKuI23Z1ZPI5aE2QbmbbaBY6zJfPEBIkEFIoEVEix1bEdRX1QUR6gs5t1pE4ZqL7LKgC/ThaJeK1RZ80OfLIIJa0p7QrtklV4URJCBZHf6hoajBPKE1OK+kLYGa0HmhfkHIQIPqeT25/VgYVQL8S9eQjGPLR1OfRgDOff/P9+mRq+vY+geXw/wDSuVVrG07DlhGwVdV3JBgZuNs4M6TXOX4bLlrUEgMqOQAQsEyIPuCbvHOyXSv/AE2tkCp9XOTN6UV+lUYKJBvQlEsgHolkrITif9GS6DES2o4m/l8preOqbObLuVyWPUVpmUdP0P5jeyoy4smWDDwtZEMkvP4JGINbhOQif5d1HE8ePHEp2r+qcgpx1MkdWTt1xbEqY2XOCRXYrGflcSVeMGmjshqmGAerhBR8GFTi9qCBxk+bp8xIOFHIMuOMftnt9crAB+IBYdBggIdoxhDj1EDjH34+h6ONZ4vftuoZHW0bFhMfTxjl5ReNvOqBcY8lutE5DmNiewrcdq65smGGCu7tIoiRTHcIch36tiqvYMID8L3fLDK5unjZXVreVlgCrtZLZZPUR6iAs8/WZX3RDJxdz0zKYfMpPTmLzuDydfHRhNibRdWi6ya6n5InoGZg30XeVAgyFQJKNVxn8x6Lr2Q07kddnHuHXcUQXKGBpZV7LVHO5h2NpGbczlDW8u7F3shM13AhSZCRriEnWGQlHZqUdPZ20m/I6HsorCFjnaOcOWH0/T6HtOqw2MemzkY9O5cn5Dxzjn+nUfrvGfJ/ns+N2lXKbKCcKarmxYz47K2VPwyoiEo+OKQ7nfKkhdWX3vUw/wByBth7cC3LjpWz0sXgEW7iLuVuYRmC2IcxhcBfwlJQ3G3CGW06uOZAsuMtvWtFsXhB9DdJHUvVdlxGtFnOOEa6zMX9iSnFV/KleSOMuwu07GNacxEgbBFVN3i7ArvatYE9nYDV475KucC7JRylTC2slgNhRe1/adKsqaqHU0WUZbIzT6shcPZkKqq5/NdYAqC5p2kCPR6qbYmzYEttFlkUjZl33nGw+5z3Ht/r08pzmOFoolsIPcSlWH5fZePr/rxjpbbJRyG7XKufdsuHXm8u6zXuWnZXH45tZ9ZlquLK0IlbFtjuFYGAC8UxJD0me/1sR5N5vN/A2o6na3zXNy27G41mEw+xXWU05zVMfdzIsyFcPKuV5PF5SoZJJDSl9bH11rqWVM691IN70eld1TcOSsK/U8XYxFyjky1DxCq3Wwuy2wKO6yPle+cdDplzVtliZAyrGUTCAdvE3F88x8EYzbc6mrgNgxtu/T0vNBgqsYHJ0JuX15ws+9jSb9QZkMeFOnZRaWkGj0s1zFPb6Ft6vMHAQyRoRs8lfNcOuUIDZPOOP357jPXorcKf/UVEdo2LxymGMsj7NhdGzvUlWZGII3KzKfSzKdaPv/09+h+xv3CMRntJzlPatT1OG18Hsyb2Qxrm7vqPYT8fXcMk9U1BXZGwo/D5wmwIMOC9eolnOpU8tP8Aum/P8/x+d0un+/2iekfx9h+/2n7+0N+oRRu4T2087YrJYvEVslGM1xznYxPU1R/WmqyamM+/7bHTBnET4wjxzLHAz16vWa+1DKxH9q1z+0R/Z4x9vtPX+es/frPSfv1mZ6p4JLPTMjwmIE5AIbkbEGfVyeePbse2Tj5L/jNPFPrCNFuzuPzk4H4qdh7cfT69+OMaev5wMdJmI69S/n7/ANxiJ/n7dfv/AN56ff172vtlPOR7P/bNmLljMjrSOB+HsdNm0v4yXNpcU6sL6SFdfl2aNMDAV2RAqzUl2skVzBl6JhRHQv5koGOn2+38QM9Ij/aIjpH/AF/3mPXumcG7Jj8j7d/bRVvZTJsxOF9vnBqG49USakWafFWsjkyAzPtgbAwCGEUBCkzKw7x7Y9K/Hj2I/JMEhjczKC6I0jDLJ2VT+4zgZA4yern/ALPU8kdmYI5UEZxuxn8FPzc4/wBce473ZbU1hGCuJ2W+ihlKoWH1ztue+6tFqBbiFsxKRl0eRUMYsBgu4O04Dp+PoSzm94Q4xs43GDkMpCxxxZamqMYdqm6Jr5DpK4IavmXELhv7am9nRkgTJj0PVd+q5G9UVisOTsnbV8b5dyCsrZVFJgsgr2O+OopWRDEn2BEDKIUXSJEM5nNhzWTP5YjP03zEqqiipNj4bSkXwpKxV31WyhbY/wCSOyCMRjuIq5D8ea8cvxSWgFGYrUQjf8vy7ye2D7d+Pqevqu3OUZmMW9tw5Eof/Dn5DnnjjP8Ap04EBjsTmTMpxWMsY6U0bkFaY9QiSwJwoEK7hg1qbAfKTDQmzBMjyqXLxwn5HVsFsD7E5tufdatS7F1EVrYd1uIgqbjunMwwZYMT2rYz5BhIVTlgMD0ucTr+Uz+ObcuM+nkhgtqUUsJT7Q1u42NnpEMhHfJCtpjBOmDXEGuI9Sep1TZvmDyiqDLa0bPinxQTXcaba5yKFKQmYLxw2XGPx/JBKNprauUkHWFllXuMpMTRkEbkZFMXdT6Sh7ftz1HU1CVjsWvInbJVwB2XHDDPv9Rnt1L8hbajK5rC5i1iDVVGjj3sM3JSlF6kdllqzYLt/fr3IGAfXJ0EIy35XYXYZ4+f3Gzst3J5p9fG4+cnex7nrxq5GktQUSTi1UqioASqnQGSsWq4tgCLylMzPd6IN8xYq+tYvJUXMZjszl7iMDZsshADl7D3kknomWLBi0nSePdEdVtawmz1n10WM/k9vzJbFd13XcXgwGpiho48+jnBiMdFOvTBoxEn08aiQawY+FAa1tlfUPTOGrpNWr5lyt5jALzApOMhe+WHuMnGOPr1pJWkmn3LLGjE9nGSPl9jgccE++ODzjoFZGa2O+GAqVbLq8VbL6nbWRNWrVqCTbDAIfv+ZgTgE3R5QgYrzPk6R20GDcOrrSLeQr46v8j5ltzLVaKrIbFuxZ+Ka1Khb0dosfAH1b0S0S+x+mh8FGHTZu0ruYU6vYU7KV6KVFXqi6YOsg7Rx3NF/dBmfbAg0zUYxIepfWrN7Y9rvaXgK9MDzLslndl3fJWPkY7TdQRRG3tkuNcTWKyvFA2aaycNmy/w11964PpWrGpUZJglYuilgFSSHePmTGTuznng+3TOtQu4PmvE0SjJO9YsAKpJ4PbH/QfToU434/xO3ZrP7xtBOr8O6Et1jYMrMvqBkLVYK1qjrWJUZzdXdyuLa59m5WqWhxncDe9sQSwkN23ncvcBuOs8acc6hRhc+LjrjHRcKsFqwOGrDYxFRbbl6a3W03EHWVl84fYu7+fe4YkOvXytyHjd1xeg8VccVrS+N9CyFDXePMI5ILjbtlzDLmCx2zZ6xEyZXs8vKJq4zEJYylWr2DNK+8ghRfknYv20YQ9X07YlR7k97wFtPJeaxDBieKdN2Csp9DS9eusEqZ5TNbBrxWsz4BVkMfWSuxcGs2KovcSQyvTVlhnnQ+WfOqhfTkqOFc54JJHJGBvxjjrZ0EJUiIR2GWVIctNLGnpD75TDjAYRoW+U7iIBIpYM2PyFyrrvC2oZT24cWsJisiysjn7kCkCLRbxl6pV8iOn4LImBPxeI1zYaV5GXfT8n1HwfCYSFHYJlUE5vFSDsdgsOyGywrHy4UQtCsaGqXWgJgVAtbAaYrVJjHSSWwp6KHIzA4vHVKGLrpr1LIqtIYKP3yhxWHW32ZMJmPMb2va8z7md7zIjdJFPqEundS07FcxJBjVKxk19orMSgxWkeq4WI9DJULAVL/P8AahRdesunabbgjWxJm2cAL58Sh4lOPQp7gA7nOByxYnkklFduQIzwwBAZJPMmmZpDNNLiKPzJPVhm8tEiUEFUiijhTEaIokaB2qZ4THYuYbmb/ci/2PlNkl2mmBQ0xkFLryl3jfLCgDGBU0fJJFMdsuLDEbweIjI1SQY46u61XCblEMoTCW+rXYLB81hAdUy5TmALgLsWSOjSi4u1UtXZsHcdKxYdU1jKjE1FEHJHE9zephENFwStojENA4GCkezF6jTvKueSxbPul4qKYUKGO8krlcV4goYESfSInvXBFIlMTMTtZt2tvkxLEpOMs8TbhyvZx2GDnP8A4Us00ZAXdvPGCUCD8p7gg/19x9e07vSjVanDY+9asY5RdneYDWcxUKcBlYns8rQawYmEdBgHSuWypsSPrr0vKVcRYN9gFWXXal7GhNg1tYuWrMCJS1Q0XurAMugYb3LnuJ4h0n1hXM3iIxFJWKSrH3BW75JQU2XWXNmSU9/yCY1Hla3vgEEKVmoAgVnJdRiLKgsjZxiFVDqBMPMh7mFBlMWHj3iYDNhkmdnt7mSM9CIhhfabp8MzQhImmlsHbnbOrRnhc5RlB44Htx/ZXMwHpYb+3IfgfL+g+/ufr9821ew9HICKGKBVam2qKRSYrkIBZDDHksZNihYUHAeT9oyVJkYdvrtzezV85WxiGj4FYujNJI+N0z412WuM1eRcQIkfaCg7iJoTB9ijEggYd5JuuAGyD7g90wpRBABH+zI+8QI/kMx0ETOYAwk4AsbJUHkhDkM/16wouCyViPnFzZ6dDGEt8q46nPZMr7oWfWYgvTNVu18efIlNiQN6xKWOdgOSGwf+nfjkiCb4ZAPLeRTjsSSPl9znHPP1x9O/UoWfPA44b+t23IybhKSeoCJqmiZlBEUxIrhRikgMZIhiYkOsj3Dk7xTsUY13K5K1WnIZXG1chfMSK7ZQy8hthdi4XdK2PsEbLKujejOkiJw3uV6C69S44BUxi+2FN7JFpf4diGdDjvCRclowf7RQzviYGV+Rf+XLsNLKVLU5GFFchddVe6fewxFUmpCDI+0VJgRKQACIVGfaEiRT13SnUskPI4tykAlyCvPp5IX+vf69RmwJYztOG90yv0X9/b7d/wBABpVpwRYCXH2CbO80AULYLZKQkBPrMSZlPkhkCMwU/YCjqUZcyT5pDX7y8yY6PtQ+O3vlseT9vul4EtIRIJEJNcxIkcjJMmeyBzQukzFulZqAIti9YMnqoYMDUJRPkb3NgDOI6MHpNjuYETGa7GYtSoEKtq3ffHyRAe9KTQJ9JAZSQvlnb3yUsKJWXUo7hmYnee/DQj+HSKBm4GFV2bjaP0z+v16QvG5fdxGc9wgPfZnuMn2+h46H/rtl8z+VqMfK1QCkj4YkomSW0gM4OO0i7okV9JmZIT7o7ZiLxqt2SCszyB2x2/vLMhHvkrJMZEjECU/jHQWxEzMMWHXyepGzTp5CEXhSFJPVqwXBnK0gbZUEHEEE9sNApHqIS4uvUpOYOYjyGpx1fCa/jkaSawyUL4KYl5PEYmGGyYgYk4AomI74IYKSCgIsjmQwk4OxiAnZf0OPt+vUD3LSenzSB23bEH+H7D/Lnnj367Du5U0GjxKGnWnsElgTXGXd2jEAPWSNI9TFfWI6Ecj3xE9sR232AYm3qpXcnqZCmQSL5OTEu7p1PpESRdAnpIl4yiI9FVoFU6kIZfrkk6yrNymtINCWsMzBPTpMya4hUzBxJ/YfFIT+MRSg+Qq3WJLrSxVFhfaku1YT3mXkjoXf/Y2dS+xj+YwfSRIFaCDDha7yjBBjJLnOz3x/mfv27xAT2SFawz7sZDDA4K9uw/bPbjPfqMpLbDnosWWTVWpYgcKJ3UwOe01HAxLYKRGTb2mMyMCsogC7uy7XWqhar07sqFgE8vE6QJf2IglgsKCMzZH7gpFnf1gVz1gh9Z2Nx4WK1uwFVrRoELu7zEMkTJlsCJD2mRD2QIzPf29w9ZlfQfUfXlB24Y2q0Qs9CrywWQfjKe0EyUj2R3T1iYGRCevX/N1n0JYmE+0TMYSMcMhdhkp2/tySB+vvtJT8gAbVc8DjtnKe+fbOf/D1B1FVlNFltjBFgSTGEoFpVXPpLQYyWDK5NgiwpITATiYNgFIx6wjAjcSa4FCpKBSISyGOjuMxkoMZKA7JGYYUDH3mYnskerKz+HVSwyLVWUsGx5ZBgmTLKhQyUtS7u6lEd8yEzERJxE9e7qMwD+QotofFtIEBnDusTIKjtmPssp/CYCPGDA/chcR0KY+0QNHINpq3cj2jlymeV7AfUcD9fp0GV3jZIFiHA/xD8v2zyT/TroyIfJq1JbEk6q14KRBl3gMxIq+5rApmRme0JLxrHulbJIeg9FitVXWrzFphXoCW2F9rFgtMO+4i6YlDIMIAmwwg746iXSZkvUnlgXFpB1zE1We1ypDovuGZKII4LqbgW38xkShczEEMB06z3ZvFmNSrcGy2zAMUFieoQBx1IAmVgMkyZiS8stkhUAD3TMz1mdYpSUMwljcY9cIV8/KffPH07/XqIqIcBeSMeuPcCeV9t3J/bI/XrABC6rUE5JyuyJds2FtjtkCIYAyGJMQGIkwIu1kdswAGMjPrzw1rJIzHZjWOrGt65WwYD7K7pnyhMzHesp6+EGSsmdvbC/LPbHX8GWLondssiuxJD0jpL0Mk2RXXH9p6rgpmS7DHp+3ER09TdHCk1di1UmbTGQ2FhWmZOa6oEDi0tcEQqE5EzKZAfNPbP3n82taSmcJYglYjAEjkK2QF28Yx39vv15QfnLSkj6qQe69iSc4wTk9dm05HYMf20lZobKbUR5wrkcVHNJhSZlJB+cRMicyXjmRCY6R29ZGrNK8fc6Lc3exajKwofIgGzPXoBz2/cInuABEintnsmf8ALMwOBedG1bgxiaUMl/cJiI/HmScP9xEhA4AiKYZ3EUHPWSj0ONyNsqcjTtEKoBqoEQMV9htkViQMmBMQ7Z6EX3746rII+8kuYI0yPNSPAKnKyY4XtkEfXv7/ALdYeUN6pJZPTjh+Dn08cAd+3fHbHticoHPcDq7mqMpXBn5fCxZqJnmlfmFRkPdHYzu7SYuOsx0n7eG+lhmWaVihZaMzVhlpzWEYxcNs9TNcRJ9GKiOw5jsAy+/evqfoddYrjjaS12vM4V9rYL/TgPIYsJMmZeeTjpJMmfuwp8hsn8vR1smPSjSMFZpprhbeb+pifkfbSuHiMOCJA0CghgxKOndEyMRMF2ylXzZLBMcrzxZHoZQDj0dsADj6fUHrHn+bFtEeVBHqXLH8uSQTjPb9fcc9QOotRatV1D+0kgd8qy6yuCYvugVwKxYIrashIgCRaH4yMl3R2Rm7HqFvF0bYSYkl8za+Sg/O+FPM3eXvkimZ7Z6qgQiTnqJwmZH0vyB6ITL3uQfb2I/cgfGU/muJEziZXB9SMhKCjpESXdHWHBpNjC7JRs69l84xd8kGFZwdfGywRwuVyyZ8gGmRkiGTlpjMEyTiIL0xd4YIfXVIOPzIGYdu3IIx3HOc8jrEKbyg9Y/fA/J7YB/tye2OifIXKWX4Lx1SGAvIYXKATeonLWjeyQLqNW/x9yiPxmRrkvtcKEBBrKeqKtVfNNRrXmPWYXLXPjo7zP6ClcwfaSxkI6jId/TvWqYKJ9OFCl47TNr1pwBbLFXacfNWbCWCn2Rcvs6lMF4w8ZjJSUiyBao1SM+lVfta+jWaQA1ljLJZ3kyVmYFXhxiSliRHIwxna1ZSS4iZZAR/BSgUGeUlFtFTgbWXanOzjKE49hn2Pt1LOgVk2+YGHHtt4KezD/P274PU9heQM/jatTUQrUWYvHZr5BGFKDvseYmhyidCvKSfjuMWtc6ELMR8gwYxI4+4ZhLM1ZZTUNWmKUxXF3xwF7jORSrxNcJzagxZ+Idy+hTIHPcCoEcfbxle82SU1UMg/kMX5/CZ98d4LiS70F29F9wCLCOe+BZETMHG8dcr9EbA1wQWNrAkIHrKVom0almYdp9i4nvGSmQBnWVyEn2QWtOeIlWj8uI4wfiHLYO3uv1OSMDj26xLLLsG94sDH5VQ8FMe3ufuT346j4B+SxCXxClsU2Y7PIkYVEyQMkJiWkcEUT0KB6DBDBgBdYjrqXFU7iil3yYXPjIZE1xXki8QKW4YZBtguxnQpnp3dpCsiiPXcGUVXRVpLAXLGYN7TKAkfJ3eQ+0h8Z+Pr1mIkBmS/KDgYgYrJUUU8k6qUwXiepjGRBL6MfINRItUEd5dhD0XJHMx0CQhcyJFVasUIMnxMkR/xMWZRwmOCP7/AG/boaOSQNkybRwOEDjkoO4GPt7/AG+8plyXfya2rrkCSkWsqsKRJZIZIB2CfackbI8pdZ6QMx0ISmFy6dFr4yzVFGPx1m7kBKWLtQYeBHjP7MkS6QxUvmBmCZHkiPGQKCCOBvTNeHaDlrlFSRT8Q/KsKEK1dCxcTTOBla2G6I6qiY7CZM9swQQIsfYr1nE4S/htCr9tMiXXzObYwoXYWIsltdQzMgMWFkBsmCAe1fYwOkd87pLXlkwtxbbgZ2bFUADZ/iHfnvkZJ6ZxTOAHCCTAHA9IJO3uAR/079xk9Tmx5/G6LrJox2Pkdmydllq9nzIPEpD6pf4OiqYaZWTvdhmSpHohcKQJx+ZInJ21uoV7tSyt63WSOz1OANhxBS+VREsFT2OLukW9q56hIR1KOsraPI5fAwrIuT5kj40PZISxcr7ux/bEdFNAuvRhEBH9xUfQu31HYhWFyWJsYbIZNaoFbXBMh1MmKsyDIjvHxFD+38gPtEomDjqYj0YxCSXcmyOuB+Z1Xbwq+6rnnsDj+3Wk1syMqNhD7KnHumck49/7cdd9XGxZxx3LjShJyw7HaRQDSUUnATESr8+swJF2hMnPWVyPQph9N27I6zsWPzGFOQyVKX97PIkIKLcHXFDEsTIz0WfgZ2HBQUQcS0evou1nNYIguYC0qxaqSNk3uEYW8C8bXLYElBAsmmtYGQwTS7O9h9kzHoBLM18Vkh8SK7yX4HkRR5FlKmj3Jgoki6z3kZKgyiQiGq7YmYla9NJJNkiK7AjEsO4r+Q+4/cn7duOs+tCCfLXOMFsMfYZx/wDP2+vU5uWTyNmrs6spXL52RsnkUtmVfh5JZDqavB44kpfMGyI7QlP3gw/IfXfQ3TYsloFrWLSwfVw4V34KlKxE/kgKkNlxp8rJV4oZXlhyKomANkDMj3zPIW/1M5iKubx+v0cYpa0orqohEyl6VEsbHRkF2WmSPewxiRZBCMyRF6UeG2q4vJ5L5Y2HTfptqWGVugz3GahWwBEu9IDHdEjBCYsM47jSPj9E/wAsOxQojYAZ352kAbSc9gPfPJ4/p1JmxgbJYHBxlWUA9xkD9f8AQfUDolt08/YyNPO18LTqvQg32XjCxqLUkOw2yuCWom9hj54gpBjIYQn1jpPRntbi/aXfjIYqtXyIiSENsBDXODx+Vgl3REF5++CEhEpHwREdf5F8LaY7LuoZmxc8b6IDXKYHxCx0tFYyn/Uk4iQETiPGXbPSBKZ9SOxIwuCymLAEvhligU2Fg9zIaVbsE2TEkR93QyOS/wAvSB74KIjpqJ9PqKUd5p5+wEG2UKcL37McZHb/AONW87jdGm3Kgldg/wAPJ3ZJ4/t/To0u6/pDcRVVsOyfHyeLYoFU6tKy6XoYy0TLrTVPYA1CAQBDPubzOFOhS5iJLi3MaZh8lmrCSPIJjHNqdSWELOs2TULCURsKvJFE95xBdpEsPJJkMSI6rkF22XsPboKJV+vaQu4xa+9DAURoZWZEz4lkc90F08pfuD3TBT6wteRjBxEzKW/V8c4W2pSbIGySrALOFK+yFmp4gTA7JEzLp2d8d3pIwlkm811fy8jy/wDdyrryuN2cj/Ie2epjHCigxqFY4J5Bx8v3OOMYGMe2OpnEbRg6uevSjCWGsWT3tP5ZB3Ey25kdPItcHMdBXDAX29wxL5WZD3F68xrWT1y/mSRaq7dWKTqrhth6ErBsKR+5BQVrqqTBS+kLURDI9y5gvSlv5bFO23IZOnVmou0AC6tLGzE5DyGu3MTJlLfIQRCgFhGMrJZzP+X1g469jsaTfqs2q9HLKJUQuYUxrYMvCs09B8iQmYaIdvd1LrHQYiIOHxFhBG7j4fjAEMe4D0nJYYP1PHvjPsOtVv8AkYDuWAAyqbyfy8DnH9vf9erdcW5jSH6DeDaNsVhMrdxrRxyXUhsVrTyy7PPWQ6JegGUBlM2TVETaYTFGY21Ckl9O6O0fK2KQ5mNl124LQuo+L4fNZBhoGz0ZHmk+w2QiIB0l0D8p7pZ6rzZUyhiwhFz90bQlWjqK4kXkYtZ3AY/jEER9kdYGJmCGepz6YGHwtrYtavEdhUvxggaa7IiCjySbH2BfExMeJQeUe04kTjtiBX0CfQQVqYxDeuKTjKq21OdvBwSP6fTg56LOoQW4z5AkSQAZLKGGfRk8jPH157H6dQgZnYHWLPxstdRTdfYYJZeEYCpJEdGR6SIzABAQQjIAM94xJGPZ6enHo7lljx1fN5WurSwzGOqWq9iz8j4y7rY+oZZFdLDN0tV0GbIxEqkerZiI+9bbOuZNYY/zXwELNpC6kWbgksAsSawjqsZIWF0kgI+5QTM/YPvMlsuZTZTp/KIrePyDaaOliJUHx1eQTOQLqwZEmB1OGeUJ6Oko6eiK4JlDR3I89wWmO5vk4K/fH0wf36WR2hDIVkmMsnHpVAgHC8Z2/wBf1PPOenRypj8VOoZWwV8RuYPKtHF01GcqvQ7IeBLThhx8b4tKPlSVoImWBABBiXWUGJxdpHIVZKFQMjA2e8YhLuxjJKO0QjrPcUSXb5CjtMpjs9GNO9OX2e9i8paUMZ9FWvauQ2IGqqsBMUfRUxM9YVMDP+cVT+0UFE9RGawYTONo2kfLqCfQykxND1ELJiQI4MT/ACkCOWRPSSgogHdCiaxLNI4WSCGUAf8AEEWQeVOdxz/0JH69bPPK7h0iZV743cYyn7f2z0Z5fKkjX8DSy+HY1FkFWa8NMmSiAc0VKiIBn70j1YICESIFPcHj6N9YuVqVMvh4uVK6KSMXYrL8SwEetSFPgnWG909zEsmIYMBIytkTE+QhGBPNnbsdtgr7vgOMlUBc0rDAgmEua6vJPSC7xmWGICZTHVknAD6mdP2OlirOQpZZtxVBmJvVFRXT3wV2UyFKfE6ez8S/HuDxyuS8leYkY7RI5Z4mPl14CmOSiojDleMk8gcn+g468ZVmbBTYR+YZzxt9s/p9cDohr18c6hjrOHXchWPyQnlX9pKSacgoKpC1rfExoKs+MRFSjPxnEOJX49Z/kbUjqur5mzfm1YTTxta9RZ3SaXtCJrKVLJZJCVYoDuAWAkOw2kAlE+gTDZ7MYepbbQUTakwBWEOri2oyuc98A9jBhh2JmYKZlsnJDBNCSnrJazbrFTTL2sPQFm9msvTzaclbhvzKLgdNi/VCWyIEpiIjtGBCEzEdpdndBYEZZ/MY1z9YzL6hkJwQqkDA5/pxjjopEi2bN25jt5fjvt7/AF5/69YPHQZNGYtMRXFI0K7LPZEoSJdibkVqpusPUuYkyJgokiNo901hZET6g6yxs5vIxYUQqc4SVEhFmFAS5g5menRZfl92StIHMLgoUUdPTF1TP0aW40hyWKotx2QrpReffhcJT5UNFNruiPELC/CR8cgsijuDuZMTAObxTn8hZpFWiUnka8BZYBLsIWwwNpriIkzshH2b1JrQkSaZSIzGk2maXcXzJZo4ZQvYTENn0ngNGAefvyRg8dSGrGAru8YwR2cn3B28c8/9vr0zOPdiwOp75xhtGYxLdv1zXN1wEbPpsB8Wdj1ivlFs2PF4m+2YLFZrJYsGYytkyU1uNY0boKuqElkZDx7l9k3blHYsAVzWtJRtGf3TWdXfafejBaFlNht2NYwBhXiHZO9gcZYq469fCuE5FySveKuToSCQwOdEbtTInXJDUN7Fr8YuUFlFoWVTULOgLYgBZMlPcf8AlKCOImIsNX3rNbFbymYxiGlcpUknkjPIKBhY6rK6dWrXns+/ia0WilYiMxMLnoQDMVtNOq17IEhsX03cGRYSiA+WOHGGIGNwzx74GemlX4RgCiYcKFzuldTjDA+WfQGO7G/aGxgNkAYV28Z+w3ZcdmqKjAQq/DxrmdrHg2ufisWkHAyFaPP2QSiaZz3CmwIzBnMyk8pvGS+Tm8VS+XWm3kcnfS9ab2TVZAZk29TSZtSFZNuFSsDgRIQk19JKL2RD9kx9XN17BMOu14QK4gYm2y0QWnMrL6E0gkSE3SI9fvLCISIpZ+navp+28dZbPDs+LHecfnMJTLU7C5rtdhLEmVzI13rMFdwIXAVUdv7thZAErEh7350uLyxJTqTEvyTESNvycjbnAA/UnHWyR2mlJjwBnIOxV7BTxn6/f/v1GXNq0+3o+R0+9QUizru047JJtG4GXMuisywbKVS0oSMWXxs9qpN/wwaMMtkoQFcxOxFq+xmqlpir9OcdVEmUstEHYGyBC2yttlcBEiHkAAmAgmdjYfIrmDHPyen4Gxl87cs5BVDXbFppHkDKCMSpoCE121gmK6iF0MUcJ7BEOhSHdEz6n62hs0nLaDlsi5VjF7bgMLsmHLEX62TtJZeyLopVcvVQcspZvtpTDcNYmXiDq/lg0sj0PAZNPZQ+qvAWxujnSOQg+kHAODx9+/fPHMq5SQCWN3k98s23PpI4X6e2eM9u/UJs68Dg8HjtpwGUx0Wqs08XkUVZsrai/wDfuxbQbMNrOXYV5hbJHWb3JYl/i6nLi5j44uL0Ut3xbdXv4u5rmrZ7zYTM1bV7D1jsVsfKcsgLENr2nZI/DdRIwIPcsjaAFDIX/NWF2zFZXNWsxrjsOLQxezYtfwzoqTSz0WXY+LYrHxU1tXHeiuEBHdJyHTtGRjcFvVfE6vl8JR16g7IZ4ag2821Zk6oGOsQ1xVJZPSPP1JTFlBg5fUnB1GDixC5pb1xlp9RmK5JjZIowfTycDhexx39s8jo0SIFw5EQwMKrc/l/xexPvj/sccS7Lm8guLuY+rZzVsMzxRGOpFYrY9+QNw2POC4M0FL0iMqb43TK3AHkFhEKb2Zo4rccjcSs7Sb2UuuCwFMqY2KhtWddqUQoVpYMxIKpr6mqAGB/mZl8+2bbaGA3B+OzGczeBrWMXn32Dw/xmVDbi8Hli1t9ivaAqxsXdPxxXgItTUsP8c9JgC6dEVQ5Z500bUMs2glGTzAOv2L5QrHmHWC7rIJYshXZsslQVhVEeZyuvawekA0p6++UR1JS2GwsR8wqQq9yf6+/H1PWVqzXCJKrgYAPL7SOx+wPb69uOPdo+1zDYfP8AKWe2nOYVWRfqOixuGqYAuqJzOcwuUxK477KpaapmXwDYYkkttNrjYGufilg1muS8RVy9SxmMVYsubuG23duouxzqVzWptZK/Xo0MaT0yt6ASQ12kK+lVyHmMN8kD678bXzOle57WMRgrSsfNLbB0+2rK2yqYyccrZ7NWyllmCT9Mq21IUkDsD44iuyxbloCuZk+fauIpbLyNrzaTKH0+oFgaNC2vJodlfmWrrcjFqD75rXxa9qirT17xWI9osGfVSsIZdQd7MBjUMdvmIGZR6D3z9ge3PfGB0c01iKNK88hJ4BCgA8bSTuAzxnuPv0t10cRl9luznc7fxOuZLHnFHJ1jHIGrwKJtJN6sBAVus9pLhBAuQSZFP4ksYi8Htv3HKYj2z5Cvq9/Hbfbwew5PXX6Y7JIitTrZK/m4sZ6pScsYYJ0X2LgMSoIO1FiT8bxmAqWgatTiXX2XsIMZvMOtnUygpmuhtOkwfDT+W6JpMs20NmHzMQMuX0dMMkWSH8ZbPl9Mdmds0+6de+Dqx36hU6r1GuZsUgaCHdZYa0vcMTIyYjLBEiHsiSn0qO08bQNLOwKkKyqEBDKeNpzjtjBP+vUlWWCPgnaT+aQ7ucIOAw4/7d+Oqd/qLY6or2wc4X4zDrVk9bwNZ6HoYVhN9G+agkabGkM9UIUvyVXrawPD+IQXQoH1V851+Dlfy6R8e5/H3/ibP+3XoJR2x16/9I/t69r39QSzR2T2a895G7kqlXJ08br2doKkC82Ymzv+rpfQAp7mS5ctm0YGIisVj0ISGAn1RMzETQyvSY6xXv8A3/t0H5Mfb7dJgoiJHp9uhj94+8eun+GY5oa/lyqsbAKAqkkEbQDj39/bn9+vlT+M23+boUbeCx9QAUf8SPntjsP6/bro6TMlJT/cZiIiOs9Jn+/8z0noXSJ6fef946e7V7XpwmU9s/BiG4qpWcPAHCeOC9aWHimyfF+rS/IMiB8toOsS1ixNalPAGfeSJPr0lft0MoL8o/y/x1/zfjH3n+8dOsfzM/aYj17n/tcAF8Ae3oytfMrP4R4crM7AarxmfGOrkVfucPgYammNeD+6mH3l3CZD3KvGFFre0iytfawYFiwPDKdoxjOeOCTjtz1ZP4DeQbMolQe4yTjnylxjGMjv9+eMZ6stRs43H1rAyeMWzB2mlGdOYtVnotdTSqqpBQt9qGwI2DgAqmDIVdTXOPIOdj9n1OncjPNoXchkQK9PUXQ3rEqJa2PE1j+Kq0NXSGZaKUFK2puJFRQGnkBxysklVMQJteYlB2awVHmNiYAoUH5JbXES+UmRh8lIwyZiYj1D/Js3Me1oSnH/ABlinyHXYHQ0v7gR17CNjj7iJKBEycvo2vLAWYjz0UJpW2rflygzuaNjGcbTkMTgjnjPcg/br6qa/Vqu0cdcOoPJAfPGwcckHPP9e3HTS1TM1WbHkrlbD2bFO9h2UW0rnaXzUGyJWUzLe6LKFyR1xSxK5fIz5W/6HrDtbNZo5TJhRrfRUCN6BTSXKckCSsxXqA23LCA1gtUrZYEVMNq4OVSISRC+vWmWn3KFevLG2fBX+d83xwjvGfHFdgdqmsNkzEkZ+Pzz8ZvjsRAeu5uPtZvLMi5Tbj8diHlSyFqmcsumCiLsSaIb3NM5mGOfDHD44nyQQwPdDiZZPhbMqywjALwhYzj0d8YPc/brdNSjGGiqszH32lcD05zzj+3UzWs0MpTtYlmUyAsvPL5+VyTPMxGHFYgFeq4BC224u202GRuh61MmUNdWhiS7TdqeKrY5OOr5hl4MgirSq3FY9uOfDpYbbr5ntEa8GBmZd37hNCI8XWZmA+MoaWThzDx7k+WvXdbZDBuEk+9EpQH761yJE6GwErtT/hwgHh2+p7GYXj3F0nZDN5tmwbDsSsfruuYiqdylGJz93Johdy00+1U1R+RFU4f4ULiChxk8ZD0cslGqgSCZ3U43I8kchPKj5X47f55z9JPiLEx3RQQBjjDO2D+T3x9MD68H94HJ7XmG/TsPhUtuX8k5qq+PoNOLOUsV+4lV6fk7m9vhIw872T2iPeaxXI+jnkDPK0jUb/B+p3cRkFU8hh9i5S5DxdS1YyWf2NT3Wb+k0sixkQOjVse6rj8pWbUmy+7Ui5Rs15NyYk899I4gzuVweWTQyfJuHyFnAbEuv+/iNWcutj7i6arSIGvdyVnFZajcBtGSlESuBIiWyRk9Qwy8jgLHNW54KujiXHbUnEa/UKwsczvm3nYZco1kqhizjBY/I4ZicrNxcUsk10Ih4C4y9RXp9KmgISBop1GCxEcQ7AE5Axj65x756JryW32fEx1pEZkKMspOSShXHbdk8gDO7P36xNbx58JceK5X2elVynJ2+Ym3T4Y1LJj3J1jDZvHtPF8rZDEQK7K7NV2Gt1Nct17C/llbNXjqGcmFaLOM2TbNlvZGya6jbxFayuazOQfJHA2WdWhYbLHtuuK6CCYTGn4lCA9vVjZbO4bTa3jadt5A2a/S7stfdcCs9Lm/S8eJE+viscECwcXicODRqVcepYIqmbe0CYwylSMvlkTsFVsNuU6PRkJX9lyY2GAo1+IOsiYEQpiP3YLs6TEfhAVKIQwmXzXl+UqnxLFRwvJVMj7/AFGffv1DqN6aGIx+uAvt8zySSqjjCAN9AcE4BbBbAyFEe+lZqXiMLOIlCkmqIWPRrvCwu8yKe4YZ1iZNKepTPcfyDPt6Y1i+pmHyPdNhVu1dXZrGsFLx3WHR3urgQNkCIe1ZScdkxDYekJKHx+FCk2IQ8QiPABzBWJe04tERmC0wPcDCKYk5IfyLtUYgcdY681l8ZbfjseuKdNddbUpp061gylQxNhjbHUIZ3DInDIgWtrKhk2BhIdw+jsu8oZBZZhj0JO/l59JxsbjH2+5Hv1WY4w+ZGfdkA7i43HITkLzjnnA7Y7dRf0zBoxtWw+9lrOR8nlOWWK4Y6lj/AByJrUsaz2kc2fyXHVkCnvmHmRSMwmRpV4gGj1EpryKy6SSTTLiaA9GSXkkyLyLEugl1klklwyv1mWblaZDHhVaRx4hRIMWTIWBR4whPaXfBsPxLUJfl3DKyEpEfWBbfDIt49ggsoSIKiWdDW4mH17gb2xEgP2Fht7Yn8SV/mbB7WpJpEjsqtZDtHCncRlckMoIHc9yMe/boRsb/AFszIPY4x+X6YIyecfT69YT7lOqnuZXEQs1w87ERJTB1u8Vh3EMGEmXZBugwOxDJG0spCJmMsWu9hIqoZKnGiLMOGTmuER3xEQnrErZETKEyf+FmIlS3zMlHdkJs9gguWC+uUTYTBgBsgTkRKBEiKe4Y8hgsP2vtImxc9PWGc5GJsOmak1ylap8XZDekT2L/AIj/AD9xiBfh0afQEz1jrLMLUrbPg5W3Nt3O8hZSMqDjjIyODyMd+h7E9ZMIqEdhlTkjO3kZPHH17deJBkjsgTgSmC7UKZY6kJKOZI4YSZV3NEBCWiJLTZM19QGekR11yZmbFjGnkk169FpOOw6CFw+KOsKF4EZw8imBXPjKeswBAwIMpkzczPYteEoY4qLqYm5t2TIydYYyWXZJ7PvMBCxVLgkoSEADO7sifUVj8ZJzbUDRTZr1ZmzEwTjaNXrPh6kUdlnuKTGJg3gnvYkZHr6OL1GRXleOWY4IXz3xkleRGePYdv6Zz0MEhChvirA3f+0duOy++D9OcH9PfrrSnHUF2SceSsHKbCUvAVLHzmJuCXB3mp6CmR8jUSuGfl4iln7fqGZYTaEzq1WoSuiIWwaSLBT3t6jDbEjH59ZGSL8IIonrCu4TLwlF05kvkEqsJBAixnVYAR/ZYwcgvsJkysSHsWRTAT2H9znsLQGm43uMLVGyTZetTRYsjMYCFyLJ/IVSMNEZOZQYF3kQ/j6x8SgGFjZiccRMiHGF9gASfbv/AJ46Vzq+8+Qmz/nxzyUHtkc/XoGuWukTY8fYtRpVINGuIeRfTxNIpjyEEwyJIupmqQgUC2fw9EWHyde1bq0sjasUo7fjE+t0Y0FsJ5/sEJmnxTITPimRBi+8uiLEdkxNscaNh1QxdKZg4/jv7Qh34QPjmewTGJ/I2gMjBSsv4GfO1k7GNe+9jqcLRfryutacFdihCJ7XNWDB7I6yRicCRCJ/lMgRFEbCsku1/LnBbkh1PvtOM+/6jt/cRQyFDiwVdj2LNg5wvseeSc85Hb3566s/k8fRuWkIsG4IM4rWJCAFZ90ChiZMArzP5SXcX7fXr5VyUQMQFt1e2jv+9h95qWha/b8doekQTTmO78VuCRhcjMzHQlz0mIj8vQq6MMsUnra0yKI71gRWTghCAgZJf3kegwMAcRMEIlBdIyKireRYugK6tFagisuy5ixP/wB48Zrb29VJYDpj856gRx2dyW9R9RMYoHEbV7AQkZlELMO6g+sZPY9854OPsPMu7kR7xxhVBZh8n0/TOT9T9x1m2LWGKIx8QQWySjpXVVHxDHUydZtWXGTpCewe6Jkwa2fwWvr3TCDay9JL34/oKfFZG729wsFdiCWoBL7uX44/LpJF0n/KER1Kcq7VEVs818GTQM/kWkBPf2MOYgZYICxgD4vyGO7s7ehxHeMzj3ckgTJeMWRskkMau1DJm2RhPTvCVl2xPWJWEQbIDoUdv+WSPK0yHE8Edu2/cj4iTaD6STsIwOP+2D0GDnICvEfoVK9gvbcOx9v79QmNzD60L+TNhVUokQCqJhDYHp2EfUiUQn9hARAwgvyIoiOsdEkxk2iuvaS4cRoFfUZNsSxcfYZGfDICMyMGSyKenYPdMlORUkMcPcTCOt1izXRBNbAsccx5YgBWcmyPIBRIrNcePopvWPUOeHG0V4of0sV1kRJk2D3GHSJWH2NncsJEnytf7Yl+73dI9ZOoCZdqV4kxjckwXePl93GSQMZz9R246hdrJ7M7Dj5u35Pt/wDOeuIz5nTfj7NdbVNao0maz89cx7hGQKGdq1kJRIpiWPGyMGtxJPxLHW/Eh5AqLMrgYQmLHQIk5/OSYAmfbB9SkPKyWyQwwz8n2n8KDT2HNZcGuVd8lBGs1i2fsAlEfZsfdZQwo69ZCftI+pMRpwt1myiB+VDUVHNaUkFiJ75hYlIwQh919xd0zJ9kFLYj0usacl/B+N+GZcHy442POFOMpgf+fbHS/MgfLRxE5BO9ju/J9Tg9zj789ZN23TLHqdVS4LCO4CMRUQqjyQtPY04EhB3aZtmIZHSIEgKe4vUVUykTRChJTFJjhEHeRrXG6uRyBN+SxyxS0ylbVqSBQER4mpGB6SOMfTa+3TvnaJEJkEwCWwiGn5OpMKIlkrGZHvEjB4SJSwYSUxI5ahgWm1a3dCkSsiOvAnLFSPU56RICpnl7uozJeTtk1x0ju9TadVtRt5InJXgB5Yi57Lj5sY4+v1+nPRLPG6Aj8E8fKQwz6fbnP0/7cdZFvIW3Vm1G11vWdiHTZcuO9IwE9YWAriZkGQEhBqITjoctFw9JxMfl8njXRYqZZ8CxY+U6kGLmds9I/cjykTPtPd3eMoj8JiekGPLbJoMmBkyY8YdPUJfMqcURJyrp3QJxHSJj9sJKSacR9yhjUbZrkso7CdDDhISZAJkfVQysB7QAyLukgkpGO6HgPUIZPWEXpmminzgjy1KNnKjBx+3Yf06hjvGJtpmkPZeQP+TGOO39/v0UUMnm2LydOL1ocYwCc8GgA/vS8zYToEAmxBCQiMxIF1GWSwxglehqLF0Ek2PItc2Hq6TAdGDM+GTaz7icyEzIGw1l1OCEDMYgZaXpUyV+dkGwQA0QohA1hJzBHAj0GGzBdoEMxEfjJScxETGJq4ptOwy6uyv7mxalqlkScM7pFwMgCUEdwyYlEtgPzNRAJzGEgK4CxMFODl5S2PlGQrEfbPP6jqGxumwSZmyc4AVhgbfof3Ge33zjoJ+3lge9okifOBrYRqHqoQOAGQazxwUTMw0IOCJjI8kGU+iRNhs1Jmzf7gEJBS/PMJku/uZ2iQLjtAe2ZjpPmZ+UyJwMwW69rKchlBrtplEW65riG9qh73QwlnBSMCAyYia57exwwMoOe+PXhmtRp4O3B5XOY+sirY6NrG0+1iRnulpiIl2jJAUdP2olg+M4DuApX2oZ43DCwoHH4axHdjKcB1PBJ9/bPbrNdJ4hmPzCp4xtIOPTn3x+w4+3PSytsNz/AAdXQMNk46lNrsEgkVkDGG6IXAB3KJymF+Uraa+7qOTUKwmwhkm2ZWaxc6tYisxwLkpJsAtUyECUmKpS2DFMTES/rHcwqytKK/Lvk2rj7bJUmpXTIRED5FKsN/zFCFyY95ScLQBwTCiIIvQ5kM3h8fZGvXwHkKkzpLHP75hguNcm3tkpJJMglomAIXBPRMj9pjNiUGuqiOVX4yzOWBztyRu5/UffjjgkRlt4YsdxI4JCnHo7fU/v9s5wOmrOQU6tsFCkhLht42t+UdzD/Po+TWYx08gyqFn+2KxLqTWQwiKVTgdbt2WFbZWu2qy1iL++YERGYLxyQ+IkwYOiRmR8cgM+KAJYx1b3GWRo5ss5UvWa2GUzHydfr1JvzB87PjqUSpM1nADFyJmCFRAXiIBLqsMbn8jSfaKrZ8n3JB44Q7leGyEF/wDMtUyPUiN6pJnePcEfbs9bU7dxYRHA0aKAOWhQk4CkYJ55PuP9eiJVD4ZywPGAcc/J78fb/wCOTnTgKmWtoUkquKFXjErLGAciUH18kjAkoy7fw8Qq7xEI8fWIkRl7Q4iDNd/KvuVcSklNVWCIBrEtgPNLnwP+HsgceKvArTLCJho6iMSsc62+nJEEQ6KJvFrvF0EAEGQ1X7oyETDTEJEWT1bE9J7JmO7Pr5BhVHxbqPhrA7WWnGoDCRKfKoe0zERVJSMeQ1+Iv9QepRMSpIZW22oJ9+eJwxCZyvJUcDn+g6hApnAkAJ7BTyoOV+5P3H0I6MMa/AWLMNp0rV5ITPi83jn8lrMT6DAz3yLI6Lg5Hp/l6tHtH0a4TXh2S0OUtVU4uigXT5rS4anrER0dEHAC5qoAgFaZgJYyBh6iERKF0/V3/TLufs2poYtfiEvkx2NZ+7HjXWT3C6yT/wDlWsYFxB3pZMQUevHOchvyuJnC42sNPD1O6vVRVjxvLo2JOxb7i/OWT0kziCEO868furnoPdqzkDNmOWDI3Ro22THp4LKcj75Gec9bmOsFwTHGOMAAgn5e+fvx9SMffop2DkOkUlisALMXhlQyv3ska7bTWdgLe+BZCjIIk4FcR3QfdAoUzqUrMs1lq0Xqjb1qKN4GLJbGFIMlc9F2Zki7Yr9vWfH4+8WRECUx3gQxWk2wTXS1rYJhLEiXJzYc0oUABJL7ySPT7LLySrpMgUz1LuuG2zEOcJdK3VTAMOlgjQXWEKXM9e6ZkphXWWD1Ex+/TqRQq6d5eIY54ZOC25jKxOF7ccDGO3UQV15jceWcAZY8g7fb25zwe3P2PRziKznGEBUe5L0SD5GRmQS6Cnub3CaxgYkZ6QmBaUxDOhCJjgzVqY9NxivEyz0Z3yslsAgg5FfeDA70tnydTPvmRKOkCX2gcbF5zKY6vcig5ijYkjntIGQxUSCnCaj/AHIaIkUSQiIdJ6MmGSPdFDaspyMH4h7bpBcYE/sEzu7u1MV7ULnthfSZGSKYkZOAmPt6OUog8qPzH7AhxIp/KCfV9M+x4++R1tsQ4Lbi+R68AAcr+b9T+/3Ix0Y61VS+oyLpyREKxSs1IMgHuab++YIWlJiXQEsjtDpEqL79voNydT4eSvVjdHjJ0GoBUyB/eiBMpZJ9TKV9vb3ArviJhgj/AJxlZyHZUyTirGFqk6HJ8RzEwDClSlFPaKmOYf4BKu8PyEZWBzBz5Zqui5QrZ2uSPkKTCXCQs8UOYUE4YghCGF3B+395lHXo2O2B6rZYnimBgEkbMc7ncun5BnZnHOfvn2z14owAY+W68HLHn2+nY/6/frJW/wCqYdmA6CyHMn44CUhIyA+GBDuCfGJL6MEBEygo7RJtfuL0I4aqjXcmRWWdsm4icIQwgAVMP8RlxkHSSiQYAsXJz1eqUxMDEzjV2FojMVUqUuvZEZk56/u9Z6RH3ku8pZ2QE/6gx2h2B3D6FF2bOZt5APFAmDXdIcPUP23GUdB7xFb2SRHI+SVM7Oz8CiI9MQuqAK8pVosAkpGqgj0/lDZPYgd+Ow+sRDKQy7EbHBHsfTz7jPv7dGWTomGypy17shPir3QYgoAJbEGiaswsGExkrMTZBwS5cPbLFRMw7o5KqEqzjb9cVNxsoFFPwRESRLAJyMS4mF3C5or8EMASryDCR3xBDMtvJ2vp+vrioM14qVY70LbIm8UiENJio/yEXdDI6sFJwYNOIj7BlF8XRs4ZpiUwK5UFUWtJVrvMgFckLUkExI94Ccdyy6RK2AJSusqr+uvEySkgZzsUZ25yMj+v9eO2nm7SBanBBxweRn08duOR2+nUvVS2atPIVQ7bFK0HcTFEaiZZM+i6yiJKZnsnoUMgwKC74hR9A9YTKuYq1ctbYq2yllCaxpz3kyuDyiFGPkJzOqGBJm0u6O2JgJFMx1lMfOSuY61hlM8l6qamJBahhnkFpS1xhPZHQIEQX94jrBC2CmC9EerYrYMlF7GZFdlUWBhTK5qhjZZ5AKUQLJiQgw8bIM5X2jHcHRURE7xxPBAJLObRO07I5SpBO3OeSODz9MH27dTLslIWv3yMEHH+Htjk9v6e/wBI/Haiq9jhzFewQ2KwOC2l4wvqaf3Z+OMQcWAOWkSwKSIZgiWcn1EBBqHZT5VKHVoesoiktne1gnJGPRvl8sdJ7JmAE4iVzETIdB6WMbxxlQCyONcaVY6uDe0CgRvsWJnCUR5BF49jJEbQn4TIGRJAY+OE/i9A2vJZx1GpjGNsWGrISm0pQjI+SJM2MYArGI+0k9kQo+0Die6JllVZmrmQoIIsD0MqM2No4Lnt75zz1O9eVY/Ui5x3fGedo7Y59v16V7cWw5lEWmB8bpUuiyWskwYNifEHcIyshZHcgkzJCBz3K/yM9GuH+ZicKzGrN1YrVW5VlomayanqyWeBjehuN0yImBDJgQw9be4SS4wPinPTZ+FfyWJpNqtKwUHZS0jtQ39gSATJnkYjoQh1Nhj3EuewSgZ3NakpU9crslFNCgMV5Ymu1pr8wmzrBxMLNSyjxmfcMR07T6FHSay92P4zy43XlguBtcH5BwP/AD656hgScH0Oqscc8g87RxnHf3H3+/Cdr1rt4K41O6fC0Tg2gL7CvIuVyUH42D94iJhoAEQMulvT7iUlk8SON+nmbHOslbkiNTILs+IBNWM/igzSUSYgcrmY6dskYz1h36vhuOKWOzEHsdzI2RrOO1NPFWTL9xUHAo6ifRi0zDVkUM6LI+7qn8oigbxn8M716jsWQhFj464QRB3QI/sjEiuYrzYGZBcWIjyyBRXnpAkT56VrykmMDAMB6kgIYjK/4RkZ9hwPfvnqQUWldTITvJGCVHBync8fpn7H9Og5erHlrB23RZ+S+vUbU+nH3GhZiSvEUrWByuRDzdDcZSzrP7YTEQWxo9TMY3E0Su/EysWL0vbkPJK2zWWZAS5IiYsWJHs7O0I75Jwy6enRl6HlNas4xhYHFMC4qya1rfb72dvlgQGDsAIL6F0h0yEzBF4pVBR3ST5PHgWsZ3aq9X6dsGuZyo3IYvJEDMdOKyXSoM457ej33IKGFkEgBjXqEL+k9RD1CxtogMFdpDxxJIqE529ldl/pz9OmsentGPxG9P1GP+X6A+/9R1XXO8b53Fox6+jG1LEMioICU+UEt/cla1mPYuYnvWPe7tjuJZxJSMQdXUcmMVjsU1trReZV7T74tQ4VMaaSWXQn9ie0O1ol3d3Weww6+nfmOVdhfTw13H1qEzi3nVx7BqocC05J4GUOJ0dJiWSC67JOfF1ha5HrMSR4Tbs8huYzOUxeMykglaMvWcFFB0fHaGIsqACIk2VFPgsz4xaQlFdvWCmfWhsXkjXz6Xw+cAsscUoI9IzgHJH+YHWo02Nn3RWY1bI9JwOPTnvj/T9T1XyHbJT112v1sdYihauquvqBXfMlYq90VohhgIt8fZMqPxj2faCUa4iRyLeP3TNTVydvA2WjQqxjh7cdZmvH5E2Qd2l3FZEpmI7DBfdMl5insRDS5G37M43MVQxEoxVVmOx71riK9hbnuZYMmIImQMyR9FiKlzCiDsDuH8fWBru87EZWlZi89S8iyVpU5JwqbVwHFOQAkKlfcUBIIJkLgyiYhcz3EMMlRZoyyXYzK3Ih8hoGyduRuGRxxnJyCfft1ua8UbBbU0bHgAIfUcFDxjHvge3HP36nB452ZGnVLl7WLgeJ8Pm02kZj5RfJVUSUksyWRtiQW2RBxAIKBZT1ldUuKtqtZOTVj7LE2Tn45mQLmW2O5S1okjj7IZ+cnAk1MshQdwRJTNZbcNjfnMdiLeQytheMSFa1QK4xVe7ByNhTDiWwtRVxkWR1kWrGSIhlciUlPJ2u7Vgdd4i5FsE7H6jypjthyHHJV8mNkcpR1fY7evZWXxTaxyHJz1S1TCL6qzHKT5QjwSthqESam22UQsW7brPmt+QfLgnuR/UfXqYV6a7cmWNWYBW2/McK3pGcnhWPGTwT2yeo7J8NbDhK1fG5WspGQx7FHfey1Uk3NE2S/s6dZc4Yjr4wntJ3b1OIkhLPTxrYWurcDZKuE+akbZ491w65orsjouX+MSYUF298kQDP8r8f4gZi9nDb/k9Ufy4VbKXdGwm4YrRXZ97FTjV7tlK0ZjHYq9YNguGy+l0lJSs67nENXytuFCvUbTyOS2XMfWTRasxFlZsrmZh2AuWJWM+TtYKVjATH7P7q471Qa/sTSt5pIK0i47bnCrGB6f8AEB+v1PHW6BEkHw88ue3AUHGUySCMY7/+d3Rg+NqdgoRiuStSfDQeF0G5C0LE9iiaVWRBInBWBiRUqXdY7pJbGEUh6EdV0TWsVtdxWc2/H4YIpOZXS15pJ0MSQVYKRr9zfARAS5L48sZErM0fYD6NFbjrxZCq2rdC9ZZ2INNWFGPY1nUGSnuLqRCQqKFdHR0BcwU9fUnUwM7+65bgQx6tbxxMyRXYWfmrPcdVIwLP3O1dytKbIeRkgbB86oMID0wq/EmYL59SqpYeku5H5MjCNjn7DqdxKpDtYsE8cHyye6nAABH6cd+2D0xNr4r1PGYrLux3NOD2PB/1PTx8fEVbBSrj6AXpumlkR1q1pGUOetrYS0OkraBnEQQ4fj/EVNfyVXlNlrO0bWRflcfSxthycQOPYh9G+l0fsWpyECDiHxpmosVCDGSX2XCKdpi8jXWLYr0W1OwrUtVBOCYSSwr9JkoYBSIxKxEgTBhMx1D1+6vSXQqbBdKi92Qq/PTNjzDNVdRvZ0glMAPDMyEM88gyCSQr8aj7Zhze/wDTpgSPWNKe/wADNilaFYtjbk7yrMAe+O/p5x1NHcACmRZT2xvGP8Puv6cZ/wC3Vrrm/wCrb7r+YxmychW3WcvRqY3M5ZFG/asY6riGwrFU6diwZES11mMXEfHhVeLFhAj+IlIHiD4WyuUt1dm3rO0MPj8bkpwmRw2tKL597GUWTh8W+uM9R+o3JD/zFjAfT7Sg4bDiJYTwrgL+37Vj9OqXauFna8krHdcpjocomWrswpUmyVklkMiWsmCiKyfu8oA+nrB5J0/LaDtt/TH41rrKswIK+A+qZWhlfyiAfCyAhph3i1f28Qj44lVj9sllfVvA1au9PSdF1ZbJXYpk1NLO07QuTvTPGR7+3v0ZJZjeJZBSjO0LhpGYA8Lyc4HfAzn/ALzmo3eJsbsGOtbJntv+Quz35WpjadWytp2EtFB0psmMOSR9JILHUAgYbMrtLmDKrea4n1zkmpuGBfu1HF43YKuXxCJpUK1wYp3qp1htSIEkiKwo0XhVKERTOYGUdfNKn2PG4vWdzglw51SAojWGVwUWSYNc7hEs5lKJQxhJI3yJoLqb1B1gpIeR7mqKyl2/ju5yZ7RVjAklrpn5Frlv3ImWR/bMi6STfH2hEMVE9AqPh+7ad7UtiaCH5lhRkikUbVJDGNstjHO4c9Rw35FwywQKoIG1fM5ztxznkD/5HVlOVt70PP75kt6yuIzzr+z4MSp4/XV1Po6cgrz2IzD2vdNgLPyGEo0LCK4whZoOwMlDIjXslwpmNH2LXM7b2SjtwUBzeDz934AWrlu08Bs4YrQwJnVqpaZUsd0TJ9Ca9kGPb6rVi7+Ky+waqtKW46MlncJirFizd7qBjYuJrB4BNkrUTbVnyR1Ea/QiSDFTEjFkuTuJ7vGvJL8NfxBH5dRw2excOOF1L9HNRYkbcOd2qGyo48dusruatpIS0RExmV9yGoGavFqRWx22zQrI5b0nG9u55AH3OByOmsM7SlZpqkIj4yQxyM7OeR+ucn6Z56sfGE1fZfa7rVHUM5seY2TC7Fc2C7qdyti7rK1SlmqdL/WBQPYlCGWnGCoL5cEt7K7EIM/VW33OH05nI588bvtWTzuGT2UaeGTq9OLNiByFRosadtCiV430lk2FUnFY7ZfBRCTD/iBkuG9Et1la9mtd2eLltCyuLZcp5WhZAChc04XJJaVS2FhSRLzmqYthBAiQivue2Ok3GrwGUrWauTtDTuX3qS6qJMQPllTVIH4z/l9oGp3XtsSZAuBeRR6Smj4hrDfVeygyPxmhUwt8vbkkZ+g/b75e5pgkGKlexkElG3bwcrgAIccff2Hue41+qnrXGNT2ecr5PSMpOQuPwWLsZSjaJSrOM7+R9XVSsUXLSCb2OuJFimj2A+SUp8mK57J9PjM9Pg5aI6/ard+0zH2+1mZ6T/EzHToURP36R0j17XnvPZgrn6ePPlbN2bqs/Vp4LLakzyE6X46pvmsUbmLu9VEwUsbciyBu8UJYgQOSAxKfVCzQxFLLCJT0ivenr/ET97cffrPWeo9JmJjr1/8ATp07wa996mdQlEsox6gAPyLjIOCOf2+3Xyr/ABldJNUjMMKwLu4jClePMTIwST27ff8AQZ6e2PuP+8DHSOk/afv/APXoPSJ/iZiPXufe1y7gsV7fvb/fvzYyxWOEOIkfEORRRpOrcZ6ycmxcF3mcDIJgyV4mxM9wkUQ716YZd35RPSevSYif7x1/jr9o+8zAx16f79f56+4t7d7GFH25+3+oqrZfeZwvxRZZbF4piw8OMtWE8eQrjv8Aj1mCbJ6SFqB6MKWonrKzxrDPZ8sRSLGQynlgCQHHHPPv+hHVi/gTj4iU7Q/Jzuz/APaXPGB/89WMyWLwtpbSPrTFl5lqehEQMN5F5AUs+sGNZf4wsxLxhMTEtnp67r1/W8LrldOFwWUyrUrIszkLqWEqrkzsMKuWKEQ7WU2LaTO5kS0JWcJGWT3DE5TashVlln6XTa94KDxtpr+LSFYQHkqVEH8YWOgYI2FPcw/3VAPWIiIi/tGTx0szORcqmT1+DH0GDTWZWoYMnKYExHtiuvuFhT/m/KWNb0Cp1RLDAIrVNZkAA89HkDAnbg4TA98kdhxyBgdfU0rwhvSFZ8j0MfSCNnGO/sMfrnomrPuBWpTVr0UqAb1WGOZIIutATcwygO3z2F9e6Q6ABytapD7kc91zO3DBVa1sxs8IDWWFZq011E3umFhC5GBE4YUGtZEcQ4hEj6dvoDQqrURaQVuw5cjAV4FkS7HyIl5BNTChwtYREUdDIuzxSn8IIZkrSsVYx2MVTX0WoFJsMdUkXS5UGb7TUzErN7uoyJB2rGZ6LiGRIlCdPrq/xCSkMcFYmzJjO3gjP27c/wCWZGsTLGMVwoIH/DRQOduPfJHPfOP69SD7+KFPyYvuf8fyTYayCKsAwXaYoAJBTHVS7hdLYIJExOfGfQ4zaWTrgj6hdq3abajAHFU7AhHzBYDQbkj/ACli4muyDqOPyGcyAiUr/OR/HhVVa7orN+AEsYkryQsC9pCcGtgwRdwr+3cshWC4mYZBw1hLKdapZPe9sThKVmmVg1lSv3rqHNw2uYlS2Iq5aySujq9asCyVXrLL7slIVWwgGAcEm9322ayeT/8AcVBGwHp5Hp57E4z7d+hSLMmG/wCEPScchj8uPfjGP7Zz79T+ia3S36xfzGcKxjeL9QJVvb8igQCzZn49i3Q1zE2GkIsy2VtVK9ZjEmR46Lo2ggmFC5g952p+/ZcMyrFY/WMPWC0rWtNr3ZPH6PqDyoXA1+rI/lbNN1Tm5K7Z6nZtWXIMQroCDxdizRU6SNGwMW/6Uwt5vbLbCkM2C2sodOwZtAL8Fi09wm3G2IBSFUiSlS0uNrCFvqNqoq0VNdVoOYEvX4hKGAMzBgbFENgQFc/iEw7p2z5f2o6+gJKNBZlNbUJWJwRXeBHRSNuBubPAP9cj3APTBb0laPAJLhdpYnk52/fBPpHJBYcgHBIMpbo2cgug2M1EFZTHkrrAKlRfaUj2dfvFkqwfzYIpIu8oKGriIjvarF18TFa5NRzhGytC0FIsrwU/tPZPdHlXBx0QsY+OMkcjAFIehU8njHQ0a5MF8ICErc0VoVMyP7SlLPy9gl1HoJ/ujEStkfdcjdyzkmVZaga5lYZCFtOYBzTrsMx72CEdqzWMdwyUoIYDqvzDDIdwSXwPJ8ytJFj/AIRiih4ATgFRnIGeeP6dKZLkTnfOZy5weWUryFP17Zx35+/PU26thKpX7g5WsyspwLQtfcy2UjItMRIRGQhTZkIgihs/wzuKYOBdtteWsWm4uqdRiJIGkchXBku6yIp6fjBgQTAHJMats9Rkin7R11zjhFWqgq6fkBafAyKIdMmcthUmDXWAawepgb0PT9zHvWXrpt18hbGAri3sb1XArAupiMdWH0Oepz2h2diJFXTyOCBbP3b6cKkZJl06BnOCdsjbgcKMqDnOOO2R0AZ0lcKqRgfU/T0HB7/9PbomwwBkLhKsVCq3G0mWKeX88R23VQTBqwAAKjaZj5RgYOD8RzIrKS6h7xdZtmT7cqemJIuxoxNmVs8rp6T2fZ5GSiZIQK4bJQEzAn6OFYDK1a9B16waEWwhoqQc9QgjmA8ok/tU1kd5edYmC1yQtCevT0OZHGYWpeshYslkP8LMgwGIElMBkycBKJhjQEuwCFht6x0NBiH4CbaNN1AC2F+UCF67GLGU48wL8vGP7nt1BKkq8JC0nv6ANv5c5JI7dzz9c5z1BZN9SHAykJylZCbEV1+aT/GRNcxJdkCopIxkTiZYMnEx1KCwLdJt66yakHWGuvzdGtJCpCC6QRx1me6f8pEAQLO7819vU4mbNTF1qoUgTUmAJhT1k4PzM7xj7wpncAtOCaH+Tu6kICUdSicmd82lKABNmV1SPx+YfDV7ZQByYSTSY2Qns/HuBRdjkyHQxWu9esqmSo4XjDQl3HdRkhsAdjx+/v0plWN8mbyoWGCAA2/8p525Gc4HPGPv1HVDvVrQJXYKAfEQyIKVMYXWe/5LS/JfjT1GJA46/wCSZMe2Iysohj7Lqter2rlQhHebIhwwZCopX3QIwUj17YmR8kTIz9/xxCxd4azrb4CutMrXJ+XyraAKZ18a+5pwmWl0Yrtrk4h/bMVj42edm6uxUKUGw7gESVi42qF8gEnY7YUUFZQPUohhElc9IU1YT+HrVZK8rhoqMTDj1yHa3Oz2xzn6fbv9dYZU2bd4CjHqIwTjb7cH9e/t7Z6zcjrOU+gxct9s1VtV8RCLInYIy73ONSRiDAhgZk3j0gmdnkIyKJ9ROMTJ+AVHIqmSS3z9RBUMOWvmIEpkjmRkJeYef7l1ZMRMesWcnfkmBZswkmV+xlaoNhxtADiU9rTdDhBZxJkoOrWTAyEQHWJjO861iBa5JxYf3lMkR9PKbJL79e4R6hH7TOqDkmFDUHJQUjjytswrrHgg7lRieCo/Q5PPf/r1lyoQiNHbjIIbGeF5+nbH/ft1n5fEorviTywikXSwRrVwZ/huvQFkXTtD8pPtESGG/eS6TP5ZFnMYOxWqV2xbs2kOYB27jBhFREy0nLUC+gwbRDsnyQLFjEwMyXQ4hn+c2BWrWmmMKZNspsCCu05IusQc+aZg+7tgG/fp1dDYEYiMtiBAtPiARUQsIk+RYsiXdWCwBMBsBMdvcye6zBL/AGAOuUDDJp6d+upbJlUDG5mj9wT8rKeeP17c85WuqKQxiYvjkcHGNmfURgYz3/p1y3koXVgpnxBMrGWJKZX2ywjCBZMkztDsgREZ+8fYC6dY9DxWqjBtEDSY2w2YGC6K6yf8NKBGFjJn+2E9gmRQKjKJnvkprIrCbl2YpF5hKBggMhBplMeaFTI+Ngh/ce5DZ6QXYc9I8LeC1JWNbf8ArUOyx5PqOOJcKAcbNUyG4T2FJMUVxcVwqdqyRAeUxOJg/S0ahZgxBE8SJkDDy8cbeMOMH9D9uh/MkXlAyE45LYx8uexHP245HQ9LjrUjhiZYbiIpg5kIYUyUMb91l2d5j+RyUtKRFsEUff0OGZOsqetXSwomGcT0YELaJAgTH7Q6BIZ6hAh3lImUkfX0Z3yDLJqGIMr1qnYtgKGRmwsO/vIuwepABz1iUwRsk4nyxAxEQ8X8bTOzYpVRtkJSnuc4TkDmChYRHdMwSoiBATXIdxTBScx09NapmnjyHhL4GcNHEMkL2OBkn/PPt0FLJZY5Lgrx6iuePTnk/wBf2HWI+xkJFdi+o1kMmsCMST5oklmfb4/F0X3rDuko6lBGHTpJesR1m0DosMa5w24JwwwJIBcTC7vG2ftAj0iFjMzID3AMmH2globGDVCq2g2p+KQim1IsUgZKRCFikQbFkWzPjVMqgA7u6PFISHemWWIS21g2GnuGaMktq6s25ZMVwYLJKYFv3BggyAnqMh4y6xMBrTZzNGrp+bYRI3ZT+VckYB/p+g6G81Xwh3SOSBjJC447jn35H2+3S0Y63AWU9jOkzL5gJNkNecl5BEe7uGucEJwQiLDaP7kiMfl+LN6hBgm8JKB8kdolEFJd8SUNURRP9myMyHXpH8D0l53uPbdHC29gy9jC4mSZHixtm4oMmthhJKmqMKCDrPLuBZhIjBqIbKgMxOQGuOq1Qtzkbdm73Nma5UFQQn16dDM2DEj/ACURCJmR6rMvIJGPoqvJTQbYkmU8ZHw7Bsnb7EfT9x37cdbfy+ZwrbFCnB7Egj05zyTxzxjt0LLUTEHlfE6WP6w5cDKiYUsIAawYPxnKgHuhx9IWseoFMzK/UmOFdZgSVWa5qAh9k/FDBAZP/O0ukKKTIBlhyIQQl2/jI9fUra2igjHDTx2JUshYwflHPlsvHr1GYWTFiRGHUngCSE+sigPMQl6FLOz5XtYiLL0KjpPakDmZV/ICwF+NxAEfinvPzhMnLyIYmPQVhnM34du1EpPMfkqOMpn7j65/p1DIUgGxWjJyMhF7fL/iHP3zweOes+xi1tW0D/JxDAfmMmcdxTLh7h/Mug/j3QQ9y57ThoD1nrxUqiz5bFhQoixKnrgiggWooIVwLBn7mPQpjpI9sTAdOsxOGv6ggxtHDPCquyJ/KDaZMiZgWLBcQJdB6gcl5YMplf27o9QK/iMtkTHD43sc6x5GyyFSZj919jRmWf8AK6FwnvmDMiW7oEzCsqRlwJLDcZ3koSfTyduTj/wnoIxpK5LHcQflzzg7Ppkdueff9x01rU6lOTt3xhNpVdDCr1rU+TuZ4+hBJhBQyTXHSZ/yQMAuQjr6GbG0Po42xCKvwV3xrMX4kyRDCHGfkTIwJVyR+M+ToRSEysDkIkfULkpXRt4+zQiucTPjf+2craH37ZgfLMgmHwXexkCwR7fzOI+/jZt5K6Iwg6xwuBWkWoIUgLunmPyiTYPtFcwAgki7z/F0dZiAUjE8oWQSVVU8ESSScej2c5HJ+2R3z0R8QkKhQgTOMDHPO098Ht9fr+3U/hraMjjHvLK2EWvH3I8jv3lELmsW1MzBCAWyHrIzBwMEPZ4ijp66LtEWMqZO3ZmV+IFWmMYbWwyHfukYTJNM+vcfUekjAh1COvd6H7ySq2W169Yp/BUw0TZIsJwtVPglLoZBhAEdmYiYBZCtoxIx0/KFWCp2VNedcOjGCLIdPlOBgZ7FkxsxLIjp0d3PkhH+VR3emvk04gEFku+PSwQMc+ng8nnt9v69biWRlH4c4XgkrgDHp7e+OirEUcPWzpOy9gKeNIBZVtKjuiZI5BYNkWpmICOxxCUtkY7hk569voVz7cLOVv2q0y8IWExIuiWtrxL/AN0YiZkJZH5j2eOGx2xECQQXrAOy62CqDiV46yzZ83xsXIkUkg2IFpmvvAWz3RIwIyzrAT2kM+DsbKQW2QR0hU/GkSiJcxY9ok4ZQLJ7I/NcCXj6yY2VyEdYGjr5fc8wkj4wVwWHyfk7du+OtN8DoBsl3en1bgDjK++O2f29h00dJqY/NOsqYhiSKk9iEqizA9yKrTE2FJEK/H2QZHM9zImY6Mjr6XZWYr5KxQiK6mVCayD6dwtmRNkCRdRljhlhSkYKF/lHjmJ/CCvjcGFmgrjbtDYXXYpZJb4xWUrsCwRYtQmcxJxDFsg4GPxVMx9pD83gJRnLVQh84rbPmlhdPMbOyC8rIJgkcO6MhfSQARCY8JF9pNtTJEcSzSdgJFMJzhQOVPH+Qz+vWsrKiJy/IGBJISPyge+Qef69Szl5DJN+sDJV01RGna/egQ8SjlosEighgzj9tpQPkkfsZDERPpjYOtj6jEZrYl1YxsI/DHkwSbclTBMp8cwUmDuvgIlQA9Rjs6zHX0Flbq4OnHnOLTe351XEk4Rh7FSzsEyYMyols/nqv5Hb3R91/uQHNz+SuZOqx6RsdR/arw0DNazk4k0CEEDOw2HMx5BGYgYXMTPod6t6fAdVpRZA3RTb+Mr9e2c4HvjnreCSuozIUMnGPzHgJyBj9Pv7cdGmz8hXNny6zqVa+LxiyEatBCxNQLryypWZLYjrJyChNnUCApjsmYki9Y2ByE3LVpLpADAWsMe0Q7iMCbMflMETj6dsQs57RntmIAPXTU1jJAw/DSWanxMVu5ZRJy/vYsfOMp7PGZGZxA/bp2GITEtPvq6TsdZzbJ3E0EoEjteSFqMa4wXYVczMpGfIfd1gGsZ3yK56H0jY6VFAgeOdp5MAkuq4z6c5bccA/XH079edUssuxgDxgEd+UP7HP+Wc/TH+Q6jlg8sKEhJhp7ogYESmAYEiEeRjhjvbAxMdIOZgyXMjOXkFlZO/BL8QslrRLpBF2feJEJ6wKYI4kJiAGO379sdevoys6Hi4rVs9ldsprmwQCcQ2DtdOhQc+KIke4fHH7ZEAQJ9IMTiR9YY2dFxr4EreTytAlKhwgawKLBmS1drvEBMSuJ62BgJMVdkeWesl61gkuQuH8isFA7w2N7Hhe6gEZxz7fUfXrYRzkiLZntyTgcFeR7+/9sdBsPSKq74AjECEYKFR1/A4kugt6yDjmSEZX0Lsjp1/iJlxvFmErRNTw2abCsVnD0k/GcyPYzuBvRgREmEyXaMkXjgTmI9Zzdm1wJsVKOtObXRMjFpsRKiDr2wMLhknEdBAjgA8i4MiVB/nAxzd3bVGayMVjaau4wBVetBWe+ZntLy94xHaPaUd3lRLO+fHBdZn1u5K59CTCT6hcj8oOCcYH6A8dTtCIY/xbEA4HoAcMcY4GAR/l7fTPWIylkU23y2fNXbPUfCh5rJYzMQyDiYmCX/miPw/+Xtjr1k0xGsAa3B2simxPXowy8kXJjvBfj+6+3vKWTMRBiXb16xMxK6yWzbJZrqV8ldYHwYITIR+0EEcjMNWwCe0jAyIYGQAZEjIojxeuzAZzJNekGWrbFHIBIEyQgjMoHvkVMg2siB7WFBQMjM+HtH8PQdWSdG3WpiFPKqVH/JjOQMEE+3/AF6GgnrqQuyVs+7NlPyc4P0+304+nR9i02K9a/Qu3KpwpxqUsW9gLVEFH5dkzYnugv3VCQrYc9egl0H1hY3XMNjmXcq7JwVmw1qFKhDLPQIJbigyaUjBN7TjqEAMdAghn+wjl7kRt7n1LJ0197PLKQBhD44KJqjElIwR9CMi8UVw7fG0CaUsiVx+xsvedbXxWx4lJmBLSjvNRsE3k0J6Gtg/nABHyYLr92L/AG/U0y3Z3Bg2SRjHpJPqHpx6lzjIz9f16Mrsm/ldyducAAen6YPfPI9umFl9006zqlCHU8g7IYG45cshUVxjukkqHpEiHliPul0SJqmZEfxKI9QWBz2sSyDxWu17L0rNyW2rLayQlZHKQAi/hkl17ZHrLSEgnxyyOq+beXex+Y16v0Jl2wLxcIyDBIHi9vxnJI+3uhfYXbAvmJkgNZf5V8huUxjhbWsscpjlea15S8QCxzDBw1/JYZBKWMwBSRwUz5LITJyYtYAREI5NNaq3AaSN2mDHjk7hgfT+56zc+E3Aqa4PBO7LH8vbI59/39unlluQblC0bcdg6FOwxrW2pb5TGGd0NhqmlM+MUxHUYkIZ+ZiUs/GIl63O+3WMnUtDYUhYrVXEF1UgK7S+8gudIDoUR1kIMi/PqvvguvT0tV1/6mprhSmOJfcdrxCUmxoGck/rDCcYFP2GTWYSYlK2sUPbAqw8hi7o0rFc/taTNePAKxiY7iIZf1UB9RCfL8mAUckAz42wBhhKsK/i7mLjGFWXnOF/Jkj9uOOhVsTLjyEr/qsXfsOwOe/OPbp1r3/Zc5kLjLuRuWa99twRU6ZrgTpe47FkRXA9HtsvImNOZhpjAx2iIz6X7cvsVHLkBXXjZIzUAG9s9zCGS8gdIMlOlX/LAw0ZiYAoCZj1L/FbUqnlmmxIWO34YEMH0lZE2f2kr6wMx+7+ZGcx1koMOhTloylMtgsK+GGQK+usFdxQybVV0rKXsWMsgIM1GQSqAmSkfIk0nEh6i8+5KzRyIrweylFGMBMZwo4/7/vLvsyACV0ZjjAwf+Tt/wBs9Dld9rMZiAZYfNpPiGwsWG3ykvr4QVJyKwZJEfkAImGR2nJKlfSTnMp+ZUdiFd7vp9aZsdHFDybVltuCZ+QwPYExBHM9kAIQYz1mfQflteuYNqsljLDQS45l3ePjNDoMVB5JhcsQBqcyYeqehn1SQSZd0Z782WKzWYoGtsWLShU0lQbgFfx4me5ziW0RcRiDBkJNfUVwHjjumNViQ+gQ1W42tHCjOD6fqP8AXnH6dbokqgbtzHjAQ9sbe4J9+eMjv7nqb0/MWGU8j8i2lYkhdC13kqZZVIAf42CMDB+Lr3xMdTCC/BkwXb68sj8+vrmRv45qbdGtd73vmehVlOJkVbHkkRDoxhAqILtLv6QMARQRCup3K9NGSr3KvSmwbQmbIWopaJ95rkCMyaJrgoA1nXmRKBWLGdJ9Ed67UdqOQTjmOQN/KqltaIEImstUSgGgwZkhgwjoDo6LLtlv3/OJvibcBTN+1aBxx5ZUKDt9lGMfm7dvsOJUZserenK/N/8Asj2ycYz24IPHfHRLx7v2TxKjcvHKuMJhsKWR5JERLteUB/lAp/5A6x0IDCBMes+izOVKgZLKIsk6Augi3JDYb4VDfUI0mLGDgbK4BTBdJSzwtOZKY6guEnrzMLSOxlsxYBGNwVUsvkLVmyNWgupWiwd1mQbZZ4lUa9QHuZZBvkWATAN7IKJfHuU4+2zh/kbH4XeMRktWy+Z1HB7PicJY712xw2arUnYuytbY+1V6LNUugDAQBI/cFz+70LZvQhg7lJ5OMIVVnBO0gbVYtn3+vvxwCe1144RE0uARlccMVGwE4OTgFlycZ5XOPdefSqb8dlVFmrFAccczV7iZMsNYyYAXQoCu2wZd0HAjBEHkcMTMHH4vO4pOtmlTbD80ywsG2puHP4ksQsedcSE9R7RlXZMdJ/PsIZ6euvW7YZXD7BiMhDLT7j6z6kkuFtr2vC1dWGF+LpS2O7yATmDJ9pyvovu9RlzF4ZWEs1nsYnO0X/F7C6d729OiikorxFaId06kkoMSKDAZmC6QtcuWUU/y9zGMAfhSR4Hp/wCU8+/f/ToaN/LG8ESbsHnJIzt+vv7/AL4x1kbRkWZWnibRxB5J1Kad9QRBhC1t/wACFaC7QgZif5iRCTjyzEtjr6n8VteZx+Ht4ViqwY2+s64XbNRUNrWK7PKJpYa+0WEUCDzGJkYEI7AGYL1EW8cqNUOQtObm6alOqGS6woJVk4gV2J7vIDlhLZbCoqiEkJxJMmInDvWrx69TrrbCQrvbMf5mKMWyUOJoeNRwxnaMkcFLo7Rg5Ncl0iikRQT8MAy9kl3RgkAdi+Pft/THfrKyQmQM7KGOOHzwfT29u59j0f7vfyNunp23WwRYv2acV3vqpiZUNa8FZq5FExPkehKSWTJmYiGGonx9vXhtyn0cCtdy1Jf4tV/Gqaxjq1X5bCIayFmQBXk+gsNKv9WCEiMG9fXjiGXKuGxycu1N7sLFX6tGREF1l1bzTMGrMBMKtnqsnJ7jgTEYr9GEYskd0z93ds3t+URruGx9O0de6nFYWGoxOLNCwFdHCLNrSTSkkstlJ2WDDSb5JKCFUR1A1qwzDT4IZEyRKV3YI2H52ODnH05x9sdHCVhjyrAxx6RuIJ9I4GMD/LuOs7F3YsaRT1122ZqNdbt1HJ3dRQUzjrWxLR0x2wXKvTtY6o2WKK8Hc+t0XHUyWBgdaPoGY2vVdlHXQiMwnaauFq1IHpmhO0sIo/GqQ47NmvbMWTWAFt8YEwgKZmQhQaQDMpfq06lQLd0j7a8vl3ep7HjEDVAe5p2JOe1SgCZie7wEImUejDPu2fiXlW9SyuUymG2HGFirQ28Vb8NijeZTK5WfRsVGMURVlTHjYpxCrqQ9QaJrBhPDqdkiOS+iwrjKARqpA2HuMffPTCNozH+NuQ4X1MR9vYDP/n7dDmNjKYjKZBVsyTkKdy1TyYuXFdiipWHrcuFyJStneMKY1YwxwNiWfx3Daq/j9L2Pjmg2rbXq2z14vjl3VkyMbAp9oX0WXQglgmMPC5ph0+7CaTZ8pjBRVLP5mrlsxSy9fJ3GW7qnsylzIm5i3N80wDWn1NzWn3HClsAmCRTLeipnpNpnKFcr0K+QtWq1hLIQrvsB5ZiSs2xGq2ZGFCQPmQ7IntESrStcSr0nsqacqijVWab8zu7+XkbPVnLL7g/TrEUldsRY3njDcjPy9jnPJ79iej29hr+Ku0F4qt1sOqoyWWyCjFwX1rOUGALbDosiMs6TIdxhBFAEHWY9LC42xXzuYpKJyhC9etEqy1qESJGMNYMHIs6EUjEDAdIWEQI9BkpshxTqWb27C1M1i8okbl6MphMOi5aiTrZC4uwQIrOhXgXLVokoEQsDBEQtTLY8kJ3ctVmlmqd21fpZhy1OPIBK39oZHGWbFS+k19wWD7LAjXXYWTJgfIMhBzB+joDeuLi7FXBA+RHJCnC8cAZ5/b689szwtGVKIxXjgEEjle2P9f7c9duKvLxePp2sdNxOQqX/AChDGSs33DbE1+3pAsSFZPUwOYFkDMdrDGenr9yeyZi/slDL50mOyDsiqvQZdAQWpbi8LYJjgJBSQ/kQGUSZwDCODmZ9TWG1xlZqtmpJTl8blgpLzisgcy3AQ5cdxY8HQLGLWw/DBdrCiuMgRrOIP1Db7gyxR05cTXYfJkN6mNa3F6uvw/s9YCSIa8xH2ZBQLfxiXBLhEpCapagctEkewkcqqjAOwHBIzn9+/wBh1L5zoiiYlQQBh+eMr3X3x39gOfqOsjMnisJs+Zp7RUaHy0W0UraV9zF2j7Rr3TMxIe6TYHSIgekwJEti46yJ5HT5Tj0RfZ5lWVNZjrFtaxbd7GySXjXKIAWiHczsQYz5VlNeYiYWMjsedyGeQBZO0rIURCvKL12hE5FZoDthXeBD2x3CPaJoYYxCyXICBxODXVenXZO0q8UVLqqVMoOX1Ursg24tYeWFigzKCZMV1GjymTO9LI8ZNYg8VXz3lYEAfNKQBkKeAGw2Ppj7duOoDMDjnenGNmB7rx2x+/8AoR03MbxhrlbWtc2u3naz25dtYQx+JeL7eKalomm02vDO1TLNoCS+LCSWUkPlATmC9XD1ra8/tFunpu81LWxZiniVYjjR2QWdtglMr+FVzk9BbXrppLjtc4mRWMu4O5kA2dfukLx2fG9Qde+kXU0sgOPT5HgeZyIPT4KFdiVtrnbWUywksIIglSTzYUAgrCafue68VZrX9no2n5XZrYNp28dkR+oRGJQ4ZWu4ts0rg13uTAVpr+HoXY6o0hg0hSNQuiecNWd7dhWHpMW1FPp7soORwO5+uTnHVg09RLEUIKptxmUgnsBxt/Xj7/cdYnuFTntMs3ePx2lWxY66GKzeTFnZduY7IHCboY8HGbXzUq2Htp0YN0yC1GSxUUmEoDX2X7me8OXa5tikuylNuV+QIhCGN6yUz290EK1RM9IsRPjIYmJKLY+4ajRyGaw22Yyvj6xMq2w2IF1hhycjbr0mpB5CcFYSAkwk3ZgEKIPGKRe2GwnuOshrs7ncs7Hh15KrZxt2rbr0fiJcmwVF9elkTr3OqLAixsE0hljwNfk7LHZExaqWqarHSjSyY1UhB5RKgDt3OP7++e+Rnpf8BstkpLgZPC4BI9H+n0PY9U897tx1/wBovuHts8DrVfW9Ux9o1nHRde3vmqvbPYJQM9GLCJJgdyykQWRLmRj1fMyUfAys9enWtfjp9h/mbcdJ/tP37o/6zHSPXtI++PEYXA+1v3O0k203hs6ZiLWNa2YO5WerkrRQ+LbBDgSu42uRHDRW6tAlPjcTyKI9W/N/all4j+PjXo6/9jt/7RER0mOkfz6vnh6Tzq+4Ko4HCHdnhffGf/jknr5j/jHG0eqx7twyxyT3P4iY5HH379/7dJTMDM9R6x29Y7uvTpMRHWft/v1n+On89f7+vdH9pOqarkvbvwTSyWVr4i3e4n4bvWdmtPJtfB4weL9RKxTHFqmbNy89nn+OKoAmLgUAyBb4x9LqYjqXWekD2z1n+PuXWevWe37fl/P8faen8evbi9tU1p4G4S+Wi1dsWOI+K6tesKrRBKQ451gUE6CmFQqCNhgJCdft7XrlbSKPSPxpHNIiLFIKxBH4xgE/Z19ty8898/07mwfwKeNLcgkjZwc/KxGPw0+n7/39+rI5oqDc5k8HgssnL/GWBKeCmjXcofIJvX2jJVF2GLglRZYBtEjWQJZH3xju90E1tdlg5NfyRZ50MF0AUpZXEoVAtAukyMiw1ImRMS74KR67Xv4vzPx9AqcwApFrZ7Zny2OpT+USclAzIyHRklP4nER+fqfKuxigQarlbomGeGybJ+TYJkxMqkII1qWEjK1zMMjuGFdVRI+qhTty1IFSS3BeyBkhCki/KDiPLc/r/wBz9O25IFm2wxsGZsbTuOPlGN3HbPP+WBnrqydnEzWpeGACy9AstGyQJKSY/qsD6dp/gMwPdEQs+kQk4YJDE/hp1ynibVx9bKZFrbfx02VOZGOB8q8zWiwhNcPFSigq5CkSSfVxAUQchdPD0JtWKtib7ekd9aimr+8MD5zPzMbPjlMsPymXZC1D3H9j+8HdNuTq4FWs16ATQ+rTaBD3s6FdbVLGDZgZiWPszXYdVZxJFKzkpA+glG8kkkiBlMxjJUMDXQbfl/OSDjHJ4+/36IhinEYZMBjjAd+ADt9v1P1+/vnqDyufyAXWYnBUydfvMHHY+t41dQZlSCtR8zXdgAQfg4z7/wDDLBpSxgSUemRvWYpafiMHxfoFICyUU2o5e32nYXe/rrI9KmTxFLCNj45Y3C6zlF3a1oln8bOgSjqyqFn38lIcd63UTXKjV5B2Eb/zq6Jr3U63q2YrS3H0gKZapOw2smho5BbEDcpgIfHcHkakgCwuZP8AwkNp0gV2NYboY2TgWCxyikYGO9hkyUxHhLvmGj1AJjeKi1lQYrEbLxmOQkj8v/Lx9OB2z2PU4ez5WJ44ODw6OS/sDwpAP1xjjA6xKOLzuX80VazgElNPznY7piK5mbBtPaPYAguP3iacNT2ymVzHRnqFfglKHIfLuPNxFA3UJsE8Bs1iE+qySfY2P3BiDSzxyPaQMOOoxJIo5G6uvRqN8TCaK/xYTPlrUphMmFsgh8wJkiWM9JiPJEyfX1npPH0Krk3AqiolqMK9JK5sXHRLPjnZsEROBizmIXXiIX42CKSWZdJGsn+X7SlGq7DHKeonlAeMDv8Acnn3xz0qMaMf+NJzjcrLjHy5we5AB4+uST26gqqccVqopUKgvB8dX7Ha2yZFE9GMBZ9O/wC/RzGqXLO1fSCMYmeZgyTiUMi1HyifYqziW0317op+PLZyJ2Wh0CJCPjePxS1RSfUCGC7ImvmDeHYpcISl74hzh8dfwqWEdhSfQQIWl45gVxJCBi0esTA5N5lqyuvDbsyz5C7HiCqx/wDiheBqhdqSgAhglJpOO/s+y4iVEIRHHdkubd8VeBuOGG1vynAwx3Zzj+gJPHRCitGgUR73Kjk7jx6R9xzx7/1x1B2rFQZFgGUBX/B3hSM2uglEh2hICsxlox1lcyuYiDCeyenrrRma/mrXQqOZSZTyKK6qsw0oecGL7DrEJ7VqW0Jlpkvqz7DHh+8TKZl3xX17lVdegD/j+QJNNmymVBPlZCTIq8HZtdHmie2vHeciQNkojIzeSC/j1yyutNiWuGFsMT6wXYTZJChStUJSuQlvjgjhgi2TWPox4xEFlaaeN1wQUjGw42/mPscd/v3+sAqMSHLRQg45IO8fLxgY+/cD36CPDfbSExWDGgyF+ErzGHWPtkhJ8CLYSBL8hL/d7xiewIMesRi1UY9qrb7grrn22KhtXPyWmCxk4HwLMvCtkr8hPkvH9pnvGZgY8c7bsE4ElkJc6VomfFIqga7XC6QWuPuwJKJgiki8MSXhIY+3qGtxWY0k1RkVCLHyt/kauRlh9gmcftF9ukzJyRdRjyjBmR+j4tQv6lEK8LQnYAAzSkM2Ap9QA9/rn6dusGcxqY1bzu2GII/wgH2H7HnHbPWYT6CTQLGLJb5klulUSphzEyJRHZ2TMK7Q6lK5kustiTgJZ4Xr93KWXHXQQvWddaRBTEj+YMFTRTI9/YIr/HpIiw56h16z28sX1W4qoV0magiup+MgoFiMLNShieyEKjqr7dnUSMZExifUZk2Gx5QlvjJqvGmyyZkJNUFC1LgZkSkZ7oVBTEdTIleMpmJXWm1OIGGaCCTaRlmkdVAG3kHkHv8A17Y6TzSyq34iR4OPyrxyv5u579uD9PvlZxOQqJ8dpJJl61JiZnzdHBYjz+bskFjHeXUPLAgM98ES2CQ+urF362LbEmujALMFmbgS8+9pT5fwIOox4wIS7O9klE+ZXbEl6xHVcnOJk7hwmvLoWAyzyQy11IYkIGfMchJdkEyTJUHHkjqcF6ElLa83g5ZgoHCrzDHiYwSHvIibEeQIDtlR9D+09ekkH4xtQUTx/iTRxFNp2ltyDAU4Dd+PYc8/r0slbc+VZfb8nH5cjv3x9TnHUjk31rmUsXvNXVX7oiBg0LkVgxkrHvXMRHkjtmBGR/8A6XTr2RgZh9T46mV2KAw7+6ZCWNKR7hP8AiDI5iYgVkcrgO/zQg5/LIbVBkM+Ihi0QsBa5kRAd33WkpDtEJmZ+3VpiEwQlHZMzPrIxuLbbuxjKlcDbZaP78oiVJIokrPkMyIpmxHQTZ2wUSMSUEv7emgmwBGJx5YwCVy4/JnA98jOB/040Yu+1VPsMkA4Hy47d+P0Axx79Apk+bCyKxC0OL90B6RBnBs8a/xNkLbEiP8AE9AWwhgi7oj1INXaakkKU5wTDYbCygmqBRnPfHZBjCSISODFnasYDr0KSiHDU0DI5HGsfRWqvTpPBNi9abXqK8jGy1a5lojHh6AXbCfswu0lEJdswM52nVxLu6M1UtQU12v+GY2ISqx+Da8kBrj95ndBpOD74M4d+MTHrZ6UMyiWGWQEclwuw/lPHJ+n0/y6HkinRcuXC+xx6fy9uO/t+/SjFbLKXQsHfIrKgC6SxrhhrpEPJPQmEICyCc0h7IIv3SERFvrzVictZfaAUMJ9dhNeURDSkVQXX7RMdojBKEOvQIZPWWEJQUkc5mrXbFpdZTnRE/vuMpWw4YUTK47jgAhMjMq+5CQdWCYQIx0XdrzJdUIfFQW10jY+MCpGQZ5oXCxmJ7R+34/bqXTuGYiZGAGhiLhfMjdxjIsHaT8nY7T2HtgZP646AMEbkFmZR7sGzx6DnGf6cY+/YdZQaxlMXTk7E1sakk/+737EEZJtdX9SBkiqJsH+4roZD0ke44ggj1FX8dg8OCXecrpx3OeSacplsx3TPRji/JiTEQgxAhMfuMmPQogMlkLpVzruMo/w5tEoL9uFk2O9cgYkufLISyfIP+eZ74+0T6iXWmvSKGQ8AYMSgPv2hIjBGUyXXskR/wAgB2989SiZGIj1O80FZdkbAynH4aR+Yv5Bw5I7ZxkfX2x1pKIY19EjTdsKcd8rgEAZH7nj+5YCNvxr8aGIp4KtQYdiWuuvFT7joESclJdYlQeEmsccJOQMZ+0lAR2jOR2rMtWFc7ldleowQUALHt8azkmwQj2iTB+0qZ3CKyGYd2dYKR/GqqVnNcTDZEir4lYCdIwP5GamKa4Y7SmAYtQLhKYk+oCR90frlFkJbERFdBdYMJ7oNCxmZcopiYjys/MOvSJmDGS6xHWJKq2HPmoz+YOQrStGgJ2cAD+39DjB6FNqQjDRCMcYITB5xjkDPfPBP+XWJmmZC847Fi+TgeQsRFgzXFgyIzEV+ee5stTMiSwGWAMEUDMx09RCKdqIlkm9SU9vnHouwCZkpieyYIpiDk4HpMDEiPd+30+xdbrpbjlLAvugTAQgGmEV5GfFLms7oYS+kRDCEmR3H2MkR6eojyfGStcrVI/l1I+hd/mgjEGBJSQzJAR+Q4ETnp3BHSOuzS2xJusS7GX2STzQfkJ9PpPGO27GM9vYPNiRwAHA9jvYD8vse37+/txx1OYpNRtWtBzNQYc22cF2zJlJ2fG0oL7M/wBMSCWNhhAUI8cicx7btdjVnAn4JJ4GwhMAJozKlrjySBtZ3dwl4JIQmC6HMxIzmONxT2StillHe4wKQjtGDiejA7SMZ6QIwEiwOsEUyE9PWY/xBiyGyS0t7RMVwIsI4iesQULju+49IH+S693YQD+PqOS5HYkWOQFSuMOsJRjjYTk7j3zj+w+2yQyIT5qgD2PJP5e+P34+3PWMq0mZdWiHMWvumYccDILOeq/L3lBJ6lEksGdjAj7kIif3gLAJtMi0CCkhYddbVxKoc03fwTHeOSAO2Y8yw7Z/mS8QkUeaQZW8lkVCbFiDljByIyEde9Ql+JHEz2d0lMyRQIGXWPWM2yTG+KTbLD6qX2Sb4OZMux5FP3FsdDBZxEwmAiV9ozI+ipYxKqpBLOrAjJztU8r7g/p3+369e/DLDLbc47IQe6j257n35/r1nNByazl3B7xaQgiVNXDWiPSUj+ciTCmI+xVyORnv6zIzHTKxtu27HPX5k9YHxwuQStUkEsDvTAkXhkevaxUuA2dvRwifSfUpgsBazFe0TF3oivEiuOh9nWfuuXWYiAYRjMfhAihUSM9JbMn67MVpmQ8/yTuJrVzc0Rk2Lg2xBGDvJ3lM+SSIYnqMHKp6HBDPX1otdoVHxLROGxxvbzG4UZLfqfYe3WQdpCjLHHDvGWGfSR3B4/6nOehdOQKV+Hzl8us5IrhaygSYPd5RfBkESArkWR/JDBBES2OpzMBYC3fQoxin9y7fIS4E5DoJAR9eoM69WBMQIl3dBmT6hEza1vCUsnINyoPG6YFYdXnySLRXKl9kicde2J7esHBgUfiRDHZ6klxjcJaGp8I8kmWMeIvY9xGuS7Es6d/3LvmJJBRC57fx7J/L0KHijkCpGyIe7scjgKOGIJ59/r9MY6yILRG6adfLPYBdowNvtgfT7DHH3C8sUDa85R8sCCywWrTDAiB85Q/sKYnrBD0lJCEiYFPfIkPWZ92Ly2XRTsVqzIagoWxHiiWisjJSzlINX2sify7hZMSPWejPuPrIz+5Nx9lsVsRXS4RZJNVVKGLmZlfj6QfQ3DP7nSfyhfUSjsn8sjBntG2qNvyW1hX8eBPqlSoWzqtJWQIRLxLKIkFN7+9vQlz39R9EpXhkcGGYqSBu2zbTj054Pb/wn26gYxIwQFmbIz5YOQfT7nOOcnop0/TMphciGRuNrQqyNqVLWxTHFMofAiIQ+C7pcQfYQ6tZ1gBgo6+vKzkdZwqMsWVuLnLWIbbt91ZhNVdIPCuv1IC+8h4ezxwTgKQAYZEdR7Y2SpgasYvGNXdveRS7mRIe+a8ibJIUMCO5fyYAgKZOJh/bH3n7Qmt3Cw/MXfIY+AoGwwHyciUksOktKe4jtqMymCiDMZiFTH49Yhs1wky+TbsK577nDqOV+yk49h+nREu2OsCQG4XiQqD+Xvxwft/15hrOwa7YvNNs27bpWnoti7HjbPWek9IGCkesx5CCJAI+8dSk4jtTshLcFipUpVzpLLsaJLYQ9GDLEn3RP4wI/kRDKyKBmOvf3CKl4TgqaEsT8FswQmowVZGIPoCVkIh+2JCXcH4EXWVgLe6fU1h8dFmbFRvfMzVY+v1V0Pu7hBYRLBKIjsJgR1/EpX+fSevprHXcQgy34X9I9EkRXccAfXB9hweT9wekUU5EuSkYUED3OOU5x7/Q/r98hllvuRfSx7WMYmCNyURXjvgZdXkUtggGC8gJmSFfSWL7vxI4KJ9D+SzGSZFmPLZUVqanjGw9sk8VdeiUVxPyGSiGWMAoXK+vkmRECmB1QJq1WVjumK673HJNmIgDM4hARKxAZ8cLGO//AFIgo/LtiI9TsnVywmJhLnLSZBLgF4eTpKSAO6JiPkSMtDuGQlgwRdvQZgZfUDEiLGcY3bfS3pXJ5Y9+AOPbpqbTlVMbxoMDkrzn0+xweP8AL9euyjmL1+lYrythyllhqZlq2AMD3+NgtKewyOJLu6yuRmBFsCPVk5mAQF6F12mPyT/aSlfdLAd95lMtGBkS69w95kIDEx2FYiF90PSZJlbACcqx44W0bK4iSmIbLJX1n8TBMHEnHeRCI95TExHryx53KlyLAyRyk5NQAsIIX9/Rbgb3QY+DoHQ1RA/mUQPTqMq2jvxuRBIIRn5l24PyfXHccd8c/r0Otnc6+ZKXPAyqBcfLz7449u/t03MjqtqrWNyuqigQ6NeddayRPUz7hKewh7iCEkUL88CRHAEYj6W+SWkihxqJ71ySzemTiYNTZmQgVJKOksggk5n9sesNntjr6yMls2VsJiDtmyTL5fxwn7NOx+0ZCfcIyLoCEg0oLtGJGFzHQRhrN1sVnMadoDeZTJtiWSDO+ZGT+0EUoXBQEx0YXfHfJjEdNQdYSVS80EqcZZgPMPygZwcfbPf/AD6kmaM7ckyg4wPUP8Pc8/f6++OpFcV8wIplxQkD8sSEmMgwSIoVBiId62H0Fv5dsxPUSKY7fUP2tpRbgAPzrtixSBICEpGf3CFgtEp/5hDunsmAkmCo+4Yj6AGFuArssGEl5hnsCF9hj2jXW0BGYrkfUvBMQMEMyMk2e7142Cax1hgwonx1iXMXLTWLJmSge6RHumA7oJg/cRmTEo6lLA/i7RLW3NxltgK/l54xn2+/37daIUbChPK7ek5PHozwDwPb9+jZB2beNLKzWECUxYKiDGWvVPfJTCFy1nSY7u4ikxhgj1n8o7RjHm9ly/LFQCLFoBlBqM4TXlv3g/vIgsxjoMyIyTimREp/GMzDZ+1jn9QkFpAZsOAohqhZMF22B6wSJV1/EwjuKIP9spjpA4+UZkcsY5VdYKoOUyCGuARCFz5A8kTC5ixBBPRazMQ6z3xEH2zDKG7NWh8uKCui4AMgUqwHH684+/t9DnrVsxuCxKxnHKnuPTxj/t9RjolqUMcuy2zNggtwuYXKm+NnSImWmpX3XHjjr3TBQZwUwxYlMF6C1pJll9SJtG0CN0/tS1BK7zFJIlUsmUeMIIp6GtbJgfuPXp308hdO0zHrKzaOIGv8piwkUHATMgcQPeXfEkuJPySHbAH+329OhFK/22HreUHRasWQtIAKxhxKEU9B+w9B69IEvy6mEiJdPXoNRlKMj2hsbAPmcDsoIX37H9zwT0QxglC7NznHDMGGOVxnP9f2wTgkkg161k8FcOGqgBMBF0hC4W1BScmmPsUBHX9nqryAXbBfgcx1zL1xt/O1LjlNhdjtFaiEDX2SxgmbAYEeIUh3eVsH9vxD9wvxjv64k8bSydnLrjy+RcVQGIiIW81fvgHQY7iHzQM9IApg2hH26YU16C7S7pthxy8WQ5TXlIkRwYjEd8GBkBEUz1jqqOwvIqYH0GscibpaSrIxxlyXdRwgyPf/AM9x1LBLJFwFD9sLjGPk4z7/ALk9sc9Ge0J86lUxsKcnGj8qtCe+Em1gxEyAGYSyBGZg4juUUdTQTVdClbWs1ZqEt8TSA1OCRb3x5jUqSRLWdBiIJYxIsMTGP8veK/t6O8k/FNX4abIGxFdfyoKyfTsFnQHLA2eNcOYcwMBER9iHqX8wvUYtUuvBYiSXV/egGV0iXcbpF0Atcdh/IARBv+Ui7IIomJgvWnw9yRWlmtiIjBKjKJ2GcjOew9iM/TnPUcsljzBIYjGeOQxbuV9u3P2556NQzdrI1aS/Oufl2JX5WLNRCkW+ObMl5WSCETMBNmSOBb07gJcx0ltr1rNavla6sjCrrnUzY54Wq3fdT+QDKi6kLVw2PH5UTKx8cKFk9vT0Izk69itUWpKwmq6QLwASVD5I7hdISqO+RWAr6EMFERMK7ogZgouMpKqpcu5DO5crctUk9Ed8sWI9B6xEH17enWF/jMzEF9/Q8FiISeUIY7T9mcSEf4R2A/fuM8c9ECaSaMZ3cAergZ4XH9e3/U89CCcjKiAziBiBJ1pAlNg/sc+UGmIwCpMREZnrHTqIsJZTEyU03pyDXsRAmhRLEGrjukDdH5T8cPIwfjq6S0JUJiBj2MmPv6X1hdKq6ErkhYKysd0i3sj8iJsCcSTCnoIyP+QzL/VkgiOrW4+2gK1kMedJFupeIT8r0zIItNJaInsEY6mqIghKCIvygQ/GJH1LOyg7RFfrseN0DDyxnAIO4Hj9hxjrauzsf+LGAMDa5yR8vbbn+vB9sdD2Ou08XbyFVn03KYtkOqZCneCuVOwh8NXZotrs7oNdgCPvrNg0sWZBJSZkHplco8kZ7lixg9kz+Qv5bOYDE1cATs3fbevHiqfx6+OlLbcm+F1atNVaugwV0GuoBDxqBnoN3GnZoW3iqrT+LN6CWVRompNfySbCgTA+gMb0M4Z3nEjPQlkMdJ4owr6BwEsTcJXefiIiE3qjxmySnrArFfUhZP5wMkEGQfj6WrptavIL23fNwS00RaXJ28796gHj/D7fTpotuUJ5flCRVGA2wcDCk4OAwyRnvg4Gc46DaeWdFgrixIXOaiElX6rZKQlgLbYXJ9pSp34yIdREC7hL+R9eWQsXMq1z2h0ckR6vXIiuxAkzyNMuoxIyczH38RF/mLskYL1GigW5G4C/J40oICkO0wapkyxCx7p6lHdHkgYiFzE9Q7Z7h9EGNyQws6k+NZtNioOFwwkLT1AZ6FBALHSZC/sHujtmW94xHRlHq1vZuj3shHJ3nbyF9h2Hf36g3QMMFXVvsCVGAuOxx/nwOftkU81kKFDucIvU+x2gDFDaKBGPyYald7LKVeOI8Zn1ET6EMzHk9eSL1ik9Ve6pfxrYkQraBrCBhZFBqgpEu3zEJDIx9gPuCWQuYjxzcWADHzIxYcsBVXg+kTPSJCIme3vMewYGekxHiiAGJXEBGRkM63J0VKfjkwqiUKhwisZCDOFLBXjLuFJsASghmFzPbJxHQZFeqpam82aUcerLTF1HKnlccds/17dQJGud+5HxtAG07vy+5+n6f5c9qdiH4nZYqQv48vrpYbYn9hrij7qKSkVuMZ8NjqXfIk2VjExPrOyma610FjXRShU1yMYgjBxrWxXliU9WwQAUrnuWIxBGfa2Os+o+b6rysayxW6gFe2h8gDIMgWwxGYMi/LtX+w8XeQz8kwUEE9S82UsdbGqKEsr15V5miKzADGWyAD1PpPeA/gIrnugB6gQrHsjeXU6yfg17cchBAZYhtI5Xj69ujEefgeVHgYGd4z+XnGPv9M/36mtByFqpkp+HMCxdvvYQxDTUJMEjMHDAypn5Q0REpk4iCGYdEhEhs2QCzmj+p3Cs3xeOLG5aui1zGLJy0rnylNiWqSyYEO0ziHRBR2xJTE0bWt0LEnXZdrSt0TFfsFotSlsyqGSS+jv8QUeQGSaY+8FHf0L1I7hs2P2XOlnqGIr4tYLxavArvKiu/QrlVvXh8hSzyX7IxZeqGdBKDUIkqPtEJ4sDfJYkdsEc+gH0jlifbv8Apz0eJLLRqDt2ccNtbn08ZHq/f9Pr1G4y1KrcCalWIomDE+RyGRY+O6XQo0x1mC6zIHAj1WBd6+6OpQ57WxUNkstu0MI/FvyNXquIcUpgRkoIFD4lKWTIAoOVNFJfjDD75kfSqr0LOZl9/sBUNpMyJQhEjEeMpV4yQoZF0QUda6mSQQM/tdk/h6I8R9WRSald+Kp4XH+WrXiSYmuFxlg7KhApgh7iOXn1HqMslkiMgJ+vGLeoeLUEVmA9Hn7gPlByoUZx3+Y/16kjnaMbUgB7fXn5efr/AK++e46c3Em74nHY5Wm5TMfEwy71/K0rFWWA+jmq6GroskomGRDQYyv2SXj8UmUEI/uStdyuW7Ge+pLcux8uTfNehBKWymx1o6PbVKOo2ndAMmdJXYKZkTYwZEYjU7MYapdnIoWVO/E1Kd5c9sxkhFxrlS56RAlBSJzEC8xnyR5J6z6G7WbenJG91dxJ71/HEIhlclqmCMGFMSAmuAiZBUwXSIIOhz0mKIy1pPMeZ5VJAPloVABK+5Zs4+u36cccSCzIxQECE+nvlv8ADjv27/cf5dGzKtjE0QyXluU2FEXKdQ7Nn92wDjfYY+m3oDaslE15ULIhjhhZrPt6jm7bV2bLxWyrcbKwz9BuZrnVJQ1EjTBKYWFZZk2ufWC8y4WTlkHcQtkhj1LZZqNr11dxXyaVasC61q3YUzw1XmoeoBJdBJapMQgZgClbYFolMesK7au1tN1zBiz5s2m5GuV4rhssUzRbU+EvXPc2oFkQgEF1ULETI1oEgIZa/EwyIG+HmnBA9TzlYx8uDgL+5weOszPawvKSDjHpBH5cHjOcew+3c5HXblat21omAIPjWKtii3ICsUgF1yn25CiXyOqosEYJa/wNgJUshEZFvcuenjZmvvbk07dcvUsSlLPGIvL47rkx2JX4liTCdBHEd6walAjPzCR3R1YmzYzwYrTVDaW7I18JksfjsY1ddYUqhvFvRYgyBn5rZZC/J9lOL8Zg2d3pRxi8vVymVv3YWMOxqrthbJgFtkh8VkULlckLuwPEfbBmwxI4mf8AP6Ea0so8oQFEzgvEPOjHy8MG9sck/TnPUcaSYy7AY7oFwM+k5zg8jP6dzk4x1PZHOYvAZmpktYKwjIa1kqmU14ZQMqtWUvB9QmgcD+DDXHQG9yGBDGwbA6hD65F2hm847AcvYpuOw2ypX9NyuCUuFVcgyvV8hdQYMV0l5LLhKVqhBfsGuRnxtmr9G1aygGyNfVaRaYiXxTXJtoV67C8cH2jJxIKlcGRRIrLuYuAkunqwev5YbGYwSrGGr5LBIoV3V8OFlqEWMhTiFul65/esvaBQL4mO6AH95QkPfOkFeOvIGilqndj1R1syc7OSoOB7ED7dS1zC52gMTwSokkUHhOOP0/X26ms9tOmbVi1/SLF7H7ErGjMhbcUqvMeCxy9R1e6Qj21gW4gOVyASsZjs/wA/pCY8HrzjpxlhlytaSkPk9BJULWwe0QkZKIA5k2fm2Ylf+WDjp1YFnC4yu2y6Eodm3ZG0lOFU747qzbZm5LyOJhjB8JmTUyUMSsBBMMVPZ6B8VNGhmKoPepIxb+nXPG+AAV2RkKptRAAoxB7g8sl3BEl9oWXX0ylgstHudZ7MR24xXSPaDtxzu/f2xjPW8ksIdcwOhUexdsn0nJIOccAHqvPvixmRZ7bPc/fyCKynUNS1tPjRYSSAHIciaUfyK35ATRaAK8ilLNgSXc1YdsSPrC5nr8HL9ft0q3/9+n3+X1j+I/5pmZ/3mevT7xM+0H+o5rux6z7e+bcZkbVNzEYTVkX79a7VcrO0Z3bWiRZLxgMnYAxWoqo/6QBJHBr6SPq+ZmOmPysFPXpUu9J7uvX/AN56T/6/z/t/f+evq3eHIkjrkx71ztzG3zA7VyDjP09v29+vmj+LE5l1SMFSoDcZ3dt6ex7e/f37d+uvpEh0nr91hM/eZ69Y6z/PX/t/v06R1+0dPby9utuwXD3AavKQgjgviAlQHQJGZ4014C6kMRJQQgPWCmY6xEj0mB6c9c9IfGjMIkAZgCecEjPqUc/Xq2fwI/8Aqpf1P/8AInT/ABiLLu1/VsBNch8hEyYOJMxZ+clEsAhEgOYkh6QMTARAxDP2rOPycKdclkk/oLTESYqVvBcGoS6pgy/zlJJOJZ0OIjtGI5656otFV8pW2ru45wM/k9+/X01cOLHH1H+nRXn7DMLhql6r0ZkLmRursX7Ekds1i51OQhiyVAixP+oIjEGX3mO38fXRrgfTgHaYNt3IY+lj/goyDm2qNSxYcXjuKTJgybVKR60iY5ilSZ96mxMRHPXPUupMy0GKswOByCQe49x1MGPw6nJzt75Oey9QORtvi9LzLzNyD7lqybpIiN0QTJIighJklIxBE6Wn2xEQUdI6S1phtx8x3QBRYrwDAWrvCGrMyiJMDE+hx3RLRYXWZgpIYgY5656oVWzZCsBYnAyv/uyf4R/zdCQM25vU35vc/SPoTw1y4rN50l27AMrUE2UNBnaxLipGRmohiPHJ9e2fH29g/wCj4pmZmYFshngpwtMiJPrA0lCTwgUokWwcx2m7oUxJNBgTMQyVy6IZ65656umiEyRMZCXOBy53Hsvu2eiI1VySyqxwPmAPsp989duYx9esyymPI8InHsjzsI5627JpaM9shEj06mHWO8DIu0oCZD14W71lVRtcT/w6McAJRMR2KMnOLzhMdDh0CEKie/x+Pr1XJ9DjnrnqTavxS+le49h/ydQMSrekle3ykj3T6dDVyuC0LtdzDb39/wC4ckPdKY/j+CiOkzHQSiCj7n3T1mRQbj8i69VeXQBXjGwYR+7BXFmbIk2SzrASEeKSiSCOsd0x06c9c9WCcA11yAeB3H/4dKrMsvmD8WT5l/O3/J9+vNQlb8RuYUti01AtgVQYq7bBSEftSHQuyILqM9Y6/wB56+uzJYtLq+RaTrUfD+CYgDREHC2oTCU/oHeS4KOsSs1MmPsbDj7eueuek8gEYjMY2E9ynpJ5T/Djrbc3lj1N8qnuft14pqKCnJh1B5gySsiCRdItMZ8fUVQuFBP3ABXEdfyPvL7+ox/aJXSkAZ8CrZt14ZElENrNAR7+kxLBOJmWQUzMz9wIPXPXPTWoS8frJfOc7juz8vfOegJyTuJJJ2nuf/x6jcpk7lq7VQ1pfHr3jlSAklrGDx8XSHqBQcwTS7SKTkyWIjJyXcRRNgmrbBJaaZYqwZ+MVRBTJMX/AJCWQBH/AD9qxAfJPXp0+3rnrnoTaqyDaqjPfAAz8vfHQac5zzye/PsnTE0fWqWSxlg7Vi6Q+JjpSLUio2LrGYkfSv5JnqMDP7nSQ/H+PQlcttw1tjcWK6Rwpn3WHk6/43wlM+eW9ZPrLSL/ADeX8hkRiBjnrnqwaUiF2BVSNvYqCPlT2I6yoAdMDHbtx7xdDWdy+Ve6abcldJDls8ozYb1ZAwH4F0LpIT3faOn7faMJlcRPXAspWlcrrguuHd2FClJnvJgebzlLFsLzCUSInExHaU94mUAQ89c9V+4zR6vsjZkTzMbUJVcbk42jA/t17UXcwhS7EccFjj8vtnHQbMLIEnKVSRpBZSQycELbFgWfickMEXaM+QYhkTEdpxERHrwy2QsiFR3cEsS2VLKVj1EBPxiMdsRERAzMSMdBOfuYlPWfXPXPTsoreoqpbaTuIBORtwckZz1X4uE/p/kOo6087C2Ef2n5IKjtI56LKpDuyIMj+0GUyM/yMdBien29eQVgKhSMDNBLh7RlMLD/AC25VAfdZft9v3kf5kvvM9Pt65656rk//wBev/8Akx//ACdQe/7j/wDo6i2MYN9Q98z3W3hElAzK/EUoE1fbos+zrJEMR3zP59REBGRmZUbUqnsGwyEGX+oQx3z+4MN8i/N1+/kICLr9p6jMxPPXPTackLHgkcr2JH5k+nWV7f0//lXrrpwYC4wawCnzq6j2REBFk19OyA8ZfaJmIMCgCIpXARMRAreMgseHr3Qy8yvJsiDZAiprBKJKJHvgh+0yEj0mY7f46c9c9CTE4zk5/wC46HLNuHqb+p9jFjqS+Sw9aXYPobQSLFyUn2gTHdWQIQUDIn1kehwXYM9F9kxEx3PQKaymgRyUIc0oKYkGTDzCRYHSBlZhMiQxEfz3D2n+XrnrnqfSQGnG4BuR83Psp9/vz0apPldz7f8A9PS65pzr+N+Hd95JwlPH3c7rVfBuo1cwltjFOK9sWIxDBuKpvoXWiuvkHMT4r6DF4KkzYmDSzWvR9/XLNF0tVpnE5uCTXDHYDaTnxi4pkOyN1FXaRB3EMLiO4iIYGZ6xz1z1ZrSIqnaijt2UD3X6Dqqaq7xzfhuyeofIxX/D/hI6z3fqOc+nHZGL45UMsYyIRg9hTAzYKSKB8e2D2iA9FDEfclCItlsx3eljtX6hHOA5BUTiOPiE6azkZxm1QP8AruiIGA3EICYlSygw7WxIxHk7fx9c9c9KYUR78Suisuw+llDDuPYgjpLqV24lYlLdpCGjAKzyqQMtwCHGOw/oOoav+orzZXOWDqvFZsmIiWHg9t7pn79xfhu4R1MpgyHp2QQxIAHUoKRj9S3nogQJa1xUUJkZHrgttiSgDkwE5HeI6jEzPUR7YKJnv7usz65656t01asIuK8A4HaKMe6/Rek76lqBiGb90+hT/wDVT/VP+frryX6knN+VLus6hxJH5iZCvA7hAn2z17Sg97P8Cj7SI9sRHWQ7S/L0cY79R3nHJ6qFGdY4spA7IXUm6jg9tVYkaa8LKf3G7u8endk3kS+zwyQJmFR2F389c9JWghRHKQxKcjlY0U/l+gHU+l3rrzAPctMCjZDWJWBwq4yC566cf79eX0EXbrXGp/j1mWYjaSkjKB7GTMbkM+RUxPjL7dIMgODCe2OZH31cu5J0Os6/x1JikV/jiNkiDAYgog4nbS69O7tj+IiBHpEF1meeuegYkRpl3Irc+6g+8f1HTV7E5yDNMR9DI5/wf83Ubc98PK9t6HTrvHSWpMChiMPsYmcjH37zPbGH+cFEH2EHdADH26T1yKvvl5coNltXA8eqZI+NhRidj6sj79ZKP6s6DJFMHMKhYwUR2iIyQzz1z08tRxmFPQnAXHpHHrX7dRRSyhkIkkBJXOHbnkd+esEvevykbZn+nePB7u6JgMTsa46uOXMLoG1xEEZzPWf7x9p6/wA+sih74+XqxOYvD6HJd6x/cxexNiIJUdZiD2qe2fzn/L0j+Pt/PXnrnqCaNBWyEQHb3Cj/AAj7dRSzzl8GaUjLcGRz22Y9/b26y6vvh5eqvs2hxGhtlhizxPxOfNQQ6ehKDt2gG+IZ6kEG0yGSke/sgQjKT77uXa7TaGucbmTu0p8mH2YxAmyEEQD/AFfEQX5zPcXcRTEd8l/fnrnqoSAevgdx7fZesLNNhfxZOy/nb/8Ah/frwZ78eXCYcxrHGgEXZIkOG2iZSXauBJIs3EwGVyUkuJAggv5EokonBj3w8tlKp+i6EJLM5EhxuywP7sx5OqZ2ya35yZl/ox2EUkvsmB7eeuenOlxxmNsoh7d1U/T6jplFPNsH40v/APsf6D79fivfBy0ljJjB6CUn2QEljdmj48DEf6EL21Yj3F3GcnByZGUHMh0CMmPfLyx2MWWuccMCBjoLMPshDHTr29I/q3p3BBSIH07xGZCC7SKJ5656wFUWAAqgccADHJTPUBmm3n8WTsn/ALje+zPv7+/WFPvd5V6jMa5x0PiWKx7MTsgxAkQmUREbbHYJSX+mvsVEiMiEF1mZxnv75iJHx/6b41FM1ZqsWOI2ro0WBMG1nXc5mWl/P2kVDP8AlUMfb1z1z1myq+anA9vYf4kH+XHXmsTkgGaYjd2Mj4/L7buoOt73OV6FkrVfA6BDe9ZdTxmzHHSCH8Py23r2zMyXWS74KZITifWUPvo5cFzmfQOO5Gx08yCxGyEg++Oyeq52z7dJMmxIzE+We8pmZKJ5656jkjj/APtp8oPyr39HPbqVJ5xFgTSgcdpHH0+/WF/7cvLLK80p13jvwywGx1xe0MYBGSYPsNu4MkBKWlMgPQI6QIwK+4C7avvg5Wq0mVg1zjohZER5GYjZCaMGcFPZ020VjEF1kB8faPWekREz65656Eb0yIF9I3DheB+X6dRwWrIk4sTj1DtLJ/y/83Xc/wB8nK7nE8ta43E4kY6jhtkL7DBR07mbaxnbPWZke/pBTJDAlPX1nWffjy+75IFrvG8fJFC2EGH2UTgEl2rFZxt/UBiZkpGPxIvsQyH4+ueuemyojJHuRW7fMoPsv1HTGW1Z2D/eJ/nH/vSf8v8AzdRa/e9y0o1tHCaFPSCElljNkJLIP8PzVO19skEl5AIYEoYA/eQ7gLKre+/l9EG2Nf47Yw+q5JuK2g4HrEdpiH9YQuDXMyS/w7RKZntnr09c9c9MBXgQoUhhU/VY0U/l+ijoc2bGz/6ibsP/AHZPt/zdef8A7dPLUwz/AO1vjaIMBCY+i7F+K5NZGATO2TIwyZKZnr3h3TCjXHSI8avvs5fqWgenA8ejKoEVLnGbRKwJbAPyxH9XwcsPvkWwRktg9O9clEF65656htKvHpX5h7D7dCQzzB8iaUHd3Ejg9k989T939Qjma/3CzWOMFSUKmWV8Ptij7gbEwXX+tij8pnqY9vYU/aQ6SUTgH7/eZZRNcdd41XECtBsVhtmW5qzZBnBmO4R29ZKf9KFQMf5YHrPXnrnrTYhr8op4XuoP+H6jqwrateUP95sdh/70n1//AC6jY99nLwtFy8Bx2qYFpyC8RssBLbHjEnz122ThwhMgBiY/j/mg56T6zUe/jmKuuIHXeNTIOkeRuG2Y2F1Pu6lM7fEQUTM9pjAsj+O6Y+3rnrnpK8UYjwI0ALDgIoHdPbHQMtmzj/6ifkLn8WT3KZ/N1I5D9RDmm8irXsatxZI0OngYOD2sGyH4pFRnG7dJWuPyUIiErZMkMx3TE+B/qEcxzWXWHUeKVqX3kUBgtrgnHJ94G4i3YpIlT1Fcj2R2FInBx06c9c9ZqxRYA8qPHHGxcfl9sdZr2LGP+PN2/wDuv/y/83Xgr9QXmlTYJWv8brVJT3VRxO1zVODgYITUW5l1/IYZBd0GJx+JQH4eiKv+o9ziuv8AEjV+KiSmOi4Zg9tMx88mxsywt4kjkymevfJfbpMflHX1z1z1metWDgivAD9RFGD3T/l6lazZy3+8T8AY/Fk4+Xt6uoQv1AuYhYNgtV4vY02kUk3D7acjLJlkwP8A9u0dBEhiRH7j1iJKCKImO2f1DOZHY+cczUeKiVLzaTZwu4ecyaZuLun+uvF0g/uMQqOkz3TMn0KOeuemdeCDKjyYsYXjy0x8yjtj6cfp0VDbtegfE2MfTzpP+X/m6ya36jXOdWuSEa/xouPFCpYOK3AWSnv8vhnt3iA8Xd/ywuOv3KZln5+u2f1IOditncjX+MQc0ViyFYbbVAQLGBWEwG7DMiAmYj1KS7Skesj9vXPXPW9irWUPtrQL+kMY/Kn0XosXLYUYtWR8vaeX3I/5uvFX6jvNqag0p1Pil0fc4e7DbmTxJjesyMBvoVw7ZPuDtREgQgUfeJmcm/8AqTc5ZCqFZ+p8SwtZLYJBgdv8vmAennJh70ZG4vJPcZTP+wwIkYlz1z0mqRxmZxsTAHA2jA9K+2MdRNbtGQZs2D27zSH/AA/83WdX/U559rYXJYFOr8ThUvtFzGfRN0867EQoZsKj+vvi+YgWK+51Z0AEQKxDpHSOT+pPzsldpQ6zxWS7faLQLCbf06D0mZDt3kZCT7iguk9ImYNcA2IZHPXPW8qIHKhVC7sbdo24wvGMY6OjtWeP95n7L/70n1X/AJuiG5+qV7hL8YgrGqcQG3C1IqV3Tr+5GywqbK7Q/M8u/MBhgaxCDUCSYvrD/Kc9/rzyn6qvuLyFytcZq/D6fDVOkFWvre3BUiu1hSwfEe+MKSkjIoPv7gmZ8chH29c9c9NakMIrtiKMcHtGo/w/br0lu1uP+82Plb/3pPoP+bqLwv6nXP8AgbdqzjtY4nW+5StUWMLB7jMhVv8AeqwlfbvgR2yuIAZbDCj/ADFJHEFBFhP1WvcbgHY+xQ1fiHrjm+ZK3YHdjAjJnk7mEHIS39wnMzBqcphfwwzGIj1z1z0KIogpIjjB9PZFHsp+nQkNy4snptWV+XtPKPyp9G6kM7+rT7hs1sGe2Oxx/wAFIt56KjLFWnrW/qo0mVkrSR4xZ8mtfTm1IQ6zA2TEnkw0wmGGJBFz9SznK3am63T+IvOx9eyUxgtzIPIrsgI7Wb8cEMdfv39xl/zHMR09c9c9NtPAMWCBjA4xx2Xo9LdvzV/3qx8o/wDek/5P+bof5x/UO5q580rYdD3LWOL8fithRjK1y5reF2ullFBjMjRyaCqtyO65ekBssU1C+XUXwxJGMQBSJjQXKtI8dkusDHdRtT0iP46pOZiOszPT8pj7zM9P79eszz1z1ZqSqkXoVV9X5QF/Kv0x1wH+JUssupgySSSHe3Luzn/iR+7E9f/Z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095" y="1338180"/>
            <a:ext cx="1929344" cy="142557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095" y="3045540"/>
            <a:ext cx="1929344" cy="142557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095" y="4752900"/>
            <a:ext cx="1929344" cy="142557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7668" y="3045540"/>
            <a:ext cx="1929345" cy="1425571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7668" y="4752899"/>
            <a:ext cx="1929345" cy="1425572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7668" y="1336685"/>
            <a:ext cx="1929343" cy="139778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26143" y="3045539"/>
            <a:ext cx="1929345" cy="1425571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6143" y="4752899"/>
            <a:ext cx="1929345" cy="1425572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143" y="1308897"/>
            <a:ext cx="1929345" cy="142557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24618" y="4752640"/>
            <a:ext cx="1922845" cy="1420770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24620" y="3050341"/>
            <a:ext cx="1922844" cy="1420768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24618" y="1336683"/>
            <a:ext cx="1891740" cy="1397786"/>
          </a:xfrm>
          <a:prstGeom prst="rect">
            <a:avLst/>
          </a:prstGeom>
        </p:spPr>
      </p:pic>
      <p:sp>
        <p:nvSpPr>
          <p:cNvPr id="23" name="Rettangolo 22"/>
          <p:cNvSpPr/>
          <p:nvPr/>
        </p:nvSpPr>
        <p:spPr>
          <a:xfrm>
            <a:off x="1691095" y="885186"/>
            <a:ext cx="1929344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GRINDING</a:t>
            </a:r>
            <a:endParaRPr lang="it-IT" sz="1400" b="1" dirty="0"/>
          </a:p>
        </p:txBody>
      </p:sp>
      <p:sp>
        <p:nvSpPr>
          <p:cNvPr id="24" name="Rettangolo 23"/>
          <p:cNvSpPr/>
          <p:nvPr/>
        </p:nvSpPr>
        <p:spPr>
          <a:xfrm>
            <a:off x="4227668" y="885186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PYRAMIDS  (4 h)</a:t>
            </a:r>
            <a:endParaRPr lang="it-IT" sz="1400" b="1" dirty="0"/>
          </a:p>
        </p:txBody>
      </p:sp>
      <p:sp>
        <p:nvSpPr>
          <p:cNvPr id="25" name="Rettangolo 24"/>
          <p:cNvSpPr/>
          <p:nvPr/>
        </p:nvSpPr>
        <p:spPr>
          <a:xfrm>
            <a:off x="6726143" y="885186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Cu </a:t>
            </a:r>
            <a:r>
              <a:rPr lang="it-IT" sz="1400" b="1" dirty="0" err="1" smtClean="0"/>
              <a:t>Powders</a:t>
            </a:r>
            <a:r>
              <a:rPr lang="it-IT" sz="1400" b="1" dirty="0" smtClean="0"/>
              <a:t>  (2 h)</a:t>
            </a:r>
            <a:endParaRPr lang="it-IT" sz="1400" b="1" dirty="0"/>
          </a:p>
        </p:txBody>
      </p:sp>
      <p:sp>
        <p:nvSpPr>
          <p:cNvPr id="26" name="Rettangolo 25"/>
          <p:cNvSpPr/>
          <p:nvPr/>
        </p:nvSpPr>
        <p:spPr>
          <a:xfrm>
            <a:off x="9224618" y="893780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</a:t>
            </a:r>
            <a:r>
              <a:rPr lang="it-IT" sz="1400" b="1" dirty="0" err="1" smtClean="0"/>
              <a:t>Coconut</a:t>
            </a:r>
            <a:r>
              <a:rPr lang="it-IT" sz="1400" b="1" dirty="0" smtClean="0"/>
              <a:t>  (2 h)</a:t>
            </a:r>
            <a:endParaRPr lang="it-IT" sz="1400" b="1" dirty="0"/>
          </a:p>
        </p:txBody>
      </p:sp>
      <p:sp>
        <p:nvSpPr>
          <p:cNvPr id="27" name="Rettangolo 26"/>
          <p:cNvSpPr/>
          <p:nvPr/>
        </p:nvSpPr>
        <p:spPr>
          <a:xfrm>
            <a:off x="224245" y="1794962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CUT  OFF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24244" y="3602363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IRIS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220821" y="5379486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CELL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48" t="22037" r="7142" b="17781"/>
          <a:stretch/>
        </p:blipFill>
        <p:spPr>
          <a:xfrm>
            <a:off x="7434233" y="139015"/>
            <a:ext cx="1311899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9767" y="1"/>
            <a:ext cx="10924031" cy="1085316"/>
          </a:xfrm>
        </p:spPr>
        <p:txBody>
          <a:bodyPr/>
          <a:lstStyle/>
          <a:p>
            <a:pPr algn="l"/>
            <a:r>
              <a:rPr lang="it-IT" dirty="0" err="1" smtClean="0"/>
              <a:t>Cavity</a:t>
            </a:r>
            <a:r>
              <a:rPr lang="it-IT" dirty="0" smtClean="0"/>
              <a:t> #28	</a:t>
            </a:r>
            <a:r>
              <a:rPr lang="it-IT" dirty="0" err="1" smtClean="0"/>
              <a:t>Maize</a:t>
            </a:r>
            <a:r>
              <a:rPr lang="it-IT" dirty="0" smtClean="0"/>
              <a:t> </a:t>
            </a:r>
            <a:r>
              <a:rPr lang="it-IT" dirty="0" err="1" smtClean="0"/>
              <a:t>instead</a:t>
            </a:r>
            <a:r>
              <a:rPr lang="it-IT" dirty="0" smtClean="0"/>
              <a:t> of </a:t>
            </a:r>
            <a:r>
              <a:rPr lang="it-IT" dirty="0" err="1" smtClean="0"/>
              <a:t>Copper</a:t>
            </a:r>
            <a:r>
              <a:rPr lang="it-IT" dirty="0" smtClean="0"/>
              <a:t> </a:t>
            </a:r>
            <a:r>
              <a:rPr lang="it-IT" dirty="0" err="1" smtClean="0"/>
              <a:t>powders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10041843" y="6443661"/>
            <a:ext cx="2743200" cy="365125"/>
          </a:xfrm>
        </p:spPr>
        <p:txBody>
          <a:bodyPr/>
          <a:lstStyle/>
          <a:p>
            <a:fld id="{FC7CF1D8-012F-4C4A-942F-460B411F49CB}" type="slidenum">
              <a:rPr lang="it-IT" smtClean="0"/>
              <a:pPr/>
              <a:t>31</a:t>
            </a:fld>
            <a:endParaRPr lang="it-IT" dirty="0"/>
          </a:p>
        </p:txBody>
      </p:sp>
      <p:sp>
        <p:nvSpPr>
          <p:cNvPr id="5" name="AutoShape 2" descr="data:image/jpeg;base64,/9j/4AAQSkZJRgABAQEASABIAAD/4ReJRXhpZgAASUkqAAgAAAACADIBAgAUAAAAJgAAAGmHBAABAAAAOgAAAEAAAAAyMDE4OjExOjI4IDE0OjUyOjQ3AAAAAAAAAAMAAwEEAAEAAAAGAAAAAQIEAAEAAABqAAAAAgIEAAEAAAAXFwAAAAAAAP/Y/+AAEEpGSUYAAQEAAAEAAQAA/9sAQwAGBAUGBQQGBgUGBwcGCAoQCgoJCQoUDg8MEBcUGBgXFBYWGh0lHxobIxwWFiAsICMmJykqKRkfLTAtKDAlKCko/9sAQwEHBwcKCAoTCgoTKBoWGigoKCgoKCgoKCgoKCgoKCgoKCgoKCgoKCgoKCgoKCgoKCgoKCgoKCgoKCgoKCgoKCgo/8AAEQgAdgCgAwEiAAIRAQMRAf/EAB8AAAEFAQEBAQEBAAAAAAAAAAABAgMEBQYHCAkKC//EALUQAAIBAwMCBAMFBQQEAAABfQECAwAEEQUSITFBBhNRYQcicRQygZGhCCNCscEVUtHwJDNicoIJChYXGBkaJSYnKCkqNDU2Nzg5OkNERUZHSElKU1RVVldYWVpjZGVmZ2hpanN0dXZ3eHl6g4SFhoeIiYqSk5SVlpeYmZqio6Slpqeoqaqys7S1tre4ubrCw8TFxsfIycrS09TV1tfY2drh4uPk5ebn6Onq8fLz9PX29/j5+v/EAB8BAAMBAQEBAQEBAQEAAAAAAAABAgMEBQYHCAkKC//EALURAAIBAgQEAwQHBQQEAAECdwABAgMRBAUhMQYSQVEHYXETIjKBCBRCkaGxwQkjM1LwFWJy0QoWJDThJfEXGBkaJicoKSo1Njc4OTpDREVGR0hJSlNUVVZXWFlaY2RlZmdoaWpzdHV2d3h5eoKDhIWGh4iJipKTlJWWl5iZmqKjpKWmp6ipqrKztLW2t7i5usLDxMXGx8jJytLT1NXW19jZ2uLj5OXm5+jp6vLz9PX29/j5+v/aAAwDAQACEQMRAD8A1Pgzo0dx8MtGma3icyLKdxXn/XP/AIV1Vxolu3W2hHPTYO/virH7P1is3we8OuVDEpP/AOj5K7S90oHkLgY6c15s4S5m0z6LD4umoqDR5hdaFCcM8EJKdgMVl3OgwjJ8pD3HyV6Nc2BQEFeTj8azLizwPunOOcVnzyjodyhSqbHn02iQiKfMcfzAfwj1NYdxpCDcvlJ0OOBivT5LJcyNzgIeKw7ixw7KEBB+XjvnitFUbMKmFXRHnF1pQ3lTCgPsoHeqJ01UZH8pPkOeR15rubyxAZmKqBz0rLuLLDYIxWsalzjnh7PY5jU9ORb64CR4USMFDDtyKorYbWyowx4GB/n6V2usWmZhKuGV1VhkHJAGD+oNZc9tIo2ODjJYfyP8qtTuYSpJHPNpzPIRsPyrnkcgAZpBZBU3KuMjB+nFdXHGzWF3I672bYgcjJXHofoMVTli3rtAyEX0xzmq5ifZJGfpull7gou1s9QT1wDxn+tbWqy/apSY0MlnDgybRtVz0B6ccDCjHAHQc1HBCQwZMFgPnIHJGc5688ZoYBxtjQqMANnuam+tylFJWRiGw3E/u8JncCe1XxpufNl2qArBdoHfB5x+H61qwWTF2ATO1RnJ6cdfzIrRFizeaxIyXCnb0JPPb6H6UuYcaKZjJau0YUcqflBA698Vejsdx+UZ3EEYHPTpitq1s0AZVJMgUluOMDnj8q1I9M2IgB3LJjY2cdT6f8BqXI6YUEYtlp6GNVKguUxkcY5zzj8vxrn/AIpWXleBbuRuDujA4H94e9enw2CKykMpc7TmPhQNo/X/AOvXLfG+08n4eakyxhQHhB+bdj5l70ozfOkaVqCVGT8j1X9m0A/BTw3n+7P/AOlElehXUSFeQMV57+zZ/wAkU8N/7s//AKUSV3uoWrzAlZGUY7HpXXNabHz9P4tXYwNTWJC2SOBwBj/GufumiHCnkdwRUmu+ZFKVZiQByTXHXWoMLgIzYUDjA77e/wCNcDhd6H01CCpwUpM3GdC4Cj7wxxWRcyxbs7wOT1PpWNZ6iWvYDIxZRIn44I4rHvryUQKsoIO3BA4IOP8AHNJUn31Lli4rRI17+ZFPyyA5AB5zmsy6mViCxQLhQcYzwo5x/nNVLm4KzwsMMTMzEE9jtx+Wc1meYyrv8weZkjbycg4GRxjvW0YM5KmITNa4nj8u0eThVbaxz/tbufwP6VnGdVeEvIMLHhVPPBJ3D253H8ac7lrGKWRnKR3BZxnGSy8DPUZ2fzrBhuv3kZ+YKMMQTnjOP61p7PlOedbU6B50TRtjOu1p/kA6jC/MT7cp+RqorxiO4YrkZC5Jxjv+fFU2l8yWRF4iDswXZuIwCcfjgZ+lWvs0dxLNh2RBKc7QSzDnAAPHYDr/ABCnFct9CPaNlmGFZGco4bywztnsq8jn3zirCoJonlRGVXlCdMgHBOOlULYPcWc85jffJIw3Ek8jB47/AP6/z2Le0YLp8RA/esSrcgtkKFYknvnt/PNPkaVwVRMdMscU82WX5NgQqMBsJgEDuDgH8R61fsZF8kgbnm8+OYZ6YUP1+pI/WsuS4aYxsE3LHEkbnb98qFA/RfbIB9a2rCG5heUshQSSKhIjIJjzubjsMfoMdM5FGKZpGo27WL0kAV5FjbARXUZ+8wBPXHsCD2HritDT/Mng3A4hXbgbSQrgHnA/l6mscfaHt5SjJFmJYwPNUfKWyB1/u7fyrZthMljc2xmjRPJVSCrtglgDwBxnAH1x7Gl7JSdtjeNVx0L1vsMTORjJwATg+v8ATFcr8dFYfC3UwqN5ayxDOAQDvXqa7OKx80TSyyQx+THKv7rJUeWoBxnrjj65Przx3xv2f8KdvWFyTueDEWCP4/TJ9P1pRo2nceIxHNRkvI9C/ZqOfgl4b+lx/wClEtemMMqRXmH7M7D/AIUh4b/7een/AF8y16XJIVX5Y3b8h/OulnzqTOP8TwgFwo5I615zehTf4bG194JJxg7Wx+v9K9G8RzMWcPtHGMBs/wCFecaxII7hWKk/MDz/AE49a4ZP3rI+loJ+wXMc/EuzdIoLMhDD2wRVXxBFgMU5AJUnOc5Z8fpV/wAzDlAseQ23jJ7/AJdqztUnYxtKwAweF6bsYznH+9nP1qk3e5hO3LYolTuRmJADKoGMnooY9Pb9apzEMluGKrgFSCwBHQ96qX9y+yBmJJDBhyeOD0/T8qcIBPdBXK+TH94gclSQuQvc8g468VqtFqcjd3ZGrhTo0kUkicOkz/P1Cbl9Dz8/8/SsO0gt45nEsz7EGSFAODz1yR39qmtFDxyKWwrQN5ZbnkEMfw4YegyfSqem/Kk0gkj81Q5y/X5Y2wB9ee3YVbfYh6s1Uu7ZLZD5cgPI3rtUuGjIxnn0bt3+lWEmtFmj2W/HzozNIN+Tgg5wO/4/mKyCFN6GhEr2kckeFC8McAEkZIBIU+tasCRxxBHmjwoVsADcckhuoGeAD6cj8B3m9ATsakMIFjI0MEcKgoQGbdkbSxIyTycDFS3MkluqSW6eVCIdvG3DMFKsfruDHtjAqJ5IVhV1VmCRxlsuD8+xgWA/3sHB75zUmoRssTsFg8l2llRVUAFAxA98ckgfSr5FGHMnr20+f9fItSd7WHzvJMZhGzyoGQBXbjaEO44zjgg8+hq/GTGIJYxgO9zguRzmJQo47jJx7morCWSJpYXDhDHuXHXc0PykcZx8+fTK98VNqBuNmmr95SHITPViqBiMdsbB9Q3vXRC1Nc0Xd+i0JfvK0kOSymuLVUSFYz5iJnO7AwDk+w/oc9Kt2lrc3R2qsYuGdJTvUZACsx5PfgcdSCO1RRTzW6Rw7lKP5bytuAJRozlT1A+WQLjuV4p0cc8sflRtO0krt8wjO5woIU47feKn2x2Fc8lF7rVG8W90dRG0cFrPJFI0sssMk3OdrLJME24xySVYngfdFcX8bok/4VRqbhQgQ2yjcCSx3jpzxxn9a7q382OO1iaINstmlkaQBD5hIwMtjgHHUdSfXNcP8dBJ/wAKs1lmlRlaWBwnmhioaQemcjt1HSqnyprl/Ml8ypSuzuv2ablU+CXhxcEt/pIx/wBvMtd/e6iFB24wBkk9PpXlf7O8oT4NaATvbH2jgHgf6RJzj/PSu2ugXjjG3ZuwDwfpWE520M6GGi2mzM1u63MxEhcew9+nWuD1BmmuViAO4tweOf8AJxXb6ogdEHzjbHtHOec/4GuavbBmkLhVyDuI6dT6flXJKSi7ntKDdNKJyQUfvfmKk7jg9PbmqGouZnIlVkUvuyoxgEqOnfofyrq5NPZiy7QUJYjapOB/kVnHTTHIS54BXnpxzVqaepzSw8tjgniMlvEDlSkgVi3RVOMfqTVqBYw0puUZy8bESAkbTzj68/Xp+FdGdG3MwYqgO0sN/JHOfr6/hVe7tYzEqgkR8LjaAcD/AOuTx+NXzJo5vq8lqzJtIgL4QxMFG2SNSW3M25WTGPfd0+tUreApKdoJilAjbeAu0Mjg8Z7cnPqK6SziiW4ttmCqyAsXZuADknjjpntVaFI3WVHIgxkgqozn2wM8fyPtVKZLoMx9NjlutWChnMG9QDGpYjlR9f4R/hWxZ2vnxzyOd0wt5GkSU5KsFbackjGAE9RzUkVuZLgS7mk8uMKcLuBBB3A/mf8APNS6dam3EiMp2yQvGRnOdvoef7o9ulJVHokCpdyeUWq2YXAS4R1eZ1dsMmBswNuAfm9fyqSe6Rbi7EQEwDGAKFCDaW/hGeMkE9Oh+lMZUe6uWBREkJxxnaM8HoOMgcDoOOasJGmDeLv81vMnUgYAYNx3PQgn8vWtFW3SGqb3JPNW4ilwnzxWzuxds7wqDb25wMZ9+/Q1asrtpTYxr9mtyGJSTgBAQu489APmPXv+NUoo40TzEjwBD5fzNuC4QLj342/pVi0Rg6RqqAxuVKgrznaMDrjkH86TnGNnH59vSxUYSbdy9f3U0dy8IISQsAchfkAjQhjjqABnPt3pJoBPfwtgSwSJCRHM5CqWPOce4yQvA3H0pkNuzzidXaJGQuQoICjZjnt1Yj8/WporaSRszyZKxhEZ8/dwAPboePQmh1E7ytr9xpGk0rG5sEs2nK7n7M0C+ZHvVGzvORjA+XJH/fPrXJ/HQE/DHXnvX3XZmt1UFfugS4P0+ldrp80Ud1bmRGYwvHHGjfKFVHOSB0yc5+tcj8e9h+FmtRrKxEdxEFVj98CUDd16nJz7/hXQ6imk7/Iwq03CElbodH+zps/4U34fztzi469v9Jlru7howu45OOma8w+ANwY/hDoYGMj7QeP+u8nBrt57kt2Yk4wPqTXBUnq0a4eg2kxb1l+YHAGe574/z+VZErqC/ODjgmn3MzHduPJz7fpWXLcAEhj2zgVySk76HsUaXKtSZiGkHYN1rOumUsyjqegp5nAkVxgsCCvNVruYQgoANzAsc+wP6cfieOxxUIuWpVSoolK7dViZRgEDgdOD/wDryPr9KyZZEV8nBUnmpJ7nezkMMYJJb1x/jWfLMxjdWPAIPbg1qjjqSJGY7t0aOWUbjx265/UVFJJtkbdjajYOBjI6Zz+FRT3IkwcEBkwSO5wB/Sq87soPzNsJHX6Dn9au2ljnky1KcyzbHYMCWRhwcfh04P6UqXJVwW3DcHKgDhcjsOn/AOqqMNwy3CBn29QeOmRgirU022+k3JH5eXiAPYAnkfQYqtiUzTJS31ArGwz5rR4JyRnIBx0PH1601dqRqu5SGEgIJPyDA68dzWabw/b/ALWVdsSiQDjpuz+HFPWUiZ2wSGcr17GkvMpNI3seVGzGP5t5iIBySNvPuD0x/wDWqzbxebAXZgoB3MxA+7luSM+orOtZfNDuxVLaMpuO3IztA49+APxPalOoN5bxRII4CwQYPGOp+vY1LWhqmbZkRoXiTd5ZAYBec5xySOnbjt+ebCNujSQtgtIVwcgAcZ/mPwxWC0+5m+znbFsUksOc5A5Pryefep7S9JRB5jkB8454+7z7HpSsawkdaOWjWaYKq5+TbggE9+PT27YrivjgMfCnUz8uwyRhDzk4lT8h/jW9/aLNLEckOxVuON3XPQe9cp8ZJxL8MNVQE8GFsDpxKozTh8SJxH8GXozS+B1wV+FmjqFBCiY89z58n+e9dhLdtgqH45BwAB9a86+DEpX4c6QvP/Lbt/02euuuLlS2BtUcgcnAwPrWVRtyZthUlRi/JE09yPnAPQdh6VQlnZ3CqATk8e2f0FV3uWyzKykDHAJ/WmLJ5aF3IVDgliM8djjv6BfXrwGNTCGrNJ1S3JKsERcnJPU9C2McD09c9hz1K1kXd0TdcgMCoGOgwVAwPQYPH0qC8v2eRSc4HIHJ4z3Pc9ST3zWRLMxHG4YwM10J2ioxRxSlrdkvnFn67Rj86pmfgqGIBAGN33uR/wDr/CmGb5lLjK5557VXnTlhH/Dx/Pn9KdtDGUyWSRNhPqT0PTnjj86ddylpYyGJZox178YP8qpF+CH2gEDOOeO386fdEq1uWIIVcDaoHc8+9MychHmUNJIu1VZsFeuM81PayOxUgsZEfzN27npk/wAqoSqyxyBiOG2nHrzz+lT27MJT5bMPLAY9icD/AOv+VOwkzQ1MJvBtwxRkjIyckZUcfh0/CrMKxMXmuHaO2DbiV5LH0Gf881BCNkKz3XELZ+VScycDj2HHWoru9WaVDJs8tduVQ8Kufugfr/Wki9tTTk1V5nLfdQKCseQVX5gTx36cn+nFRrIwhYHhckrkk8jH9D+lZJJDSFwpIHJB9OM/nUqXeYjCQPvE5T6fyoauUpHQJMFEu1hyScYxxu756f8A6qntZPJgBbZuKfKSvQ7/AFH+734xnvWIJlMoDEoHTaxPQHH+NTxTvJGsIUsWYbRtzk5PHB96XTU1UjpNPvY0OQQtwCQGz0BBXGD0IyK5n4uuv/CuNU3BUYvCoXPJ/ejn6fLWpZ3DR28UiqqSKQeSTls43Y9v61z3xZuDL8PrwMkYcGNDgfN/rFOSPzGaUI+8mKvL91L0H/Cp2XwBpXI2/vTznj96/pXVSXATD72Hf5R2+v4Vw3w0fHgbTVO4j95xnGP3r11QkUvgbc9u9TNe8y8PP91H0RaUI0hZeI89Cf0yP84P0qneXof5UzjIwTxnjHQdPp2AA+rb6fK7EI2dCQP0+n+fSsmaQ+poir7lTlbYlnuMR579T9CMYqi05IxwAfX1pHyeneqshAIyADitEjmkyVpwX5YKC2T6fp9KqiQn+IAg+tNd8DsQaiJYYIUGhIxbJXbIKkD5QefypZndoIwWJIJUDP48fjUJDHdkr06UrNmIBiSVJHA6/wCcUxEwfzMBycAg4J79M1ahRYJAz53k8KDjPpn2qkrKh3bQX/unkDPrSmVpM9SzD680DTJ724kluPOZiXbtnAABxgelNSIy7GSPAOMjIBP+eagO87jnBJ9QPekcfKGEyhj6Hp+VAFsgvvbhWVfm988/5+tPQg8SSfNtzuJ6cVXhjBfDSgBzg4zzTwiIx2zNknHK/r1oKRb3iVYgGB8vsqY4OMZ9amiVdi/MfvEbsduMfTv371WjGyQmMuTjoABx/kVaUrE0YaPKkbQc44P0HpStctGlaSMjovysckFCCwbB+v4Vh/FCQR+A9SWLcY5ZlXJxjG9GHvWna3B89V27mLYDE5xkjnOPY/nWB8T3QeE7+BQ6lfKypOQDuX2oS99WCs/3UvQPhySfBmnAAYHmf+jGrp921OOp4P8AKiilL4mXQ/hx9EQOF2nIJ5qrI2cgDjFFFKOxb2K7KWYjgAGqspCkgbiPyooquhg9iuZG2kDgVXmcqpZiTRRQmZMhN1GH2tvJ+g/xpr3sawfIjbjg5PbiiiqJYxL8AAAHI77RTpb5Wbo/4nNFFJ7iuxrXiNjIfHX6U77dHt4VsZ54HNFFMaZLDfosm5Q/ykMuQD+lOS9TBGHIHHQUUUmUmTrqCgc7/mGBwOMGrUepIEWPY2N2c4Gc4xRRUmiZKl/ErpIEY5OeQPUmsb4iXyzeG71PnyTH1HHDD39qKKuC1IrP93I//9n/2wBDAAEBAQEBAQEBAQEBAQEBAQEBAQEBAQEBAQEBAQEBAQEBAQEBAQEBAQEBAQEBAQEBAQEBAQEBAQEBAQEBAQEBAQH/2wBDAQEBAQEBAQEBAQEBAQEBAQEBAQEBAQEBAQEBAQEBAQEBAQEBAQEBAQEBAQEBAQEBAQEBAQEBAQEBAQEBAQEBAQH/wAARCAIUAtADASIAAhEBAxEB/8QAHwAAAgICAgMBAAAAAAAAAAAABgcFCAQJAAMCCgsB/8QASxAAAgICAQMDAwMCBAQDBQATAgMBBAUGBxESEwAIFBUhIgkjMRZBJDIzURdCYXEKJYEYNENSkaEmYoKxJzVT0URFcpLwY3N1wfH/xAAdAQACAgMBAQEAAAAAAAAAAAAEBQMGAQIHAAgJ/8QASBEAAgIBAwIEBAQEAwcDAwALAQIDBBEFEiEAMQYTIkEUMlFhI0JxgQcVkaFSscEIJDNi0eHwFkPxNFNyFyWCRGOywlRzk/L/2gAMAwEAAhEDEQA/APR7kenfPUomI69PtM9B/n+3/wBzMxP+3+326+9D7evZZ7Ys1wV7f8jsXti4Dy2YzPCHDGdt5m9w7x/ayOWy2X4d0XJ5LKZi5Z1+xby127cuXMlffkrFsruStW71ufku8nr0Y2jEC2O77wuehdf7RHWI6z9o6/5Z/nrBT/f19LHgDGJb7dPbOJygF0uBOBUSah6mHh4G4vhhsLx/ia+4ldvXqBEMMGwrpMcv/iFqUlJYgmoyUN/AaJpFyd6cejjjIzzjB6+n/wDZ18IaX4lmnfUdOq3liBOLMSygbYUbs6tntnjk/qekKr2N+z9lxYl7RPbVMqWI+EOCeLxW6BGBAmlGr9097JJpMXAvgxhQEahn135n2F+zuxiXkHtV9tNCxWJDWWK3BXF4ds94zIzIat0IThfTt7hSQnIDIn/OwnXyonlWssVFurokGQ6BHqw5rtAENgf3PJ0hbI7RWMjPeLIHuXA9uCquTzmQLE0FpxN1AkVdZHA12dldbWCLBGCWcjMKmYKJLzQUdCE/XIR4o1SrIgi16xb3PtAkllUtjbkgtxt+4Oef6fXA/h34Qa38L/6V0uNVgWd5UoVTGMtGFiYsNwkdSXAK42qSSCRmiuH9jns/v4m1cj2me2SxNGIW2Z4H4qUXXsc0WREapDCFUfeTnuMiEV2YOYgvUBgvY37PbP8AUVR3tZ9uDDlD7PlLgnjAiqRFtY9tSJ1kWIFZnChBRiRicxXLsnxDfvB6s/HVL1YAaUWqxoA0iQQjquRkJ7olncECRAY9jVNbHTr1mfUJW10q6rNutXIbdhxioOnQ2+OIaSWLI4XMGISRicLhy+xyjW1cQViXX9fkjRlvyoSBwjFuMr+YNkd/bOcjqR/4b+DmP4eg6PgbQQKNYnkL3Cp39J44xgnHHVK0+wD2lVMTkrdT2ue3K/FIYsEdng/jG20TJsSIdzNVie37wjtkxWP2CZFwkw0I32Pe2Ztm4eP9tPt8ZZmIhdd/DfHoVV9rbJV5KP6a8VcHyJrhyEyYwpQuVK5XM7QMXavVXbBRst8Va6uoJqOsQ/8AxGPc7vmOhjAAIEyBmA7QiwEkfqMbSVWBNrH+IYbLxYwFdjIgm98RBSLR6pVBH2QLDlpHI+VMjAGQ+KdYrxeXNJZmZgFyMl8jaO+4kHnv9ce3dRd/hX4alYGHQtDRMjOynEJDkq3KmPbkYPH6da4n+yb2uLo9J9rft/DIAu1XtTHC3HgKESkpmytbNcnslYdASxZnIEPmrGs2eMC7j/2De0mcVmsnkvbl7f7Z1cRY8LrfCnHVxNJ8Jk6b7YWteZWMoZAycihJmqYScqZ1d6uzsk5twNupxnWoKnxLEwqAaA9DkgEhk4iywYgCKBUwoOYlcwIkvK+xXMFhtn+HW8TsnjXIs1WyU1breii8w2mJMI8URFaJWsXC0vzjtHzyPFqmvWJPMhsXYVzyJJnPcJkBN32PtjP69Cp/DXwPW2izoWmlsjOacB915I29+Se3fg4znqq2o+z/ANsaLmwXrHtD9tOaXiMffuWKLeCONH1iCuQ/F+ND9ZiYljYZ2mIqJiyBbVtAYL1Ud/th4HVsWcyt72t8IRQvWGSFGrw7oCsdjyh9kQGjWVgFqrpmCXW8aVqiSULFSTDkT26YrZH3OPcyOFqrjZMrFqjcgKwmuKrxqMosrqlvd3IPvg6oP/1Aa5Nlgt6QqdodkcQqKObwF/BBcWTEssAAi9Vcoc54eAHGsRJoEBvhfk71oL98JZLSDWdSjcC1YvFFxl0JXA9GeNxJ78f3PSPVP4eeF2OaGi6KylhtDVUU9x3ULj798duetddP26e3a1fRF32rcF0UQMioi4e48BVmQkh6MCddATMFxBl+19ymJfJHJHLAd7YfaTX149iR7Z+Brl3F5ZFM8TPD2iCNqrbW8jdY7tfFLAAgLtMYMlGKoSDgntXfvD01bJjvAdFIdgz3WfiyAK8veRNibC57oQKCFwg7yV5PrYhkSqCCtg0Rmq1MzVuFVvUvOs1pF0MJCVKNTzhSmRZsqKSizXGTmbTfI1hIha0yRJr8Dsor6tY8wEbop5ir59OcDPPt9O+OlA8A6HAv4/hzSnGB6lqoR2TBPp/0+uffrXhd9r/tuyKn5BPtv4Ux6bFiSGF8RaChdcmlJyKZjA9vRARKxX2yoCmImFHPrDre132wWx+GXA/CY2u0S8n/AAr0RQF1Z2TBuTgQavtj7lP3mPvPWYI/VyK13G1qkY3Mrs2atonWqcREwK7BpgB6gaWnFeehR1A1zBT4rMrmJ6wlingKi12a4GD7DRXNIRkukn5GyHmEZhMpGOyAKJkS6wDmhEDLWrrLTLtfUrEDAd23bMjZn1ZH7YPckfYLp/4f+H5SWTRtMC98RwQgj5eO2M9z2++TgdU0y/tM9tSLMVVcHcQy6wpdwZTxvqELWE98s6dMD4QETEQBc9yimYkBnr09Y8e1f24fS73yeBuI2MR4vE+nxnoybjFFJrNox/T8rIhKO2C8QqgYOZGWSMzeW5jtavY7I/GIV5OuKCWlbmsFlU7AEpqiMSXLI6kNisQSRB1YqQmR6A1dNOtkXLkVfdRwwjGYgSMe8JmIExMYL7SPWYQUQJtFn+UWbWZoWIj1eU7T84d2UfLk7W4/qc9I38F+H68mJtEolfYtFGeTt7gAHPf7fTqsV/2ue1mrjE+HgXil92yUKCv/AMNNLkq6BkpC6wywUOMJMSSyZax0z+fWVxHRZZv2xcCgZrXwlxIgmLSH48Z6erp39TmVMjCTAF3DMQUlM9vd4yiY+17WtpZDGomwDAeCmhAqpMXId7GCJTCBIjNQBBEAlID3QxbXFBxAZsesNGq/xVrp1rNeZK7MAcAuIKCMx8rGeSesnBeBZ9srEBNsMGZqF7VJ2LjU57KFfyzLERwvscY98D6/16X2vB3h8MskOl0RnHojrrj8h9xjt/n36TuN9p/t/DX+FM5e4A4Rs42xuhaznbMcT6GlmTlJU3ORkSVr8TecFZxGJWgtyz7j1DtGfS/5K9qHt8wG3bRRRwfxfVVRzV4wpp420pQVMfYsOdj4SuMLEeE0yC1piBlcRBj1Hp23YTrLn8FYnMoZbClp/JNzKso1jNbflZHF0Ky3IBjSKVshhLKvIgxNmWMdArgJKP5VxAN3DKmyxLsZbVjbknYQ35C0xiq4h5AkgM3eSfzg2zWdIS5MqmfGBMd69XsbrVqw0J/KLAJ52AcjGPf9/wCvUMvhDR5YRt0ejE+B6vIQEn054PvnH7ftnWuv2+cGi16LfEHFa652Oi2jxnqHyFjEkY9HLw3WPtEDMQQKMYjrEFIgOPiPb/whUyNi1e4X4vvYshtGqurjXVmur9qyXVHusYqZbCniDWTMAxoTKu2BGD9W7uYqiI2JSVi0KyQIdiWIU0fL2yxpMUXYMFMi2VwxvYuQYqPscQywCv8ANxw1LDENjviwZgNiq4O6BeCXL/aHtYREruY0BWEgrxSTJYPKLAM9e1aC4yV+IeU/lPykjHHPP/fpMfC2jRHEum6eXHBEkKnn09iAT9ft/l0gNN4i9sOxY3d9RzPBvFOM2W7hX3tX2AeOtOrRWdQQBGsAbgxmCc0pERr+GZLpIy0okZXuJ9uPDmY13MkPFfGIXsdafYCR0jU/Iak2Yr+OWjh1uYkI7mmSyWo4KAbH8SNqoVSurssbhIU1fkXWthYrnLBSXYuzIlCzFVqerDCIgDku+PHHZ6gdSG+t2zY0ccy1FqiwEeJMtaiPk+R8qQAM/Exg4l4T1UU9tmIWU9VDaveic+XNZlUHG2UbP8P9u/OOBnoKTw7pEvA0qlEgwSy1xzyO3AzwPsOOql7J7a+Ice6syrxroEhZo1rDJDU8DIKG2uft2RjQkiUUj1IIElde7vZIwYzG1ez/AEXAa/qefscZcdVsbsy8vbx+TjUcAytYs4k007lXxBjoM/iPspKVOYpT1HLgLvCSmye52271ax4hWThZoU6mGVVqLULZSARC/mGfhH5DDCYbELGIMhmu1gzByOZLXM02i7T7uzOfXwSrTKuNs2KxCLm/u2RWwXpVBsglraJEmXLAANgz19PtL1K9PEX/AAY+O0ln14wBwvt/4eg38N+HuB8MGYY4EEfl5ypxnH+fODj26RFf2paRleJ81tCeKONEHi9kpITkV6Zry2Nx9tjxR2EWL89hJW0trs+xSoBUpnQZg5UmK4Z43VNgbHF/HDyUHyGhOna+x0pQwfNC0zjOyQOJ/vMsiSIQ+/SItfq20J13S9t1LL3rbBusw99aDcdiu1mPJ8F0XEudUWkHixPx4E4sQI/4noRT24NNG0t+ew5RLkhEWMbboGLbS3JkPwNoEALdMwsZcXlg47gmJnpGkupTbmV7ksb5GFUM6H5Tw2MEZ+n/AG6XWNC0qE7oNPqP24aNDz6e+Bx9ffGR26qVnOOOHEXaDsPxLx7cKytQX8ZOk672VfH55l0NjEgFfzCUGXebi6LAAEWR1gascT8ZMEyHiLU4JjIMIXq+tLUEzM+JIT8FbIWP3kinqXSJJnd0Eof5vu1LFtS9ZqyhVl6z8Fplhrg7zlhS161wqRcP2AFmsFTKwgZLpOVasZKxRoW/6Uq41BG/4lh15gGzpMhBQDEx9oIZkWWIV4BZ2hNqC6wMdcvArH8TIo9Iyau7Pyn5hjv/AH44J6WnRaUr7pKdNOe0aA9tuc4B/T9OOO3Vez4P46qRRtL4z064m0px31DqmGaNHwMAEDMhSgx8p/l3Af5AJFPcJj669x4p45yF4rWI4y47wmIfXqihKdK18nKctQ/IlkfTVSIGS2NGYmWT3dpEMiMerJ6UjYmbfhheaZX8d3nXTQhiQrJSbfLXEkdtw/LAeWu2FyIT31vks/CBbM0zyGZt/KSh028heFDB8VRSaxtESYlUEPhAehdZeDBHrIF0np0d1tWhSNTbts7ttwo3Rgn0Z5Jx/XqRtCoFBtp1wPSeIQp7r77T7ftk9VrVwpreByGOzWKwWsULi0k2qdDFY+naA7ImnvFlZIWFg1ZNXK5sFHjMlF3KMx9OziDj/UrvK+k1duvKp41+yYpGbtSySmMWdhY2+82rntYpYFP/AMvdMEEfYpnPfWxWGuPbM1iISDyQsIs0+6oTFhA9z4OBaECY+ImdTKYXJpmSGyXs6TxVlvdnw6/lvH1i44fuOPLcKWQTY6MwxRYWVMBqgLG/NaaZJsTJAK58cT2wz1vNYhljEgFhkbbjymfnJXksGBHOfvjt9OsVtCrTMUigjDDnZ5aEnaFO1cjue2CQMnv0jN3xiNI5Y5MjifOurajmL13WlHi7jFRf1q6ZsNT7LgW5y3kAnZOPH43dRmZ6wwa+/wBLVVWW1aFSDpKOegeWC7XsV2dvRXjGICRbCz7in790kcfzs/8Acjx7qvE+R5Up4PF5DLYRvIed1bQ94mq7GYK7XOK+cDHCNmvLLeUxFO5OMs/FKOvw221QdYhsM1+4zwoj96W221CNhHWEYE2dhQzzs8cC4nQI9sMUAwRdyJ69RGCOFpIzIi2oVIzveeT/AJfy7j3+3fB9jxtd0H4c7JKVYqOzeUmfy54wT/p9hyelrn9TyGPgABVSKrl9vxWATSYZRJDLoM5gCGYmSnr2FP8Afv6R6icZgdhw1GzmaeOTAJYCWsnHrbVCzdEiCWlIwJMOBnqRn5C+3TuL7y+d2phdrYHL013cZ8rErtTYZ4jF8LtMSY2eq2QuFdkdJT+L1iXXocz4+zC7xmde41z/AB0bK+TxO05yhmbzBxSSeB46vIKrosDXm1UAAmIlUOGe5gt7x74GNYL6QN5MhsWCeAwMigcJ3ZsHk9u3GfYdLBplMttX0txwKyeXkBM+or2z/r1Wi7hNhsgL327JivxOM0/eC/KC6qFncSw7jGClf/L0gYgR6evLZMdXzN6hNWuNCwdZIPUxIqjzJAfI5cpIRISMO9kkZExx9XSUz09P1GxYF+HzNBlOauQgQXWrPWztNUF3K7LEKN1ZySH7ES2VnFJQER1ntEMFhk53OIpA+mgnA87D7cH46yvGTnENowWY9PHASILaQz0g1iEyYHF3jXzA7sGxiJJFJAO3uSRkj+vPUUumRodqmrn6hE3AjaPYfbnkn9+lLVw2VsWAS5stfDJBUAxiTQIlLJjuI5giZPabTaZl16D2+P8AH1N09cxN7K4waVqxSYBR8l1l3U61hUx5nCwC7u1f8qgYlnijoH2mQkxkFNORShbUVn9vleS2Cyv0KDaEqfB/hArNZQZGzr3CDB69SjX9Y+oouZCohFlmNpHbsGHx4NFWJgosRW8v7plHSATENKY/MJGZ6+hV1FVYmR3jzjCSNgj5fqwz9P05+3WsWnKvspIxyIYyDwmSDtI98n9fcDHUnvfKu/7Tj0aFms+nd9f1LHDgtdyl+u1pY2nER3/RIsWfHVWjvZ4IQpCYFjSCuo3N6rrTcZmJ2nHqqW2pf8sKoMskQVxRYklmLlQULivAz2D1iekzBflMzMzD8bJyTmIMCS9znCIHAtSBTJwvtX5fziesAsZ8QwUdwAMt9GGoa7kVot7JjkLsDiCVlbK7oTFQ6UFELk3taRQBnP7awMI7Y70CUT9tpdTWvFvSRpN2PwlXJbOB82Tjj7++fbrY0ICxaVVbGOFjj/5P+THBz+g++Ol9vIRi7p4LVb2UmtPYeSmyfgqxk5+z/hKRK5laCjtRBwQSTWHEjEdCXw64bZg2M7rQiQGwKywWHb/8zYjqZgEdOv4h06wQFHSfTG2G3dymas5UKlStcuWTtFWFf7SwiBXPiUUqgoMQiRkiDt7ohsBPbJSGB8UMuozF4KuMmrYNhjSKVHZYBOQIgg/J3S8RT3x4iV5IJvYuC75KV9p0BerLUBwfMklaTdwvO0ds9uM8j78iPRrvJgHaB2TYh77e528dsZAPf746TgpthaI5XLSX0JJoiYZ1Cf3FxMR9hDr1GZKSmZk4/tHrKZQyGTXLLAMhxtJgG2ZbEh29ErkiFpd4MiTGY+/kjp1iJ7fRxYVYhVy1UWk5lZAbZcTiYJQPZP8ApB075iA7ZGZiBIoMS6QUnj/mMtUuxJnD7NVb0N7qawURr8okYi0xkpAkrKIZAEfV6CGe+J5bcsCho4ZLKnHqXdx8vsW+nOB9j36wNNjJ9h2+VI+3p7+g8Yx2xx0vHYFtT4onLbLnl3MhvkhKBWKxCvBdRmFgY/aB6Nie4SmQ6dv6eFfYbCe8GfkA9hCPQRmP9EWgKyEZZ07+pH+QjAzE9fTu3Cl37Hd+FSq1qC69VaK9SYaLpBEd0MI4KJcpkmLe1rR7uhwSxiFjFlh7FWsFl+IcYEB+O6o2qERCJKYcsK1ha1EUR43MPt7hIVgRnEwNHqAmPq8wHjCEOpQ4XjIP1785PW6abVBUsi8EDO1Dk+nsPb/wfTqN400TP7JlrVWnh7GWXrlG1s2TClAkFTEYro7IXLRlLBJCQWHkNixA19AbM93f6Gtx2ONk3LObO2tXWWTyUORTo1vClNdaUxRFKlyC6yvEsC8YH2TJlAxMFEQba9ue1a3Ry9TXLV7FL2CnZwOdfUKOt/D3C62cZYeVabjKzm9SdJEcGArByv2469GHoYQqWXHOVLsWlUDjClWZMBN5ahTXW3tlhF0kYmIMxSXTqBxMiufb9QaTdHYAhxyPLLsB6cZLc/0P3x79ES065VREkSsB2ESEnG3OfTg/qP8AToRt7PmslRqDnDG4jGWmhja6o/bpg6BlhITMMkJGRkZQsxX1gpKBk+sQBJPINNoAPeUvlpxBd8ScdRkRgmSLZj7S2ehxMdpdwz3SwVYazWxUZFmLsAtrjTM2TUmwxrV+PuXAsJcGQogY6t6EuZklEcTE+UVTQJQFOKdhq/tAzXs+KGdrAawohUPGVxHeJADZkYKRH/LEcrTp6lkmdxjK7Sv+Htk4H2GOR/XoT4SPcFZITz28pV917+kf69/p0zOBdVx2UybqGwW62Bg6byoPcAsEzSlviN8KUUCsJ6d7HxMAZCUh2QMjAjdGNkbhjN2S1+nZZURmFCYTbYyJllgmQ6LELh8tkQFkyxgwYiK4iClKOwTjtU2XB08WC8nl3Ywozboldqljqb+rcfV8pSK6txpRNs5lZPVMQiGsECgt4qpY7KOsY3M0b8RCfkKdSQ241BLkit/IDs6wtswE1mKFf3iBsxBl9oY7y7fMs2XjkTlYjuzuAUgFlPsRgH6dumdfToJDGqrTUenJKx5wCmfycDHbPOf16e3tN9o21+53mGjqms1a9XGUdnxeV27b75H9H0rj+hmsUWxbFlGCUHBrwTLhVyZ3d1uFQNdixbI3597PMWj7Txbn/ZX7bdhXpfsE9llOnqeLxOPs2qWc91XLSbXIuE5W2jk27jG0cLv+oZbO5ktuuVMvg4/qvkJN7kDJtyE2MfVWpuLuZMpxrxXvPA/C9G3Z2TnrGqo8mZ3H4x9PPYvBoCzRdgMVbWD2VmNoMG/bvV2FapsI5qMS4ZdD69qXDfGuxZTJcl8tWf6J9kHtnyOI565w5ZzdalkaWyb7xXtOs52n7ccdggrX7+YRvt22wNiDH4nOOzmsY3Oa7Sx1HY8zjGCkueJbIPlWlnaF3RYjWV2cLwV3ldoCK34knJJCgY4wetaTpejVqiXpatef4Gu/lRxVomSW1MqRhtohZprcgPwtOMBsNYfarSuuzP8AZueH/Tr4Syv6mvuU1DJZnZtxKdC9hHAN19uhHLe1bHq+L3i1zTZsmB0Ua/8A07csngszkKzXYHXcNuexWMcvOqwbj08uLI7zndp3zedhLaeR9+23bd+3fIm91kLW27ns2Sz+aKlNwFtnF07Dq2MxAMrLdXxuMqgcHJM6WF93/uJ5C94vuDz3MXKFZeHwGLo5DSuEOKcVLMdrHDvFWtXM7gNexmPxi7DKN3adqxVaps+4ZsKVO4FzMVNXWr6JrdZA1dxdX6PIZOuyYRYJiXT+R2ZK0zslQR+BkayiYDw+RawFkga4GerXSbtuygu/EyRUQiiMTkI0gKjLPGchTvDbSpOEwu5gFbpBqemadQM3xdXTp9VvSb5BXCvFSiDAQVIdiLGzRRuPOmKBp5zJJhUMcUeFsunX8Yh2IVjiN2RlFjuUUtkBNq5mw3tED7e1odRA/J4pjxyPb09KbK68eIu2a9mmgl1QX5IESlzmNhY9sz2DDog46/vTM9oj3D3REztK4c4qz1zUszy4FO5kMZruSx+HuNySAVRSGaJ6yfft3BKVCiEh8ammYbdayuImuDgjptzRrdvFbtm2DSF+PdefdrviSrK8R2JYuESIQQfkDEMUwpeK4/O0xcDEMTqZkAWvvlBI3OrqV52ds9uPp/XPVPtaJCirKK8W04PqhQjuvuqkex98/wBukvr1XwvrteKQkGJZ8ZqHkLEQ8YnpITEpI5gBnp3eDvLsAhiOuEWv3cw7ZcxNVkANixJVafQVLhjuna6JhYCxfQFwwJiJGSMRSZFMlWJsZHDOVknAnIVrjSmoi2BeKu1okxfjMA8YCqB7BbEDJr+8N7pnuOcSqwrHW64Vwr/VmR8q1XkjrhSFh2HxJF5Jl0WIj7LLtMZEWr6TPoSzcaBE2h3J2hyZJG/w5wBwMD2OP6noT4GvKoQQRIQBysS+wHIyv9hz7jqrcapbskbWsIphy3eEXN7F9IkSXEwXSe4pEymSmZKJ/ciJ6em3q+DytyvgKtbJeCjctnXJCAsg5geYlWBY6GsZ2d0HIVxZAjJdoxMT98vNYn/F2Ix9FiaklH5y01m0o8US8lk/7D0k4GuTarO2SZC4ARmWLxpl8jpu46vkatMPkVcqi6Ni5NdlasqLapbbOvYFy2DWDvsrU0GjZYMAMhJdfUEt6MQCQy2EPpyo8z3289+xx35/t1JT0mpMzQsyp92jjA4C8jKY78cn+pxkE5F4uyem5ReOyaMhSXkDVdQN9rAu267hZKbBH/m+N+M9vdCUmMCcx3xPXrdj7t1tWult12PxeFr1Um8xNANMGdrpiRZ+0x0d4x3CIl1mYmYgvVlfd/yDr/NvNuS3DRsS7HYKvicbrlWbFyyz6tksQ+6WV2Kwj4dQccOZsWo8FWn5KtNCUoTMx3FNfBo5jH91GHG5TpSq1CWt7p7BOPxUS56wEEQk9boJRQU1AMu8PTHSGinj85ZAx9g9h1bkLjIJ+ozn/set5NEFaURwR1p1OBlo4vfYDgBe+M9R3gzb6ti0g01WRIKWnGOsoSaFL8azctTyifKQT5YEu43dCDxEUhM7T07JkusVmzYEi6PJVYxWtYR9mFLJ7mHJsmBmGHBRMx3d0/l6aOP0/W6GGwsuvMfkrny8hZxddbFFj1FAzXl75eyLJ2OstgJSPjEShviMp9dVnJUKOIs4xGLtuv3kmsWyyQBchYkIkO/8hUYR2zEmZlEyfZMTBwNqDO034gkCcFfJlc9imNzI3b6/UdTw6JHuAljj9soqRDvt+q9u/wBe3v1nt1F17F4TD/1C69RrvCrh8GVxrqi72XuqWbVo6+NTGsOFNcUDCl9fHPj/AA9WK9xHG3GvDuQ0TjfBZnJ5/eKGj4rMcp2Rs17eKp7Plb1tKsBjDCYXXZiqFdfyxKGTHRJMjub9q3YjWciOInN1QYurVupx6+xwQ2bBwZrkKovZ2riFkRtFkdkKgQLu7IMx1jG1Z2Wtd2Bz8slVmqV3947B3ej1MeYsYJGgygCAJlkF+U/KEJ7YFXYuXV2xRkNXbAASd/PAyoGe5zyc8/p0/g0KgAAtRHbCkiSOADAC/QH2/b2+g6nNDfqxTisHlcQtybOyV8pmr4gLLp41XYMUKXaXQf2RInM7YhhEcGqRiGeunkqngc/ms1s2p4iNa1Ztuth8LgmktnkjHAaXW7cImBl96Zi3YcIgHeXSO+AiPUlsrEZDaNiyWGpxgsMiCqUqjbXybKhUTRWQsFcOKzYU0O9cLSa1jC1k+S6AEZauNsaEtWNVK1wpVUba21pk2FC2sgAETcxhSIKLtZ3HPdIF19Rww2Yj5vxs0CkZ8ueZpD+UH39v65x0Q+jwEALptMKMZYRRknG3n5fb/wCOB1l6vikOvJq3ugNYmuoyWySULGFMsVDJiCPs6/g0pgWDMyUh2j6Lt711WtR9Pr3qBPfWUdsk+U3V0y7oC+5cQCe+RADWwj6QUHEdvQowcJiTiLEwDRlCfK2R7XgBdSW50kqJismAnsGR7u0Yn5HlmYYJLmq+rWcBWFFe8/NE6ZtXW2C7IHvb0rzDwmD6hMeFXSJKB8i2xBFHqavqMsE+BOzK3djucHO0ZG7tnkDjjHUR0Smqoy1K7NlcqsUPHKHBBGTxn+/scCP4uuJxlXLPP49mwazXVX4IdJC9UxKld8nC0kc97ziVfiM+EoMI69NjGXoa2WUyUN9Uyzxq8Ce45YuC75jvHqB9rXETO6FqhwCUx0ldToU8UNWDCWqusBDGkhxD8cRhr1kXecMfNYGdCggV3R0iIIgEmXyfkMbmauvhrslXmjQiuxMSQGnuQ1Nlv511F2vghsSpiyJDiEOpLDyn6zOJZSy2rSseSoEjIflPZGGOO3f3I+zqvoVEwq/wdRW9I5rwk/l7ZXH0HHuO/QDTxljZMKzXsZHYloCl3l/Dqa+iu1szBy2F+PuCY7pMC71z0jtiCweBt6tlZs2L3e6r0q121zVPcoziWMCJCFmJdVdC7QkGCyAkenUpzXac9naywSyricDBEYeABIxjySYw1xGXWQ8QQE9J8awH7x32oJ2QD4lZ9tC/GmbbvOhVnsgG+WYDqK4EhISbKygnQACM+SZ9ALYteYfJV5AO7GSbn5STtYgA/wCQ4HuOiV0XSuMVq6ybRyIIMEnZ7GM/Uf06YvLnFm3RrGobftRSt+zuP6RQeUHcOgl81+vZ1bK0eRUOI5mO8TiXSRH1gZ1M14kPp6qNjIz3pXZSKpMe5fQ5CAPun92D6KGCkVT2+MpiSEbMa9ueIvY5NTYcfOfzia3x8Si420r6YIy561jH7axr157msT0W/wDICBjV9BmT4I1PD7vymOvZDJ/RcdesOsWsjGP8rWLJqIgKdeOyGviGhMJWyVMQBFMrsRAkcNSuNGoVmSQYBVOf8Jwcnj6fQ5/foiHw/XMnqpVZFbszVocfk7lY/wBffv0hbed2JDMj9KxxYlN3HeFS6/7DChjGBJvgCAZ8vQPMopFLiCO4e2Bj1118GuxQXXy0rfasdbJDHQQBZn0VCx+8D4PsRGMCwZKIkWQMSNjuXeOMNr/J93X1ryKKB/GfWdl+2bLq7bdpZXjUmAMajlJIhklpsJglqtL6xHcBbVgsfi86hFFpvQurBstQ78itkoSQPaqJAU15OCZ0NhT9vEyfv2SyXNRaELvjjcqC0klgITjbkbcg/fg9HL4b0pXHxFKjs9Pp+FjOPlJ7J9e2fv7Dgty/FesafqlbMMpVr1m6S66YchULr9j0zaZ2SHk6kp5dg9w9D7TiekSJL7DuxlU5IMIuy13VnZIwKyKwM+NkB45gSGCGWM+3dEHBxBSDIKs7lG3KSaDrFh1VfhISlsmldlRCkYKYLs7nO6yM9CCwBiByLRk/RvpmW1jBKN1jGMuZZAQhXmkxUp8icSJeRDwDwGMn3E0oTJCgh7CKYTnV2p4WzPYlbIzJAzzIPkGTtP15yPoT00Xwvo7qPJ07T2XH/wDbxD2XvlM/XH789awP1Gq51vafysy3XgH2bvHUocQwTIFvK2nJkBYYS2IiO6B6z3dsTEH29enq55yOmJyf2/nG3On3mP8A4Di/iesz0ien36f7fx09e2b+qD4Mh7O+UcwQ1RsWdi4miIWbIJKncvaSArUuYNTJPymxpiQdsx1WqBnsH1Nc1EFhsmX+2MuTEdY6x1rMmev/AKTP2jrMf3+/8XzQLa3KvmpM8gOPnV1Y5VT2cZ5zx26+av4o0qtDVEjgghh9XKwKqr/xIx/7YA/bH9e3Xa4R7Xf2jxFMdOkx/kIo6T0+0TMREx/0j7+vp28Cauxntz4GYmYiY4J4M7VrOSgD/wCB3GBEfUBmQd+XQRIo6rGJSRq7Y9fMTfE+J0feJ8RdZif7dsxH+/8AH9vt06/959fWN9uGH1wva7wu+HMnYKPBfAxLrEuIBk2uGOLvISygImJRBO/KD698dySCZIPVB/iRCk/kBm2n1sANpJ24YgA4ycDjHJOP37N/s5au2i07NsRTSM0kMQMSF0HmtUgVpdvyRgzAO7cKpLHGCelrq9HK4/JM+cmRreGZ7GK7BhjEt8U/uR2yEzIwsY/AoOGRIs/Gcd2PyDbd2zTQaR7yEJkTYxn7IhIkshkhHqMkc9I6SMkYlEyXqxsxF1VZg0KwWIWAP7aozByU+A/88M75FYEcEZTJRJAyILpI/haxfC4i1Xp0mJMxglGguprT+AkvpM/jHXvgYKJEomJN0dYjjk+nCWBA3mNtIdJAjhxu2bSeBjBHbvz3+v1e3i9PiJbFivBXnkiEexpgImaucsABhTvB9DH044IHJFZ3Xtmxs0vMruBTVQM+JsibSKZAI6xEQQjHk7e6SMY7q/d0IPXYLr15jT+Oay7isE4lGED5ZkBHuKOyYkmTHX/IUfiyBKI6P/YNRtWVtbNarAK6sJc1wBcGIO8joABAYiALqQRPTukZWSp/D0J1tdyEEuQqpBnUTJEiIsgo6pW4pkvxX0iPwmY6RPa0SKZP1tR028y+W1+YJ6Sg3p2woxyOOccd8ft01q+J9PsVlnSKlHMBtco+0Akh8N23AgnkjAYrk4wOlE7BlbYMBEy2TgnyMnPlX0KGs7J7SGSgvFEfkYx1ie9XToD7HgchgLybldTrFIlnKlrAj8RStaIgunYIKgTMlDH4NkTlU+ToJPwaN7H5Fp/BbcAR7TrKgpDsEDMmhEH1kDcQinuOJiRLxEYxC/XQW3Yh1e7j7+L+QKiS0OtcCIj6i4jFnTt7BgR6dfxOYLuECiJhnVXU4S0Uj0imSFaWxhjtCnjYmeffBPPcdh0xj1Cw8qTVaiXogsLS+W8ZYLKVXdsLd0JHB2KQDtOMkJrF5+xZqsxtzG/JqNrNGAHtWxEiLVKdIlMxBd7JNsT1AR8cPAGDPoGTpq745KndixNRgNVVamOsrOegHWLpMTEeGSnyD+5ESRwRfYfVlMe3W7PcyjRKDamZcuxXTExNeSBPYwllJMWmZCP5kVT+75I+/odylYUWmxUJIDKYF4NWJCQwQlC+3tGO6Z6CPbMT2x3LMe3xzHattUUSvwW94GkmAzt+Utt/f6HPHW0qQ6hPJFLVapJgMd0YTJUqDlVLleeFYZD+kg88VeDTdq151m1hxUoHvmKnUfw7mTBV1BIj1+6gBiVDIjJMLxkLJ9EzMPuO6LrUtlczJFUBtWsQfvzQFQgoxEpDvCTgAWyIkyCRiHiZ/n6ff1PLDjxosfill3yxbwpKJpuNALJcMZHc4YQEiXkntGJI4WtpkyY/D4rZV3ILH5MkFY8rq6ULSHUlKacF1WHmEvIX2kWT0XHSfMEQPoCvqm6WNxLqBWQqGxCo27igxteQA+4BHHPHfAHGiokUryWqkHlbjH5nmsJAuCXDiE7RtXc2FOMEMRgZp3sA8j6aw9dqjj2a+63S8ZMJi7CJlkWJMbAxLmAuLTK665/mwh7Ex8fr1Jk39T+qlO0Ub1pOTcgfHVWh0BUWxmPWxZBMrhLVib2t7xV3CfkmGBA+nJmMLiLZtp5EEXcwACuTs2JZXJba6ycEwRdpp8aliUn2FPUYEwiFpFapwtavZIWURr1F9JGrEicxIFKoH9wZAChQRECI9IGBhn5ERerG1HT540uwEWLGAW89djBvST8p+2ckd/t0DY0qdz5M6PJA2NjxABWB2bWBY5IOc9jwMe/IHsGqaWGx2Bxd9mRwq7hPosbV7xSro0CrO6DJeMPGHcoIJ4Qwe/qkpKBrZhwWTw1SpVxsDdx7rC35NCZWdmuwWro/MgRiJTAx+cBHkIu5lfpKyVNi14mg2oZqxtizJrJcgJCYwlZ9sCMyJGoIk4EICeqxkoRJriBgIp1DlzmVsarvqG8LEOWseqyuPVXSpYhMl+2sB7Z7a7O2ZEEH5Jn0F5seU1J5BwNyI6gfKc5B578kn7c9K30OrWOMFBwPxO/5B3Xj7fqew6UWr47F08iDQw9Sa9irZU+ve6miI8LIJq2AIlMefu6n41yAyorHYRR6A8nr9ahsNb42HrIhVF9S9EnNgjB8ACnmTZhotIIJgR2RIREGuGiwJiwVvWc424eYp1VAVcZOyIqJlbuY/wAMF290DHxYI2LWclIEReTywKyWCHjXWat35YSwK5qrrsNcVllyusCcJE6SbJd7zWoSh090KGSN0TIwbHWtKDZZXNfglFCvIB6fy5yx4OCf+vSm/pdVlwqIWOPVtLAcr7EdsHPfH6dAtvjy4/FryfxVvqM6LJae7sh9qDKuMkEdq1wKyJMGcAQxIh2O7ggFy+otxicc8yY6q9QeVPaZrr/vOGGuBfd4mC6IhhlMqEJhjD7R6+nzrl9eOpZjA53JXF1M6Vd9cJWsvp1upWt15Cu6K8LVB+SS7QGahkIGaQcHfGFsmDU3X02K961aQuskkdsyL6/x/PFdN5rSlj0l/wDFkoezxn2yRrH0dU1aEApVazFgbW+JhWAchexOSeBx26TzaFsiDMqMDg5RCpAG0e5+uelrreGw9n2+e4nGBA2M/jb+r5rA3IYZMxaHXkjeMYOAB/lrLOaoBJSpIGaDMjIPU9yVgcPn9uwXxOlFl/j/AF+7TdeCV1sqwKZK8nnIewSmukRRIxKyYALMAefQSXjDVLOy69z/AIDFYuxayFTjI9mI6ZKRYp47FZ2my425XrmLGY5j5WyyYmDl3RrQh0Swklg8g0rJYjiPYoai3Rt6dlq1S2BHLrb1Xai2yxs/gIY6SYhyCS0DM1/IDviCghEitK0hsRrKeQGkAU8ICAz98EAcDvx9OkM1WEhooQHkjwHzhmViEYZHzKSpDDtkHOB36qnksSyuqz5qb0NWMCcMrsEFn5YORiBECloEySb2/fxsiZ7oLp6B7GMbEMB0nUsGDWLkxj984P7GMERSQCX4zH36THVcRE9PVoIXV2DHmm1VYKq8Mf8AU4aCrxmw+tYLJlJG5IOX+wsJhsxJ9pNURdoFtOqV/wDC2fPTk2yT1Wapsir2QJAzwCuViJNKJkoMSlk93bKoGS9RR1Lx3RJIOfdbO2MDCj5lAyPt2HP69JZNJlVjKUSTnJDIPfbg5/bvz2zj3CLp0smKbo2PFNYO8aTCqiHSYntKHz2/is474KGfgTIgZ/Mo6fnHVKzjOTaN+qEvYVbKrb2x2hbC1jrw2IbAgMPXWSwp+PEE0hjqHUPv6YicXNSldalbUAtFZENFnRRnBn4uk9JISVACRRHQIGRMx6R94nVKa6+26yd18ppXM0ilN+XRPiqNacvZMsGDAupEqYKDFcdsr7g7YjevSuUz+NNVZHxwbfmOMhBkA+o9x+vHt0J8D5yt+Epx3VCF9gcduq9WUUVtcS6K1O8gnM9nQ/jy+QiAhgeWTUspIYEYCWRA9RmJn1+K1bH7Bec9cxLo8syyyYzZsQoJ7vJMR1/ckYkvMXkXEgRDIRE+n/vWq4Svse3UVHA2KuRhdX7VmTYR3fuM6QuQY8YKGT2gIlHbLVA2ZbI4OoJoYFGyIUR133G0mhJL/wAxCzxebwAk0SXb1hZMLv6kICyIKYbRV2j/AB67hs8kOVVfy9iPsO3PbB9uk82mfMssLKPcFlP+H6A/r/26rTk9Opmi7broryyXQJRBiZH39RjpEdIIg7Zhfik5/wA7Akx7vQnWpPx4NepUMUUj1FdmC7ErZAuBnj7v2GEECcAUx5Z7O4S+0Pe/jlY+FvfVNptLp1KAYwIMy/A57BGSkVxLRCJgh6TLI7O0R+xRr/IM105ZBiwnTEAyvAsZPaBDMjJiwYGCEhNcdiyKI6CXo6o8tyQBgQfcquVGNhzkZxx/Xg/ojNCGNyFAUHsrDPPpXGSB9eOP+4Fm6iK66tyKv7lhbCao47hAg7SEWn1n8+8oA+sdQ7YnuJf39DWYUqwNOudsl1FgtSEXGh2pM5NliYCeojBFHbEj1BkxER0KIiHUOt08iVeZxhjB9qxjrK0LaTDiPF45kld0j393fPdH36HHoav4HGLa4CokK4NiCdMKYZdk9Hz9+gQLDmZDoADK4+0JKfRFlWjIj+IRW+p5xypzjtx9sdLp6KBjthJzj1JjH5R2wPp9u317LejZdhMj83HWgr2m0LVaq5crLsizWmu6FQUF0mQI47enb2wXewZ69BMcK67BusdxrT1EFRCGM7REjYUSM9IdLJLug5+0F0GCiO705f6WUTOoVzV2pPtAVdGj9iWY9RAgiOyZLydI7FzAzEh6yD02yevN2yuAHjV5BmC8xGfVRSgnujr+PdXhYeSYWRHER3CXb3dNk/l7IFtGS5IMHCpldwC+6Yxjvzxn+0SafOACfl44xzjCY5J4wMj2z9ekjW1UHquwpLLVehWBthCVjI00PYaluatMEsZlrIX5RmIM+3+JKYmIq4p2NytTJo8da3hrqH1LHSFdW1rMM7ik5HzN7RKPv3Lki6HEQEzD3qKXhscT4sBVpZL49W2wZUK7NeZJ/a6Q/DxVZPuWUAHk6xBR3R3+hrO4oSd8GlYqnSWsX97C8cuY9ZiS/kKSTnBBT16MMuxpyUrKf3I2e3HHCIIK9iBTjaVhZgB6ccsTjk8/ue+c7wU2hmWVUYA/cZ52j647d/3Ofbq7P6gON2bLU+IdprZjI5Hhnd9WXs+hJ6K+lL2gcXh6G8XMaKQJdrI2bAAN5622ZrwDFeSCsSqNalXBzOPvv+M9i0rSQqUlnd4JA4WJwQyYzMyztiREpZ1FQkz+Lqcxv5Nu8R+3/JbhZs5bh3GYfcNZ4is0Ji1r+Gf9Uxh75h8eK29lfL/WMbRnL93bYWaRUbZg4RFaTVFKQZijY9Rr6eJZMWkhIpIlNUJKCIZBybpkYFpj1bHf+XpnVLCqqzXp8YQ+WsYB4AxnJOec9sf9IdUgmnkVxuUZ7lsqPUvfHbGPocdv1A7ObnL4DD4V2KbVfhQfWrn3PKXVPKywItEgmWPCWkwxD+VwHfMzEzA0rBsrOyOTpkBLxiV2r/dHh/B0sBcBWiJc0/LHVsL6kJ9I/IJmQZYXaI25VbQ2FkfSwtMiBGBSQsSqxEzC/sUwue0y8YyH7nWC9Z+t6rGy52cLTeyPqEGaKs+JMsiBYfjmTkQmDWBdVuk4kRPt7Z/L1udRigjVVj8wHHMoO/uuMhc4+/8AT26UyVAgDMxmJxkIGx+UYP6/1H26SFvGYnJWkNxtZ6PPWZNpdvsAlPEi8bRNZkMQw29hA4hMuojAiRBHrxuaKui08flZfRyILUcqcPSWKf0JYQwhmO2VkHRcnD5gevQx/OWFcxo+DJwVD/zeH/HrNptQNIypOauywvvI14IFiqTAYjyxJGMjM+oW8J5hPZlTJ5oUhD3m3pNparIeAWNCOpHVhfiUc+YpHpEfgYCAh/3vBEjVw2CFCk5+XjLYx9O/079LzViLjy4MNgZJIxkbPrj7f+cdeGs6niycyxnZuIwtewoL1tCfKKls/KHz1gFjKjiYlZH3SuD7IkunoKt4NP1q8zE2bMVyu2qNIAEhJ1BtvrTaS2feRZ5BIBiJntmO6Ij8/TMziPo/ko4LKXcjQyBJC9LmMBTp6Gci6XRDFrA2GLe0h7oAZAYnrJjJktxSSKr60IlS1wphqMn9hdCMoKPJ2tmQCe1f2j8u6IiPRcenVViD2AZu2PNUYY+n8wwecdv6Z6wIpFID428Dai4PdeBjv7g4/wA+orLa1mdcqVwy1a9jrd6vFpQXarIB9aCnyWa/nkQKqMSMRaXBVzKfGszKez0S4oiZqWdqXvMhF22oatuPtVFNboRVK7uopmBj9xgn0AgLpExMepK6jNZOtTVl7+QyKsVRTjsSi1YOxGNpQRhFSio5iK9FMMKASEiI95gHbBQA4pY7J1KDKIvk6Pd1hCoavw2J6x3hK4JcS44/I46EU9YafXqfraGWOLiPT6wTjDlpPouPmLDj/wAz1u8cKYwCe2S7Z/wY4IHsPbpStxooau00AYvtOV/uLCZUTDmZW0gGXQ0I+3b94if24aP5epKlrysxj7N3EygRVZGrYCWSLHsIpIAKqPf1kVxMH+IiI9GSQAUdDYqJE9VJyu1DFMhixFK5acz1IhV1IpMVdT6mXk7pIhkhmZjM+mKpTAV1Cdco6uIYmbBBCCCF+UmiRL6F43AbOpTBfeesD6MLyyqDEEKnGV+VQMqDgryRyfYffnoN4oJSoVSzcHC8e6/0/X9+e/S3RVq16NerCGV05C9Mz+MSsxBhJbYZ0joSFhE9swRBBF3SP2LoQ5OriKrK1zDZBt+AcCZqo7BcV5amMcDFzJ9Un+2Cw+zygSMxgSGZsfrfFCs9xTsu71qFrxaPjbuezxEpZU11PJKcWlNWQIEOXbNcdq4KXKkmyEEEmVdzx7VxYaSyW9LAAjTMiz7OJrF/h2TAic9qxAxJZioIE4GAiEl4gTlHB4KAk8YTPyj+nb+vU4ijjAE0RAO3lWx7qO/7+w7e466Tp232rgtryhkrWba4h3KJrAgFjMCvtEewoMyWZ9Sjp/mj0xFup4jj27ibti6/M5Z9CvrVdtcq9Gljq1ph5MScYRasWGmUzW8ItAhOAbCpD0KTjou+bLiy0ivE0k2WWWRC1WLJjXWJ9QJAiuYnunxd3Tv74ky9GW/a4/HZDF4ijfp5uMPTHz28c4iUmHwDQXUhixlZdrC8gR8eYJc9WEE9PS34ik0oMstiN8jMUcYZSfRkFiQQDwP0J9upBHDGAyCNgcelgGI+UDk8+31789LScXV8V4Mn8hjK9YYpylHjYbgKO1Th7ZmJMg7R6x3dYnqbBLt9Q6qd66j4sVLRguYsMfWWwiXIGUDDQEWCa+yerWSXYiAgy8cFHRyDrKdh0fLZw2eC1gPiU7yVxEuhN1rhXZiBGIe4/FMhPbP5SyZOAX2SD42Qx9ldOnJVqVhY1Xsmf3VrsOCGkZhBR4ogRZId/jOftKwHoMMvNRMMrmNAB6A292zs/Ke30OD27dYjrwysAY9jdsKTjGVHHf6Dgcnt27yU5ZNvQf6JbhrDL688/NpzTFNbaikaVUXUlrVBdw9siSGwMvUMm0gZBwXqIyurZDH2a45QLVWyyuhtevcqWKoFV6f4fxjIi46x9wSlwyUGz+DMYmJstunHiOFtp43dYyFPcKux6ziNwthhYW5ONRk6znroOiQ7CsC8VdFu/ERcT+rBGYEJ5Bz2d3jODmsq2xLCp10UKozMKqVKwioaSVifZA+DwkwYkRJq5YUkX4egLNmzM22FXij43SEepvlOdrA4yCc+316JNGMFRmME4425buo5yPp98noGxGpE3AZLMlUuzjiKvPnFD/jnYn/L+4ztSDCkDNfkYJT/AJogO306uPsRGn4fP5uyNtVi/hrFXEzj09WvuMlkLda8ayYFc+/9x3bDOsiyBlYxE5fGGLqUfDj9qm5c1ULk5bKUuore+wkrDKIKg4lHUWFKzKYiYAyYQyztKDnWeWNft8ae6XSI4eyO58x85M0rVfbbmMOoZxnBteg3KUtmthhhfJZ7K5m5bwgYGidLJ03sS+bNnHkyLYCqjusjedWUopO63ItYsyqrDGFIJY8DjBJIOPaz6V4Tl1Bo/hoTM7PCCsflggPJFG0hEjxjy4lcyyYJbykfy0kk2o0r7KOFOcfcL7lNL424da+rn9gzlDIb5sC3AlOl8XL2HAVOQ93yToW1TH4XXcjbZgEWvj1M5sY4vX/OlmUWDGx74vcBoO7VOK/Y/wC1wG5j2r+zbcFI3DlW3UVVy/uc9z+tY3cuMeQOZMvbxD7ODzur0c3URsGEz2OVGOz/ACG/IZah4sRqmvlLn5j5Ko+xb24797BOFMqnJe5f3aVal73x8j03a9n8TwTqOz6EfH+f9tGi5qKVTK092sYCljCrW8tVzFPVrO0blt6xx+xX8eKdfeu28Nh/6ixq9frYbF1k2Yq47FKTSq1SyF+1lCCmiVrpiyb+QvWJIUQwze8nE6bDWmkpUtQuW5RNddwTmVNqPDCg8qRa0b9iQykuwYZDeWy5U7XFiF9NT4uaRRVpgx6PXjcj4uYxmGxq00bbd0ZDmvpqsMbFluruFmApic1Y7jMc1VyXH+duZfBM1vFY6z9Rr1cfeXtaq0Ws24UIZPiwKrEsr0rLjFlxCO8JMzIPSjqaNbsroux9yIm/YVFWFyMdzhcfg8UNiBLySXSCRJz2n4yIJ9SMgVuywlLADJprgmVu7tUtrJHtkpnrJiQLPtmBAepizrERD21bRNqoYrBZvKYpw00FbdWZbV5UkMWGDLpkhCYXXd9gfHQmEYQ6fJAnFgnDn/d2ASADjaByAVxgHAGeeP8ALqiCrLele05lSRjuzzsyQhGQCfcEd8ZyegvO8rcp61xzkeGcrtGXVp8bJjNi+iqcIVHZ/CLsDXtWJhcWJ+ENhsJQXVYN/dYJGIFCg3FmRdg9bZN1tyD6PsKsQRQtjYcsazCjuYfYBRJEuIXC57mOGftJPyTN/KKoqrkltu8Z5l1qQaORYmLLELUwheDBrkpayUxTIJQwMTJCRScOjE5PNKpU1ib8gsacQlEObYiDNivEsDYyGgZF1BRjKzbPfKZb+UepiOElVaTYR/hBGMKBz3/8+/WknnuTBJI8h427Qy/4AAd36j9e3Iz0C367rQ+cKwVo8XZ2drVymB6LWLAOOhDLYEkx/wDFgoGe0YEp5iozE0zxTBZCFwcVI8nQVEZ+Rkivoox7y/KQ7ziJmImPt09MTOYm9i7817KiRZGFTNVvjCaLPH44iRiFsX1kGeSSgiIYkCiYHt9SOTwdBdKoaGNZcYUPsyIiFUQIxKJX9572dIk+4fyiZCO7tEekZZPNKR5Vj8uZMk52+x7Z4H7Z46GNGxE4HmpEpxgMp3fkznB559+wOO/S9r4XINeqsJFccBnXsD2QwoJbJZ2l4/JE9AkZiAbJkEfzBTI+mxoz9Nvbglu9vyVTV8bh8zE/BqB8ptxNFjKSKfWOxg2roKU0yLohUzEqgp7ozeOs0envzdzGYfBZW5k8RlcdUTm6A5GvTjLVHhayFesZhK8ggGNai55etZxQ9MgfcPol0bA4+7xfye+NcdczWHXhrCszARE4imZNA5i0QyRdSFazkY+VKSM2S6f3fQZlvV59srRvGx4SZl2/k7AAng5xz3Pt7NoaUYjDF1lYAZ2DYxOBznHH6nv/AG6UKcct1HM3ll4rMyRYquMQpbpKyuywjVJTMS2qUCcD/pGBeLv/AMs/tDWLDsph1fgDchkkyS1j1AjtP8a1+X7mKhko6zPjFhFE9wz+Porq48QqJOwgTCIWiDQK+wJ7iOz2kfcckX2mBkJNUibomZn01308O23pN7FVpEF28YlqgPyzeyAWVd7jD7AIyUgC+hisYkWugmSRwU0EhHm+iBWxxBuI5K477cjPHPsfv0fSpRSkhIWG0D53Uk/KeMjgngHA5zwOonmrjC7xzyDe1O9ARkq+L1l7xTEdZ+fiE3kgg58TO4IZ2T3iEw6OhR2EJkD3dfZUtrTYapjmoXHlh6vNJQJsjyLhkGPZBTJJFcyuJk5Kf5i5XvbxZL9yew+an4GHp/GzchWU4XfGsDpWNghh1buILxREKuSDImVglgyMWGdawWr+SYyWWaskmsAh+5WAX2FsaUzPWOil/tdon4wCGj3Qtg/kMzxQyGPJLE7cgyAqDwvvnHf9evNBHHPh4ip/xEgjOE7j3z29+e56/KlLKLxNVSWuGnBmKlzIEBMaRArt6DJeRhyX2L8ukxPaPWOsejXcqo3x8Z9W6VpbCV4XeWWmzxzIzI9I6t7oeIRJokYiYmJGZaKdyvW9cx+vV8dVxqad+MqVhNNYZF1ggYkPk3u+WfH6yUrkIXEyIC+J/n1LYPW72eyFqtja5X7oI+oCgfsRj29ioKfEbJFhBHQQlrBORAYIJFUBC3LE5EkcfpIw0REjH5TnH344ycgfU9NoqMsgD7wyEA4T0nnaffj27456CcfhMg9zUWHJW4Riy9j+xhuZEl0j+5wyAiYjrAfeJlcwUkPr9LBU5WtJsVYKe01D9vxEjL92VdIiO0uozHbBfaRkek90lDcI8Mjel2JsU3qGJauYKGOEzlnlck/sPUls7QgFqmQ7h7SjrGcypUtV6Y1hcZlJHfS7vJYgLPBAH3TK2OOGkx0l1YUj2uk4iCkKe/LYfYNxJHAePb3285Pvn3/T9OpTX4AVJBxwztkZIXnGRn3+/HPWXquVpUcVd11i2pp5dyhvn0gZJaWf6EPkhmVsKYgK49IDtmerIiBgw2/TsEpAXdbbEYknxK7V5K13rZCMFAwuSlaxI4KQ/I/IsRIe0pLpBs1C/jVKVk6jlv7kismyK47SOA6zBLhLZmCUQh45ie6PD0iJj0aX3BjoPXsoo2kiAhKE2JtIp2XTJSL67gOJaKpEyGJ6BPTydpDAyNBVkSXfYVRGcHDS8AEoMYH7/r0z0/T2KjzoYZeQQUXacYX3PPJ5/wBffoFAJKlXR1SgU97U9ijBh2JHwrcp0jHVndJ9OkT0juAv56xm43TMZbC1Fi4fybNjsuF3kz95peU1qCI7WSECACkTmRE48cT1j01Ea5gHYW9lYCwV2hWXcCIsJWqbCQLxM6wIy2XWBCIVIyJB0gwYI93odwOEdeh0J7UtOz3y2ZkkfkRkxsiLAiXdC6sBRyElAu6CYDHpn8TVp+qOJJN2MMxOATtHBDH/AC79sjo5tPoghZfOjfAwFkIHdePcftj7dcz1PDY/W8dgMbh682k2LN+/kJP87EEXait2H1EFU4ieszPabCkykCDoMVhKE1PC60pRitpWiDuKAGBk5GOv3GGEsRW4YmSiIkuhhPdM5Zxq5TkFuhlooLti0bWNQyRbKoUYs6yShDySzu7j+4LIR6+ijR9drZjL1KNs3oolHcuQeYmEJW0oIoPr1CJGJkQ6kkJMSk1j4/UU1iSaPzUKR9iu47E/LgEqDx7fX2P06PpaYqsuyF5BwfUUz+QcFue325z0ytfxWtXdVzmy5ftqZJikYnA4hAKFznW+pWLziEoMqlevHjFQTMuIoBcy78PWNrCbnHWx43asNFa1dokF2uC4Yyut6rCoqNL/AOEhhmkVsizIdq2/vAJRBEVchYHRsbgcFR17YW5nPWLx2bzINc01IE3qZT7lgDfPBwkkmZGgYIxOR7o9L+sy8bq1Cr8tiabflMPq0m2LEx4JO002EJfCq90Vu0u6VM7TXMCEComkuvCCTVRV24krzFmONvJVsHn3z9B06SGGNgGQQsMDDFWzjb9Mr247/fo5pYfYOWtsv5vcLbMnmLIs62zMlBK0sYdePKCg8CKs22o7QAmxATJQ5cd8A2ewdLE5FtaIUbhMliuTgQmBmFwwZKehKhnQll3FDhiTTEEUdGzoFd2P2VdvLuydfH2a6FwsJlU2YFsksVjJEwiEZme+CmROZNBgfqQ2/UsFldscpWVGXMrkV0TnuqVlNV5oJXdEQp8K6TZYlY+Qx72+MoZJr0s+eNktpi4wBlec+k8jnvnnnGfb36JaKKXCiIOeOVC852ngHGB98+3tweoHH6zrh6aNm81A5C8YlNNLF+SFJcYmVk/zhSwIQtfePLMGvyKAxmRJ9S1bUxoW7T1OuW2g2aiAPyCywUSZM7okjRHUIFYu/cMoOESRdV+o/EaHSvXZxlS5M0jZKl3ZklQ7xGBVjU6FMdCWEw+0yjr2DAn5ET1h42uEqWJx71Y7aycLk9cgNOzIGbGFPlqSsYgVPWQQYmuZHqXdWagokJ8N8TK3nPMWxhTCVH5eCU/T3z9+mlChGrZepPIApJ2soB+Uj2x7ff3zjrVd+plg9MD9Onm/KXmmjbo3LhBGIrdYYj4Tud+MWXJVEwLAFSptwprAHuEGJb0syIevTOzUdMLkp6z98Vbn+396hlP+X/rMx/8Ah9e5R+rbjK2D9kPIuPTYJjW7XwxL5+0x9+adLsdkwMT0Mh7GyTJEmtBzJiDZPX02812xg8j9piZxNqPv9/t8Ap+0/b/5v56f/X+I6t4XMr0gZIY04GNhY5GxeSG285Bz9MD9vkP+OIiXxDthrvXAxwxBz+MvOVAHY/2/TPm+P23D16ftnH89f5if9v5+89ekf+n39fXT4LGjS9uPt6+TrjV3mcBcEQFqBUSbSl8IcVywmdxEEERT+3MfgZH225XYDp6+Ra+B8bv/AO2X8dI+8jP/AFj+49P7/wAF/HWfX2CfbjmYP2+e2zDZLCvyFYuBOBwVYTJksJHg/i6SI2itnj/yQtnUimJmBYJR2tJB4vcRzruhhkBwA0sXmhSzBcggFlPf1ckEYOe3T3+E8s1fQRMlZ5kWaVpljsmtIYo4Kch2+uJJQMZaJ8hgOOVB6j2ZjLVLnx4xK1hbA7SuoJkFSsJCwwZ6dIFcF0kPxMIiGmLVTHQtm3eyen3con46HY22mhcSL0eUgsC+UwSF/eDeUg2DTErGCOa493UYNL+pOt5bIBEMUhffYSTIgiNciMNkoIohLgSuYSPd3tWcNRLA7oiRPhpJ6qw6DHBkbF9FuDB3d5kfuqR0/PxwMSYTEsEBEQP8VzH351Np72y4UWJY9km6GKwYu20Dbhc8NlgOAVOMjv11uz4k8P7NOaZ4KU7WqB3rFJOhV2BkWYvMAqmA7Gcb2jmG8pwydVlr08/freJ1uPiifnhpsAl+GftYT3yiImDX3RJt/IukLeqJODjOqa1Xy55AKeRH5dKuJrUJSA2HgcIMPJMoYHb5JgyYthpiBUPnV2tFxWeMsnjK8MyAOu4tUQt760i8lmC/JaJ3bEStXaBrN5dgwcgDJlZeSIK9xViqVxOYwmXeFuWpbCRkBKZZBNkGStkwKu4hAuhFEtSULOZ6j6XR6bptILGKd95MqJY7NjcewUNHknIXPGMgkYz1ZU8WaXOW+H1GOsZNxqyU6Ynq+cGjd4rRU5jLqArlgjRhmYZ6RtyvnMLnq3QkLBC2TK+taRZWivJR51y7tJR/z2RLAeUx4pB8dsxdXG4S9lroBj1ra8GGgTX4vIQVvM4IlkwIqBapGGu/IQmFsQJR3Ge7pqSgyQ5NL8ixUBCrS1R/JktYJhR9fyCbMTK5kCkYLtYAxEnEFXxUXMO7I40rVXM4q4SymRMCcljDh3QepmUKSDFs7/ymfzgWrmJ9AzwzRSEU1ZAHMnw7FZWZAEDeWzLhDs+4yw4GRg3apqUE1CvbjseVLPWhqSTwRSVlhsPIWi+LUSMzRiYgE4O2OYsvDZVLk/6dea2lTN4FYV1KIUAqMVLkUzWI4ORBcGfQCiTV2srlITK4k8o/B5LGusVmh9R/aW2gKoKe2QYcks4HwdCs9oEfdNUpmRbK2/hJdWpBXxWSNsOC+dytYlZpHxtKyB9sjMmE93jEfHETIeOJLyJkez1CV4gq9qxWxyXHAzJtAImGrbIQQfbuD8iiCmPscyQl2FECUa6fplqxzY1CCvHIrM0MsO8oSfYgZDDHIbtk/bq5LdimcSokqy05IIROs4QWPTEQs3mrtaJgQEaLacjIx6h0r7Ni0/HVKpoJ5BY8i4r/AIF1kJW6PvBTHQO2JaU96iAhOJV1KJrV6eRutv5KidutGCpgbxY2FEUtKatWEn2QEWSKTMRAGrb29UEMxPrLvtzVa4kqmGpF4YhfjZ5QlMAtpSqJlXQpn+Osd5DMx2lMH0kqwNrLZnWM8Q4aWOGxSdeGn0KUAVhiqcMUMfevJCQQ44ERMu+AUS+sbTaM4mV01aGSKJWOyIOrHy0VlxhDjaRlhg+kc4wend+68enb44aaRTz14ndrcLCFbtpI5Q8BcKRJEWVSGUmZkK7iV6rve1MbF1mS8TnPbZg7AA4oNgwgA6iJQSxU0EpiZGIhkCIuhb4hvrHzFKUY1lV+KtDbdbS2LUQXZ+cEaxmTJrTYAzLS6KFqlwRAZq6zDKzGOyhCl1e33qlgDLJZPUpCenQjiIjsnpKyiJN3b2yIMADKBrKFuKZC1CKuVAB711XNYZKseMjUQFMBJj/IzPeAxBftv6z2yvaaQRbYpq8qrtxtdtxB2nlYwuT78fb2HTeM/FMkiz1yTndG0pjIZCgCguFX2IO7bgYzz3g1WrOJxqm1ar69wjOJhxIYtlckF4VSr/RMmt6QHQ4S0Ikl2Is/aRu5WvhSSGMxwWLHyHvt3HO75OLXlY6qyCBYgSnH1h8zAJXJKMYjo305MvRp7PgcNkqqBxFwMSgcjjxmWpm0gXjYsUzLtI1E16Q7ICfuuYJYsiS9B2vUb1LJIhxxax63Wwctw+RhigGQ6CH8fusiHydkEwV9J6sXIn61r37EEu01n2MFKSrJIY2DBPVtJJHLYOQDn+4zxx24WkYNHNC8iT1XVdyPE5yu8Eq49JKFWYEEEHHYI1mllci3L4oLkpfk5Qwa5s8IDcrxYBdWoJScrXCAdYMlGA+WIfXc1UHMgl/WLmDuTA+FNI0LFyW+KV1/BBCtYIrm5ZeZjTaxsn4GEK4Me+e4DzJ6ZeHY6+aqHNFEW673WKBdx01At0BBF1juWUMJYAUrkgaYgwOnZ6zjrWmvslkARJ2WPZJ2S8VdUSXjGO77dO9ZLOZ7fEHUe+DGZKJZdRuM4ANtY85xUdRx6OCr4P1Bwe3Ax0DOVRdiQhCqqOIN/PBOGxggjbgcYwcEgjpX28TjrC4soKtYOPL5fLP/ALtan/XPo3vIAQoY6dPus5/ciAme7BymFVZXdpUTr3Xrx77tWghwrc51SAVXUC5AgXTebymPLJSdlklTBilyuGhk9ToY+/4bppmLKELZCmyCVfJZPylRI/YuxXcUAJE4O7yrklzIegvZsGnD27c4Wa8wUVBooW3pDFCboqpSSI6r8n+RaC/AGCYfZjYCLBptioYStivfbIALPsV+y+5J/Xj3/Y9V+3DZfG6NmU4wSQox6fy47c/sB+3UT7f8K4+RNtxuPyeUxVja+Ndiwl5tCK9tlnFLuV79zGksSEbCnOoiDIAW+O2vssSuZkpWFOrYtcQ8VNsCc+O9vOIWlTu5NZrswgZCqZq69y60C61EeA6oS41TdR3St2e3Rl5PuL4yrmi5Ss7Dfzmp0bVaTE2XMnjLleahgUQAnbkDWTJn/DzAGwe2fLEArVK2O9uO0BEmW2cc+4BOmTg0wJArD7Bt7Ma7K1WySy/NDWA1cR40Ng57xiSGQFWm1oCjW1A5aUF7UxaJfKWB/TtIGcOW2he/YNziuy6fUimmWZXD+VQcGJSz77k1muhkEaemPdWRBISQMsrbAFLV33PVKOrZa1iljaG4oYVk6qni6kSagqciK7kSyu/y/MXCmQZiA9fDPng0gviypYSu2i/Avu0rfd5atsGeNakqYEEh1c5fFgZPtXE9wz9xvpWuAKHzmKmRrRNs8a9q4XL1MnuYc98GPiFnSTT17RUZvARMYnvgYHujm34RGv0ddi8LF385rVXZKdYyWxAVb7HrcTQGDZUsS39oFyEmz9xhLmCEvTmK3LUkWN3icMAFEryKq/IMDbjHf/z2V2NKZkJWYRDj087j2POSf3yMjqvQ4qp9MtvpWJnHOt+XoaLDGIsDV6FVFBmLwlIzIeaRJUlMwryiMlHZe40xCdDu7i3P49VvC5LCSjAMsCzOZHHZRgSdnHCtkoga7GkTItw5E14IFF54AILc7TytOuqy0015vRMOlSgka9V0tlDTn7qWS4CYYDCASMYUqe+SH1g71quw/Rn3mVuzN4OjUbGIfAVLcg+l5cayvWGOp02V5S9xAuFV5JgmBdsT621KLcizGFifS2+tMWx6lHAY5HbjJOP1HCiOjBz65JJMexIXPpzngAD98Hnnt0p9rp3tZ2/L4vPUrFqy1dO8EoTXeSDfWW+Gm8J6CR1prtMJlTlwYyzvSXrxPb2VOLT1BOuAF/L7BOUN1tceT4FRzGUIrGalQoVWDl9joXkGHitTC6+WLIc5YzWcq7VczquThF7Ncb4a7sWOsoJb/wCpq1elUu16ZRJBZFQBac60ojAC8a+6SmVgB57XcDsHHXHT6l7I2N2WvYqW24ixQha8XSq5B06zdq2Fh47J5SmtU2ERAyp0Awvt0M8acZ7AEZew6DGY5JCXOApIwu0Zx37/AFx0tuadfI3pGgTHty35eSBuPse/GffnqreVys2cZS82NWsk1VzddJ9oS+GnI2EoNRtEyGJSC+6PMURBETWd3oLBhLbXfVhNkSuKk6L4MWGtciyBaRSRSs/GYksejRTJftQIycv9+qLrptJuKLsGFiEW0tVLDEiiZMSgZWUTPWQIZMu6CKC6el0/Xiufh8cwspsuFYQZs7GpaX3OJHunxh3eGZDoKu6Qku+ethhvVdPUp8LNGxwPUzDdwvbDEnnn7/0PVbetZjbcyhjwcFFH+EdyM84/8x1AX8zOVzT1/Cr4/GuCba6+PUUIx0JgwFRmo5P4xOEYX2K7WEUFMAc/gIW7bnArHuYFhSbb7Kog0DYl9hnW11YC4Ya5gRAfJLQXBfuwcRMemc3Xs3jLDLimxXG7XBERH4DYqA3oCRGAn9smxEE0OghPUCFfQggSDHtqWrEGCz/dfMMaomQiDJgs8LJgP3OkT5Fif4QyYnqufU1eNb0gskNFHwQJnYAk7DjOTkcY/TI7DpbYNkkAwRx9sMMsSPT7YGO2O3t3HQbQyV2ozIWfM75IsaMCtZALj8RrmuK480jJVS8Xd2RHQiesY6kI+MZyzS1ZurCwxwgZZ2yFjn+HxottrTRe6bMLkyBdeSXCwb8ZokEyKWHJejvD0qxLytLK4+q1t6v30rZlC21CWTQJlQBmIa1gGHjEpiJWPbBwcyEr/LYdSZ6mcrCoJ9zT8olA9ZiFskxkegSM+UJ6gwyiDKJGe04tJC4eNV2rjDRZCn5ceoEd+3bnHt1F/vYj2ylCnH5RnHp+2e//AF4z0JHVYykKoQAVDNpE1qvEsSXJMkDX0sdgRVgVHY6dGM7RMZiZJfRZxMMmlNcK0ya5bIg1odkywxFTBJP+oA9O9a2zJ9ZJIyITHotAK5RNSbLBDywLFLiWdoH+4XfEwQiEBEiJH9wg4mJLpEesD6P325Xj4XZkZKxXKOhTJSTD7esT3dAgjOZKCCCmfyEo6+iX1tRC4mXZIV9DO2EJwMenljyB7jtgYJ5UIgitpIzb03LxtPIJQfUjn24HfrYq23xpmv0jsdoSM/QPlfi3mLWOSsRrB4twRZxW4c61qXIWJxeQACXM29XO9lya3unJbKqvWaVGOhq1gBQ+LCoLtsTKYGxKSHwJI56dZ7uk+TtERAxT5Ihn7kD0lhbSvbJj9E2TVPcXwPsGgVs9t++cO1tn0DbWNkbutWdFTdzlqhhKsQLYyGRuRD7ttwNYhNSCSZE0eusjEjYt47H3LEV2laxuMuPv9pwi008ZUs22gtwiSUuexrYWyFMWPRX2IJWIelWtTsM7Wr9LySvojjidXAGAAWcEMwGANnG3bn1Bsm6osTqxrV7EeZgymQx+WQ0cDO0IjG5Y2l8wss6+b5/nMuIWhHUfnB10wrfAqs+WAyu6sx6EMp6guYKY8Uww5WwiEGHE9YFbC+8QVMKZpv5AOuOymNDuVKrDVssmBsDwIOIgSnqfQWsABnq0bIKgBmWnl9Tt4+hqWQswmnX2pBZDD367QbUu1jfaRBy+SKImbCp+5n3D4y/EYjr6DqOERmc0OIW9T2WmNSpyohbGtXEyS0DHd5C6A18H0+6+vcJQUejzhSZDFI6A5Mo3MB8pyAQMcD9/26StBYKr+GpIxwGycenP/L/btye/UFreIp5tkoGzWxtgwsPP5g9FzMIOwQ/I7/jSYlECqIKfk/yljesCQyUgNglKQtvjWP2iuABaYRMIADvamZIjnrM+IB+8dWgyCEG9T09uobdqDNywr24mzcr2mYixDKcZTDylgzAO/Ca/kDxMWzsgZHv8MwYyHpd7HUrnkcs2rWldY8jZbS8bOvhCHTFeQme2ZUlXaopDujyizuiGFMetY9QSZ/JrzjcAAFlIABGw4xz/AOc456yIoVKixEA2MZIypI2e/tgdz245Hbptcu8TY3XXa+eByNbbaOT06js+RZg0Pt18Tauu8drC5BgMKQyFBUGVmZlIAYykhOJiz6r4GOF1awqcabmFaSNa23u8ArAY7IBHjlJsU6RaXbc7wCAhIMMpj1Zji3e9qwei8g6LqM2gu7nh7mOtpDGjkXO1okNsZ8KbJW65TseKPItqIMhSL5Jgqj8a5hTtokbAXpmuqOprlsiALWQoBhARCUQuIGIbIDAlPQf3CEZKrwSWZdlkhwPaOZx22HseB9uB0Jcggjw8cf6bAe+Vznv27e3PcdTGsZRmqbIq7lMHW2XFgs6jsNcmEBYIGyHkDtkiWSfvIGNjyPnu86RMBj1ef26+3ejy9o3PwMq49OZxmrVNqwWwZC/WqYvXHV82npizrHY7nTdoEykk4E+28dcxYvuJsUUeq5iskNhwLyUi5Lq60yximm1ZQkGErp1MSkjP8gYlwwLh74+zFwOz79r+mbEacxar4HbHBjcvWQwx+SNawu/FWyLOpOQqxCDWHkgYsLGVyU9Y9Q6lGqvHDW+MVgVBWGwh/MmeGyO2OP8Av16k9JkK3YCo7KdhJ7D3/X35xj7jpEV6gRZm0ckLHPCVqGT6nA+QIHulcRHlGJmQARLxTELkHdGHPHjJtPbVRQeBVg/OIeyyKXCzvsyLJQrzqk5I02JIlsHqEiErkjlqMJstGJjucMN8amJKZsSoi8iQVAxLAlgTPWZFfTofURMinZX7CuK/b7zlm7vHO2X9zx/KmURmzRGKpUmasjBLqOmMrmMpYLpXVj2NTZahsDMVqzu0mKgpjM1saRVjNuxPEXCgGYAsScKM7eOT34A/09V0qO3LI1KNmjXLetlQABVbscZ4yeMn26qBtGW2Kr7XNL1/HJPGYLJ7/sN/NXA8Yp2HKUcO6Mbi7cKb8khxKzJ4VfMCu0yacPatcjWPF1EPl1R6T8xClz3h2gMMk4IWQzqwXK7vtMRLBaU/kSzAhZcP3RVNR1flrdeJOPMxkszoXFO1Z7Vl3r1dM43K7PgMiOG2DY9f8BHTyGIyRdAx+TpESsgK3tQXiCIitaPCLSZNQm0u5EmJ1z/d8VoxNRM69fH2slhFMdodCAZg++IEp6qZCX84eSxwG2N6vlA5O49wRjoW7RlhdQVjbdtbDOMYOzHJx9c+x9uOo23p1sMg3GqoWbcVlosWKVQptqCZ6sK+2a6nR2ALO6Yf+wuRHviTnoJhyDqD8AGFfNM00s7jUX8a2GSSbk1TVWKCYZqJhQ4+rFoK0CmSIE3rEJ9MrI7QrTuRKDOCsxYUvZtbx2tbANrHTFX6jkkQvMY+mhkWWMqRdaR02TI2mwcdg90Sv148+4XLYDbcZxTd2LI5unw/ig1/F1btcKn0K7sNXG7HksWC4gmHaVYfVOwyZmGLYoFzEwQCWLELP5ghITgmbd3+UZA2/bA9sj6dYSgky+qEB8rxyP8ADgZ7e3Y9/bpFU7TF4POUWv8AAm54Z7lhJ97Kcn4zth2tFnaTWdi4nxzHX9+G9e0MRjIzEhjlWK0WLN/wh3RNVjYd2IEyETFkRJTEREERKEhk+wOrPTUxuHrtxGxvuOVSuYymN6sNlg1zvzDS7VUTbI/4mP5KBHujxiRx0mOi2dWKtYTk09i3KvqbLGdSmTmIZIwYyAwbY6wzumJYEl44Kez1lrVWT017DM4IyGITn0/mKg/05PP0z1DJXEJUOdo4A2MMgZX3XOcfuOOivddF3fTNupafn/OrM4+rhYdQm4LumPzKWPxfQzJ66tRyikwUbBJSpkRd/MesazlLurZdy7FZRZNFSzXRWsNF6UkxcqLyS2QBfYrrNc1jI/8AzGUmAlKZbYs1ueYRk8jes5bLX10KbXrgidNdFf4WOrsecx+xVT08IlMFAiIlP490uzkHh5F3B43K69VsG6vgcGvILao3HZypLgri0MCZk2yX/vKvvKQ/cLuH7+swB9+ZGVxgf/vD/wDL747cHJ7ffv1stZkHmxsZBx8wLHjb+/b2A/y6U+M2TZLmLizN+uVHEEuatB9dUssyUyNitMDM2bfiFfcqBHouS+0MICH1fn268r8f+2LUw5/wmu4DcPd/bz7cXwpiNiRla+m8d6dumBva9vOwbPja2S+i7jkO4sXd1THXEU3LsVmBVtVWMsOGgemYu5jRrbFYxKcvhsVma0PqWnqhNlthpl8GzMth0JbXCR7hAYXWCGeTtge5s8n2Rz+V1ndV29aXa3ZN3KUNTwFtdmvqeExeT+BQw7p6RYrjYcmX1jdEuYwzdYgBlZ+lWqeHm1WzBOmqWq3kOr+TVcrGWVkYFsggkdwxwR7YIB6c6dqYiglgmpRyRSp5chZmXfGwVXjZfSGjkAKyIcq6FkYFSQYHYsPl8kW07xsGUdleRNh3bb935Hyd1qFXstsu25J2yZ3NOQJqVVOxlLLIRUoIXTx9MKeNx6Jq1hj0Oa4ixbfFh+LdkpADuMozYiRcqm0FMXZdEs7E/cRkh8DwHpITBCwRcO8YbDZixgsv80W2beBq0cricWIyarVaGSt5iR/kwY6qZJ9GAU/cZCe70ScX6Oa+MuZdhpYO5c2LGandsqt2HjUxuNx838fTabTKP8TbgrAK8C+0VEXyBKIDu9NXswadWip+UN4CgSiQo7EEZL4xnk8+/t261vTvqDiWSQuFxhCrMoX0HYFzgDAwMdvpx1UnYqs7Lids1zEZC5rF7NY/LYqLdEF+bFzap2k1SqsZ1IBOySkgxdiuTFSw3WK/QWxui97PuexPub5Hx+q8Z4jC69ovFnt9mnjuOtNp1bVjNbdsOT07Ypv5HZ0YbD9jNHw+rZ09kxKAtUlnlsSC2tcvJjc1a8Zans2xXMjgNZw9C/mFgdnvvthXRNaLBMWIs6yTThTvGcfY4XBlPQxKYrVMvkNWXsFvF3LeNzFr5OLu2a7VViZhM0Dl5GhXnujuJqpNfxxIWwru749S1NQnrqd5p20kXiOaCOR1HpwBLkEYIyeOT7dujK2sadFFEh0dTZgSSOKzunCL5yxrIxgLCFmIUBHdWdAZFQoJZAy1hNlipO2yvYH41VCbfbMr+LABI06hx0/DuGDXCigSGBmFrIvHJtx/S8GxrymHfFNuNei8qzJS749qq4XS2ahSIMBH2acq7gZ08Tvz69vmyMK3U20UUaq7mNsC2WtgotPW05TWUUdSUfiXAGcr6SowHuITmJnCwuJfkckqtWN9d93sTVSLSWTGs7pYcH9u+ucjPlmJkZjunqUDEyutX7cjDy0hrgsMfhApj0YA5PH6fp+ihXY2GlCxkNztK4C/IOAM9hzx+/PRxzIzTcrurcpr6Lzq17D4Y7xZFDlXyz8Ltsyt0wNfaFGxZcZ1KgABUq5AHWwEyYZNDLawnRZxh60v6u1/iq5E7Hd1GoUOJgVSEhQbRke1Uv6WokpMUEPxmB+VS1ubtJJjmsFNdK22hlUMNS2KKVQXbLVdQMKswXawZ/ZnvPtkiwWHdlchjqbH1opoWT7zYmPHRUMNGRaMGM90GK/Mbe1C4/Bh9/SINhtwxQq12WqrHA81FCtzt+vH9f8APuSI2mIZoY/oSqse+3jnOfb/AKDqDq0GVsmShmBVcUwnwgFeRYdhytcfjXJP5T4iZCVz2zAGv8Z9P7iVWDDiTnSvlqzzvuwNJ2vlDjpoDJV7DpSm1XTMhefY6SuFOLsp1yY1inLKCj84m4D3LmPB+4jctJt4WxivbppmG33k67mMougnBa/scbY7CWydcHuvXr8aTtIUqNUjuE3GSmF9XphhrwhznrWn8Ict6Lc45w21ZzmTTMXUxm7ZcyXldKO9j/k4vKYnFFAHXyalZOlaeqwj9p1ZlNwicPRK62VsOklK5FLu5UywPPxkf/b+pGAe2ck4x0woQ1HLp5YeRHjR1VwDGz+Ux37iAu2N1l2n1MhyisWUGp4VnCH50fAtlgGQxIC0wWv7uqmo2faZICn5q4BTVR45QgpWfpiIYVfH4tlCn1RjpsNBhDMkl7yhks6yYMb/AAJJhpway7RACjqJY1mpWxxV0HYVYg+0okS8hmQQDJg5kogJMVMIhkYgznxdZmB6luXxLsZrmJfKv8DmSdYr9yilT5qCDSJ8THeTAE1QsAgunUZ7oCZL1KLGoxVwJJYpwAp2QQtFIcAcDcTj/TuDwejPhoasu/ZG3udu4/4e4Hf7/TBzkdOLYsdY5Lo49+F1yphywuOQvM3sjmDs5jPW6mPCSvZCzaZTsAo66TsUsdCHLWoFKrWu4YEkJbGDxTsWJfaWqas5SAzJtPvGPOwWrICVK4n8xOFGQN+Mcd3omt38pk73my1q0jLxQqyRq61YfKkjUVWNUCsS8FQVSEysYIZiWlB9JLGrYqzbVkXxX8qayUER/cUDMn4u9xhHlUJyAgsSEC8gkJiS56QPDqU06NFJQtwYHpadgVbAU5xnO3nHv74PUh2XGAC7flOPLCgfI3Oc4x/36h6us3F0G5NXkaP7RXTWB+BfcZdpNkFSKmAuO6KsxDoUEMEGj2GTG1KMvrH/ANuuJuupuxVlRI6rU3q8JizTBta0IBZVMr8ranZKfJCp8wvIlxk6fYcimeFyF96sFeei45ML769i/XBxU7D5HqffXYUpiA6mMTJKWwo6euldO4SXT5VMm2ZDCfIUhC5ssIIGt2nCmuUUlZbPVszHWwK/5gSJLLyHewjj47KF7BcEMPVz24+n06Y16xq4w7+rgLhCPyjjHGfpnt1M4XObJt2xZFtnv2DYNgt/Hc2K6Uus/JY3uCukYUlSVkReIK/apQwauyTg+sXntULWcpbxjHMVaqNGXVxh7CW2J85KcJR+4tCzjzAmGOjuGfJ2TMg6eFsHTxO76teyV36RSVmIsZDLNZCVIrU1S+58ZrO2Gv6EIdoybFiwZYPhApHr3J2M3nkzc9gqTZoYaxbN+LLIr8VlqKNKKS/MuWCDLVpimvBayYJrNPSYmJL0PeeeAgrQtzxjtKv/AA+649Tc/XH27D6n/ASy4llYIvB5xyPQcYyPYY+v69QuXwmeua/g8vlwv1MdVryNBl1Ymy8IsIiUp89i4WFjsJhiV0rJx4jbW8QxIrTqEbxfLJyb2h3m8wYha3TPfY7pIja346Z6G4oMg6djINY98lOf2TYMzrWDxmTyWTfiMQbK+NqNTPhroY7vris1AXcVpq/K6WMgxX+MxAxPTHwdjKpdUUirXlXypWtTR8qocIyRMJq/KKxAOkwEQUnHcSyMBkYHrWZpRkxunbEbOjgcJ/iJBx7f37ZBUZRlCKjOFxkx8c+k9l+v3+n0A6KMppH0bVsbsv1ivNTLF8aaYKYVvzwmXQkapSEAuBGWQQElYp6uKVlK4Luw+snc0jObNQZAV8NMlecP4IT3GCTiHsCBlxExQzClwFmf23D5R75mdtyOXt4rH4vI4dNL5sVno8SLfcaiFqPkVFTHiOtZKDmbghCu8IWBz1mINMzg8ziOFcXWPEMpYTIbJLLWRtw1bshfr0asRTFEqFULWcC9zBFjSYcd4iHYfqWarccqxmCA8gSRqyjlSCCgxgHHB/r0ZXgikkUCIluB+KGAHKc8jjv+wPbrA1DK6b/wsyuvVsRWPcMmQHGXtIY7wqRkfwp0qrVCsSuVBYLTm2y1QZPkFVlMjAAuPxuSfYVRxyDVYSkF+NaSaaCaEJZXCesMY5hwRgcKUiVR1hvmn7zGEPo0YUDEkqI6BClkMva+WRMjMyREM9ZWyIiPy6wXfPbNzPbdpOP3bdigYjGzXrW7ZXrnhWKITQyMnYfZYAJQhRJk2tOSW3qSo6WJ7fWjyWIUSKxLHOCyhdkTDnKgc8Z5+3P9MWNNMIQzMkccUaF3bzsBUQBic54AUHPGT1Tluq1cfaRi9jvtx94OrYW3ue/zkZeWWkCPKK46dpyciuIIF2AgpEzZOs4XX8aHzspkxCIJpVEFXb5WxHQ6lgxFsGpbO39xE+RyZgZrTYgWLDvz1XBZPe9sfN2MyadpzWOm1X6PqmNQkG1o3ZkIeqysociVQ0GBHmA2rWfQk/ozFsoneiyV5qq811KWPchlKDi58WIBkuYyGfnBdvUTOfH4TkU+h7kwNVcOjblGFWNSwBx3Pcfr9x0WKSo6gV0DDGTv3gn0Z5P2GB79/wBpLR8Te37aKWHRZWkWsShUsgXOXTY3oix3TCfDYbYDshgTI2a4zIzUZ3z6ntw0TA4fkTIYe9cKLiArpsRFlijeyxjjM3TY6MGYj8GoWiTeCRmvag1n3jHaCWY17Kzn8VDsfaoO8tZ7EQpUxByIrAiHt+3f1GS6fx+8ITPd6kEYDL7LmrOWvSd7N32LbeNhGbEMQthHXAF9VrMavXwwuZYKo7lMYEzE1yvHc3b4b8NdSwJWVULAengbhxxn3/qen1KpA5G+rG+FBG1XLZ9B7qMY4Hcfr1NZjXKuLwbrGPKvVrAErRBTA2ms/arpFCoKXRL2uIxRAj1cfmpR4hMPQtjcFlZpm9mUuklz1dtX5IBDbEskDt97DDwJmYJchKu2e4/KCnEFeW7n+MdvwmOpXdoxN1NW2yG0JsLNKjCbULQ8F2BCRVBtRBMEvu+Y7DScxHrGqoapEKVVYDS6kJEuRiFKCVk1xDE9Rko/Lp0OZiZOGfk2Gkxkgh3vqD+Z6PlfapyV7gDseDx+vvy1q1TNJiBV8htwBR1YHZtVh9eGBUj2YbTyMdap/wBXjVrtb2C8lZZwL743Pgpdqe1ktXLOZdJUPVrFjP3Joj1IIbAjAlHhkI9elPmx/wDJMl1+3TFW/wDfrP8AgWR0jrEf/LP/AH/79fXvm/rE2X1f0yeZa5VVwm7vnt7UVhglBqcPO3Gt811j6QEzA1w71z39iHSQl29oT6GubiPoWS/n7Yi1/wDN06/BZ169Yj+Pv9us/eZ/6+useCJnm01XaXzTwC3BPKL9Md/7e2fb4d/2ha3wvifZlvynkLyfiQD27f8AXr9sRHhbMR/yFE/z/wDLM/b+09Ok9f5nr/19fZD9tmHJfAPtstoIYh3AfBvaPU4OE1uFeNEjEH1M2N7p7ltIzeHbK+pKnp6+N5Zn/Dv6R9/C3+ev9x+0TEdZ+8x0+33iJ6/ePt6+0B7bsCGT9rPtiti81WqXAnCbqjgKCgDPh7jwC8i+2AZEiHUVyIz3dDAldZj0N4phSaU5G4KkZGH2EnzT2987Ce+OcAkdxXvB2pR0/DcMbyeWJbk8EhKFwFenBsJXvt8xY923LBQSAxG1jW3q+Oyd9ta9fsVLNgjBEgYq6qVC3mpYyyI8BRMl2jHjhplNclNjpHTltTyeEqY+KmesxXqHKmE5je41kXckWSD+0xX1kWtJZd4dWPiTiWepfJYANrBc/Kfj7HgHxNWJ1noauypssWbld35ik1yQwYkozXMCUCyCrJYSGYyE2LJNbWURrb+Ij5AA4GfEJ9oxAn2B+UyIxESRRBd1LqRQwyOEqxNvClJhbYSHJQtuj3A+k4b2yDt4werCdYlrtQjfUCwEjJa0+WokixEIsSSxO6EFHVyuBko6FwrcdJzH5XO4fKrrWWRZXc7PHRI5lb6xNHoyIMWQbimOwC8kmsJEVQxXWI6NovLw2WjZMHTh1I6Sk/AOqMURtNm3FwmDAgPkkCT0ApIIlbBUSpYXewMVk8a1lOjaxs/JhAqC7EKIBiS8ITDZjqPlGe4SDp3l3yCwLoHrMRi1Tg8rj7rU2uyzeOuavFBivuiVBA+CR76/+kHcEz4oWJjI9DY2ljlFcNVeOYn8RA8UW6B1EZA3SerBJJONw4yRnGWh1SGvbSaxp4jLJFUswpIEiv155CjzBIgy5jEaYO9ZsSOASrErXo6G73117VehTlVkWMUMVz7okWnMrCDmT71EcNlohEyvqpq2KgZhfXMzlsJfYL6FStXb+4oYpiC4+OAecpAR6nLXNAlgZTIO6xTkhiV+rBZKpewwUsorIWWY+Xd8rGqMMqshprIBEbcyKPF16gRkQSJsry5YyExO4YDC5Ggy4zMIaMLU6vAqhVg0lbWEO74cYdJNcFEEEw1fcQ+AjmJrcrWJQxe1HWlhw7I3kcrhD6SMelhngZ/LntxetL8QVhPClmnUmoXGkro1StaEkcqyj0SAoymWM+UCz7cr5vOxiQkNvq3m48bxVKQTfWViwsa/YsokiWyQgk9eoisRIIkVuiOx4x1jopsSdvF2HmhdU4PsZVS1fZ4nKahXiGJrwPaS+/smR84D5B8hpiI9WoyiVxiey/k1vsRVb8cpFgiXUiFRFEGw1tGCmLP4yyt2QTUWAiJFczqobHTspA01rdYWNCPHHSypURXCuHfAQXdLYegeolMLJi29v7UeY1JXQRXd9gKpChY1Gdq7izAFSWzkg8fTnObzoPiGvFp80FuJEqef5LyhZfL8vePLwrRq7ImFVmG0hfQ2AelhZzubbeJadXx19hKBsnKR7TXMSywowBUzIwf4mnvlbIkXDPk+3oM1zOZbC7VkcmzDjjaOVr/Es0FEXwfxF8dz1EqJLq0gkyPumSEJYtZdC9Ma7jb2HzqFUMolMY6wtJ+aADuhUGt/e42GuAYYFENLyBZHxw0VjMH6gdspZW2cWmEcXbdlKUsQslB5GEsQhh9hJkAiPITZPuq95FMOWXdAWoXbNWJJRqMDvBJuEccFeQHgDBKR7m7lcEjcDzxnq80LGnyL8H8NRNTVKCQvIZbqyqC6uCYJHMQ4RJxIhAhIKqDux0GbLTbh79uX4erMGS2EtSO9UT46/jNA+GC/cJsO6CPevuPw9VgQQJXX14kqlmgmrEJFcWBrrjwEwyc0Y7Q6RBLOAgYjxxJd3ets/Zzchmd7ZsgWIQNGmuaq/p7HfOOqyKFZbkV7fRa7FdlgWNT+ZgzyMhbVsXC/S9y+Kytms+1YGtKUrOeiyVMrJYF17Sg5KJWMdnkJTAKfs9Yx2H6pGq3a880geyylXYKIKXlqyhstyqpjLAYGAR9B7WXQ9RWWlpklsRwyz1oHYGyyzRyPFD5abA8sbOoLK22SWOTI9TrguMNqOTju+riZZSryTk2ljBnIvT3gcwMRLIERCIOYh0fdbugj1IebSrHBtOjbCEu8h2ENaAF/mIgZAtHqvuLu6SRHE9PCwYjt9MLX8gUupoFPyFPhgBSIzUtja8JGUs/AJQRx0iJGZVHcT1PYsSVEXOXyqbWVTbwtNGJsUWPooIyMmuhjQFUvCF/cp7BnqALsCuJkof3+tIZYzHGsaWpY3wuXhVlGFUg5C5RcEAc7h989WCC5cjlsRLEm+MLJu+M8mSVHl8tlVHlLSThlmc4URY3527SelndwtImfD+VfEbzYcLF2T6Q3uGx9u8iFawIRW0QWtb46i4ZmZ6jOS1jxPtFcm8VWT71k15NgCJQ+A+x/dExDSlvePViAMRGCWADJraVfsUI+TWUlwmK2N8/QeyWkcHBSZfatExEHIR4x6jYAhiCn8uV8zYsDDnrtIYoRapSZ6MNXYqrJGbjJbACR6KCPGQybw/5VDPDp+nSqzTedBKdpVUmlI9QGA6A4GGxyB9c/excyNGJbMeFLrIfNBZmjaPDRugZfWueHxyF7BjsC7OrVyqpJty8+GjXUxxWDIliRkTlz1kRd17JgJOIGI7DXIzMr9dN7XcZCTsKr34sGlwrctwdktmDFU9nb2QwAH8pEYmWTMNkSLvgvKq6m1NZVJN5LHTDUzZOCTJxI2WAUqMZ6T0lXUVi8+iihTJ8nronJ2sS8gPHIaPeELS5z1eNrTPoLIlbDUQDEeQ+rGVxnpHcBycBiOSpYHrsLWDBGZDKwAyh7lduCNx4JIxg9TNAtiMJHHDYbbvjEkkSF0LbcEb9ykHaSWCqcAr79KPT/ACa9yXxrlMe96chidyxrK7VEUOpEBXqkSh7Rli7y5ZErdUNb4I2KVYfWMgM5nD4pmve5rBWbVis6ruWlblfJaRrXaTbWThj8jYEAkHzbZBsvmIKGIaUQC7EE31ibRaXXtYjO0cOoDxOaw+TAYsktZOS8CgpEVHJ/HgyetJDNe0YqITRHcXqw+OThE8+e8GntmSanGci8OabmsTkcjjnGOUyONxDswcU6NYADGqOZRXyeQGYS5sCpvYIQ1tsgtVljH8vkLMH2OZuV8yeCYAkuRt/4IAbBAOCSCFBofiNZdPMTfy6MtNVitP8AC+ZLY8jTNZ0YToscMMpkCxalJI0fmBisciqjq0rw0QzGNuowCcjF8r5xAjjwaRTL7IslAn4/EYMjydCYRLL7MgWCa4hkhez5LEbe2jkspUdjH1sTRp5Svjo7Rl9QHM8taISbYYwjkCkSWQl0lQx3l6fOqBbydNGGpYI7z7uHxubqUWMAauKtuxSshaxjbMAApgT+RBFAV1/KWba7LldiwhaZnN4t5WCHARSetiaYte6PBJNUQvFpAma5EdiIrqkSMLYgUy2mQEn0KusWFKutdncEdqplXPoOA23H7dv7dQ3KRizmKu5O0n1kMAcfk++D7dx2x2UYa+iKZ/Hy7IhrLAqRkVQ5ZpseNkSamQYC5UD8R3VsVrJxDJqqkB6cyGNdlkZPIW9nVZydDHKadtpObka1FfWlVA2SUy2a65hNVURDFhHg7fDMwRnZS+5atprY+xUXAVxYzosq1gmtNCgQU97INhyTFTIL6LUYGDwgZkSzWOOvj7RnRtLtn8hcVa6BYFgF90INrU+PxH+JOWmGk8ZXDBX+cKF/XtXtYj2GqFdVON6/DjGFPHAGc498/t0jkrwoM/DFS3soAP5c84GR7HrL3zH4bNcY8XbBhc7R/qKrhto19ONdTBjn1MJmaK3NCxIiPyhMyZWRYnxykzOoKWrJZqTZrOz7ZgKeXxWObhi02nQx+fagfEq9l8hkHSvJuYLTkPHWTCAC0ZyS5IbgNMlF6bUYlT9D1Blqm21XxVjYFJUlQoPzX7nUmvL8S7zlcMk2J8blwbDYtkGwhmhjqtmnlK1lNrGMzjRBK0WjVVyBVlyxMZEBPwlYSa+otntmHzEipqe5pCrXsUJD8UYIz7osxBzlPzg8ZPH79AmtKeUM0SY7gq2clMD08jjj7frnpDuy+wXGOXkm0LEvqJSbYrGpzzSLEw1slPb8gesdj/H8mJgRCSUsY9DV7GZGmDrhiiwmbEprvnqbI6x3vAjGQOCSHWG9JkCKQMRFvWIceQ1E5pXGZCoYMpmFU5WHVfdHe5CRYqxBssmMd0R0ntKCkCWceMsHV6FXIwzWLFoKrclmFxUtvVDksYYShkMcRH8WoK1+SXvAIYwvC3xH0ApI7dZJleeCXySRl45fiM8p7HkZ5wO2B9+kFiuPMO8M3IzuBXPy8/uRng/r9hPDXqDNE2mrbWxecqZTGt15LDMlNrPd0yziERERlSlBEM6izqwZPySEs9J+U3rLbKTrYtrQeIBNhbFkcm4j6lAs6T+3EnPQ5n7dwdRPt9OIopKtXVQXWsbm1awpTZaFa3VcxbpNjB72pb9u5EyxSod3KEo+8ix4rHOe9DQcgAZXsphgk42z5WfwwZ8AR3dwq6DImMEEuFgxHqzx3o5Y0/lgfyvTuEyBccrj5sjgDvz/ANFF2rEMkxLvGMe5J9A7/wBv079AFeyFOvcdkKSG5YKAVccysnxpEzs+UmT+c9ZSHZ+2SpUf3giX3GfoZfRvvixcJRXSAneVn7SBE+nkEpT3NGPzn/PBzEdexncMxPpvWtXVbxrthp18kGMr2mY2+1gGyVZFg9AFrIXItN9UDJczPeuPHE95HBQGvxrKyvJTszKCXMzK1s8iEhYiEi4GixfmNfcbU9zYEenhMj/D1vYn3qqOYWf0+kS7WByv5UC8ffH68jqvTVZZRhyI1GCAMAfl4P8A0GeP16BEppS4Qt1a6DrHFeBIJAXSbRly1yEd6z85eYVB0WK+8hmJgS9eD8JkosWraCQifjWiTbU2Ur+Q7vX3i44L/EKiYlZ9p9jOnQYL0b3KPyoJlslssF2iH+HaoYFcyM95LCRCbM9pw3tFhKAvNCojpEbiwx1fPY+rklqHEzaRORKfnWCrUps/4tqQXXFjnKTBGmvESQ2BADnxH3+p0q2ZKjEU4p12bgWnVGB2juX55P3+x6GioQRsplAwCDuUHuSh9+39er/aDp+x6l7yPZpXt41Wlbly9xDsmUw9aodUhfX1zTcri7ANbBtWMXgt1LNgL0m67lHwagYAHAazszq2S1zM7BhH4+AbjtjzWLtIEuiUtq5W0d4hlYhEx57Rt8EdypYxgJhIrFcWk48u8f3PdxwwlmwZ6pxRb5XThj2baMnfp57V9LnA5IymwaXCyg3IZavKKVag5Sm3LFEAbZnyVmHXul481fT/AHfe4fjPEjGO0XH7nZyumZq9a+Wl2Evcc6VtBHWtA7yWIu7Fez2Mpttj5Dt43InbD4vwJZXKt7UoXevIlSpGrqgy8csvKqQeOQM557E4wc5wTbrfEMkEMsyjyGm3NCywBUkjXaZSSpciRMRg7iA7tgFca98xRzl6qlT4azGVPK2vVu2PleJ0Mku2uEifxliXa0I69izmY7Bj7yKfDeizF2Fuq2FJA61qlIpdVtRHYYAxMrJEx3QQ+OCMhYRAztmZ9WUx2s4LIaLsGzWtipYvOYfY6mKoawVe4OR2KvaoHdVcodJkIVUiYRYZ4/HDRZ2l4xj0qbVMJoMhgMA/kSbpOZWk0pghJqgFZsNhCHWBdK0uiBEWhJRJWGvesxr5MliGwjccADj0j2zn+/HB6QNSnhLEqOD/AMUHAPyftz9Pt0M5fH5XPY+7l717O5aMNNGletZO3Ytkg7XUQFTXsYJrPxjHaAQEdsAZyXQvQJZUiZNShb4eijWY2HHBwo+/uMhMZPuIehD2SXZ0BkGPXq2sVLFhk+pBI2KM9EtFpIFIn3g+FLAZ7gkoEmPmBUXQenSJOIVtCRb8iKQNZJLmFMmQUPknxLE64l457Ost7JdEkMd9eDKYX6mgFSCQPIp3OcgKpyT6RjIHv2+h+3utmq2ZWySjKBwS/b5ft+/bjqN0vZcxoeQtZLWbdmpffjLuLFrEEwKy8qg1W7SRlkwTAAzFfcUqEzmQAh7h9DrKcvUbnDcdM2C8bDmCCHvIj8jBI++bHj75FxxAlMxJz1AJibvUblSei0mqFqkWBJx3NYJLKWwzyfarMTECPhKTZ+3BkYmMZYBatidrIYtiGNkT8dcmBVsWEzIkC5FTCXArmJkg6T3QUNiVDHc5SbzEKQwPBu7SNyG+UHkYIzn3Pt0MqTIdhcKo9lJPA2+/H7fqfrnoDsICJlYTYkVgIr8xnLClXUO6WnIkLhL7m4vzID6ERjMFJBjdgyA4PLa0/q3GOtKYjvTEWK5qKTaxZFMiPl6eMoODE4mTWQTJRMtONJuOh8CaWyVgBi2IwQ14Z3FJ9zpaaYiBWqOsHJBLwUtXaPr9BdOKual7g7ICsNRCasPJxiaweSrndXKqqR7oBzmTXeMGolKaUMneKOaEdllclcSIisc+kZGcnJ4+4HtxxDICxC+qQAjhsHts7fUffkZwOehxNIilliuuw5QWFqevtgZnyBMD0EBGSXHbP7hD3gfUiIvtEbLf03tV1W9tfNn9VbrW0XE5vh3b9RyNnI1Cv5OxRymByV9n0ClWWl93JLdj0ox3xrVMvKXZYJgNOCpFr1Or9DK4mlbsWTvVkjYW+orGyXc1Y0/GAtt+aAgTZY7WEvqJSrskAm3ntl+q6Rs/IXuO0/BVm5vh7jjeNZ1ulknuzeOyW0cja7e1to3MDXsh51hiyuuqvYs0Y/IKq3fImZITW6xPcElaOej8VWLp5p2hiBvQcqzKeFJJAYD7g9rNoVdVr2WjzBP5ciwltigP5QCHc6OBhsHcUfac+lgNpovvW6ZTkbNWtwztJFDK5bwqyGOoKQimkscucRVkq9aRrG48RjqDb3aJQ60x8n/iBcwxqnRsuNLUBasut2Qq05SMA644yGBqpiZ8gCQkHjEYLpACJiYx19GEIp4ygxNfvooC5Yl6pT5xRYsssZRqqxsiW+NNnIOCTFjJAZ8LZkRX4evFMtILHZCqRHZx15N6oJrOFquA7ypbC3t/CSNYxaRM/t90DXa+PtM13+WpWh/l8LtKFXdAiHKsCp5yMcAjt2z9M9KNQhe1dcvLwGJyccj0HOBkd+3sOu+np2Wxe51cBfgsFnUWqTaSrbDrhWcERkarImegIsjDAZNjr+UyAn2z0GB7cn5u1tOetbJlrmYzrs22czl7Vmbl9uSBdcmXbNmyxjrTJWusmLMkReJawiBhQmLKye/Z/YeWLfJ24YrF57MOu1cjkcKtMUsJk1VseOMTViKslNaqFcFsd8UCJ9hX70w2e/0qctaK1YZdWirDbOVi0SYUxnx1vsH2piyYE+TWXQYXKghRgsTBq4kYk0mYMx+IiSuVwPxgOMBTjGAD+2f7dQyVTGmEtODxheMH5e4APseTx7fbqNyGNwycWuwOWsWMmV1oRQlTmh8EZ7xaRw1f4tJsj4Y+wR1IwL7D6n90ynHeQt4utpeqZTF47Gavi6OWsZm6F21ktpRLTzeXDsGayKN4m1l0qy/z8Vc2GQtKQE8Tx/nq+OjZrGCqZbHOwL/DPnrA5BlLRa5aqpOhjqYrhpTK57xMGpX3RAel9b13IJqw4qy5Q5CZgrDkpg+/oQithtjylPQAmYkgEiJZELO6Bj1CSKaxiAxMVIy0IjReDHnJ2g4/0+/QSxSAlGhilP8AjwQ35e2cZye3H6+/QpiHZHF2V5TGDSbZqkLgW+tFhHnH8IHxMg4IaqhIOnSVQYycKCWScuhG1chbPirBYt2Stux+LfZulTqsQinWlxQ+wVNBeBdVZdIlri/YEuiyGIiPXfuvHeM1zT9Ry+GzFbN2s/UczYcMsSq5jXM/WpfOyNN9GVnJ4mnXNa62U8gKuMI5WiRAikn4R5f3rj7FbrqGm1sFdwvItLCp32vkKuPtuyWB1q67M1MNUyNoH3sQizkR8l4Md8Vt2tEV29yWTExtqVeCMRWUlY4ABhiWQcbe7Ar74+vHWYILKs0friyRgYIH5Q35WGQO3+I8Fh3FZcRhW2btapZyY1mXrR+W26DJFYrMHInNftmGFLIlrIbDRiZMuo9I7WNQw4r3+Keusx+fGsxVGm8FE3HXWxIdhypnSTA3dVLh6wYERMjBRMMli8carnOUOQs1d0/B4+pbTgNi2sMbYlE1sfWoYew25NFFqQY2UU0kVdRJttiw2CYEdRMVDhXZKjmKexoqveum2jmXiwjWViwYJuVRZWDw/GlTSFblAozAIaYr7YKZ0gMtj10ztVuQXKrgenOVzn69uwz9evNWkBKTyOBxhiByABjHH1J+/HfPTNzn1rX9usqu0fDsEoaq1hKdQ1Lok+6QGVasZCAkIiSwVBQtc+MlCQ9AixfF+coI0fkjAPx6k4XLYCzZ2PK5Kowsuq8hteE47FXksR8ZTbMidxfcSrKJmCA3TJ+q+7hy27ecxtPIeTedbZ8wqlTpoqY+uoFLoLkWNUEKFMEJeSsqCHugRW2xYW/qmQqryJtd/R8trJWCTjrGQceQlhKE7CjYLVAiCQXekCD5ENc6XSTCWSoRERBq6d8Q4E6GSTGSykgZ9GR3Iye+R7jPOMDaq7VCyKoK4wDIeTwoyBkD24578fTrtZsGSx7HV9csjUQ9ZLZYSNobbmA189gOUa3KYcEItNZQ2AgfLLQkhnGtYt1jAYS98RaKhS2i+yuC+TcyR2AL5Bks+s+BcfEBQLXBR5W9B/04hMehQ9fKa4NSflT8pnimWtYbJkf2hBbZXAmSu/8AdnthbBVMR6La4vTXALbbknZaLKCRAFQKu7qyxIAQLFhGZSTe3tYAyDZEomPQ09OGjOq7ETce8k33QZwc8jn3/r1sXmkOFZyvGVVSVHyn2z7c/f7Y6Gr1R/YdUSrlFQu1wEvumZ6FHlI5GRA4VEEPUvHJdkEJRMT6d3BFbUaGy7Fk9tVRt4CtxdvL6s5KWLn+o69FBa8tXc0iG9Fs2fDEQBwmRz5SV9pBW44reYipSqOu+W1Xr1mqkQbat3ZTXFLEdVskyMukMiAIVEPQQXB9SvJaNldfu5XF7RgsniriTik6iZLMQyFVhTViQCJQYA4/3FpI4bEx4mgUSPreUV9qjzo3JwdiENzlceoZ9+/H9epI4Qqgxx7n+oDAj5c9x+/05OOlq0ztwkJSBWG97rVt8NNok0VuaAwLBFKazWSj84OD6SYQn/Tg9r6Rs06Zd21FuF4hViri8qCrTKx973yNVYgLRmYZY7FEa+kl3R5oMC6eoT6YypZOtYmx5BWlTKxV1jEeY3NZ2mySaXdPX82HE9eg2v8AMBCaZ3CZXGRTx5fOr0RClkZxzZsh3k8ANJRUmO4ofMR0AEvYAx3rmYkCESVFkj+Hkhh8sgACRxvIwo9hn3PvwcHjo6MWERSJXQ8Y2/Yqfpjnj7fbrswgvRqu6Y4Noy2Eq5A9dsZDXcflMlSo7dYxF6yzDlmKNSyulmLGvWLlqxh/qS2zixs3W0CSdp4mK1cfIuayyuQjvW3ytT44T3Lme6tHecnATH3UDBE4GVdsDMdWXreo5DZ8qrGUcbkrdvIOBVerQqNdYYxhGSF01gJm+zPaSpWcBBCZGXRvRZM7jHhnLbvuOX1Njla1OMxGz5ObuZrtVWC5rdYH/T7JuJDKzQHvW4gg2pP9tiWFMdQV0iCjEZKqtD5hXLLLI6+rapO1mxz9R24x1Mk9iYbJkkcKPnyP8K8n9D/XAODg9AnIWP0ZOt6C/SLNwrljA1bG7E5klIZitafBipU9H1qtkoqM6dxTIzAsFoiMR14mtbsUcBSuVr5Ls2iZTBcSwRCZKYZ3tl4ghHb3QKZCYkhLqEjADl7zpOS1/M1sOrCW6bMxVpXKxSBOnM49jrSk5rHiXY+aNty2kIAovEIVl1oEzICIQ3ihxtpu55DL4G1k7VTVrVWjNQLDc1SyYwuwK8ZRFPjvZfIMVGIp0TlKWXMiC7ELcQHG/l0q0Is2LMmfSdzFogTkdgxCkEggc5PYfdhplCzYlIjO5BgsHBZQMKT8uf6H6/piNt1clkddHPW8HcbgE5u3giz/AI/GD8rWiVoxwP7oKy8l9CODk1wkILxxK/JA8OJv2MdI9LFfyRXbchDCUi1XAzYio8RkgseExLxjYF3hiSkBMDkPVu/dFrWN4boe3v2u18/8rasJxIfPnJuFr461jMnq2yczZbD3tfwO7Pu2Laq+wU0VcuijjabbB1KWLyr7EV6TKw2Eji8NcyGNQFN3kudFHXogEmeRASaSyY6BaTCrmcPjxsRDZiOhdIlcwy3mnGUeMxqQvrZVYHKnGVyCQeDz7YJ74aCCnKsUtaaNjIFZfKjkAZCVw2HVfSwwQSMFSCMgjMBrdqxjL2PllRTK2PJNiKsADDhjf8wsOeq2gMf5BmOgj4/yT1kJs1wD7b9u51nkPJ6fQZ9M46wOf2bP5BaiYFaxTr1clUxJgoWFGRyVfICzHpgUE5Va2Zd66xRI5snHlfUOCuL+SblpljP807Hmh1WqRjVdQ1DX35PH5vK5KsXluJNOXx51HjZVRaQuomC2VnlYic4c5r5Z4d0rk7SuN97LjfE8mOdnNsOphaOQzGx5MtXxWs14Tl8klr8SiviscvwVqRgzzstPQLvlvj1NE23Y73wiEbjC9VifUgKBZcqu0ts9XOFYsoY4HVgr6bFJReeK7QjtrJEqC8ZI4Ni2Y0uBmiSRzLHEs4RFABsokcjRrvZYW5r+dwWYpajVdhb2ZoVnWsnRdXFi8Qd2Wru08soGl4slTdXmo5CWfk2QJckDI6h9/W71XozKViF52BmmuSJYTPYI+Jjz7mT3kyCNRMgCOYQcx1j116Zhstkc7dyVd9q1Yu3r2YymShotN1y/lrOTtzZsPlarDW3LReCofamUJUmICErGLV8i5kNo4swWEw+AqOy+K2Czcy+TRBOyNsIbXWeRuGtK0VhQxJJ+ChjYFTDZakAEYiOS3NIUgKtsI5khyycFBwCMAHt98ffo2SnUnbbXj86IcCTIAb5eQO/9h2H06S2Pslh8ji6zsXj89ciq184ZajPHKJoGFNbxIyKwCDKJ8YLIxOQBrDWJ+v3Iadm9NzCKmwYxWPzDfiPHFW6pLkRsMKwtTqswBrGREZgfJ2eLsYohmVxBbwtUxNbk3XL2cfWXSp5Kv3SamDXiAUbVtttmIYtaxKLC0hLGusrCKhjEGBPLnrKVeWvdS/J6vfbs57Ztes67jbUUwqosPv5nG4NNlFNnirFjccdlZzLVwtlRLm5Jlbw93rWWxUrwmGd2UjaEbylQtnPOQd2c7VwAfmPIwNxcFJKvlnbFXhaGaSSfccxtG1cKhUKyDzFeVstIrDyvSkgLNHW7ZCy2T2XCOy9h52rhY9/geVqwrH1QO0ABAERwPhCOxUwo1rIkOMZ/n1ZDnPZNUt8IaFg62QMLuN2Axbh0LOOtVOHr13ZO4CYgwsk2SbXuzJXvOxqoNiAnp288cKZHif3EbJxricx/XGV03D6dmshsaFsx9Uc7tFXNWrWsrljLK5Zg6WLrWbEmruitmKyDr9VFBqycpUoENXYsEOTWwXFW8QF8cLJGddTJJTHNsCpQM8K+wa72FNkXn0GqChnmSdtkcrJG5QlpCFDKyhgCAc42kZHHB54z0Xpb6ZcrwXBYWzDaihsV5trIJIZ41eJ8SKrLvVlba6qw4DAEEAawGDxcmy1+NZCAGm0HCAz5yAzE4kgkpIxICBMyffA9yWLaXdE/Y3XIra/W9OG9UrXQdQcCntDIWAvd0trS2mUMYL/K4HLIY+QtkKuqlcTLGbrWrYl9DGS0At5DK3q9P4pM6DWqpJsscyxCpWxhQZ+IO3uXIdlrwBJMG4ftJ4o0u97shxia9XMJweCyGQmrapF+GSHCXVov2AWT0+IWTIIQ1wGb0wyJsAQmJSULmrWYFihkjLuiKwkR4su0e0shYMRk54Hb+nR2o3V0bSr+oiBnq0KNm7KVAD+VVgMzhGOEBZUYLkj1Ee3VEtN4+h9gMdbbTxhVDq1rEHUFUwaiDqE1EwICUDAQtaYiI7JNHSPvFpM3wK/j/hzNcwbXmcbi8BZcWMxFR8dt/P5SuhuUWrH1AUEeEqa2kKxmKRNg58SbMeUoRbcRrvLHJtzaMXYZGO5K2pN+svvFFq7i8mimKKf4rGrirZz20nfmh6BeaZWMR1meatvxvJ2O1PB1YuArD3E230Ic52NqpZRyFbyJBvZX8oVrkiboV3pehCbKBrFLzVs2prZkg1DR90EYZI5FlFNiwaP1yLj1BRuO3OS3GccFodKuSx6dYqTFoZZIrFyR4UnV6xQt8PXxLCVkmbZmdldEhL7UMjKUBqVXEVcNSyFyykG2FxKKqoMjequXhAogunQ5Uzv+QcHYPoUt84ff0f6bZp63ka2fZTG78dkWCxySWqX1VhZEVWIiYWxS2NS9Is7o8qxmucdZV6CamOqV8hjkQwPh44AWfkDs8RukRie+e5XYBxLyWozIoL9jxLiYJv7IjXrFWthtWrvtWHJEbWXFjTW8lgspUaorqMYZEmqTXELZMlB+FwL71eqSXVwK1VIoUKc5jmY+pPcgk8A7uwwOSDgG1afEFXyJK8rwyo4KqfL2JsG5ncMpTdwBg7snOAqsyt33C8zO5PxWGk0UFZC1KK1lGPAlVcfQXaQVatVnyeRZIAG+d8GwO1pqsq8fjUKHFNOvhWGyuU2GELJYDYLsYgCCoxkd33auOpomZLwRMgqDV1GCPLabk5xlC98IkV1uCuoy71wTZgYjyOhUlPVYSHUYlyuyIM2qkmD4swi1VUrbXexpT3CsgJXWfF44+xM8UgBdXdkskn/5ltmIlRDWbcttFmnlDyny2kDhg7EBPVt2AEnGc9uePp0Toul6VotOGjo9UR063nRwokiuIfxDIYh6ywWItjax3BQA5PLHUp+s9lshd/Tr5XSdRSqSd29v4MbAzJttL5v0WTkWdZHtaJCUisQWMrns6MmYn0S879sHkf8A/E2h/wBv/wBROYn7fb7xPTpE9PxjpHSPv78v60+vXKH6ZPLNoVgdMeQfb5Jl1Ycx3c38fKhnWBgZ7jmEzZLsGSmaxDL+wvXoPZyZ+g5LrETMYm1HXr/vROJ6dIj/AGn+en+/TpHrtngaeOXSE2DaAqg/hhMnYuSQTnHI9x9jgDr4K/2kGc+K/UGAwuAx4/8AqMcf3P3PHcDrrtdvgsfz/pH/ALTP2GZ/zfafv946feft/t/H2sPafRaXtY9t5D3GE8BcI9eszMR/+KLQgjpJT9+vj6z2zMTMlMz3dfXxTbIzFexPSOpIZH8zHSOk9Z+3/TpH/aI6fePX24PZ4K59qPtr7oHrPt/4Rkon/wCb/hTp0f3/APuYD/b+I9NdQ08W7RdnSM7B3OMesex7fqQeuR1NRet4dhgEROy5v34GDmGFNu4HOeAf6c+3TC+FMT919Jj+OvSOn2/t1n/af7T/AH9cKiJLJRD1WUdsj3T/ABP9o6feP+nT/L/bp09HraFc569Sjp/1iP8Ab/pH+39/X5FaiESJff8Aj7TP3j79f/s9f9vSJ9AieUMZEZh2LYGRmPuQADn3P1+vB61GsE7SocnIOFByORyORyO4/wDk9LKcJQKFxKFxCi7lxMdJEpjoRRPSPuX8lP8AzTMyXUp6+vxmMx9dRdtYjCB7SWoIZJDETPWR6yRlEdY6/kZSXT7zPo7t45LJ6oEon/tMR/y/7df9p/j1Btxd1cTML7v4+89pf7R/MR1/+z/9j7esGhPAwjFCOVcACRNzHB2DPbHY9vYY9sZZw6o0wUtZkQZBKSSFDnKn3buc5z3yfryVvn6PZj7k0EMKHQiGKJJl4gDxxJrWUdJBYde5IdOv5yr8p9C1HBVLakjONTYrDEwC3EcqJYlEtgWSXXxQ/r2KLrMz9mLGA6y07VewMGLAEevXtmFh0iJ6faYnrE9ImImft1nrPT0M1MTkarCmLzCR29qlRAxKxj7QBGxbSNcSZmoessXP2Y18TEgnvUoo5hJLVZgQFaJq42jJQ9+4Bz+mcfr1bKGpulOSJbCRuGEkchklDSZjVCN0Y+dAoCMSpCs4ByclW7tpIiuLOKxz7RimVQtUG6IY0+pn4ok2R+MdsSHSFhMiMF17fQZhMfksWytZuY69Upk1EOY+tMwAtJQwIMke2Vl9jIOkV5EO8zQUTPph7BiNzC3c+l5nLeJ/l8azchqokhWcEmWJk1CE9VSkJCS6SaiCT7YC8R/V9y/YxGzZfIgnIkdWqQxTGVQwwQQiXxBGJIBsBBSEnISQsg+4pKtWo68UyyVaprylgFVkjWEsNu3cdwYBsKuO+DjroumWrD6MUk1LS7kSRiSUNNbN9YZAN6pF5TozxjzHJ9ih4LenoI2nQqBZm3YNjLK7MFZGwsT6y1xOfPl7ROYNMugXRAQyA8UNiVRBQFIr7BYo5ypcs28jiqiUrGo0JCwh3l8sNSYiXdCvGhwzJ9JR2+E+kSHprbHo+2VQP4d3ItVT7gr2FPWITVSRzWns6DAz17I7e0iAjZIsamJX6Wterk9apZRd+4+vceQwXQFyt4uaUsrMGA+NLOxskErFaRZ1ivKW/b0mlrXHsLLZqNQg9ZllqEvuBAIBDAK+SSAp4PJ5J4v+jaibWnxKmq0tTmjNNKsbIWljMU8W6aMKhkquYwodogGXI4CjBXj01qtWIt/LFK4SB3GwqVhJMEgBpFAjI+U+0SnsX3FIlEnMSUnYp5bVc3cxtjHndqLqEFlllJlVt17QLP5VYxCJJgi//DyPR0GMjImA9fUhkteXsCYx4NhJSxRt7lDMNIZCKwMMgjvOZAJhhwbFwvo2DjqcB2WXnk3Tx7c4yJTVLFPRaDvllRcEBxEs72lIGZwvxu/EhUYFPXs9D3n0OGFcfzKWyDGEkWkhUtzvV23fKcpzgEYYcg9XurIl/EXxEALJYa3UsRzggE1vIsRSQqzK67bA2gBD5kTgoynPFFVXslGipSQ8hnIW31/EuG21MlcrczouUrVESxvcaRmJgShokHpb3bNMGhStAdiC6lXaha5rAubFoGnAzA9O8gjylIRMgQy+Cj8hM62tNC+23cyL751seOSxMMjpWb3SQRMTKwDqShkGwQEpwSSOqYM+sYTKGQAbSclTpvQbBrA2r2PJkCyv1hoiZgH+oIpmO4ZDqUNAYn0kWxhQrUmi3OxTfuLlMxIdy7lXI2+kEkkbTwerTRevFKWR5bKrWrRSzIky7LH+8SIwYRPIFcy4bMaqm2VTuCkiJvYRYpXNx4lTyAGOMZFdQCzsMEnHfMTD/E8hUMLMz6kMR+BQMiudqVsdcfTt/Ip3KQwpwjRkYVaahYrS6CDpJKExgpkf85wESpsR6mrbb93FYvX77Iv4nHPsOw/Z1htNrXKt2bIdOk/e2ivKpSQERABIJRjMzlVc1j7Lr1LLUoyFq7Bmd62tREVnp1GzYe6SljZPtImSM+eO0LER0GfTGF6KlWmiO5hHtaSKU5fYpdTsO7iTHlsCcpyQDwLBVkuVh5jlraxNZ3xVjGh+H+IRK84MiBQ71Vk+MgeNStgAJIygsQe8ylcYtLLJVL+K8Jw+rSZ+42qcuiJKQ6GRs+zomYgQGRd+P8xeQnH5S647bLD8jbKGNt2KkL7rXWTIxhXZEz4p/blcEUBJfHk46xE5exQ03f4kKY1zsL6MQpwkquE+JEE0bAs7o/c6F0nwxJDHcE9PUVksQiXMJQIehgHC3xLIjsKDhrekWOh9e0I+0j0I/IJKPr60s3fiVaGOKRVJCsqwu3GNqt6icEKSNx5HOccg2WpJWzEVmnXMbGKRViwrExtKquURtpkAdq5cghQV3YBKa5ITZradszyBtZlLC53IVZoVPPagK2LtBWOsmT8dh75H9oCjwzZFUtgTkC9XZ3DHUI90fEedXkBg+ZPaTsyxo24iV37OA1fXaovV3FC5KujLQk1MYL6tg2NFTBYUjVjLBcs47JIYKirwhykulrVz1JDUqBxjLGLAYJfc0J6yJlDQ6j0J/wCWdXPc/Y1ea/GX6N7iXkfA0r+UBrqVV8XddbYcnx9pfGlVYEOAJhy+3H+N0KgllH4fC6A9uf8AmpJlm02ZK03kxlD8ZDT7NyBtsuM4O0sOMdq14/hmml0OSKRY2fTvGemyGNS4ZJfDU+sgKAfVJHNocEyxMwLKhx6lOak6XngHBRcRiW4o81r2OxWRrn5g+FdTS+nQqCg4OPhSmyuLEH2sOJhJEUD6g2YvD1qHirYdTWfm0Zl9ifKSjgPOzyf5u5ivIRmEdxn22B693Vkq6qdbBdSuSwsSK58ElM97Xg9Haw5ZKAgQGDmOjoLvnxHJFMLnbLrErVOPBcnIFJriVnCkEQ9vcHcCTgegCzsnsmO5gPDuj1o9/X7Sq1a4sMZIy5kiHGVzgbMHI+pHt1db9KAn0xozEKc49fZCuQc8YwOex47jIWYQu03IYYZhFmSUz4/ewVCLzcR9pxEMAFF1UsInyLIu5f4FARh3qGSq0Mww60xj8WMWmWZlgiT8mZrUoGyuVOUcKWsY7mB5JLoNdhT3MPL1MbZotdUmunKsqhTGwS4h4nWY1qETICBkMXHE6vPliCYxzUkDGSHoLtu2gABNq+ucOQyVurMsWTnrPtSye/8AZL/kMPIso74JjRE+2ZtGlaolaEw6jba1KUxkBc7ioAOUIOc47cdvp1XZaBUZaEYHYthh3UdgMH+n9eojRMcx/C/MNi++8rbde3TRB1+vMCwD1u7lwbmgtWpFxJtqr/KupGIObFXxotwAlB+lnlcPnsj4bOOq2rF/s+NFZIkSCZL4Saq0CPWWywY7IGRNizM1dYGZhu4y1jqQ55tk8hUXcXiUoVjCk0LtVrTFl52JGSTNmDF622JdNclGxIwopX6H6+fGlt6HOxWSyWPxjLpWk42wNR1obFboFmsQeOJFzSFXWYW2AUwkSgyGfS6HTbGs3XEdQeRk7ZJZZUzkqQx3nG4bsDbxhRxnOa7PEkbTAyNl5A6owUJEFjgjMUe1F9DNGZTvYtvlkwdu1VUkX8663BWKtZNdbZW2UCM+JtQyUyHSHcvsW6SSfU/86+xwg7rPoZydfIWsbs+MuYfCTksjlF2quUXJQmhTEX+RSCSQBMnEwbVmEsXLBOSKJgvTAv37VVuUBGuWFUrVonLVcYcmNmw2ZFhy6TFpjIFFiTFgOF3Vokzq71ziPbMFW5b1PGcpYMm8VosZGdq+DXmcoqs6pfSh9KwfdCyr5SaVhC+1oQlDFqg19JFsnhKSnLiS8kEe5QUM8bIPk5zncAvvgE/Y9+kVqOORZNpWR443kENZMzS+WobZGCwDSPjaoLAMSBkA5FdbGKz1VoDYbVIYebazYhUmoRgvIMxBSHYsIiA6dO8R8okEj19eWqYy/lrO3eDI0WqxWPRdoJteFMWStWHU5GuZQJSxZjLRTEkw5iTavviJJsZSpdYzIsbr6mQ7MZcqBHWUNRuDbns2rAPesI70Xp1n6M7JELCXay77ZwIrGvIAtuK+JssRcppKqu1GUaUiMuFwIelawaLFlCQUXfFUZFYFAExc9vd63FaasC9S+m3IziSM54X25Pbvjj7dI72mSRv5YJJ7bWOSSNn0/Xsf6e/S/sDsK6x6xVyx1UZPKV7jaVNMMo2L6JharEKb1YfiE3J7IE5kSghhpQPbg7AWUq5/OYcaleo9dtwOLHB3UkGChWxFOWwRH+HdLYb08VqZggW0oD1aPkPi/cON9e4U5JipapP3XBO2rD506aWox2SpZiFY+skmB4SuxV8Vp1clmkXA1YdS7IGt+SzFtd+zmMqQ2r2RtXcpkLEhEA+9dYVi7YeMLbBtc02HMrUIsPp2goxGZP06tYslppglkKA52H8TBRXB2rjgryOOQVIyMdJGqg8yGMRhpI8qwZS8UhjlU7MjMciNG4yCrqUPI4XhV8slvXztsoR2gIPqg8+0ZKCZZiQiZb0hcF3iBjHdBx2/lPKFl2OLNvs06t+9lipY+ncu1pWzHKXdWb3UlhA/uWFx2Q1gFBKOQWfUZmXPy5pezcY7izTMmxD8knVtU2ps4y1FuqVfaKdrIY+v8oY/xFqqiqUXJVHkGGqBjHqiQFd2LFuytTXV0VipXFMsWkBEEQtdEvWckM+QRUJor9U+NRsn4/iI/sQzRWJiik1Fj9L7nKOMFSQEZu+OAP2+nS+xDBIEELwkEqQEUlm+U5B7c/3z3PSr5Oo5DD43I5upYhOWxZpyVE8Udb5SrFZsHQRVJ5eEba3FDES2YBFrs75XM90bKv1LdQLQvcXxlNTBHFblT2/WN82K8K2tXOZXtOoa3fQZ2VixGSOlkSvPXMLZSq07lU1Q4vVLOWaGobjkNgjE4y3OrZUZ+PVeldbKLxRVaVe+l7Kkgqs47SrZrGmCAGr4SKAfBt9W15g3DaeZcD7Qdw5jy+zZ7B0uLOYdSo7vUppllnI5TcsflK1O/ehRfXW5d2mYBbGXLLLta9jGW0sfZ8zPSoy0vjjXhk1OckgiUVIjCu14w3qyWwUbg4xkHPt0VLpllK1OaC7VEAWZbVaXzhMd0IaFogEaNikkfrUshCuxVjhlag+5tyWUXgVlhqmJjWscGFoPqVgGxepk99n5luwRTFq1HnlA2j8Ztq9ipHqAj6jrOM1ezgUW8rmbKTNF+QqurQJItJkE45bWT2+OvkWS8Jaf7a/HEsgCkfRFmzyVOpVyQfvYtz5o1XuWJobZ7Jcuk5wfiRNScwkewF98EXRkR0EdyG0VTXWK/R+EhFcasjSqJ7gOrMriwPlHu+cRzK/OvwjH4NNbJED9OZ2qVNrBnPbLumAMbeSVII44+owO/VaijmkZlkIk5G2JPTwQuO5PIPfP1+vRFw3R1SpR3zat1xU5KjqesmFKiFiKzGbFnXzVx7Gq/BzalESizbFMxKkhJTJR29YXgbVkb7zRx9qGw1skeA2DLMsZuxhsNazmXiljsPl7yoxGFrqmcgTL9OtVb3wsK9dzrpGMVj7WZyTx9huOONeNsng91wefz/JNjJXtw0LHz8DbNBx+NwljP6xkNvrCpFd9LaLHfjcdNc7XZYYtzIBUk1bD/Tr2xnGnutwvJ4YvF5xuh8ZcsbHURkXt8lY2afk8W6xiPI9NYcxcVk24ZBE0RZRvXycDGKCRni+IsRx2ajJPCGiEhiJlKRvsbdtGCSqZO3IPGDjkdZahJNBZaCFIJY4rIghtMYBYngyqQeaUYRiSZfLEzRugBEqiRCpalXJGPUjf9vUsLCF1tmzGPVjrwlWuIootV4Sl1L8n0rSlmpjaZ9xKZIkyWLatkxNvFX7WIWSbgLp03tNNVhyBNu2RYRs8ncMr7UB0KWEMF398FHXoRru2ZLkvbt65GyLBx2W3nbMhut3CsmEnSyOw0dfOKgguWoW7FIxFLGGaCZ1Os1wG6LMl6HaarrAbrtQK9f65bxkG9xd5VzVMAToIZGfF4pOfEwTrOLqBhMF44zJJbtwI8bmBhgMjyeXgkqTlWGflA4/69KbempBb8rzlnAOA0IZU/wDbHvknJPv+gH0hgxbKePx127iLFiGYn51Rsiaa1hRvmvUclxT1IJImR0LqDGCcR2FH3h/hMsFZTKqoybGdFAyFMgVkfb45nqYdrBiCiO38ZnvGY6zFxuedY2DXuP8AgwM2vDgU6rcwOAbikHSE8TgajLFCLtX9tY2JUx7GOgDbaghddJ0h5Iq6lWQoXLV6tZlL0OouEBMbCk9T8QySHQY+FxlMwJH957ZiD+w+pqtm7Gm15ojgDOXG47dv5sAf37/TpfbrrE6r5cmDj1AjaASgJIwO2Tgd8fr1g6xiGFmsbTv4/J2LFu9XGjjMPXdYc+9bZChrjVFgsZbsD+0oIA+/uEVyU9oztY9vutcbYXlXBcS46huml8obrxTzyjYtS3LDzgsFbXh9Iyl6ljNnymSYicFmLVltevhohHzLWYsV6UApkC0qa+3HduReJ+Sh5q0PQsJyJtev6/s2JVj9sxtzO6xh8puXfjkblZp0hVBZTDVEXF4g7LhrKK1an/XULV3Iu7LvO2b1zZ7gt1DIByvwhxXi8D/UpQvJnrG3ck60VfG57P2rcPRjqWUqa+3I2X2GrKxZBtsOyEq8aa/qGu27kEOm6ZUsKso86W1YaH8NWjLMjLu3FgWwAOCMk8jq16ZTqJUlea0uGrjyyJyJFsyHy1TyWjCFYyFY5lHmNIsajhj1qRRVr2cbMqm0qVHZR3XhbWtoZRdYo3lPrO/dUSnVTrMFn75qFLz6xZDuy142kyhaGvZdVcdEFObKhntdJEMFXrmXUgntgwKYMImIme0vsJrg6FrObDQxE3adbJbHlvj3L1uyNeuu5ekrOSuXJPopYnbGxYbEzEf5RWRtnoUPWV9OsbbUVXoXzGplKHyIYNjs8WQaDbNU+1EgN3xCyGwZmQNUEAvqYerlFItGBGtwZsYG4QqXjVvSD617jj9B2I6qN2NvOcxRyEZ4UPnOSuOR/wCd+OMdDil0URkYdD8tkvjVk4nIpXK6qEwvvsSR9vRj2x0WYs6mJB0YETMdQirTXEwtr2Rbf3m6JVPb5oE2QB9okEECBhg9kiMl17SKesS47OmuwPHuB5BPJY11fY83lcKrVnQbr+PuYzw9M1aV0hdRN2bbIQ4WxP8AhzUxU9RIlwms9D3rhEu/a7llEnMiDCiCaspIR7myUrZC/EHWTOO/r9gmsNf9UYj9sK3Bx6OPUMjn6jn+/QiVZTIGnV4e2Az5xkqfbPb6Af6dNO7gchrOZ1eri9laJZvVq+Rc6tcWylj6uTM0MosPshK7B1wgmJKe9amxE+M+vasrapXk/Gdt8oWRWPG1YkfZTtl1MgmJhSO7tLuWUdExBSsh/KXDezbLHHeOQWijj8WrPFXp7r47DL5x0OQwzrRlCiWLoawhWpvVAwDISpcR6Wi004h5DKfFK4YTCV8pzSXM+KVCx0OgWTEH41lER95+8zEehFZIpkSzTjXJXMsUpJJygyFHoJ+3+nRUyrHtCetvZl4xynvx7/8AcdY9YstQHP5NK7pvymMfQzFqKXyWQhzwWx/kAZNNQ4FSaTTOC8v4CazbETnY/E64vXc/dymRyK80tOMDWlJogdW5k2ZEFZGvmnRHdTqqx0lKCGGk25EIYKY7mif67yHkdP0fedbxScJcqclUq+u7ZXzWKrXrFfFV7SMhVXhbdkyjG3BtICCCROuwDljAFkKkAptAl4+wrvQsshfq2FgEEJyEtIpkygjGJUHdCWdpGUT2F9ogpk1OgLUQWqzEcZEyBQOR2ZdxP2/TqJ45WUMzSlsZwHwQMqfc4Pb/AMJ6ZXtx5Fz3D+93N2x2Mp3DXq2z4RBtRDwpjnMLktffZXUMvFFutUybWVpbPTqHWIZ29RMfbNrXHWy3/cfa5XylbG0dH9rW8bNxuLDrxk9r5jxy1J1jV8fS8q/MzIV1fIiwLVwVhjK6jCftKlDGYmxrlW3VyV2c/czFkHLPzRiaVCq8BqWK4dw+d59GeRUgQAwO+uS2kRkNhUYN69TTlJMTM68z3MNhsZLB6eWfG2VCLPHK2kwSjqLekfb0nq6UdNh857EisMZjdz5ByFBG7cp59sYB989utqwa2TWsiVEO1Vki2+aADGcbmV1O7sSQePlIIBHQjTM8jV9Uy2aw7K7cxrNXbrC21XBKkW61eLx1zJELPHKyjbtELvX47fiRIkRF+OJUxigwt9MIrw99tRExwmDKtfuE1hBj3dSCImChgRIAchPUug+rea/q+d2v2h8+e4DK7a9OqcA8w8Z+1c9asO/xGezPImM4zyWv4/XIEymvgsbd5a1+tbq+UW1B+r361f4Fd72IY6q516wlKpNjrA/PbPYmsGMT3NGqUAMdCZYTDlxDhUrpApGJIYhjUWzZRGhjsKSqMHiDtEw49W/cwwcYBA7AntjoqbSqe6QwSPIIZPLkjMjMY5NkMuxs8A+XJGx5IG4A8gjoGx66CGJI8UmyqwuVPAiMggmFKleQwkVATu7zL7J8jRjoAiwSH1OWsUnGGM+MY7sgReRFgnkSqxpTYTX7u5iyA+i4kRX0YTuozEScT2MSkchhqAeEBytmhj3Pgx/wR5bLVqJ22mwv8LTQLht5N0SJTQQ42dCCT9PvnXQNQ0fPBhtU23D7sjVcrk9az+XwbG/TrlmoWHdQz2NlgpfYxt6cjZUmwwYPy42xAwaDCTlsRWHwk0UMjjj1ShpDnaR6DyO3OOBgfbqOOoBgqkyDbu3LnkDZnODj3H0JGSAQGIrijFvRkwOi7va9zSqIUTFMqsN8mqAg4VAPMuk9wmZdR6Lkp/GXpq2qzm9E5ZuZu0VjYqFWnm8fksrk7QW3VRsJ+bj8D8hkzezdm0UE2otc2QQt89iSIT9LxGNmsyna+YsV5C2tK5UZxbJJmRzc70lC/H3j+ZT9j/GIjr9vVnfbTwjs/MnN9D2/Yq7Wv5bk3WthyVHIMtMevScFh/jXsttORAGHYqjjlNq0LFukj5cW8vRotAIvAQBJV1Cv6o9Pm2llHohc/NtHpO3kk89+/fHsXFGvlSyGwIoIIpJpZJDtCRRxiR5HYkYVUBJJ7AE+3VP7GQulnXWrBwTRayJMBEVCdOZAFAwIiAWtSyiGH/fpMS7pJerU+3LjzXua/cjwvxxyIzOYnAcnXdiVnN1nxIoazhdf0vbNmHZcteyDE0aeBHK6/i9XTea2KZ5bY8bXEhfYUHqr67mOzNnZatFvyF0dh3nVvnVogPIeochbhpL7yV94kgLVrUbNumYNhi69oEQZGlyRsLu2Vq7HpWt5mvi6+Iw2CwFbRm45JOuw3yyP1XLtmfHXQGYk2OtU5W1XfDIKQYUx6Xzalq0ssS6VWinwR563w8CgApuCOFbkJgjIGW78dN62nQrHPHdawrtGywyxshMTsgCSBHUq/luQ21jhsbWGCepHW8jS4/5J5gfqW8Prjxtvmyatx/tmFNVujvoYhVbGVNn1S2vzIbrr7WTuKTlY7BuMxd19cXV4rWGA+Fx3KHIvM/A3B2L2rI2No5q5/wCN9Q2F55AayL1OxtOP3Tk4chdp1mvEMjxzr+21PkIgSJjk1POomeRI5jRotqWa1RYqrIGqFGrUE1sOimEoX2Skg6LSoZUIR0FaFDAiao7fVnI/oXhn3b+3vaeO9/RuOs6pu/HHIewbZhavjs4hb9qq4nZdNQsVA8s1/TrH2rc4+tFW1Ta+lXaNqwyPU+pa9BVqwJqWrWK1jfCslWlRS1D8wDATMdyryOdpwDnsAOmcNOOeCZaVWwzrBL5L+g5lWMGMyBNvpL43KGXcMgdhiN93XNd/l73/APupt6zjw03Xfb/yJqntP0TEUErx+Nx+M4Cx9+9YzawSbklYzGy8m3oJ0EPlweIwtN4VrFMkyD19azeTrbptGvKt7Fe0TG/1NQwVNXzM1s2xJIIq0MPjKyzPK5S/lIQqvKodC2mprIgIk4KfcFOFte7P3WbrhxVW1Dfec9p3rUq0Y5NG7Xp7NUw7M824BJHvvZjbqmb2gzyCrD2FmlY+wYIxdZCjvhqMjvnuZ9qHFvHGHyEt2nl7SaO9PwKYnOYnjvFZAtg3vZpfIEiu6hj8cikOVsItV8ZUextOoxhrJJuq6bJ4g8PxWKElC07zRFYrMzoX3TEjbBHG5B2gbQBjkAcd5tJFTSdNga158MNHTImsbHX4lDBUjaUSGRwzupVg299zEeo5PRj76NY1mh7mshR17JtyG1ZzhLibkbmycs6vazGt77f13GYRGr7DkxsOTX2YcDXm3OsmUWsfiK03zka+Srwaw0Wrs+Mwf9ca/YsVF4qhYqUXCsOqF5GvYCVmkw8ilEBkTWGoirl1IfjuiWiYe9zM6Ltvv896bNF+mRjde3jibjrP1aVEaqlcharwDgi38bTSBbL1+q3NavjbrrBsF1ioBQyLA2n2GZ7MNf0fkIvdbsG6bsPH/H3tk4O13cuRNoyifPUuY7lGpy+WHr4FBgS4s4pPE2SZmLTKnlNmWx1Wkm+2JhMlOstKoK0ytXlSRwqwxAwERMzFg8wQ7Qg3ZIGPUSM9DVZ4ItH03V7cjRRS0dNdvNiXzlntrViWBo4A+6Y2pVrLHGpPmEKPr0gbMLzjdMxGKbkrmRrYJi85eyFc5YOSsZBtm0OMpLJgTi4UY9HwtbbUz1aFjx+WIi8myh1wnh+9LyRCyaBrKOvjBxyvvnyL8X4kcwPSe0DFvQfTKpP06xjcFsmMLM4W5sOq6Nma+sXHr+Tq1bNaBrmeyeJyltJEl+WxGw5izr1tdTyLXkcTdKi34rFkRmrjTPZDV9u3Stg8vc13R9PDdN9zyw8NHDasPndfzF6y4oEKleumy2WSQFKkvdY7YGeg624LAAkkeVQAVUKsZ4CknAwcDBJ74HPbp9aR12iZ4YlLIoMwHzM8aqoJPd3ZUQdyzBRksOkrriLuOptYWTWqpkGMphUQXaTRW/ywcjICMDH2jyz398wUMX2jLIuPgcrgtL9uux18q1NfbNlzya2q18fQi0oOzOjFq9mL8jPgGpjLBOTTHqy4yQR07f3IrdVqLyuwqwlesnCSd9lSrLEQhinrBtVlm3PjMpeEiUGS+jwFZrOHgMR6sfmdp06t7c7/ABRhaGPv7wrdcfkU7HcrV2tRhUbNSyeSoIaYxFSnar17PZVWBosKgavWElIitncz2EWu6rEvcSMcjBTgbeePqePr9Oia2lqiLJJ8QWaSP0wMIwq5QlisjYKDGGCgttJ2gNyKqYeuxOQSthfJlS/3AjuatvlOCT5BEYlf3CEAX3EhEp6rZHb6uTrGrYzWMhxbykb8LYvp5G02nS0bA3VvzrTdsuPKo1oEzzVMeGUhA5NrZkF0Wl5RMu0SrDq2l5HcthOtrlDKX79aX2Eso+RkorpSwrlwjXPaPxqiiOyXdIHK4G0rtgWRYzTl43QbGg5tWex9wp5Exti1jF1ps7R9GxF4btvJ+efKK1k6vPxV2O+YaxbkGKh6eiL0WmqkZkMLyjHqkbaqMCpPOT24PP8A16eVqcVlXhRXkbb/AMNiW3gqBsyOV34xuHY9sdy2PctlMsfvZ2sMnr1Ji8mnj7J7Lg9WZZs4u1YB2Yh+PZkpIH5LIF5Rbs7lEKqyn4yvUjqEKFKc77VQ2PlibuF0epp2GwtSrWnGoU5UNfWx76RLMLXYMrdAi0PwGCZ+6/xn2z6vJrGw8O8le4zXOVXUrFq3kOVdcThNfdlq9dS0YmwvJY6/l2mLPlfHzxRk8n1ZNQqleKjJEIYh1TeSc9a2D3Ae4LaNgv4ra9ly++3oolTornA1qmIo/wBN61rmvJYqWvp4vEUTt3L75L6vsGbzltwyhNNdbQzxOkzx3607NacJBXkWQkAbw4ZQhXIcYQIASSWVSFHQGl1LlKfTNLk0swfCeH6bvPJM4CSs9eA1BW8ycSbPhmZrMlh3TCxxPOJZpFlNEy9DaqeLx+u6oUWscNqbrDYam3H+Rr+9i4Iy7UwE+CEB5yCO96yWJTGVwhyNsPFfImZ2jXeljaCq2q15xtW2HPdRfUhlp3dFcl0a94TlXatQPBbREJmO7nBVnc9Vzh4/DKxNfM5qlGOmxlUwc4Wic3TEaIFECuw6bTpI2QbznocvNKVrGbHHa/pOe3zW7Nt205rCmdNmTpuWqZdZog22yvZ7UHXmVOBbRUEV3n3MYopID9a6dPcilMzzLREThkkMgjYMoVkIypJbKtnjjA5yR1eIITdjm02zUp2qtqqySwTIZVnglPk2Y5YmXy1iZZEQKzEyB5PSFjJ6isrnsPmJ2HM5wslc2nN5t2QvWJjsS9tpyGW77CUMLUNu4CQGmIgsTj91UAZmUhruIwNBBZmzFgVQkqFWqVePkWLhvVYLxKmYMfxT3hP+eVAfhh1eCEYnFJx+MoY9xf8AvFl1aVCww7v9MoCPKUzEMIJ8BDPcfghnfJqnrBpZ+FkbuP8Ai1wZK7VSsxdTuXWhUAbLgQUsgFDJlK48UxBEXZXLtmBFJrE9rUrHrkWzEp/4oc5bLI2SUwCc8kkc/fqzpWaGNI4vKUAKoiVQqRqoRVVFGFRdgGAMAD7nrFr1auQyrmqoNNKCQZSauwbAmUjKgAS7SSE/ujHWFzHaUQovVkOFtu1jS8lmM1axGKymUHHQrBqyok2tSud1tZXV1v5ecJsytwNCRgBTL+niFkoCCyi33XS+K8NhRAHjlaqpriVwzuiO2FhXGFyJrhTDiCf3N/d9SNKk5kSxKIAyLr5z7lE34xyaBYxX/NLWGa+gd/jIoKHhPb6rslypptmEmSfz0I2KI2kTJ2qD3xkEgg4wGw3cDqe7pFTWNJs6dfLxwW0SOYwSNFvjV0d4y8bowjlCFHVW9aM6MNrMC9972PYc3hcCvIvq0qq7QsGayRrA7IWGJKGdgKmf3PH3DA9AFZyNYvzlfoRxtWtYYB2L42mTK0V1wDZCTZC01wISARFUMKIJkx290REhDZnrHC227HV05S4g01iWuO6JkCltiWFHh7iTArZ2zMEMgZsmQlbIiIs4fEdHj/iqryZshLTkctk8VOIxzOnltWciRhSqChgTLbTvH5e0I8SaK3WnJkUGYOFoazq6mxpkG6KGFJp3syFQkUYUZJ55OCFU+pvbgdVXUNT0rwnRoadI8VefU9Ul07Sq1CFV+Lt25fMCJuUuF2tvnlziLIDYyvWlL9dfVcphv0wOYQdkKsqXvXt1u2KCmRLEDc9wug1VrsdwfZ63tEvBJQ0Ed7WRKh6+vni53/8AIeS/GI/8ntT/AOnwCiPt9v8Av/H+aS6fxMl9E39c3J3cx+l3zzlZXUrpfvftrrHWBXZMVk+4/jpy2JHqRi11uVsexrGGa1kMEYSPZ87HOz0wOSHr9/pNmek/bpHwCiPv9uv8fx06f2/jpPrsvgmCWDTWWZQj7h6VZnXbtUD1MATnvjHGQAO3XxH/ALQxtNrdA3DE1n4aLzjGFXEnxJLqQvBKH0k5bJXcWYnJ8LPWEWZn7dUs+38zEdsxPXr1/wB4+0/x/E/ePX25PaAoV+1H2zdYjuP2+cJkcdP8pjxfqiukxMdYntWP2n79Onr4jFmf8LZ6z/8AAZEdYnpPWJH7TEdf9v8ArP36RMx6+3J7Oyk/af7Zynp9/b5wjP26f83FmolP8fb+Zn+OsdOnT1aWAMgyFb09yPV7HHOf1znHPHXDwzHTgFkYIs3MOBtyVT1Z7k9h+2ffqx/SP9o/+kevCQAY69sfb/p1/wCn8euz1zr0/wD+TP8A+D15kjwCVQYxgkDHcfp3wOggcf8AzjrGloD16Ln7dP8AliJ//n/19YzXmPXtr/x0+8RH/T+ftPT/AG/6+pGIj+Yj/wCx09cnrEfb7z602FzhuF/KYztHZPcY4PPfjA6kV1UjMe7t3Y/b9B7f+Y6ELUrfM+RfZM9P4gusfYf79v8A0j/b+fUOymuBLxzH9vt/P94/v/8AX/b/ANfRZdcMxImoImf46xH/ANxM/fpH/T+//T0MOUM/xMjH94j+/wDHT/m+3/09ItSjrAnzb0hyMGGMK5HyYyxGfp1YaMjFRjdEOPTkSKcBcY9x9P6fr0K36ju4Z8hBA9ZkRKY75nxzHdMj/AzH2HrAl1/OC6R0WW0qfjPFlVQ94g8SfAeOfjwoGOCyfUfMxaYCRmEgbhgpNhEgTGHE40xPaQkXWOvdBDER0kf5nu+0z1jp9o69J9CeVmiwPBYptep5wuRGFl2y6fCU9e+DDqsjkiGR7UkUSUd3bPO9Uq0GJ/HeuMg+dI7ggjYQdsYPA9+P+ou2i3nhnhLxebH8siYUebGcbgCSuG5yhzwwGQQNvSq3XJ37OErlj70tVbXCzrRNUXkakFDC74EA7paQ94yRoJcC2ozrMdyuxMBncbncbsNFpsopC/Wt1nV7L1IU3tuFJRMeTqArM4PtITV47AgAyZN3Nq1vFU4mthEWa7DlNgVuWFnxRB+OVBMkUdbcAuIOIhZQyCBZDEwCzS1i/kXYzCyzHytJRkHTdgXWSdHeVSHE2Y6fY1tIiLsD8ighn7g/hSKsdPVYpyyrG0fmTSbt6AABZY+Qc78hhjHHOD11LRLMEOnSRx1LMKJN8VFqCQRRyVxBPEzNMa9kMjFdkBVo3MofJO1mUAFtNbHRWs4ZoWhqnFt1c0kJ2KyTVKBIZJj1z8Um2JSpRtGC61WtRPpWZ/IryuZyLkJcVZjIs02TWW6RU6QOUEYoOGkuRkhsDIKthEAcoswQerJWx0JCiyeObRjN1KxjXoMyCvjti0E1mKYcsgHqGtBTElIQueyVGtnb0Vc7ThJxVvGTiKVi2NJjzv0GQMU1KV0eSg+4lKzKCDyRHcX4WFDE+Qk1inJBiJr1Ub/UHCTSAsqoqqOcqzEklSDgqre/XQtA1KR2exHpeoWZoyld5bPk1p41mlEjyOCdk8UaqnlzKQZBJJFGCYx0PYatczKO+raVZXg1/HyCIrTWiEn2rYHc1ISYLlyoNAwTK8PgnAaO6YCNixFTE+VgYdkhLPLYaDE+MO0nNUcFMzMsc1n5LiIZ2DJVpkegQQiuvT2RtXG3WDStsVZzrSMlPWDKxQ3rEF2i1YCknVl9GScdeppiBjwyTsadjE1EX6TKr3tSwPJE9SiuZgd1pl4K8wyBfJmyEwcwoTSRR6hh0zW2wUnpsm/aXlDSfmjTMYdWIG3AbafmVioyBi41JJoLyyRmRqk8CWvJWGWB1i8t53WdoDGPN81Zng3xgFJIjJgZyscii8aAs04itImhRDE1JnshoRMREDMR5jmVh2jC+nQXyDp7pHTx8WBuwm3AWUi1kx8ZkwJDExMLMAbPVaigzB4i5Y9IjyjElB7k7GKsJSVJuPsAs2TZhz0wIClswZ9IPvYQtE/IM9pj9i7TCJP0M1rtnHZjIRLMcNDKUzq2USaxOLT6YtqXJAykktrEMNGBGDOswPDJ9ZCWNnTtKSJDa1ZFkIQOEkYJuZB6lACbece57HgkYN7o2Z/h32RiKaJXkWN0WORxHLEDC5kWVmYJu2KwXJZQWAYyASKXzTUjNX0gBtQibTa9hxz2wcpUsFjEucRSRiH4KmOk13eT9uCba8NRnSdVyla+mm2hZyWLsOWhpJd8WsVkJlvjiJZYF/fMMV1EY8VsyPsgo2/fU+ElIUWtDIAhkJOu0WtGO1EiIl3drv8APHaPWTmfKpUz19QeVuLhKmItRFMHWa1ugBD1VmK8usNhSQmYlxLWC3MKPKswgIh0HMjXzd0mv5sJsNZDoiqyyzDs8RDF9wJwRg7cYBY5PGHaRWbFjT5kZ6jQW5LEkMaQmCQNWmgaIL5TBN6SFkZ9yEqm1UZmBCM6ZUqVlzWVi6CS5nw2CgvGDiFrEJX5ejF9O4ZCHLKRgO+IgJbGeVRnjX2j2h8INwK+UqgosJYjJ4fE5rI4VSlkYC1ahY2tV+cDCYPVVfxjWdEjCoX8rOYG/mmrUNCxmb+JqxYYsXlkKgixjX0+kOXXlbV/FtT/AIdrBLwu6/j6Zl7K4l/F2iVVyktqw2V2RGZSUywBwly2H0nIC6BgIN/ihVpErEgIgNkRAQ4008WmW7E3+7QzI1SEqJJZjI2zUaFjKljhmIiyBnlNzg5HTHW65kn8NAq8slLxDeSx8OFlWI2vCfiHS285lU/DxRtfMTuORZaGEqBI3SvsUrNXL5Ks5qDsKs263jQcTFyFt8R3K7ZX0gJ8kBByEmM9QsG37M9C+axJCCXmaQseaFrGbgC1by7gR4/HJHIT3FEjBSX5l4Z7ZkPUrYtYgr74yV+7AxjrlOlPhKqDMkMVzErDJYMrmtEwuQKe/wATlkEOAukRGZ1+jmcfW+eFhS/NXtgiSaFhbVkwEnWJUwJqE4k0lMdPPIzBKOe30wWbR6wSI0VhySArT7igLL3G7GQPcZBxnHfqzRTjKLI4DBI1dhXZQzBAMR8jC/mKlSyk7ScAYHb1JlHB2rtjIVguVmXDYyz4VUK2O8bSixZfDJT8hdgZU2YkkkHVrCrsmJ9BypzF68qmi4BO+IrJFWswxU2scJtVDscLkwz48F0WVkg7xnoYwxfaMHwYlu9st6lQwX1DMtxeQf8ABNxd5YnHqOq2yys3p5AcZdHmwIGSLxlLJ7WRAjn7mz5nSdWoa3Gb3PabuN4/1BFfspVk20hZgMKF17VDDa1XF3bD4JviR4yInTHWPRDQ6DtjkWSZZpGVYxG7HLEoNoA/MMoNq57g+4BW33jVZdkqGOvF59ppLECfDwkZWSQY9EJEUx8x3UYjbltpxE63dx2rI3Khlafy8VsWGSlEFdhAU7ibdhtS2qzARJSHl6hENUJh1GuxRz4ywOKW09hPbshuM1cRjsDoWYuUbVW3Fi5kdxKtYqavgkICuPY7O2lMtLsN76/wEMKxAAJsZm2XYMYz31CjWdbxmQyODtU+8226mQxFs6FvHt7T8am/JS1aTgorNDtaTIQQsnpwuuvtaryfser6lk2a3ro6cW13yiWyOYzLracbWw4hDgPJ42quz8yFtF1Cu0G+E1WwMndbVYdPgQrJYsEKT5YyxKqoLF1G1sKBuY7uFU8/SpWtpjkDzJTjmeGIWVeIuJJnhhhERlDxCSZ5I441CkvI6BQXI6UQVthuVgZkjfGVqYbH37yK8GS22QlZ2KtUfwCZRZN6OimhdkFdUAaDjsFLFrIUSO1csmlAtAHjXGs0zQt7iQlvUJMBXJGPlBQ1/EXe2fP29xwx2v2Km138WFqwocA/pYtPiUtBros12rkWQUA1Slwgo+3cQdvRv7ZB2bp4lKW020TyOOyOCp5Vx1bAMOs26tjLa7Ez3EuxUMO60BxBD1ibQqmR9BQtV1mYNNZNYsfk3urHO08rz74GB0msweU0jxHzCv8AjVR7JnkYPI7j+/Q3ldqylV731WI+kXbq2ucdgbFlCJYUAkxsCUwsBmFSx6WEEyXlrpkYkBrZsWvaLWVNdCaGMTZXWrHN5FpltD4iuhgQDIfZBzgc98KhZUAhMkbVTLp5bx2GAprpxdixFBqjtO8/lfXr2CMQNkRACPyYkSV5YApOexHlE+k4mYoYPE5bIry2OfGNaxU4NcuhLlMUC5eq73MHw9GGcQHfAObI+GQOCV6sUfh2l5OxZpWUgZZWIPG3PIOe2fp+/VWkulpiWg9S+65I/L+bnufp9P26s1nOXtv5N4t4r13kbkDXs3rmg71nLmU1aUU9ezablibKtc+lEir47uurlqspYZXJFV97zUvIs1MmajZiFsfY+JFc1VrtygXmIR7iBn7UycLhba8J7SZbAv2wGYJZd0dJfa8Jp46LqOdxI/VNitZHI1dgxEtA14zFKvtjHWgtB3HZBlYEm+O2P3j7CA0hLBWVe0p1itYRTvImsm7XyLXKcqvVJtiCG7HYLICtASHgI5goIoiDPuhfo3ToP5WGXTZLTsyqru7FuAqRqCWy21YwFxjAUAAYAHS20IyvlxwLADJJKwiCxhpJ5fOnkKqBl5pneWVsbnkdmYlySSJgw5i4sA+5YsVUwb2t8sJYj9pfUmDF0q6AMoroX3rECgUHE9RPGwmMTkNwxmDsW6+KxGVtOTaytovxiEKtWliCRkZZNl6QrAdiK6xmZ8gwcQPobp2yp5V1nIfJsIWU9YmJWM1mmTJGInsH8egyt4x2Mn/N2s6RB3idGzuW0DZuVSZSVqmG2Ktq6XrtmsbmVssixcxuJcf/AL5fxarNR+SpgbL1Rbpt2EBXkTk2Oq04aS1VWaU8ko6Ak4UHOQOSe2SCcf1TSMqnAjjDDAUuDkkbT3xyQOf1Gel/mvMqu1Vim+uZd60kINZ1ZYbIzJLV3nCQie4AJkEtfRjD8ff1v1S2nB7z+kdxlqoTFfd/av7weODzaqiadb+pMJuXNWxbJFqtj+9zamLvajtWUqBaGyxNvZdbzrseskpTTjX7bkYqq7svd7lsmDj5IHKSY0y6dZ7eqxVPdHWZiVxMLn7fe0Ps/wBOtcje2L9YrAWMnk8urTtP9vXIus4DHuKcrStaZpnNuy4/K466lfjpLz+XwgV4ZWllmvGHtG+sr5CvNXZZZqeo/DQwW9O+Jrzo00sQkhdURZ+DuPdok578Y7Eg+v8Aw02nULV9cLpuuaJLDIs5jCSXbsGjNvVSN6Gvqk6OHBUBw/pZVdarZfHso06ldtGfj/ETYsL+S5FVTa6UpfZkTGYmVdrDh/aDZrwBGIGRR6h9mwuJi5jcfrubTsN+7iF3LSk0ral4zImTDHHzYfArtxVrp+Q9yW+URZ2prHIStpLY2PG5rWsIShiyBM+vtyVRstVbq5/B43KFWrAphR9Mg8l34uZnznVNQR3h3DCxyd1yaNu/h7DkSUvqFMxBeM/CY96xW0p7kAS+oTMrgy7RgWdJ9PcRlIUnkgvKwUs6jg4ZQfThc8cjOc/r2V6ga1W66wpkkkAb84+QcYPt3GD7Dnp3+6HV6GoZzQX0bF6yzdOG9G2uxLoln06zZxi1txzTMZNtdze9uMMxEIoGBGhLjKFrfY9No8e4PiLN4LdxyuxcjalmthzuCwqrlC3otenlU0qOEvZGBeq67K032Ll1IwqcbFYV2QYFlZQV837Jht24s9tWPwi8litn1fj7ZcBvWdydQ5/qywp1e3g7NUnT1sfRZJ5WJBAzXrtSg1dAFvoW5g0irrC+OretX8azC7fq8ZE3Y7Mhm10MzjZpJzVW7ZV1+NYtOf5Yp2DCQEv8KbDUSvVlry1fhlrabLPSGB5ixwxCM42jAYANyOB9ifselNr/AByGQg/R89sfT24yMY7/AG5V+ZoVwsCRPcM2llKpNK4UZk7rKYPrEEKy6NE4LoZTHjmBDs9Ra1pMlXBA4sK8C0j3xDrTSaUpbWWJu7yhseNy4GDk5Hr4YISOQ3TMLyew4rHY7IXwxdStRxy6whWeVVPmGHlKp/zl5nGxRlMR2T0KImPs29i07XuOn63cwmxBnN3xZ4jI3aeK8dulTtqYd6rdqWSkl2LANXVC0haiirZnxOkhKI9J7NWVHEUV6u7s3KyxhnJBXJJIPb3x7989BQTQhtyNIMd8+rvt+oJH9R9eOcEF7O1slwHjKuWzDMttdLky9EVckNp+Sw9XIa6ukupDHEDVUrEqYtuOSCTrQvuYThZJQkL68fSHMkfmQQxV74OCeXjAe9KnsUHYxcd0eJgMEI69o9WBI+j3jRdXYuYsa3c7uNqY/YM6V3YclsrBo4om3xt2rlnKH+2Fbqwp7WdIXVb2MKAXEgMGOJfsON5N2LGd1bBYXO1MbUsvrDTrXWIyTKcKxhOGTt17ykfIWMLYDRgbIwoSE/TCKpLHAsVtq80TgBljgGQCAO+308HuDkZyOcdaTqJpEm8wnaynYzbQRuQnI/8AM/r0f8G+5TnfgbAb/qXB2467ganKVOjj9qjMaPgtxtSuiOXWnJYfI52tfZi/i1c5k5IUVTXLrEWXA1qK7F3X3LbeT95/T0se567i9R0fSvcby3xN7QeQNHo6viM+73IaZpW+5DgzT+Vs/tipnO6WWqZaeQsczTrGNo3tqt61ac6+3F7NrbrWufjjUsxyJkKurapRvXeQc5mEVNc16gmJvWUrr2rOWYS1EtskqjSZamIKGDVS0mQxKSmLkci4ixqn6X/HOn2U7nqN/iz9SDTZ3LTs6/JL1uza27Z8llMdY0WLZk92LWy5XztvG1JXiqO4zl8sVmsm8+fVK12vpGkSJNplNDeCsIHn8TX9oaSRfNHwChEGVZiY9zKVMi/n4tgalap0VQaVWeXVKB1Rm0lpZ54IosxCSwhKiQWK1COCy6l4HjiERTaHShx4xl7F2M8xYRFhsQLIiZ+Xav1fq5qVKp7mtJlk1zKo7bk/eQguvjh8djmrsnj6qGNv3glKlpArLGy0ZuRASMM7gQQl39TYytImsw7Ow5MMIzFho+yy4yXapZbC5fAuJxAJ0kYdFd1JWLmDN2UsQQRNkIGATHjaEsiImS0DDWMMmpyojIUW3cduX9L1MJafFe8RBjCv2bVmoJzbr4WxVsTUHIiMLbYFiUFBgzpddFv65qGnQ/Ew0XlZE/4UT+XyBnDHLHBxjn659s1a9DHHbmStEVRW9LNIwUjCYPq5/wBf2PS+tsZOCoKiw87C7DhdUmsw0r8X2iWBCxEDsAuTmAHyqOIOWsD8J79SnBVr1nN7ZVsFrOFwucyN6rSuC2074WIvWkVqLBUcjYs3FJrrk0sFhGQfE69xj47llGY23erpqqUuXMtSlcxFYhsQxvipzM/5UeUQCIKQSI9enlLt9Cd+lkLmFyOtrzWT1Kxn8Xex6c+ijNq7gX5CrZkMt8J4dTmWtWdc5GDYM/j0X1me2/wn8Gfwb1izd/8A02X/ABBpWmRxySVz4VvpUsySKkbqj+cAx3kSINrABtmcqGHS6LVE0u0ptVTYRsDdCPOcZ2Kv4cmYz6se4GB7d+tgHP2uXND/AE9f0lOPMrt2sWtqzuD5r592PSNbKMpdxmtcnYjfuUtM2jZthZWpZq6jTqPKescQMx+UweLoL5GzSsjjchlVavjsbk6oZzQzwet6vudN1e1jNpfkU0nhC2FQsYt099GwgbDlhZNIBclckmPifmsltnxka+5jmHTeR9l4Iweg6XktNwXt19p+l+3Czs+xXa9jYuWclrWc45zA7ZbRUGcVQx+ODT8yzHJV5L13MbtmrlhriRViFDiN02Vur0uPrd/xafe27EbCLbld1izi7tKqePtPxtmEftJuUZmLaOrF2ZEQfIxHUaz4yn/gjUow6T/Dqj49t6tFJOlnUvEL1f5aIYrBWilYixZmmZKHkpNMWUSzo7iOINsUsJU+CilaeRZJpLNowzU68EivbtPakVhWlkjwJZW2AKCkZVG3MpdsncWa/Wx2t0tcxGVpZ2C652zftJyFbJ2jAmrOklFaVISTiMnKYTISsOpMaX2Hv36zSvXcfXxWEua0mjhcJGSxrisZW03K/F/xxtaqFMrMsP8A8YmgkiZTW1Ul3jEiLC594wXxhtPG9axtdjMVNl0PU96XbWtFZtROTizbBcAzukYGspTq0ybG9nmg4kenRye3DVOPOb8vyu/lLL7NnORtg1PY7+jU6E1oG5ntbxbXUSAVRDrN1uPpAq4QKnHJXMMBsn3R65lp8OtQyqfhmmgPdxECm3K8kljwRk5I/T69LnsyykpHHtA/MDtOPSft7Y/bnI6rnixqYmhUwN2vdi0mxOUCDauV2ay5KJrG8ZaUusyzsGGOmGT3QECwCeIvk7aUZ+xbTVGrjjedlCRZDLSh7ojo97pFjWj2trm6EzACYicx4oc7xwb2TQxmStOK1Sq4iHlMmuUW7D6amMgmNEOk1rBnPZ+DO2B8gQRfduapxVs+4FnMxjcTk8ijB6bmdwymLqULDVYvX8fQbasbJm4FQHj8RXSszi9YkFxC4kZntgZa6pVr2ohHdapXRsFjOAiHBXjjt+3Hf36kpzvHIGjbbIpBLNHvjGAmSxGRj/8AIc/26YembHmNM1fY9is8bq2fjvZKmZXi8Fn8lYbqON3rJYShjcTvWSxyRHH5XYtXxOPUeEt3oDIUkLWSXIqIACFNf4qyeR9q26e4tNtOQ1DVuV63CWbzTL9NlvHbtXxmv5q39RxsKVcAAp7Ngfl3l1JpGWXSICHcQIjavP8AuH/AGj7bvLiB48TyBZ5GbYEKjs3n87l0QmvVyGbk4Y/B1kOXOMqL6Vvh+CofanqPr8xvJuU1rhPNcORZvI0LbORrfJOToksirWtqLBY7BW8pJR0ObMUcNjKzHdzChdasoghQCcIK2sS6M38u0yrUs0iADYpWCAGARckSflCls4749gc9NLk891Vae1WMiS+tI0cF4QDgjYYlWRjsOWDhVyCGOCBe3hr1HDa9kbdCaz9hoWbOGGrC2m5C77sde+ZTgBOk2u2SSmHl8iJjvWuwqJbDD5l0pugb6WqtYk7ONweuWMkkXQ01WMjjK5poW4SdlA2Eg6ZZWMmOMpQbDBn7cSuhajsdjcNV+t422bXVwz2KwZq7X5WnH+Jp3QrREmyhJeFq2sDxtCSlMl1jrh8s3bLOXdnsvsUHNyF5LcsaHxfBGRmrWX8cLK47TSg5Ul/T8KjOqZ8RgQ+nlWf4hw4npr7kuFaQY2d2298Dg4+nuM9KQGOQd8SZA4L8/KOcDH6jHbnj2Wa0V6+SdWsy6ulrJQDVSDfigI9otkSBsI/CYWXYsgWUQBjDe0hu5+n1sqeKve1wdn8nfr4jQs3h+TdU5O5Av5ehg6mmcd57RstnSbeyd16HKqbDumnaXgS+nnFxFq9QdJpWppTVnFVpxue82Wx7clWW41NQCWn3OPvhIGcQJMF7JiZiWfJkCgoCQ6F6snneM7+C9qw807BhbWJyfKXPKfb3omDt04Yynil6Xld0z2byFZwwyrg8MnB5Mit3CiGsQmtSU192mbjbmv04IPhI9UMVsbWxnzImCsgwVIBCsWC8Ed+ME9TimksLwvaaKO2klVfLGZC00RHozuG4IGYArjCksMAk0rVjMQvPbxGu2LF3W6PKfOCtUy4Y91Adj09HuB5bnQNlZRYobiR2LRW6zsVg7gsK1dy7wsKTkWXBXajhbTdv5q4/5m0DUcfSZQ0HB4vmXe79i7SxhBjK17IUsTTxCby5Zl8jbyWMuhXpY85IW1zC8EINMsXucxytG2S9i6sYzODiqCFfOqXIuYa0dujBda1xYgNgkPlirYHAOU/sTagWDM+irhk9QwmdqO33ado1eq+iRY2dTpzebldki1YnHVNlV51DGPouah1fsl5fk+Ug4ugxSHkt1AzzRfHvISYykwqxknaowvqJGewJJPYnPPViQ11CqZp4GBjDSyIZ8gNHvJjUxjcyblBGAjkNtYDY0NwzgLm9bBhOLtBxrs5yByCu0OiYSbNTHXckGt61mdy2CvVjMNQt0UdOxOVzz6oWEW6lHG2nmdiA+KAGq8inkHRVcteQxOSJJsruApqWMRkhrXS8qpJcsRcquSxi4lAMUflYBCRen17f9yj29c07Ls2V1KhmeVa3GXImj6SWbuKweO4u2Xb8Jaxma3gr7k/Lru/pTJ5GrVSsFFcr5cqcmMWZBip4hRxlq2j2MVu9DY9zzQ0cVhFZisascUBUwFOhlNrdXT2rvX83nk2s5aSvwJQWQsK7YQATEtKw0ibdS0o1izHawhinTYFj2/iFQTuJcfsD35BEll4JZBQm8yARwbJXBidpmaTzhtLHCJGIMZVSWZ+WGMS+YJ+SulncgRSWUsTZhpEFll15nD2QbCYQkRDE+NxgQl3THQoGBK33sYjM0vdbwRsOuVbis23ljXdau5KtivqR1dPzc2Wbcu6xOPvxRq38UmKpZEl166zlSGW8eJLOaqahhnbZcPFU7SZvKu/HqY9zkoXWxnmKRYx7GCK5q4/tKw6TXXSzuCuyTKBmxHtp5nxXEXIeH3W+rMZapom1YLI4rHYBZWGtZW2ynicu6RCzUC/RnBHkiJVxh1DGV2nRJws/U925rWnRQyeG9Pa2u+HzAshgCrvUP6IRk4XJ9s9sjPSu5pdbXKtiCeil25LDIkRklljQSvHhG9Dop2uQw37h/iBXjrC94ejYnjr32+9TVdbx6KOGsclaTyGwbACZXbvL/DGu7Xn8hYtQbWOtWM5h7IC+6Tbo1lUk2K9Ouumdhm+1/UD27B874JW0Y7WcGPCecyOcx+W8VervV7CFmQ1TWFC8km/JULV7K36yKwWm1KjMg/yhFoKD8P3y2NKzXvw9y+3YHZ6Gb1HeKfC2Ux2YwmRjM46Mvr/D7Nay2NXdQbqYWVPLFhdpUWmeHYLhsguxYsAFfdkRew93TLI4sbJRlKeRr0KpE+xNecghpFaQgiGRlTGNKuMs8hSzoJPX4o6P4S8P3/HtiSrrSU9GnhklRLuqXrC0gEb05IDSFTlcZycKQSfdno7f+n/CWkTqlmKabR9NsTRx12s2FmatXllLV5fNCSbt29RtEbscAbcA91/j3NWuKX8zWccVLQtI/ozCbbmshNWmvHZ/IUMVfHAHTY9ctt+CEwqsoS6lNarZ8ORtKQdnNl5T2zPe3HlrWtgzdipg+SE4TUMfrGKxGPrYnJ6FQxgyas9cTXXZVRrsdex+QqtGLdxTZOyEVj6emZ+oxvnAWu8JZv2HcD2cVyFvnOPLuN9wHK2z6XOLz+ocVY3WuVtJ27Z/rWw4fL3MXieUsjf1jAYrWdVy6l2shh/r2evfDp0gKxW7jnVc57grnHnD+mAeS2hb7oWccuYXgq9CsJneYi6UNaSqL80lN2yxc+HGEl8savoHqu+Iv4XxUK/81ta3ptsefJBDTgls1rkq7lTzfhnbfHFNkqiShJWUHdGFZcgaT4zq+IDckm0+alHXsGaOW5Vcx/DVlgsJakknjWONkkiM2cL5GyNsiRN/SXFd7IbVTsWLD0DbdNv5Pb5HWG27Tz6wJQMsv9HSblrKY6HLVN7YgCJNowSE5ldamq3SBiV9KiHxkL1gQSTnOJNZxywmzBumCYFfwjEd6yDtIg1bXxPl2NRymPnIZDDbFsOphQqSTVxnsRtue1PKVQIe5b/i57Vs7RkpmY8mPfEeCfx9MviceTNa56tZzi7Qa+8b6Gq7ZQq4V2OdnaGJx+VU+je2NeNgDAb1OvVsVKdhy2CmSdXECY6fVXg0arahRY5FqwjauNy7xnbn1Z3FgOwyGzxn3N182T4aWfepeKIyLvcxQkhAy75cMsUbH5pdrBVydpAx0ptH3Lb9PrnruvWT1RueWdLM5SsKjyORxt1rxtIHzplgVpxdp6xaLa7VA/o4pWAkNk7+y8aHx/hNO1/Wbbc/jM8edvZboa1NxmMq3KmJx02pW11ruYVZliO8lsBbpqmTTjrTiL9hmw0csWWTdM4ohUyyHA5OQQykm1TtDYKSrmuwl6rNYlESzS6uFaSBQh6tvR0jVMvsPGuu6Hslrbtu2ClayPKgi1NfH6lTpuO1ewtC0RSVl0r8EPZEhXlpOORASCZr8mi060rGtdknZs74mcWUO4xg7fMB5x/hAIGfpy5q2jEIvNdwd67XhWRSNiM484xgYjA3ZEp2FmUYJZek1qGxP1faWbclIE3D5QL1ECSTV0n/ADQtWjrIdBrBayky8bVtAgGPkoOR8I3F9vmq67tG/wB7ZNmQNu8cWM3LWdKlNdhovdVYArkVyytFtxLZ4QWAGBdswYhFPKOPPY+QL2t0KA0cRnuQsji8NLmxMY7H1cqvCN+VYKCBi12lvsPNgj2I7HlDq/VpWuzul4rRt7zXF9bdiyeSq4nCxZy2M8oYlZZpcGhHlKBlrFilp9a8uXEBPacdYTAR0eOOUXK8cUTxupdBxuJCkgqMAZWPB4IAxnuB05OpxzRyVWtSRzz1pVWdYn8yNECKX3gDDRvYVlUurHcSmdrMBHKb/ktX27C0cZQqmLbmWvWMi9qH27zhpvXjpSIrIQx1e7YE2CXjiagk9FVjw7ZNOWtRx2xbZi8Pws+zkkf04nKcibLYY5dnO7fFvF2bsLr2GJZj6asEjJU5M5sMGymlFmFqmI9DXH3A+1cnc+Y7jjASwrmNxz7tm92GFbCYG5QzNkdgy8yplinRyFzFxhKDvExV2/dq01CIte6tI7bYwXGmT2jXdR24c+zXtku6hnMphT+Qp2WxNhePzyaTVkQMZVuNPFE4eihtqupKSOhahbKrDdeEyCFLiM6giZUYZQKzrGWLdwy7m25yFXcvIZlU1zSNQ1NKcWsLBqFWq07UYZAUkindYoZbahPMYJJFKsMRmVSXmk8p2SNop3ZKac3jNY1bXBUuxiBqntGZJaFN+q+RhqxKUuFipjHVjW6w9JytrC8VJrRaxKiOlhWU1qrh4q8UlVifaaS+yZgg+U+AMEDC3skZTAlKe6DWTFyMelrq6q9i2yqM5D5Vi0ELrtV1XFyy9A1nMfMwUuSfQh/Lx9SmA7SiIl7FpWW1E25jOWFvi8ltinUc8jcYyplgWwvtjsiAQctGI7QGIIhGBgoy6SWgyCgtWVdoY1gAgACrlvcHtkg88+5z1bFu1KISusu6abzTEZgWkmdmEj7QSAUUMQE27IlwMBQB1M8sa5gHa3rzauRPHqM11XsWixYdmMlXqqdZmPCBSimqO9ZLb5CYUDEB8f8Ac9CeCw+UydixXW6ArkfVLG+OLHj8EitfxhMCM5OBhIA0wEoIkkMx2FB0C2Xa7mPKXMbjMZYas32GCqmqJOfKAMHqpxVogQnrEmsCglsnr2yZ6pl4xmQZmF0RuuTBxWhRSyJI5agZEwiQlZfee6eosgSjospkoQX6NUWkmt2KEZJQOkkskbgKED4VAwGD3AOScc5yx9SF2lpE9eK4moWYllkh8wRO6tPNvgSR5dhUk92csic4j8sLEvnk9Y3DB/TkxjzhL+1YMZ4zBwLgDe6ZYLJ7IM4XEyuINv2sD3R3CzX77vlwsXd3e5OenD0Yp4THONQVa71reeMf8Sa0QJpB1hbHr7rxpOAYbUCEQJbZyhvWUv1mZC6C0qdC66e6ShQlFayfU+zqRT1j+fygC7S8gCJS1cTOt2sWvKbGdkrFQC8NjvBdCLK0NcQuf2wJdixmFVYMSZ9+hhHQfXooKcUsk9HVZq+zYzCXVZ0qEIUILVlJVtpBZFdSBz23EmuaxLaFHS7fiDRNIt2W+JVJNNR7dyJp/S6wWJEjeHzYzGlhoHUnG4ZCLjS7+t3az9v9MDnDIWcctdW9yN7eZfKxgRqd3uH47ekxrpEVVoY6EomJiVH5BlcA0iAfnt56JLBZEpj/APY9mY+3SY6UDjr06RHSYmPv06/brH2mOn0Tv1ntoxM/pY+7dOSNzbOwbr7YK+mIUlfhqop+7HhHK2jf2MGa/bjcdlErZEHD22AWa4IYeHzss7Axg8jA/bphbXXr9pmJoOn/AH/y9P4np/Yf9ukdh8D6iuo6aZFsx2juIaSMtjKAH1MdpyQdw7+kgZznr4m/2jp3k8TQQvVNTyIa6LGqlY8F45NsZYlmWMv5TEhdzo+AFx10WO6K9iY6z0Q3r1/tEgX8/frH3+//ANn19uf2fjA+0z2wdPv19u/CU9esz16cZauPXrMzP8DH8/f/AH/39fEWsf8Au9ies9fCyZ6des/jMTETHSepRMx/P36/+sfbp9n3X/2Sva9E/wAx7deEonr1/n/hlq/X+Yif/rET/vEerkTxjn9+eOPtwP8Az36+flLYID5X3UdgQF5x2+nVjPXPXPXOsR/M9PWvWeueuevzrH89f4/9fWI24tXX7d0x/brEf7f9/wDf148AnBwO5AJx/TP162VGc4VST9v/AD79dVxBM6lEdYj/AKdf57Y//wBehWyyE/iapL/06RP+Wf8A7HWP9/49S9vN+KJgQGP+slE/3H/0/vP89PQrfzlYVG2w5SgAe8iMhGIGO3rPWC6dI6elNqWvZTZFIscg7t5IZsZT2I5+57DqwadVtHaphLKSoUKcvyVwAFySTn9846x3X1x16VBmI6/zEz9vt07Y7ZiZ/wB/v9p/jr6FbT3vtfuoqxSYqAJMrk7PkmYgmGRDKvCA9oGHZMdClnln7L9eZbLi7dZlqvcrSgPy75OO6QEvscBLO7tb2F4+4RIx6EMfeJ9LDa9loWAZhjh6m2VzPmRJeQ1vFkTNJ0K6ELf/AIbYnpMiSmLXEiyKTqFfVB/woY70JI9LiKtuB2DGWVsgjPODngA8dX/RtGszT+StWWNvlmZ0kdoFG3e4RmX1Jw2MhgSOVJyfDcqWuKq2aCjwmPuyIOM31awyj5K7EKsfhUOIdYYgwJhiwnLA1t/CRIRCxjdETXuts3sEvJY1FQGsrPCups2n9UAau2CGDYMBUNREVbukkH/mEh/e8zqtbBwhd7J1PClZMtuqMeC7bF+H4r58LHS6sKycK+pkCygqxdO+CrnlMtotcmvt3T+qGpf7TLdmavUGdKkwa6xJaN3yHK4iSTEtGFmFoe31U9UWjpQEsmm0q1nam4S33Kj7hETbuBAAOFyFOMDO3uHhbwrev0YttvX4cWCAK9FnllYNX3mRmZdsDxBwV8yYQ+ZHvDMV81mHgtOdmLFqvcw+Odjlua7GWTTOOytoqw2ginC09CX4wL6j3QC3WWQREl3RkKnWtl0/E2q+xZHAi2GZym1eLq9/yLqbACaRFNpRVJqix3RsWWC3xjNaw00T3xi5HcddZfRIZmipVTynXvrU9cE41gxkPrDHVf8AkOsZuEpVIdliJUyT9LfPbhjW37RMO1kqtxguMETNNAMYK2Aa0AronoAkQK6gIHEtSZCUL9A0ZdH1NFkeSGvZidyhhPnxs5RGVmRQSNrALkKVf5jznrs+i+Gb9mOWrcGszw2qddGDSWKskcMTSebAkpSIOZxL5o8+ZbFfb5KkDY6PjZMTreRu5W5jFHWnLoa5GKxtxKDpixzLUI8QsFYLHvr12RUbK/kLCKPZ/p+k5msMuri7iSyuMRcydp9dqE3cg19QI6wCpVLIQxy0qldl5/tvsrJrghvayATY7lXKs+oYMMvGPxqKtanXbN1rAPxsc+SsQiBZLvIKln/otEVEyFmMyHUrObVisIzI5+oB0n5E6FevYAxtKcqqu2OUcaVG8aoJGK5y0Q8DCOBm15COA7aVoppWmFtEUNss14Lktfa23LuEWMICxIVjng5CgZ6t2keG79CtVKao8jiSsvwF0iG6ZIkQxwL5sthZykaxyzKQo3R4aWTIYkdDG6wN67TqZ8Lo/FoW00CCv5JXAOG0PkeJw5smBNXZ7vJAL8ZCwJGIw9pLV69jJWAoCybaUKpvurpktSTRVYaYgq7Dn47pCOgu8azIpBgFED6XuazlOjQx9m8lBVsiDTI8fY8F/FwDxXXQ0GVygZtyReJIEUmrqwOyC7Rkti2vCUKmPv3aJY/E0a7cY/ITbK4GTsPYJtdXrrQUdioaqpbOEzIdZJkBAjMJ2nsSLIIblFIcqVMuntM34hGAVl3soVHJyWwAABgjabMum2I7dezJPemRllhcNNVh9VURAsWiNcyNLNVCbfIaU5d2MsTbxm1boIomgEYY76UPymLFEhDBAUmqYqytS+8idBzHePmHu7WR0nvLmdrbRjsbi8oYVDTlcMnPipFlkymuM2CsS2QZDBsLNcQ6ucwz7CK+7ugfSsVsunX2TcwNpmROYlYMpV7korusdRlLP2T+KsQUROf1nwTPQfNE9IkmZuvcoLzV9uUqY2raKg6SQ5gKZjpGUqckYBk170ERrMg8FgRDuYLTUMqrMetsnalNASgWaGv5HpJT1k+UMnbngEYGw59OOmphgWWOaGWvtZmknjtwlpGJU7YogLGYgZCshfBLOJFI/FDDFvZPDDYdmbeRNFMK4BapWLTG1a0wuSt2kI6+JbSOJ+R3j2WPGvzADliU83TZKes8X6zzPFrw8UcdcncW3ORdwcNttavpec5L1/B51VtNeu21bZXwVrJuw9OwuV2MgVGvkCKq5dhIVkeR+NspUzOJsC60uwl0ZH6dQuWBbPlkPNSuDXDxsE0+OyK1nHdMpdE9AcX77hOXtE1/2L+5jHb3ctUNf3/T8dkNjxeJx7V5XWNb48yKcnS2LFCg1JZmsrFSqVGuk0srFRW4bTHKBROKU2l6LBC1nSpdTnnXcDHOIVEo4hjAPqdZbKwoUTDEMx4VWPQGuS6xLp8KUoonb+YadTJFlj5Gn2bEVfUrQZVZYpKOlTahcinsMYfOhhiIkmmiQWg59XQpe5n3DacWAwI4SlitCuajSFVem2i7YtPs2NhYOMVEJHG2r+tV2Y5il0/k5Q8+0Al9Vj7FMcnsO1Zpqamq2qU5NPlW8crN07CJQAd9SlJSVNX4tgiZ1NT2l3248oEfqwXv02nFa77zd911+SHH7Pc4g483PJVE49r7saveyeya3gMgbkqMTouzev7fVxtUyM5JOfa2ahGmLFPdLzT9q3rFajrFzJX8lnDamZimuomkpvcxls2WmeJcSHbMyw0PDqSyLtkBOxeI/DVnUmlt1PD8lV3szlD5zbBmy2CRsCkcZHcbcKPSAOudeCvFFWt4R8LrLfMssvh3QWmmM/nN5q6VUSQM7MQGLbhIRgmTcW9ZY9WGHH7dqUa9s1G0kspt2iHlIymPtvRk1YeVSssXdhjJJBHb+RNkEMABX8eYCwtQyKh0bZchf5L1ajbnIawBbDUnH5KrbmhOJuDZyCkZGpZqEpmLrWjhnybdZ65hLPMiYJ7IkaPdMDf2fYMQe3ZOkypg8jTvqSt1mKk4xlnFlYopMfFUST0NYXbYAXCMtrhMzC5VVnP4GWDUnkPJAFlXaKreKi5amoff5XDajqtPlOf8GxDPJCRhT6qZmB9A1fBesTVv9+sUotu0xQZCOpCpnlSrZ3gduQMAk45cT67GsbMlgOJVKySIkYLxlvw1kTLZCRuVO44Yljhd7Dq0G4Y7C65ybvGr5ZFVJ43Z0nnMxNwclj8mvKYkMxSyWLc0vPlZKze+GNhsOlVv5QsV1rwZr1+7brx9x1vutceZ3JYjH7zs+A2C3qtuGW6E3MW2tTy/kqecWneyeLTKUR5YUqyqqSRrKh4urze2nj2nlcXkslu2VzW0ULajW+3Ss/Gbi8apn0vGukhFaGIBxTDgOHLhUysTmD6c3+aOv5GrlNos7FVzefr1czVoV1NVIUbDAqUHsrM/bNVtSQsFZrdtd8zMmS7BFDJdK8J6lXlke5Ek0Q3CIR3PKIQqoCknJcdw3bcCQR7GvzeI6brHFIq2CnktIzRptM8TRSLOI2LKjpKqyx7STE6qUbK56s3ypi9A13kq7S4Y+fnuMNi4Gqbiu9dvVa+Y1jZ72xjj8vo+QTWlFac7g8YlVwiWhWNmuBfZLPADq5sw7LD2rC02rKV2LHUnmR14g3QuuMqMFtOFkK4KO9jIExaZqmDIVw+WymX2JmIwLk2Mnsev5TXalO4oUA23kTFxzLjFaTYC5CJbYmiit1hLm+P9z0HvvUqh5QMjsL13aGVtYjIAmlcTVpX6i299FHgN4WQKxXepMzIpMOrarXKJXef/ACkPeZ5W0unFuJEQnLSIPQSF25Iwc47445wMCu2dZigqxV471yzJHGqGWVVEsu3aA0zoqLI5XAdgqljkkFiT0bHmspr2Kz+PScWGZheMK9dKOl2rXqXxZKVviTNSSMAj40MXESQwPSCnqH53SJz20stXc/nMPTtNlpY+9lDK7ap5EFlXtQX5zXUfiKwK6xdg/ZZQZdrgXOd2CtXxLL+K2CGwo4tXPJTsJB1f5HcTJhjvjMVC5bE9sTH7fewYYMkLO5V1Ha9S5JRpm45qgrO1KGByePivaZNO7g87rdXOYNtXJiuK1hDluEIgCEUEllVnlZDOjlv5XWOIb0E8i94w8j4I2nAxwO39D2x2r8eo2JH5tNCG5Xy/mYAKCTkYPcA47ZH2BYG4vkuPtYThcPXxmLxTMlruMz9OuIZHYARdltqzl8gEyOTs03tjH1b1lRWUU0CkilcEZT/Fb9Kw3CfPmPfsl6tyTsdPWtajDZoq9mhsOlqb9Tz68VUODKLyLxg4Li5QRSPhV3CCQXXHYOTMlPD2A4VzO24oNZ0be8tt2DTUxLVbAV3Yslks7khyGbEGWrtSMrkLApwbzKqFcVpUpVdCUrVuYuUPjYayWyN8r4eAWmSxLb0EwFn+QrEVODqgRIzJkQM+Rc9RL1NTnmtPsryVQhwHhsSCEtkJnbJ3GBle/fBIx2is6lDs2zPYkkDDDxOjHCurKTkAEsAC428ZKgkeou3a3Wk3bC4NXbWFlGuaerWGmIf4HWCsSYQsVmUpYIKLuKRkYGS7hrKbDl26COlqz1peuYzPt2qtgaplFJWxurLx93ZBxwD8QMvZqIXXdcGvD2KATGSMFsAL3cKq8k+rORXVzP0fWLMWlZOcguDtBK6LSSMjVlxwROsLBwHVIwS4VDHQ5LkeriYzB1tQyuTs61iWYysrJZOhGNc7Kuqqi6N91dbKqPJkpctNd7hGwECVeQ6xJOhoEFfZbeGGF8g5GsmSPkqfk34ONo4P+XHSV9SMhwgsMeCA+A3ZR7ZHPY4PuQc5wcqhrrLPxhyDnVKmSqxcx3zrSmpdUUwge8uzv8BMnrEVZLuMR8nTy9xxa32g4Da9g2r3A6Bpm2N06nvntz3bIbqNObNad4w/HWDytqrhbRVzE4TRpZTLQm5Yhvji6zHGR079hLK55PU6mB0rXcvR3Snldott2GxmdSTjiFeBxOJtgnGZFWUYy2u4Oam1LJKugWUCT8ewphMElH/sqq73sHu81XU9HyQJ2fk/ReS+N8RRyTBTQpBmtJyTb+Tu12eITVja622k17zlQ+4qBpRZb4hmDUVFtoB5ME6BlXeJWwQXUFVeMH1MCQO5xxjHfz60a1K1E2+BjDIweSJJIUdEDpNL5mV2ROqOSSpXZuBUjIrnhsPWs6dl8pha+cyCcfktdhB10iuhgKF/C000qrKCQXWg/F8YVWVSqJATBRxMLWIUVa5C3BbJwfIm0q0C1trsWbSODNIA0Z+Qie2Zb9kHPUySLOpy59l1reuO8by7o2R2OqH9C8jbzxDyUVT4s0LV7R7eMTlCosU5a7NL5N/G2cfcxnnXX+W2HWkPpvQNWLNDPtsPqTnLQJs1jbXJbxbZqgtkC4p7P3DhSogCAh8kR4ygoV5C9NNMrGtAHrpp8uFO7M6OEOFzkODyBk9vt2PVVs3pUsizJHLIkuGV3Q+sNswy47gjlSuRznODzY/kTlLcuVsFxfW2Gpr2r6zxLon/AA00CtrmEbhsZWxSX17OWvXy8jRyOfz1tE38lljUV47L3R3TVc1Mk3tb1PDb1yrxNrG74DL7tr+b3TYq+zadqJoo7PmNfq6ltt6lf05mUmcZTyAZ+rr17Zbl/srM1yjnRqkq/ZozCx2DT85qnEHB/ITtrwWX1bmRnJmCwesBLspsWoXNCYmcjlNpwvkrs1V2Yaxga18sjfeEI8ABNmsNlY65vW1aNm6uya1sp41mBflsc6/jpZFj6dlaLsdcrJKSBqE2g/FsJj985kykCjumta1BqU1pLdTVdPgkR0LQ5jZSMxkKV4XGBjtwDj2x0Ul9ZIHDV5FicSBfLTYwZjh2TGCGD5O7Od555z1m7bXXp+/8g45isZj7mN2rYsLWoj3WKtZQ3VKqsXbZIy06VV6JKyqVpfchwiglKEzP939w2xbCWq2jxumzkNN1LAaLhvoGCLHWr2PxmQO8rJ5glmZZDYbNkFLyuWBiX3KqqySEExMSvuauOdj493XC6ftp0VZvL6zU2wgo5ClkgLGZG0vw2H2cfduLU9zm9WV2WDtqWk3RJr7wCCDQLaMnjKmOu49trPVal+j3NT8ZhvaaEV6zzttUNx7+0oqMJJwJSyTGRKAslHWnakkFt9OawgUGcR1c54ywON5zke5Jx9uVX8xlWZlWo6IeVd07DCDtn6nIz+n36Zm5Ws/azz85mixlzK7jgqe3ZKtQAIrqZlpYbFmo5ldG8k1z5qip8S4gXCoiZLvXfjdgvu0Xfsd/5qNbFUcBbiks0MxtfLTdWFF16CAv2kLlor8cqmSYcMSf2ZC+zlHKZHZthSCCwA4jHhVydIco3JLXbxiSXl7kZBKuw/lSue81D2Vx6V0fKg5MsG8y99L3qh2uw66+JwBeKo2bNNo2bQMrstGXgaTpjtIVftFTIoMCYUeAspNUdg0872AMHFeFwo5UclfScc/UH9M9Bz6iyMGLB+V5CYI+XsCff+5/bqx/s9ymxV+feML+Fy7NdsKsWs1b2fHj8e1QxdQr05Ry2j3oq0xx8OUzviZugRVvkCuwQG+f1MuRdIdzpmdM4l3rK7zxVWtI3W9mGZ2bWARySdilN1GpVa/gpBh8ZQZa+PbZTG79Ws3ThowtkEifY5yFmKHM+axeDxeEyee5A4F5a4tw9JlF9iiFXYMAdu7dp1irNXGVWWCTFA7i0l5mGFJkHZYDKe2sZsGJ1/StbHH2rGWwGKx2lFjWeazdfdw2NqYryXZn5b7GTUuj1ss6tltllhj7BuM+i3VfKsMohp17EKujBnqBpkCkHG5hn1bvUO/pTB79NYfErVoVkh+IjK12iKbVSOZ5mhJdwyFg0Ai2xMsgDLYm3pkKepbPZJKjQ6u9jvDj8dfnrbYSBJpMlcyPmEUuAeq2kUeUROQZDFQIiVa/XuXbyV2GjjT+nXnKo1GeRzSnGnaGCXMwNlZRIkufwlcLk1eOek+ktStWsUrLUreLpKi4sqmUFrGzaVC3mEVoW1PVTPLAwSz/ACEohERBEfRm8eqy13bdUB3x0RZo3FkklkhzKzKdua7DY58nTntADsdrCkkgSpFISwY9BIJNixs0AUYKkSxbclT2UAcDnqutrM1jJllkyxBwrFzk7e/BH7n26j3fPfr6sg0bF0mttJk/KBnXWsogxgyEvMNhYQMkz8hgO0phg95GmKxTMrsmgU9wt3sBqG5/GPIZtsC19fW1tinby2NCRcZppDX7xqSfR5BCAGBPuEcymGWvXl0cJnalqLapblqk99NdKatp/ilVwz77rrCpIwr0/wB1Sh6PUQsBkTPGm96nW2XjU+WsXa3HivWcpfDc9ewN+KO0WdYt071Ovh8RdUUxSfjcs2lnK1ODqhbfQKg9sLttuLZoyBlSLU1kmfAMW1pMfL+aTgYHP9focyVDaLbgzFeDtfKgjCY4bA/857npwcmcn6Qzmrftp0DVKGH0lp2cJrevW6i8pVPCU6tbGUbApsWC+PZvGDsnHdA/EMhUiFSJQSs5AyyixPHFvE0ZxSHauLMhISsasut5u3INx/jf0GtK0gsazhKyB+SG/KBoCE9yFT0zD5jdMjpuJyz9U2VNjG6tV2O1UPYcJOWmJXDwrhY891UKJ1Ux75iZmHFACtpVyZ9ayt7Ea4ihZUlljEYmjWt3p8zLNrJpo0GMKwtCq82LLZgnEaaiBICE+2CaONSWOlAJNUlVYiAVb0RgHK43NFjHPJzxweSOpnsyLME+HUtngxKWYfL29hjP16uFumgZXYdvxupWN7jIIwPEOD3atmNodYZDq3iUxGq4NjPIQDX+e6MZjJXCULU4AdC48UQ/E/I+c0HdKW04YJO1puQqNlC7JUvnVLBtqW6b2IathUrwEz6hVUa1uQoAfM/5ZJ+fvbbyrwbGl/1NseM23ZrenaxuOxapicoFi3xtqG24vKWNdnZ8kh9ioB2LeMt4z6Wh82Asp8zq8VmAZ1zrZTM3aOXa5larcVCgqVqpRDrBA+FS17ArTKYNPcw5KDYtkRBSAfeElAzanKqadaaSsGUbazSdgUxvkcjkYPGMn6e3WslzytjYdFkAIdwQNp2+pSuQR78nnj26eWTuXtz5CvYzC4KhVvZrYLtxOua8NepiqX+FXkWrpI7ZhGNGe7sIYCAa58n3z9/V/aup8v8AtP8Aaj7q9o3b5Gn8uctZbjngfXCzkncx+zcEb2rJs2zVdXvscXg3KhI2bOKYi2tOPZ8ICxlsLDFzqzv185VyuODw5OvWzlEn4h1ULeJZkEqAYt+DJwK7h1Fv7llbrH1aZz8NpsWMRdb3he8flz3B8C3eLdvVRyOA2Tmjhnmzj7csbWxWt43ijL8X5A7G4aZicJYwzr22V9zMERf2S/n8anE1gjHBrhzYsm13q1CeiYGk1oxsUC/A/wAnlvMxdghVrSHamASM9iSCcrnNn02BJtPEkNuhPumrPPBJYjilVI5In3RrKpWTayK0iEgmMOIiZdimn+EPEWcfSqMW1wUKNetQU3r5iiuinWrNFjpeREqrVBn8T45mYYRxEn6wablCAGvInconZtLbQKxMgAV3urAuRsCZCLTgw8sdpVyn8IYnp0YGoahq3/A/kHdM/ta6XK7MjhMJwpqNZtYqG0YX6XWnZcvsWUT54wPwYY7F4ynZXXbYsJhrmtCzC1oh6MrWw6RoUlsyDbeQWFN7FLVfhBMGkEXjKatMbb4gRZYNoI6CbAIplnoyDS6liBZ7KwwAISds8cbNwD/wgMhsDAXB9sd+K6bkyaiyCOViZMZUExn/AIeTu4Hf3xxznOOtg/E2XynIXJfGOqROSC7h8Jso18lhbLo2a3jfpsupYht235QVi8aNSV15A01UVjb8ea7GDBVov7ZZyGcuWbBIa9mbcFp895Wb7BteArjofBPuOOVL72G6ez/TZDwEgnbN7c+WOEfbVyHxHR1HjqPcBuGC9rWz5nlbkE8gen63tW65mkjOP1qhWylXZSr4vT1WLmpZHJ0691GTtViyLA8fgFGoXZdpsbnyBtG2t1JWs4/dNor7LjtKwMjawuk4+5idfx1fV8LkImvaKjV+lvvC6wMHYymUyBqU4XLSCWNofi2g02ndkCOyMTXYR4UQnImZRGwYMwBV2OVY7QNpZvYs2Qg8xo4IHhhkRnkQSSNJLLHJEa7N8RG8SRRSnzokBWyig+Ykqo6+O9hxE8pa7Yyh/wCAw++a5lraM2B2NedjMPkKd29SzeNM3y+ga0vq3wQIjNR7CSQpkkFefnvmDVuU/aerVMHn8JiuWMZ+odyRyxtWs6kqy3G3eDctpvK2G0m1q0WAsBhNFwOJz3G9O/TqsxVR+y6nlG1KybOSUJVL0O3omZ2nby5LwOWpaxq3EW+3cSWAQhdvN7klBHra8n2IX4BO6Swiw1wVrCBhNlUriShv/pyak7lb9QLhbijJUtS2DjrK8I84bpzFr1mtlSsZvAanR0nA60vBXanjfjQrbxyBr9i6VubSruGRlaTKXls07EP638O9Q1djrXwgWjDtN1TariUxApJIEVnDxsY1IygPJ3YLADo+KGvBpcurK8z/AMoifVm2TRxGRacDzPCEkdRL5ixhdh2szbV8xQWzT3NX8liNUzmYWnJ5KtreIv5XKTUYA/KTicSy1NKobSmAcTUQFSSbDPI+Te5/kkZsbyBOn61+m1+nBtx5Cm/nf3W807fyYvPnri8cOL4yRqu37nuOgvzlMmHk28arxGp4DW7t24L8hN/MXm41TktJCQ2bAZG7v3NeLr0bo6/pnO/uSxLq2GW7J4LW9M4393nOvHGG16xcOuibcYvUNMweDTlshVrNt0lVLzAXl2Wq3rE5byWM3Xk4Ngw+sZfXOLadTD1OD+JUZzLbJqvGGJ+h1sNtNXQrD01FoXuWdCxmM3eRj8edy7ePEPl4CRu6+/iv/Z2raVo2mP8AwZ8dWNaoWXOuauviqSOpqkH8pvwRV4Fl3x6eF1ibTdTkmjrSSPVpT0E8trLWUWarN4imt1DO+iUasUi2C8Nl5LFlPwlEUoG5NrxSScIXUuqP5g2rlm8JbNgS94/DFz3Q5Chb4b2LE8mZrnvdc5dNWMX9F4b2tugYa1lKlgMnRsZTkmvqmPx5VHdl5QLpGzvtKeKfwQ7VtOk5nkXJUFa1hLOwZ76LrC2IoZLEY7I7LnGazizpRPne6pq1HC28pNmCeu/lbFJllk1pIprZta0LH6bes7rmcjq/JEZDCpxPGVvCZJtnK61l3NF+zZC+wQRgQwuKGMlTo30+fM1yhmLJxJZBZlJ2m5LifNug7a87pWrgrUkUsbaNGxC68y3byuZyJy2FHVWJKUpaBW0hTFVpdzFzxAw1L+oXHp6f5OmtM7U6pvyT2asbJCESWRwvmFGQsMKB6iOi7dqmxWWCzbVjFAjIjIYN0UkjtKg+YtIJQkje6wxDAxy39Ly/H0aFllYLVMqW7YjC5uxuewg6scTQzVVGPx1CrVgprUlIvOi6zIEqLNi2JppdhDEqxuPMpgKmQ3epcx+WMi0e9U16pBIWTdsY8AW6w0WQPx2pFxQuIVMGUyyww+6Tg7EXtIx24aBhcjYq0eQNH1LP7EgfgtvvRYoRlBY3IomzbqJl8zNakiym2nqxl2rPkiIGeMzfmORbVdlC9kV1axWLFNNvrLRppNlro6Fl8QSXHgB5oGVrKZmeyRNc1aC/TVhH5k8fGI1iUsoAXJPBzj3z+3OeiausrFsVO+FyxXDn5Rzx7/oMduD08bdHVMfregYnGBln52aexWuUL16hVjEVck91GxrVXVEKBV800KY3U5y1kF2ZvudXHHEivXeBl3HmMyme2jjvD1cUdzL5bJZpGLVYYbk5O2kG2YGuqZ8RlWqpK11b1ErAhApV2fkR+3vhXlPmXa9bTx9qF/ZRytPem1q/krYbEnTwiGLyKH7NlbKMdL6tt9Sv2ttzEWDroCfPchcGua1jIca0vZPQzNLI5u/zDxPyB7gdH1zWq12htWIxOJyPGRzS24npqZPB59dfmDV8x9Bs1H3q1ahnsPk5pXcZ4GzVfEWj6Es1zxD4R1vxlWCsv8l07UJ9Fm34iUN8TA6F/JZ0Zog6lxIoJQEN0xa/buyx06Or/A6jMu6GNJ4vNZXSeQOY2DMkRWrZ2yMmzMEi7iyFemxuGu6vxP8ApZ8mc8uraxe9xvuB5ip6hp+w/wBJ0hTU3VfMeU4uxer4V0LZcmKmr63tNzM3LmedWymfxjsgyForU8cpcoZsejcHJ5G4nzeZ0rMOzF8lbXqrGYvYMViMhUs2ruVXlhIbdBT8fNEqqqhoshaYDgZVMRWA3q+f3r3A+3zgr2Labx/M43grlDbfcltHIFrJBev5Slp+78ib8rVsZqnjhtF1DIciNnJ5u9kblgK+MUrFYO3kbLGUOmtaxFLj7Eax/UVh7MjnsfWoyIWCxTNepVqmIK+55SI2AsWFnkFVg8oScsTcmuYy2XFDxP8Aws8Q6DbrVf4S+MPDWuz6nbt6bPqXiKeWHT9NlZJKWkmN3d7U+nqdst6WR5LUjk5WMRqoWgUfEul2b8niHW/iHsWJs1jZrWzJXZVqxzSRxKUjhsRwZWF9uE3b0EhlHU7w1hNKDT+Z+WNo2jK4rauL8Pjc1pVNeXO1sPK+9bTmbJX2Wr16WXrdtmTuPZlssx55LJXspby2Qsyw7bbBtgeb+eOCMhtPuY4z1/UvrPJGMwnDib+6Y6/lcFrWH1nYLFnKK1HDYvIY1oZrPd0WMvbs224517F4i7bq3VJJTVbiNRx268/Yvi/jGLO2Yi5kcXgcS8HrrtzOWnH3bWXeyw2UVsSujbqTJWbBwvtiQWfhiYO9fuw4z1L2/fpR4bMu33BbHyFnubOHB4+z+RXh8esM3zB7oOPa+z8Ya5jq9ojy79d49sbjq7SObmdjH4XNZyw2uyix1JJHr2reG681V9As/BxQGUWX0kTxyLHjG2yA8nmtnamzvtycYLdNdT8U6HXeLTNZkh1hdd1Ktp4oBFkeBLEcUX4kcflIaqzQGxN8Q0jkSShFkSMRLrhqe33D8PezrizbaW5jsedubXQ0rLYC7aDJ7DgRq5a/hZy21ZQjkMvsG55SpGx5Q1Cqumxnn5d9dPa2jWJtX2LWMLgchcx57FjdoyXW/wDU1ZJtOuFK3VbXfjp+OaidXdPZLDsA1orE0sCRZEwlFWZRx7FQs1Vstdm1XSpurtBKaVWbpWLUPNrlFYa868wqVE2+IQ11xP8ABNnj7Uc1kqGByOyNlOv5bY8DVw5WsZYYzI/VbyKcNVKPkyFRL3h8qH9BgBnuahIfIWJp+jQeMttulHW0eZwCptWPg4nbCYHlTbQGcgLj/EcAAYHTX+bfAzOotsYxLM5ecxJsjaTekWEHIhjPlBmy7rHvdmZmY2H0HRMpl8Px1yTUwWVdr+1clp0rBWaoLPG5rK01Tm7NCBMha2SZj8g60xIDMhVcb2OFAjLW3+jlw9xuyUaeNfn8zj6uk2LWCx9f53jVWx950VTFTV12tSxRQ3yedSIUMFCiOfTL560rV/a/7S/axyhkcsGb5m5M579ueucd4One2GNMujyzteIze9ajrVQLZ4UcprPAdLkjaMZs+TfiW7tt2qgFXGOLZsXxpau5wPxA3K79zvy9maeK445N5I1Bejca67kzdl3YvTqut4/JBvOUxQX6pPs5fcMwybdVC0W62IxC6Dso474zTar/AA48Zw6f/OdtFNMW4aS3UkrS+fJAFWw0EEgSSaNJGjVpFBjjEih3znCgfxV8PRU7l5LEOpLXktVFqmGaCSWUWqUML43zzGr8PJPO9nyEUrWl3LBI0Mcut/3B+4XmfRuX8ts3FWd1jVc7ybxVidZ2z+kMFUfkdVwOFJMYzE17BVpHG7C21nszmK+Tq99mi02HV8Eog21p1rFY3WsHrOMs0e2lVbSpC+sCgbkXzZiX27HxlVa31PKWSfctv6KB1qzaelaFnFcCbh3nX/gRnNhdmtLp8tbFr+Ox+mYuxuI2tdxv1qmOTx2R2Oxi7iX3iC0U27KK1ifPZrzQZVbCQ+a/G4zr7DyfvHBvEt+9i0a9l9tMMrs5LGZWa4s5rJXBpAJE+/btVH46hU+StXnsrrrmZSMMF1Orr1WD4XVYpvNcsN1erEsYbKjd5sbKh3sc8N7c4GOrDWtaFo7SXItNo6VEtaoFvQxhrNxIhIixMqmSywqRKgRpSWczMI1yCXbuVvY/S9+uUG5NOWtHcoZQb2MNgUDS8Vrr0+orRDoqCa61koWKSAYkxAgE4s5v07PhuKdT5U2CsVmttyXY3j+sqJOpdT/RuX26vkMgl3c745YjFZGxWZEpsNuLVVWbZdMPTv6jb8lqvvd03QtJxuMq6tHtjwW35DE42io7FrYrPOqtVi6cVajbSDq60ZVGNkvjlWsDYsAQpkhXQ8ych7rrdXV9qyjLGvaliq2JwtBhV6SNfqU8dFARjtWDnWJCJJoLiG2XQmKrgkPjBQG8MWkuXUa9MqnAiBWQRtJmM5Zt5Lqi7woA5chs4HVg0bxPL4k0Xw3rtaWnUqyt595dQR3vioYnQwUzERFFJPZSHznZgvwwdVUscdO1lrVq3FlW1nL666os2ht/EiF3slYYtDSoUQ6QmFjMsg4L9giI5CFOiYmK4Z1zN7COfy4NRT1vCrbkbzIdIqwuLXN2uhlhzvIt5WCAIJP2jyD4GJZDIbKTp0G7ZqbMTdTk0qpUr0VDlXnJ9oyEZFCYPvLyQEWCKVdzuhrOZb1ODvCb5mMdplzjKpiwx43ZGclavyQSUjcm0hDO+BtSuFpMwTMkyoTF+P5Cgjpm5XfS44hJpgu7EwZsZLkABRumVgAWwTjnaG7E5F2pajds1bNXTrVYi7PGS9pwyV4ZZ4zZeKLILyLA0vkbm2+aIgwMSFOm5yviq5a1qFzCa/bDG5Nk3VZq+SgtZGatqqb0nHYIrrmcisVL6kkOjAgRCAk1s6RUTpmpAe0Blcpkati9kcVQkix+Lm4DYCHs/wAli4cr73p7ZXMSBzKzZMeobAafuHuGy+N1bBPcWJ1bFtUJukq+HpU+o3Zh9gxT5QuWK0p80d8GUQBSp0gPq8vCOk8Q5d+K4yoMDZtp0nEvym+Z6oFv6LWydK99LjBhcOVBYc2zZl8sp+er8bGNWb5c9gKK0dYLNje2nVY1tRwwRG1CoVplNdZUghjQrNg5IyGCx5LEvyKp4v8AHtTwXpVCvb1GxZv6Xet6jf0/TVjvy16NxdQ+Am1K1bLGp5iCJSkLQvPcKRwL8MCp9bP9bPi3fV/pgc47o7HZI9Sw3IHt/S7IOCF10fP9xHFuOrT/ALsW61fqLWXUWdWD5JOOnT59udE/oWS6x9vpFmevWZn70DL/ALx0/wBv4j7fzMz6+nN/4mPMzgP0wOUtGwG2Vv6ZHkX22It67iwqhLLQ+4DTrtalkLKWNs200JxK7ZqsdPFcVh2nBOgGH8xzYJn6FkYiev8A5RaienSI/wDci/7F/v8Ax1jpMwX8fbq+m069GApAkSDCZEMMddCx9LEKn6YBOD9e2Ovi3+L3ie14wu1ddnjqwpbQSV4YPN3w1jYxCtlZI4itkqC8oRTEMr5ZdfW2JZ/93sf7+BvSP/vC/wD0/wD2I+/+/wBun2fT3e0/2yT/ABH/ALPXCfb/AD/lnjDVZ/v9/wCZn+fv/v6+IrY+1ex1mevx2f36f8h9f9/56f7fb/r6+3N7N57vaR7XSifxP268HkH/AO7PF2qdP5kun36z/mL+f5n+fRX5vccf/sn+2c+36DrlK4+H/Lkt99/ZP2x1ZCZiP5mI/wC89PXjPYX/ADR9v9pj+/r9IYKOk+ukayx/ju/9SmfW/H7/ANu4x/r/AG60Xb3JYEdsAH/Mj79fjZgB+xfz/wCv8TH89P8Av/09CuRKZiZFkR/HSOs9P+T/ANP/ALEf+v8APotJCijpI/8A2Z//AE+oHKYRVlLBFrk+QZHvW3sMOvZEEsvGXaUdOsT946/zEx1j0Ha+IaJhBIq544wDztHfB/T989MNPlhSZfMdkywy2wMMHbnIBz7H/qCcivm/vui/FKjJ2a1J52ZvLqmMMKugENlsTH7kyou2Zn7rBfkhgzBfYJzmBbltQx5Y/NjaOiywLLTiLtsd1vzkpqu3u7hlYwEdROFR+2RQYdXLndMq30guzZud6O6UPGwzzhJSufyZ2xJQJiB/ee6YDtku0iElkmnOAuV8Pbh7/nWVrE0AcUSs2Qiy07FYWfiE2TkTNfYLTnuLwyZdeWahS1CveklYSsk21BJ+IQjHycDI4UFlJyBzzgjnd2vQtSgNKkKEw+N02Y22iFaLbYjTzy8mWTc7CGUIQZMhQvofYrJWg8pkMKpiyyaE1clTQdjHsYC1w+Z8XdV8gj1STmTEM6+KXR2GIsj74bcy11ym08yZ+JTJhyrgwIMQBA9tg5iDSJCMB2x1JSxguhLKYly7HrFJeyWq2TwOUypWoRZC1WURIGvJwAio4FgLLqsxYo5EIVEQ1cgUFKy2KvqyqTjoYDJYO2Vt1EYswLKtmmsz+OtYz2Q1q3DIGkfvAMJqikQFcGVrOpU4mezLXWNTtCCR3sEqVJARk2DJ5A3gAngnrtel6np+ofDtHRlea3GjPYhjotFtsRBVZsSCw2xVMZfyS7iLEoAOQN7dk2V8S3Xsh5K0HYVkLi3lA2Oy0uPC1vQ1yIygBYlzZge2f8MUd3ZKScdJhTdMG3a9e3AqrtBnV9eIkGCK+7r4bBiBwcEYjMD8sVzEFJnssbT8gLthc5itArXfstXLyTQ8NhEybLDJDuUiArTHT45pZ4gBHbEyp83i2Kyo26d61NTu+bNJNw3Jr12JnsrgBBAz2lEhEmBNCVgBExYxPqu6xANRJvTWbkMakKgmropKnBQgH0uowd3HDcjrrPhbToI6yxfFxI86PPI9Zy0TTkIJ4SBtmgllwnlM53CMgEkgZ6D2HDZPJZX/AMm/p0BxlpteUrsGBtYMQ2s1hGz904TCa4wUuhjGDBEsg6q27fp48YsnbuJTKJbEsgpUoQCBEO+SFaZHqUR2lKO/ugWAfbBZ1eFJXk71pN9oId4IoNaLbLQEYguzt6CCTmRZMd8zKxElH3dQ9Am55ocpm8c1GJsY1diqnJIrUbQpqNf5FjNdlaTgyi0K/O0pha2rI67O3vmZr2nXdRq7mqCKZQx2y+QElYOFG4rGojBzgAgAnPuMnrqlKGtTlMcBm+H8mNXaScSIjRLGAu6w0lhzJvZ2LM6IwIyGYAtgc63H8cLzE4fM1aMbHKqmzMU8a9gKeLhs4xDGdyitAUfJIfuQqjzPDwdDhf5fky9m1xSyuVs+Ma51DsChC7Y0zQxdYxgZkjYgR7qrYAmEUSxclEdPQVzjyLtOY4n4Uxtn5GA1FmPyFrWKOJaWOp5e7UxuYoLuZYZixFjYqldzge21Ua0qikmwXTTV0roOzzYJxClgXVBWVVkrKXqvxaGFl8uRJbv2ms78hASP7oSVVqLHkE31j/1HqCoweb4byoQ6WHNZXO1Hb8ONSpXJIQsdxHJPPVYfXadTz2np0Dee/eeGWGb47yIfiGhj/GmUMkzxxq08cW2GOUmNVzFksDbtuqapYydSpuuw7BVinWuYxYUqF99ptlLGgnoQh4SEpYtfWJhhqmWrXMRMtzknZ8brum4O/iIyDaDsKOVxjruMIzleRsL+Y40n3OU5kk9XWVwxdVUrMD+8xX7lbJaPRzWt2dU17NV7+vYNJZ0thKtcqZTZTrdt3JUDrwM1salbHRWGwrzdg1mt8p97JcHIxut42rORS06mF4fx1l6oUNSsdUskvJhm1Acsad4STKvxbIqkyNQMAyR6HXRYVV5f5fC03GXhsyIM4HIPOfb2Gdv79V2z4rsMiNHJEXXnbbVWYEhBudVbbuAHGD2Zvc4CS17mrPzmARjkXKlBHRORvfSAQT1vlkhRFoM8BVyAYLyQUd3acVigpkZ638xZ+8nM4xNxnjm7YeU36ZCtiXMspOm4/wDJKpbIlAsFUigUi0omR9Bes7kF3Qt7wE5+u7F5OxQy2MDIYxDsvbuU0MXQjG3SBdatWLzl86uNPxW5FT+veBGQrjLbTx2wYBmVu1m2sDOTCXqTY+W+vZUuKoWRV3JdNcIWPZMSZAsZb4hlcjVakjS4s3L0cAI/3VXSWP8AJwNyg/UY/X7dIZ/GuphTE01BCcAulY7iMDAyrZ7njv8A6dGmOy+eVVz2RKfJYOkTKNB6Fpqg0rcKhYlHaZrEC6JCIgiXEQBMHpELn3lfXtq9o2743/y+o/M8D8kDajIOqY3GLstoZOmpOSyGUsV8fi6YD2NDIWnirFMj5y2qZWgvUvx9dyWxzuuswDmrjW2uLyLAiopC+gjtVoEAao57IOzMl1KSH4xK7YiQrcdZ3TlzhX3NcX6r8rala1wtvIV8AVpam3MBn8blRz6a98kTcAPMBuWSEGdee9ifD4oNl0p/w0r+OFhfTBFBNprR2d+oWPg1JrstncuTtZvSNowQTxz7ranjmxpYmEqtcWwNhjhJjPrRUP8AxARxn6e/YnraJ+pyNz/2y+Nd5w6O+rvfsvvvSx2FfUyt3KaNz5xc3X8i5DFpbbo4DGcs7Ii8JjM6nf2ejResD3EO6p+G3adNw+qZ26FItsvVW2c79OoNQzGsGwaW46XKGTcLlAi2XbEzLJn8lrGO4+94u5bHsOB/Sa2rMbdnM1tm2fpac05/atpyOMTiNh2rZLVj9O/Y8rl8ziqEeHCZy9mqtzNW6NRsow+XUVZX7QEDadV89aPiTJ5usdi1coZ/DYZ1g7b5rwvKrsXWIynWDNuQtrRFcGQSwbXASZAJiZKXV59QkunRZbUymsqHytPYPGxYJKcNkPjL45Oefr1SvCt6vU8HaTJJXav5CzU0+IUPlKduaohGFj52wDdhAA4OMDA6a2s71os2dwx2L1+ke0bHGwtXs+RF6pq2coZXmV64HM1xU5seeVks1pZBM7wIu2KzTl9hyrMncqFrMVMeMObaA++2pajakyWpZT3WjLu7aqxJpD/nA4CJgn0bMZKzsO07MhNCcVg6IVjc4V1oq2MtXbVrsNITBuKqXdNiarBbIwuJMPLFj0C8ZbBqdCznV5yqq+eZ125j8Umx0nF47MTfcdK+VOO5jDBkSUx3E7vOIhkJhqyrV7QNVY+aTbgRcHDFvMbBXja3I4GOMYz0cusVbKkxTAEgHdHvC9l428dCG3Py+TnL17KcNeoWcaQsrNPxjZIq3WEgS5VC+pQUB1YsRMZJZCU9Jsd7s+RM/sW/atlbuWqbHlC0bC1c1nL9ynYqWL8ox5IPBhQFYzjV1l9iFEsvisByXFDj6nXPK3UMLKDbGuEVVoGRWpRLTbsxEnICbiU8IaIlJAAzEkJQwWDEwyNioa9muL+DL31SkvYGrz+v5cTpkR05q7MVbF2LFzvjy/V67vLYYBd4JPwvloCXYNUAicxzfGxMg/4jvMqkgKckNlMe3btk/XpNZtyM6LGiSOcKsixkPhim4ZznDEAkdiQPoCM3iM8rs+8WYrqC0/GadtGWNQyxyyq1KlaGKmO0SUw5OFoPtOAHuJjVh0gkZu2x5aNl2akeNkApbFbRbxzOlhQCRzClWDCTFdghlbVV2zLAXITAiYkMWI9t1bGaryxs2Vu2m7BhKOkb5qF1mPTYQWMZlzxyqthLK/YiVF8QprtfHy0qmJrvmD+1WOW8uIcscoUKrceNR3IGUPH2DrEV0CsurV6q7ZCEd5TXDzW3flBMZCiEBQEjYacEV+CbNtGYLhfKERlOUBwSQDz74P8Afoa9LYqQxmRhECFy0h3A8gdhk/T6e3I7dMbGcSbJuftV3LnLMhRw3C+jb+/jvL51LYa5e15izjcWND5faUFVfZzmOpsFjCOnYtqTZUsXKImH7gtyzewcl6HT2NOFfsVDS9Z1O+2lZJFa1Ux2Lx0YuzAfcVFj8dWmkwUFBLseZpdQKPVVMtvmyYbSKPFf9cZCnxla3W7umX44pWXYzT8tueUDGqZsGcwKCVSzWb+Th8Q76tlkWbtVuPpTXdE1xkXB7jsIGg7lwpgMxkLFjk+1ptPK8pa5k1lVyGo7NmoxdrUce5tZZRYLN6lcnMKIYMayASRTLLS2CDonhiFrskkly1ULHvIkTbiVTkZwADkAZ7c4PQH83zWISWOxKCdhrqygRenCv5uMucBn27V5wAdu5kntWWzWPz+UZUw+JckchZVYW+2YMGo05WsrEBHetp/lC4KIXMBMhHUp9Y2zYfa8PrGpZrL4VtPXNsLJ2sNk7hSuplVUG9l61ioMQltYXQA2LapkWFHh6lMz2x24PCls20RkGmrJjlEyAjDgmIkEi4CAm9VMEPGZgflgZnuMmS0iFjco59s8WcLQo/qSquP2GF0bF+xaqYqtUyVshrYkJZNemv8AxJONdbwQbrJ+WHGEF6uZ8M0uQbkljjnekaDjb2KYBP7/AE/XpI1y02ZGkEIBU7TkMcbPcdv8J/XsfcNtuA6+u/VMV85RYvE27qQ6rU++m+QDj7IDItErNfs7SGZGIKBSQM6dX1yn7ndr5R0nNcZ/0bq2raXsmZ1fKZrAYOnFKbOX1WpjaFO1bvkmbjrZhjK72oJgB84CZY6eQ+qC1WGZrXGZp6b9PXamWx2JyWWUfcvHuyFisw0LKzLVo7aXRpiIEvt6kqFsIY9YFjI4qtsFwKk5GQr5lgBFixEya4NiVusdAkHLcEQTC8SWsGR8kn2yXqvHw/pb3TGpsO6Nnyw7+TxsPOGx9vc4J+3U4121FBhY68ikKNxiBccgjDEggg85A9sg5x0yN+UjXbtDD4SbuYqbLgXXq8tCKUY67UuI8qXLV5n1phdh7QYZd0+IWdJQyOmTwHs2RwHvo9o9WvdyWFobrztxjxxnNlw952GytLD7lcHC2gxltMBFG3ag4Uu8YMWIm4mKjqEymrbvjULOQtWHTcLKGmrQnI2Yvurm45N61wcLigiBAWywTLwl0THQoCG3yHhRQ7j/AGfGY63VzR7dxVv3H+3gg4w9fJavtdCxmvmY2wvxZSxUySRWqWQystYEk1B1Bi7xFrjaDpT0qmlUbskgRfKJVnAK7CQrLwwByM/3HJ9ptue7NJHZuipFJHIhZ92QWQDO7DZxzweDgZPPTb94V3F8Y+4j3b8L2cO5Jcee4TkMtex1pny71rStm1nUeQsLsuTyTDFE5Hasrn9hsudMGZ1sUtt1abTJE6JatsFS3mIq4GnkH2sk5uJr4jFomxlMnYzF8KaMRSWg2MsNuXpFELUJOacgKy6TAlsQ97GM2nn73Vc68i2tcpY+6vWKmVyNfHtGhj7Gv0kWbIZx9O41hXsxcZaedjwOZKKQIqsmyNaHzXH2I8b6Vtnuo4Mr5rade1mvgd+p7rkcnnMgvGQmhpQzsr7bbzBWupcxteg6xjarJXUt5FFagw2nalDo6dYQ6e2pT6HJBLPIpCVoSuFf0jcCdq4UAnjH9OoLomsz16/x6AxVkaxZmMllXljjiMpjKBWbc27GAcnnpU8g6VuHGW71NV3PVNp0fkKvYwlyrpGxYazRzeRVsFS0OIv2KbRW19e9XRZs444iQtpquOt1iuwwWFi2vC69il7Djr2NsRkXZC7balzoYqMga5IhVMMVIvQRVp7Jnx9YZJz2nNzveL7leMfdn7xNz57zON3PReP8foOn8RajXoPpWdoy9zii/wAh4jC7pnbTIL4qMwWVY/HTTdEzgsyNlqk3WlA1eo5PEu1jJardp4m7ds1FSrbc55clYpWatv5yq+CrsAwURxDq5tZPYAQsUwPaMFC1nTZI1Apx+a+BidAp9hySikdxjIU9sjpHPYs1DDFYvojmOMyIrPsicrGXj3BmVijEjchKMRlSQQeh7I5Kg/Z8fs2zfW6vH2w5qvgy3OcfZvmjD02qVmBxEyRKayoozaiiDFzDYlUdJ75jE3huu05xH9H5vP3dZvXM0/C56/VilcHFqzpUMDZtogiXWuWceEuuIXLJrPnx90h0Z6KLe/TlNFdxYeCrvxuK2dmfx+dAYYCHMrE34NCpMxQTWI2ubaaSzstYc+dncARIJeayxisPjqtcKtKjgyXaSUQC3NjKsk3gXbBDC68wIpGFd5H3SAh/mBfw5BOQ2K8KtggJHHIByvIznPPbnnufr0tmtMJkZbkkqkgfhO2TuKcHcf7/ANvpbHUMfpWA9vN/etUz2wbFuV7IZvTOTR2XGTTweI1rN41V+qvVHJk7GTy1zI1atSWQLPHWl74Nkx2xC8i1cho2N5o0fJ0wZYq6Nxz8unL5ZZvPy/wr1Oz5yADAqSDDznEQZl0CI7S7ZgeKMrnGckcA61i1JXguReeuLNExtTLY9tzVJ2fObLjMM/J7LSr9g5HAURal2ax8g1tjGpYIg7vmvNj/ANQtGN033he+DEVcnr2zux2pcHLvXtJqsp6oGet6pdp5XEYuiZOCgOAZSpFkFwVtN1mSxxSaWrsKWLJNS0V0i+KmsklFaKOKONQzEADarEngHsCO4J9unL1BYhjdbBhcxtMoljZsrG0Qch1UrkGSMbSwY7tyrgNitvHHMdbhfQ7mR0pVjDcsVspTfp29klrrGF1mcdlMXsGvU0mc14Xn6eQfNhzBlqv2hV4yXDIskhGh69wl7b/dBxvvms1+a+E85g7G+aTtGTqvzOw7dXzOWy2M2ksC1/de1wcfWq/VHLTK0NtoU6DNhOLXVpOv5ff9fr4bHLfmczRo5SypZrE23AXe+RacL7Sug+FMgtbJV3QPVYDKggfUpkOPNiwelbNsGTiuODwezBo2UuPODG5n4qqyAYM1AcO8SgeolHXX8eZJkzJEJjBs0zSxqYYYI4nwz/EF4H7qMhlwc/T78dh0AmpIqeXNWnuMuBviKCLHpzuVs5yeD74z9uiGpuNnkjlTZNzyZijaeUN7sb0brVOFaunb9z3ROby1y0iEkFPB171nyKrpiayqtZylh2d0zeXiPhnctz5Ex/IO07Vxxj8EnlvZOMdlv/XalOh8qlo9jY8bsFetERE6jkvljjqWVSI1/qKbFAg7lF1ohhuJeYc7rKeWsVqTJ0ylZHARt1eraRhwyzaA5JONZbCSqpy504W5Faz2T4pU/wDKGr6W09roYvKZbEa9k8urE5I9j+fbp2scM0baK+CsVax2pAZ8gHbhiipmvww1Qt7iNhiQxVoUApeWQcGQ+Y0wHKZ27sj5fv1iK9VfcXpSQOMAeWUQj5ft37fcDH6dU7vWK9zjGveuNyVS1e2nM45NkVyVU6OMy2VVTp1DXEy26ZV4uFMdpTj7dbv+3aPo+4i4JbuOlc871WdmfpnE2F1HNZO18I/j2UZrKXap1f3wCX5FB1u5FZMuc5RwHx5Ion0KRR2bQzQ7J4s2ZTA5jKbHjccLIsuAyyGXmraCpZ81Tz3Eylna9bDIDCSjuQqBvDzHzPZs8r8h6RweeoYLQOZtK472Ll2lpqezATs2mYTH2CClYQuvYxpPZZv2NhrQn97Iw96SiLNg5GRrFmRYErwOwxukYGJuChOCByMHngc8Y62jrq6tYNmZQMEI85HsvsDxyvbHcnqlAZ3K5O3XyuMV58xa2LGzVGwRjWHHtGEEyyZjPh8bZGDMgJaoGB/iJ9CjM5mk7bbyuboWbFrGZ6is68mmxXaxdqGU02SSQg3HeeO5bo7GiuZOJHr1gtwz4tjnscizDsWv59ys6sm0yJRQaKKy6gF2SFd1mZKQBcMKIhotKTmZcfAftw3vkPWuWOQgx1mzheMs9qtjZMVeWumNwcteQWLexFsAK24jJShSmDFSJ8lqIA4Z6cGOIxeRJWWXG0FXBlQnj654Gcc9Awagyzg75FVeA4Zu3oPJHOf+n06yeUcDu2lcF6xzPtTcjOq+4LYthxGNrxcuOy0hpHkyt9V6o796phm2FQqg+95fKK0AJjDAOVHq+Rubfj7OrVL/AECwVnLr6I8bCspnzWIS9a/PY8SU98oEyAVzBlEgReinkfdNrzuBzOibVlb+R1+LDGYzE2GvaGttoWreOGvh6pPJWJsCmuypbaCpa2ukVybfHHqd4OtBsnIXHOI3fMVsBxzrdh9bYcktCqBYjX8si4eYytm6hXzJTLU1V2nO+TMwcrWqIIgjWnctaQpaGrQoQYBysiruBCgHytjYOM8f6Ho2e1YvSLDDIlhsjO4lnAymeWx/fBI+nTOzOO2XJ7dw9rOLtLyLsnxSFHS8TF/5Fc/q2R7Qx9eYiZr3L7XeNdYehpk5SwlEfT1B+6HX9bwuocf61jMzmMbtfGiT1/lvU8oXbY1XlBWblmcwlSpP7w4q3j7mOyrnNGLFdthS7C5WS3nYblCpw/Q9yPAse33YsgnjvX+L8ld1Hd968bKDn69ka+VVlSXXWwW0MxcXkaOIF9Tzw9eLDslNi5Y9JnkXI6bypyVyHs3dsmQ13lHe9n5ByeW21FCxyNk77cZixq5C1bUM4+n5b+JXSNKVHWVRq1YrScSRiAfEst295ZBZcnMsEZdD/wAPPPA7Hgj9umYqipSDzM8cpTOFbDA4TClQOPowyCDj74rHmr9UNW1oGk1046zkybYDsjvuZIZitUl3UZMK1IWHEyztEihhFEkPW6PCXs03bn3XaeU1fZ9Wx17H5zVcRj9a23N1Nbu7Pse8zXxmta9rCrrVfVb2RNriBKpmVHVb4whyzn1SuhVtU/qQvx5N8OPu2Matql/FrNh8ppvb0GOsKgp8hB1CxPeQdJAR9PWMpypjMTxHnMXczeDuaO+ztWmbVhAyOF2irlV1fHS2PD5xRedFvXyhcYDOYwl2MVPV6WE2F9s1hjJOprlok48yUQq8gGUJIjc4yAcjvjtzkDpdpluCV3WeeaGTBETO7iMvhCu/y1LlS+A2CDtJAIxkX84Tr5LjDSvetpucVrqNs4N4+TxqNqndbfRjdws7xVTtesjkK8NSb0Us3irNy+tzal6tkEKrusGpqxohb1atg9i6YDJDlcSu/iV4w2zMNYdZFMEJsVQZIqlTSshXCClrRGHj0lkrGz+uVFa97KOcMnaKcfv/ACDy1xxibdxtmzYyVvG1Nir7NncvkbVlthubyudtOyOeyN7I2LGQvX22X24lz4VNatXzFicljrR0kvo47P49Ir8Jqr9chaEFLuqESSxlmRmBiZWyftBGDon0bHa+DQzRarZusCNyz1oq20kKOFQkNxj2/wD2e+G2oQQOU2OSoAPmM2ASNmdv5wGPIDFiO2446PbGubvYzfImUs17gaxTqZW2TwiVYyrkRTApw9i3CmVgckImxWx1hqrTFCQkoZWUDdn9FrPThv1I8iVjIUTua97CfcHkslUMwr2cZgbfNHtIeGTyDn2QFeKZYwdiUOseJQRWvkL5Fc9q25C2DJ47ijnnB4POOxn/ABo5fjJbloiNckalTWsHg3U1bBi8+cqZjMtDZmtNKkTO6rMt72u7Wqiv068tn9M1z9bjnXSspkNZ5Q4Q/TKwuP473TGFXPKavlr2p+5fcKuWq2bVWwaMtRz+haplq9Y2DUstx6beQrXzmu1VG17TPFl3VKPiRJbK6PEu3yad2wrNLM6qjPWjQwlRH5hfzY5VAUH0Z8xU2oanYbTLWjVNNNsWljgktTSo0Kq80MQG0lZAXd0VSpz6vrx1Hex3kyzzB7HP1avebzXxhfxeh/07yHmuOEaFZsliMxtPMfLPPXuuztm+8fqNvF3tfzXL3EmMeOeV8TX9GjH5HMioc+/Iijddye/YTkH2rUeQVW7GU0Pm721bbuWMmCrU8nr3GPLmm7VyUmrWXUZkbutvjWtovY3CqR5M0C8dimi1B3u5u8bVeUPbf7GObv0ocNrGc1bdPcFzJqefnlPPPwlTRtT4t2/jTgyienbSm1aRmFbFt2ocP7VUrZbGYSzjKCMtVuZNbnqtV/VcPqWeZyFauZDO5AMxT2HZWN2SzkWWmC6zks1brjQKyxk0km+++FShw/GB41qBGiTYz6N0fxR4X1jwbqlSn/CzTovj2rS1NZt65ee5pkEWm14DBFp+0B7E9tbd2wzzygSTrEjBI1RQfEXh7WGga9431mjSrxTwiGrpUlivO8MSQLHJAI2miWF1jBIOwu5eTaDIemX7u941bmz9Rf3fc4ceOyD+POZdy46XqGZylK5h7eax3GPtr4u4ytZo8HdhdypQ/rLDbZWxU3qtK9Zo1zvWqqERVEr1alh/b9gf0i9795/LZ5rVdr3hew8P8AL1KjbyWaze9ns2X4345xVXH3l0cZkG7/u1Gz8nJ2byMPjcVDbX1cLdI0RQr2lXuC7HO22Wfd3ta+MOG9b4H3LM4rcU3r1PL7bzdc3HWcFpPHtGaq8hcYy1r1zasqVFNH5GRuV8eypkKJLfLS3Rtw92fI36aXtq4j2jRdM1ThzhnljQsFjs1jHZHOch8t+6racznt5wWkJx9qspWFxmm7TyNk0ZSjj/AKzkNqu44UBksbRpZf6vxKl4joeGxNpdbQpp7psVS12zVfBjj/BEUPmvMvlnyozKAM+SSzOMlXk0arT1mvWh8LeLqFStGYRN/NUtLYiUBpvTM0QilYmJYmggQbjOgGIhIFzvarg9I5S5zxms8s77gOA9Fs8WZrb9n5f3bL43W9I1w9Koaom9g7Of221RxQ5jYspsdmzh027YDdw+ByluYNlSxWCU4K2PGXc3zLgNaNV/M7YHL+h6Hlbq34antdnW9x3jX+O9jmby6+QxOD5Ixuta7uGNWyuL24jaKMDIIlDWqbl9OxafF/gvZWa3l8dWxeP1TbcYeJRYs0cxgkjWv6pll31sdFzCuxqq1lzBA12gMFn3zPVne3C/oeH5C1DbeTMdmM5Wwe7a5nMxT12ceITr2JXLnVlLtq8YWRYmJhPTtkx85OCwI+uweBvEOheHrL6x4t8G6N4zq2omVNMm1SehHWeURhZYzWjlG+MhvTIHUhjhUcBhbdMkuVLc0VY09QsrCqo9iAGgZE3NJMgQiwxmV4lVNwVDCWAJkbrZq33Fp/Sp4N9j3Aeu63/xG90WFwe38y8/8dBsLMZpVSlzFq+0u5D3bN7WlOQq17dzm3Ja3U4/wq0meZxGN24VUEMXWyFakfsTxO0a3zv7Wcxjr/8AxC9ylcueGUq2c2W5Rq7nse+8cbqnPpjGOtzNzA6Vp9/LMwdBZ1a+OxevUc1dI3FfY6V5y3X3BVOEMzyZzLgyz2a9yfKe07HrW3bzQVd3Cvx/reXpO1HSMa1Y1WBr+ravOOx9IoooNgPYTRbYujYOQ9lGwcpcbcgcW+6dHG7eUuP+Mg5cRudHFYSva3LInf4q3rV8VX1C825Sx1S3VzWSpLy8ZGGUR1o86C/HkxXEJvGdvwB4r0qglbwxP4M1CGzNbm1ahrDSo1i3aWwBWoSQxx1qdWNYqtSDfO6V4IvOmsTF5Xs+hx63plPxGrxeG9WsanRvxzxQx25BbAOoTR6bmWaFa8PxGoW4VVHRoxO4aUlEKtvircL3sj5p5K5H3exmNsvW+KOcK2W0uoqjRs71yVyhudWmnGxeDx1Nd1vA5nXbNKn8MTmnWY5KqsmA+UO5JxWtaF7R/ZdyBmd01q/yrzY4C3riPAvxTc9xYnNaByXyJkLmQwSbzcpjdO1bYddxnGNjMZGqKgzme13HWLb8lk64vWHLW+Y7M8E69zEecdY5Y9zXuG3vlTeeJ8zXU7M8D8cZXJ30YLWsTlUBNSvh8WGu6rfqYehI0X2dizOcFQOyDwEh5vv8Y4z2/e2o9TjUs7vWRYurucxiFHncLi8RpmbeYRkvtatYi3sra+OsCRyJWrpZDxulRQPHKNZPDloQUdWm1qsVZo5tQkQNG8nw+2QPGXUnYoBQ/KxJwrBum+p+XYlS3FFJWuNLHFe8mJFhnjpC3EapScAxRCzO0otRAPMkMYSR4HTMdwCnc8zyTFHRMbsGyZkquQzdDB6XWCzsuRfjqzbM16gQYCpADIqZatMUjvYoWkMTHpl+7B3Gmm0+GuGdU52wHN9Ci/kXkDfdCw+66/vGse3Pl3H5nU8jR13JtxWSzFfEbvsGW2TbcaGGtWa2QwSde2GU4+hRyTBtAvty5kxnCR7lmtYobDmOc9nwCMPxRsmieHF47TLeWsJLIYzeMoRxkMjiXEhDaeIwVcRi3W7bYkLyaCvDj7ROI34jL09Z1e/k9gbtW2ZrAJRQ8KNiyedustWNixaErA8nePI3slkXPI7dzK2Ldi285bJl0PSfFHiktJUS/EaTnARJIJlijCqBsR429ZBYHkja3pIYnpDLYes6zzPRjjrH/hx0K7WbMkkJUlrEyNIkMXmIytXeOR5kkSRzGuyTEwOWnP0lYGrWxiLL8kIi3JlCbPjQ90SkIMpgnWB8cKhjJkxIEKFxzHXYPm9l5N2vWuL9BsuwGCt6zjFYTVAw9WXIxABmZtuWIQMPt3rqGOacM6sMoMYgO2Y9awMFtOUVkdg26tr1BkWrzXRjadEzxuJIQlUV8VEMI1PY5XchTH+NFiW+NjgKVBsqv2MzqO3+288HuWubju93SKvI+w0q+TWWrYC9k8pFutrubqiIFOWxNLxFl6gulVgH3FE6SKBkPUqcNlyHtXPNZlLBCqKGLJyEUKODjGMYxkZ6jpazFPIpmNWVGYlfNqszBjFtb8XBCFo2dCxIzuKjlsHw9w/Mu4X8x+nVop8YY/Uvbb7Kt1485A47RlrWSyOX5M5e4e0DZeLdRsV8lYbMr0jQte2DMZKccFnIXc9sVnFFlrtSnhmC/bXqus8u8v8ALfBfNFvAULCszfw+x7Otl1WIqU+OsficrXRXOgujk/lsr3tnllXGMOqOdsItOLJgmopbNB/KO6v2bkTH3N32DJWpxOYy1hmtYa6yvp2n5XJOe5+H49wctfT13BSiwxU1K5AbJc4bbXV4JHrYk7a+Y0exXfHcb77leL6223qutVuY6eWdV5D1itaxOEr1sXxs2ItqRlsapaEKyD1FToC824pDGsTCmMHh3w/PBA+ueNvF2nTxy1Wjp0dPltUfKSaEytJ8Kk0p2KrOIRGgnYAPNCzeahcmm6Wmk+V4epeGtK1C159GS7eWeWyE1N2NmSOy9hW3q7LYIXe7+QsEKBdjR0m94Fp+c97XvRuU84Wx0cByjx/jbGw1eg4sMvi+DNIxuV1fGtXCMXTZot0f6V2FC3uMNlZZdkIrZNk11bXvYL7SsjR22lyBybpOwaNm9Dq1Njwl3PKdUHLPy47XiSGn8mQgF4WkFfK3iJKyR9YxQPDvnvXof400dHFPCdNVB1sqqtrs4ucbl2RkXbPm7udyl3ZcptLbUPbm7tvJZK1kctZt+cshkLJzlfkN7TG6XK3uV9y2zZhScpzBseEqZ/WYwucxWE8eKoMpZKIO9QUurMSLm9JWVmZVaVXuTXltsAEx6BqN7+HGlwQ6fomr+K9aik3GzquteE5q6RZeIjyKhlsyS+YGmOJp4zGUjJaQs2NbnhrWremQ6NpvjnwvUjWglCd7NWxE4WOKGD/dUjquil4t4GwwiJtojAyNpzpXImX3f3Ncz+6rH61ld917kjkLd8dxFsN9cFTzfC/GmwYrj7WrFRodapawG46xyxcwtwJsA7FEGSr3GVs0CgWWdyuxuzu87aaKjrjtwtZOxicZWaeGxuMs27lqnVos7ZOYYx0gc1xKUqESZAjCoJm4vfcJpma05WXyRY/V9A0DX9K1jj7CUl1cJjKWFrVaGKwdXE15RQRSRj8dQpQqRFNammCpLSUEJCm37JZz93Y90xLKdDF1sj8o6dCp3Ugq2Vy1rLra5rNXb8larctnxksECtAT/iJoeu2dAabzNCv25qykkizSi08g+nB2jJJ2/Yc/lGRi46dWmq0aunSXdMsy1atemstOCWOFoq2FjVUY84Bxu2KTzxjgWG482HeOOh1ver+pWbNKf8fi7FyjYXiXEAQZXAsmoQswNZpGoEybIEhJnes5n0nNVwvI3uG5v22cO9VGHqr5rM5S8xVbDYeZxGQmLdtpxCKwJTjFVArmaodbsQ+t3TDOl8cNmNe3X2p2dq2k89k87x3iIo6/reOedTW6hTWxFVVm7VFfZZY1jSYtLXEwyrLOnI/IOGatU4bnLGVdopai3YqGH2d7q2Wdr6rONdbTeyNt1SuWRRKnqlgWLCpiDiCNtiAJL5g5rE8gsxptU3o22yeUtnJAYqpOAoCtlDgjO1fuSOo6OoPGbzYhoX6th9NNlq9jyyY/Lnrsgby2miEdqNyF2RtMXRHdVWQ7CauW3V+v4fXdLidb17IYu4u1cpOmlZzlEXFNiWzEAXxWETzY+CEGCQl9z6Mju0ud2yGQfidDymRx+JqpHXcyev2Drxla7oU6ylbKxea2xoxMC1bJYER3iwRYRli6PxzyruuPweD1jAZxCl0G4d1y4p1dFOupDVprEUktaay1Liv0V2di5MTU6Q/Fvcc8Oe4HibM1aepa3jblla7lepkLL/NjlnBKCzbWuWCMT3LhldgL6DMD2d8dweomSeKKu76HNYhVokZ4A888aekYjijGR7swBG7IycnPVkfxLofwF+t8R4RGoNXmtCDV7FaATz8uJrjzu0hwvEUkkbmIBjFEyqqJpi/XJxmbyP6ZHuOtZcV1qmrcne2ynjXXTKbds2e4vjXHqopWwo7bVerbv2rvZ3HCaZrJa4A+nzxc5JTg8l/aIxNmOnT+00W/3nr9/v8Af/v9p/iZ+j9/4hjgvf8AB/pj8t7XsWyVLcYvefbtm9gpLybQW7P7R7itIxlsK2PGP8Q2pazsONrCkArwZiYOrr7vnBZ4Z+iZKZmOkYq1Ix06T0mifSZ+/X79sD9/47YiI6erloz76mGrz1XUKDFYQxOg7/KzEjjt3AbPPXx9/GO3p93VoLWm2Ks9aWOMo1Ef7sSJQD5TFI2Kls+pkQkYJUc56LM9K9n7deiWzH+X7RATP95/v0+33j/8Hr7cnszGR9oftYGY6dvtx4MjpPSOnTi3VI6faIj7dOn2iI/6R/Hr4jNj/Qs9f/zLZ/tMfYS6RP8Av9/t0/6dOvT19uT2YFJ+0D2qkX3mfbdwVMz169ZnizU5mf8A6zP/AOH+/pmRkbsj9j2+X2+v/g+nXJg5MQTAwPzYAPZffuR/YdWW9c9c9c9adadeBwc/5Z6f9/7fx/H2n/8AD6xWIcUdfIMz/eOk/wDT+J6TP/X+PWb656iEKgkhnwfy7yVHy9gfptHW6uVxgLx9VB+n/TodsVyKJEldSnp06hP9pGZ/iI/t6Dn4F6LLLIs6+Wz52g1SjHxzXUjwpnxgaRiFrnrElMyP598z3Q0ZES/mIn/8P/1/n1itrLPu7o7R6DMT1+3WZ6TH9/47Yn7/APzfb+PUEkMzAxiQeVxgHIxgKOSDnsDntx01qarLWJCgbXXa4IDblJXIAPbtkY9wCMY6VvksA1on2l17jUMUui1j0gBBje0hPpPQ5HqthzMyMwrpEVh3VH9XBZxpZFVOzgLtl4XFa8RfJ7DekAgIrnXXYM5KTPrH4yUr6MMSG2eZhdRo/iHggSOw82wsVCML+5QS+nb2lJdZL7yPTqP90xtZ66OKuK+t4+uGRvPul1t1QZB2KpzAwsihsC/pJd0D0KPtMdTk4oGqwM7tCkyrhmDqA7K3EZADs67cNjDLyMAAYz11LwZqBr24rUNeQzyNB8PNFFFL5DBmSVmjNacMWhZwYnVfMB3NuOzFT9wqCPHvy8XtDG2rWRu4e1TbjmpsKlYNGSfWmqLVVzJXaRNiABJR5JIxaI1PyTLmHtnQdkLEk0CKs8aEyZxBywR8YJWE+KDA5AjiPHJFWaQQQerS77iBdXVfq7YszWxkws7aOpxVXag6qvEXf3LkhkxnqcBM9ZMTmPSLrqv5SVMufDJlBZDLEmBlZIzdCJNchI91YPGqIX0FxDM9QPp1q1vT5JmiW5d8kBI1QJYkkDqAu4+T5rqhIOccgY4+nX2V4GsR19OnmkljswyWp5pllrw17EMkjE14wzUIhOkDIIiyp6g/qRcF1VCs/q56nt2v53J2f6ps5HD29fyi8X4kKqVLfdmat81rZXaFoJT8UhAUeVZBJwyCgVRyEPjyWIuMKviqrsSbazYrMsMuMCwKgIWr6Lr1JNZ9CMxeh0gJS6uJxLUzeKsxbSKBxdmrFe4VuJLudIGkQgxFcRBhHU5sQQz4v2oIYEZKVBm1ZPJYmlVyzKDF4KIp1RFncyrW8svHv6SRpnvmJEImTKD6gZ93ZAkK/DeVHXE1sRhUXeiQo5Eu/LsH3MRvK7v8IUE4XroNx6SCV0NzFuZbEmXMkcJ+Fr1wlVI4kWGNjAkjQkFfMeeQNmQgi/IcwOk8L3ZvVpq5vDPkwspN9RWU7cs/5mGrDBLqVrNH7sRMwTkw5lQ2u7a7q45GVVbTHhlcbL6dpyXAnGdatoFNNg2UAw0maTdBxELg22XAajUBD9jjZ8hlF10VDGx4vkvr49FmCFFeT864dVYQQFRbKYGSkz2wxQtiGLiS6qnMhcvSsF2BGL7nqc4PJ0IlwXm8wyqTA+na1szAMmJ7h8i47/V1g1uZKscFjSErxAIDIHEin5Rkktntx9jx1zPVq0Su0kVqR+XO1124yytj655x+o46hN/y2Ustbkb40lrt4W1cKssp+FkX+FtEKVpUQ5tZoDAQVO2kZSMwXkNISXq0+/7vrOf2bQLlV7ZfmfYrmKUVL5XKyWXKe2a8TZqAxQ1LdxMLmuu2qJN1CXnW6icgVKNxxAjgJKm2F32W7lQiMiNdYxNCm9/Tr2wyWGUCyeyQ6kuBIZXFhRdQNPFW3pxv1qdL9sWQ1nN43YwlNa3tyMkKpjE3EREMxbCTL/AwosFerU1yiEG9npw76eKCy1X8liq52wpN6vSffJ+oPfAz789c9uauYbIjMDy4bG5UYDso5bsR6s/YgEds9ItWMp0NBq7qnMUDujfwuMfhK6WkWMsMqEDHSLWpsWWQNaGQY1gkFl/iJZKS6w79no5WnlLaxKkePwzIu5SYM68EixFsAhafDLREiXYlADD5T+4EiuSGF1cS6zVZk1eFZnbFhKglpUFq0sWmxK2RASsIM4NgkRR1kRIxiB9TeNDYEY7I6xNlZYnMg7JslDkMW+2NaKtUJZH5LH45zDCVMfHT07wAukeqvJqEaEI+nxXCcYmESROB6fVhWHY84x7YPt1q2pE4eNEQ8EKV3f4c5Jz3x7fpx04Pbhy1U4p5TXvWXwbN/wBe1/D3bG4aTXRTF26a7eKUTTXfurBWOXXutr3V2+liq11TwFJMOS9KnGleyeL5ayGGzGRxewbHa2duJRSU9NXD4bc9ivsxWpZV1KB8uL17X7pYandYw4t+G0eRFMFX9ZmmquJubvVfFc+ulZSnDQsR1CK9lCK81nfgs+6YYBAK5NYHPliJOCkeRau4BOQXjLAvG7TAMynuWSZqLeFiUXWDBdgVmCbg7JEx6T16T1VMOpeObPgzSJrdSpDbaYbRWsRgKnnKIzh1YNwAO54OfbqOqDrNlxNYk051VFazWRpTsiy6lYWzGrFpGywUMwChiwVAH5zluH1n2s/o07bUPLDkdQ9t/ve9ne4G1tWy/N3uEtaxeibBthUqsW3RYzPJvtXxu0wIZW2WMwGTy+PtxczBUr6kFhf6mZxjnYo+azjV5Wsx2JiaaQs5GnQcK71tkT5YOaUwNN3b2nDIWyFnJSNxbHHSM7+mD7GuTMfV7run+9H9Q7SHjLlStWpco80+/LTIrk5azEpjZWac9tzyCkhqG230QxrQrxxziqd3hblS4GI+oZRx6xjK+WsPYtWCXksGy6WRoprlMW7BWJEkDarx46gymANX29MPDXxOsw2dbsVK9a80dUxTrLuVVNWMn8MMG+ZM4P6YAyBWKEsK0pqUeo3r8NbWNegZJ6/lAGHXLoVt+wgGePbOy5yruVPboc3fFcYa7luIP6P2h29jtPF+u57mjVhXbwjtH5Wu460/PaCi2KLFfMxiHLx1X6rjHWaRVWNsJt2IUAsq9TsY2pYxyrde3PbeawiSxkkaAu2mTVNkM7BEFksfIS/yWuWBX7z8K3fjsDdt75isNVAjC+nHrqKlleu0r5qPyiBlMwLDJTRqsOexvjmIODLs9JheEz7LuVCucfIxNm1bYLWI7hqLvvUs2AXWJ7TiFkIDMtIZLpE/f0wOoySL5Oo35JZAVGYFVI1wF7bmZ+T6uTzz9OImnWuAtSSQbScmYxl2yVIB8tI1woIVcKCVUFstlj+bhnFjhLpOqgB+Uf3vITDZ3uWpAwwoqDIuHxJNH5vmZgi6jEzDrzdrKP8AaRoGehZWMDguc6GFJyMbXqtXnMix4YzF5LKsYmya8iLmTj6A/d9lJeNLetbrXLZ2ZDIY9ieqVJKEhbatok07TGdYF6inouVTE9FwUuWZRCxmYiPVkeJXWMnwfl+Pc0m9kNArc7cYch5bC2a4WtXqbLjGOr4i1bvI72Y/JmNNQ66PVGPdkazjYXnkomG1SqWoMRW/OLAejcS+SFwGz25xn1A/fPRWnXZ5ZAZmX0lTk5AAymQMA84B2jjJwMryRMcUW8LrvJNTXa2csbBquwa1mcbbtU61zHVdny+Xo0UYAHodKnCuvcsFTX43H2vEXgZO7g9V927DZvEcvZa2jGZKlY1nehhy7hV8pZx8uyrKY1Lcx8kbmUrCJiFYq/fPcENnvkm+mdhs9/UvOWJ1C0WQxGnYveK6cHQxtBAtx0Ya2p+u46sxXV9qwt9VCZcRk5rmjBwMeM5WuY5E2jV+Wdj3DadYjYMtc3TJZK1h8pccm2GRr5l9ys/NqpSt9S9RBIrUtpRZBpivr1nr6i0mra00PH8GCjcrIYUJHoUA5OM5yecfpzz1prl9JyIwVYLjOS3ByuOATj657DscnjpQ8qXMLjtlyg1b55evVcGQyK7lRlOat658tuVrH8jsOIxbFqZ2+PvsALRp1JEY6vT3F4Jq/cJhtgBWQzFN+ocU7I5mTt2j+XWdpmJqBcdeyLIyLIkxWsCmBBNMU0lIA47BT/JGs38vre1cnlUpyvO7PepHhqxL+eu9ke/M+SxUX+8OGQmyVZFo/wDDtap6oKGw3q9+ZuT3afmtKzlfE1s1Xz/Eug4hUZAWss4iziFJQbsYMj97GOOJmLBCxbBcpZT2j3DpDWv/AMw860uKZbIZwVCjKYxjjtn7ff619ZYRFhXYMMekJt/w9mPPPvx0j+X4p5TdNztUFJrIdml3gV5CA2rsopLs1p+VKHS1DlNIGkgWRC1xAHBQ47T5XX+Add4W460LK7Zhtgu7BtGKthnkqvnntMRtKm1bev8AjqkdLI06mRZVyDbASAgU2sfLAkWvmr/KOn5jNZ/knkrE69kc9pmNuapZZmGIJZ+bYqK1rhra4CgrNnJ1Xp8YnHWVguBkwKfWFydgRxWg8fZ7Na7kcfkM9et2Rx3014AdJ1R8VbjYkBUVOwxZhA9SJbVt7xmSiZuzeVJEItPvNGWADNHBFOo7e788jjt1HDqFSNds9CxYY/mMhRckKP8ACPsf9PfqyfOfHXB+AxtnjPifdspnMbp9PVC3PeZm2nAZzfH0rQ7sjB1O6ROvhPJh11r0kyiT7DadcnlSt9tTMUOt1NhVRZZtZujjstjqOVSc2/mZcbFv4UQxw148Mdelv5InZEBBpjM/5fWXxY2i7Fcl69lyymIZe1iLGuEKflUJujcr9HwkoJwd4xKZgB7yia8rggA4HI4YLSafK+LqcgK2rNaxcO/XqYvUkwOey+XsE1OFqjXKYiKx2ZGLjRgnAIvJYycQshI9OmrK7G5HNI+cv8OqEZCg528Z9+/GP26CluNLKGr0hsxkK8uefTj9Tx/U46keVs5hcXy99NoAjJYfE5y1Uq0CifMnHoxiuxltgIJLQNxQBvW00EMIWBjbYQDmcy813df0LFY+8nIZfDcUacWSxNSr0r3rNyzsZbXl6NB4qbcKHZIxCi65LfiyIDAWFEIwO7Jgret8lZDC7hr+XobNhMpRxl7DXKE08pSyDkpu1DtULkKsoK9j8hjz/dQDbFVtZ4o6NAvRpzSq3rfL2Exx4Fg5WlV1ur9Ktomz2Rj8tiDtSfjgosNa+1KxiBmJk1pmIMSj1avBEP8ACKpZnn/iZD4pu4DGFvCz1Y51by1KbxbZV2iUBmA52/U89F6dqNprYgarHGDwMjcozsxj07uCf7d84I2PfrEvz2D5D/TX5PxVWniOPubvarZ4+2a5jVHVy9jdccjU+Rq1TYaqPLRf8vVc5n046y647KXL2J2SshAKVPfr79mrvbGr3A5fEe6TcLHF/DLuP9vJnJOMxuW2a0/b0bPqeO1/V6mFxGDyWWqs2PF3NhtHlWYp+Ox7MPVpXBh2SqtTs+922FnJeyT2ne7bbcg/ftQ2b3L5zijiPjHYKVTE0OONO5Upci6tiM1RdSUnIPz+s5XUbi8RSyzHV62OzWQol0JquzRdFbz7Gg7SmOGjlgvW61lEKrWao2lOKoVyB7l10qLwuKJiYETiSLunpFr+qadYrQp4H1bVqyhjI8GrQRuJKxsF6ytGkrsjGn5azhZB+MZDGVXb0LM0FWCZPP8AiBFNdqNZrZieKwk5SQATrJH5kcjdmSSLcNu1lGOgTlm/Xx20bjh1YgqdCpsezjhlKeqSdgKO67dj9TvsdTZfBVjNaXS1XYrVGHsKhYzlvEvbYt46x24OMyW1b/mdK1nE4NWXzWZejX8Jj8dAY19y05g/FACK0hb5d0ke+0K5IhgRIpcIkUcyX07XueSPxV6bMfVTFaujohascsGV6qKokmCaQIj9tK5a6VRByzsKBkMrblkzv6Bs1+uxVvVBpqw1jE0px/V2NvS2mV91OFuO/ZOVqnugTeuIEu0oIfVXhrw2YF/mVqu9wY3ERtEWbj8qAgewAPYdVW7MtqwXR5EQnO2Rg2Pk7nHftgD9M8dTW753bNN+qcZ7PikazlNA2XbMfsQLq0zySNhrGoLGOyN6u25Vs/F+ZWNJVH2lfvCsx8nkFOCOaoo1mqa13GXrWumOWskLksw9y9lRWWRq1fF0f4aYAcz16SufKhcFBQEfyFYXn9r3jN5GzfX9RyOQ2VlbJj8K38jIAp15jAXBEw12VF0YwiYwTGY7vt0cGi7DxrgfbFyFr+x8dv2Pf+U62O/4Zbyt6QnSq1H5EW640ZmXXis3ERcGFmQRJeJxTEyHqOOYVG8pJY1JwEQI0hwNo/NjH6Hkfft15N4Ct5h2Lg49CnjaccgnH/nHUnwnter8bbFlNi2nEZTkPEJxlkMJhZy9jWpwW0XrlNWG3OhmQZaBU4c1WXTUVXUFgnKsFcSyusSI+SyU3J8oI2DI1sbmJ17U72bmJZdO9N2wi5jZEptutstMokPybjupQAkLQIWCHquOJXkP+HmXrIXYuV4NbGg5oicyq30EQcctGDqH2A5RkQ9oyElM/wAPzdtd2jM5Ddc1QoUGOs6DxzVbk5ekKg5Fleq+6Uz1IvONdLVD3l3jMSsYAokYzsknsR+bFSDEjbJNTj8zgx4wVG4Hsf26YDUJLEHk/ipGuAfWy5wF7jP3we/v+nQfxRl8PTwmzzRgWvXERQ2D5VujbpU4KyeQBVGxC69izbEpRXmDZNdcHYUshnskXt57Ws9iatYW5G3Y+e1+SrJm7bpqWFlsMstmISA2xCABdxy4GY6rgRIoEfzjbcgx+L2Ljq9iMDksZtN1UnsGTrfIs6zdReEgyFe7XgorVXMcxlmJkhJCT8ZAXdEn+LZs/E+A3zCYC7SkuSSzWrbBkk06tunnNdxtoibk9esuA4rLtH0WVisIuBIz39kTMemep6ZXlrlNRYGFl4kjQR44XBUseMHP06HrWFrMrx7nAK+lgWz8vsBzx/mecHizI+4ipQ/TvT7NtDp5Qtk3v3K1OQ9+yP0hVjD5rRcPqUUfoD8iC25erniyuO1xlXJVHqgcdizq+Oa9g3B++zPkl1LeuROOLhYN2v7dZx735vKCj6thcjhCFLowt6wiTrqyrmeCxTrWiUbViFdwWSPuWvs+4j5O9wuy7pxtxzUq3szh+Od83yLtsnDTqV9NxeIZdouynibWrXb9bK1oxqD8dt8Q46wmNd0iqOEtSbleQtQ1+lNPLO2vkHJaTeoJkjyFG7Xyt3DH82FjMr/85pu8bYg/IaRNvia8Jit6Npmm0WcUbE1oZCjfOJSg2j0hc4HBLY5+b3yOnMuqfEowWqkTHEsixR8szBFEjM2TyIwo7DCkDseu/EYG/t/JdPUWX15Wxs+3WMHWx1y8WGiLdrN5daRt5yVLTiaVLosiZbdM9O+ulLHkPotzWX2H2xcx8x61iUatjdiwNGzxrs9/Zr9K1rVJmcw1Qb9z63C8xTpY3G4vNqyGQ2yr8+3Qxhm9VKxarMrIguU8LqGB3PJZPX2PyOPqWDxA4WxlO2665iLb61y15El5BqvyyLEIgSlggsgOZ6TPrvy/GGrZbiHi/llmxYnZ9p5R2zmXB7rw022qc1o2v8ftfQweyZpTHNcvCbhNVNbFJszFh779F49anmYq0tpOs6jX8rQ9OeW1geo7EyQASMKuSWH7547nobTnqSWR8YkxXOAoO4HAQ4O04A74B45P77EP1GOAuNPY173OF+MuDsrmK+u63wZq/Il6jvuOh+HsZPVOWdPwuOx5XL6qVjb9WzmIXkbux2a035HLV6WNbsE2b7KqfP33+6j3Dcv45E5bjnTOGeP+RuONB5n1ivxqyhjo3rG5S3tGuY3k9WUgxtVtf3OvWvYypg8h9RbjH4uwxtq2b6jK6g90OS1znPXsZyryfzvR37kfW+EdMpafrVwfmZfHY3L7TQVl+K32wCFpy+K+IrPZ5+WYJNs1BMRAZSUxWZzOR5G9jLJyvKmd2jlLSty0DiTCcEli5bfwHty1S3kE4PZKearY0Br4/XM9suRs4rF2L5lZo/Lpi63kHACql/L/ABlT1N6OpeCLHlyuWFr4uWKNNjAD07xvwkjEYYFmAGDxi17KdfSarAwyXa9f4aWy1QmSfzUjaSQRw7Ioy80MLZZG8uMMA/qctQTYW5xFKvZuZAKb8sB5G1/gxvMG24HMfWsP+c8vNJzLXT0hDSMmDC1l09Pn2f6/W2vdNmwG0CRY/I8Sck3QkrRgkLWEwFvJVopDEfm5joSClv8AJ3DDZCswAh/pKZzA11uBNwn4+EssJNthjQ+T2HNS1VQZda5ME1l3K7pmGAQlAEM+tk36SHt7b7h/dtsfHUW72vo1T27chbZd2Qpjw1kZlqtFo0QhypqFat3sjFm0EkJ1calrCmYcEer5HpVKjEpvabK7NglWG5F+UY3OxGAPr2Htx1zWOxKZ5ZJ9qwpud33bGVVVGdtq+oYGfbOR27DpP6To+y74n2oE2K1fDbZx7hNVLLl56OFxlzOXiWdnJXHMQsa9Notu3HADYp0kk5RPMRAg/U8aupy1b1Cx4Rra9uuc0i9mG3X28PNKuZ4480iFeNjsawbI3kdjOjVkpyi/cIRauj5XZcjwZ7e9dyMYvVdatcZFydha5WpYN/P4HM5PW62KxbDmCjGRFNlpaGmQky3WeHWSntzuHsLxpbZzdgtk2HKYPkTYNaTmOJNwyc/0/qOtZPH4TI5DZqWbt2wPz3cuEVKGExwxDMre/wAEiTcQx6h06zBBqdWPQ9Fq2tSnljirUrsSWKs8skkUaR+ShXO9yqKM49R7cdWCWOGgpsTC1NGi72j3yGQqoBIRDuZjgHAwSScA89eWh3tQ1P2o+/bCX6Kd75Z5n5Q489snBL7likKuOtQxGq39i3LmzX2MpXO3LBlsplBzeMdksVOdoYHV8cFmsaDZZHeONj3vkzm/hPivL3Mxrmocn8vcacB6sL4TcoccYDkTaKmvk7HVWSssjRwNJxZF+PtXaFi8aJ6Xa1RkMVXTlrUdt0Lhjb8lq7bOD5n/AKo1M9Iwt7HXEZrIYbMoqFO1YibIKpuioR5BlWpZgflWFwruKuDoHfT7jfbxwZ7vNo9suN/Tq5M4n33UOG+C88zk08Hyhi53zY85uG+8E2+Nt0yeWSmpLuQda0LVedts2uuMYrP6uVr4GXwmBZsmu1C6p4z/AII/x5s0K2va5/Cyn4W0i5uufzapp09DR1igjo7/AInUVmlp6YkytBHXFqSutizLIIRJO0i9Vqr/ABX8IG5ZoHRvHFKR5jF8S3hLUbNdZvJhiWeAtCiy1otsbO6YiMjNlmZn6Ufvd9vr/bPxTkOArSLlvjtXO217rxxygFzG3th5XfHHmt5HYKOUxNEVxqmJ1fackvDUBfkGTne0cnj/AICksU7Xdqu5bwXHuT0HGrwdbA7Jydx9uGUZbx1eMnlL2j3gs4JFPJPrNsUK4vBpWsTXa2tdiXxaKzMyj1cHlna+G0cP4LhbhXO5nmfhzAb9d2Lj7m3f5ywbZhpwlu3jt9w+Kx2Sc2yeCz+7YTKYb514zZkccgbiAH4yXsqmmG0q3jqFcdgJzeJy1nEBWZKbFoMtEDYjvnzQKbFie0K7PyhhiojXPZ64o1WrAtjT9QoWPi6XFhIVNlkZEWQphAshIUrwQG9mGcjroQjsXPgzRkMySRqxltRJQMhzGpkevI7GBn5Ypu2qc7cLjq5Wk8V7H7hNq59XR2L6Jj+EONtl5p3xz8fkmYbWqGMx9iU4/Ir7hu3LmVVQs24qo89waKX3AqGpRBFUuRM3R1L26HwTjqNrG3uRvcFr/uH542PE5qzXTyZg8Xxm7BcTcUZajTXXtu1bHov67ttyHWG4TOVk2MVfw9hmTu5Ethntd3HVOHuBf1wPdvyrep4t1nXJ4hq65i8pYu7mOJr8R7BicKA6G2/VrTX3Hcdnoq1K+6oWT2KMFsU42w6ml9VmrTEYQcplsFW2F9mrj8bg9bxWYPyNtVMlntS0rWdVzCa99kgbXFbw9yFHEw/4YpKYgCYXqmDXvPvQ6TFX1ePTZPMGPJnr128ryDt2SMCJFEuyVTgrnjKspM6wmF9SWR60MunT1EjKvA/nSvBHYdlJk2zrC7R7XRdqSj2ljDCftXtr3TN4fObHncpfv5WagRls6zI27r1067KtaGQYnavLxOOa1FZh9rKSmQiIiDMZRnLW8p47xHIWYTjG7C7Wdbzuer40yKmV+xr+Kv5dVQXeNnalsU4/dFFkmqbJKWRQCCc+Uu2dZyI2LWRWy5gMfjrGGxK/3q0phpsQRDB9pmusMjYrQckZSQz1kOsurK8bcRbNxvX5u1/b7u0bs96mO4ox+CO3k130PRUvznFpWQ1ddvQ5opsCJA0uyqf8NiOl6bRiq1jHp0GoRrjtWKrH8o9RZyc9/txnj6Lmrz6mVnuvJPEuAVbEq7RsONijtgcDHAzjpi+/zgXTPbbnPadpmg27uZ27lP2z7Jy5zLi8p9KhWE2rWtx9v9PBVMXKn2xwzTqcob+FrH37eRtFOD19yslYE7RWITgLkq1s39BcN8DarnR5zxO9hzVQLLXqmSx2JTxZRu5fNbZqGvXntrHseCxV6pZyFqKb7HxWH40n8iCBAYfg/fM8e68sK0Hcsjs3KmSu3svkJwGyX7GwTi8cOEuZ1GRuLbDqWuVMbSwqgrMZTp1qaaXhrmrsmwntM9vfuX2Tacbb49052q59nHnINjB73kJDC2L+o3sX9O3CkeSYJPqrz1ca+PXXV4ZtgoYU2BVHbzvxLN5dlBqM1dYRIgYXJ4t6etMkkbW3Dn3GDjGO3TbSpqOmU3irhksRpN5liXTdkLZy4MkYXy0iRSE4bhFOSM9JrmbH19g5Np7eqs67nuRK+V3vfstfuLi5tu97bsmXyGybG6tAyNb6rkahsXRorFVRVYUVayq4G0rl+3biGNb4h2r3Yb3qTs37f+NcimlvmyJyCauRoKqrxirv0jCr8V3NfFHPY5F12IrXorsYPVlmE2/jsPevZjzRk9d9uPIG3W+KOLcboWgYzievhMrs9TF5reH4k8pn2ciuTbRDsrN6qUIXaSfUPARgkFPNxebuENhyWV0zh+97ldXyOuYhuLy2Q4X1/aDy+qWH3vI1+y5nF4jrWbdVaVTtpHJgxVd8Ura+rejId16VrW9Pig8KitqKqqtKaVyNijYDjep3sVCEOwI3MvAI3AjWh5ty8Z1sxo6T+WymrK0YjRohPEqwPCIpdo2IzFhCxUtG4XYVH7vMHkc3Rxm1nU2HX9WzJ7Bq+rYPb81FnJ1f+HyKOG2d9HDRZaeMpnnUpTUmK1EbILXbH5FYIk3R7EOYNT9sWkcIcnOovyOz8g53mDU/cgu3Tz+06vguC9LfyRsmkatxlhnOxWNHlPk/MjxinZ8/kK7cViaFncaQgfxsWxkBnuN/brsvIOS1fZ+cwbqWdyVbF6vl69xOx5sM8zFujPVm23tGnj6zslTsW/kS9aWLWdQiGyvpJNkMD7aOE87vGmbDgud921zjnOq1fW8vT16MViU7Bn8HVv5GzeuRYStb8kzM1qmIrdpvuBVjx1/GwmHrP4k1rw5SXRdS0zRWVGXzGl0k2LykIU4nJDABZC3pxiRYznjBs9nQmukifTJLUcqO/wCDqJrRFW2IfMVSOQ8iyhWIbcu4ZAINFs9lrvImL5K5Iyn03UK+2ct7DtWmcV1avmToWmbLjNPxuH1gckmrSSdbUsZp9autQVcfIvyeQJClorLi43M3jtExuEwWA0/FDuOY33SKevabZzNyKh67u9apas7BnlVFRK5xUjClYbG3bqfOtTmrtS2JW2yPs6V7bOYeV9z1XJcZZ7E8L8b8bbby7yRsO5ZK1GUpUdPq079Oth8dQmbORVfonkm3PwlykLhVfvsPFUJRPu94522a268Ze2/W9SwG5bluuM4zVtuMzeOzuH0mtud+lxlsdjC2rFmamwZrVBxV7OY1zGV6OStTXBksWc+m/h2Xw9rNbyY549PlfKk2tOVK6uiRkgAb3VcOpB27chuQRjqGOtbk1F6rVkTyK8UzvJczDGkzskcRmZ/XKRDI2wZZUCs2A6bj/wBju4Y7jXlCtqzNFTyBm+XYpcbazdv1lJq8d5uzkkWo5B63adxF4KcU7VUEqfQ7TaFtt5QgNVqdynGV/Zd55I1XXtL3HM7jiN12Srl8jXx+Qch+OrWrB1u2hUQxkIsQq3bq3UiCnrhjFwVfxgOyzVfc7vurnjMTt/HPFGLzXGlbSV6Rp+Grf/bPybldmpnYzWxZeyK4ZQXRqVSsHQUbIWh8AIFWUQrpJvHu692eJ5r23ZqXJyeKc9zi2r9TymrYbBmurrevlGE1rG1HXKt1aqmJqzMtttALPdZcTWkU1xD1ypY8P7lrR0NfDuR/+r1QGONht3M0hh2sGw2NxwpJ3YVQ0tjTWkZyfga7PCXzLdknBsRzxxRRgQpa2RyVV852jiAjlIjKyu8skU1wPqnOqdGjiKhwWGU4+2TkP+ts9k7mMSraszsOtpFmEG1sGUs1owmtYS7j1XSwtaCLL9LdeyLVXjrsd+E9mvKOO2DUqGz6YQ5fP4fZtpqYqnsWuUH2cb5quMx8Nv2b6UVUfNeob/lgGJma5wmZeRMCMTf5r3H2x8r7LnOes6zUvajt6src/o5bLmz8vZbZ8pbNeo4eMb4ZyTLTInBYWghgqflRXUWRO8pA2tr07kHYeUfezS3TmKhyLW9tfBNfYtt5HHLy3E8U6nbq7LtCNBw9jDlXUvcMVT0e9sWRwDwTljq29fu3sh8fJVFeq5Tsa6LfxEmjabGhIYQz68nmhfQXBiM34flkg9iCHViE3qWgli0erIUfW9PgVHdbKmjaeXzAtYQHC+SsjOlip5gLjYHWKN33F4xK/wDp67COWXj85yFxvq2YK6+tfwJbVjshZxlWxZf1ydzJ17dpE2B/xqyAJNYtQbhNITCJ2JXeIuKfo3sq9vnOvOHHVXjbX8RjZ454309ewo2HlvaaGsV9f152a2inkrENxFGpfPIpNtGtF+yqg61a+WiLC9AmL4qbV4/415g2ejmaPFfMu+nQ0rbLrrQHvrreu5TkIqmFZceLL17LaxgdjyYz3sTYdi8mgYldO4St5+pezr2ocxadx97oMrutXiXUMv7euPsr9By2w4jB5bSW3dWwewZHK7fnL+X8eKz+Jo5yvi89TXYr0MXcX8Xt+8Ey42ag1OSrJNS1TSmYwhp4LqSVHXzY5WP4bB3jHljIySQyqMgkHXVW0Namn/G6xb0yNPikXUNL8PS2bPxwrNSzXR7NqSrMPi51VQkjKqSo08M3lSdIzOcW+yDhzn3JaS/3B/1VvHFFO1s2zadXwF7KYnTL+00X5HWquSthNnBXMjbwR3svkaI5OzkcdVqUslladKtmcaLSE/bdxdpmvB7gObMBv1vWTzOPvWcWFCyonIfdjHY2ma6zQZFjN5VdZNSolCV95wgFiZ+QtYntI4ppcscnVLXHHF2S3viHB8m7ZmM3pmVoJhnLej4Fe843F43asfkPlA7B7dZwQZhuPt/J+o661WMsKbTyzK5bTf1eOeuSG61p/t+ya8Dqrs/yHx7yz8DVszYyu2XdJ403HRcvZw+yBKSqYqMntl2tVS1PiK1VVUsV5JKch6sGs+B7ml+R8B4/0W7HNSewES/BajqyoVHwlxbJaVbJQeZ5e0b1ZirZXYBr1uhputaLoNd7uvSWN0mr6veiGjy/DRmNJJaNOnAnleY8uIpHlCxCKOMPPMZJRn4/lXgXnDJNzmF9vVjAYCrex7chZXYJwKq3Qr2K+VyXxa/w6qV4yTyNqCtrr93bXYfynREvStyfxhntyzXCfEPH+BzvEmp6zg27ZyJVxEqr7FnvlZT+rddQ25WHtXreMpayRPm7BXX5w6ND5o4zIMpqn9LnOY2hjNmw7ZW7A57AUnZ7XirVLS7eUBWKwNQbJPIgFju+K6KzHCZrsjBgyE+QAz31bxh+E+ZOJPanxPlMhiX7bsWqcqb3qmPp16dGcZzBum86BqJWclIB80szmtTzmOXUiyjwVNVfbuOW+7TC3SojrNuKSvBZ0vV5Y2aGZaOkxJY3DBESup2uksfqmkMeVVSFBGc2WKzoa+Iq/h0179dadFremT2tYuWNPmT4dJLF64siNZOpaQ6FdPia55EotpLJKsqRLDswoFqW+8QMbqmNwmmUscV3IWG5Gj8oDuVQRWUwcMtNcrMNOVRSW0TEpWjwTMmtvrVZs/OW8Fm8BqWFzmJp4+hTyF/N3q+GR4buQJkNqxDJrjMfA+5Ehq4k1tYZgJpnv3Bcg5bWvbl7Us/yhmL2EVe4p4bZlZ2WvWizVsZWlr9eUljolbOgZvNGmvjHODsSN2qywwK4MOPWC0rOZzOa5i8pnl/G3DP1PrOfqP8AKDqGYyaXXc9UJdNxiDcLdsXMN8dLJ6MxdqKndVNJ+rFQ8F6hq2nSX/5Dbtw1UFa7Zoq1eKOcRRyGIlGEaOgwxRclQUZidy4Vfw417Trk3iRq0Es2nwa47acuoMbk8W8zGVvPmUzTAxyQsHeYkeYYhWr7PNtbxvbfsnI/JWUqa9nuUBqHbxuR+JRx9EFTXQFXI2Z7l1JVDbLEB8iPK0Oq1tMJZ2EqHpwhiLK/cJv+o/1dld1xeiU4+pZC3ZsxWpZ64jC2sbjAR0hJOpVLNpl3x9as2prkro5TYLX/AO2nXM8WUu7A7MP1SvruKs3lTTsFWyGTXep5OoQiUmEyuVwYd657AEz6NBh9svT2mcwarws7mW1sa8jYt7fkx2pc1Ym+wzxGIhKqMrh8PZZvG1tg7Bi2wwz7S74gTlXS0TSNPrfG2NSr6fbhsBoaep6k5tTqVijEa+ZKKwWLJc7yp9G1NxYgk+NNN123B4gPhanXtwXdEqUn0rT9Lp1JK9yzbdpdQFsQJYeQVP8A2lmYHzJGcg+VjXv/AOJLwmV2f2Pe83NjloTq/F9H2RYxmMUBSy1s+ye7vjVx/IXBwDK6cLn/AJKroqhibQTQb8oLiTxnzJ87Mzg8l1+3/lNn7TMdY6UmD0mY/meoz0/6fx1nrJe/P+txyjtm0exL3dbVsv1SvZ5d5e4NueA5fRqL1XBe5TjS3o2Jcr8k2W63rOCwGMZWAmJHKJyGZW9r7Lpn0E84UlhclPX+MTYiI6R/EVGR/b/vM/aZ6f7/AMT6ct8OVEla1DcV1RmkhcOmWJJ2svsvI9sgD9/nHx/p2paQmlabqnlJNT0+hX8iNRviaEIkwaQcOzTiSVn9/M2jhR11WR6of/f9lnTrEffqJR/f7f3n/p94n7evtteyE5b7MvaS2Z7pb7ZOAmdf4/z8S6gU/wDMX8zMz/mL7T/M/wAz8SF8xKXx0n7KL7z9ojuAo+/8/fp/b/v6+2v7GZifZX7RCH/KXtf9vpD/AG6xPEOm9PtH2j7f2j7etB8nfn//AIz/AOZ/brnwPt9O/wBTwP14/wDP0tR65656561691z1z1z1z17r3XJ+3/X/ALeouxdav7RXZMf3mYmP/lmP469f5/tPqU9eJdOn3ju/6dOv/wBj1o4dlIjcIx7MV34/Rcgf1z+nUkbIrAsm8ZHG4r/Tb0A5SRtAwHVO8DCRJZh3AYkIxIELQISE4jtmCjtmJ+/2+/pJbPruqPu1ozWt1exyxWrK/FrFFW8UkCB8kVpYUCAGcMNc+BcAJj4j7BsHmMpNeZWnE2LZSBFDIEVp7o8UispPoyJPunoQKYMds90xMjBKjJZqyRf+YatfhPkEe6sQ3R7IkIW0krCDExZMlK5jugJglG1kymKnqWlsVLWzLJGWUhkosVONh9TBMAf/ALWRng7ueuieF7N2F1krrJChUgeRqUdax6htBjXz0kLDGShR92AHUoSOqb7bqeEGxYwuNr4ha02ZudrlQa3RPyUsOIQtcOMT/EYXEdoDArfPdAgFVdcwI57C42neGv3haY7KMmYp1GeM2Q2w2YbPiERNIEYz3d4fI7mBLJsZmQwlSvZS/Wr62XxuV/qrDeklU2PeyHKWVVvRT2QskyHjWwjhMymRk/Sn1KMNte45TC/ljLY4W58CjbB4DnWLVaUFKo0q8K/w6g8r5MiMImI6MiZkagNE02SaEcq8sqBI5Hkr9mRhErPtwTgKCpyxOFJfAP05o2uXW0m7PI+pirRpzyzTloJwzPF5DXJEjewXVHZ3KSYWMIXnxCTIlQ8f/QFqzn855ezKYZhxj8K5hyeTXeI61uURAits11LKwZsKHIAohPkDpELnWtVw+6Z2viMVNgc5s4fRVUkEA2JxRsh2QycKb+TUUK/+JtiJx2jHepcviSlpZUkVbQJmitPjEhf0IRKn8dIT8a0cpGTtCbes90+Q+htSYlAhK+xeq5Vmaxey6xmF4+9WU+tjbzvHXUkroFWZAWpbDRcxAkFjy/iESUvFBTE+g4666UkUq141VSS5LiYyBihZgG3AMVxGpHpXaCRnJ6+jC7fy6/MlqzG9itGKDXZltw12jrukEZ2BCYfPWSeTcWnfzpQsjRrHtSG9YVu4b9tuA/qbDmjQMdkcWu+cDTqZP+ncg3EVTW5UeaxalawPxAPaald1nxsOGeq767j6Gc3dGFyOTxuNxWHt5G3duwLgRlKWMh1dyKTgLyKc4wI6TFLW+WTLQsguJmXVtOvsq39ndNej9Sw42H3DR0t+d6r1mqTq5JePzjc0DeSkGRkrpMkwI6Qs7WPyHHGSxe+JVi3pySMliaYMFbm1FNqWm2GHUsh+WOcJQl4yl7gOZlAw1c1zlombXHLeU4wwLeQwCj5WxtbaB6f8XI79+uZatHKsg8gfFelVy6+WrECNdwEZ2rnBIC8AEADHHSu3fP4bO623TEDgME+lks5kqey30fFzNtWXla1YS9YEfE1WLQhhIkulUW2If/rdOxxbnqtnBaz7eMeu8+pV2X2qb3smZVa7UKTsuu7DgMEDLRV4P6jcu1suxdTKKExIpMiZAl3zFRpuje4L3A+3Pi/W2Is5nk2PoO3IoYqxVqYd2p63lc9kbyTkVhZU7EYa3TsZe3FOszJtx1SzCX2qtZplyxr13NBxuzX3W8XW+BzZxfquKzKjAMTr3GGdWLMfEkUSkpLDuKa5971W4auv3urpQViQQ141qpBCzH0F5LaFgyGIvlIyfUqyKSPqynueqTeqSSymOWzJSmjWOeatwR5M/nJEwDAuEkkglCN2PkyDtkda+5TcDA4/Ig9U4ochQDwhP+oyixN2xjzD8JCmaQKvKls6HBzAtX1gfRNt+yYfOclvy+t4ynq+JyWMx1ZOGrCZY7HW01LC7Vlsd7FTctWj73LroSntFHeRPCWzi4hFvY8AvXiThsevE1LWUjJdz02cqszm00e1kSeRtsLtVWFYrOVCQ2vjEM9IvWpAN6wArohHw8x0ZF0CLtX2sW2YV3yDYBfRgqhrWgvqQg/pHknTT6VUGxKjzcZKwc7chf8AESSBgn3+me+UhMcDbFYTnjuMgj0DjA5P0+hHGO/Utx5iGZXK7PWVYdZtq1rL5FaYQoF/JqMAV90RIgEGJELyAQaxRQyDMIgIH6FbNZXLMxmPf5X5SvFGUAUrqESAsOsxKhgFuEZCSkHQcR2fZgh9haPEGFtZblUMXjqycenI18jjLNhjGfDo2si56kjYsRIgikZM8jQsBICBguWDPaQjDquWwG+UqGYxMgy9lZpNoIsKS1dcot1DdXGr5fI6xILISg1/MexYuFS5I5XyWtHsBmsJXFdBylyFJduNrYIIIyAPbkZ/bo3T3sxWkaCKVC3+CPvygJHv24z/AH6urtN6nW/S60yth2VqmE4r9/8AjtIyuPpsVStYva+b+X8Wujcsqq210/oljMc617uSxp1EWLGAyDs6M2L7kPbVbhjLa1mteyVLOZyxgcFbwFJ+ZbjqYyL11cUq1h8oWPkmQ+0l0oSEBMGqz1X52J7o9WF3fHaviP06v1EtXq0oxc8Te9L2oc35nY/MxqlPwWb9uO0TdzFBoS/FVsNr/HFUNghCvPGuO8yWOtKkvSf9kfELeWuTMXo556nicLlsYnWN4K8SE3Ea7bU5WXsUKdiHA7JJVUH5SosIVXmLNj5KxWJTiG9plkwGmkJp+RGA1YtTj9DeSoAbapx5bD6ccYzk7rZESa5Dai2Grq92Vh5SqxWzBV1RpJFhLO7kXcklTKeARnjqszsmOK3yvcxNyretULvysfbyCFGRw17UOcdWe2GG+rMhc7i7HR1lEqPoRQ2jcf4jauanca5PkzTNJx+SpZvJM5Cztm1X1etNetkMxVxbXiDLIuv25Rh6gRWgQtwAWYKI8kFGWxuJr8k7vrOFOrbx2B5V5I47xGdIZBeVwGpcj5XTaW0Y+9YkknislXoJylIhJrgpu8nmeBqNiA2nFFidmzFOyh1oa2Xyia9gCGKlyKtt661jrYSbkJe5ZNrAMEa4Fc9zImIE2oun3STTjEpXAJJ8wDG1iCy4Dex++MDtxT9RjKsWZErK65BT0yjO3GVkAwfqGHHuM8dB+TvWbDkIQTsQrJWK6m18nVryNYEXLKHWLLK8dVhEKK2L5achXsLJE95H6slpmwu13jTf+NsXslL6fnNr1jPZPLUWOChklak66depUtQmGuwWVVZGsdf4oy1yu8iqyxjirLnkteVIpF1SLNaGFWOTZZBJH1NLyIV9AbElIlCyUZz+4amTCysV7XOPh5a3DYuIMADrm3btp+ZyfFlA8gxDbud1PHZbbc1ilxIkh05HAUbDqhsZEJOoKUALnApkc9qSnKkSpBFkgb2iGOWQH65ODx+nt0HVkMYkZLAKBdxLMAVAVeW4wMDJPIx3479QvFeQ7eeuO4RA2Kd7kjU1vvx2fvVm24FVh1tP76XKteMmtiQsrAO2WkM93pZ+4ZezO5y5dx9WtF/Jt3vYaVshrm6bd2c5cKqyvHc1jFeIkwlZSR9BF0sYf7kxeKyec1bascmvMPzFTdMaQKXYOm+lk6doQPG2F+NrK9uvZAkMM5EgkGEtclJQJzit/wA2PMON27E2X39szW6tyN7AMSi9e+TUuCDpG/ZQdeyNgkxTqytZvWI+Zy5iTIWAWSyFL3gg9JDRxFl529k4/YDjnjv0vl9UxY2AH3cgnGflPH7Z78fpjqXs6/h0cX3pu65t+G5I1zNrfvEXBSrVV6fksfj62vsaghPJ182jMFebdm4uEZOk6kJpB1djTjdzjTr7eKr271szltdbxbsaKQ4G6urfHKqyJpxTWFkZfTq0alpdfzTWXXFiSaoAJhBKxHlnZ+Ud53vlfd9qy9ivf2RuHVl1VrcpS1WPsWamLrXKFdaqp300oL5U2kR2nVWQL7xEiZmcELlLhPJZTDx8LYdBixjqWQNH08KGL2MquQuU/AxDmUL7oAmw0WSy2yOkKGIKNbNLcI4JbMk8LFRvCvXOMqPlJAJwSc988YPUHlyTygxLEzD3LHGAV5PuO/bH9upPgTCZ7k3K7rwntO3TgdAs8fa9yNud6r5pxik8f1jz+SOhhpd1yWXtLO3Ov02yKhvdq/kKOwREq/cHlcVmaFvO6Rd3zMcX0t/hXHLdyyZOzv8ART6SzxmIy1UIGtWv11WX2HzSSKkSYA2tDAIgsTx7g8RjOQOY7GXyrsXhMjxhsN2hZxVlXnLKsx7Cw2pUwEZa3F2DEPOtCXgmwgAsx8ZrGxWfGuzhcLiOWxlZlenmrLAeTu062TZTr2Htp1mt6maAhkEwIlXkiRBVdDYAWlbSKdCFfKS3LEQpJDMccKPmyRjHPse3RFp8QhJI2aUADAbMefSTnP7c/qe/WDgUYdGfuYzXW5Vz3a+lKrOVOZ7zsVVyyuhonPjtUnrGEtdDegFLUjBR1kA0jNZ7EZZe70jsVNh13OIyOL2G/wDJavHZ/EZUbiShrJYLWI8CgYk1whiTIfDC2FEtrjp+nlpG67nk9lr0OSMBtGDvajplmkZ19swg1x80/UlrdjKt2vbkojDvfPzFJa1hAloSCzxNPYMtiM1nWVe3GZrb8vjOlZdglLzwQdmRCn3QaFPQQytjRBkgEKj/ACSn1JUmlgLirOqQn5/iEExVcLn5iNuB9PfPST4hoOQ0cJOMBASc+gck5H2/z6Lt05Q3nmnnzMcs7KqpmeQN+2hOz5m0FewlWQ2HE4OjjEZGnXB5prMXQwlGRSqJBSqoVleGr1R6cHOrcaPNmo5nGldGMnX1MH563Ys25ubLlLWKyF0vC6OyEoyMOKVV4WMKM/ihUQIL9ITR1ZBMbbtuWu4elp/Cuq7XvOz5BVqbD6OIxWHt37a6FNaoymWy7CA69LGU6h2Tsmta0HLFidkveHqu38Qe6nE8Jbpbx9vNaJhOKc3kquKvxlcWH9W1iPFsxWSUhNXJOUjXs6iyqm0pQ+kK7QpHJY5to7T08Mal58Wo+IqlF1YiSaOD4li+wOUMSk4dlz37YJ+vRdUau8kSaYYjalUtCbDvDH5aeUjMiqM7I2eIMygqhZASu5etkPuSshyV/wCH/wBP37JZnt5F9uPuqwm+7zq9apJswvJ2k+4faMJsWh2Kz2l/Ti6GpbrTz+PT5GEQMoJOGhlyT60TbTs1HBX8vUofLbYyqpSm84ajSXJOg4mkXZPjc5dRL3u/1Ce2VLiVyxcbsuPNJt8l+zD/AMQ3wMjPEWAxV1vPWG13IWXzZoZfJcDL5EzVuKbmkWFp5nK8dY11YKojaobBVF0teIAn1pyzlEM/q2r0tWFexN2MKGzY2pSxJq+oqNGMe0MRk19zso8xyKqtCvRYVUrElaYSZ71y/qQeEadGYULMl+ym1KtxUMCTwRRqm5oCo2OZFdSvOFCnJDABLZo65Um1Opq1ytK0WomSzHWcyEWL0NS8HQlFBjK2VUHBG6ORSSynCM5Sy+Qw+WbVo4y1RNqMawVZMZi6oLlD5jX2WKkVppuIpOp2yzt7usyMhC/QppmdZjcji/qGRoEqgyb9TFmIXrl2wsWFPYty4kpq9Asd6xXJEEETJj8fVm/djpPKF3PaVypsutLqYjmAK2nabUxFnHsuxmOMMIitsOLsa/UYGSx2Uq1mMrWk5GjUZkMgJig2MWIRWjatCx+Bpa/t1bJJo5DYc7seq39dmya8zqv0rwKG1fKZ+NWZlPI2ERXmepKaDZkoCYp4u2J5jEohTBAGI1ZvyE5baecE8fYdLjFNXIc1meHj1SKcYO3uQAOR7DA7cfTL3vJ63mM1msh2HkbWWylRr6dtTW1LFZ3w7NimPcyYSLXIJXi6LAvJ2KLqJ9zM2nP29s2rUrGt8f6nouJytbITisFQWUY3FFjiJTXUye3tAnt696xGB7ZkVAJCRSpFnr2HZbBZlZzEurULdSW9WpqP7RmwLepA1lZEwyupHkOSntEwaPX0a7VT1eseKeGTv5vFZmBr6fmSKxjbUVoYSMjXtY6PEaWrs95/IIVuciJawCGBg51p2opfiHmhK8ll8pWfsvYAZzj+/wBOp0sJJhI4YlBxwAc/k+ucAj9Mf0wWacFzCeJ2ap1h1wbVkM7T7XCd+5TJ9h4wLu+K2PvGK/8ADyLoJJSmXyJ+ISzGRatZndcfr+sXc7b2jQMHYp6mpVy5ebaRZmy7I4TH1/kLtGVTtpMBoMBNaZNQrMOoNjnbXeRqnFHDe48h461QyO74n5HHG0TjUYqhnNE1vWX0KhQrHqCnlbI2ZJT7zlOtqexH1YE9QbEd7fN35D4n2azznrWZp6nyFomi1j1lmTw1PNLHF3rcYKwaqtoTxTptJtuI6py3osPJ0Ny1nJVCpR1bUa9dZJltzSIkUcg+HjaR3iVF82UqqZZgMtgLySdo6OgVZN0TrFGT8vDeojAC8Dj1cds/QZx0tN246yXGPC+X5PzKNaTg9ec+MnsOJMZxmQvX+pxrlmTCWjksEQfT8uqwmGpcDFLgOpnFh/fV7UMrwHxF+nG6/GQo8k+4f2v79ztzTh8i0sJW0fZqOd4F+hahrmOdbbk0WcUzmyppO107dnIWMpexj9nrPwdCi3WrSFnX+Hr+ucg5TmjlDKI4g1XYtZ3zlfVMNVO3nOS9Lubrj8hytoPH/wAnM49GP5H2jTI2Khr+cv28Qqpseaw1uxksRiq2QytTY7+vHs2S2n9S5WKVc2LK6vx57POC8Xg9Xldycfr9/kDl/nHZNwzGCo/HWop2FPHnFTMjlcfM1bNbUqNUzdcxCF1ul6z/AAS/jNTvVay+BI7VO9p97U9NsR+JNKsQ2tP03+VNenEkcrxRtXTV6BdC+4+esSZlLRqku65X0S9Vh1KjdSosgLTw1H/3gybo4QC6sSgljcvkDjawyBuEP7Gd8wvtx4F5n9wvEA53YOSONJ/pfnC3ksXRvcZa1rO964U4qzVpeavk3b3jo8WSxltzLGHVSddx9qqLbSHI1z+37ai0PmrhzJ4PEXLN6tzZXzckNlpjm6ewbJacOIsh1lzmMnJNJjGFBAwhOWtaHn9MDiejsdvi3deOdPdsLsftewg3fEtxt7G464xOPmrTUZLgSt3QqtJlepYcwJOPKRKGJiSPTvatzxrm/ajvlbjXNtxei7dqe6ZG661VxNL+n9Y2bHOuNGchcrtcwa7kA5FVNi/LGwK1O8TSDkd7T9U0+1JVnrRadPAzedCvlSbWAQlRMqhGbbtHfB+vHVlbV57yK2mUGevIqKC0T7tgPpEhXIAUu5H2Y/clYnpeV3LmjkzVNc1XLbVtuWzO3LwmOxtYGnWYjYsll7Y1q0tl6wxC5bBCphTET0ICg/QZs2mbJgcDjXs1zO46vdHMW15u1VbWqWzS6uqz2XPj1+6Ev7ksX5DUt/bMrk4Ih2TH7a/dPwt7wn+4Lg+pgdC3isnbsxx9a5OLCZmtrj+VcVbrZd2d0KxnqgbHeYm3DcOV0HYwGApoqIFvW1we8HH8kc8cMcKckctcs8A8UI4owuZ4qZ7ftECol1zcdi2HXMbvnJGGxuOludymEx1TE4y1lLeYtMrYJeVzKsZ4ifYCzU//AFoK2prpUzatSl5VbshWKmHBQI2+GwJNjZ5YA4IC4Gcg3/05fNZLpSGNZDGClacfFbmUnAgMZJ2lUyWdFCksThcNQP2ee0XO+5sd0w79iw+q5rC3auXwWwbnlBo47LuFNzIWl3bFiLIX8qKKgIRCO4oUFZZyQ/uRIadyOni3mzk3HckY2xt2Ewun8l8TqXq9mcHRvbfiLFSprW40rtNY/VKte8l1mpRuKfRtwZ2krCwruIxw/HXFmSq65hz9w+SweUs7Cruo67qGdanHocC0vyRXfMyoJVa8MeVMBi45bYCmLXfgTK5u4D4W4bLF7BmMRzds2nZwra8Ns2Wrr1Z+woxENPJZajgrsfW1m9Q/KrTerVadlDkwdxFhgpnodDw3461dhNX1yhqtDG5I6E7y3GUBWALzSls8N+oP262g07UPJxElkOVUYvGNEGcZwUY+xGBxz1ry2ulSyuPysZV3XIVKlO+h1NK0ENm5Zcb2F5osG69CC73TByAWYKYGJnr6uF7FvcFrfthy/uG5HezMWsznPbjc0XivC1r2SUxXI97Z3Taz2XchtJMVMhrlmvSq3VGWQrmt5igFzBsvV7ZdT9uH/DT3q857R7Ytg27UeGPa6/kbh7D5nPTkNi54yH0q/mcpR1TFJTYDWMhpVvA65ggyOSr2W5uxyWZJ8VTW7R2qg2vcSylxtxdp1H278U4PlfB8d1tn2/kCigLNLZM8Sqlq/j8frVk7yFa9WNORxeKtLy2UPI0Yo3KzHvYDzrmv6b4irymKxp+uRV4ARP8A7zAxQjZhnjM+5W2HeBnOMHnIzjT9I1SvNYc0akzRSQLNMxmVSZI4JgIZDt81CjIshQFCxaIk+sBI4rjnNxxD7ZsQW05PMbK7hfYnW3QDfg6zsWIzQpfjPiV1wKgy7mTfpV6oVayEp7jAGiiPVh+adA5r2f2tfpd8vYDj2QzG04znLQOfnK06cRc2DlvW+SctheKqmw4lFq2CaT8Lg8kGKs3JHIZvDHiXZVwzaZT9WT423bmflbib3lc1RmdK40f7Y/bRp3ub3bSsHx7rp4rK6Xnz51qLx2m5HI2l2Nf2ChhPbvtORvhk60Y3KWcrgExZTNm43HVv5g9yXLey6H7HuK9Q5OnfNQbuvHPKGm18dB4ncl5vkDaMfkLw7bn8gYfVYw+r7ncy1DXriksTVxo4GFmdZAJrGhw2odVF6HxhXqVeDXoajQavIj+bEV2aiGKqw8twHVg247gB3FjurT1KGGNE3alTtIt5awkaVA1GSRFGVy5Mk9OQZwm3c28yR7Cutn1Lm3knkVFHcdaz0Fq68frQguYQeLo4NLlVRJN2y5aPjTcJNMJlC6wl2rnxGYTYniv2h856tqGWw9elrHHWmbTX2TZruxV8pSwl27Zp1sdfybqGRwRVnKvTjfiFn5Fb1XEJJN6LErTAVx5m166z3d7rouD3HebGl797hNd4c4g3Xaht1clyfm9u3HXeOVZSxjKHxbOLxbeT8+vBUbd6lTSWLX9VuKr0VjkrO3P3A+2zAe179NvmzlBU5fJe5XiNVnjnPpv5bK5CmezNPTb9z+ldVsXsni8dlLuv5qpZw/YqxU2enkK70WJwmWoNnpviL+IX8ao68FOp4018+GDEoWovjzX7OnGvvQbBQW+KyptL/hmNVwGyMkgy6Xq+sUooaD6lrFdbLLDBTMf4j70AAEDgyhN5RHcptRmQSbRlhSjS+IOI9q07JY/Z/cPxzpdzTKeUr1aDr1+0OyZpN9/jx1Z9ZARXOxJmbBMWLM2E2EBPWZl9Rx3tlyWGuFvHN2zN3OxhsZY03Q9Q12sFXIZGvYsssYC3ealg4wA+PUtlY7B8tobLl9x2YOKw6FwpmucMzzjpvBtNOx7DwWc8ncgY2JTUqYvSspmM5gcfloyGQYmhdhtnHXTs1sZcv5LH0KU5R9KKMTdFbcX4C4XLWj461p+x7ZstXerib3Hus3LNLOZKpi8bbPJ6zSy6Imaj3dIJ9wTa8DCYlaSURwtm12vQ0ZJ38Katrtu1sEtrQrbRENKdhklbBdgvDH1Z2DGOOoKqUrGozxahPYhliceYbgiiAIWGQxnKnHmLgeoBijgow4frZx7k+Ffa5q/ti4j2Tkmzt9rmveObcVvuK0THbk7F5k6WsBs2u4DauYdTTaHFZbC6tLn1tNzWw4nJWNZXnqljGurW772DFcL4rUtl0XYMlgva7Y2LUsLx5Z5tyWy5u/Ow5bHcbVMWSMldoY6uVq6cXbmNzUYKyKRdfyGLzK0FasU2qCoHue3K3yLzXyl7i7eqV9az/NOfr28lp55BmVp6jW1TD43Q8XgMPkZQhdlVSMBkbmVGrRpIjO5K74asNqIaF2va7vvInE36d36j/MVvbb2pUdI9qmA9uvtbx+m4K7luQT5AwfEPJm961m1bHiYt7LYc7krmvHa/QF+MXj9VuYK3nJvCq3ZJXRNM/gX4K8ReA4/Hlj+LlHwpqzXdIhbwZqPmSassF+9Vp2LWZJN8vwSSm7aCoFWnWsMzoUjV0dybwfpzysdEs6jqs0pk+JFGSalCZZIh5BtViFZYUxBC+3M0io7lQ7FVJvnu04ooW8dhdW4E4FzGm5LQCzWsbbRxaMnm8bltjr/HpWs7aRK6uUbhKXSzNZMyhj7o3aL+rCn0V6L739yx/DtzjvWk6LX5O5D1/KYP4mpcb4vH4fAU6VytjsfbNjGzksjkMzrrL6WQY+Jd5otJRM72M1F8b3MhxZrWj63axeMymY03j/FYzDAqon6ds2awuEwuDm2Dsl4wsYvJvwjEYVN9Vc1VbabeRpJYbVBtg0PgPTOC8dgf1BcXyPrfL+d4DdoG+bDxJGOymr7Bi+U+TMNOjDrGV1EHZKczgNCyW8ZMc4ytFjH5WlgrGwYJEfDqOQPquvUv4aXV8OeHfFei+PKUp8o3YIKmHVWjjDo1vDqcOWGGBOwH2GGEGqVZcrQpLVhYrtW1BLCd5eERLIdsoQ+ayBWxlPmA2xkiveoc68w7RjNwp71zZyJhcBxjod/TtHwmvkeJpYwLRvr19dYdMEsx9G7kFFGXylszyAl/hisHFglrw+LanKF69omhf8Qtw3PNbdsGj4utpuH3LNItZAH2As5fQsNUVfqphlnGouWZwtQ4p9ICWK7RZ6ieG+SNB5D9wHI29+5zLloHF3uE2/JbVy3PFmMsxgNGylbTgx6nalrq62x5u7g7uy6bi2JwyKWZtRntkdnL026RZCVtXhPfaWie4ziTmDSNNPkDU+C915Pua/Uzwtpf1Rm92Td07iXlG4ocfavYjK6thcovKXcO2m2w7LRlsYqxj6rqNoEOu+BPCniCqusa1L/K7lsxeRXVZri2JZiEjj/3d2igDOqoWZSsYYMeB1ZKsurQLYsU7zGSGs04jWQCB3KlhH5rx7GO6Mh/zBWViAGB6nveJruN2z3dZffq1XfGcfcI69rXFWv4XkHLjsWe0rd8F9dfu2p5JyLBJweGuJv66gsPUFD2tx5WsqdqtarCdyP02Fcc6RS95XvG3ChepaR7bfb5ltY3e5GKoV8Xs/17Cq5L2HW8Tdyy5xDMtgcLg8UOQWMBbRG34BJ2KlfIkFjXXyDp20XvcpzRnK55DP53k3mjf+SM6uuJLqZHcNgsVXNEcQEimmmjjMNjcdSZIMXUpVatcYY9r4i+NTGYrPf+Ht40GM9hdUy3OnOXt7X7pM/exg6/ajPZn3TaDx/yziNyq2FLZjs3h9L1HC6BbvP+EFqlhMXlg+Pjsip6uj6X/syeKfD2m+FvEtem1LQ/FOsaVo1C/XvxFJ7OsxX5aYnhicvAs0Olaj5Ylx5hqtGATkD578Z/xu1KjcseHo56Uq1qpWwJQwnYQvUWYRP8z7zLh5Shl/E3gh8MNTWlWLms8R6/yBexNXJb1p2aTvK9ezGObYfR2crOa3TjzEDgys0pz2zY19vVtdvY8ZqoubPjzx9U6iXd074P1KMXd4e4S9m/tkze8bVs/J+788coe8bmXkzYayVZPdT4s+bvWx4+vaWC34nUg5+5m9v/ABFpen2n5e1rPtyoK49nJXqGrfVl6O9kvWi2HA8nsovZZ4q52133EWtYv+THDtGT4l3a/wAl3tWzArRas18TcdhCmpS+GU5Lw0ccYV6D2WEbxP1dt61eNJ4W94Orb5R2nQfeJT9uXtW4h10MHSzdbWqmy7FzR7gctylhc9UzGSrUdc5i1PF6Lc29tWrQyqcHxBqlUiyebylTCYPp/jHwLpPgLVPCle54cq+Ja9n+YfH/AAGrWI7Op2fhViq05bFmJ1h8py9xgiPDYRBAZI5RGSr0/wAZWvE9yhetyeMNMAnR02iCOqsjBQj0BJuJRjmOViQVBVVzu41m+3Wjq+GPYKWQ2dl7Lbvq5a7lssvI5Ko6trxYplbL0RrzMV3sygrjzeRSxlssGVCEj4v3IcZYdmK4mymG3DAYhWT5PyWmY3D5S6xtz4aJcVbKkC1GFOm6upNL5EFHmyHilRD3GcNjXuI8QzUNPdr2n7ZUzeve3XP7nvV/JoIE7bmMix7sbmsZkKti1UwOEqV3zjrE5kktyKlpEKqLjXFMfruq8W6bqvtY2HdNxyWp8lRtiuSOV8FbwjcrrWC4ioZEbaLmOtIpW2ZCb+FoPpWkr8uYVkbcurUgQuuTPmnxxTsQahZ1DR9Dj0DTGkYilJIk9iMN5eE85fLLEKGBIQHn7Dr6CqQW9Rhgjkns2EwAj2NrSNtG/MrIpCkhcAngtsQHeyqXg7QOMsRzpx7lMVyFsF3OV7ms6XsmNzdtuTubNvGJwLrW3ZXEmDGeDXcdQbWrYvHuM2pSRrruNYsFmvHYMHsue3jLVxtttDiMzmZp1RsA9iq17NWlVKihc7tgpkIc2usUwkZEFKTAzEbN9/13hp/uu9pfL/D67mL4i9y3HaeTtIxOZsZG9mNnxVPSs5uH/ErM1GwV/RD2rCbBq6S1zNIp5Svfx1apao0bTMpj6epnNbJJbhnr16pex6LmXyviZMtY5KauXyqGXHhXSHVpyrvjsY1Yda4eeRlhgn0a5BJVnienPOwJWR23jJ2AZTzMN6hyCQDjBx0BLFPWanaQy10dUdQGh3L6kJR/LaVVdGBSRVZtrBlJyD1sH9r46Did/wBR0fkfHWC0yvhNp3XLYhcRcr7HyHrrL9vXsezF03AhyMX5nXIv5cXfEu15Ogr5FubFeIzWi7P7uNj5Rt6nxejEYrfORLmWzOo6b8rB6oscZgE4OhfzGHxd2vRy9wKkW6zbd0G9Jvv+OxZ+c4XWh8g8e6VrOQxDwjK42zeND94rV78Z2kN6Lc111kWAbZSy0tkrlKXtGIVMKlnd2LlWNzGk6aingNnzScHb3ObKcviG5DEnnMWvEFNZqsmNlTbK2MY5ZKke07kHNkQkESVK1bwhS1GR5KtbUKUnmbzK87qCcLjaecLjnAGASc+3Vui8SAtGLax2m8tYl88l4wN6sX2IE/EZimZMliqKAyjOe2tU5l5Jyntp9mHISMXQ4R9jGE1HD8PcWa9izXvm58ra1pWwcAavm+Stwe99bJWwob3kSxeM1vF6tizymWtXc79TRWpJXK8we1/nXjbH8z6ZtutGOuq1LRtg33FSp+VwePwGw2MiWDxNlPRmOWmojBOoXImrIG2gtJwwYWcC3EW9YfV7t7YqStgye0jm6+TyGw27GRyFusnH5vF5U13GR52g9VfHgA5Aie+uRssSohkSm1Pvm90/MW171uGpuzasJxryXwxxdanV9eq0xv3L+J+uWVt2HO2FzlrlVg5Q3zXP6ctbhEEKKSbBE6L4dmZmhvy352iVY47HxVuRTEsZ7pFIi5U7QMjG0ng46cx61qelpDHoep1NL0qdrFu9VieBGN6e3UdpFR453kexFJddyQCZkiDzKrdKn2p5ndtJPdNnxWx7Fo+Ox+m2KFbZcWxtHEYG4FfM1HZUkUiqSycXW72qSD0ycgVdJImz3lcX9YyjQ1/3J+3XDYX49ZS/bpzDkswKxLJZnYsjU5f9sesa/kttzL4dftZHHYK7nsRrB5SzedlKOd226cpHWFn6ovxpz5ydrukZDWsdkcYzVMmr6YNONSLbMxkMpYVbd9Bwet4DH5fP7VmMkc/TcJhMPiMjmcvesUMVjcXkMparV22p942h8vcYc/apjuUtpwuf23lTj3cNx01y6Dbb50vix/FOobtWWjw+Cm/BZbk3TmIrXPFasKy+SvY8WjjssdMjSqtfRdR1Eq8tqN5Y2xJv/CO0jAWXcQZjtBOQTtAOcgdL9Us/zHXPD96xqFeSzBV1SJaUjBLGqrIKTA8NH5i0dssojKSgfENIgT1t0ceyTkLRdAxeqZ7Zd9x+j/CzlTZM+vY4sBjzxeF8s1MHj6CJWx+Vv2jKah2nOFN1i314MQEPS7vcl4bef1FM/wA979j6xa1dyemUNfRk2IyF5+qaRttktdQPZDQrC7G5u/XpY0LhUcPbuZLM1Rp5XYNksZOUz+ct+4beOKMJpHGVPV9fw2L1nS41yhirFxuTtln0Ha2XKPsUENc1Trgm2TIVOorcUW67FNCLP+5L27anw9Y4Wxp04s5HOWEByHsc42VI1ehYq3V0pS5DzS8bmUoXMeIY2WZFlwaLTrKq24KC7OoWWayNNlbTphKZgSBHI5KxxqMLszjHCjkktzjsXDZ0WfVoINX0hY72p6ZY06tWiZzNFUjY2bcyPXXfH5mYN8kkhjDxV44QJC2/Y/n93z/uK1zIaxregkvh/J4VlLN5rMTVB2ZY5NeKWKx2LgXKXSQdmhatedLiNISn46Ajyl63mY0zMcY8kbdreUqWKWZwOeuvvVrAWRYyvabav13OURi5SyN4GlLJcMdgDXNapgPW4DQ963LiflfRLu0fWa3A1fU2xo0OWzG39s2mYSubVnGEQWW10Yyt0W2yLKcHYk1CdiCXGu3e9+vcuco8z8q7ho7qjd/2Km9OOxmYZeTrWr6thEa1gsUhnx0IdlL/ANOPN5bwx4b+bvlHkSuuoyZ6HrGvx0JaUt/VgZJC1iuteevXd/JjxKojxGUYYVWYu7hck/RNoXhyHRdYs09Lo04tDMInpXI55nmaytloXrW2nnlezaMaGSzKsdeKA+VXSMgEi1uIzi8JqNa9WsZV+S2xCsdATZ61qVCnaalqxJTFygoTBxDJHwO/mykvJMEG8QFVyGz3KuYuDiqWQi2k7lhpVh+OqUQDSaMGc2GxBwMdhdswcKiFCIzZK7lePMHwTx5gNa0fK5Tddl2zG4fIZK1NmjUx1y1sVo2VEfU1fKynmxtlNNKaNHrXxndfa35FZdayCe4fi7UeBavD2Pyc3Hb7vOacdqtNtEpZWwYy7NTXqIe6H1cdWYm3k7NZvipLehos8bRE8HRheANyIbVSKXcxLEBijbNmNzuMjeASF7MwII66Bp2vf7zFpkscul279vUaFCOdIhNbXTYi0uoV4977aQVCYZZgm4tETH+Om/Tv+vBr2czfsQ59yGIG9kNM0DLe3xdZ4itFPG0bfuX4zw3yjUASMV7uSzGNrVJFsy43+YPGItTPz+c3BfRcl1+0/SbX9v8A5ajRmP8Ap/lmPt/PTr/HT19Ij9c7ftOx/wClB7ndUwEpXc3Afae64qVsa9jsR7sOErrnKtdlUBKfpE+RcgQQxrR8UPmG+vm75ouuFyX26f8AlVv/ANe6s4v9oj/m/n+/9o+3ptWq16aGGuwKKFG5UaPt9A2TgLjHuO2M56+Vf4zGc66DLC6A7NhlZfOYb49zSomArtL5inZ6SAGHDdYzi6Ld/Mftl1/vMR0mfv8A9omekff+Yj/v9tL2HF3+yH2dnHToftX9u5R06dJguHdLnrHb+PT7/bpMx/tPT18Sh0/tPmZL/TKev94nt/iJ6z/Efbr16/8Afr9vtn+wQ5b7F/Zkyf8A4ntQ9uJ9evWJ7+GdJLrE9Z+3WZ/iZ/jr1mes+pgMA/fvn/8AY7f+ff7dcjIx7j9Pf2P+vVt/XPXPXPWvXuueueueuevde6565656/On3ifv1iJj+Z6ffp/Mdekz9o6TMdY+8RMRM9fde66XiuQmSAS/6zHXp94j7z/P/AG9BeQWExPSAiC+326/37Ijp0/8Ar9v/ALE+jZ3Txl1np/H95j/mj/b0DZHtGZnr/H8z1+38B1n+J/iOv3n7dY6TEfaYhsSTRxEou9Od2SewKcDGecE47e3TfSifMIBPcfXHtwOe/wD26rfvmbSBNTbx1qAm4zHNYqe4oqplrZsDHfMsmxIrGA6dVFI+WOgeq4ZW3QxWdm69VuUqKHYb4sxFqpbbMmATCyHs6Kkh8U9xmX2XExERNmdzTVGzfvEFYzQuvZUmAh0Wpq+cRJkRMLORNkQZdBeAkSyNixBY1o2S4ptpzLC6nYDjIiWJwKgfYmGhAyclAKki7e4y/uQsHtHt5Tq/lWrB3/FiRJAwC1mkQ7SO5yAR2IzggjPYDr6t8BiJ60cUcM3lyVwk+yVxuaVIiVjDFyGwwhYq2HjZlIyZOq376mL+RdeS/wAUy5lm3Xb4jKyywSABsNEoVLVAHeQDArcZHJxLYI5UgLjGKoWlXLOOp3XwyytfjcxFlwHXtCyO0hV4wkSewZ7wWcxPcMEQWH2G9g6tyxcdSr2QOz8KqtqJJC4nxr80LAhNzFhMzEQcTMdDdLiLp6Rm24i14240mrE1NR3IrxD63iYA2E+NgmEx3qIYgOosWXkETkY6SEsWmeQ6zvcjfIHFVmRWOCpYu+BuwSAAQcZ/T6g0Sy8+mwUzHJEiQqY/MC+qNUVZUUcsy13kjUs4JXeIwSmB1X3aNQuxbbcxbpfWTklpsPqQp8wx1ezdVWmQKf8AUACNEAXYszYaZ6DMSpNofk6+rjiX1a+Rp1bmw5ermWEA2uzKAaXYtxCXalWMckSrk0e8XF2nHfMdrnzeQsUsmzXZaSk5S5VyI46vPjpsuuqMpxagyaKks8CnAa1isnCMREJYfewHwtPG1x3DXswlWSiw5+SpX8gXkcwjka69erLCYY3rBNuFLFtdAjES9sRKQ9ptaAKyrdsMjqVEXlxxKdwA9TK2fr7g9++OkWr0Z0PmRzRrtYEZUn3Xv27+/t+mc9ID2/bfa4y91nt9374zLFTUuQLDM4gVlNyxiMxqe24Ngqge6G9X51EI7vx6B5xMwRPqynLmNztbA8B67gSnJ1dB3D3K46ultzue+tvuwt2ywDLgz5MhFWranz3Cma4ZFBKqyBvmAptmZuahydx3m8Q1dG3h981C4A2wW1TKK86J315CvPYuaF7HOsIstmAepDZsJYUKhc7IeVtpwNrn/i3bLGKq3tQ1jm3m+3mNRwKEIjbsTu/FnwAVgpHsrvXSvSF5rLa0SoadxqO1hK8qqpVp6Lq7bqxHnykhzNMyEy/Dq7McsNoMMRIw3yjaPrWb1Z7gW01GvcsCoP8AeAg8xBRSyK0cauyr5sg1W4iOXjG2R1dtpBGtoqtfI8ditWOo07mvbAr6hdJkDlLtdpviIGs4eqgo9F07IpgVEci1sQwyOYfj7KYfFb6vJbDiV5THReA2g5zq0CxsCFMYswLGJYbBUUiYmDlC2BMVjMTGbHXcWe2WcYpuOwi81myxtF89r1YwrkNxFG2A9nZZxldpVHdsSTGgDxn95kTO67YQrQs9i7Gu1cpsuW5O1PMVtoIEAeCwFKkoL+ChsiBlORcmbYjMNCDMjHtbJh6uEsosTLGkluPzPeOPMYHoHz5xjHuPb6YHXPrED1rBzDuYEfIvpHyYJ3cfpz9u/RhwdV2cuSN41vSrohl901PdcBkqdyRgMrXblTzb8RQaKmqCwrw1SpNOQY6rT69AaYASvPL5LAbbh8vVuWW53FP7K+XsCDX1iUFukw4cyGRJVJa5TCtFLGEv7QyesiwdVuPwvJwbBi8o7Wb3ny1nF5HHvisyk+QtTY/xXabJRcWUyfauGSsTj8OkSIluet5NFtle/jgpvfiqOUr0Gx5K9mpf77KbBkDAAE2AM7NcQ72yLoPrBnIyBqWkLLXkpJJKryf/AL1GPMdcBQcoTt7tk9sKv35Pp3kimjmdSGBHo/Nn0cDsvAHvnntkjqxeLq7dm+Pf1SNfjZGXbvInFXtrs8PP8UZPBXtl1GvyurftyzeCWkK17BMTkNCpZg8jLByNLFFjMYdU6XeYh7KXXdexXuO52wiQzWc4Y9u2/PwehnlUU7uRpcj6zNDJZvFR42W87lsXj6MUa8VA8B5azE2ChlwSg09suwYnIq9y2lbOX0iztvt7wA8PZLEtOrNfaKFrd17bjM3XfPxLlfMha1qMRV8DPMTM0u2FWBpNBX8D6njcPyDxdjqWwjpW/wC5cf7nxzsLbV069DGZTL4GlQw2nZBPYaU1czdGMZVcEtdWauua2saZOcr03R46FOKnY1dpnhRBGY4Y4JN0bMymcDIL733Hj1LgDBJwfcnqTLqbLWtBr9iOWybojeJlNOhUkjqGJleOGSCt5ZyQy2GnkwwI3VZ1yndwgYe5RXcs0sf9GqlaiuCgHJMBF2pUtd6/Eu8ZGYBTMSMgW+Ojlh3egvcl5y4rZM68IVYRlrMWqAjNjJV4uWfL5gX9zKuRtJaGdwRDO4RiPEJerH0MMnR/cLr2i8rI2Snq5bji9d3jG4d5DeoPpbAeLfsFWg7vp/JxvhuWfMS/nSkQUkwlsrhec3kzWuQ+Rdf+XOZxtPYckOKyK1/Fu38Ed23YxMXIWyFOc3CFRZkAgpR8yLYVwUsPGVgoXjUiSnXjmY4CiVISVY+lcs6jA4P/AJ26pOrp8SWlY8cMDgEEHHKt+37Ag+/NZk2iv5irZzo99SJXUatUlFhtYe5cNGZ7e+FtkAaAkfUy7mDMx2k1tB5Hu+333Q8d8q6RLnXeJ7l3MYClamBh9jIYN+Nu1shKgM3LtIzNiuNeBD95QGIysYn0rzsKpVsbm2/distbKaBuYSyxy3iQyC4etwtf1KFAsw8VjtIIOA/Ka5V2nAHuGF22rjUvxexbdr2PrYao9SCpTnsjjNfo0X/PNNFVkbrhsu+VZVj4fE3YYlhuks6nJZ04RW7kkAjLIV3TBXBJULwyk5BGfoP16qUKF3aOvGGLAqyzYkRgwUMCowNpBwQeMZH6YG05/Lbny9sHLViaVTZ+V+bMhyFnlLgatVey7VdxYOKqggAqleE4DGpUgY/dctpT3WbLDNz68eI1HfOPtkxeyX9H5a1PfNoy2S2+/i4ZgteiiNjJalbwixU61azH1OARfqWqpVormZ2YNYdpYnuF44scYe5L3J8LYzMpev298taPUyWYisE28tTzeBwu21cnigTWL430WlmUhmpn48U7TastEkWVGdiMp7gMNxFkeY+E969v3GvLGu4njwXY/krK1Ir7xjsxyTiwFO1RsSQ7izGLpgD8JmUnGVw935DYmy611S0q2Z9UghVdPEkYZcTrMwCsCMZK4/N9Pp+3Ri00aJbNiWqhaNJIo0TbvjdUZSufTt2kYVivB61637xVdsz1vMXYuZbO27eSzlthEP1LN5PYcpkslemYKK8MtWMlauDHZC1fKFVZSVLBQPznS0Gf4m9oz6zDiEcP77iwCC+DVxtceQsZEom3IwFhNwQh0nBGNcgODgfkd01rzENK/Su2bizrrs24tHXcMjbqPsNuQaXCzsaQGfjOuBQtB9qlAkAHq3+TNwwWzcccC4bUq+YVe0yntOGz43T+UFzH5zZsblGHUVWI4ppdWpsWagFQLcoJLyF+4Li+b1SvBHLRqyQAJ6viCWUBl78fv0t+MERk2opXPzdvZeeD7dyPv+vWPxrvuO0DN4bfrq27Ot+Tz+CyWKfWKxep4C9j8hq9hlOr0npelVlz8ezqTuq12lCcQPcS806FZ4b4u4/wmX1fYQHc847btTyl3HXaKcjpOSp3qmGU6DWCJzCmxJX0yUzM+ODiCGRgC3fDZnKW8PQ1PTs98KstVbHHUo3K0W7D8j9SOFwaljYNTBFREa+ixCJqmsDOJsDtmhe4DmzijAapn6ew5jMcK58MmzLbln3Lx69byE5DIVsdbnLZF1yLyMm90wtRfDGsZkSRZ45DWrLPc2Rx0i0YAysMryHjZwV5xkdj+v36GeV7cbLEI+cZG078YXsSRz/Qc/v1r3xuQoHlKuOd5aBqmqVCyEKFC7RPEZlze/wrqoAGTY6xJKmJ6j1iPVo+Jd91HSvcJxkzN3tgPjrB8iltO9J1ldac3kNYHHxN1dJrWfCtu+8RUaRS5amF0iP8voBrcM3pyew/VLevUKGIq4+xsWTVfMqutFkLQShbmLJjGdHN8AKWTTQtnb/EskXff474yvbLYzGw7Lh9bwNO4nXF0sVi3XE5B+v4ZUZOxXYpyKrzs9ROSgwB7C81gYdHUs3r1DTSI56kaKRiRWaQswOxSGVeeRxjHv8Ap0LV0zeG3xNM/sivtYHC8jcxxg4I+h/vV3kk8bqmwcjbji02Kep7Tk8/e1rXrRQ+2GuXsg9mGx+SJciF/JU6jUrt2Uj8a1egeix6dfTt5248yfGG9cLYuw2wNfK8c6RyDgGBlF5uLeu7FlsfY+r2clZdYf57WUsG1YW2y2mkZreNaVpXE9Oq+1nH2cOXJuW5R2puQSvJu1nVFYXHrrU5fLEUAuZSoxdc7FVYBYgYb2CxgM7okGQ+9l5p9u97bNd3rcuENt2vWNgxGGyGMxidix2PXrOHSS66cDrGPW1aaeJO2hdkq/4qr2ga6mYteXX2h6L4K1G09qjpMf8AMZ87gsFmBXkZVXLzFueOMgdmPY93NY6rAURbEtJVwFSwRImNyYACtwefsMgdPb2we4vjriVP6w/DXMb8zq1T3O8H7jt3F24JpJsYPOXMFwDsPHGY1P8AqVlhZzuucyWexSuP9QALbs2+b7KMC6GwepbSV80jxD7dNSx9DZ7mc4g07EXNbta9i7d9uvbbhtWwmGz04VtaiyCVFlDK6WOhgPFkGKxHxsLav7bdo4r5B/Uk4e4M2D2+Y27xbyAe85DF6nf1obGxNyeD1FGxaplslkSuBQxOpYpoZadkugpD3XUYCrXuBFq5XuIL3lbhz1oGUsZLT+Zdaw+vjy1zLpaqHHC1YKzx/ktR37cKWL0HdwrVlFj9t1rTkYLEbqmIKsGyGT8HA45anrbahouraIWjHhvTq8bKCk41Sw80cbsRvETQBGMjbiV3sRsxhQRmG3p1pLl6yLUMlmxHStWWli/Bf0yVYmjUO0iskdRQ+5FTBj2MzGRUqxm63L1Tam7nx/o21XtlRslXacFtWaTcsZPBbHjRF+0ZHwPXNIXMyRuS+y9ZxDJkJEZGemJmvbjzNyRS1zX8lr+p4hOZ3XYdks7BtuVoa1m83sm23PqDcTesWChYuo2VF9LqzMRFVwQue9wLkc2fkDcssz+pn8yRjMHWylPHBqGT2rMVcndK5SMr+QMqsR58aeWI7Z+WSlvQe/8ALr1gbWg7tyLrOOzOzbuTsQ3PU3UshseYz30bNMrXVLddXbcDVz8da1oYbpiES0FxKuokKGCzTruVn1WxHOR6opIIlhB9I2iUEE4PvjPf7DpPPalkh22LCSxgDKQR7T+U8MRgfbge59uibCe1EsVtu147cuYOM9VXiwKSuTsuMtqg6K/8UmywP8jRl0wsICWPcM+QQFZz6d7fbfwhndU07E/8eNdz11+dtaph7es1Pk28rdY52SbkC6WIFtYaam1m3lsmmL/HWY2JMQmh1jTk3Nv2M279pFJqbrq+UqZB9iwtIoFYl8UfiPS1XgOPA8hZC1lBB3d5mVkNN08V5DB/0TtmmZsNKxWVzlqpjRcXzcZZuKk7AB4Ex48KMfJupQKygT+QwoiY9APFqnnvb07WFrx9y0VVbW4ELnIdiOwI7gY555IE05dIedfNqaiqZGZEnTHBj7gLnv8Ap9Pt1ePl3I+3in+nPwZxjd5T5M3rQ+Ffc7zWOg5RGuV4uavte28d8o1M5rea2O4911euhe5D2LEa9ikiNVY2cMQi2viqgqrDxFsXGG3ZbWsZsbc9Y4dBuLxfKO13TKclhOPsO6TtFXw2LErFxzTrV1kiuI22S0zJheIw9V4rbTfzntw3/Q8lvOq4/D6xy/ufJ+N0/GUsknYt43DKYZuuk2zZFzEFilYgpXRXbICVNZUmfcARHjxnmdjv4fcX4HXmVX4XhtTmUyUVjHxSr5uu+M/kqCfGMVrM9IqdZY8X+JbJMZkSfULi2axS+y3bGADYWt5EpJA58uNsBs4Pb2/fprqNrSamPgdzEM0imTbvDPIHJ9KqPmYlicknJYk89ObM8ue0rZdm3bTU8MijijKNvYWnl7kZFuRyqnS2vZvXZC8nw1JonCYFdsMgtcGwfGz8B2Q+6X3XnszvY97iLlXC3177g/cNpOa5gr0NfRQ5owXF+X2S3pet4lBrYWDZx7DszZysGmpXs1W5+lj1tuZmwUaXtL4znaeGs9tlsvg4mvtlLH5LcHKQ7HY2zlEXHVaLq5TYaI3o6V6spT2+aVrYayERFlZnhh2J9iuhe6Gpt7c7oYe4s/bzq2ItHmLB/wBV7BYgsrc1upZcOPoYBtmytl3JY2ogLt+tkadoX26LHejtM8P2I5JLk2o+KvgnSRUihbUI6y7kR9qSJIFQEREkJjIU5G3I6kHiCW1UgFmnXnaBsVzLApPqiIZPUQXQj1mN8ruRJNoeON0sXwp7zN+z/IXK1HGIF2qbD9T3deqY6YRQnZsYpSMdkRchB2qql0klTYwjgVRLWF1kwmMbTfdZue3e6ziertVOxyVjanIOpUqHG1/O5tGAxB5zc6r7lih9PdWuZZyhsDV+PcC3VZHZXOJeYnFSPbVjZxI46/gdjoq2Xdl57XKmMXTKLi6drHfIbjrVwoXELsOWuIrqPvcJwyWCUT6h+PMHvA8xYTbcI47F7W9ox2Ms5ZfWvboX159b6dirKmBarKx9pY9GVzSXkEW9ypmC9V6RLKXZIaepan8IWGY7LfEqQNg5aYM/IJ7k8/fHUFbxFcA8kRwVl27dtaDyvYZwV/sVx9vr1e73A8y8jUPe9ybyXk4xasrlRp5LJYxyxdXwatJsZrVMbWw+FsNlCb9HGX1BfrVZEnNBN+yPlCZlLcm6hvXKnDmD909qi65Uu5zJa/vefxOJ7cdp9mxseL1fTsbst9Qwmjm9ut2MdSxCbVivGct2K9DHjbuWAQY3ylhD3bkyy/Y8/jMFl6uY2CiLsdXsyV3I2bLZfXuNY2SB5EZSyzY80PLvIS+3dLU4VydzE8Dcwe1bbNoaXAXLmy65u+z2sNiWvylnlHinYsZuvHmOK8NmDdrtzc8HirebqWFNr2Cpd8MqxLfMq1CgkNyKxU0mpabP4tuYIJVYlTu2EYJ9zgjtx7Zgs27t2PB1M1tpTZG7zIpjUx7seUreoJu2A8MwVSVDbgkJzzNO2Cxgjs1DxmDsa/fXlMPaYwR8VdWQapFlRQt0ouEIsOCKFsElrIQE49bE/cf7/LvuU9sOy8cbfpWhZ7kLN8ZZHU08prsXK3J3HE625NjC5XS8eIMxx43NKK2WaK0MSy3dOCGxVRVGvrs1vj3W721ZervewM0q9rONjN2MYONfdp5u0rFfLBC3T3zZr3r6vphi2OgquLN4wo4EbD6jiOEU8k5HA8WbgXIQ7jwnnMrsiLWo2wranv8AmK8nY0nW6EzYeyxrsjTLGZZPkCq4rEB1iQD1q174a5HYXxRq+nvtIko04o2qDdsDLnaCMLkKVwVyTkdwdp+qX0rJVkox3VikjeG4EImVoyjAibzUkwzKBInySqCkiujMpKPb7zHsiuPto1DJZVlPAati7G4ZGnbybKjMxic7hVaxOrVq9di22sfNtla/TqVHQxbQcwJlZvWYBvOG46vZjXLWj5m/kyDj1WB2irZFdFtTbIrWG30Y8ktlc46i1vxcexgKFyqy2eEWTI+inR+D9A2/Qx2fCcvZYd7weHyQb5puK1a6+ziU4E1VHqNdZhxcX9QfYRC2CQrZXOS7D/GIPRNF4+yeEDI0eUsfTy4bNsWLu4y1iS86MDhDIqO3OsrklU6uWYqzVKHCD6ja7gaMrVHoi/rXm6fbIupa3o34jqGnzswGYFiDg+2cEce/Rfx2o2JI45xZrwnaMtKiKFLIBt5798duc46vl7YeaNXw3t0/VO2rYeOL3IGqbr7HPbXwBkeOcdXuPe7M5TafeTpeaq5qvStUdgyOnujl/F7DuWT1izd2HC647JNrUCevFLbrX0jScpjuLOENuv4+9Xx+B0HUtSXtaTc7DlunHepaxqWfTjsvK5x9zI5HZ9dzR0q+Od+ZtKEKrREpDcPiY17248O8UZbT8pxq29zFxjuStSu77ozMzmubaFLYamx53auNrtC+iiouLMfs1ewzI2615V7A5HHhUKErFkJDgfi7RtZ9hO76tyBzLgX637hdP2fkH2lYfLU7ees6rzJwPm90XseM1562IVjz3jKMvf1p5K4pyt9fyC/xyWDaX/w91rWJq1zTJ7sMtRowIoJqFINGfIPlsHw8o3PJ5pLHHqUj094ptHhp2DqNG7akknsxiXy7DymRk8iCRTs4ZoREyuFzsEbI+DGwFDsjkdYxnF3GfuFrbJlMvzhxJ7yOJeSdJ4x2llutree4+4k23CcqMyNTYfiklOSyO165TwGa1/zS+rj8m7MQtja9VvrZR7leXdyyHBVdnI2O2BW2/qR7tpv6hOO1qsJFY1LTLvt14k48w3CjaVlKXUMvro6tqOPVeeqvkLV+yu6ZOZj3nXopwViaWO48pZDfNYw+XThNj067e0HOxcvV8Xl71LD2M5douCfipvY2z9TxlS0ys4Li6PkKCqWJn03sPxdkvdR7xNJ0u7yZs13V9o2TFaPxzZZefndn450LWaGWyWD0vUqQlQivrXHuPbncxicJRdXVim3rrVz2RMeo61zxVo+o2KN3xDEukySbKsEwptCkTKqeQwdCQrMQVClO3O7IAtM+2SKtehr5sVY5ZLEjSH4wIoikAgdW2rHG8QlZWDlmA29htVPuZ07F8PcZ8JWeOfcBmbG582449p584n423GcDkOLSxur1s/gdJ5io4DIidyxmMhnMhrRaxmT+LF9NpiKlmpLLBheMsbHqL9M5dmtnNVr5+/sdrRNt6XqQZadZe3DbZkMbnWQovk1bFyauWfRcbEuvhUyHisOECZmu+3vU8nz5tWju5Uw1/Qb+4Fgctz5sSbycM7Jaxk9t1LOM2a01s35s4jY9av6xbm19k5hNhIL61CKZvnLHbrqdviv238sUy0/ReHv60dxTgYxqqwpxPIGfxec3La8GfhDIZaps1+xQvXbN82HWKwDKwDNv87xo3i7Xa0bafpN7T5qDsiyR0RX7IqqS21HYZUueCBzhcAYFevxak2fOW2khZpJW1ExtKyscx7DDGFcxgRQjdhxGqs7M4xInuTrTjv1a2Ts3XUqlDGXq1GyqFTUqZiyeUEnn2Q07Vsn2boCQy+ZYbQmGEXXbF+nPuHH3EujaF7qOUj3S9hsxvXuW9pew6BWhV3UKXE+fo6buOM5Q2TV7/ReVVRv8O47TSp1KjXWS5Sv3JNyqtitY1I8uKXn90MnZEcVRYvC4RNq6t5KPB13VRVl7VR5miErNbGQmIZFaY6z0M+31Yzbcxc441zduNq296/zVxtX1HGpxl/V7dytQ4/2LcF2qFvaMeEJQ0tyVRAKxXrLDXVrvBYqgJkZo3jr+G8Xi27U1al4wsaHq9XD/AA3wkduBnDq5LQyWYVJAwoypAPcEZVl9aKvZryVdSsalDVk9Mi0jEpdNuNv4gO0FsHgZGBjGeqHcu6jglOsZ7X6bsVwqjmXnDG8QYDN5VsZzW+Odd575N27ifGbCixkLeRp0sDxW7ScMpuSybjNeMRTdce9Jye7XZNj9y1D26e6T9Q/3L8Y6ZvWh73xBwDO3ajcQ7XNb33LY3P1df4h5b1UKPfkK+I0nEciFn346cjFPOtdNlL11yRHrVIriOjsXC/OG6ZPI0Xlo1fXXuwuwW21M7sytpa3E2aWu0UD3ZKw7/FNtwlyGY4Ca6Hh5F910LlPnD3D+3/G6FsHuyvXOHeI+AcNrGx8ETm6lHRc3rWlWsLh9HRm9dx2v0Z2/M0Po2GqKbtN/OWrNnF0LbHnfYwmIIfCggvVE1stqkteRGFqCxFpcWVcNl6i+YropbhN2dgZNwDnqwUNEhhqmXRJqFwsyLM2tWLEuorWZ60k8dYxRiNZplg4cSqI5khlAZkGKG6PqtzWNc1fF7DYXlLwPr0M3l7xpU+7kEHkatm+UVpiqNjIWhO7aiO0Ew0gWEF+EXb4l5mXx1+njiNmv5zSNd9x+D/Vn4m450CxkAx2P2/a+DbPL/Co5I24Nlj5myaQnV9t26nkMsNU8cFOuRlaTao94Ky97bt21v288a+476vUynHux7VmteRZHJG19jNUNgZrmWFrAV5BRitkK1i7uQcYAjKkVGSBhkpnZleK8Fk83rmJyOSw+16bx9ntZyG0bthaNR1jEX7OZVs+u1KmYSpbgCrYxx3cZWsEk2ZPHy0UmSIIuxeLtQsLo+jUfCHhnTnso1RLN59Rtm0UM6+YyRFXiZjC4dCpX1BcHHBh0h/NtzDUHnrIthmQVXjWOQxp5Twy53qyiXcsiEH1IVZQynqxvvnzieEf1NeV9M442a5e27CYHjbkrPWa9MKzMfmOWZ3K1YxA1Vq+IbCRpzMyY1FHXjGZsceLEWKxixse1PAbnyB+lf+tHxXrOHLad33c+V+U9GwvxkJze07FuPt30HEXBx1CRSuxjqGwcc46nFhXc0c6zJqeS2tprKv28cZZDm7kZnMeG5Y3bkzkLZLI4fF5nfMlhz35Go4HNZ+zrmFzF6pVqsjH4VmayMYeoquEynL2ieIQZMO6HDXC+26v7Af1D9roYvOx7jtd9tvMuj8MVNSmvjOUcFrOd1P8Aqdsa3tWMKcqzJ7ryFr+o3yj4r4pBpWnCgSmzaF/cKvhfWpPBmiava8V61p7w2dLaPTjqXl16tmTUAlOWKk845oGUSpZKosJViWAkZWQa74c0GStVtajDoL6hBJpEM1qHRA9qw/xdCO1I8yLHGsM4WQ2YgVBhZ1RdwVetPNvacDmn5TfLV7AbDo+cvbLulpw5VdPVsjqm03M1s83Ldq3Kl1tUyeHz67yLt5qiDCMrzeYiUWkr2Le+bibb+PfZJ+nunkezt+rYjE88cnYrUeKcoZf05q7q+qcu2tBxWFFiVWsZZpcUY/by0yk1CMdjeOLWxanXQp/0ED1xadw1tuc0xnHrqOKpavuGtjx9seep0K1bW34y1DMFstjHVZH41fD3ck/MWUY8qUU6SMkinKFqpTWDan77rPIHuD4t9u288tYXI/8AEL2+Z/k3i7E4XDWAfq2ctbZe03Xlct5vBjSWujtrNQ1iaeuZDHvV9Oxe57vrLF3sfsrGKfaj/tBfxA0O9oug694ylu6ZoMzy6Zcl0DQtSkrulK1p0bxzNTkdpDDqFiMvJNlUYuGMiRFbRZpoaOnDTJNFahFK7WIWhC2EjFWcQrHA8IwTPIj7o3DqVVTmN5CKf8e8o804+dh4/wADvub0jTea9dyGn73TyTkXEZTXE4q9Rx+FrvvxZfiMctOStVBfjJrFAt/akm9pCsUbbmcUWawmv4Udm3Q+Mstxng35utayKqtc3qoV7+IqslzJyHdTojTCVeFKpWKJgmMAntxB7ec1v3JPEGt3Rymqa3kmZyvvPJORHLXcHqNvAh9aq4vLWoVJVrWbqJOvjfF3S2ySouz8VZRPRyf4OLv1DfaZsOpVc7Q1Zfuk9tOvJxWRIqdLa9U3X3T6PxvOXtJxk03Nbaq5X+scZIwuLlihUxGYRbxN7JYm3xzXfF2h6v4hl1HUH0XxO1uZj5Os2xpwldvITIq1CgVuFCqvBOE9utdIXVAluxHQkaOCA2JBXgWGRwkZZCZOQWKwlBkMyqF9O0rmwfFfPvtPx3FHt84w1jijlmp+o3iOIdX1fY9vzHGW7Y7jXB8jY/ivFv5Ov5bZMuwNfPT/AKhO2RqZ4CtbtW8lIGVauMkaaA4HCf1Vadgyy1ocpi7OwY7XccS+8702NkzFtdVjRgYJ9muxDVw2ZEi6eIuwSn1vy91rz3H3Y47cw4j3rj4OFOSM3oGz5bNDTxeucp6PkuEdzLS89oaMfYaF+3d5A3mzOdyFwahfRMKA2K6spgMY71qG1HhzaMRzxxNqG02MWrZ9+5CwuMxeGweSrWHXLbcvlsnSou+K2waBbRqT81zGx8SoN3ITE16hwLyLSdQs6XPNofgKY1laWxJa0L43U/IgADOrxwU1jrxQIrHaxPljcTIwAPUcVaW/Qgs+VfK2k+Nb+ZWoJzX+I2ytGlhfKQwLksmAihD6Y0HpUZ5U1vT6uu6+rDVtj1CtkqFtr8NsGMbUy2SzeKEK9++4ndK7cYmx0XVs1TclMshT2Qxyo9WM4J44ynuX9kOgbHRdsRcjI9xVrjnA8X7EeLxmZqcb63kzp7HyYWOW1uUraXThxZl+YyFOvSnHj5rlhKHUzY5/1EMzx5oW6cv8Fcs3MPnvcLa4V1DlngGvpeCKjjNE443Xl7JaTma+bt5OpVG7jPrmq1m/Bw7U2bT6Fw8n3zfxHmAvZB7ex33jLbdkq7P/AML7YVbVnbeWNfzC9b3NvHNbG3aeb0/CbKcFma2PztecvQViBNla6zube76sviaDdpXWrwzpX8QV1mCMWn094oGVmAyksqFXDAAqQSG4IPJwpg0jUJETUUt110ssksMpRiLMREbIAyvu2M7eU+FEgkV0VdwB6CvaAeK27kzO8cZdqGUd9ZY1PD2aNSvHzLN+7jsVT8FozhbYKWy87SIAIxyH9ncX4zEe6nTb2re7DkTiS3YwiW6vp3G9a/ZQ21fxichmcRt2QivXyhKAWWxTiFTla8AMVG3sao5E2RHpRarybxXx7zBkty4u03d18d6Vu2NZxlT3a8n6xOF1nOYyzF3YTpBUBx5PIYY8rVqVZx9exjnhWtfi8gHaLyFqGoe4jm/2he5OzSVrWl+8zjbR5xuLc/GvjZMorTs1ulbJYxThmGYrGaRkcrnMcAoZcta8u1eeMgtbPQ1O7LpWZfKsLIu0iaeNxG2doDENlMb9i84GWxjq1WNM8yWm0SiGtNXnbY5QWfiIFhshE3SeY7JTSzKyRRuQInZmAVQaJcD8P4tm18RZrbd+wXFVDFbhe2bD79m20Rqcf5DWcRm71LekjkT+mzaxVoEsTGRX8WuTFXWSYU/IF3vdZwjz273G5nLcibFmuVNnvaAeq8L8i2MbOLwuO4yuWuN9r3upS1fEWJx+K+ZvlHDKzVlCjymSdiMKnJX4oWcLR9WO9w/tP03jxnEeubZpV3eePqL81luRrOLwWEr6dmNayNutgm6Rkqtz5E252GplLOOsKtxCCGwJqga5zVbTznX9QH3Da9z37jeRauNxK9QTq1HQOEOPNwwGKsXeNdSo4DF5Laszcs1vAyNj5H33tzOWsWspkMfT17RuOqlRNR9LJ/NsXhbTv4gfxA1qSDT9Era41WeNlgNOKCPykRZi0kteFjKEJBBLBiWIzhTlFqVilHHput0ZVsaaNOv+ZfsWlh8ubzoYoBTdI2tJM+2ffFIFgaFCSVkZCdwHAfAfHXtzrZv3PbzylF3VcFxVfyWb2TYZnD4PTqlWvFncsmuAXXCcQOJw1Q+1yWvRZVaXUEWHK2a4dW523L9RD3wUtt0Yc0Ptn129x8jRdFzcuwLt0xfDG75t+y8zZPGXYC7Wx+escoyqqFZy6uT0fH6SbBr7Jeir6tr73sbf4O/RW50xuS2jZNws4v26PDLZzPWzs5vYl7xmqL8vjsrczIm2rRyVXaLOv3WT43YbCGY4tdN1GqKtev6ZGa/pT3q63sWZoFC7HFHK3Da0YtzRrUspvfIvt6PH2vpi3/EbjBHirH45V9s9MVXrRNCq1+w5i8fcPDn8Mrfin+H3jjx9qCaWJPDdq1o9eml+OqvxWnVKt6zHUq/DR/FLtvxbJHeN5QuwIHLFuFx+Lp6uvWb6T/Gag0c8NR5rUjSQ1XZxG6L6WI+YghlKtkqqtybjfqE5LaqfuV0XW62OyFXSdV4mxeX1+XJiMRYu5rL7BrGc+iwDJJ7MGNbUsZnknK4pu2nVWohoutNrU84u7UbqQZfMVv6fx2eVcuYqKyn9/hVYYFTI1h6OsLhjBtITEAzp2d8EPSTsL+pXya3Pe+Lj3jXHWsoitxDwJTymwYplOmeKzuY9wvIdu1qGYx1xMllxtajgfbTyJg8tViEU2DyRh8jE2mYh4Ip5VflMDsmTvV6rclS+qsTZOoRyQnZU9kM8oz3qUtjPjh2sHxQZOjyCA9vMtU8Lfy3wpR8Sw+Ja7WdQjhmOkpZrPLWDuURZEV2kQNHGkpVkDKrgYyCeu4fw68TvfoUtNs6dYrCjBHEt1yvl2sKsjTpgly0xYs7MMmRmY9+rxbDmsDGz4nfcnns9mc7U2U8hp+KtYsl4u/CUAt12Ul4V48sWhQvpIrw4yBa/IwVlPdkgGs84c+XuVec81nb2X1/S7Wtang0IUnHa7hs1lMZnLGOxSTIUUHZ7I42ijL35Jl2/SUvGuZ8OZqzBZ+pmtru8ZIxuHyNq1TwmVv2qNZBDQqImYTAAkZApQuUoc0gNktb+X4nJT6nOPuHeXMptKsi7V8rnwXsuGvGZvFFFD6FqreCvYHv7T7FoHuQQSr44tBsK8kz658PEviWpHFYr1aupnb5ZR8uwWXaHxsjYgqMHA4O1cjueuxxtoUcclmzGla1BWmhqapLap1ZaMMqQoy1LFhdlcTeSoY7M794VwFULT/8AXS4e0jS/0XPcvujdayk7XsGw+2teGyJ17Tq+Mxlv3XcH34tWzjpVo/Jq1XUBsPJhsZYBEfa4Bx8zvOjA4fJx2dJ+l3Ok9ftHRD4jp/E/9J6/3/t/PX6gX/iUtg5vX+k5z3iM5itR13SL+2+21NxWLuNfkLhVvcVxtfqYRTXP8D/FYxtHKtXTprmuqhPaxqFNmfl95ySjD5KJ6f8A5MuR/wBv2H93/NP8/wAx/P8AvE9PTLcbQa69JqRlwSBG6R7yFDKu/HpUgBQcnJOTk8fH3j69e1W0upX5oZprtqxZRqt6LUK8cMk0QigjniARRCq7GRMjfvcHLMOsF3SFO69enjKZ/wC0dZ+3X7fxP/2Y/wBvX2xf08i7/YN7IT+8wftC9s5x16/wXCejT/cR/wDX8A+/X8YnrHr4nbP9NnX79An7faYiJGf4n/t9vtP8/f8Av6+1x+nCzy/p5+w93Xr5vZn7XW9Y6dJ7+DtFLrHT7dJ6/wBvt/t60zwePfA9/ZSf0/78DHaiAg9urn+ueueuesde656565656917rnrnrnr8mYj+ZiP/AF9e6910vUJgXX/+f4//AEf3+3/p6D761/frETMz9/v9/v2f7dft0n/brH9/tPoivPGVzAu7f7TEds/zIdOvSZn+ev36dI/vHb1mAO/LK6nPdZkVL7muYw4AVq7IIvv1iIERHp95mR6zMF9u30LZuWqikR02nRxgn2HK+x/r3AI746e6TC7MPXt3MNq4bJJI4XA7k44HOSAMk9JrZ8WD7Fmqqsupj5embN4WCSYSyDlq/DJ+aCEZ75UtcA4+8q7obBjFbuS9eZVuWcWNNZxZqOkLdZtXxNUIMYNqTG1E9XDHQYLofUTB8q/bM7CbhYCBsfFywwmzK7lOa5wzrZknhPl6fiShIehicyo5/wBSFmPUqs7POdhbX1XJGZZaqfKF4iRtMmC9oJIenjiW9WMWLJEoJnYyOpeqJqlryd00sT1wSGJ3ogCblygUAjBHyk4OMnccjr6h/h9Fb82tKLUUSoqoIrCzoXnKRlJWldwd6OhDxjzFPCrGuwkwPOOITZucfW9ew6KaslqGPyLDVarTVvOrWqCHtAwk2JbXrm1dkjWLGGddoy0QOZrhtlu5bsOUNWvTayzWk61IVEKppiXx4rMmPGcnEhEmcKU/u6LMXdserA8gXcjndd4/zSRSmphKOY0m1jlWYG7YPFXqh/UGU+7qBEQMNDvwi4o5dDR7oiazHXSvKZC3k7ra1hF+nlsJaCSBMBQspMqdzqJEfyHAMeM/x8ETD46gM+qvruvx2ZiK1QWBN5DmRX/BIMETFgqqvcswAJAPuOdx+jPAyPBoVZLLxyTaZ/MqgUvLPZV11ieFY5ZWnk3FI4oJWJVjGi/hYCmFEcONPKbpQxWbA6ZZfvxlS42VLVUtENhuOY8ijvBIN8kMb4yM5MEWDgJg4TG4nlcXl6GQqGZsxYqhnbWWium7Tu3aTl94NM3fl++jtIiYozdXdHZ2zYLmnJKyW25nbYsVLs5ZrssaKqoFCWs/cs0U0Vj5FpF6IkZAIOGFLleSDkfQhq56lhds0Xc+U6K9o0DfNeykp1rFZZKrWOyhCeRxTr89/kpOq169pJIeIhYJoeEoMfHMEF25WQPFQryRlgCyRu2xSVAd0BZsD5mxn6DPA6E1eWw6eYVd5miEjVUdQ3neUsjV43l8hHbIZVZzEGxltgJ21M5IbgIuYy/kLZDYuptHdaul8vw2VREVbdZfVIW6cy1lZjFftgEx5WgUCo2bpIYl1Lhzd37fkbIZTkfd9WztNtIWXsYdLXctXxmSTVk4Zj4vNUtDLRCtTlMhbTiv2Etc4HL4nF5i/h+R8Vj9qRlEbMmplwhtWxrg3c5mr2POqhBQllvHYwsRiZY6CB7Kz3PWXmiIcvFFPG39bx26Rk8bZ2jD8kV9UvmxNUnjjM3h7FFmeRj46JKKCoKq+0KINAebqcVZiSljWXWmSSVtrjAECQtCy8o+Mn749z36pd+S3DujVgQcelJvMH5eCqE4zx9ux+vVQb+XZkK+TdKLwuK5Zltltc2oBRWrNauAuhCzsedNdDfkMNSmzPVPcACwsvV9P5I2ANgTgMDkshhsFrjNuy9qohZro4Wmcy3LOQcAbF1+7tGYk4ZBs6QTe0oN79jkXMLyXH+K13LWNRPabWQrTNA6lexcFnx02GXBSfZiQLvtLrCc01d/WQWyZ6NnU+OOfsvhOZW63ssafgaHHr9d5MuXL9ehj72mVgg8ljtgsvQa8bhjqnLwsiVWXVYnzNIYOBPkq6lSkjWXZFESAplteW+PT7FtuATzzx/bqrySTONjy+Q5ZB64ZWzlo1PqCtgnOFAB3OQON2eq/wCNvUA2/DBaxtt1c3PorFFgjvlZt463RKwhQB0hU2LBVRhlxZD0LwHYaMRLi5yy25BrXEv9Za9p9e9rPHqdcwdvE36ti/mtcoIWOPt7CnHJapWSp0VoUE3fHYfATEgh4un1h0+O5x2dxeyZfbtTOMVmBx1evRyKblbKRQpthy1vSXYy6sHsYNLuKVqai0XTvE/Ufn+PuI9Xoot5/kHNZezNa7Z+Fr1MLzbNy28318dbebBBZpUwlnIgRB4xBo/c2Q+igFKEXZ1lkR1BLRzmTO4KBjBI9s+2ff7nR6XOyKzBZlGMMy+S35RlfzZ/zxjHXZwNh2bBlMlmc7kKula3rHBeyZJ+0XiIYvsoX778NXwC+wbmRy1q+LKoGjyyoIeGTKFzUl9fWUcLnclr2R2PLW8WleU1ncrWdmLPkZfxdnDbXWJSKzItVmoyVRTJV0sg5aYIpOqbRFxZ7ZuOdeo8LW25C4vW7GF2elbv7e5VKjx3jqGRrnfo5dyjitONteSzfskUuZ4acRVFivJMO39QTVLHtd5F0HQF6TpaG8hahlN2phra8hlUa5htb3Pj7UcxGUtWxIqFt1rdKyNaQ6fFnIq56zXbXjDMGa3K+ja3PIJbE1IRuuWcCMM78xjepHLFWVeO4OftIJIdPlhrmdEmuRStXrStG7SLWEXxDRqwLkoJoi5BIAK8A5zWLkXkLVt+9yey8sbc7ZuQtRyYvzd7K6fiE4nLZezF2LbX1MbJKr4+mx5zNmyAKMbMucDDk1DK02ykvdeTtz2TXND3DZdAsV8WFNN607GHUstxtheRay6zqZogrGNiooh8q2KuG6TUUFDx5M5M2vVeQt3xHHV3s0XKYdqq1zGYKlRtlp0YmuuzfIHJZNWpeJXZmRUZw2woGpPoXkmpu88hbbsGQXTLYclWq2sJj6R1fMeMqBjqyzaCjWEqGZlpSSDOSkBNwgfiKQ9FBdY0eeIV4bFmluBEsrIySKWQbgQSxJ9XJPfJyeqnqJq7gA6JhVUQxwlUQKEVVCg4CqAAFA44H167W8eZ7I8YhjLmo69i7dXN2Llncsrk68W2KVZGtjqSq9a0U/BS44CwurLG3yXDF2/22VxxtrluawaEb5s/HGDqYzHPxNCinWxyDswt8AEWlFURIWnBdUiE5Kx2KRbeIsXBwTVjeAwu1cx8q6BoeqYXP5+3nL2I166Gv1LOXyLZsJtC3IfEqh0BKYS+010DALr13n1gAKIXnMms57ijkfkLjO5ax2YucZbFOBbl8S9eTwVt8YzF51bsVeTEjZq1k5WsFo0sGEZRV2j3E2k7061t9O1jTlieoiXMKB5o8yMONpOFJAypKnHt3+vSeCaGtMGjVi3BIaPZtB2jIJ9uDzkjggc9We5HHS+ON/3PVtj5Z3XdsvySnX8Fy0E6XdxOVyeTylfE4dtSzncl8lzSpY6MTSuZCpZs+aUIUDiWuZWIc53Nb0reeUKm86LsW9ZrH6fidapNLaZwVWrTwNdn9K38rUoosBka1fHGVJvllsWbYQ8esLlhr33TZyzdz+v5zBTbLVsngsFlMZXu2vn5HHgF+o9+NdZMzttejNIKwBsObEgUFJyHRfqO9wudye6Vclyrl8+mdhztDW6NnBDEovSNbDPBltiWwD/jSdeJ/ZCa5NlvTobR9AeHNA1ujsmn1CT4ZcMtRdqRY9JA2bSeOQB7Z79usalerugk+HjkkAHzSEgfLxtUew5x9vbt0HapzdrNFFTK4bhnWbFLX8zfy9nG5+zks1DaMLNCcX3qgimtXe1T7VkQsd9lM+UvF1IWvvW67WnhHj/mnW6WC12jtW2bHqFnEYqlXr1a9vWX49tgKoGtlx7rKr8zZR4QVXUPyDaK2dw090vMCqpkAzWUuYOn8XJuW/EY/wCTZtWbiQAKdsG9olQazqxjCjvUzxkuJiIGGjsVrcLXtI1CjgPprGYXl7c8zrk5F714ZmcDEY6wvHZmypRA3HneGkvNpEWuKu90SAdoidrv61QsNHS1CpHXj4Tf5koLYKD5QD3J2+kgDjHt0prC1qUbio1aJgMhTEqDspOGkJB+39uuzPcscw7JYPYKmfz9v6VeOypCLI1k4epdAfkNFYwtbKoRUWxUPQUlMT+ae6DL9u5TZs5wxs232cns9zNWd2x2Ou50M3dXTfWvUrds6769V60NsOgYOmufGakpsQ4ZQYsh7+57cuEeVvclkc3wNjszh+CuQavFVDG0Tw9zDWNY2XH4R+A5MdOGWTbDNSVbpBma8GyWXlOsypIoFPVHUVU8Rxby5qGHuVLmp4vkjGNx2WEn1rN3xpt10PrVWz0GnkFdxCX7ZUo7Akx88iWyUIdKdLmlQMInIYv5s6hgSg4G7ByAcd8n7HpCP5pEWWeVom2g7Pw1/Kp2ts7MucEZ4PVZhz1zGOSDLtzI/JfDbHjbZOtZXEx4JtLY04a0HB2sX2tW0P8AShTY7fR9u+bTkcXoFpo2QlVhw28Upl1SGwJALrKQUItZ5jns7PGZQn8iI4CW+lfe7IeuwitLYrvTLXFDoJwSRj8ae45HvXExLkn1AP8AlgZmJ9Wi5p1LF0uIvbBydj8JnkYjbaF/V83lc5UOlrdjkvWMFYz+Xoank+sVspTpYxTsiymLPlVcdSsWbCACu2R3k1atbmVJ6LGY43O0Su3dORI3Iz9c9/fjoItc2lwN53KN6u4JOFOBg5+UbuO2B3wegLft+sY7KDar45eOxpKVXDyJsWipqrQmOjPIn5ZstDBhMgEmCvyMWBAgb29yVO/oGv8AAupsfr2Ty1HVTy2Rsas75MKRndhx+Zo69lXGS1+YMS+WWa6GMHGONaqhG10gFXc/5bGyWtbyZrbexuRAwshJPouK7WVanwWCX0aJVygmz9h8kR0iCiOpxs1HDrwuDdmstnq+Ikbi6VxHWwt+cr5CutNWHumIiqLfGu92tMhmF9VQMD6ZVL1ejMhirWlYeoEv6RjZ2CNx7Hg/Q9ZWzOYww3mVccySHA5X689wMjv9OrTaHzXvmne9PSOYtVxVrEbTgcxjnY3U7l0TXkMLlMavE3sI++pJEujlUQEvXUX5xetDiqEgGt9KbN7DZyWl+6/E7dnlYGc9y/vnN2bp21Rk72W5F2jY8hTzVHH3ZAnKysKsArJQhq1gqqJfHGJgfUdtXLWS455y4h5A4p2Ozhdy1fK8elre0tsUcjcTt1rI1cHGSahi20mV7drLRiatWykk95A5wS1cF6NPdXxLyBxXsvP+vc8a3Z1vl3Yw2blbKV8r2LyO2WN/2+5OR3PFLkArZKjldjq5Sob8Wo8bORqWqaZQxJV4nv6296dfPF9vL4DPbZ4QMowBjdmIyeQD27854afzXVpawglliLSIqovkkO6RnLLvKAskZcfKxALkFR7oXUNi0TX9V5q1bacNj9k2DfNP1vCaJlroQTNesnmIsZPK1xULFrs18XVZFdLW1WMYwiF3jiQlVbBtPIWG4/nj3auQb6Naxt4shp+r2670oyVfJ3lvt5Cq0Vt+DTBSal96jstBxxAq6ycdCvkWeLR4t1PA1P6gdyROSuv5BfeFMaiOv2dehGv4bXrSe+5F03RJZobHjBFdnZI+QhIQjk3k3a+UU6LZ5Dz5bO7WNew+ma4u1Vo1jxWuYVdelisaUVkKh1bH42nXQtsgbmIUAsefb9kUq07tjFmoAo5ErxRlDgoc+x49j7nJ6TSL5UeJpVVmGCseCTnaCDyce/boz4My+ncec15Ydz0CtyRiMxomx4FGuZrLhhZXncnqtleC2Scp4yJP0W+2tnfgQHdkaSIx82Qa4IAp4a3ja+BWs2jGXsDkthzHHPJHEw1Moqu9OWwHKOHDBbKSqUrsLqWj8Dpo3ohtnDyYHWt94QyFlhsXkN65HwVbHDYymx5mE4ivjaKGZHIZW89nwqqqdOuLnWvKjrAqWPlb45AYOV9sWc9xPEmO4L9ydXXr84jYanFm3YWnn8Prt1F2qGaxFXE2MlgMkP4WK+VoXb1UchQaiLgRcruauFvV3lTmt8K8FGzCsiDCxlkgQkKMAiMZ5OBz+mfppTcRSBFSRkk4ZniZ1IOxTyeMYPOP+uRvnDgfA8TcccZ7ZxI/btu0Tlb2/cecqTsew4xlVxBsxZ7GbNGPuV5IWYzFXcVTrjk7Y1stbhjnRWNY9SXegNtu0bc1L2GcZsc8bXMaopllOv8A0/jnKZXputhErK6VtRJj5jEETxVJEpgyJXb5K505s0f2BaHoOK2RmP4w92uxc4Y/csPFalaVa4dzlXZXp4sq2rQ92FwmOs2n2Eqxp1jTQWePXYW8gMFH7cOLcNztyzpHGuQuZGnW3vii26xksHjF7BkxJbyyuUbSxtQJey+wBbetVlJYirXgnR4Vp6Sg0GXUviyt7TtgUkixE26Ibdu315DMTjIO0AZAznIUm/pkgl86GWNgSCVBJOPw85XHp/MMDd7HvwMv2n4LD87VMd7YdR1oa2R2HOXt1tbnsW1VMUg8XgNfsXMrSdjbduhj5hELsOpMcaCXZCHJmQ6QzB514p4S0f2o+3DZuPd22jes/n+ZOT9X5G4x+r101+Mf6A3rZK2tZa3q1e46alza8HTpZnH7BXQ+oV7N46sNv99jRp/Os5HU9r348LnEZPW9eyH0CvtGK7HYG/j7Vy9jkPm3ATDvMCnIJZsmxWyKbNczFyunoX2mnfxa8SqkHxKdupXgrxHMtvjWujXHxeQSKFoEpBgwxgeX/NMMnpFwteIvFjhtOqa3NT04jb8PBnGFMeMFuMlS6HIIKufSCARldT02GusEkdpbCnLFMCN/QVKsXUkLuZHGwq25ACxQsrHep5N2sb3OvfUbWIxmOzt/N4u2moDzRYKioawQ1JvYonpZ4V+JyR8sz5Rg4gINdIyOwYvkDGa/nn5bBYbY8jhNkp3JxcjduULO2V4fbedtdawVC1SllllhRtFbkSEmRT19A2parrc8wUcLjtgv5fAVsgADkISab5WCpLbYQuu0xGX90miK0T4/JAkH5fxbH3GcoYblq37N6mJwV7Aa/wAG8Pa57etga5AVM3n14bem5bMbJkyV4SYcUIWGO87DOmUXq34LuMA6vHQsPbKy2povzNZnLCM48vkhQV7Z5/5fYdCVyY1+IjlIDsBsPqYAqPtzyACOODknjgG51t2X8icl4bDy66NPbK97AZOtWKtUyIvrMUq6r8FQ8G1AGAQw4Lyk9iWH2wUSdOhtCfbZn+VsS7HU0YrkvA8WXdOi/Ltny17aVy1ezLBCZp1deUXetd571WrWUj4QpWuReRxt+SLirkn3ScqcW1Nb2rVvb1p+F3PV9f3h/l2LaWbDjm1K9fWteIzPYb9HNOQ+3QT1s42iDbbBGVRE3h5q5Q9sfGHuF/Tt0bFXtL5H9vzOEcp7gvfIjQclh9s/qnkLJ6zRxWqaJmX4C88cHuGobJss7Vh8JkMjj8jGKxDm2KsJQ04sVexpqxSV65HiCeIYl/lu2docBSS6j1cbg2dvuMZ5HTCvUs2mQYJeZWdAuFbChDglsImSQq72AJPJAHGu7HNnZdJzSTui3kK9nsHjJJ9S4uMJqR0JqNsvtPKax2itrSXdDHNFRT0UcLMvRDhdW5H9rvIR5TGbTh8dyTrdrFWMPbx76GbQ4sqgWsYizXbYxpAr/LeptGwC4iHeIhiDKeeFHMZDnza8JGar6rcytW/ow5c0tzdDXstXx+OwmJ2Q1gFHyuZXt3V2PwR1IQWRRHbBzmcLxkj2xaZk8Lnslb9x+B5DXjOYNQvKTS15Oi42vmCq5zj7IRBWM0LWOwa5dKhQZHk1eRIrT31jVtJq6tSmjWCepPIpCCQGq0DMoC79o42khuxxj9esNp16nMRHP5bhseYx86NcBTyoYKRweQeTxnLdPb2qbvtvsev+5r3zc6YvN6lrnIftL3Liv2n7TU1LD8haryF7keVNqxfIyNUyOjJz9K8rYM3mNV1jIavsOxY7WeMqeBvbeve+R9PQOJG/G8J8We0bMe3vh3k3cOTf+FGW1uplaHu0485DuN2XZdmsDrVvctu3HQaetubazeo73yVs20prYoaVB1DG2FVYRj6lfD0rGP7Lda3r3b+47hz2h71yL8XjfYdC37kV+MzmwVaScNregDr+Oz2J4+wTlyef3jIu2nE1Axa5iMXpyNk2ci+n69bq2ULt9OGbRm9E+OmjQ1PlnmjR8XZxs1cqi5R4r505X4ep5L5hguLdS+vjH6/EJGappyHdECPi7egf7Ps/g3+GE9ix/EPV49WrvE6xUoaOl65J5NmvJTyIdWSWGOffHaeOTZIEtJHYMZEfluntaDY8SWJ6dzVoJpPwJZpKkTVpIwoxCrkSDKjAdkV1IUjsJctsE93PJ+o4z2nfoB5HiDjEMLq1ri/mzN6xYzeTuZDYtB4/xftgZo93UrmXvhZfOK2S9u+usyr7apIs1r2oqNymih66S8W7BnMMeWwl3KJdQ03H7rg8UlKZymMqzlSsZE1YgJJk40so8zrOyC5gAsPt27TTUUs9PjnXQMBhvbt7R8ZVZmYXisx7lr+uV8vaPOLxNrbLGn3stXwdszJeFxFq5EudrPiVCCKixQGupLhTWg+3r3C84cQ8r4XjXDO7belZ3J7DutVBU9k0dOGq5f4mTiwxa4xVti8ZkWY2GSAZhdWyuhJM75DtVpf4d/xC0PVItAu/w6/hdWgva/fh8X+LJl0fUGpajq+oatRrN6rKSGhRtxaeheR90dJTuOT1CtV/BoSGfxVqNimPLDVodKmliDKscbDzF8za8rksTuwXkJ+3XnrHKu2adxfTfQ1PPWfcrgveDonLeCu5zUjbwdc9pWApeHMcdW80NFtfJbldszYXKb+OyN52SVXv4XMoxynvp5ftl5By3H/6m3s39wytUuN1uObN3x+/4WhkXHgeO9T9wmB27jrOb/mLDxrhQ1vj7K7tGfyOx3Frx2JxVR4lFHEqaQbaPb3zxhPe5+m17sdK2zifEaBsnsj9rmNp6PsGDyVTLq3rIf8As25fkjSuT6DKtSuFejmn4KrnlYm4xtk7ew5m3aNyckqxY0M3+SMXxhhda5p2fFDa1Wrn/b/m99w9NQFk9g0PeNu0GjtnH9JrnBjq57Fi85lterZO4R18V9RRl7in16s+at/wV8Q+FtI07xb4Vv6P4M/2g5bcOo0V1bRNPraxqOjBtOevHf0u/XsSKvk+cuoQTO0dhJolbI2sz41MN4hhDaV4ik0JUKrbe42UnhkcEIgsyQKEmgBWZFGI3LI2cbje3acNoXP2Y/VN9sHtT4+zvOuy7X7mcbyv7VORePt9XtvHr9D36ppfJnODk5xGWyOP2fX8NzltfLqKy8WvIoHZctl9VrWMezUxq1RbkLlfQfcPylylyPyJyVneSkaVrfGWt8EcgxrkYrFXEYeXJ23X8pqmPr0mKB9nCY7VbF+Aksu/BMyiyU5ZGWyfI8je3b9IX3086cb6xxnmnUds4I4n3HjHS9MweOjFYTjLL7xn9Qy+qVdgK0i9iTs8k40dguQmqFbH1nY5qisONhVtN3F9vijjn3UaWzm3H5PCe07Kcwb5svJD6uLymUyul8e7lovJWe1lWHrYOnbzTIw3K+a0yt8qjjMlcdg35S82q0mWbc/OHjKz4SXxPFFobWvCNi20YTTpqq1Pi2Za4WZRXDQP57OxRlkbd5qquAVHXTtCrarJoElmxqcPiOKKjUnq3JJ67XGE0LNZqrWWZpoGhFermHaFllPmMxlaTasN55A2fkK3p2O2F6qeI0/X83j9exlPGU6X0WjsWYLYc1Vu5KetvNMVlp8dC3lG2WVanhrL8C+wPVjvFcs8AK1+ONSK1tF0M7rHIVLJ0KlfKYBtO1jxq7JjK7ottfjsil1ivFoKjl1FlYaB96pIIz2rvG/cys4NjOLtl3TlhfDO7GTlXty4q1/ki7rWj5a7NpS/BkbOtTi7uz0EiwMbl7Hx5YcCyYZFPe8xq2j3tNRSx1axSyQ1cVkkUK1rKWq6pkX4yslhELytkvurvBcmELIgLoUhNt8OeHr+o6tpFSV6cKapaq14r1pwX/3mxDXDgnPAL5IyDxnqsSkwpO1iuzNEC3ljzIz6UD4ByOc/YnnGOo/lDH6J7cMRi9d3Ha8Vt2vW8Lqu1b7s+CRkL2K1ry11tsaUsalW1cz2Y8k1zXcxqvJcqs/wtdZx8ZuzL2ge0bauKPfv7wPb1zxjdZz2obP7HtX5W0vQ8TmmoxutLu8t5HXrwp2L4o16O3WcgoqtDPULdoMGdSq2wKhOtZnSz7pM/sm38FVuM7DspS0jMcqaLu+2UcDhKmQ2itgcPntZRtOXq4pSwdmdinVPqKKOKBqa9yFgl7ayRPr7Mv6kOzcR7R7W/wBS73Q8acne3vm/ZMT7P8RwboqePtxweZ3fR7+x5ra9lLD7RserbReUaNv2W9xvu/G9G5VrZCqepZC5intoZp0R9rfxO/2d9V/hBoXg27ak8O+Iq3jGG9GtubSLssdO3S1LwxVhhmvw1HiqzWk1ySxF5ksQevQttG7ymsk1Hp+PzYszUVrWtGgSWCNrsa2pZjukVt8Sny45BHFDL5kfLOWj2SKVZG1JeyXjzl+7+nByDped0Ne+bt7tsPWw3AHJu775i9bre3zLbFrIaB9Qr4K99Rbkcnx9uGJyfuCVltaqY2xyPtOUsYzIWcDeGhm3COd4ry+pWBwWN3bX5rblsDbm34DU7Fy9jcHldfyDYprz7IpJStdGrbb9PfNY+9FvvqqhZF236/Tr13aOWNu94u78665W5Fqe2bg7QMRrVXY7lXGY6/yI7WNuHaqzK7mU6usPxOC4z09ys3D0qyE7Xksrcb4YQ09X/tk5XvYz2sYLkLYc03Kch7rxxxC+li8jS7gyWT3LjTVs3s2/FkKygp1cjUzeTuWcfiyAUxWcamVlVBUEULV/Fvhu8+t1E/hx4P0O7euxWBqXhyXUZ4qMiwQRRpWE8vw9eusccbmOGCBHlaeVtxYJHe9KofG3bk1bxfqmuIBWeeG1BQ09PMmjDERqiiwWChS5McQOUwGbzCLTarwTx7c405S59xu4bnqTuPMi/OpfQ1PYrGqWcZj6jbGUGhvsoDWlXkPq/K+PZuKs1cfB3baAqjBnf/27u2/gH9GX3f8AvTxu039o5b3jgnnbm3VI3zCo82j0NY40Zi9O0FlSbk1c9SXkdUPaG3Dkn5SzsVfGEpqMPQqeqX3+QdyxH6N6tGr7C/Pa7u3ue409r+C0HFYkaOU1zD8lbDfx+2VshmK7CdfbvmS2K7kEBkpqSCcgrDYuX3L+PgzH3hbNW4u/SN9rH6V275ezjPejvvHvtSzWycfYHH5K2eH4q4/501beOW+SuRWLZj8XiNLy+vcf7hrmYxz77XbDuuTPSsXRya7Fq1Vp6/w38Z6vW0nWNN8XaR4gFzWjo9Tw5YPxdiuIaa6pLq96OMLNBolFFSPULQjMMLTEPJtKM9L8ZeNI9DP8rtjV4KkF6CWyK1W3dilgrTxbIfNjqgNLM5jIgycsNyvIqjfqaxeoK4uo3OPMJZy2N1biLT9rQeT2LI5bK3C1biUs1X2PZcsmqprb+TbjsDkM1nU0K53rWXs5AMVipP49Udh/LGle4Dg1Xt41Tf7GOybN12M+bW6ZX2Kiy/ybxfquT0nNbDr1XKNdkC1un9P2DCYTM2LgBlqNfZKZ1q9i2SvFTHetErbI3OoZsI0bm1v2s9lxuSuqVWTjtjuXL1pDLS2zYLzzkbFTKDAp8naw+k+UhC12V1S3yXx97S8zsPK2b22dp5L5Q4tVuiwtZ+tqQ6oijUzN1GQH/CBgtLqYSpinYpDfneQABaDsxM+uSeOh4yg1qzpuvfw18Nai1YyQpJ4ctTQoVURuGMUjcH3AA4QFueug+GJdK1unU1PSdWuLWnQM8Go0LME2SAQF80oyFFjdmDRs2MAbSM9NTg3I+6v3A5bmXZeI95dxtxJpnJ69jznDdTI6zfq8P4zO4Gi/RsJsmdyX069tGOyFvVdozed2+3jqOOVjMw6pcTWr4NS7FPPf3yPy3v3OOH5G2O0+pvfHua9uuMqZjSNZVer6ZGhc66xsGQ33U9Voh8HM5fSLjLm24cVosxsGbxWIxi6WTqsqp9H+85bUON9+9xfEvHnIe8Wfb9y8vHahzM7FYCmi/wAr4rX8E2kt9XJwbMhVwJztmfpPhZKK7jsjkAepPk7gNcDmdc4d4r971vcMdse21/cZ7P2e1j2x/Mo124/FZLLa5yHj8Zj7KLQSvG1WFnNcnI7DUXauWcfrmPpxWYuhSmM+D/DfgaHTruu+KfDkVC7G8ckWnS3PiGSUL6XjhG5SIcmRSpByxVByGZxqEesWE8nRdTR5VCw1Ur11W38JYWithLE9zlZHlj3TDdtaGGJpGMiNjcZ+r7sKtT1D2l5qhnMjk8dyBs3MHHGRsIQxjNixtX2lc088a5la96mpNXH5+9t3CWtYxdvtrr/p7Z9shA11eRqIf2Ne1nH5fl0+Rcn9EyuI1Glqu0VMdZxFG5n8Dn8vSu5DG1vrsWhqlk018im9YvV4e2vVY3HTCiuHAVlqZbkHkT9GvmfP+47R8k7mv9P7gHdsXw5ynueJ2bFAWVxfsxxmtjzlcxuQdTqbbnB1LeN0jNWPBkcdex2as1qBJzVm3FIJ/TI97F3ij3Kb/wAfciVqNfjPkavcxeKt4kflZHC8h65uGbo46bXksqp1tYt6jTZWu5OHzNnNV6bBE67BcVl0H+NGr+H9KseG9F8SJpOk6zXngmr2H+BnsxWGaFo/WFzJhthOUMY24xweqfLXs6b4P1TSJoGtavpl2WiJFleZEMskVxWgNaTyyrUriAFwNspbClY8NULW/cPS93nvM9yHuA5+4JDD19gwmO9s3G2lBsOQyt7ibQOGtm3f5O0ZDJnquDdsua2LkG9mN7fja2LTXrYMtfpVU3WUTv3LZ/qNY7UuIMhwfwbx9otanTxXHad9sbRgbN7B5XMTGwYjCJ1XZ8LLClWUu4vM5HOjessmKttTqrKbYsdYqRgeQ974O9yHuK5hZi8Blpte6neubOPtRyFhUUcHrvJd2vex2pecUdciNKrbvvuJSPw6NDMzikwtFSC9ZGL5Ru+5b3Tb9yvzVnaWDpcmbVQZgdZsXAXr+l4+nrGE1HCYGhfKajGKVmcRY2P5liZfdzOZkWQaEVgi1a14+8Q6nHo2gQ2I62mw1K9KpekjSzpVKvGkVaN2KP6jDF3cx7pCHlYvINwuOmy6VFSpzaHQmpwQUpns1DbsTyS3GECQRhLAeQpFB8Sd6vtLsu6MssbI6eJdW4O2zT8lx3d4U3Hfd23zbtOv4odY2OKmX17GXpxlXK42kizFYczcrw1wqrWJR8ybtXzjVQuLEnWwZCuj336bx9qd3bA489t/G+qce8V6xkrnivccNpYvJYjJ4ulj7SWDjcnQxitc16teEFXX4w8gEWWYJ7Ooh7btFzvty/Vq4/wOY1rZ7J6nw/zp9J0XG9uU3jNp321o+F17e8ZhLeRxFSxTqu1rZMJlM8y6urjqeQkWvWlru1d8Qco6Nzd70/f5vfuWJXFGF5ZyXO4a3kyuxU2LRtt4ny3F3ta0bSX4o7EWL++ZHReFr+YzQDkGYXDbivO43Gtt0XoyC6X4j/hvFJZeLV/4yeEdYqihUvmOjMkL+dYtzVzpEFdJxaa9AkJuTl41hWJ4drs2F6k8MfxBji1No59Csxxis5+IdpLTB5lrRGeKpNCUWu0KBVeJ03M1jCSGSQ9bJ/cv7gNS0/ccZwvuPuJv5/bKnGOL3nkRFTHVtiw+tsv3caWkaM9mHiwqpsmZei7nK1C6KLuT1vBWdjrzZqVbCq9H/c7wnpmR1HD5vlXlmMLu/OOvXzZhHY19q5W1unUx9BmXu43FtaNTGqTNKoyTcs23XoqmUsdLooTxVT0vj7MUsplNNo4utau2crn8DUrTWLM2ytZWsFu1bSKXXJvVhptdcIZh7juQUsV4zm+HGG6cQq9wDfcPyFouwZninGFWS3UMfRs5rGUL2V1DIa5Sxdt+TdHZRVnVY7YK1axaFzbaJgVPrCKWneC/4i1/4O23HgS9qlPVrX4LWdZqzWKEu9ErkxMJmk2spXLMy/ibm4U9MdW0jSPEmlfAWpLF01oZ5XXS6tXTZLDrvmWCvVikhrQl3ZIoVdmRY1RJHJYyjaF+olndr9z3sNx+gcNXWbhpucy3H5e5zK4qalrM1+ItSvVNi3rXTr2KBBSzW5zgk0LxDUrnRxVnLNqvQcV3EvP01MRo2tcg8i7BvxYF2byWDDb8HmMpYrU8VqdevY1bI2MaDLy6zX2pzC0ZIMqpJgqviqajBDFrEmd7ZeXLXE+z4SNp48ZpOle4fZd72/EaLjcN9XyGH1KrXpYbAqx2BxKLeSu4+jkCuZXPtYiRx9HYrTmKJMLUvF973CGu7p7uuKOPdPVqH9Ub1xNmtwpadWu1ad7CWuMttxwP3nL4RLhOnic3Ow4XX8JkQpTQuZbCZiu6DfFgyfUta8Sy+Hx4TvWNOqaFqkt3X5ItNoO0Vi6GDTOZJpRIDHDFFCckiKvBDEzMqhhyWpongzTtZ1HRp4NVgltVpo6euyurvAEjVrME9Y7Yw0D+chmhmdHXaZArMwFH7kckV+cuYNky2Tq8vcgbbmaLncpZfG4/GXn6lis9yLa0LUtdxVgU16Gscea5tNuphyEFNi5sWxnLbTLTVjZDTuHuT2BYaGo20YHKPRZCvjPozsrmmnVI0pXUY6xcH5L2C1XQINiSKQXXFc+j/nXSuP8AiziDj/kXkHWLzeduT91wnHPH4aavI5PCsXjsTc2O7bzrVdMfS1mnqWn7lt05FxjNqoVGpjVZDJWqVJ7TxW17FuXuA1YeDdSzlHRNO06G5e9kqwjkm38nRyFClcHH2XWQVCa9WUCbHx8k7Tq6FK8MAzg3iKy2m200rSPDRsI0saNO1mSJ5N8pVpBFHI24qFLMGdThky3qJHZalxJqs1jSK6w0KK3oFv3KsNPSkfTVrxhXtRsipFJO5gieOKTJgsgRjytprvtljlTXOQsVreeVlNd/pmguntEqmpfViF38bj8lQojexhW692SRkaMPemz4+tpYWWTYS1YWD0rRdsbk0csYC/uWL0TGZBeUssu5JsU308e2Pl5CxRa1V67EOoOBo10NhcLNbSOq3tLXAXOOW3zcdg2DCbZnc5jM848vmtiyJQMZJh1Rp1vImsoU/FRRw6qaaah60q9Oul6hFZFN0eOvcxyTf1AtMdteNo1KTRxVfypqY5rqly1Zs2yewhIS7a7TUsAFYOb3yMl3doDw1tQyIrelSVoWw8DVLLvJ5iughEpeThecyKrEnAAb36tpqa3e02tDRg0C7YcQxatJbMiVI67Rr8fJSiKTSNMGA+DawJFhDs0gkwytrL/XW2WOff07Pf3yBs2buJni657daPHWAmxFPHvSr3RcQVYylbF9RiXMxu25WvdNsHkXHdo9zHqpIqK+cLnZmMVlY69YiheGP/vVWgiesf2kBCY/369fsMx6+iT+uLyZksb+nR7zdFw+O19+sbEvgltrOAmLFp5V/cLxPZYFG54wUVmG49RPYnt7Fp7IEVhMz87TPsmcblv7daV/rEf7yu11+/8AfrJTH3j7R0j+0dLzTXUYaccF61JOFBwrEHYxdicEk9ywI5+x+p+Z/wCLtStp+oxUqEMdanGYVq1kSNPJgjhpoEzGierzRKz5yzO7MWwyouGczIsjr/yR1/iP5H/r1/tP2n79JjrMT9un2sf00j8n6cnsAZ/+c9k3tVP/APj4K0Mv95/3/wB5/wC8+vilM6RDOnTqK4+09f79Jj+8dekf2j+/Xr/v6+1b+mPPX9Nn9PaY/ifY97Tp/wDrwLoM/wBvUvsO3P0Hvgc5/wDO3XI+f29v6Dt1eH1z1z1z17r3XPX5Pd1HpETHX8uszEwPaX3GIies93bHSZGO2Snr1iBn8IwD/OYj/wDvFA//AIZj1CXNn1+gRBbzFBTRLsJMWAY+C6de346pN0l0+/SF9enrBIBAJAJIABIBJPYAHvn7ft1NFXnnbbBBNM3+GKN5G/XCAnqd9c6RP8x19LfJcm4dEGGIp5LYLQo8669GjdAXD+cR43MqyMxBj2GfTsXM9SL7F0XeT5T5UK7SpYbidgjZZEFcu5Q7CAGBlswwk1KoVS8IHMk9kwLeihFhyMGsv6vV03HxMd47mCZh069OoJIUZkirtGFJI9W/HvnHVgo+ENdvcrXrU12s5bVNR0/S8Ii72fy79mvMyheSUjYdPy4tZj169pDMT9u6P8pBPSYGR6x9p6/f7xMx94mY9L7NupLFle7NUlsWzzpsSiQZXmBFnep8mDF/YQYBR2nJTEdCkY9J7IYj3C7IAGzaMTrAKbJSqphqjzevqED3tPIB0mCT17fuDIsTMEEDK/QS3273tgyLLO68iZzIvMwfYpU7SKowUwMGSzTahilEa4ke5Ej1IlH3/eZGuWRYrLYoS1ZJGwFit6itM8gHBgkDOu3gbWQE5yAerpo3hXQqR8zWfHGkQ+UrOa+j1tS1i0rhl2qpWCnV9Q9QkW0YwQAzI3Xju+3ca4MGgU0lPqpIwgPjB+UrseIHx2dxV4Jci0o/KAVC7C3LL71k2LljT8hZt18FjYuhTEShWPrgyOwe9TCGRE5j9+ILosghPcJKLtKVC4Nn4Y0rC99tF19htAsiTgvm67FpCUkpKyKC/F0SMnY/GXDEQQQ1Zz6XguwGAq5GxRrVKJ2KtuqusS5MYrlHc+2uUoMRTkCEoCDb5D7Y8a60/iXMdQrXr9grqkqVol9SpUC3EYAKR6wyDG84ORyRnGOvonwlX8Lx1IpqI8Ra9Y9KK1qVqEPmNIobdEFsSH0guro5CRsylg2EZS5O3m8zlYratpd4bGRWknMsprqG2dERbkoWTWkMEhCGAwI8gWJMDZC2gJwo9lTs9uxYtLq4HFxDzlbrDRJ6wuwuYccAEH1JMR2shcNMYFTBYpcF6aN3PfIZYSq6ysmO1SJUL+1LBAu6Vv8AGMhJREkbCKGSoiAV2Rju9J3KZCGzJZKwNuWmpIkapFhg1cjXWRdBI1hPUxMvF0CBlfUe6fVdsWBQdY60qbAxGyURKWAKYwiAFTuZsnJ3bhnBBJ7zo1CaRQnkw1Y4YYVBAuTXGyOTJNPK0Ui+WscewIBC0b7WZHVI15s3HuLKlfzN3fa5BEpSrGVaUtyFxLwGTyChsDK1hRtA4pJUxDVkEqETjwkn8hgOOaWaHsnZdhxCq9O0jI3bqserIt8gk/GHRXBDIqMGD3yHwirTAs7PKUemdvGQtW6mBqllKwDhdfLGY5YoSqxOOsXYsG59xYCV2WN/bB1vo42darVJ6Cz0i8lXVJLr2HS+QQqAg2qrfIdLX/LEv3FhTUupEOSQE5yyGQZ5VFHQ+a1Zu140rxitjYGeOU7z8u70ZOBlsfcBTgdugNRVYRIs+2c7nyknl7cZQJhkRGJKAOVO4q0jpucKpAbsvIWmUc2NfVuKsGjXqOwrzdqxnR+o5byeF1axWQ7yFWXiSciLVbGJWsK7Zb4ygHGySi3teLzeu7htus0MBrcUuSuLdXVj9exyMfL6O3tqVb7lUHLZXW+w8nHZmAgjcbHoMXMk4r1lVY+lk05VbbNzFxkWL6ukhXdbRfZXAoPtitZrjEmLFGcoKQB6rTx7gX3lkrWv6RyXXx9RNpn9Yca7hVx77S66sizXsuF4W08uuZXUYpSxZbmwR1qfaE2BWs+/1bNN02tHpqzNqJFshCVlfnJxnGQDxx2P0+uOubTSutphUo14h7vCzFj8ncknnH9cD79eXJvIW1J2LYcYWwZSoujcfj7CsZbbjkQyt8cKweKqQdSGWifbJH3HL/PJQIlA3rvLN3E6FzHo2bye35rJ8q/Q6sXg2BlepGEqV21sxitnqw/y59d9sxYqC7uJUdabDbSM0lPc8Y7Wkci7LlcRfyJ4fPhVzoutYq3icgeaymMoDYp2sVcUD0Y6k9EsxttQkm6h1u6LBEVCzx4O4ddvVrbtskKGRp8XYOzvhajcy9PA5zd8VrdN+byaNaZdPxZKvTXUOrZVXYdhlli1JpMY4FyDqFOvJCr3ryF+BGqPvcnIGAu/J57447dLp716vuZF2gEOXkYKibWjIYsQVGCFPqIwegXWrCxsKG6TKlHG5M7lbHOtDVGLZ1Y899dVYSMtciZqi+ZaJT5Jn9wYOMTZcudi6QqUYqyZ+WkBMaRrsVHGMp8snBWvP1UJG3qcBPi6SJSXo61fN4W6eR3H6Tj4dmc9do08RbsiVLG4zYrIW8XbSty+rl69WtV8cVpnaTbXnh9eqBxIA+RUydrPEVXR8ijmrc1XWH1gpVoG46flRYZELr1ltgvw7ygR8fjkwj1rpkNaWBhYksvX2lVP40KjKjBxuIIJz7Z746At3tUlKpYtMjcEBHBwMp3wM/T6A5/fpk6ujU7f/B0NsxUvxNvAcy0nK7+r6eyV4huHZk6dlNhdynXiLBp758y0isaPaQkuUzyBtk5esnY9w2DYNuyeUZjzv7VtG0Zjbc2wkKQAUm5nZbORvxg6l2AmjQ8vhq0xEWELqws9NPZo+Vx1xNsNOwxd/MbRytQfHYuvZrNw1vHIYxvZ5FkN/wAz31WiSuqCasxDyRAoDdpw17F0scqqLLSTsUsiUi1SbKbBxKBWhgSZSKiaiYreUo6+SRYHQfQtXwJol+3LeSS78xZCJp5Is7VIICk4I9WDjIyfbjrVtXvpEtc2d+1Sis6oTtYx7kVim8BiqFgGwxVSeVHTQ2M6/BvJeA1blDSMzn2bx7fMk3Ha1czVzXLdbG8iE/BajyejI1n+Wxi9czVexNTHhI0cot0KYnxBESmeRKf9FZDBa/tFZd7KToWm205BboZVylW9SuDVy0hBsSN3IjWs2LlZBBTUXZ8dSW/eTrdMJteycXcf877JdPZMCmw7gilteRuxloxuU1GHFhuNJsiYhORxlQFkjBqsfJrDNeTSDmAJmOm3+KNh425L4p5qW7W8w/2xbZzV7feZHXK1gv6/xN7CYPCcYFjVh8i5ktnr3r17CoYtmOqqxGZTemnZ+mDaaQJLplhqsUE0qHcqTWLIlAXaq8JLgqc52jnDdhk81m1XneNrYdjt2q7VklkQurhT+H6yNjEiQhdyqpMh2pgILhn3J717ZuUtU5m4sPD47L4J1+G4/OVrFnD59NihbxraWRBJpvMEE2ZeqAtJiHLUXcr8nGlcKe38i5DkRuva+nM5pbM/yFs1qfCExGRu3s1n8+xavGmnXfmLVy98dAipBGQ1ABKwVEVsGNy2Y17X8kNEaNu2mpbydATUa6GTOsp+RxynWpgblajcc/GquCa5cuotpRBuMI5xjg72RzmVxNAMr4r2Cy6b1bAfLO8jFUKb7OQtZJVYlFGNrFIseI/JGsg5JgdD7CPj0oVWW5LVsWmZvMERn8lFZxGCUUhlGfLU8YzgfY9VqfU7ckrw7FDlI4mkVW3vHEzNEjtgkrG00zID6VMj4GXJOHtL8K3jzVM3UsMtnkNep2MtdyapVU+vHaI7NbFgZGDaa65KBVopKTYyWiCZgfRrz1sWhVuAJ1i9hbLOfLG/6BuGN3RbLr9dj24Ro+VxGR0uetsG/wBaHtb15Wi2EvSNFIEb1GcoJSbLcyatJqcdvXX+k695LfxXqrkyqN54OYx15MG19dyZBye1hrSBLVPjhRrXM+73B4PXL3GmJw962dbJ8UaNefdv0bOPtgdltojqkk3Qu04ESqwD6zfA2pKPJANI1+tLEWp3JonqS2NKhT0+XIq2kYEr+ZSMYBwD/i59iOg5XeCEq1aOckqQ+/D8FDjgg9wdwJ5XI7HpEaps78VxntmIsrVbDOZXHIsuWjusBSpio1tXE9WLqVLkGxHQ4JUtb2y2Y6+nPSy1v/2ccbrtas5pu5jv2U3/AJNn4XTLYWlUZi7FOScqXgtbbBXQlb7AmHm6kAwSVgcUejWKo5MBdVCLFQ2JSqvab39pSLxlYG5wTECbfFX+QJrFiekHN1fY1keOte2xub5QyYO1bi/VMxytqmGbh7uwUdv5mx9d2K1XWsjWqy8KeCXXulk8zkciD6fhrSmVqd42ixOiNYljmkkNyRAM7B5ZJJUn0k8ds/XPA56X1nvyB0WMRxkcZJGBhcDsecZ9+f07rnBay7ROQrv0PdtazlfRJjNrsNvtPU85Rbh+7NYhCiJD7d+v819UFQ2u9ORVCgF6omuxcanjsFmMdy3dzWSyWOwtum/J6njlXIo46psg1yfr1LJ1ni+LNIe/uJNZKLC2nYEXLeR9PC6dPLaTuV2lg1tyczVz9tdVjfAluUyZXsk/zuWK2VSsNMFlHatKYhdWGM7UeoQMbUt6dt1S6t1bN2Mtpj8fScLBTKCsW03rIXFl8KFgswU1T5rsaxgkEFIH0ZbIqgU7J45uAVsTTNGAdvZWO0YPt9ec9+l8ptRyGFfMck87CWB4Ud/YAH+vS8yaUV/p2Fr2FXUpOjabcQZRXK4yrBW0dVgnyU0PNgEhwHHb2iffMkz1sOtY3lj3Z+0X20+0niHT27Ln+BOQuRuXLeB1lMX76Mbs2l5nUbOytpqsBZb8nP7lfyF5ZFCa45J2KrsHGNij6BrPA9nWPblr/IGz1KmMx+d5GyFSpstNNfIWrmIbrd4sbhyx6LBWq/is1G2r15iUQghSIMlTwZLh/TP9yuM9mHO/NXuqu4Je8UtL9pHI2lYPjCrm6etZHkHacxyNxXtGEw+D2DKldx+LzF1WkMqsi1jLdJNG5lWRdEo+NkKp4k1ptGlq2pntmKd0iaTTqTXI03yIB53kZZVLKMs+FQetiAMi2aVSv2NOs+RWqz2YImlhgnsRVZpZRHgJHJY2xozK7KSxUeogkAk9Vh0jj7B8t+6vSdCteTVsZvuxYfUn3L7Kltmu57D4nL0dlv2rFNahr0QzmvXqgixTnVYGatg4ePdILvkMTg41Ty0TDF7Hl21bFZ731orU8zYCs4qUQNOByMJXbh60ptkZGRPEwlnrlDMxsXLGR5Gq0napOz7/AMr8nZelTuvy6MFf5M5T5L5VHXquaCtjl2cfqq9/raSOVqV8UvMBq/1qKWKrZVdGrMYLUrnIVh2JwlIszlHYvKZ0q1Gwik3w4ZLL1m0AZJiFOUqvBsimhnc8xJaImWDBWTwtq0eqRJbEU0pf0puglqyNubaD5cygjcR9+CO+eq9r1NqNlYY7bGQOoOx43RTlM+pAQcZ4PH6Z4CQ53tHZshd1OmteWxNPVtg1ivfc1uLt5vWM7is/Qx9/wtRYTVyF/GrqtNNuu9SbM2K9hLYE/W7D9XLP5f3T2/Yn+odjMFOO4y5x9kWF0icfeJ6m0+V0cg5flt+tfCtkwrFajjcNukRfe97qg06PSRPJwbdUm5a9n859Rx2l0Aq2Nv1fEora63FvyLWrtVIEsnJJWeTRi4KU2L3jGo8arGAECaAKNtHud5D9qnJ36Qvsb4a4A5sncdm9p2+4zUdw1jatT2HDb+/ZMFwryzgt3xtT6ji8IlmBxux7eso2bGVdgwmVpBgIXkrF4L7Vl6vUs0LU1uxCdNhnCPG1iWF0kfzY1G1N6twpkPCkg4OOeHB0eW1S0ayFu2pVmngeeASSxVa81GeR3l8tWESPZr1ELybU5wWBYDrSLuWNRbvvrDWnFDlKVa29JWTdUUwUlDU1mH5Dm2Ti6sUJ9TApkikVx6GsnqDr2CxuXxlK5fDH2LGPy+Yh8WFKdV8Ta9YFSCxUmsEwolB17SLouILuOXft2h1vLxsm1yPr4DnsQnKZX41d9t2rORWHtxN9iQgSypAk5ZXOe0FSBkXefilRPxOPPB5NtfcLdvuztiqrAVsbkQrXkrswNrKG4ABVUlo7HHDYAmhJRBmwQEoDOI1W47pqMXBEVaQqSDtwFTnuB2we/wCvVQhpGS60DBiyP88jKsYwI8gksR79/wBenL7ZJxPGNWp7gNW5Kq6r7gdN5LrRxtrWQxNbJQjC2cTYm/uQ3rHkors4mwbV0qNkCSDU13HVtQKTBYZPctqzGUbseyXsvnstvG9Zbbt4zWddN7K7Jmszdruz2xZTJsldi7m7TEUxsXLDCmuinQrL61qFFKLZr3Ti3d/apwD7bsNxhlMxtHFPIXNHIW1ci67jba99zl3bcvs2S0/T9vzw4ivQyHGKsft7QGjSyNjM4yxoukVLJsrjfghFtnAc243iDiPC0LOmV9GylHRKr11AvZfdM1t+2VVlYtfKo07KbGOe0catFxzu8Uy1xjAAuWtSsfEcLmnp8+jqgyZ7UEahvSr5V5jEWPGMgZY9h3HTh/5zFIteoEnX5TGjiQFVdcHcg7FfUBnjP24iefOTNX2jgX2kcUa7i9ho7bwrq+3J3rKPOuOF23M5/LZNlfN4zGwR+Jtio+nNx12v3OlM/lEnAzbD2rcXe4XgzX9W/Us1rAsq8ee23A47bM1GUCtSx281YsUa+x8ZYsLNaw+bux61nLNPI5emDWY2jbfWSEz3r9Qv6wvGWiaN71tT444zrW8fpnGPt540492bJV692qrK8q6jn9hVtzL/AEBaHZgcO/F2rrse21Qu0LFM4awoCVMTPe9Tmna/05aPsXipo9LjHB8YZzWdhzCMZkre98haRj9ZrJTlPq42QravsOOzjU5F1mogcxeso6NsQEtbYRWIJ6bimuq2SykZeOmGQupQY3IzLtOeWBPAOMngMq9UGlFYnSkrWDCZUnlMRSrNFukaPAZmmxsEceQCWyXUDnWpv2/X9m3blw+O8bY1HjLfdvvZ+NDtDTbjNdtWc3fyLqNV1BCq6cfWzb8g6gKhR46zBhK0pKFegfcRzebs6dRVYbmsovDVsXiqtA/Om1Z+rLSC6laDmqUkxyVVmQAHbIWQ1L2ABLza9XJsqOd5EoDLJVkLkjC/H0vE+zLLbBY1bFmdg4BMMrGENgJIZH8WfUDPcY8fI3nTgxz68tweEZnJoNN2G2VeTZdrEl1mtkG0RAmS1L6yrB1lDDChxiooKs6hb0qnG1arPq02E3+RAqkepQdwkYduCf8A46rJhjt3nHxUMcKsfVM21cejGMZyf754OOsHkHjLMcD856tqa9twGz5WriqOc2MsKdtitXy/mUD9PyVi1XrNr5yjDhvWEgNmJpMg/kysvB6vZ7rcnqW6+xb2ObJp9PEjy/x/sSdE90eXopRjUBtWz67m8ziqNWuZLyOSq7HkCxmXydy15quMpYqKNi8DbvxWUe5V5e5A5+9xG/8ANu8YzWMBnuU9rTt+YwGpVDq6niswjU9X06Y1qpknvu1adzEafjLB02uaLr5XbaSO1bZJWW424d2X3Ef1Nw5q529l5HRrWW51xWtYxPkur0rQSxWH2LKvQRJWzG4N2x4jrUURZQ7WQr1q9KywyEZKM9jVoTI8radI6+uCeNWkQeksSgZhwF2tyy4P156bwPp9ZUjWvHaliIdpYixiJCbSC+0Bo1Lbwdo9aIcgDae7lHUtWy3utjWOOcVsCMHkeJOKSvJzVsMjn8luuT1e/kNryFZ9ZngCvfYjEhiaKgrWKNReTVch8PqwtQtDA3eab2Zo6zx1oWtbZlMPbta/q+slrmnKt69r/wBEvXrWOrCy0eQzTahZHOXYNjb2YJljqCylfrY/7K/blq/u990eS2DkLm7WeGrVXRtMZx3OIz+FyuU5APCaWrKYLa9NipfVSymtZHWrFjYsjfZaR3YurCqR2AvLtK1NclP2elqvOG5Kyi8ijB0+bo1PKUTpsC5/TO5ch6bgc8FWYTYTU2VWrUdpRj3K+Smjl0VTacgN21Eml060jtp2o0ZNUd1RoIrb0J5pWVfw1jhVfMkIABQZxld2MgdMopbdzdXuNarVa8cUjE1ysccT5COJpIwrAmOQ+l2PoO4Dt1en3B8MUeLPa7wp7hta3nGZfA+6bfeQOPtd1nDuuv8AMfFWe2TE5lxV2JSDsHiGavsDW2FTI0qwDb7fE/uZF8A8HN5D0Hm3k3ZqOQDjriPiss7tewIuFXDVr2SXaZqkZRrWEtFa4NOyxYgE2noqmsCEO3pfb9WbReOtK4n/AEpx4os18/7acV7ZOauPeLMtqFSzmdOnbM5ivbjyJgs3S2KqWRKze5E4s0nmHJ07mUutizgte22a2Qt38s9WRoLY2LddG4n2zjpWQ2nA6dy5reuYvkTSchjgra7ti8ZZezTqeZbBf+czEvnJUEAXYhD48ATMlEstE0eHxTpttzqU+kOsLsbjxXbke5IiJtrBCrFJEdPLJySmxtpPCdZ4a/kzpbS3uuTJ8NKT+HCt4xxLPGuGWb4RY3YZ2F23KzRFWNmv0rH6Xg/1KeCsRybqlTYdV3XgHnLUOPcw3GUMmjQuV81mOLrms7cN/KST8Dk83qVHeePNaz2IWvYK+R3vKYJFiMTsOe7H/wAh8NaJpf6efuX9zZVdNxee9sPvX5q9vnGxBbRTLauKeI/d1meJcBWvAWDVOW5x2WpkLNKaz7lrA75tlDG5Ww7EXtty9mprc4xxHLV/3dfp26pqeLyTF8l+67iDFbdTG/jaDcvx1rO2RvvKlobV01RWxtLU9bzZ3qdefn5BAOxlWq67brVb779z/E/vO4E3P3f+1TO5yjQ9nNb3on7zafGv9P4HbMnX17mzkvbOXeDuQMpyDiL+QyeF0n/iX7euULP9CvxuFvY3IaUCN7TFLe8EefF8CeDPCOp2pq2pfxS8Lw/y9ZnabXtHt6XukDtK8cdxIXZpiCUhh8tIZGjdzPv9Aa6jc1mG9G+myU2W5XpzyafVWIAV687RMIo5d22WTzVWy8YXKmEkmQDM/wAj08rtvto0vdcfLmDjfdN7p8VmcjXMTqUL9DK4OlUfUDxCFWr8wax0HRXiLKbgh4JULJhte3zlTak/pt+8/wBuSN5v6bWz/JuMzf8Axep7Qyd93LWeQdyDZOX+IiuvlOaxlXIaDibnEmk5fVWrvabgdgmxQvYrI4ulbJNZTJ1Nc9lmo7JYy6beHw3uK5tK4NFBj8mojW9Vsyi9TKTd2GbUWKB+A3EoGMhhkcL9V8o63tHF+zapj99ClSHbBPYYwP1WtKDwWfh5Jt5RqWTWpR8a7WsKYDRcs197QYC3Af07/BrSf4beLfENrwt/EDX/AAz/AOgK0crC+j1Kde4KwglWH+YWJK8oW5AbVZXZ/wANpVmaOUw+UyDWdTuRwFamjz3b3mRyx05HlBjmhdHhbbAGz5UqxsQB3xt28MLM+26pbD9DL9QjmjR903DjXd7vO1DV+QX6gY46ztvCHDFThHj2vwVUiF+XUsDn+Ot12PW8ll9SbS2eRyZ1m5PIVVDVZQzkfVqfIGl7jxnYtXqGBy3z9eqooJqhbq43C5a2nBMrrcuaVZFKvhqaV0a1ea1M0LqpXUVUq06u2P2WUq/Ln6bn6hHs2JGH1BftV5Lv87ahvlCwrL1+TsBks3kPcZhcXveC+XgLWex7r/HWS47z9peZyH1rAZDX2kmgWCGhboBwhZt8xe5zhPHM492HKYz3Rc/4mvmsPolvHtyvFmG5rnJco53J4TFX0+TYtX4lrbA2xncZRQu7U451/N7bA1q+MvLR2urq3+zd/Aet/FH/APQtrPhzSrg8c67W8JJDrlDXxP4Fl0jQ00ORWkE0dqzaM2rSWMSrZ0+wrUbcQmhVn5VVqePfEmvNB4w8K05NDCRz6gLkdxmisFFcB9saMoWERCMNkvHhgWXCh8b3yXzN7z+W+VPdRyHxFglby7gPi7i3I4rj+NiyeB1PW+Jt25A3evvNS/fUGSjIZjL8h5Kzksfcmcbi8Zj6WMOzkzptyjAHB59OeobIW1awW0ZLK1cT/T+01zRUp698Cq5NOjZNn45NN2sSgSpYCK2funPc0WxY/kDlTYva57XOaeDOEt21rUtn5j9znuF42LmJNMd6zHK/AmpV8XoWapazWZFOjwtnqmy4XbdTcOfDKuTmNGzzcUqWbZhMz6VXtI9pt/mvB2MNoG24nWLunU14Wjc3vYBw2o4vD4esjX0HkMpkbDLNuziqGMpkTlUMndJHwnCTrNp7/X58avH4c8WWf5pqeuU6t2v5MVSjahhrp5SRwiNKqqzDanlrEoBIJAwxz122ppGm6BG8uk6DWpIct51SSSUuigBpZ/Ndmi4+UMdyxY8xY2ygUKOUOU9p4d0HiDPO0dOmcaZXYtu1MbgTT3Grcylq1a2PHTZi3LZwmWaRwWHFEsa2QhbfL+Qu72x1Ne/p/lfmvk/N1cLqPE2XxmNBRY65kM1b2raqLrKb2psFNrGOz+CrDNiricksQyGRdXouQUEJeqVFbxtzccSDq6Mymk61iizKHsp1MpWpZS5jbWSqPsKUUUiZVZk6tk1izI4/w2qgsrWvKF5Pb1ib3IPLWs/p60eVtd1rg/3Dcyb9utbd/oCbSd43vj7R6Wd19YrytqnlHW9jq416cBgTvedWQwc3pq24UtcMaOteHqiwwXdVavNEUFSRYLA2MjKVaKVF2gq2CrKRhgORjIYwzzT1557MR8iJWkmRgWURKA87EIjMW2bmwAWY4HfkV+3DIaunJ7FaxuYz2x4vIllUYW1k11K9+3ibdiy2nGYUSAgLJJISyKImQhnURDxN8IdljiX2tP8A6bzPE/tpTofIeh+37HYq3mNdAcTe3jk3G4KuO/bxjdSwGRVrZFtZV2/QPqdS9l8Wgxp41lEQWEA24qToPuD2/THV7ezYPgX3J5nj3ZteM6eMyPIOD4h5HqYvZtevoYuy3WS5MwipGjaNdq3iMVnauari1xU/kWc442Ljnevdtr25ZzRB4f4Uv5oYymnFsNzMY/UdfqYvLxM2M4qvUyWRTdyL8Z9QCrSTbXOPhQVV17TfV20T+Lf8S9N1ejLp38R/Et7Q67KkVXxBc1bV/DlWDzIzltKuWmqmKPDSBRGAMNtGTxWrmk6MrSy1atfTLMoLDUY7EqnLKgBaKaVos8ZB8o7RuCldxDbneP8AiKOJfZN+pjyLuet6dyRw3zv7VB5S3bA8Ub8P/ErILr+1K/xnyPo1iL816Gq2qfHOr4nNYjIsyx3GbPmdlTXpTNGpNvS3xzoO3VvYB7YORtmsY27pHJKOK+KuELVKhOHLeNh1zRMm7c8hjajaGMtDqdXF8Z7ts6mXKlWIwGGdk6opoqSlU7U1+xrftY/UJ5f0PZdq49xvEOK4swnPvD3FOz4/JW/cxwnva8ZWsZDZbeTw1vJ6DpuDx207lic6NOl4czhsDstG1sNPDyyxQHuZdXXiuO/b7X9xHM2wXuCOKdDuYPhPiJcRUwXDnHncrim1UvZTU6apu3H6LZrYaj9as3cynVMpYxeMt16TL3f35k8IeNqmpSWP9pH+Felavrz15NSgreGNbN6F6WiQ1KyV6rVpKzSNNHBFO0NmOAqZp7Vt7sb00L8HeFpWvyXW8V0Lx+IjSdJo5PiCDXEu9ZYq0MDMpeFUKK6glkI9LNHa32m8e53UON/cXwTvyWVtv9wvue9l/MPH+A2lmWlunajq3InF2OzG838eSLQ0MTd2DGUMPi1YdA4q9k79RQOqsbYJSv8A1R83smd/VE54nbNYo6ja0Li/gPQdBbgiYu5sXFIP5b5Gxm55fIBcJFrJbTyDuO5a9Yx9erSs4PE8a62l02Tvjclie8rjP3rcWYXZP1BfcfuuHwfKmjcy8Pcf+3LSLOIwWEobNgMJzbh+QNJ4ezWN0uzlMaOFzGwYu1h6+47VXu3VXclj8nc+HjsDSS1qfqas0n3C6R+nF+pVgKVnjxXuc1/ReKt31LLHSzNi7rWy8Ucr+5bi6wWTpZoqkZDjaxrXKWt3aqNaq3d5Hf8AD2bmRx7NBw+vX/lrRvB/izwvrdiDUv4iaBq+nyTvBQ1jStdh0PapqRzSCeJZksxwzSyJF8S0SQSNEa8jI6MiEa3cmp6jTsxLPcSw1qtJPWuPdrJqUsenwmKtJEYw4EFExumxWDR72RTHJnVtsuxzm6SRHCUEZehZyqL+eaZRkc4q1KIILgh5IY2uZG4bQkTbDLBRMfgUerE0std172/+zHStO2DF4fP3+dOa06NghVKcdjd15UyKNfr2a7q/joXsvtWW2L+n8dQtoHy3818tnlyIDYitSMLZ2ja8lUxKUMqnZzlmSnuSurjYsOcHymOYJw0VzXWiQ7HkoBl6/wAiOWfi8hOV1rh7VSusxh6zyDk81hsnjsG+zfw2WRex+Sx2drkQse/M0cnRrHigAQuja7GghQgFqG+neD/EHijxJ/KdAmm1/WrTlKkVXVJpltsTEq/74svkvmRkG9mx2BOAcbRapTrV3l1KSaoiZcuYzvU7NvZs4O0sCfofbOOpXkPQOUtI5C2rhOceNfkWtlE6rseCp1ptZJmwsw2pbazFWV10ONVx2t7xqWXVXRBWrOMz9U1GCe4Rf3uH3HY+PPZf+mnxDyVxdnLPJGt8lYLkPkzlCadDXsLs2lcf7nv79u4uWgQqbFnM1uGHHX6VfyYxNelU16cg3KV5+OvJHn6XQZPnH9XTfN05eJGwWePuGdw5j03PZLYG47Yc1ylmdg1XgnL5Vml1rKK93E6zxrmbWHunkV5KlidiyGrWcbNfJUFN9VQRTz/I/M5lyLlMjoV/ZPeN7ts7h37djc5Zxeuqt+4bP6jgka9rGZfNdOpvwuj6ffo3a1n4dotn2Iq7G0DVTo6eIP4Bfx20jxBrdDxP4ZMEOi0NP1PUtMj1rSxZg0zWU+I0m2lqKy3mmwlS0PwwZYiqiQIXTI/h/wAb+DLl6nTRFtzxyrKllrE8Yt2Y4poLEAhgZW8iOSaCT8aSRZQTG0Z2iQXs92vuz233Qe3z265njnkHaOKPb37k9Z23jXm72SbjpGoFy3b1PXOPObcjj+RN95BHZMnn8TxTyDhtC1PFlrNOlXXuGOu6pr+zNyGF3Lbtfr0P4DwXF9nlHjEeTNyjH6bkeWdaVyCacY+w2zqzbt+zkK9i+y4m1ijv5EqfyM4x9oqqAtWGUrzLAdr5PA7r7PN3902jclahRzHOfPfB2wYvTLGfvVXK0fiLNXtno0eRMLi6MZGjiLucyeGyq8PrEWEZbE2aVWvm6tKg2IuIdntW5D5C2Tg7W9j4q2/VuEvcPvmoablNuxWw+OvrHHWxoJux73ZyuMsMyFGrruCsLsOt23YuKbHhDMljmLb46JHqukaWkkE3hHU55KrkB9QuQ3PJYlXULPZVkcH0kNlm2gDJCKq9DpU6NSpNE00dfTbDSTparvFJYmjkUbW3KjvO9ZMV45JPNlkSFCxdjltlfu94L2j3o+7nk0fb9Y0HM6D7cuB+MaFPXNTo/wBPXM7e3WclnrWQyCxCMRtk4ENcjD6y6hWrOx0ZrOYWwLjroYvTXxvmcpeyeobTrhso5T6trm4a98rHIb8LINOjlqL7WDySj8lit3LqXMdkEdat9D1vQqxXYsdq/JHK+8e239U7f84i7f8A+G3DnEHCHHvG+va0P9PYnZePsjxXkc5bu5ISuZINzzVHYL/wstt9i4dR9qKeNpVqDQedqqvuupUuRee8ZvfHW363t+R5iy1UMdq2i41eBs4TOBXw2Mo4FeGrSBDl9huLv5paqwy69fsXzErNi5PS1aV4gn1vTZ49GhqpdpMyLBJC10ExKG9YQbPUwbeeQBkgndwFp1Ctpa0LdeyJ6FjTqE9eaXebfmyRxectqNY41csAsvmL5LqzPE8PpDncpg8HvnIuy8g/qG5LXcfa5b4E4p3zX+I8pjNXjJt5JxuS065s21aVq+Lq7Qi891fJ4f8ApbC1buQi1Y2U7MQ8ce+xa9aBuKcBids5RyFDlLcruvYvbuTuXeR+VNvvpHK5rG7VyByBtvIOfoCAwyLUVtz2G/g6gBB+FVZ9m061ZU1tjYbobtv4lwOHwnJ+x8hcW5rA5upxxV1V45ekWHv8g47NXVchZlFKLX0oUIY3w/UQW3MrYHwHSkpYNOdRCp7ZubvlblpdLljUmWMrj6OByFkNcpbXj7WasKPKLyEqvuxL/wBmLktuV2GhVtlfJRLCY1aSx4tnq0XseL/DmmNYh8oxT6JTVJslAfNMUMO8jO1juLFV+VgGwG0VRrXxC1Jq8sc0FaClXp0IqZr0KsWIaUczN+JEJHknjDuEV7EgQpHjHN/47zuL4W1fnax8l+tZ/fM7x5gsnmpE7Vm7rLO2hbmkcQ1g2cd/7mtdpxGxblKCFIMAuD7XtYzHOmS/4U1Dzb9OaOKffxOLpV/hM2Czj9hfhM9kkrhcTFSMW6MYhtmVA2IsKgbxJsDPe/TcaHOX6ZnDXLujay/ijiv2yc145GyafZbisllNtqVtSoaBq2cw3xRpMRkl7fv1DZ7VVA28g6cLlFw7Jps+awa+yX2+I5Lr5WhY56fwtuG8UruK1DDa5ZqWs5fLGBsmNdeoqGzTXDMcmtGWxznkHeEY5dcTF0y8rQ76eKawt0LFGiIlrzD+bwzJLskEb4grfDy2JWydp2wHa6sWAVWxXlsnw7plvU7NSZLUFm5WkrqEt+Q8EzQxeetZicmJYZ3Cuv4cgbcAQ3WzT3CZHL+zrhP/AIv0k8f5jnLFaRR4X9v2D3Clk72IyHI2x2n1sDgzyWOuVL+HwGRcNe7s9rFvpr+iY+0y2ypFdjj0x8mWtgd7luUNj5H2bMbjy3suPwmMv7nr2y7JUVQ01K1X6+pcdoyWayF/R+NgzVm/lqmq4q+libOUjK5IspsQW8xZ2N/q+57ZMhkPajwPq+Bto1rDblU562jkdmZr2XKxnEWd0zU6PE44wnTkrVvkpXIzrufzF5sJjRdS3NNWtfytxNvGa3Nzr5tPLmIDDYJrts3S5quWwdy5YnKTnsbRZQxIqbVQUCpL7tYj+I0q6nARWTgBkhjtGl15KGgweIfEdWG5pliFVWGnLBBeaBHZQgavL5kStJHI6xsoYFyXUnGFfgjUZNahtXJNIMmuWZJ2F96grVhXIVoIK7ISRHGAZBuMjGaWXdIwVNu4z2651fKHs23XWfcprTdS07g/WsQjEci5m+3E2H6zq/H9DPVeQ6+eydcqmKtYViLUMytbxYZNJQ0WY+tTrWKJKL2sbFjuQ62g36G27NxvU2vi6jsXKuRLOhibIVBQtdDUK+UGPlRnqlu+XmKWCuvVp2SA32LKmGP/AKhHJdPYv0vtt4y5C1u7a542rQ7micfaswDxzQ3+xp9nEo3jMY3Gp+gWsVqCchlM9k9ZzrquvbRk8N/TcXAVmKF6ad47Wd8s29AVhsfsFTHX0xE16VG5K3WHWnyip0WCytigAiVh9jEYUSejQNQ0mTWPBlwahaXwvrcCySwtpoq2/iX0uuIYvRMJnrS25ZJA0sgkZEiLeWqyIdxN8MaP4jlXX4LkjaXSvahbCxzJ8TVNjCq9+iLCtDIs0uZxII1Xzl7fhN0YcY/8Ma9Xe54316/V4pxW1bDrGj7LlYx9nHbFrmCy9lGP3PFoqIHx4bZp813DAwBtV0zM2k+Q+4u3T9XDT96435R5VZl08RFs642p/j6VZTaSwKrwqtB5vpU8lFRtuiuvNe9RG2qa8sZLosPtGe3DkDjmrxRp3CzsRkcbbe08jiqB17t+uNqvfOGLbVrr6WTpWltiCIkgwxYKmmgWn/G3B1zL1MNx/wAs1Mpu+azWCz2xVNNpZenQdgbNAraMbZydp9qvRx9XwmqxHddeduVjXGqbPOARz6x/DC+kcV3wvrd5N6LFHY1f4GzEWZfLBaONI5JldlZh5UibsoqOg5v89FRpxOpa3c0VYUsM76VZorcnqVBIfi8SNFXiE0MXnyNK8MMCkpLIjLxr0/8AEac8e3/av0tOYdT4hxmuZ+/mc1xZbbteB1+jQo4zDYrmLVAdXr3ZrptuOxkKdMQTVEq0VEC97Q61PJ80TPGE4zLf3maV6ftETET43/36RP2KZ6fb+09fv9/X0iv/ABAHtkXx7+lZyftynBUuY3C8dUMngQchza8zzFpMLtzYrsKudQIDwF4u/wAj2CaykVn3fNzz4QOOywz06xTvRH/3q7HX/vP/AF/t9/vMR6XWG00wxJpdS9TijRQU1G7Hdnx6eGeNE57479/cDPXzF4/oaVSsQ/ybWNQ1um0kqJc1FlJkMVkQyGIoXBTejbWBKMAGQlSCcIi/Fn9vxnr/AB/Yev8AH3mf+n2/np/P2mPtB/po5bNq/Tj/AE+q9HDrchfsf9pqgc5/ZJlHt+48bJdgdei575Aes90zHWY6dYj4vbJmQPrETHZ9/vH+0/f7T1+09P8A0n7dJiPX2qf0v+k/ppfp4F/cvYz7Si6/br9+AuP/AO8REfx/tER/tHoJxuXCM0ZHGVWMj8pz61cH6ex+/wBafXsVYaaebRSzY8w/izPKI9nlpgBInjycgtknsSMHgi6VVuVciCsIr13kIzIjJlCymZ7o/Keh9vT+Y6QXdH8eoS1g83dOCZsF2uEjAmqnCED1E0sghmVMMCmU9J/IokWsGY6THQw9eBsgI6z9/wC/2/2+0df/ALP/AOH/AG9ZhaSIY3LKSu0tJFG2Rxn07QvODn0+/wBOoorksMheCKBGY8AwRy7fsnnCQrj6g57EnIz0CK48w0xPz3ZDK/uCwIyN2xbhRD16eLzGXZ/MTE/co6dO7s/H0Qo1rC1ig00ELZEEPeA9hdpREEPUen4zAjEj/E9o/brEesq3atgAlTrxYLyqFiyLskUkcC5oT06Eag7mQue3yREwJxMdC7jcYDPeBdevTpAxMT9/9+7/AGmJ+/T0IK9TzSyxQrJwSVCJ9MYCkAEZGMAY9uipr+q2FUy3p3DFlEYnK7eEDZiUrtUgrk7QHweSVPXkFKsv7CqIj/rJT/6/eevX/f8A3/v6/H+NUQXQY/t0ke7+Zj+f9vtP/f8A+X7/AGmFt5Wyiu5lWmdhy1kSkQMB5SX1kAgvJPTvnp2xETI9f4KOseoteSyl2rWc/HDUY1JFZS0YYddpSPaMfmIsHqM93d4+6Jie1Zfj6mklVAQ7SEbckqGkGBjjJOPfPBPAJx79eioWZAJpJE8sPsO+dC+7bv8A+GXL4wD6gu0nCgliB1l3skFdfcUtKPvHapUHMfmER1jp9on+Smeg9ImTkZ6dVltd6ngq2Ry1CulmWuhIk2GgBnClCfmKGEPeKAEO1YdTKOztEw7vUoeVvKuRWyjcShpCbgpU1NsXZUH4/Y5MYKI/FktlX4KEgJBd3kBP7dmNcHJlj8u7PTStVgfVKlRR4zIO39tVoElKpln2isa+6Y8kwzxFADR9Rv0pJCsVZJpS21Gs4h8tyEAbdubaTn3XKlgMHOOr/wCG9EZ7kcflyzJ5fnTR1VllS3XR0ZogI1jEqqU34DmNwpIcbN3Slz+1jkcfYu2gf8drrFRyAGuiFPWljGWFmRdoysp7EzP4+T7Ikiie1JZbYl26t5X09jUM6Iqi5wiIKrHIscRhM97Xr+5/aJnvEzAYnuh0bTumsYyrWx9LVcperXq7HBcfSqFaswQOqzdc81ChqiAIiUoSsGfmEClgycImzna52rSbGJLGUGpB1ToSos2pUTifEx5P2mCuYsKiIl0B3KZL1iMxXtQsXI0Ef8trTblVTJFJZKglRgl1iKbTkkewJGMnHX1J4To4g83+TT1o1kEtdZLMUbGOOUA7IYphL5qFAWO3JjV95QBiFhbzObx+Py+Cx+JH42YfUfYrsOHSaqTJtV3rM/3FzXkpEgUQnCy7I8ih7YT17G/ItlOSRTpVQMImVXu6f8vjTWhffCx+QQD4j6+IWyUx1OYj07dizuwOPH2MfS7aVGq2gNjrXWNdBsiWdD6xMus9ZVJF0iCLvCRL8DTmw5a3bRbOrjIt2lZUWfDhqRcFdgqWRtNcFB2FJgXS3xQk64dpqWRQyam2m23mSUUK7bCNomsuMKdrYUOg43M577See5OO86NvWCSQwU6vxOXtyQ2jLO0yhK4acFjiQ14IVBYF0A25KLGXGcRqWD2PD8rSfygyup8Z7DtGvoWctQzJY39yK14wiWqY3vhEywYBc9TaUiMeqvZqhSZS+RQq1XdUdvkU83xFiRB3kCSnxM7iMyGep93dM12SA9sNvaM3tVfGZKjXF2tpzlG3icoWMvzXtZHCEvw38LekRJ7MXfW2RsIW1R9whLGWQEBgM1wNfLjLlDIZUXXtqHLK1jj2QfE4dRtxCLt52b7AB63oetlQJoM7WVZSYCtzXCJthbsphijhirMgJYwNjf6lYAvz914xnjvx1S9ZgK2bNhJJLKO8IhQnfHCCIo5N4IUspb8UkltqBzwOOkDm9oyMcY47TMhg8U3EUt42HYte2t6Zm8sn1F4/NarjSWhdS3igJQ37Yibfj3nOsOmHSBQE4PC4vbcNuml7N2VaWwHq2LzmQU86NjH427l5puyDndwTXOFPkINcg8u9SGyE+MylbuQ2zY6bNQayW6xqQ5fYsHhEJhcYp+ee6plbwMGOsFk6pB84LUmINlcxPRcMKV07Gq2FvJ2DP6OlVfQ8dnZs2ZaqtW+g5ockK7NxnfM273i+AQzHfZPtSFiACI9HRJJGI0tQyxt6AJklaweCi+pcADtj6YA6o1iwsUuT8NnLEiujj5ip5yffuce59xnPd7mNjyu3czcibBdv0beRx5YfWcdkaNUkV7eF1/AUcTj7I490fhZim6ybfIoBliyMBGGg00PeyN6/j9Zxybq7GP17X8nSpj2qE6qbr22MgiGlEPaOSeMOabGkQT1GekQMRMb5ZtzumxKsMcLL849thlkRblYHI42lbUdh7hYRd8H8E5lhxZXVCD8HaAit1WiPIQnGS6y5ynJsUhFkSs1kQSo/AJMiSVEkMDIlE/tmLUFI+n66LWtqskk8xlwCGeFMk5B5Zjxk++Pufqa1buGKRVqzNAoCoIwMIFAjXbtCgABQAFGAB9cY6Z+s1129fHIgEKUjaMJhRrkuWK7fjBYKywj6vFvYfjh8dRQqOsEEx2x1VfpX9cPRsENqYzJZXI4wjXA91bKX7JUcIsyMyFdRFxqfP3lCxhoyTAIx9THGe4VNTbSxG34N2aw9XPhsL8UHirX5kgXVuU5c0iW8DpqNy1PgQi2Ivhi/9KBTbrFK3n9jjFImljL2Wt5HGLvkuy7GUbkssVKVpxi+X3KS2ELHCaq5961rFEVw6zx0a9WNo7ck6KV9MkSiT8qgZXcAOTk/YH9etg7CPzGAkc47KuSTt5y2T+nb6DOemRvuqbFrONq8Ym5D9l1jkLbcelqJG5jQt5vGY2++ZKJj5S0CffcOC8a3paxsSFcWQvOb1awO2tjT1/HoUKuBqvxhW6+VUrN06yFZbL4/LVf8Pex2Raz59YU/mkgmv0KOsQUavnG5VJbPn7Kxfo+TxJ3IyPzL7rlDKduFLMrr1uyLI4RIquZBj7K+tQJmTfZUEeojnXjy7x3v2W0rMZTE2U43L1vDmMemVUyx2VqYzMIyJS1cWApeDIO+5qS+RQXYge4GtEXx3F4B0q/eqNHbG1kR7CBJIy8RQH07hwRnJHB9ugasFm3ej3wOqDnDEBSAYyRhS3H9Pf79YeSfgw/So2nB9GZrWtJ/V2473nkKwDlJZhw22ljchh6OMQuwTTmttMa3SyEtQoXsybXLS1NWxMrnm7X7Q617a7B/Fr42z7b8L9NYy2hll+PRm7KUhfJQsP6lWNJJY18KeLjYAma5gJINF13TMb7GP1W8NnM8vOa3U92Psi2GNjpVnZS2krScCH1TVgaVVjLSkUC+mWmL7FidsWV3eJvnBebszgMlrPEFDWWWwxem8e5DCJyt1PxyyJq3HYTr0TF0FN+cNV+NEXE/lb8xyciKCE1Xguzq3jeP/wBXWnr24ZYopRH5rB4zOGbasQQDKmPhifVw2BnHSvWLVahPqlCvV+GYag7mRJHwWkp0ZZMhuSDLK5A4Cqdo4UZRWw57IWOPcNhWM+fksfnskSDXHdaTjVUhWg3sARbK1z18K4mFmyBZHU4ntWOmbnmtSu5LYVZV2MnH67lKWQzFY5q2aGGyIFUy9cyVHjKneqsMLldxQoy8ZlEdJL0wMVsOEdqO7VWxdt7C5mPra/OPowYi9diWZ47118WGVxil2TXFEQJCUgxgTHSUCYrrBkk17y7ajZU+eBJTZVl6nmKYTYrkmK1ymkigLoWkmh9fyLlRd09bvLrOpt+BWqRuowNtthCoHp7FlOeDnuOeqXA5axulnj8s45y6HPo9yDu/XnI9/rZr3I8LbJ7bOX+Qfb5sVmnGb4jHG2rt7qDLV7Xdw1Fex6lbfIz4rMXFU8xQqVRiHU2Ya0tyxUSGGmOfL+U2THcPZG88pbkOMMF/ibJjZDx1L18IRf69QRahJCM1OvYpAJ7IXEwMvHdtyzfOlTmnlzb7uT27lLdamBtxZC7ZfaINZxisfkr+dXDGPHF4/DY6nXxA1LcLxqu9csjuOfVbNqsoymo8TZDvaivicA3HBW/a+kOyBXPOx0hJRN4xCVr8zBMGzMyU+XuMpqrWEKvKVRiwZoYXSVVBZRgmMc4AGTge57EdQX0kOzyyJAEXzHiztZvw9xQsS6qTkqCzEAgEnuVySFPrXsXauV64spCKmNUwEA1bA8hg/pEjLIEUsgRmYD8pj8oH0y8OnK1+M96HVMe+zeyN7Wa2OxqVXHWIBlpla1RqVEJZftDle6GhALbIJjtGCCOsLeKly/5rlq58SAx1l9UrD5FaIF5NGBSSw8NZJvlUARG1BSMlZMRiYtRwTyvU484tyvIK8rip2/j7f9H3PC3Lahyd2/YxWbFVZdyjZFdS7jqyWtGKxl8ZxLhliIl0lJ2oWJVrK0EdN8ldxa0I5VGRn0BS3bk9/wB+g6iy7sEFVA+V3znAX2H9P36muVEa87KMwuNijjATo+l0NjsUCTNeLlalXnJLWgQiPLXlhTdU0eqrCmC3uMp7UdhbCsdgOR8Lj8mF7F272sIq3a9Yk1TVjckwVrf5Ag1kAv8A3RXMkRsAphgT0hja7rmC5b3LmbYtw3+rx7TDE5fkajO9PLFXNnzeTsW7rsPiJo1GQu88prHQxzCVTZTvVq6lyANL1XTVL16deOyxNsLzk4y7YpXRTNND7Fg2xTyVMJlDjoNI1GRdJ+QqG+U0+IIBoy0NgayFsuwz5LNI65IXIyCDgdyeMD9OoxY+Et+bNVcxhhwpADfJ259xxk5P1PHW4729c6+0HSfbrrlHYsHkNm5uc/ktvIVW+T3aXrd8tZytTSH14NrasWDuhi0OOFrKwxxuLsTVgT17cOcd5HmFHN9SlYxtcuMOHd45uzGQtvDH491bWs/iEZXC03WIhD8lebskv1/D/tneoUbMpIxqnJAvE+bzmBznJuCqUreVXyHhL9LJ4OljaNm9l6V/sgaGLbeUxWNErMrkzx6E2REexRSTCZ6y8Tlclo1bJ6Zdyew4K7sw28bvA428FZmTwb7nmjX9kQxYReqhZrIJ+Ld1qNtV1CSZlI9o1ueaJv8A9X6JpawsRn/fbEUgHoGRE3vjPv3HbJ6bW9Zr3I1jjrPUjBOZZpFLepg+PSCQoztUEfKAOeOhPB7lewY5BOMpYm3iNww9jB3KlykK1oQTFW6tvFpmP8Pk4gV/nHazt7lT1HqI2G1DiHkPD6rp3IuHmjcyeTo5m3rGv1YYzN5HFY0jp5q8motUSWJxgW1suGMsWkiCe5RyMTXG7t2XXx+PHNHBa+eMrb1kNyHbXY2J3MfmwsbOFrZRJp8GBOEIbGLeBqqWn3XVihliZF20eTNsyvHVHXFbBtb+QU4fJ47RL+DtRUfrmDzuTU/NUKa67IuLr5CtVMs1XQYqyIKCb9eysACNKdmy9qEJR8oBl8xhZZVUlk5B5yAMn9eM8cKQKXzQzQyyD32nHZe+fr2HA98dL/deTM2G1Y7ZsM3MYfOt1ylQs2KRCrJXEnWKrnXS6O2V17az8IpSUKNX5FLJn73Fz3D3HGO/Sc0b3pYpeQyWz5r3VI9vuzoTchdPUdWymcy+vWbV9aoC6nM1drDCYolV2MI5zyLXf4QJoVdz1fWsRic5W3PF3Fb3d1LTUcevx9+o/GYjFldsBlW30F3V1nNddJVRaVQ5KyeLmR1T2X29p275LPfoPfq/e13C4HF3MxwXse0ciatkCxJZR1bUuXsXgORclm7E3ZmCyeAfjdox9fLUbE5DEUDRk4kVUgE+i67p9IabVlGqUJ5pIwXqyRrZniIyWOCDwoUFvfnPWYLGubU26ZqXwIuVI5rNWyiQGKeWKAIUD/neZACRnBKjGQRrC3+wHIll+QxuGXjMNrWp64eQYpdmK4jTS3FWjV+LFvtm14MkziAlaobJ9Y6SnsT9dxCs1iMMeUsY9nkLKV6yhf2qQ2eyZmYJ6u56x/NZLiJKAKZgoXLk2evs7RyVfCfWE6bmsaVzIilSV1cmA3pttlhVVwixXBJVWVCcUj0mWmruMRHI4/wmQw2ubrcbfqY5u2rXj8Zm7+WTXrYkSZD2qyWMhVhtmuIjLIclYFXslMkpwlMRXkr1oYUZNgygO/0wYOR8oGcfsOMfTJK2etY+NkaGTG2QHyju3/kOGPIPI9/b26PvZd7sM/7Yd62vaA1HFbrjNr0bO4S3qewG5OOsuuU8pUpZclEBjJ4WMo9v7Mg27YGn4YKUfZYs2vO8Uf0BmsfXsYDa9f23H5vB7VI2XZOtWoV6aKzTsmslMeoq6rLndP3bUth0yJyELjWvj6xuniPYsNlV4iGNVkGY2zlsJl2/HJfx113kByA2bPiGOxfkNAz2ikZk7f8AJe0afv8AqvFee5OTnz5HDfdd1zGaNjNW+hVNp0a7cWstjouD9m0GMuymidXttXro9RSag7QMFUTUrAqTDUrUQIOI45pocAp2MQ+XknP6/Q5dUZtQc7YYNkqjH4SqkjKMHJJYDjcc+5yPoD0P++G5zZsSeJ+X+VNtXuNfk7A5S3h8+nJY8p+qNydy1lsfdRUXW+l5vHhYO1k6VhfXxZGsAPmusFKX2HsbFqmo4leVi+c5bjXZRxdJKa7WWLGQmoik4K6/zNbAWEsWfQJYMsVPSYn0yv1FOHNr9tXPuucO7tmsPs+U/wCGmu75j6lS/Yy2D1/H57NZDEU8TepAqirE7PRCtMXkBQG5CmEdi46Rnxmft32C5rOX4k5lzd3VrlPiSxk9gwmnV8RYy9uMrpiaubwobbhbRhSyuoZl5Rj71RbkttdYWZpAPKWdXv6f4dSKFaUhi9O7MTB413ICxWTnheTk+30689e1dIEsioXQGIyHcJFYIUKtHuXY3AB5yDwCOqe5jG2DpYjAaXn72ZyeQ11VnM1KOKfWdi8v4/K7Fmu2MhINslK12S6R0L8jEIntux7guHctxd7G/ZfyVoWcyd7iv3iznru+YjKpXSs8S838V4QNwRoW0RZYGWrZ7KYLF8hvgV0kRSLR7Va4ya+SxRWBX2ZWdU9wX6gXt40fmjDsXr3uP5P3/XdtPQ21MCWG2HYcDuOyakyoiwLBp43EZLHxTAFjJVUsRUBFj8WhS/I19go5ne07bXyzdhTmNm17JYaMzYyNWzlNYz+WwEZLHMPJWKlqvfqUsZdpXBl1q3j7MSy9ZOuNiSaGo+HdbpeZS16cWyvooQU45izrjKlxKCvI8sgrwGJxwCZKfhqq9lK1+Z6JXbLLZkX/AHeSGRJoolBBLoTOgk3KCQIShCiTPTlznGO16xgePuSs8dsNE5R+UrUNw+E2MJkIxmSsYG+jF5ckRjsm2nlK1mjeKpZsHXuqfSswNtbVi+Mke7e3KlsuxaNyJv8AxPy/nuMbWl4nfsDr9YspsXCO5WMVkty06nl7qrVOlT2u5ruGsxk6yVZuvFMHYzIUDEymd92eduabgfZz7J9X5A1jbeB/b3xqO0MrYUmZBQcxcnb1lt02HLZrONGDvXcQG3bJdwVFSqdXBVbzKHxm34p5FL/2zJYBf6Q/Ee0bzteT3fHZ39ZLVuMLOwYvoG/YH27afmc/qGawGiIiwNlCr2mYHJWV4jZq2Uw/kytrOHiYaWPyVNUvgzxPav1tUg8M6xSkVkWvqtqO9U02Xd5bsWnETV2yUbCHJeNHIBCt0a/k6OH0+nd02+08zwKEry2kZC+1GMkscYQNABK4wdrEoC5AJr+fFeL1PjvYOQsZh3UtN1anx7wPjtqqZO0jD194uaNgret6Kq+p5QjNv1nKYFf0azcK++nmsUcAQ5akVpY8i7FW18sdSbrmtOrZXWELtXqbHWsfbVlcUqYtP+T3JdbXWc0exweJd0OhxJT19ODlT3Q6PY9rnH/tS0XVeWdc2Kv7ocl7qecc1fbg6fE3PFOMNt2G9tSshWi9czaOQOG9a4/9pCNiw2Ip6jx/lMtxzsWfv4/atpvKzttB8i4XIZvX8NuGDTVfih1rB08xax6LDPoF3yEligSw7JI6sM65Xv8AR8sgMA0Z7GdH0nxL468N2pL0Gq6XoGvwiSIXtPq6ZrQcqFSxlrVBEMckiboHG4yV/LkyjlkSnahL4gsyPRsjU68BkdfOq2vLTajBFZY2L4V1IYDHIOccjq0Puh9xF33G6h7cuJcdxXj9C4f9kVfZtf4Ez2v5LZLdrb+N9o4koceYrC7NrWXc3H4TI6mKBQy5UsX3ZKpjasqbTRlctUsQG/8AIfIOd4R17R87Yyf9J3dywPJlDCZcDFZchaoplDDbdh8g5c3LFvD03fBrU1vKgAshYVid0kcjlhuX2Tj7h3Y9c1Gaemcc8f5HB7VcwVRqq+wXs1tOJTi9m3axVNNd2Tbbp2MXhyrBQRWqldqtmwTJ8SzvYLc6Ou8T7jtli1ldC5AXtWb4gJN0op7FiNF2R2B3zJa3WWbuq9f2ZZ4rNXVKAa19Mrd5e6ZnWr/ELxdqVdNM1fxLDegqyyTxrHS0/TkWeec3Ldjy668tavWJrUi5ESyTNHBHFX2QrrT0KGiV227liaRwQbRVyWwp4AjTdhV7ckKuecE9NXjnlXcvbl7gvb7yKmzfw+d19mtKsZDO10WF46hs2VoYnYbduk6C8NC5iu0LbF+F81iex0MMu1jl9zHIfPFzmj3DZnlXk69b2fkvTNT4a5TjB0/pWubtxhiMnvG8caax2+FZJWvE7hkAfkanjy7rQw1VtVOzYS5A6RQshy37fOU83hA5DwFXnniPEV9MyIG5HIOx298x9fVeJcydpbxf/Vd+1SxlCj1GtlbFpGNuCeJuWqjMv3La3ySj3C86J5Hwu5avtuw8mZXZaHFWx3gyTeONZ3Cxls7o2lW2ONbRweB16tsCdY6+VVbBCeCxjfpeApLVSfFNVfGdqOvqNmG4sbRoila1MDy3WVN0lfy2fDksS+ScDJKquOgafqXwUaRSPpfxHkhUnmqxvZCF0LIrhjIi7xG5wvl7whyHUdWb1130fjjStxzmoWNv1JvIPIbw0oRkKOQcGr4yrKbVlIBCbTWNFzpYRTQRW70wspMTCdoucGbLy7umsa1qlurQ2/AahW0/I7Vm23Ucd5nH4IrGzJVamy8LmCumoVUQsPeSWKYiDWVhSQa/De3cc0eBteTyHpW073SwvNXJl6/kNa21tINawztOo4uv9VwgsrKsUW5mad2pYZJgyabaMGtTDltJ8Fx7dxmicY812c7rN2tue17DprtIx10Tz+PbqmVsV7tjI4wllNDFZPH13ZTG3/3ZfSNQdStTCSstPwfUp6N/K5KWk3K80Xl+VHZ+IlVWXyyTGgbJXcTy39M9QTyWoZ1uVYVmtbgyTIwAzlDkAlSBkKTyO37E84L5EbxZzTf5cHRK/IT8PqW28T7XpmTyGRxej8k6Pt+PRQZR3JlFZVrGPwrExseu179OwmMmtjBXUOFsHa5+l1oVzAe9H277liOQcQrNb/oXvA5e5b4AymA+Dk9Z42ydvSqnHm6aXlxoHXLBaFnds1/izAVflUcpl9Z2LKZOwVicbkFMqjw5wlrPvg9zmd4O4DpZPhvUMBx1lt/z2DzeYTkLJYOjbx+AxWwZg6jvNl3ZrYcwnFQdWGFSm4pUrDHiztJNA2nefYz+qR7NtvzmVZuOuckLoeyDJzYrfLu7BxzzryHqWiawzDMbdqjrpaNzBrOi5zKG86fl1JO00a9C1l3qXYqFf+GGqaXNNNoArVYFhX4iQVqz3atRfOcQw15oi0qeuw4hDFyWIVAWQg63qGuaxpGt19RvwrOdLdZaUc7I8iyVbCw+YN7xb2USerckrLHGGJiRQAPln3BcSe7H2palml3aVTkLib9Qz34ZrQ8Uy3Qu7Byz7eeYOXvcTsuq70065qRPH2K/4rkyq+ozIWr2wca18hRY2tkic/K9ulnJ8o848O7jZ40rbdxJxZylQynN+L1+kso2LRtm413jU8RgamM+VTxTcnk9tsahYGH3McduaLo+cTRlbVr7vsJxtwzt972x6lUwuH5t9uvuA5w03kjWdawkVeNNR4F5dv8ALvuy9sOs8aGpFTJVGatrXNGkaSdS0U4jFavrWY1XDVkM17G3H2i/T61/VW8G+9zIbUe04Oju2I4C4Ur5ikyyzE2N53zmxGA4rp65SxzQdjdnq7ZtGKdmdkGZTRoWaj7cIr41xCu0PwAX1b4/VItc8THzIzHHqug/yuhCfw1hSO0pkEqltv4rE5Y4BIxkpDpjabjTpJoIJ5GUrZkTzXXUbihpklrF8ACw0qA4ZFwp2YJXWrsmGv2uTd6sYbU8trutZjfuQn8c6XbxzhzOsaBQztqrr+sZFa5d87I6jh6M4vZcnUJtWxlV2rckCWKKdjn6a3BtfnTknYuXdPuY25sfsy2nWtqs2cuXw6+r7rtPH+1ZTD7JrKDsJp512O1atmAuY7KWatCwdxCX2IQXyq9Z+fKfIOh86bxxByARazsHtfWvjrWbNbJ2sgVKjtGh6JyZYpRtcyOQ2izmam14q03OZZjb9oybLWNaTTZfD2Hb3ksf7dvdRX9tejcc6zzNodvhRvuhv8247LbVxr7keOtkDkTE4zXKOORtdfG6QOC1fJ5XA5mwjWrV7bCetDgKoCW1H2u/xX/il4T1mv4b0bwH4Rh8KW4ZImnh1Gpe1Dy2KRq3lXKh8rEMkshKSbgEXaN7AhU+gzWoDaoyRPHNNSgWw9+ZKTLbnrwp5qxqzSR2BIIVdVdVaZJJAsKySLrp3G9c9sfuq5U5mzeC0H3KbRnuRuQuddxoWcinF6BytuW+ZC7TojlH42b69XXh6+t63ddiqUWPo9KlXrtY91s7jbS+/SauT2v2q85ajxnY4o4H9y/th17bsbiquRr3MJnOW2a1W5SztTTLtVRH/TuC4rs7bZu5TJ2av9YRR1/LYnHBjsVkbNqqXuFsZvQke4jHBofGeixO9bzjq2/J1azb0ri3YMq+7kchY1jGZaDoVsaqmNa7hMXfAYx+BqU8SrGgpEkVw+fduwuD56/T14K5Y4+y2u8H+1f2I8Dr2zUqXIex7rr+UVyhr2K45r7LqGnZcLmBXZ03RuKuTOMKnIGbqRum765ybsNHLeLE4ho3OpTfwp8ReJ9Ag1m3L4ajr6rUs3GjfxVpOmT1o68amXdV82NlkO5PLhwJJSzeUHZGU2y74coV7GmSafXo2kENv4sNP58axxJHKoFdiqyy+aUCysjbVJQLmRWj8tA07ceb8pzTpBU9Y41v++/278c8Qnd2DLFrGM2fRuF9gztlP9F3XRXpZOzm05PIYDZwrvma+PytRVeVHaUZrHYuFqeFsUuIecFIvY6qqhn8nqqs+lyM7h8Vm1ZO7pdu/QMDx1fMyp1dV0DTZrPrtfVZMV2GX7jtb5A90215vU+JtZ5J3rStbKKPFetbTUbnsxoupZBl1uUw9GKZDV1zEZS5hFsqIplVXlF41DrnybFYIEN464Y5c5Z5KPSdd1zOZnaqZWcVZrKtMu5GnlalJjk0ZdctHJV6NVAsNfVQVEi0gjxK7C51/D/QfDPhDWLUNjTdO8VSZaIV7Oou0cYEMSlIL1WRnKjOQdjfN3G0HpDfm0SaSSvbjkrCJlkmXR3GnhSCAssjA+8UaDnauImI74XbvyHyl7evdH+oXvlHnflINn9sGE0nid3F3HtnZE2OP7vLOq2t0u5LI69FCYr39p2fL7lrTWl52TVjTDouEvkBKqt+7vZ9d2f9I/2m4kaI4T/2WP1MdH9qmBPXnpipk8HxDyvyl7Spyo4y9DiuZDbeFNhyuasYqn4gxexZMrlGxGPxYExRcecT8n8M+43R6VzBaX/UXGXMWk6nv+t523g7msLPYquFz1rBZ19hd0MJL8RmMVl1XqiPl0HWaSGz25MFHs25g9ijeUPbl73MdS2PjvWNk1r3I8ie8v2w4Cnt2JXx3p/Lr+Ego5A+TsrbqUIXib+9ZDkSLngyGDxet6TseHv1CxeTp2bZWvV/D/8ADzUdVqW9T/hPqqzeTVrW7MH821GlbgijWGxI96OrEBZvu0fZhGXISCOJZCpR6tohqU9NsaRqDVdLqyVJ6seqSS2RHIZ/h45I0r8sWN/fYnZfKKDMjrsXdpi42v6HqGa2m/m9edu1HeNHt4DRUuuThF6jt9h1O/T3HNfuRNhPx0HQOocGNgbNmZ7T7WerI+37VdU1/ZM/rXJuQp5rdWeVOkYFUMZp8ZmcBdyY7DlM7WmDpxikFHjQpsgeTiup7ILtL1VfEL03I28Pd0XPXt817ZU4fYNJziMRkaGWzOL2/Dxn9XrWsTkQXfoZ0sRkcRXv4a9UTboZSw7GMqrdUYkdren4ngDh5yNgngr3D88xW1nUF3EaRrlReDxmx5KpK89VyGdzpYxK2U7lxuHs0KTq7hsK/cJ3mRID614r0nwBr1TT9Dl1H+HUkfprzNXtVrdMLLEqmIW0Du0ZKtyuNwGcAZ6Z1qN3Y0+o0V1F+AYoq4eKZiY1CrFM4U7sgAFh+ZvZsIb9MflDVMF70ONOM9v0SxkuW+WMDtFTj7fsK+7j7PGtrVeLuZNt3zIbMFO8lG0Y/kTGTjcEvC5hNyhi8/htdzeNUN8VXa6d/Uy5N2jev1JeeMcvXquAt8LTwzx3rf0RqdgDOFCcfzTgd7yalsaGO2e7nV2cC/A/GC4jBYCkd5F0tix3TYh7Nva9hbnO2t+8HP8ABm16RpnCWR5K3KjufJex5BN6vj9i405E0YlaVqWtBap5vIaQq3OvZR2fVQ7KeTbmMZbt5/EjVXVtOg7nhPd7yvzpi89wTlA529xm77zpGW5pHD5LBZbQdv0L26jxvtOVxGsGUY3JabitZyOO1XrZr5OtjqlbI5NdzJbPbJ9ju/xH0+G7Y1rxf/Ffx140s2tEFGvqTaHBPOVeUlNJWauFC6RC8UVxZA4T4ixM6RbhO7+0HRoL/i2/PV0rTqUdPTz8RHHpyCtDdypbb8I0iRW/JrwrJF5e9AyyqC8soda836XzLiuXtK3f3Q5x+3c9c6+1d464/L16mKsYrVde2DJP1XFX6uHrVqeNsa1muSM5Xvospm021s0shrV0/HVXm/8AMvNAcH7HwDS/qGxomzcb1ND35DsXaeNHCRTXjdhx1LJNEyp1M2ummLFyu1Cix8k9Yh5pL1sQ5HzWQvcqa9y7vnP/AALsvLWn25yb16NhM3n8Jo2L1i5k24XHDic7bsSeLr3r9q8jHgdJFht0fOEkDBmpXuS5oqcu4fY8xluXN537kixdsV8PQ1HRcFofHZ67jsbZ+EWex9Cr8/MfLtHeW1J2rPmg8c+aszXc0/mbXPEOnatbmSKrfv0JJ49sYaWOUxsI13SfDmUqwBPoIIK9yOR1dK+manVFQwx6TJH5XyGraWvXmjkRUhgoT1YnjhiC5jmZo/UiPHDtkVkhcVj/AHO8u+07X+X8rr13knK8f72r296/yLjdYqVNrxXG6M5iK1Hj+lRxdRrbmt61kKVNWT2C5ArSaXNe4bjHkOB7feDNnVzfxZlOUdODX7Ht+DNcg8S3DwdO/mKXKd/Xdhji/J5SuNlQXZpbJZp5HHzcYyqlIQQKmOyY2A8ccacv1vaJ7JuNOI8PveSs7hgOefdDycnPb5sOrVcNjMv2bBh9Q3iviFfLydu/te3hZ03HkMoo5XTiWhjFExvrX/wv+oVvlHEV9y0XjDiGuO3N0qkjK7TjcptLixhvY/C5etkLOR6WiTjX2HdqxmsxPh7GCo4M+yaBruteBPCj3fCWoy6Sl+uI56D6fQ1p5YblYxSRzLaVbMbNE7RHBPlgh8hxtCUaRV16G3/NNRqwtVtWq0Wm6bNPpSqle7JVDS4ScRLLJXsSxsIyssWCinO4nmURzajhj3Eav7kuYde2f3v5zfNQzm95CBwWvY6Ne1PWLQ65x1req0kjZbVo4XLZfE6m+Rbkfl58vNce9VXsFuNeP+Tedr+f4wPXMzlNctarjLB7Hl9F2LI7fhoTYojmhwQ42k19euFt4pXaYQ+V5H8hve1a/Uh7t/cLy3U5L2XkDUNowGS1Pad3Tj18kYzj/C1bz82jxrrYa4doL7a9+vXqwxAUyUqUp+WaQPyTK82naPc3g+P18hYb3Acp8dX9m1vKOdntV2Y8JfupQ1Vl+PqW6VEwwSLr1Jcoa/j+TbUm7Uek1TMUez4q8ZeO50/9Q6dVrafuVFuabFXoTCEeUsa/y+OARKFjAXYhKAKEXg56NioU9OrxJpmoUIZ1iiLLbt2jEs2yPekUi1fMSEHIjBgB2gehTwux/j/9NzT9m4vwAbfznlsno1DkZ2QVxRRTVpX8Ru9hoa3kbKsBds1rI7zUdXfWihbiJr06Nm1WUprntlh0P09aXHWw5vK8Z8x4fV+T9RzNSjorrO463W2ZLbiLFGwaKrJZ9PeGHytw01GVnMeUBPjiBQcaFMbqeXyGVqbph85vrt6yVuLWS5Ffs2XXs1za7z2fNzlrZa11WRHOMtW3MbkCsFkDZZc6yZG4j9bf+FvZDc2i9uPLMZ/P65/RY49uzcuZrbbOTytN9TUu7ZMq7IW22Mlls1h8FZlS4Bg2agMrKrvUBxHq/V62h+F6UB0TUtbu2GWIPBN4Y8sNIAULfFCSVTxtYcBFK8qRnMqzRVIbFnVPFlV4HkysUmmQ2YEMktcwwKZpYzMXxJXkcxmafz1MTQSRgtYDmLi3esFn8FU5d3PB7rvex49i8hnNl2ASGpbQmvUoTlix9epj8eXw+/6LhKiEeVhZG0hbW5G6Vhe5DI4RnL/E2v38lrevbJqWFwGsaZjOPtVyWQdlApbBWuzby7761sLJZTI3aynKiBEBIFKj5Flcers8enw1vOscc6nwDseL9wPt+4u1jkrm3YuWuRdytcsJ2vfcvtG0o1zGXNxz45YXWqGxZPd9tCwlAYnUsdoeC1HV8XicBRo08Lq89j/JAbVtnDfuoy2Ize/nsupcgb5hNftNh2WyOvXKJSh2r4l7yruqYscdjG6dkMg1/wD5TNDM1XgezMyLHsX8N/Hn8UdMu2dL1bRqNPSIIZrGmanfXTLc8ZhltrXp144kaWQxVnUO5q10aSHzJY45AyqND1ua9SebSdAm1C1QhY/D0mpafHHGxlSGV9PnlIpo9RIp1rM1gQQ2Ej82SRXPWzn3Q87o0zQch9ewfJLczkhw2uVr1zi+tWoCvFHZyWQTjb1uw75jj8TbMMR3Nroj5axkEW5BD7x+oDTz2r8RYLSNT3hTkV5pZjNXkKwdas+cPOMrlAhDpGqTT8ktUKJWxQCIxLPHFEuR/fn7hPcZk+Rtnzev4vjXi3PbJTTwvxxuuPr5LadIwWM1+5ptu/sNvGtmlX3TP5zIbXsGTfUbf+m4bP4nVCuZJevxZm4XsA4hu8l8spq8lY1Gd0/R9OyW01AtUqEY7ZM1lMtiqOMTmMfYR338cqrfyeTlagrV2vq1F2Bas5SwvWP4M6/4IoWLd7SNNrahDHH8TdreLheaAkoznyqUluCSRS6o7QM6NtKrK6DeQauu+GNA06m/i3STS1OhLau1dP2JLK009X4MVvLrw06wXydsflSp5aSkyu7tl+rPu9wGHPD3sXhtU129vaSw1TH2/qWasHmahPhuQeVtDIUhSkvdBTECfkg0M/MZKK/U/fhzXsu8u0DT9B0XFzQyg4BtrEYhuXvhKV17RVqLxLuGK9i84m+QSMZ8zVx2d5jb/lXl/wBuPEG8crYbH6XirnIWkL0rHUtctYSonWfn5rX6uRTexjK/7CxqYTJ1zyNUlhYC7jjahQPtrsFp94U/4rZXkHL5/SFY6vsuWzTskVurU82OxFqzg1qsjUDyLJmNkazKqiJZOtSDnsmCNqY4nr/hPWdRVb97Wp8ll2rVaGE7Cyup3GON2L7s/XtliQOrZ4al8P8AiSCW9F4egEAWG3Xk8Syz2ommsVYpZxXhNuaNK1YqqhmjERdpVhjSNXHXP/EaZfP0/wBKnlezu3KdO9se22OLKFHjgww9DYgrTyzrrshmH45TvqM4Og3HhWs2xrlWRdyFFLrAOYiD+ZvnvyxuVKSjqVO6XTpHX7reX2+3T8uvSen8dC/iY+30Jv1yuN+WNg9jvuv23cxLZc3qHHmi5PM7C3GjUKrr9PmXj07xY8WpW5GOrZG5LpmDKfIxkyUHIlPz2tgWxePzAs6xIV8kBRPSZAlzcWQTP2mZgg6F/tIzH9vvZNFCx0kiEtqQqiKTYk80sUABdnJJLMckjJAPpHA6+fv4nVzUswVGlpSeW7si6bUrU6kMcsySpBDHXWNDHGrgI7RrJKMSONznrAOIEGSPSI6feesRM/ef/T7x2x/H3+8R959fab/S9h8/pofp3iDQEY9jHtHj7j1np/7Pmgfx94Gep9v8fbp1iehdZ9fFhMv80CBfcY693SPvEzEfeOvQomSjp/aR6/8AQvtBfpjWqY/pufp8LhokavY77ShNSzTLBifb7x8voQ9O6Opz29Zjp16AXX7FLtPLJwZAjBM4Kgjuozycbj/X+/VPrVPN0OOVFBYWypcxCQjMCnGT2HIxn3Pf262FgDI69WQX/WOsf3/7z/bpEf3/AN+v26eBhJfbyDEz/v1n+PvEfeY6fb+en89OsSMx6h357HU+iWO6skp7xEhKVD2ywjbET+2EB1Ie7pJBH4d/bPqHzeZs0qdizTQNty4Wa6vdME0ZaoGfcIme4RMiDrEhJyMEQT68FLBiWXAB7Y5GAeyg+2D29uPbIcOn3JpYkCFDMwWJ3VY0csyqDl9qhckZYnaACSwAz0YqCVR+44Tj/eYGP5Ip6z/1/IR6/b7DEz1mZmYa/sOFqORUs2CCzZJIoVNS5+RPZ419ThHYspmJiYMxIYnuKIGYmQyrtoZMelZR+c0NJddq3LKTRENMWdyu5c9vb1gukzBfwU9J9dbsNkMj8J98ph9fILthFeTUCAEe4lfcJhpfaUlMzHVbCIf7gSyVXCj4b4R8svDsWzgrkZBGGKnjjA4yMc9M4dFWGZv5rI9fGfRGyRylsNtIQxuGjDqA5UKMZCMXG3qQjZFusOqgiyhyGFEw9SR8oCcChqjlhKJFrocJmSDvkTESU4OyRTZ+Tf6X6jlNevEpxHFO1jrFGzXdCu2WzZk3Vyo9e8BDyAyCIpFpDEQci+7cq4PUMhfw1utcVfXTqOq3a9ULNaF3JuivzH1HtFLqViGD9x8kCEwsy7oB6GQxOdVZu5vbNoes3Qu9Qih4qjxIOqPjLWtrAEBMD8iO02QMd0NCZmFdq7NEPLhplpmODJAYSsQ3BfXHNtB9ySnOBuGfla+6V4TDRwanqWjzjS5FiaBQL0k9vzEicPVlqKUUHcuBYLDLiM7CWmRjUd0x+dWm0mU4yzKH/Kr5EVTfQRxMVBSIyRPKYWcGI93Z/C1vXHfFft/z6LOEoJJ3wbdAr72PtTFcbR1nLKWLWKDgKToiPCkpCfxGYDuaEzMbD/WrHIwGo5FtmikkuQZ41ErbKW17ILsuiJiKyWS97FwfcXf2rkWdQiG33iyHZa7es2Mhti7a7dlqPNWV1vfITWbWrICwvxlEQgPEAEIL7fIEx0ZKmzSqmpNbtxagWXaJUxBGh37CSoiZmJRolz5a8b8kAFQeh+G9N0HStSoz2rsNeOy0lmjVieSe3FHAGVI7PxMNWOLz0tv5aWZyAK+wNJIsjql8zt+wZTGUH/T8GwKVOK1e4y2S6prZBE6a1Z1ZL1dRIiMRhja5kUFBr6l6V9nIpzsZW/aqU2oxdQoFavOmaV4mDVSwlhEG4Fy00l1IFSTJcLA6wEPbmXRta19OuYX4+WxbCxOMb4SMLdRrF/OGwsGNf0hlKSUTC/CVwiJgpg4H0hqOMwavro5KinIjmMBawuEN1lVZNfKPsLZVyflAog/GlJj4zklrZYgihZDHqq3vEGno5o19RSu6Kqutn8Zt4iG0MAgK7SVX1hi2V5Hc988Kz6NZ0mPUtOrzQxzSs1ZYYikxrPcUSssjXDDI0iedI5iljSICX8OQ5i6Xmw7Eq5SHA1MiKya4vpthNa72kyDF1kP8TXVDRqwoob5CIZIZUZKPtE1RyBsOI1Vr72HK/m8wFvHqLLU6bwrG60FRV1s4hva+BTSY1Xb2eUTGGyskNiRP8jrbKOEYeRu4lOar3jhVEm1+jcYITM2YsnELNxxKheQ9SE+wTgonu9LneMlq9tGJXjLtull6uMRUyFlzaq1W8iFpZtlRL7hlPw2eACkmH3QIwyekB6ok1i08+97kttW2kRxo0bbeMIu1iAR/zcgDgjkHpoatDEi0JJWTdKJHKxiBpHEUjTSNsR2WQIAnlkRtJI25HxG0SVvU9uyS8zkb4+PHVqpvqIuLT8uzJNGQAQhvc4u7vYSknFdlYOiLC2APfg6rtOPxOk8jYDJU8YeH2bYsW5+UA1Ws1i7eJx6E2aOGSJGNWvfUhg5PvJRiJSu0lRt8vry3C8VjHsxsGLIXMuC0y/MSoK/kDxEIdB72H0kFsGFNiJiYBnQoA9O3LGa1fuUL2OxGwYDO17SslWuTL3kNulOP+o1nfdlRiIUaTHuXEgYEZskRib9ogWWHA0qdQVwZ5WeQ8gD2OQec/r26pOr2KbB/ObzJQyn0ny13KUYe+DhgG9+ODxx0l9byGxYvadijXWH9QyVDPYmw1VKLZW8FcuWiSuce5nSvYQkKbDgD+Wq6LV1psV48cxQa9laZcga1aRbxLMfp1S9mTlwCRYxQIvnj7IJM4cdsZG1WqiMmaibJDWtT0gYu5luLsWHrtVWOTct+Ji2vQwFFkLjKiTjuVKirpCvVewyDytSbRLq4hl45jj3G5TKahsDN9xlk+SONN82fL26WQiyvWNg0zGUCjTdhuHIq+s5M7o/EXJiCAA8eZRMiPpkujWEka0KjtAmGMnmzLGAApHByOcdv1z1QJpmlc4EcY7Ds3sGGSo4zg8nHsByQCo+Wfqec2HObgjX/AI2JJmpYIbdQ+/GxkSwqGVkRakO6xcuLPs6LJ0V2DXGwsZkwgDxI5vTs3lclTf8AQsyrHOx1pT6qL4xSyMgq6Fbr5QRfr1zCxEhAWuvWa7Bkh9Fe77HsRcc4vj6o8mYF2cwvJmaU4oJD9mjHUSoOUcdjUzhKwT0qx1GLcgTpZIyPoZ42HUKefJvJ53Q1/M02Y6/k6swdjC27RprUczZWZ+Fo1e8nH5ZhkBAxMQRQPqKbU3lZYERFiBAAgJL5ymOcDn/v9Oq3PXNmXZDiRxycHGPkPvwe/HP068mZO9et2s1lb5Xl5BMTjsx8SAdbRVc5Va86suTiqwiApaiRYZfhDS7oLqfY/B27es+4bd5yuLWXF2raDlMpjbifHk7iN5yqsVXHWqjFCvOfHEOzOXUeReHl9NDln8xbQzubODLfEO9Y/V8Zafturcj6BW5N4szlClYrX8/od93xcdnXYkxh2LsRYllQqltPmb4m2FoJPklRRtuMoYzSk5PX+OGbHsGw45mLyuTuTcWnEgrC49OOfhqaGRN+5TtqfaYpwlXEmTKyLxysdLOqLQ8uGzV1B92FIljV0Odqj1ZPGSO2e2c+49BXfyVk3HZ6SpBWQHYV3rjKkOpVkIODG/DISpUhvFe+4zT9L2zC2sLj8mjb+SONq+5HYGPruR0/Tstd2Otq9GzMFWx2PyOcpqdmn0isLv45j6AmxTvKtYe4Pk/N8scpcqcpZ2ac5PkPZQz12qhAV6uPq47WtX1DG49VfsQlSsXg9bppUI16ibBw1tpYXLDXv/OPsojDOpUHpSJs3zEvbaLrLVpr1cmHx7DTOEwDHH2Giegy8oWHiZEQK62O1QtG6qqwU3BsWIYsew3HEObZJXQJIoaupE9yukzEB2jDIiJJdPoekazDLDYpbIZsFonlOwnaQpMZynp3sB7jcc9Qtqk0U6PFFH5kWUWYwBpAJDBvGeDhxDFuGcHykyDt6I+PLOO/9nDn3jEaYOo8/e4T20LzVknspwlup0MnidVxNRzihNB2Ty1zHA+731gpIkxsLZUkrNcU5di7izw3EW32sfibHFuU3TXrDqqSyNijeXl2jYxVi9iibTyCqrzamvl03GU3EJwo2gS2xK/1bZfwNytp2Px+t+HPcicV7E/YZJlHJa+vUsdkqFfH4AAPtYeXi6drLXoKTV4jR0HyyMRHFOKzFzXOetdr5/VLKVcRZbIZG1sDZu3XYPF5CqNpeqSKyP6/cZbTXCGiBsTPcrxsqmfq3eDNBk8P6bJU0t4oKgVQkWQ2FVTtAAABwCxHJwSMc8dK9XI1KUyMq+fIweRlib8R9kKbzj5fQiRnIGQmccglPUa+X4psbcWaVcxmWq42GYN1StVcBznomzWt3UMY7yVbOLI5Pxo+VUbIFcABj7V5pY1bHXewlrxxqVUUMoZacxvkIkkoa/Vs1wYzq6HDASAk1LICOs7MOONK1rL/AKdf6jPJeSSlue4k0rR8hhuQ8hXsZCtruXxOXxWRz2iYXMqF1K7un0i1UoXdfsmWS6ZzD2lrms+HzrVU86pf4MXgkCskQNUvqoYvPP45uKZE21upUnH1iZbTbEfeYP1OXNmR4bMBbIJ80JsUAEKSCGOOQccfl9+qpepvX3biw8qRIn9S8MyQyBSCoIJjlQ84+/T04z2/esnyTo2ja/YwuPa/E5zjnHtDFoxlazjtkCz85+eeYWBeM2mdzLjn9yEBHhQ1oiqQHmPXbGq6xxHhs9doG6lV3TCV8bUpurni7mJ2yxj3LyltcQpvmar51JxBBrQ4JcMC2J9R2obFsmI3jSN/osqvLQt11jPJbZQNnHQVXO07HhySpWIOU2FSDKrj6WVEXeDFjMw8/wBRSnjp525C2nXnYqzpG9bzte86Ph8ZYC9VxOH2azjnXcbbeDRlbU5CnYAa3dKyixJk1geIYXULunaXqDRVxNMxY7ss0m3hBwGBXaPfJ9+B3wS1EvQWYyYUpnPmRAjGz0ldwYl8sQQpA2NuIJXNK1Yozv47GWXxbqG8gyCUyVxj6TihAhC0EbJsfukwv8OtDCEBE4KfTgxueo3+Jdl4vPHYOnhtFZlr+Lyp4U8fs2wVs3mac5Ic/bLq28vHJrBVxxHFVNBoD2s8xGRLrUcVg8SGNzZbGNLMiyLFWqlVdsrqlbVYBJx3yZnLa60wBAzr2xHaJdY9Mx+DB+ezV7IXruMrbNjcdlLNOMWVR+Up5PK1Ct1sbT7fP16S27jvEr/FdpxBeHqQNb88WpMENUr/APxEjCsMbCeUIOPr9MfXsmqCQZEUAlPb1ZJxhRwSe/t3PI+uOoHJlG7ZK5aytwLlHL46jEHWX4rdWxiaYVsFUBhEJlMLUtdpsrVKhD7eXvJkdGCw84mjtycjVXanD18K46oWBGzbTGQQzIVaRreYsvuqQ4UsYPxmF2wBy4QMmZPFbt49wOV4j4Jwew5vI22rHTsFexliptuapUNVs7DcC9imMIUZKaeKzeTXQrdzoxCxunIR+fqNtZivv1LP5TMI+j5eiutjqWEwOGBGFpVMWP45B7h6ssXWR4rFiJUUsZBlMriIH0E0EVOGRYNRVZdjYQJ506naoAEZGSRkcAn2/XrarUrPejN+vYOWTMauwXBZAvLDbjcCOePm+hPWxfn+fbVrOz+zjlz2ibtb3PPbjyXxHhspwpc1m1W2nU9Epb5Ss7bdzWeu/BqTnbVz6VqOJqZSyh7s9mptWGNweKyDfVFfdTS2DNe/PmrEVdPsVMvsXLecdS0e+ysnPYi7s+zXWUdWyDaLG4yxmMdas/EYeMI8dbsR5aBhWYJFeL2Q/qG53jDcfbnxFsfs547523rYeVNF0TI88Ha+NyBnv623bH4yjcLAIoli606qGSoZWfjrWX0vVysPHyE9kVv9yu58gcPfqU8/8qV7ur8hb7qfuO2vcde2gKA5HX7zcHuOTHArHGK/a+XotrHxqDnMHvZtenZDKdsMdETXNA0jWbl2a2Ls1mMSANHaqy1kA8qMtgyE5ZsEny8qHzyoKg2vVdJRlWCvp7VIhC8sU9mWrO9lGsY9EdTPlxQKUjDWEjmKNHjznWxIK+5LF8h8E7va1dWr0y5GUuvisrp2fohkRojsQPsAF5Nhbac3rtbzOrLVJN6Lg0xEj1JyHxrQ4f0WtvWxoyuN5LVhMqVPBnkCxuYxlteRQjIUbCPE99dU4S/Vb8shFjheILGx5CkGFz7U5V45v8Z+4jlrcCXzPy3sOB9w2CuCnH3kr1u3joyOp7JlscYJdVoxTuWEY3F2ACoVVrUgJt8nbUnm3Jcm7JueQ3rfszlMjuvI6b+15HJ26Ta0Zue6pXqnWqdq6oYldBVNERSj46Ky6y5Pv/m/QUpQ+Q0NdlxvKyCQbjtz6W49jn7/AL9VKWvHp6ZCJIWGSVG0HIUZDfTn2zn3+5Zyrs3HuC490jVMJrI3uQMxgdW2W9uFrInaZgidkbY7NqTqLwipka8U/jsqWEWRs0WfgSWz9wsf7T8xyfr3tr94nHuja9OXyPP3CuwUtut4/Oa7TnGcOYbVchR3/L2sbetMs/OPF3W0kXqSX5ZONYSaqAsLFgUjJWy361LQauBx+f2LNjjs7RhCTdYlVVVq07xW+hHCyBkz8ft7bBiJxETHWbv/AKQtPObl7x934XXj8eWe5i9rfuL4ztY7YKJ2F64IUdXp29gqvXMMq/R7mbWq9VYjx5VVyui0QjVlkh6oQZYYppg7khVkimasw3FVwFhHOc8jPI4wQep9LuW1r2XrGGGJEM0iS7ZEKwosm78Q7F2FAwZsBCN24Yz1TjCWL78Jvdynq2V2fXMVw1FuzZXlUKXx3ft3qaP6nGmTAPN0qaYr499Gv1iSat4TKlMiUOWZvWsXi4xGDDE1sYNulkl2csrKPzFjvmfmNF8rKg1jBLyKUTURHRIdTjx+rR8g6LiOEPcntnGnIVvKFpnEObHRt/p4+0xOczGD0zZsrgdihBKIK1rIsjAXjTNkmUflKF6SlTlnNnNw9s3G3CL+LOaN2wGMzfD/ACTSwXJWh6pa2Wmnbtj0racUjL4gLdUGRYTYXj8rUtZeVFA1zF4dQlbD9ADXK+nMtaT/AHw7SET1zhWBUYZm9Q9WNxP3xz0ruU9RnnM5kQh8OXUKgZWCNuQ9mG3BXGQR+vWpW/smIpY5+SzrYxOIo2FZDMWAoS5KUKswph2KuPXaynVCWS4pq1WvPxBJqZBSJ3M99nHm78G+4jIcFbRls3kN34eocdXNexdvJYN04ujnIDbsBiC2DCNs4yudu7iLCL2Rx7LgY7zoJzJORBtdsXqdBm8SrJhj7Wtv2G+OQlTAufETYZcOmqVFMi/xFNKu81lIprgRdegFEZnK+35nO8q5/kDLttWr+U3LEvgreXZsLVIxmLx+LCtZyV9ti9dDwVolZWXPZAECFmtC1gJmk6vrYmllSoNMjG4xWKdyxvxsUqZK/AOG4YDnAwAeoBPJp0sXwtxnkJAlhkTYCWZAQJ9wUYGQRtwSchhjm6n6qvKfDPNvOmh8+8JVs+ipyxwXqGz8x65lMffUWi85Jzk4baNEo3cnisUeYp18Um1kMnn6SbGv5PK/GvYbI2nXLuNpxPEVsdD9r28clb9Ss2j5v1PYeI+DLeCtYu2OrcmYv4OayuU3/DsvVszGtU9axlhjGVa65tq8cjYEiARMLHuM9vmQ9gPuF9veW48tZLmjkXZauW1LlmzSpzkNCqarTx2UxFxOXAH2KWPnZqExdwlHorOYfJZGnkRlRK7ETOL1w/ZZhhy2rDO3hzXt2X0TlTE23MjYaQ8f1ot8LuqNsHSpI1O05++syFcBuQ3x4o2FVWwPQepO2pZl1jWXsyZVQkEMkLbSEDCTzFIbJAycgjPAxg9O3inFNLAqOCnAla+kzMMK6v6GBCoQIVDDeQgLhlJdqmjkM7UyuVz+oXXVMnir97J47OYu6FTJYsxylsab8fk6rVPrWwFw13OowtrJNxIgIYQSWcc2NQpbngB33aXYqjkMfce3OqpMy7K94VPCtXJUKkicdvx1pCw5ZStxN7WErtha4ac0ittNVbHY91pcrZXgUKbcUNqW974WJE+V+MpZK57nnMxJR3RE/mAxY231lVlJ86bC0P7xIAOJIWMtStkLmqlBzE9kHExAicCUFE+ttK0mCuUn0arDVk3IWnWJFkdspyWQj1HAHAGcfr1WXs2rcgDzzOCRtjYuQvK7RvHfnPf6++OncHHO3XOWNQ16piJHKbRVt5jGD82v4c3TsGqvVvGxtkZq+Jw9fBZXUsQUAbExWDqVtNq9uV7iT2kYb3t0dwCzlGe9GfbTe45yGIyDMTiuQKOM2NWf2yK9l1jCzdwuZwD8DdsU6DK+VoNuWqeeYPbQtmeicc8WcGc34jK8q7KPM2CVolycvmeNM5UyKMbvOaxlpes06+RGyQ2a2DtTWt5TwhBfszCQL/L6NvdzmBzfs24G2Xa9yyfH+wbl7qVZmh7J6NrAXKhadkWcn45XvOyPwknsbszvWOr15uMytn+mDuXXVadVO09Ii9+Kv4nfxl8MeE1SvqGvXfDEcSbqOG+DwMqmwEDIWIykAMMEkt6A2bdpOlW/93SSRqqTzxIZCTY/DdTkAKD5RYgKZJcJGrMc5KjpHL4v2n3GYPaeVsEGPzO9UtXVt21aFrmCZQTq/H2DpUU3N0pVQkao0RzGfVh7uPoDZyh3LFa1FdlcoGuqtp5b2LEcbatpOGtLp6i1+ZjKymqmm/OB8tBHWsvbVi8tNC7QWSq/5TLweSAjxsH1st/Sv5P2zW/cL7nKd3BbRmuOD/Tz2LX9Q4y1bELtb7uvJA7joIJxmuVV0bN1txGKHIzi6kW11FpuXbc1bkU/PQ1m8f6GrDY3ivCcsutWqmNw2plyJdqWEOYW4qwlylvpeXyhRXYZyhj9zrW0raELyNTLJYtDqTq6uf8AhLxDW8e6U+qD4nT2hrCedbOQiSNEZlilr7g7EKgEseMqWMbYbpVqTz6Xrb0K4ntyiZFjHlMYrCnydzLMFZEG9igJyG2lgeCBbPQec+E+BeL8pyTyxouxcuYrN6RjdUjgbE7jGqM5D3TI7bawmmoqZSiGSCtjKedzuKvX2zjb+UaSrisTrWdyk1qNhw/qo7JqHHHux4N9qHCeJTg9a/Ts9r0cPZnaGXse9+6bV7g7Gn7g8buuox1YcXk8di+H53TPZT51sti2Hk0X2EUKtVkZ5S+/bC8U6hofGPuW9tLa3BWZ9sKNX2KjidpyCbW97vz7rm66Lv8AxdvWMwNmLiZx+tZPE3adhba8427WyimZIASC7EN/9aDjnB6x+rNzrZ1eiUTyZ7evbTzBuQJsfUot7+nP8ucN5DKWYiwx+FZ/Q+l8dY6niyUlNteLuZegozDMOJn/AA+Wl441TUNH1H+WRQQyyUhqGkaa1GxDGa3mK9iSUtlt+6SRxgmNEXuuCw1vUdX0vUNF+L0Kap5kE7xq15LVdzFPWjNhoYkITylm25Vg8gsBZeIkTpG0vcFuOycs+wXRtguYqpU2z3z+yMPp+J1ypjnZLOYj3O8a5LHZF2RxNAqqHLw+LyIA9zatUliKxezJ2K9Gxu65T/Ts2r3b/qM/qKc57RsdHKaNo2Q4D4r0jAVDZhdg13Y9C9tmC3yyplYUL/qfFFHO1vMVsxItVYtZ23ryLNizrVqljtE3MGk6VyXwJiGawzk/Wc7xpi9BtWOStKpXcZjtI5NxuQVu+rPHbMaSm4HPJyVHEZzEXIv47JJVXTeqfcfL62Ke1/8AVU5e3X34a37h+a9CxenWeY+NeNPa/v8AgOPdj2K3hq+q8cZ3l/adB2QKGYKpTPPZXkXmHIszeSsKL+mNcqfExVmV5bNLsWHV/wCGmi/w3WW1p/imLxmLdoy/Cw3fiLtQv5EAjeBTExjGzzTtbgZbGSF6m1Kvqeo3aV3S6uj2ylKVJoy7xhSbNSbYYjJCRNJEhCNvKAH1DO0hn8W8aaFxPx5zp7cvclow65oWz4XeOQtb5wqDev5o9iMaVvUdPRUw8PtgolUqdqlWb54uX2PW6rWWogZpi9qfEHLHPey6NxnqmDrnyJnsHazc0UZLF1KFQsBgshsG4P8AnX79WjWTjqtC7Zg5seXIkr42FXdskqse0jkvbvcP7h+ec5ryr1/LcsZXD8iqYrCqtHo+zY3XQzA60OFW4hqUJoaIjG0fKcg63mk5FsicPrrXQribiT3Z69gWcj8da1yRx6g8TS+sblUpZHT1UathlyqNYsxaCiY13lcsULeMRJS35U0nriLA9U8XiXWNNqvqFCrBRCru8vUbKVJ9mASiON7eZgYUHOGOCSOejNRo1JmSKWGejOY4yyQ+dZpxS5HqLgRO8ZPfLRh1jyAjF2L24v5GyftFb7ZvdVV452PkjD8ic7apx/q+9afuWW0zC5Ljrdt9o8eX7uVzNDE5KLOHVsxNGddzdWLGVfUKmWMrR/j0zv6kVGnpnv55/wCPMN9Yo7Zx1v8Axb7jde5MRmUqdR3Lfcxf5i1fO4HARNhWKfxrs2g4dCmVx+jZzJ1XumpVuDk8XFmeDva9vGb9nvAftk5IzFPX+M636g3t85Ywa6W80vkRsOa36zumK0Ovhvh5MsFRvbNrgbNiMasEIbfv37JMkchYKUv7yaup8ve+r3r8pc2c26/qmycfbzjOF8TxjQxeWHN43jbibFN2HQLZVMjSqhdyu6Y7kvM7fNqg+/h7wXcdFO5DhfUQw/hn4v0Pxt4gkXxPR/iFRMIsBruj24bNOW4IoJIGgBZvMqAiZJUKkuxiIMWHRwZFtJdiqUZtDsQmnYhli86sJ5YfiaohEplZXjmaIudqvz6ldXVUZKzZbhbC5zhbd/cHuvut0rbfc5yZtW47DktY2XIW89yhvdrXtenE4vZtpvICtWqZSbVRenavqP0yzWXoVDAuxd5mPZGNqbHR5H9uln2lcQcS+zjm/iVHue0vU/bV7xvcZxxX2HLOzO48j8RZnjrkKOMcjkzTdwOm5rZ9tw+76tsmsTcnY9ZojicxkdfXgWU2W9eeWyHs81fjSre1ZfLW68+5UxtYjA5PXaeo6SmnP0tFT61sh2fOhZFN9+QckW9lKtETMOEYlie4znz2fD7k+Uc77eeI9O5H4ksadxQPHm/DOyaxU3HbsbW2PG75ORw9uthMlCcWvF4Jf1Z2PCxlIymQUsn169dres6zPbNiTTrvijxDD4YXZFSjv6HLSkhXMZj821WfEoA8zHpRYnEbDJTa51Tw/p1OeiZKGoRSbrVmRGtwvp0yx+VCsUrKpEaRidZK43ZmaIzAsYwOo/kj3A4b3O7Lz1zryNx7sGk8ne4rk7iXf8Zw1r2dqbbhuN8PovFGp8WRRfvycPiLGybRboahQ2TLKrYPGYVzyqYujVenF2cxk+cZ7fuXF3A3vY0MeFuUc/lfc9Y4kxnBG8arRwYaboPJ/E6dmzOM/wCMrr2w4vcrWLZtd3CXMNGuajvlHMYpWXweW/p9dlkOiaPu32rUtmv73xJxpxfxhmByWJ2XVyRiQ2Snr9qpi1YZ9GhYyXcVnH3Ai+TK9gv8R9UtrHs/GYyvdz7r/dRU4SLaafuW6+5XbLWs0tX1PUNewdTWdaHdtyp64vYAyiMdYCvka9rMY9oVLKn2evcT48CgMuJ+IP4WarDqU/ijwh4qfWqoSSVtMsXas6xqwVm2rYKyqwjRkxsk4fKgPt6Zz674c0aCtSnkatWh+D8itp637rq9WWFq0beVu3orxRbmaUb1G1wyls2X9wnJfun5tyOi9PZ7hcNxzuXuS9rO4ckcUtyGm67mOaee8HydotrkOcPu3IeR1bXcPe5N45Ra0rWdRzDq1T6lkMc9OTtZawNT1cn3ucc8tcre73lsOLcvxtguH9L4Q4Tsbfkdyu6ziMnr254tHOKtywa6eZUG64/BYXj25wxlsTrxY2pr9e5tWQy+sC/K5HbX16a/qoXd7P8AUI9vvBlTfd71m3ovGXsXuWcpTvKtYrC+4Hf/AHQVaFL3MYnE3G3MZl9o4so6S68qMzTXhmuqWFX8e+kifNWTkTiTO657ifehnNj2e17iNlRexWu8k897dQqWslyXdxmn4XTtTzFyjq1atrNPMY7XK9LTsZTTj8cQFhAMwZLkvsc90ehq/wDELU7+i+K5r+hafBNPDOwWtEI0VIJQIr8OwoxZHVWjilCq0o80u7bFo1p47GmaxpWk2JqZ02WOGGKKzBuWxLVAeSKaaeOYLDDGsc3mRSSbo2eNkhRBfvgPiP3T8T8jcs8ye2T3I8GOdieK9T0vn4a+NxXJNPTdSpXM3susbd9IHO4EMNsWAm9sNmvampmMblVzFrZMLlMTj0iNCOLcv7H+NMZr+ybF7mOUkaBjMVTzOF3HT8PsNfPX7+QE41G9Yz7iUy5Y2epl6lucgLek48xfZiumwquu1mP9vnM/tJ9pHKmO4i32voWze7C9g6/KmtqxtTMHnNQjT0YbcFWqF4hy+m7vPGuVOli8sivYRZuLFs1XSvuHT7j9V1qvrx6cdKvGtBrmDw1Cj4pdTr0aNVFDE0QmwDFNGnUrU1Ka0plQp6SQFH2l1v8AhFQ01opPCHimyBpyypEtjUklWUsEKNN5FWu9lgqoqGzI/lKGRPRx1Jp2t1Xv3LGo6S1D4t4VjmZg8zxRxRxsthQjZkisNP5flnAjZVIV1YtuX5Rv8B+1rObnxLytwly5sPuDypnza1mycgU8laZTuXvp1LNZfKa9l89Rz2TZl8ZRxCrKW36624JFCq1RVfGpp+4XO6vnf0tPYryHguIdXu5P328ncU2+SdU2PI5bK0qew7r7ZOZ99yWSVZjI4s2+a3xhg9fy6MnI4ezrGTzVDI0AN3y6lZveHyBt+dzWO1vbdSv0903HinjXKbPtewRYu7jLcXkrVIbmuZDxBVVi861zLLXiKyO2LxCsCWskgLWOQdu5C9jGocR8k7HqeoYn9OvlbUNX4RwFW2I8j+4bW9k4S2ziodpzmEu2ArJp6Jgua8og7+DC0zI5rWsmiyDHWFqIjwJ/FH/af8NXbGi1vEfxOgUrMNnRo1shZYZK6sYZfMgjRi8UgrFUcyJu3zbMohitt2zdeLRHoalHJVj1Gra1SvGln4WVVrND5aVJ3n/3c2DDshyUhYiVyMSubA6rzBzXodbKYnWs9wJx5Y45xLdrw8WuPNXyvwdlwteszF0q+TtldVlMwJRMUaEtmubFpE/BBrFkLhvcLzJs3B+0UOTfcxtmBzmbPMbXXwK6+MwLeQ8vevzlskFPG4HHAeKrY59apCYpdK6LQCrwF2yZJz/h1ON1ML4W8zWzOxtzmLCvnMZNDXciuMal+PHCZMx8GUzFhgDFpKhiYqkNyClciMP72pe34PezmeUNRs7sA8v8RcZ6VnaFa1RmjUyOubPn9p1bEUiuQsKhjXfpeWxzmwv5NOzXEbSmKcLPXctCpeE/FnieDxB/FvUo5taffJYl8banZt6GGmkgEwWCMKyo5VWb07RiR2zz0s13xNJDDckaKigZeZWq11myDmPEzRu64kkYqR2Zs5HJ6tR7Udv5uwH/AIf/ANx/O/HWZ2hHMe04/wB6G3NdlSzO5bJpg8a8p8h8KZWroOvjkXV7e6Y/TOJmZvXtdjM09dyPKWRuWslbTjcndsRqt9v+t1YXxnk4sazd430PG6kOiU8lfvZBNvXtRw+pjodCojtDKZrC5TW8Vq54m9ZVWs5zBTRytqgizkCqhu6/T45k4uoe17nr2c8nbVh+I91w2I5Fyf8Awj3nK4nQ+RManmrVti5i2WcVgsjaTbfYKnuNHkHYF1wyOTwWR3Z+QzsVKeXw0H643B+XHH8S+2uxk7N7DWi4p4F1jMUiZYoZLF5SxxdxdreQRaU1ZFUZQvrsKtLspGzRiqcmtFhB+rrL4l/gBDR8aeF7E3hnVtWm8RWLHhS74J1IJp0ejyRL5daGuCcU4JFMcXmwrYLCyJZJCoY8u8IyeK6+q6hNXzWqvKJbkolUPI00aPEQxGZj5RAYocBuCNx62ccpPy2J5N5YzO/1MJhM1tvGOE3nK4HWcamvhsTqu05fIVtUoY1SPkWU1MxNfM5Eg85ZaldBw5TxJOvHoq9qvMPEGB94tB/PGP13ROH/AG6+zzP86V8tsFYsfWyXIOR3bTtJrWX+QJjZrlXTcvsDdd1+E3LL8w2rdoIZZrrKFZ7wsHnOIucc1x5v9bG1aeH9vvFW2hn9OtuyR71qO17XuOGwOyZC1YKHFcTsWl5nGWlQPhx+ORFit3rykdFzrNfi7n/k/hDDbO/D6BV2erhOLPnYoLmxXs1uN6+GOTeyXyfklhE3LNhR1GsbXpUGftCxSo6euAy6eKNnNaXT9LqxvvlnmqO8rhdpLNLCUUtgnk8ZAbGOD1+G1BqmkSVpNSsQx2oBEbNaYLJ5OEWRY2bLqXQNESvrUkjG5TlZcCc3+4KiOc3weZ+QsfZ5c17bM3lcNbyk5O1gdX2fceQdy17QsDSI24/WKWBwWa1HH3MdinDGOXWuY5gsylDIKXe/3lcL8J8I+wn2uM4m1teA3LZ+YeI9Gs/PVcq5fLcZ0NqTgt7yWLxVln1OojUcAS8ZWutRThuSTUGUWgyldjFtx5S1b2F+7DeV+5fAZR+j8JJtjbzONxNO/wAY7TQ2TQ9hzFS1n8xlBVVXh8BiWYi3nYpg+1i9i7cJfSarSSsbBP1AMzybyZ7xvaLx1r3Gun7pw9tPCG88g6fr9pVyhtosx298J4vd958lRYgutouvbrq8YDUXQI5jbdjwl+YYzCCla6jd8I/F2qtDxhI8sBMNpbZleOKYNHu2I6NIu1FZWK42lhub1AEzW5tQ1C54frJERp16GfVjrC2dPrw3q9WjNsqjyWWS2zGzBbKzjaIEaWJWeFng0H8kbFft+DWMNdfk9OpbDi9jxmNEG06Y7ENRNY8gyrY7XjaNdi0CU2WwJFAeNh/eRt9xbpW5c0cbcyaestrzm0J0kclxnpuHwbsinNf05GHoZW1eoVxJtLEY5Obx9TIZMiDBUrN2kWRuDatViKvvJdOjT90G+6FxpGUs0dc5mxmraxR2/H2MHs1vPEGoXYx2za+5K7GGyY5HYsf8LHiLouY3KYTKLCAuok7Tc8c388e3n3QWNi9v2W1HU9u0Xi7FcS5S7uGqjt68PQ2rN4rY+XqK8Sx+LbUtbZseh6O/rYMG07upUmOUSTmGtY6Fr4hJdI1NbNcsN10vG0CcqC3lSMoOMbuPYHg9ulBohYZJZHjkk8oS1qtrza6S8RMFadIpXQEPjcI3GSAduc9W69qGk+0bWNCzup+5vcNRq69XzlezSyzcvla8/wBU2gXXzdD6hiFTFGhhJqNotmy2uKsgqSdIFI9ygpbh7leTqnuF9i/tVy2l57gXkzc8pX0LlzOFnU8hs1zLamrYMve1S612FwGEuY/Pa3nK2Dyu1zlMffrY35uPrkt1ag+qOq1eS85xnu3HGq6njVanb2LZOU95vMxsXc/t2e3DkDIbnmByVxiCh9SxuO35bYbGPrsRC25EV1FLoVkIDap+nZzbXwvKOJ4l3PGvDZcrWyV7I3cfi5kXYXXcZsWZwlc2V4gvjq7RdZakBWBqsV2wPyJg7x4a8Zv4W1eq+ttpfjNw2a1PZLHBXteZD8LLagq2Y1mjrzqkzxRy1/MjLoZRuLgrUtM0mPS9X1bTBYtS16sFqDT7i156VafS1NqKxSjMENhbBkTe26ZlsMFicIpG0St6Zs3tJ/8AD+e5nUblzF8eck4DiP3RaBr0YRtjG5Etj3XlXlPG8Natr7VxQfc2bK4bddMwmFr0VsZb23LWU1K7rdhy21A4cy22aXidoraFd0/SZ0Piq/p+tOdec5eP1pGJXrrcHhaTfOwHOxWEr4/EVFBLvhV6FlD3xDZ9bHPcTunJnuq/RL5o5JzWk7TnuXHbdy7sej4DG42zd2ehnuFfeXutLh3aMVjKNA4tHrWK0LUtrxAX6v09tHF0yzFiakWrfrWOu9sj8y+gWLicbtOTqYzX72OxkOr3AydmS1vF4+yCWMfWvVL1C1j1xHdaVeptAiJgmz6N0fXPDmt+CfGus6j4c+Cval4pu6lDMJglTRYbNStJFpMJytkw1CGWISBsR7Y1yUYvyjwnql6bVdVr/HS/E2blhbFNa+YJ5IwsG74kKmyNlAjWNlQCMY2qoC9O7248R7XzrlNW4213FU3XQw+P26+i9cr1nVte16xrqcrl8lLoSa2Hd2XFKbQrsh91+TQS5CIsWUXV3XkjO+2TXOTtU1G3kF8g0tdxum5LLzjG4SxiHXog6tzFllKkNp0adepbt4u8Iz9RBFXIqK5UOu54bxXy7uH6fezY69yjoGwZ/B77g6Ddiq4ehWDLY1OSHHNwWVhJ9p2btOtre0pPHM8NhkWAqWTU3Hq9Pb3EblwhzHxzg/cxsTd+raHOeq4NuMTiqkZ3PBMWpmmyqhkzOOxLM1URQMIc0f8AGxEsBjmF8mpr89+3a0+p4hq14YXIkrRPbPmIgRgsiWFaNiSwwdp5K7cMMnoMI8SfHwjVfCml3NCvIi0LzzQ6hFZtb1dcyrJMH/4TlIzHEo2SPI7pkpRLF5nHZDEhrKqdl9TA/CdezmRc/I7BlbYJmrXPLZW25rr5sYBk+yLbrQV4yh3jTFZUn7dU5XF8uJz+NoW8hj8NsjUlTUdhVBifplpjkNWsIP4rfmPOPIpzmEtkwNefE0oi9umMZyDgJ4s0HNowFesym6vtVM5dez8HDF2rVcBLx0VrTZV2RHRksX+az7R9bL/Y9xhl7m9bbzDmbi4o5y4rB1a7kQrHWMonGbBjsnGFryoK/dFpiE3HLnvYdc67RKCCSfTUtY1Ksk1mGazRhki864Yw6j1Iwyfw9zEZwCMtjsSMdXq1qdbwzomp6nqlWs0EdKfyNPgda3nTNBiGqpiV2j82TCF40bywxYjGca6v/EjZnHbV+ltzDvGG2bD4vK5bE6Rhbuo0bz0ZfKahf5i1ZlyzklshFi/XxV+nRU6ozGVkptWzF9koEFF8wrYWROPzHUo7yr5DuiJgvyKLXf1/n+Slkd39yiZ690T6+op/4kHh3jHQf0uvdNs+KwdJW7blf03IDlHOVXbWxlbk/j9mQxWNV397urGV3V6wgYwZWXsNaxBRfLr2MQihmJ/5vj35mY+8T+Voft/9z1menT7R1j+OvqaavRhjD1E2mXlj5YiUkEJhQC2cAY59/cg56+SvF1rTblOh/KWmegjTCsLQjSzBD8VmOuwUs7rXGYlmkO+YJ5jKAyjqPnpInBR0/v8AzH36ffr94n/rP3j+0/7+vsW/pd7FeP8AT/8AYJjSxdRaj9mXtMQOQUqRdYD/AIB8dJX5TmDNjo6MCDPugYhfQpTHYPx0CL7FMdOvSOn3Gen3/iJ6df8ApEzH3n+enX19gz9OKxWoew39NhFLPKK3kPZ37Rn2qR1Wn4f/AMQuggKjaJAEpHsaBeQwlXWG9e04UYhnigZZGkjjwFHrKLu3MqgAOfckdueDg856c+DoIbfh21XeHzZS8zxsVsOsRhpiZnb4dSq7Vj4MvoLEDBOANlGI1rL087l8vM02VMoioJwtFhb4akmR0gYcShElnHknuZ3kPeHjmSXCfXt3Luw5rGY+jiaOGHySWT81G0cLrW6g2Usc17y7CrCphzCvHDmkFZode1sMLJ4fdbWWuPxm1Tj8XYVR7KxoTJJKspqneOfkhDBeZC1hTAjBxKWB17SiB2rec/pZ4U6mKTsRZKtbC1ZGqyq5lymagWJlDmmvqFrvSshI4Cq9cd8mHqKzrEVOq0riIRRuMmBUneQNKuGCR7pBliCRt+VsMOB010hZJrG2ODw/4g1O9RihpxWVmgXTjX09wROLMcNKSQQhlw0hzNWieJwvq6n89dnF3aWEtZ+zjci6oeQC0pECd1VW2urCXsF/SGEdtXVSgVJIBnj7o7o9Ctjkmlhatp97OZzKXQW5TVUqYhWTKS852UINviIAFZB3EyYcs+zt80gQDfJPKe54dGv3Fazj6s5ZcmRnWHItrQL1wpc+eUkUnHZYFSoEiUUMAgeMrkAVvG6u12rs2bfVr4e9kyqItBhqSQsR4bLn0Jpg87SvjRUtea1YBKe1cqe0XQAkpjnp6oz5/mNPAWQyGOaOKNWSNtxEk6t+fOdgXJAI3d7Fo/hGzZ02lb1Gtp7Q2JzAETUqfm2baTTK8Nf4bSrThW8ggV1sFmWIyL+CpCeGc2/S9r2WtknYzZL1JQ0zlZNIYtkJWPFLa5q8kGDXQBRLQhqxPyiQEbCIroZjJ0LGJ/pW7q0LKvcLI0bbArtrs8comGExcssAr8rfiFMrMyFJ9SgvQk7kPDaweJtY7IsyISn5V8044GpQ+4Z9ajYZ1Evi9sdRVMyAtGa8tREjA9um9Z3Ysf8AT153MX8dalZ2/j0bWJfWlBjaUACSCJ62kEKBq58dmRMCgOsdEmpaZp0QnK+JBKc7ngVDGzbgvo80PI+3OAGTlPxCeORfINEvzTaXDUoS09Pg2xV7Op3NVnNcV5vU8dUQ1qnnbFL+XbK/EF66Q7PL2t5bhZwVK1jsemvviYr1rXyMmOYbi6d20+KZd1f/ABRQyooHPQ4SWNZjiCGw18sd6AuaMkunn9RyWiW8tdcpeOT8N99lhQ34vVoqif8AiusO6qiDZ2kJqk29SXMQIdso0W2EY+1Z2PKMZRJ025ydifjkbFiQ+P4XaEeM/F0gYhDAZ5VdOhQOZLAIyGSxtLW7N2zZxlRb2Vja2vcYKVw1xFaasZ7649GqWqSJip8yoIALpWbEcCQWBXheXLwbZpL75Vk2kCKNkw5IGSRvyQQcknrqWgaBWpz6Res3LTrVq6n563IpJNPtRWkxJJbL2W8mMyECIMsAjDEgJGq9MXdGbZvuyYEMpcCxk87KNbyvy2yWNweYsw9TG4Sj5HNxmPa6KlaULNrPmGy6LpOy1vqsCKWbr8gYbWdtPE4fFY7czxWVuX+5VdNGnffUtPgupBKxqJloOao0n0krCRI5cNjtp4cytbWh3uvj8u7H5PVcdeoZn+pJQ6jknBYfLbiZStpMV4olViIWFqGpUwod06JTEYtOFxm4u2q9Nm6/FuDCpNKbF0ssy0E/4pnlYLPCmWgZkE9V9WvY7vDqpksVp7iLqOjV9zN55tmf0PHtjZN5eGMsZSu5WDtncR3wBafC9miNKnh0fUa0levGmkxU9OpVltVLzymGZoFis2hEtOO0I5IZYYmRYFYhQHLIvk9eNRt28YnV9idsNHHZFY4XKoH/AAOUxzB+Qp1f9/rUWsDZXnp5GLYkEqN1PtiACdcuHnEYTKnj6EXUMMsrmCEMfSWNE8iNu0KYM4i51Xjaqlifmc1JitLe8xc+q6lOwL2fNvt1V4XRqNTP5551q6bLcTbytrFVknD7NN8dXxMkquFmVVwF8wpDBMgTY4xt3ZLV2pfxtTHAlR1lvPyGZoSDKNge+TFyESs0jBjAreTIePjlRzBceGBgacMdaKZmdNvlzAqZNpCMSXwCrJkkklSDkjIfWRPJDJTmvPdmoRxVbEsiRLJHMK1eVPPjiSONJpYpIrLRqioElVlCqyg1d3GmB5JVW+40xWydZc06sWHg9Doj8VF5Ja6Ahw+FBF8iGdId1BcyQtr2UpavtN7J19QzOyzg6GTdbx+QEIV8Sn2ruZGexUMXFVZRD4Uk57WSuuUCTJJr7jslCtlpJd8s0vG11PqWq2NEeruow0Cb95l1KwbGTJhFhVMCYMGkfFC6y8bbsOt7ftWNqup47C4WxbZcr2gtuzCxMhtYwGUpEadm6oiatVjup2wQI+VLikFl6eLDY8q9YTgEgxOsTYCfmyRz247ZPHXONTpWN7EwxzxH82SzjO0dgcA/v+vSR1HUMxyBmtqTrdMzdjsLnNmr42+KD86V5ftbjKhN7Ys2FVskmVjZLxAquRsObPafqyvH+l3tl4Z4z5i2RLsjoeU5H5E4vfVq0gqTj0YWk7GB5gStS6bsvmQrLTk+tqzeJEgwPAK+lcsK3JXtX2LJYp9ryrYeMHMY2XjFem+Bgxm2EsUtnjVMwix2PJZeQxsrgAm0Ov8AL97G+yzhzjnVqGvZo9n5/wBt3DlKlYuhGT0fFaDseNy+jVRyC7Brrs3TJVaoLqjUi0WMsZUbH7UeFod3xrf02ydMmhisx7eDHYaNyRJCgG1sK2d5yBghcsRtXBUy6LJ5NSSlJYUzWkjsRuoWKKv5Mryys6KxjCeWpUv6ZJNsG7dMrClmepZbIzjrWLo2rNazjMdDQqVVMELaCYkazRUELZALX1SuOyfJDmLgiiZ9AuRxzKFizVuqsytjWLs1mBLpJlj9pcumwbAGvEdYjxgEkXX8UzJM9P1islSpVMtpWUr0Boq+p7HiWP77lS0eRvDWbihcLQykRXk7BlWNgqqhCnmq0a0DBu1C9nNUzG75/IiiQydMny/wDHgzJlFez4ESdhc1rCo8qIX0qrZ5/BKCM4eQ3dOnhjy6QySBS0LFcqx28eaCM4Pc8fr0kelLWmLV5yHXvJHG2SPRnkpj2/c+/HUNvWw7pb3jD2Nky+y5PMU9Q1fBUrF+w0G19XrosFhcQkRKGppUVlZmhXrtWqPMbiC0T/JDg2TPYzWvbrgC2Otu+T5c3Lke9d4R37HtLHabqvGOIxerxtOBzdRmVIbe1lZrbXEWE00VgjJYZK0oZjLh5IK5V1HNaVs2n4Xc7zLli7omqbRiM1RSpoZHA5Sxl14Vd10WPG+0gqbU/E71uWjwvOECwR9R3OusXNe484zyFzPxlqWwIzDdIiqfnZTFOLHNbVZzGPQxkYNlxM11Yybs1QvWO+miWXIWLiJtJnYRzQ3qzIdu2J7CSPyV5BkckEEd898+x6x5plCrYaw7I6uJAGjHpAG1tu0Mh7sh9Lft0F7Rp9ipse21sPj7VIJ2DEuxlVjA8VYrSjuATIR0Sqe1oPsGmFExxO7pTJnEgG04LIbHafmNa1+58JVSTuNTVTVrV2Vlkiw8prFBgs7IWfjFEQS1MhaCEWnHpq4zMa1hdmJl7Yshm6ca1UyKoio4xuZy5j5UFRrYlThq0bTIY+zDJaK6y/8AVB0QJBwpvI8eah7jMtmuNrfJOu7fpWG1DTJt5SMVQ0Pcx+u48tgykkEubTuLyte6dWqlhPdhqoJkU3fKJLwPFGjTVZJsKCDDIpX8v/2s5zwe2P26FkpjBmWXJJH4Ssgc52DkOyqMZ3EFhwDjJPNTMC2gvWN1xmcr5MrbsR5daXiIQ2tYzksH4a8857DKKNcepm2sPyxYc9bCm+u/inW6trLbNTzednTMLY0nP9+WYwjixn6kIs63iLAQDbTadq6RhFcJKOvZYOexZLks9vt/AYHP7hZ3nD/1bip4R3bVcdjLJpx9TL7zk8FjMPgtzsZKVNVjrGt5Gva2UMcpQfMtWzxxMiFBajr2TQd+0fVsQeSr18nhuTcKrEVNmmKsBsDatdjchjsettmXVsoo6o22TUAWoW3wpb4yL0NW1l5i9Ly5YojlWiMcqOAAn/vAA9mIGCTnPYjlc4uVpfMEcyoNpWdApBLY4H5gVKgnK7cFcFju2o7E/wDEGeG+TeKjyW3Yzjrb87X2TP8AHuLyVmePNt2Ko3Hk3O7br6+uNzmSkcTixp5O1DWjGPxrqzEzRriCbxurbW2jd7dZfkV368ubaem4+0uEPsvsT8hM9GCRMYVgrAsrSyYa6UsNhzcvi/S+Wd4y2S0PXEDDaOMt5POTaYALVgcaqCsxfNkRWrU6DFl8i+bCXZjsGfGAm4V7jLm66UnKZLU8znU4zZtcuYnJX8ngVPpVaGRbYXdrVVjEpdXantWdsO7t7wJYPkQMjqWkwVd1itLYjDYJSeexKuMKMASN2+w9yekOtRWr675rEzLuDeqMHJHl4ZiqrlsKFzycADtjFVMHks5gsdkadWt20cqePbZqMms5aPjWxYj/ADJL4/Qx8hwDHkRmY9ZScjNoueaOg8gadxpGrVbtTOVaK7e5KyP+C175UWrDMknAfI72E6K5KJU2hKr5kz4O0DiQr4zXYio2aeUW2mpaux7Vs6dF2JiRZJvCw0ygIMF+Nkj1E5gYiFTcbmN2g7ZjParkrnfjauycea7rWcfXp3K9dO1/1rcwj8zllQpZE0aFhbrUriK0YpS3ssqZBEvZdeoUpSkqQux4JVE5zt7uy7gOe+SPf7dQ09GtWqpURrOoUYLHDjAHYED39vrz7dUb2LRMLT26xW0rYE7JgK2IxeUv5YV/H8NmyZfIwNpQhXErGOeCIsxAPruBgs6djJ6XO5Z5E4U5Xv8AtyDT7O10Nn0/jPGaj7gcrkaNWtSxzMNjaS0W+NDoqQ+ymNjCxki+efkq4yRSk2H3KiM93Ht34542XjrXGG5VM/kMNsA63s+Kw1p7hvXE467f+u0rZ2on6dflaaDK8LeNax8eUHYI2eq7anTxGCv5nMOv21TS1+zFH/CNNWQvsKDKpc+R07oNsz3S2AU2AmIKJgejuoRbBtV5nEbDBSMRzYVlXIAxkZx9P3z0FHDY09/KanGj8BWeQg9lA+XgnJH15AOOOXJPN+U0/nHO80cTbbn053E0LGA1rb8jX+HtLsNcw1zXXZY31PjtxuUs46xeqstpsSf05wVmTPUkzWvUMfZyde1j8bYyV23cNoVqYNsHGQtvcTZ7TA4s2If5GnZCXT5HSUQIfdUbEvY9xpxvy7d9xh8q6IWF07Uvbs7e6eR+uWayta2albyw0czm31oe9mu5y5TGjcYpbK+GTNd7m/Hax6qkcF7vsGm7BVyescd43H7a/DIy2PjMXKmeVp+VtYWoORpLFVh1TL2qV3IXWJtII0qsJiwtrwAFels9KhFYM7eejszFpJI5VUfLnOW2gHvntwf29PFq1hgrzOo9JRFIZccEAek8qecZ4B5784+kbZtGT+Xo2lKyWt80VuVtVVpOc195Y29i8nWCcautj7iFpdissvJup2sberGc03K8img0PxKZVvfA/JOX/wCJtS1sPOta4/P2g3WZziwvZrI32WbWer3ik7s5m8OZv2ysO+Rbu27l91gnW3GZ5f4ZnQeFeQuZ7t5U8qUOX9OxNbF3rC0WtgpbThsjnczt2BitZhYLw13HpW9wApVS7YWckKDYXqu21Zja98yTd55Bs5DYduy7qaMlmn2QZdZ9Oxr6+LC2aTnzKrokY8kyUtMY7e5JzPqWGvX2NPSkgmc93S5O2CQoO6JHK9vbGP2PJEbajEohtalqUYHAhCoIx8vA3KMjJ7jI5I+vT95Y442XcD1beeQ+ate5Idl+P8dkRxJ7BN7LYHG0nHNTUsjXsrbCKeBVdbisfjKJRUo16k42sE1lxBLPetYzuIw/Hmz75ltgymqZSrsFLUk32MyMLwOGhCGI1u/Z6LabbtulXdTccrroFZqGDRHWU5w1bVdh4/4MzWo4cKm0VNNyGA39WK2Az+RlcVTrzi85ZqsQlamZ9jnf+WLkwRbA2C6REA9E+I4v5S5N4b0nDBnht63qeTyY4XXMtkMfTfjMpkbU1O/FVbVqtYtDeZPjmwcxXCOnWZH9yPQLYZG+J1fT6keQR6xFIDhcf8Vsn/sOeMdL7Fbe/AtWzx6JEyPy5+QD7c/9D0vueeScFmeW9E33gPWslp+CxOH1pFBGWYA5irZXncNGTuZQMa1VeyI4xOYW9aGVa70uBtxDV+Um7Q+Fdw42xn66HHjvZJk9fxmqb7xnumg4jYc5/wCaYTZ7eUq1M7vuZCnSnHm3N4uticcOIqIiul/iyV6atuglSAojkfbRW0PH089vHJupV7OPrtw97AY22Gc2WX3WOpi4KlA4QkajGpW8iMxhLCYMExchAr7PtYy2F93nthzGuMyg5XX/AHC6GdLYaohXjV1XM/WxeVy7rXy6rbOG+mZG5V2OjVsEd7A2L9A2dXz6BsQ3qkYu1NWo6kqTRsIztkmypBHluhJB985zuwcj3d6K1MxWaklBKkstK3BtmiD1pfOiRT58bBjKBjZtwQUklXY24YVvufr5Kzz57mcdlmZjYdq49595z4+3jZMnZOxTz2ya9zBt9bYcxNxhPvsqXMkZBilWPKxmHiqNwwyJOZGArA5XlbD/ACcJd2S/PGutV7dahl9gbc+PRsMo440avRstL6fUTbYtYY3HzXJdIZFpSoDOb/8A6g2S4qwXPXuC0rE8MbZT5GvbVvlzP7mrZkM1rP8AIOU3naMtlt/qa/WTFirhNrmwnMowVk5bjK/wK42YX5rJ1g9t26aHQ1rmPHcp5mvoOdxWjNzPGF2MMzMlte4uylasOnvHFrZZoLVjyPKfULgornXrsHsm0wE+iKE0t+JJbtWGk24DdJCkQHqGSHfG/n3U+o9ielurm7PNGr2YXRo4mYpxnKxMdq4DIvfCtyowDg56AuOuDWf+0Fr/ABPyBd+iHl9r1XC7E+iMX7ODxeWSWWt5Uq1dUqtor4u0h71JMm90CisYubAF4e87iLXeHvdHzPxbq1LI2tZ0jkCMVp9jIhVKznMFX13UMgGUbLEKCJyFnM3oqPlKpOKbkMM2UiYXOK9g5L0DZ9Y56we3RjuUdc+v5jE43LUKmaq10XsdY1oYsRYZboX7M1rhFQXZQSq11NK6uVOrqYOPzfS5p5N5Xu8i79nrG68gbQ3B5DP59uNGky6ipj6+PoFFZC4qLjH1FChBiuAiw2yZC35RnPQKFTTIqckhutck2krFTRi6t5YHG3cH5wSMfTH06XSU9PxD6FnkGNyFeGOU5LY7qOO/5uR2xZzCo9g2reyjmW5u2Sz+w+7/AGyrkcZxTrVVoIwmsZKxrJ/0zsOdQCV+XE4jOLZkdlkrJ3GUFpxGPQVu0uwdW6280qvtx07jp2nLSFLkLPbUrZP8W9Nypb15WJtMxWIkxxlN6EK8ty4itLLkNGpDggZ6vhmkZ3k7hHjzhnX/AG5X7HuExPJ1/b9s5npMWNLaOKpo5DGUuN06slcvr3GWshSyNrYzthFaxhxr1K9uLjhr4VP2e89Oxt7BZcMTgsFqhZnzV8tksSxmId8WnYyi3oDK/KgCqWEOcmtVIinxD40QUzHPXj01rr2dYuXqsEfCRXa70QCdrjMjemQq3GR3xtHPcqSOaOApV0gosj7mMZMhXAjjAUKCEjIXeA2WyzM2GOBVrcUcaUMjgNoxYZi9Yy1D6jeoYzG0KOIZSShSl/DUfcY3idJvvywhgzhZjC+81+jPizRsRyTuWzYTj7je9uOYyFHK5Grhn2JK7jqI4l9m15Axy1AI0ooWciSYLsBChFazgOksTdPb3pPF2rPyuf521HLZmjjkBhtZ1rEZPNDk1We2Lal5mskKFOKXkcFgejoU9EohjjavuYHtvy3tu0Wxp2y7wzle7dv4nI3M7g9MuVsBaZUqfPr2ak7Si4mzHnE031xAhZNFaUGpimuCDnEk0Yt6E6X6cWH/AN3lZ8BSrLxGATlQfbngdDVNFuOwYxiruxwMBvy4JB5/oePpznpEcM5p2C3XSrOnYXUr+wazZQ2jTdjSzmOz7GV4tvZZxjTR88aleBKn5jryuDMCkunWLYe63ma9z/wdx7gc3x/itS5V4g5fv1MBserYVWJwmc4fdrmZF2kXcR5LN+vnKG5XcbsEW+p01jivDSGCe8mT/BgYLcd2sL4J9tNfIXbFq/k8ZY23ab2RuLxNKbeU7ilYVPg2n4+DpNGTGPqRxAKauUkc/wC4X9QlO4aFQ0rjv28cfcK5Tj/csAWL21lvH7flbC9Ps5CMrj7x26Sqt9eSz1ivdGxY8rZTSLHf4sHm2B//ANMGpQBNJtaPrdipCUjaKHRXu1ztK8ssybWUBiSQHbaSFU9urVR0ieFVEt3T0BPz2bAVlAAGdvAzk4xjHc7geDVbiK97j+HOeOBfcvxijOK5E43zS2apldgxF3Ja9mXW9fyuqZ3StnqWWKnKYXb8FnMphcvQxlvEZuhjsox+r5nB5RdW6i3HIPGnum9y39E5rNcaahoNrV7W7ZGg3CV8brVDLZ3Ycxd33bH7EizZBdzH1NjzeQzeFlkeTGPy1yW2rdm5cZbWXIu2e7AfajhNq2fdOONn4e5H5lHn3CMwy60craLypk8ADcpUofEyibOM1G1Vlklqv0iKmKzmQeFJtSO6lKy0Qq26cZ8scgbLyTmcdnNNx6wp67eymb8uzu2XM1sI+MAQWVKa8A/eyKwQ869OsQkMQMFCiz4s1PWrEqaNoUGhxKr+vUaNXSEl4QllrxAFxgbTvRGONpBXnojyatKUSWbkNmw7RxK2nn4kmOGVjBvKhAOZXcIQdnmMMk9Wk/Uq44s+4n2lnyKzB6FU5HoY/E7DSqaPmKmU2PZVYbI4qtpOs47D42k9zMeGSxEsyteypdrIIukC7FZJsau4f6sC/bzf9/nGHuG2PlrJzp3OXsz10tEDjNYZpuwjxVzrWeGZzdPIwylhZZr/ALhTdrXkx98s5iA3Qrr8DkddxVLYfD9FnW6exclbNntlva/a13iHSbmzswW018TTTDctU2vBKtneybDaasBdoOcw6izr11XcZYcVcDGyGtj31ZHWtt9+vuA2/UMPXs4Tbdk0PO6znEXbH0PKa1l+GuHb1fYdRqFJqx2pZgZh9PE1F4842FW33rVeWOU+xZv4S+JPFdLXZaC6Z4dvNJJejkanEleaWFq1SNn3yARCWIGTZY3ykEtH5aBi7Y1BXs6pWuXppZ6ulaeDsniheILqkysKrqMyRyf/AKvjlyWQmOXKb/WBsR9puZ9lu36t7xfZNUjk/Rk8k8R4r3n7HyHyrYwi+Idhjgepr+AnD7FbxKlZbH4HX7eN0nP5/G1DqX87iIyC/OxdN9R9BtR94+tts6BsOs+1vivAY/Z8NpWy5TH7gy3sm24i3kMBXyuawOLzxhjHqVUyfVWOyrcappIlr342vYvkmq9+G6/te1LJ++HbNjzisrhOIPZ1geQODq+0sv69muZuQc7iN3qch8NDjjlz9rrKzGu6ricbjMbj7d9qNvrZWxTu1a0JRSnkPB6ljeV7x6vjrFbVht1jwApsPyVZdHILs2adkLDli8KvlsfHiswAfjadOoRqCXdo3DxdY8PQ3rVWSHVNO1kZMajUaVkI8YDNvjgLecvmMu38NCqjYS5GVSNaggt29SqaRTsVJZa7tFNDPHFC5jiDGCVSpkWRFjLKXdY3TAC72ztE4O91nOPKPvV9t+XxtTQuO+KdKz1PZOXNC0TA4/AU9q4yjStzpX4a64m3ZuFjs9dwuzXgXexybz6UOnsbErfrZ3nmDkPmjd+Xc5r238zU+Fd65o3bfeH+Fc9u+z2qur6Heu1b2CrXsRZz9urDfqOHzW60lW7VwsUGbx+PUcBikJU1+OuRqPH/ADFrvINXi0tpxdfjLKaXltNdlrtPG5bI5fVX4V2ePKgqPjnQvnOVCvEEk3fsPIBIJV0+7XWaus4j2j8lVMbU1nX/AHOahtxcU2NYo5ZEZhvEKdepb9Xu0pqi3FWGLs/VcTNshq5vEsvuwDsrEFM0TwXW8M+K/ET6P4/8TQ6TDEXaDUrNSaOGIr8OVM0VZWZg0pRc7cYXY3DANPe124/w9nTq710mihpmhXkk8iyqedOIRFK582RIfPcnLOIRIwOA5Fy/YnntH0GhsPum3/E6LrntC1feNWsbNt2b/qPdORsn7weNKr8dwXgdCUrKJqYTYFZXe0TItx9481eyev65TipOTi8nVDqu27tzl7jncz8m4vFZDffc77ldTy2Zo26V4cN8zlbk3VdA431bPUV2bhYvGYHTz0XWtsKk2xUpUa2XtPa46zrU384n4qu7L+m37yuKsNnLm28aN9xPDXPtrGYLC47FZfgnctby2Nzm55bac/l317mRx+ylxdqNjFVsWS/6bdiWLStpZuwIUoxmnv2XUc5ZrFFe3j9nTZDLoOxSZjPqMPsUgoQDlMrt8ltPgtrEfDaVC/2mLUfrsHiKuvhSrZp+EfEXh3xBWixDTv6Y6UGmgChhMqmukwZvMMbhm3CWB0JkjSGV69Y0Pw3qFmW/e8H16GoNJEnxEMIO0ofNWSVUk3iw6SRs+9tm1UKRoCXkcvug4iy/BHus2jg/LTrWbyOt4LXNr8GoWX5XWcTjOS8rvFvAYjC5GRW5J4xmp5mpFOUi7HUn4mnYqKTkKoxaT318S8D8H+2P27Z6hq2Ytc5e43adk1jVM7j8uA6Tq2H4w1vH7tulpmKUa2xncjga+Qxk4+HyBZG099asgMW6W1I4EDWeN8/PJvKuuxyjo+iiw9p08dhdjtk2lM2ioUcZSz5DlLacjTttDKNXbKH/ABhtWEkUSaShOcdL2fXeL/bFvW6cj3tvxnN2Q525A4vq3M0Wx6nr+Iwez5mu65rNmvYdVm+WsZPHarkctQFI7HGBv2XSVl91SeI1Nc8YWruy6L80LNhlluWXhXa0LbleRPKdSgZRsGfm4yMm1V6Wnx0K8Mkod49jHdAVWzmvYQwognZ4mSXy7DbldQiqoL+to8DjrWqfIvIvGfHeLsWcWO87TrGlViSS/irsbHcLGpj8PGklVSYMvskYKiPJYYAxMTDZoZTjjhb3gY29tdSltfGnt79wEcObTid1xq9p16xlDz+i4t2/ZPH06TR2Q+O8nnMdndSzNZa04PNVYyfedbF3oGzH6f8A7f8Agn3AbxiuMLm45NfLTeMeRuYbuCw1LKUrGp6ToGRxeqntlTN+KMSVg9m3nTKKsYV4Mkbc2l9CvYo43MX6KM/TZwege6jZdP0a82pVPlnT37vYxF/xv3fP6gOFtbLsuS16rJ5AsptGP0+zjcxl6dO3ZceTddTRO9ZroqGT4p0vXdTnoTeHbS05oJI2lge5HFHOI543kTyyy+ZuT8M7uOcNwcGPR4dPiN/+YUosV6/nmWL1NVjaPdHPI3mKEVTHI+MEgAMcArn896OzI5O/Ue97vJ8Ps1tipc0cU4PjrOYIKNnV8xx/w/xjjKepbDVvi6+OWce0ZDMXolNhlEbiXWFUaT7DIbYL2NY+/wAx++vQdF2TkzI6bse+Z2j7nd+bcirTw3NeZ4v3XQ4yfGq9erqr4zO3Np1oWXMiNigsaGqYDNXpGHUkBZqNlcrxPT5m2jB+32zd2rjjGcy1tf4azuQluMv7I3V9ox+Dp4/ZsdlqWGu0flcg4bNaxc13IVadq3hqzK2XihkGXacODkvlD3CcV+8vhX3Ici4XVcHz97eMjgtfxGgYTX8LidescNbfjMxg9h0TJ0sYjKU8ZtGzarmthof1Tbq5PP4hw4q6Rk4avh7b4X/h5f8A4m1qtLVfF3hPwFe06pM61dSqyVG1m1AonrQ/zCvsjHxMrLVNieTbGfXIGjBHSPUNd1HwrodivW07WNageiK1EUKBtW6UZrpDGFqgq0ZUZZuC0R2lVZsBbwYnddg1z2hfrqe6PlPXuQnhyFk+fsRxxbr1cymF1NNsZb22ca5bTMqdpmT1c8PsOJRmLGOx2XqV6WPmzsS69end7vWk7T6WXo69qtPNZL63s+Gra3V2PZK9KlVds+WxmJwy8zlSxr6dihQrZrNVMhbZU+GdKiu+yukFrUtCtqvIu7cnXPZJ+tPb1I84ef8AcvzJi79ChVwashjOINN5XwmgcW7krLVrGSKnXq/0sGc2LOM1OvbrY8r2Ryb7VG+gW+tdFuuzXcjNm0olhZtOldJUdTXQayCTYJ4sbEsPHpqdBlRG61DY7Q8w9Ll4i/hz4R8L+Gdaqal4l0m3coTQVaUVSSRpbsR0ijbkmikgDpHHHbuT0nZnwZq0uMoqsaF4e1tdf1R7dmp4y03fPGy0dX0/4SpHEErqUk3hGWRRFhQnBhMQb1L1dbadb5e9zhcue6PTOLdgZonH+N+snoFTZbWz0NM0zSqNXY8xoOIzWWmpZZhGqw2UyQ1zXCqDMoyKaE1hXXjO99VXjndeQv0+N54T1fFUuIOdPZGnlXSq2Hw6K2x57I0tx1/YNtvZpiZAsvds6dt+DivduUlNpWscQLutRd+Msb4bXzVu+L5OocE7jOkYrjzgvkLl3cNYsXbKqeZ4luV8jgtkpZKraBeLzeduCFirrwXWBk6BwFpAISQWI57k7dOj7M/0reeru2Yf/iT7htI2HDcT4HDYS3rOS1T2x4rhXaeTsVVRNexcxdmNbONEpbTd8evZHK5nbdcS1Rqwzqvr4t8M15H1jUBCZNMr7maK3Jqi6gPSYyu2tGnmRhsFWjPbazEBVOO3XrOiV20yGrbppMsgijqRx22symTT5WkW0++RXZPLaeGZxGoU7G3SurtM4iza9xW7apxbx7n9lxWv0j1/CcZYHk/L06kYjkG9SdQ21tXJ45Q0aNHLXIopxbLUk2pi612tkWSPxqwbUP0z+OcfR5Y5EzGvch4bW+UuITLQ+TMSo5fitqw20FYuYuhkhO1VxucqVtlxx5TAZ1IsyOvXkZOli7Ap2rYqlzSL7Yau0u5t4ewNTHWNnHM8s6nRrarVuhD842w0FtqnkyJhUI8UNNuScYqrvWwjk+7uKV3Li6OWN/salkaOSbawmf37C1kYxmw4/MUJwWdu1WHk067Yx9u5OPvECCVZsPVRvq+SVpLGiDO5aZ/Efx3pWl2/CenaB4X8S1rpWJNQvaLSXUFQKkbCvYuROUaRZCu4kMrEOhRwr9DWKCXKlmFbFeNp66RsLmmxaiYhKSHdY5HKtvRCqGRAFYO6sW/4e07Ie2Tc+Ff1SeH+SOQaGh84T7lNt5x5v5G5GnTlbHZ4nXq3twx3EWvK46nJtu2MPbyWyK41oprLnOwWvV81SxtfD4zCY0KeoXWNG2G9y1R4ZvYVP1H/ANoTZcHgEEwlZe/pVn3IZ7Pao7ZLIONlfPZHSMvi7mWqrlVTCKzc6y2jXx+HVVpbMeAvddY9suo8RZDlfinkblXbfaJwluvH3D2B1bI0Kg5nUc4Ou1WZDZNk27MyrN7YdXVcdh1bLmwC6DpuzUUt2czJlre54zzeefcxzF7p+HtK5L454n5j2PTt6wmqb+OOw/IGt7rW0qhrPIVrKV9Xy+Zwus47Pu07QruJwGH2rYgqxW2TNWGUb2xOoCZW8GfxBWG54isfw98OaTXlZ7DzJF4V0tFRoYN7CSJzYeTcsvCoHcDBztjSPeDXnkuR6fc0iyoi0yrTS/p2nwwae70r19oDFp8UQas8la3D5uyYoPLEAXbAkst0f1IslyXlfcXzDkt5xacJhde424p484wwTaM41eR0LUNy3i/lsxRqw9la2c7NlmVss+saaXwcbiF/BRD0xYqLovt65M5Tr47G8O46M5lX/GyeRx+PS1DdZwmOz2LqbFk2OI6dZNSljbTPjZBzjmbbQYyWmAh6sDv3HnNXKmI4n2PY91bzZdbxFruLpp89ShQ4gwmaySrmR4ut54mzUyuUVk8XhbmSyk2mzk7A1+60EUez1Yf2fcZ8mcE8E+8f3AZDX17P7gtY1bkzgbjXiN/K2pYHVb3Ae3UuId0PmXItphnM4/I4XbE7NRq42nS+s5WtrdnDUsbXbnq2UHnM/ibRNTuPojTK2olsyiKSM1YiPLB3yMVSULvUkKSCoYkYUkJtWE2gx0bR0TULAjMcMflUnFYN5yRpwyBx5m3IUj1uwRZHLiRqL/qI6ziOZfcJyj7POG9tDF8F5HT+IuGuKb9rKXbmma5s+98W7LZ3e4V19qzYyONx2xfSc9tGTRM3WXTZiaq7K/EpW3L3zcsaLw/+oX7U+R6WXymW3T288a65qnIGh1XZCvptXgLkrlTjtfJfIm2Y2pSaZ2+NMLpKN543o46EjnNhwNtdib39PxUrable3QeNeMPbHx3zNy5Tbm9m4Sx0a7vtRDsrmkM4pxmIxFTP7InHtdk8bn4yxY+xiMbmCXlXz8YQhx0Lxj7AnI3AfMf9SV+dMiOC2TdFe2mpxRvmXvYrB5Vg6b/UU58mbHcG71Zk2su5fL1TTVs1cfUblDE1G26wuweAKngDSrUkfj2DSPE2nvFZf+VeF56uj6rDM8aCkZLhpXFJrz7nyyuGRlB3ICptVaHStZh8OvctPViGmXtKki1KdKGp3bNiCjAsoleJo5LHonSwx2F7NmFVDu6p1o73/bdA9xHvs5v2H2e5jG71T5a5q0HkjC8wfu1ad/kmxxvpuA2rFankr1SpWnW+PA4z4+LB7XW6Hkcxt2wKbbNmsJJNwub/AGwcz6a3A827hZ1PL5zfWusbbYtbDV2a/tOx4jAZPJ5Rl4kybXWb2OxBw+HFLfIS/CZeWe6v+CxXtswXuY414a1rA7HuVDk/aMPqmt5DXbjtK1uzsWx0xFozmqFc24KrhBoXbOVsjWjtFVioIncepTMXf6WIx231cFovFGd1wOJuUeRdI2HL5bkzK7Xgtzy+o5zLahcvarTsOUVfAzcJN1F81i/Npx7FgsFusdnPf4p6r4M07V46/wDC/wAL+JNFomOJLNjxPqMN+WedHiV7CiCNakayx7z5MexI2+Q7MKHEmnrC2n0vjpmFOvGskM1eKWWeBU2K6mO0j1wZki3s0MwdlKkbmLR3g9jXNvt2fqfIHD/M2ayfF2yXsnsmzM3kToVdZo6rSbhUV8Fbu5JVuupyrS8gUU/BFZiClwAixX7hr/w4HNWK53Vz1xln9PbtmEyeXTpR5HCZqxq2ya1k6e1arjLTsFUv1MgihmdZuryl+oeUU+pkQouQ0EsHoIcEcsaXoM842+ec3remBsGuXtA4nVjOPbe8K2DeU5epYx1Ga9LHZH453qxTYttydqnTapFnzXkWSR2leje5Pm/Z319QoOsatnLj0V9cxeGwOs2XyCMfasjTrriqi1au5h+NKMSBl4J+Rj6CmGUsh5/g3XK2lQDUruo+Go5fKkjkXUqNS1G4kRQUlROScA4bGefsCYjptCyNVjtWLEVW2sMUkFw5pR4hYTyVWlgkYpPHIiTxbngDQ7UWNjIp3ne1DEcn63wt7g+Kdi1vYVbBa2nlrdtTzGzWnJobXs/uB2TkXkPOYrD27pRXoY3Cbtmb9eviaVSvTweLyGMr1UNWQkelzin2r886+3E43ac3XxF/h3T+P9Uzbchuy1pdyPxtxlxng9m3LHBkmIKlXymwYLJ7DjvMlL0UslUiUY22qEo2qe4/hj3PYrj9+x0eXNi2zO1dIVd2nHYjHq159R+Es0Rv5fBAq21UtSnIWLLoRKHWF0TGqEnYEq+oPgrgDlLl6tu3JtZLtjwnG+KxmxbxGe2LK28hk25TXqG7qszXN5XM1Zv66nusVqg3rTXE2kcfMKtUYq8W6/rGvXJxpJp2kt2PibMWiWHpVJSyQ52UowI0UIu4ICQgZxhQ20VHwXoOh0lv67X8Q6fPBbmrx+ZXhnSKnaDxVBG8180d4sTkLDvrwmaR0MRcSKOrPb1qFTd8Ljcxyl7ntW2izginLZMto3DI57YblNcXbIatHZXavtqtuWxxVdADUqlZsGXnXasC65V7j/hTYvbJpisjyv8A1HhePbaMpjde0BlcxLZ8lRxzBxzsbES3JX1JyflfVvp8LGNKK/gBK+muDb9x1PZuTsevinj6rpWr7RY1jTcpjdmq4grmTyKc1OPtZTGmqbBYqndZd88JdKLCqVJdxrgJluqvdjxDxPc4J1Dd81tFjXZ1c8XU2TX9enAi/ORnIxNK1lMvnYbQDIMt1LfjxX0hKJXjQr23l2HAxB3h5EphK+o6BahsMvrsAP8AjBNhO+Sdc7SyqSyAsOFwCQerN4ssLpOn6S76lLBdF+tLQ0M0tOhs3M7K0tOCZK90IypaZZHiUHymciVFVm61g6Vc4/wvuM0XV25bdG2LWYbSqNvxiaMAh2Fyrxt2fkw9NezTClIEbTlbQYobIFYMREt5Ezuw8a89O44435L25el6lujcvi1VdsBmDr5DK47FZt9p9VaIxg3U5TKZDy3Yqy5ne9UCa4eLlLmr082+535uX0L/AIb5+0zFYteLCxSsY9mX+g35K+7KJtU8YAZRVFbTJtypTx1nJLW+81QOdGxPk72PLfkcCOk7LqlLNMRYCxiHV4xN/OdLlK3YtpG3knOsrrVfkudMOWdeuK0qEif5ViXtS1gXjU07VXrRNOvlwrLYinCsQgR/KBTDZyzScqB3AL9Q6jqvhSHUaMXieeovxFGaOTRrK/EQR2E+HlexPYrqYYJKq+dArl44ZUllYZCDZpc/X+5Ix/InsG9z2VzrBzGXr8Za5iNbuXG12Ixk/wDGzje3kLGECjUp1RdZNSqyGkiWsRXkjcTIKC+b3sRRNPM/xPVOS6T1+3TuudIGOvTp0j7T0/gY/n7evom/r4Y2/j/Yt7nNFbrOG1kOP9P0lRWa1oys5aWcp8d23nK+hwxNmcjHxnpY2s5VS0cBJIKPXzr9hkho5YS6F0r5GOvSfvMzcGZ+8R0+4zMT/P8AeY+/X1ap9G13T6da1qcea1iNWrSrOsyNGxVU27Rwue2T2APbHXz9/FCvoNW3VXQasFSGREkVa2GjkRnjKOCpZCGjIb04ADADjtgF0GC7ekR0GP5jp1ku37REdOn5ffp/aY/v1n19cX2D7vmNU9g/6fcvopnFR7L/AGoWCsqrkbirD7e9CNMy7pIj4J/fMOorLyR3TDOnX5HJRMwQz/H49Onb+PWZ6zMR0nrExHTp0j8pjp0/j7Bf6Y9ONg/Tb9kmJu6wjJwPsw9sTFOuGkYf5OA+N6iQh7GwwQNYd65iYFaoJLo6sGZRXoNQtYj091jk8vcHf5PQQ2xhtbhuc/bPfpr/AA4tVKeizWNRpxXqS2VhsQtLHXdUnhSMTxSTvHGHiJzjB5K8rjcHjmN05C2itXuY/HXbdYhuIq2KK2CtldigaQ23gEQsnTICInM9xF0OOn3lua5gtiFVKk/JUrVkcOzIveZw+9UbJxNZviCJ7CFjhSs+4fIoGEjuhTI9FWBu6xqOGuY15VBZVsv8uI+RXsmJlKilXb5ukzMl3xH5yKwDt69nj9Q2i8q08zkJrL1DH0W37B1Cu0TqxPgTUt2wG0JGDGR+1CljE9km8yAUyLIlbDp96BVezbSSxIqh0jw4QoE3AeVHuOTtAJGQAQMNwbVqWpXbmn3k0PwzWq6XpTyOLO2vG08U254ZGNiVd4ji86UrVEscrkE7wVCpTZdk3PJYShnjRYzDKlhzCprw9gWUaQNAZcRgqFGBGAH3D/AwSn9pwURJ19o5IznH/de4/vPtjkmV69OMfZR5caWJaTM0EjAEdx9i0yqZD0IusuXDIGSmY3jlPe6KGKp19T12nYzz6GOI6TbF11Su2sn45wTzpw17isAdhKpEIhIwr97v9TJbVtlnJ1sYrbMbhcEOuKt2cgOBqFKLgK7PALHKMzFwnFlPiZWas0tKGSMQiaLb8ST0bctaeXW5Pw0hk+Gh2Ru8mFDlrMUmB6QcnCqCSOBgWM/ELptB38O+G4VS5avVJWu6hK9atVZGmqKNIoBPMLWPLAiMksrI0bHzPVIqteyXJrse7DI46pMXUB9qzVtVyi1aqDFYCrONrOz7TNcoSuZdJxEgMF9/S92XZN53CpnMm/WWSbYqgq1UNqsfUo457qRV6blmfbJnTahkd0OBqGIf4SAxhqapv1zXm7Pkvr+T2bNlUuLxqshjOlELFvJBZZfbTQmjHbYGmmB/dGAWa0LBEseZV5zX9bTiAx+EdZwuGMsic1G2E41Ett5TIZQoSlFWQkX5DJ27rZYYtQViAnywAlMmmX6lyMMBrTJ5cu9ZjFMchVSP0pAEHBckBmx8wCsSeugaBSebWbckuleHaDR2aBr3pn1aAOJl+M1EolmZLD7nhprETFF5rCWOR9kUayeL8pmsXq5Zf4K8fdxZKoNutCfNabkWGxZqryUy+rV7hKy1UeVRFPj7gmfQTb/qDIMxGX+pWbOTyuQxIWGjXWB3W3MnToqEASMmdcGzC3x2gCV98B2n16midJyWbqzayezIXjcVi7YHFm52idny9JAVigQ+S9sLimMSopmGEqI+4ejjA8bJUhGRo7ljqFfXRxN7vY+w9tig9knajHqZTdC8guEmNdhqAPlkiWLZK4YIWpVYbsgjgt36+xUwCgi5TaWlUZ8s4QFQzDkqQWO4gXdtY0fSI55DLUe61qRZGShanhVJ9qxUTM0M8/4ll45THGNqCZfwgK4clPuls7Tgtexuq1b5pwQafQTcwVWok5fkaZ7EK7dC4Y/Ih0nUBEgREPT4riASAiLXTr9NmfyLsY+7YUwRsXPkZGZqJARPuJJNKOoWihnVK/yk4CSVJxE9NoW1b7gMhw/t2QvYHbt1xLL2X1LS72as0Czk2L+GtoDKpy7E08mgSybHVYyHbYy1EZJiu9EksNbmB1zJ3W0sZdJt/JQ0J+VkSlRW8lLSW+3Neuaopg8lNdFevDBTDSTVNXhWU2QxuYI7DXa2oQyxRlYL/lRvGu3aojby1Dox3NGUAByPSu4DrP8ACCazV8OapQt0hpdjS7s0Vi/GlZFu2XQTzzzQKyWEsV0aOK4lnMqSjyvOlEe84OTwOq29OyjFXW07WAx2Tu7I69amAy0WLi64UUIMoQ9alCTbINmVtTMnBDMSI9PGuB4TzOqclW85bn+u0a7P/DXEWlsI9mzwY3YrN2vjqp97jVj62OxzL5N6Cqtf+SHeFc/Te90Wu6Xdx/G8aHhMXfuO1Ow3kD6Jb64rH5jHVMUGCrknqVicvaufObZsEv8AfKr5rEQx8MituA1C025r2R1tq53HzZLGYk/IJXa6nTaW9VSTWUiNmibCagC6RPfAE8QIPXPdXimg1ACs+kTRgIrxRxx7H8xFClGDKxkjVxkA/wDFU5zz1bIpI/FOhG4k2u6K09lp1a0a8M9YU7oaevM0osKado1ZQshjVv5bZXyvLIjZU7hqeHHVdrr5TQLE7PkU4C9g8r55FOrmzHKZk1VohsFkpc5jqky5UphyAYmJA5j0LaZv9DXbuy6Va164WK5QwL9OyGYNn/luDs5Yl1a2aiO4qla7WNDXt6ixE/ibVwwunqwFXVdpzieRcLk6Xjy2HxbMqpyKSmXWAqGBk471Cv4YVZWsyBCGgZxEsWnsCDXOk5TX8frGxUdpyeEDYMRmjv6vlG4wLVVPxqYVpDKiUfKi8pzGqORb+KJB9iH2IhgS29bhpafDAAarkKrSxSK2edrZwCv5sd8gYHsMDy6RLGs4jmrzLujd1TzGkyyxeWy5Y7FKqrjYQpO5jli+a1Ye3e05u3cW4u+7LaRm9tsbDcw500fGyOy5AvijmEPZ0u12IqYuvUAVsgRqwAITEFPcx8Rif+G3G7XZjjavkcll94sX1ZXKObXw9zXKQ2bg0KVJAQtuVpE2IWSJJJo74Lxl2zEfydW1qaQnivlBsJV7t+cjShtXGFbedyyuxJVoW9wm0oZIdZMJIXIcv8h9MLZuXruz8e8F1sVRv465oGKy2tV7WxtHIv2C5nG0cbtmx36wkKPJl6Mtr61YauyWMrJKWpGwyGSHVo/zGFZo6MWoNtUiaSVmmZtyZ/DAOMLucnscBcZI6rMtFxIFP4aPKfOLSmIIghLBwqA+YTKscQVRkCQueFPSX5a4sdx5b4vw23XmUPq2mWdlVOJrqIrWPyefrRhr9lkwv866LvivJHsKUjPya0iMR6zNd4O0zZMnmK1nlFet0sRgM1s11uzEnEYqyzF49uQxeNq/Jcv6nlMy0QpYikiDm1ZP49cCORUUj7jto2flrYMDtO3Y3FYuxrWtjouIwOtsbSxLcBgsljLWMyZpLyB9RuHj603HMiG12q8YhCrTRlVhqmyKyE0ceheVK9j2rSzMKPKVkV7wkLrQ/JH/AAl6gYssUSXK117wruLSJzHVl/LtVpOkkEempArLujsqqTbQVyMN6skA9gcEgfbpfXr1FjKzm0LjocvBMJII5SBjCyAeYEYg8nDFT7EdGfPWkZuzteu1rU3mZKpxzxy61fu21FXr4bJIzjcV/iZgVVmDMOG6mYGpSiK/U/MHaP7yJwbkNc1XDP2LWbmJy1rB1shWK9YsAx+BXQK9SytKpJm19e8YPlNvtiLC4YwmGgR6D274jY2YimzYnbRlr6qlWmLa+QgF2KaxfNbGOBnka+pSg3nFQImt3WGQNQYF3cV/sZ/Y9G/4n3+TbOGy2PDRcfsGY2JmXyFDDYmmSsNpuPVLTCvh61i3NTGUlQhNQGMGuYgRphvXNO2A1mwkMkW0iJI1K5G047DPZRuB4OeDngK5U85gqwTOhDb2SbyyWHl7Nqnjb85cMxIGMZ5PVbskrE4cMHmcZ8bFZ9MrkVd42ajFmxaWNsRMyC/KhhMGJCUAtkx3QQ9sSusbRq+N1ra9Zzrc/UZsmf1+xep4zHFkKLKOEfdcdyVGQRFusx3b8DoNe1WODaQkqZJncjcb7Lx/mszx9lq+Hp5fA2K9S9h7tJZ5Kh89FbMLplbd3gs2YezTuQXi7GA4XHISUF6WdzHZakzJVbSsMuoMIbdKsEvyEwpRximA+RZ4wAjknLCQZHb2kRRCy9GTCewAkGYljwvmsWQYBXORnA9wRg9h+yivX8nDCJZ43CumQrllIUqwc5VgRzkHBGCPfoOwmIrZXcc062jHVqG0LzkIrUpQiwobtfw0LSKnd/5bIuUqWpgoNEGTRgxmen7yQe+7RQ420VmZxNc+JUYitr2NTkRs0qWy42LPm2SwhsHIZbMItoVfx0ExAKWIj3Oa0JO+D9QxbOZ9AG85WR1+/sddOWq2o70TTMLC3ru2ITJIqiRhZsEiSn8B6RHeaSEdn42qYXZc5fx2QTVqVN6zzvhlbfbkWI2e+fjaERJfCehKe6ZYMRScNZPx4GPGHY01oo/iTqcZkAyPKsgvn0k5AB5yOc5wpB5z0dHFPPIqJVlIJXAOwxjlcek+3OeB0fbnuHJt3cvczuWOwGvcdXdu9u/EvCfIuvYRN0JVrNK7byCdpwK47Dqblv14js5bIKVBTjcesFn4gdPqs+i5tGFxu+6dm83tAMuYijjdU1quC7WMzN52ZNp083FgWPpooLn5q21x7nvlagKFwU+rr6Zqf/G/JctZfY+SMXjdspcV1MkiwNttY80nVLicfhNZp4+ulx1IwuNtXjxbfE+EgBuMisMGGKW3ldO555KjmjMYWrxdZxaNB1tmtceVfjY1GExGOv69b2elStC4Sz2Rxlf5uZtEXXI5Vo2WiLmQKl+ma3qbztHNJPci3ZDOFICgAk7kUAYPOCOe46C1fw8yIAWWNQq+YqpIoEgWuIwSwPnZj+aRXbHl7XYtkCl+869WwWnU9ITpUq2Ovmb9izsbX2YyTKfyZivhW0vvTWtcH2ttCIdfFMEwTL7z/KGEzmZ4W4Jt1P8AzR2NZdoX6a0vQ3GZWqV8nSuxIed5RRYoHeMVKRLgDqQwPVt7LlkIu7CnXTdkMYrJ5Ydfbt5RkM4zHsIConmRrgtB2JYyw4hTHxxUVNJw0g8kl2YyRbLwdxxq1uxr2CnS9qvY12bwtWxS2DabG0XbTaQ7DaN7Rt16r7Pw6pqFBUlQiGWDBELllLrlRrCwCvZeYkAp8Krxn5RkOVckDI7jn69uqo2gWfKLVr6r2JSMSqRwvB9u3055HVL9P0vakbDS2BWhXsrTwLauQ2TxHbsnboVGrcS7TCKYFZqGVMsd4+EIhcGE/wAF1TD3dn3bJTq2Eo5DF5GrlsmuhbvKixj8TSW/JughlkmM0wByGsHul0rOO2HdxS3aOvbLgtzyXG93K5zFjl8zjtKcjDZU/hZi7lLdKsgbtug5jrGMredNy82qcNugie6TETST65c4n1/268j7Xxfo9jF73yJU1TA47knZMpj4y+pYp+01vrKaOiZZAItWNgx7FTXymUJ9lIVsgusVeTfPW0V7Yo1WnkpWAG/9tklijyygAAxxofY4xj+3UVPS7sNiJZkW4WUuqmMsxRGhV23OccGRM8/mA669M5J07g/2Z57W9ByWp5jmT3A8j6Xi98xDrCr7MZwpqe31H29NuNrnLEV9uVl8pbxxsSLlOsGkgYpAuWHp471DhTlnjbQd9xmw6Zumz67jNwxGHxWFXk/jMyV5lbCoyMNbJhGQpoCfBaEYGSZZYuHCJHn5vgrS9X9tnK+dz6JxnNg7bx7qvDWq4uuqud9zdmxuW3XPbao668gOuYfVWsydCnSu1m2r1eKxCVez8aA/N6xzvzRyllOTc/Qfk96zNqzk7OTx6r62IsDhqOLlOvE9rixuPVRxFWLtE5YtrycxfjlrC9KRqOmamNrzWqb4/wCBseWAnOSC0zgjJ7A9wc+4y2s1JIzIRSFb8UFy8BV3do6+0xN8rII9iFk9PmIy5MiydJPlPY8BmeVeWJjGOzlOznM/OIyWxWbCLYm2tVVayq6tVo1adiMipvgoICK7hSplj7kXoeu53Aappuv4+nkMZks/sUqTmIXSWA0cOcG2pWFkQ5g5TtRHlsD29zZ7gsF91y5snwjfxEZhu+X8Dh113pDJ4m/4gyirslXmUxXibb4+1oGW5V4TiO3yML7D67h474ooUOsZ2ps+aqWXjVqYvEnNessxcyu6LLlVujAYsUEkRAw6gxbIlkiI1WwIrYqVb0FeNjt9GxWPyKCQSfYgHPbpdNpli0oYJKXIG0lhgDK84J/6A8HqrQZKg8sbX2WxYfiq+SZLDqdTGsB+Q0uXTAwm04xZCwAzZ2yJdCEunRn75ZTyRgdCxmt62jE4Xjmrn6VLKXK2Ro5TZnbDYpXHZPKmcf4htB1IFYdcl+xTaz7DBzHqxVzF8K0dJwQahxPs2S5Em3lMhttrb8pSXrkYsKERjV4itiJi4dpWUJtmzdtrGQxqa4qlNkmRNifb7uGV3fjnncMZoHEuJxHCWj6nn7tk9WLY3RbzmwZerVzWRtk1dqh9TGgeNV2wC3tVYF5vSqFnFr+jGtNDPZmW+JSrKsLxSsCWTG6NPpg7sjgd/Y9RV9Is1UPnyrD6guWBV8kqow24/O2AvJyWXAzx1r80zg/ft0vUamCwjbxvoxWl1VVp/wC8t3d8m3ZWBJBSoBnVRn9jnqsoiDiX3qnCHN/DXI2IvDWw+u7FiNg1+5g7WWv1AGpkqWbx2Sw7A80gMzkHKrobUlRlZqubXEJJkxKZx3LHLeHfiGa9vGcwdX9y41ut3q+NF93MIW7zWIGtAPqIA4XAAK6dgiIxQjzs7hbbb+yZTM65uljadm2La9a5V4u5Sl2wZ+9eHOr435K1Td8jr1KvYEqNRmZo69bx2CrvFNALVpVTIWF41llgH2ozpejx2HmsUVk8rYkdJRjccAtxkbTjJxjHOemuh6LWmsuHmaWYZwXLP7JnGV7c5JB/z6u5z+/Ocf8Auxr79zdkNVy+926mqbpsmFVTs5fA3sbshZ/JIq5ihXUFqWENG/RKDWbVVfhqAoQIwFVKWC9v9yxmMwI7dlslmMjlLrsQnHLxGIxd3I5K5dq1VEwoaGOrjdGnVJaxAUIXHWTiZG93vK9yfFG3e/TRPc3oulYPcOM9u9q3EV/M67u8OxuOdyZh905eyE6VsmGBDKgUNVw+exU5ptCLFvMZDKvxMZJ+No1q1KiWeyd/b2Z/ku9gsHo6tnylx+JxusDNTWab0XChmIrqkmkK01bMSBS4QUHxF9sOXLWbUX1OWqZZLkWs1CcIs7Im5G27XHlgup5zg8g9wOgZtMpyrVs26r1bEkEUkunSIYpasrbPMrONoz5LLt3qFV0KsvDEBx8Vcq8F8J7aGa2f24a9yLqw4zZMPcxM7Pedll5x2PJWItxEmCDoodfOxdMYifIlEqkjScSBcfcl8tbJjNmpa/On45sHTy2RshhKf+Ft4fGimhWxV62tspM0VmGFePEDLti1CYABHtktp2PRd5494/1LjzjPKVuTcT/U13kbN3FpZVzFc3VSw1TXAodt5yKlFNu7Zm5EWaVnxV1OsVHWjjP4sjN8KVtl2XLapjr2I5Jz+A1zX6O2Uv8A7XMlZm+/F5Gxk3RK+69QC4UUhQcKTbHu6i39po3w11ZksVYGiVWDiBb7xJyY8YwA7ABBwWwCT/iPXpIYgh+HgrQAoiZaMswCElSAWKKx3tudVV3AQMWEahay7BzDyvvHIdjO5XlbckbXlGV8cm3r94MVZRW+R18VMMcFdYVfMRvIVhHkmWsMpmRmTHF6zquU4d5/2GxyLk8vyxo9LIbRicJkMy8D2yvjxoIyVmhbuNGzmNjuvaVacWkjtKRTNrVfHAiE15s4myPBfJ1/HZvG63du1MfX3bFOx4H9ItCOVm7h7QKJC7M4Zraw1meMoJy1tpzEERQODx3S1/eORta3PkXGVq3Guc3/AAx8nTp6E40tQweSytG5tLqBZBdqvRuL14sk/E03KtJK/wDF+Sw6kkIk+IPEty1Rj03UKcEkWETMiNOyjcBxMAX/ADZzkknucDgGm08UrOpntqiktDUIHYJgbWwGOB2Hft0w/ecmc57Z/Y9g9eu6ff4x1jUNpyOMsaoyqW743deQNMxit6wnISZkrJnXE5DBOYIoPJVZeoBOvUaqgY4rBVrfSrOS+AWJuW70lRBVitkWFZnslcmKwF5SR+XyzESYkUmcxEPjf262rddybqKgRobNn2A9VrWxXctjq6sncVrRXLyjWDr8YhVV2UcIih1uyyKwV4UBNZ+jceavvOo3Mdg62SznKuQ+JlKJYZKLWAxOr460T8vby/as7i7zsQl0UiV3RDK5hbhgCBiv0ptGoaf5cEl6GeRFASMSrH6VCYXcw4HGMg8cdD36M1mytivtqKkjSPE6EnMkiyyF9jbGLMWZsYyWP1PTg9gHuFxHDO06Tg6/05juf89V4KvDmLxIyuvq3LG5nTkZNgga7Fcov5dL6lpLJafjRKROO0vVOPcRwbc4+3LkLjBI5gb3FO5bHxjn83ax769HP2daycLqZSiyz1KvXu0rKrypsJCWlD2HPlmTIzo7HHCtSvYyvGms7Zmtgd267mtlrFcLVJG0o6+000QQePNYS34stgr5dpY56aVpcy1AraZc369v2QoRyRldwvci6/v2zOzmX3OrcuZOnd37J49trNDby9wPJmM1lamODJZJVmXS/oTDhXhUILNO1jWINQal8TO1SVvSLTxEbcInZjnjIIy2O/Pt0xs6dUu143a7VWZYljl+HDxSbldGiHyY2rvmLZORvAGRkhB6xxfnNg0ynan5rsDgchDLz6q2MZWFlDyi+729DJLpFcNKS8HyoGLHcZB06tRq6vQBNG/ka6kMzblMbYAxs1TetsqMa4CfRp+KAW8ok+1gyJlHWBs/xtkNhjhvZePtERsF/lrO5ipkqFPXlV7dc9caFOnfoZWj425JgWJhQrUKpqV2ilsLtuczoucjw7sp1tybQ0O6d7VE1S2V0qYKNeG3d7JdkgYxZp89xppGHlKTusJaYryQjFunFyKB1gSi3mKRvJh3HIC8oMtznB546SQ0FpzxO1hrCBl3BGO4ZZPdgBx3/XHV3OX9A4G9vHsK575F1rP/APF3M7TtHtu0XGPxNO5YzaOPdq5Kw9TkRmmux8ssOyePHN3E7UvJNnEZCjr1PGFIt7+gP7w+IF+yT3Ra/p2xZbH8jajV0bH7LQzmXrMp4LLadVzVWpnCuXaBW7H1LFUvquUr1KrfE9VSojqSrQdV9xrlqmX9r3uW48qVLu4bVncTq+W0rjTELdlMhmMvpGazW2ZRGEp2nlWJTzoLc6n2oDJXF9LpNrVhYFsfcPwjx1wts3NeJ555UyvKm96l7XNe5Y0HKv22cpjNgy+8TtFXEYpcZdHyUUG7lrlFV3HYtVQ2sv0MhdUHzaVcqXHSs6bDNqK07Qu7gBZ0Sv5lhldCWVtrAEkgZPGAqg+56tNqbRo3ha9rU1OvLFI7UtRzPXeQGlHG8bQqTEsW1h5ZVvMayzZAjA68f1E7nBJK4b1rhzjHT6es7tw5pPPvCPNeNyybWS5F48bb2DWNq1RmHXZtqluIbm9dz9rMyybwlZxePRZNda0Ia9NmZisdX43sYCzGSz8WMy3bsMdWalXHxRwzF4Swu0UHF63fuDIX64fauEQ+DiY8fraXiNa9ndTiv9JzPcu7I1XtuyX6cvMlTgnastfHD8i57mnEBpG4bHxleosweIrZPH5TBXdjLTMTTp4nIWchpc+Uq0SltvVbjtmRkq75PE26LEb3ts4m6yuuJu6RR2vYE6fatVoEZq5W7pn0TJZJAKCUZS1dpwbZR6e6Wz6gjXHr6lHebYxfWK/kzkFEdzuXd6XBBVicEYwWXDGn4TUIFFEtZqQOytYiEqQTItqaGFzvwPOZa5aZQq+XIWBRMhRYrPcuv1LlTTc/gcNh87g8BxxVq2NFyWOEKOeZm9bdWzNK+sQJ2Rm5kLbCS7uhqXJr/HNIEcSefqLYDeKHGH6VmC1fVPpuO9tvtT3fi7zYnpf0QN+zlfgLF4XHavtKzsxlax4PQMvXyNG/EXcMuq2sxdi+5jVrWrguMqFXZ8tsO0Xsrsmu69rudwuuFXXA7V9TuITZwSJZCmdmMp2WXLiAOvCFoYysz+I9M/Pcob9t/wCmZxvxfb1vBYpyf1Ab/L2r5TF1bQYzU9d1nmC1yrsOlZOLWTfbsP2zJ2Nkr4R9Yox469na+qZJNUKc3rTD/wBONq0NmevRpQagYyG1AXWeRm9LDNZmSMnI3qT8rLx34cCjFBFps7KrCCyjnM4Rq6PDJDJOqsCsmxZCDGAHYOdp7gvX2i866Pq/F2+6txot+5cn8r+27NYjmzXdmRm8Fa133MbXi8fgXYDSsHZpVNe5H4yp4fMbxn9j210MDC2cFp60hLMxeinqX0/XMpouho0+cc7YbuAwmB1a9kDsPbaKxrgLpW8hXY2ZO3ddbqWWVjskQnBgqJ8IJ7bPcFc6cm8SRksrrOm6pd2jNYixgE5bM4AMmeKrZZc4+9k8QPmWxeamlJV6LBaNcu4HXq16QiInK2E5f+NyHsmMwE2K2eoZZG0JbghmxWoZmZvZO9WBHhq4piPHDVW0dZrOew/JEnALTxHxBpMZitav8TNG6+WXqwBE27c4CsxbLYPJOD/y4HTFqml6iJWit72mVTI6ny5yV/4aAKBEiRIQo2AbtxZ8vlmUfMVbTdR1X2+TxVtLs7hueOC6u6+4jSr3iAOHOZLeK1K1nuLMhMKWrM2sdZy+eoVb+OI1oHWbtjzKjJUTae828c8p4rgz2M8N51+Fr8W8a4rZtU4Lw9Z9fwVrnKEIossZS22fOy02tsDcHXFhzNMMjZRaUVj47osn7k+Oc3meA/ZzeDAYTEaba0M8mEIo1MbkzvZXTnQWX2HPnHfsb7VImSvKplqnWu3I2DFAy85zjLiTUeV73tk0bkLl7F5JOH5KktZxtrJCtGr57E5rG7RiZdkBpvYTW5DXcYSvNBUzmrVqNA6XVTLGvi7xBMtIWdXXbA0fk1ZFipQZLLwGCFjwxUHdllcqTgkdJK/hoRLKwFq1HEZHW1PLE7xbYzGzq6DCuI2kQlQGA3qTy2QvgLZMR+nH+pHyjX3bJo3Gxo/tR5P4A2ZWIEjHG8g8r2+Beb9UTCz8RnSGjqKKOWcHS1FfK0LKVMUuSJOfpZ8a3uDP1BvZJh7sZLa8ZV9tfPOg4hGJRNO7sGXwvBuEx0uoWnWKyq5ura/kUPsRbrpq3jE+8Xdezo5wymD273D818h7tl8nu++b5yFn27lnKyAWNzI6zjsToWMq1ExAY1VXCarrGIwdQsOilj5TjmWqia7bbpZaf27btoO17Lw1xvpNbbEc04rYm5rj7Y/qM67Ctol935+u28jTZVyNnD5bFu7ckhtgcXbxUNq5KrZBoqix6fc0ixrEOt67Wjk2CUwpWaSVPMkK+XITCUyyN6gAwyWOHGMhrpeiafHpWp0rJsQ37+n/AA9m5Hadq6slV490mfKkNdWlJbaYneFQN0ZGRrd0vWsXrOl65mqInl8mvkTkvE55ONuPylbWctiuVeTbYDfyrFSw8kFhoVLcvk3uu07liTcJ9znVSjN8i8iVtx3hOazeT2ElRmMveqXcnkcyOLpsp475SqqmvswtDRXVIGQcRK5Ej+4erX2dZ3PiLeOe+Mti0zTGbblNj2/etdnYMN5cRkt3dshvytbH48jTXtZ7NW7jxQp9hjMWUnZS+w17AiH4Hz+Wv3eUNd2jkNfGu48cYvZN0wdkMeoGoq0c9QjM6nUolVsTauZEck/IYxR+NNWri/iVraOiii4/xE/iTR8ZyR0PD1LTdCCK0a7rorSH1qf/AHAX3d1288j6joGfQbOmM1xbkt+nlHDvI0pKHZtbeAdykc7lUjb6u3PTy9g97fNX3/kvXaWp5LkDXD0pmxc5cYXsaGQnbeH6OK2rG43C0MRfeplDKXdqu4+a+ZTSdfs/RyxMA1Zf4aiulcS5TeH5fl8r/FGk6xuOy2OQta4+v79QyWI1DQcpTo/0vpOHzFmw6zstfFYfF/Ibsa2usZfI5a+1BMp/EL1br9PTcMhU/WB48WPJGSHWuSPbrzlq9d7cvOJr7xsFctM2rVtfPCucVTI3tbr1ds2HDUX1Wlh2nlDQtgvswzWvxxr9TH6JgdG2nD3MbvPG17ceHtxr3FU2xgtr4r3/AHTjvO41MU1R3AU4hDTZHbWem6k6Kyomoo5IIfFGkU5ozHqWsSTLNnHmX6ybo0jX8eFciOTuCxwCrkBcHMWlXNF1fVrqPEhkgq6bIrQSSiSR2e4JFmjmURGSHyIyJUXc0ciI3Ea5uBsHG+NralyLkLnIur6zT3bG1s5mOPtPzD/DmdeqzYPH49qFOW27rtYROAEy+OV15V3CxnZ0MuZtK4c0326fpmc27XsnI+ze3fa+E9d4h9tGOHXqiv8Ah1Oz6HsG8ZjWMpTK/CMfntx1rQamNwjHuyeXzVjAhhnPT0fLltkNkymy5oORshSwZ28NgK2Pp0q+HTV1acPiImVTkKPbHxaNOopzjWolKhpy0lrYESLTxXE7KH6cGK445N5X2q7V5E9yGt+8j2y8KZPYflu4r4Q4sxlG1qitZwWWaQaf7dW8g4utXxmpYnEGdENrq2UZYcjm7kq5B4B1Xxn4W8catYt+DNOqV7jb4L1bUpXaVC0UUhtVbI/Cbaw8pERizFsNGwBewa3q9uNdIraZoMNxUueWws/DPPY31Z02wFY/MhmQHzTMCoEMUsUp8uUlJ72V737bMdyjtbN0x+c1DFWqeYv8f7vXyRULmCu1biL+NvZ1qZWeKTFdJX0XFN7l2HfCFkSwHTC8VcsZbdbmJrYHQsToG35a/sTG8hlnb+a3a8O07BlWtW2rdlyLDc18VeZssnrExlvNbIrFaD9IbStHRmtvy3G1NDMpmd1Olper2ye6AqZLK5VCF3wq11lGRB0GEMC0LKsjPZ4kdPIFq+Esbx1wJ7mNu4J9y0UsJkeJ14uWbph11Mjd1Ld8lq+R2LUltOatzFJxWcwp2JXeopFjCNmNuOEI+VHZvGfiTxFB/vkcNjT6tlvxJ68cjRDzGRAWdoVVQAp9QYYUE5HfpjpE8gll83TZILbVjMKLJFZk8uqqrI1evGS8jEzorBdweR4gACQTZbjJKcXyj78fb7zHe4+1HX//AGaOOtg4n5dHpktD3XNYa/uDsvdZyDbeGLrZjUNh2LS8cvVaNv6psR5nZO1Zr1oY9abcZz3zNvum8YYnfdt2KpjNrwHGe4ZzVgwdbFIwm1bhoup3s6i8r4VfIKuYPMZ3O4W4iSElOoM8tZblSKtmHEnJOe5B9gGQRytoumur8QUsdVscX45bsntuUfue05u7fya8nlrFiy6rqm7wzYMUmxbPIjiIWsXeRKhbrxxs1cbruinYr179qKONzBWKpW7/AMNuMtpn42SU4o7lxVx5EXcHXI1WQcxXJpQdR0PXmtmOxme9EEDb5WmdtpO5g0ZlZDsYSLuYKXCq+xN+Op5NOmpSX5Llsm7LaiWSGvGsVaGSKvXhWWEiNG/3usta1JEDMtaWSSt58piLdGXIsZPDca3eOsRt2ZyeE1zaatpg4fLROMc5eMvU5m01Jk1yBVKovKskVWrc8JMhtiIOGn7Hm63gfctwLsm5YP8AqHHZreV4kszdMyq6I7D1YydXcJyFo1UfFhmTHyFX2NEaT7BKWYGA+p+7q9S9zbWdyXSTpeKz7aOw5XG4lIDSHC7NXG/r6q1Cj5a02Mkmu8GUugQukTBsSRh3Fn8fV8Ri/YDzLllZrX8rgy/VgRg8pcvXQXYx+vXcD7fMDhuMcYyqNd+vTtGat0cTGEWXxvHtt+5HReY6E3reIPCviPVW0mto9OxrVMGX1wpVcGGSEuDJEd/eRDyp7cjqKyurVNPj86zLNU1SQ0EO8nyzYrTMJF81ipO2JtowSXKgfTqr3Keo4vjv3A+4LXtc2CjsOMw+/KyOJ33B2U2sXuNLbEP2KbWBbXN1QmYOzkW6zkbVdQ1YyVRhqWEB1C8TOZ+YaPGOyctFyvmOLtQ9wuy7fW3fB43X6WwJ2jNajpp6litPx9jJKsBhvruLpKi0VQKbFjYIu87SQH1UlfEmev3cm6tUimh2PxmRoRKLJG/HZBZWKtSstqgZZEazBfJMmZ8ZiHYtv8HtbcbeF4traKyne2HI4LbHPx+vZaqB6TipyhWvqmVVS802zy0i1d6qbmz8LJCtZTNVUR6c/Efye35F9zoUsRKxmjAltvyelpJVDYJbaSe4JJ+8sV63NCK89GC9EfLLi3UhmUvGYpEkCP6EZJo450wp2SIrKAyqVG+RONcLuvFXBnJ/HGs4PjzhkMPrvCGCxONzNw7EchadQF9ureyVtxZNuz/Aq/TAk7Z27lNIXJMrVlriKNK4/ocOq9pvJe9ZA8xoHLF7T90xuIxjrFl2Aq4fPYrMZHTtyrwZVqd+zjvOrO41LfnLx5XL0EIKZYHG03W8lf1jVOPWZy/kNUwly5upaDZOwzV8XuiVvW/ZaNACUn+oJxVh1d2c/wAPbJFliQNcSyGPHlOxf5C9g/tF4t125q2Y5b9unuI3XO53C1BtLy+H4Z2fjX3BaBr99yxvOnIbTGJ5C1PVcrmMgx9V92crsP0mtkE4n4Eep27d7dJLLTvV1j3R2XnUX5GDRYU1IwVXcC7Ef8ijHq6DspqTzVCkEkqz3Ggs+SJMVqzV55ElflmOJY4IpGV1x5hkU4XYfD3kP45/4kVNi1LPYhmF5Ly+LfY421wAsYjhzF6Xrub+PnX3GH5x2Der+TqhbU1hj8rF0AqdqReTbjew7VuLOTtmy/I+8btjtGz/ABPktU3HTcxm7OBo4+bNW9uWuFkWuzNlFd1inSrGVqPOfwl5zF2I8JSiToHxfrmponOK5MvDQwbsfcmteo4MMxsKN6rnj66ajZuAVV2KhKrRiApg6hyuTZK5cubzafplLj/2t5vnPO57XaWDTyBx9xfrTiwNLN3buy7xyTrfHZnXa8F+CpX2Dbq1fLonua2KGQFdeoyvVNlYh17WNN1KCLStK82Jt8tg2a8EK7EKB3BsIEUAcqAvzYVATtHWuo6dDZ0wabLrT6S08tPT688kJvM8tiWGGGHy5RK0xkGYpZJiQI/MmsSBQ0olPfnzdylveh8Q828b8r8na5xH7ic1n+M7fF543H4yKE6dYyTL2RuuXQLL0sLmx0XYLtKxdtoXexeexlS0pL9gpU66f9s/tq5f5GwOVyeibVuVDBMUxeYxOLy9/Gof8LEfFq/Wa1WwksjD6NMa2OSxjJOwr5FYe8ZP12GvMbhxlZ0TNJwzMRqu54jbsdK6B03vfV8yYt03FMpXj1X60NmkXUrPcDrMPAu4Nkvsl5Bw/CHEXIFzYNW2DLYrCMxmayt3TcU/PBiMfXw7K9Wh9LQ5l9hqqq8svrVmC35LzccLVBl9E0PEusz6NQr1Luk1bix1RBDBT0mW75iMgO13hbe5OZDuJ9voOkesya34H0D4HRNGjurHJGI7sVaCGu6m4iUEnViWnsRRNBXjlLGazNGkh/Fk29LDR/ZlxjsvD/AXOtfd6eD2LMXuNLYJ3DKVMVSo7/mc7jsXU1JUWnq8e7YXeZVrDdatpLJnsFK/rp0wyRtqwwP1DcBtuv6/wn8vZNqtZKpjNlwuz7LgXNooy9ZGsJt3zz60ITj6Ss5ncfSmh/DCylxVIVlQZYXOsbkzX+Otr90OB2F+a5Wdxev3BY/krXNJyOy236npWV5L5huZDct0wmlkS8VRzg47bc9aRdnF/wBR4/D5/K6b9UsYNSKA+xRzT7ZNX5Y4t1zjlOTymGxWn2MK/Boq23WK9zGYSlGMXgMyb5sXMvjn4gQrS21YfdOyitfOw20JsPpvi8+KfCtXwld8TaqfEbahRvWqNbUNCr6dDFCyJHJV+LrIyzkNLG0gSIiJyknH4ZPPH8Y3dP8AEHh+14i1unqckU+otPXbS5I5tKW/WWFILNgRp5gidlISJZFHll3Y7I80v4yXqvt84T5L5VyGr5NG95PFKrUMrkMLkcnjBbe78dq3htwEymmWZzgNyEm5bRQ1aq0H2p764+wnAZHm33TZ33Hbkq67Y9M1auZut5a+eN1edj0zJ6gmli13LDqg0lY7GHFgaa69f5thmQCeqmiMlwtzDte1nyJ7QOfCqYbS3Z7LXA5Cu5M371r+Xs7jk9zxuFt4nIYixgK+Ow1vGa+OuWjYR1cW9KAWZ0q2QF6+zDTT412nnfjFdBlmrs2Jx+I13ORWs1xuVtewe1jUK9cIoKtVJGZuRSERJ8tc9zzOzJOL58v+JEu6rCIdN07TzNNJuFe9I7ROVjPwyRyRgtG7hMSEBiZHXGUAFs1rT5v5V4yuW9HU6hfCXIdRlIsV49DlENFrVOYxxRQvWhW7O9NJXeJkhkk/Dmi36JP1qs7l949k36i+85Tai2DEZnJja0dq1JZTHT8by7w3hsBjKluFQbqdQMPm30ZI2EI5O3INOs5PZ887YokauZ6mUz4MpHT/AO/vRP8A9Yif7fx9/wDv9EL9XbiLkDjH9JT3LYbL0K30/VdL1HSbzkqskxbcByPxxRsthtozYdSXY9Q03NGHuTC7jjZYtWTZ88DZRmKma7ojp4cl3T/eS77sf3+/Tu6dOnT7fzHT+WI1TUrsEVe5ektxwoqxRugjEKgrtVVHsvtnnHHt1y3+KlWCpLQhrmuYIYY4Y5IPLYMkbxoh3xkqSQO4/QYwMRhyMwX5z9xgp6D06/YY/wCbp9oiJ+0F169f7x6+u5+lzldwx/sI9mVSpYWJM9l3tddiVyhdk3dnBvGILQoJE+3uqFJN7J8ldoLJq5V9z+REUBPfHT7/AG//AEx9+k/xERMR/brMf39fXN/Tly2X1v2E+wG9jcYu2dj2a+10e6xYPumb3AugLcAqj+AJC5BTVxMARF95nqv0h1id688LR7W2KCV810bDELkKgOSM5UHAyMZx00/hrD8V4Z1Gv8NTsyTyoIluCIRGSGKKwFLzsEVHaMK3DEoTt5z1d3CZvAYrZ2ZXOYFsrteaG31qG3M3FE2WslQrITKSIh8cktfb0lHkYPigLze0ZfAXc/kMZha2FwWctyynmnzXQWO7ELrmSZCCJZrsPbTIwAFzLVlYHqUF6MKbIz9t2cvZwtcRJtp2MSlcMruhUyRvrywYiPO4pnyRPaZh9+zqUyMbdiBulc16tYdlsU5y8pWUZkwmfGVVm2+wpSu5c/J6j2THb4lrefkGZkVlSzft4rCOOI73eBozHEzO6BfWV3SeW4O0khZAzDk4B66dpy0f5qq3K5cyU61bUYLEt6apDBVnjkIrGQRVWuVz5bgCaxVkijf8NAXHURuGVq4zUsbUyt07V6/dx9/EZFYDepLoSZBL0uVLGjfCwoVEmP3QaJyRkHb24/GFjLZLKrG0eUvYDNLXhiTYoDWXM2pUQ3Alpi4EL7HTMrElx3CfekxMoxsPreUqV1/T8viMZUbKKqi8jbwU2GolqS0LCzBAEHlbDAmYmZ71nHb0iQxup8i18vh7Vbasw1UuVFV+PlTKb6hMkWGtgV/jFVfAs/cOOyJMZIB7ZZ6TeI01jT7FZzpM9mEGJWWCSJlKiRFJeRpw0gO5uGiHGFJOM9WKY6bDpWo6cl/T45ZmtTLau+agWR0LgV4IaMy1ZYjFGWaG9JtZXmEa7gvRRldB3Mrb2Tk8FqmLUWQnzvbTuW3p87REGwAF5CNMpIAntNRR0td7C6QhMxGax4Jp52zby0V7fyQrDXqoVEPbIqg2/gMK7Ow5SJ94kXRBTP4wxd01FuDziEvzdlN3YWhYljWr7gsOXbstsZBhs70yyUmbCke0JEh6tku30H5VWwWxZUUyxZpInqb61YrgGvqALb1n9oQ8gQfU+ozEKBRKmIH0Ktkx12kiq2dNnQMCjXvMDMyoVUxAIgAwrY28ZPzHHTHw3IwjqTve0q7VsRRSo66Z/LniVS8ReO07W7UzPJJLET8TuPlgp5QLAyWj1KGfzuRxtSnQgTqqvdlwluCmxFe7ZEQUE+Fj7XxoFItnsGDLzQNkZglTZyGSyH9TZC/cs1atquw210ohIk4ECSK2PSkVuT4yhwrJIxaFUw2U+EoKWZpibGJs43MDcXTpuzAVch5GFWW2k8bFCSsM7ZOPjzZM5WMT0CGS0Sk5MutlXUcRkdjpYyzavEFl4Yv5VaudO2VMBgQXLGkfWINiokZmWrD9siT2L9Vky69ekQyajXqxeZMzNM3MiPGhiKqANw/4iHkDJ28AgdPq9yOpq2pFYpbaNV01a5WF5zBJVsiPUA9mRJEgdttOVThtqR+axZ0kcD5ZXXtn4IHI4axsFbIcfzTpWsNsT20UZQhrWGWzwCpsSFglstpsNbCyhVELTV9TYJekDr30oNgwmeyTTxhUc4Lbd1nz3Cmop8sccogyGyUCTSgOswR9Iswsp8cPbIU9hulfpmlaqFpgZJeLTVSFQPJj4qKNVTwdQm1HeiWx2w6JKYhUkU+lRm6VFFxlWMcFeQBYuf4ln4mrWc25R1H7OixLBauYklQsyMGj0mNpkV/IQ6uIrMMcULu1NGimeFhtkRd7FMoEjIVl5GeCeLr4aaCKLV6STzOmqWrV9BDbjsS0a+oQxfEVGleKNbGLMlidS8EhJfYRIiJuG9t2TXsZuNr6dgn5fHG+LEj5/pZWYZT61oFjBXBEJtFsxAG1KYEB6rKSFeZPC59lB2W1Y6S7KbFdc2aRhWfRuEtkiljjIArEUw4xaEGHdHhiYYQyTMyI4uydUbtGoSh7lV5MYU5bCWQh0CDjtXIBD4YRyDe6JRPdEhEdW1utWr3giw4wOYuKOo4+hyESpjLf5+MA6kyI6DPXr3tGJmD9IdUgqUw/xsf82Yszr5GaTqSFPBVclc4xksP/AMC3N5qTVKtKsg+IinSCpWd7TNcS0kTGMsVMixpJsYs5SNDygcTJCMJ/EY7bV2G3SsMoZyum7GWyBXzMvDYri7JLcKimLvSO2XqjuC0Emt5dp+l3mNUq4qy65sux0pxT6trL262PxRrYoLFqGzeano75gAkDmaql/MJseKms5GA9WVxFO/jst8ttOvfxrqOYx8RbeQFGRbSEQtvgJiJmsoyNa5OXTILMhenrEJ7Y6tKywqZueaQqvrNvWVwWPGCTYFXVsyCyrGPVvUSGGF3EJgMdfVSR6F+NjVp6hUnR2/AaUyqMKjZG4ncDnkjjg5AyOnFfTq+p2ZImcMq14HEsQTDE+aHiYRkMhjaMbUcAkybUDEP1B8lcar1dmFwmw1Ltq5kcDhtjwD8VZolTs67m6t21imXiqtatfyqNS2xVZjYjxLNdxSLMKBgPOBqZfGpxex0QVWxvjOg2GtCy/wDxYsALZIVMqdXhKx7xIjlJdxgtfXvt3tGw4DZOHOHP6RpX79rScVkNJ3DIFBKX9VwWu06pXWXO1gSNi49b61A5/wADjLaw8ZCsDND16CURfok2K7nPGwgyTadAOJhm4jswyZFpK7QScHJQcx2l2/hJ0d63p0/kpqFuttjieIo6qCJIYpMH8NMlWYo3HJU5Uc9V/R/D51GkLGoU1qWobd6nbrujRyq9LUJqayeT585jSeKGO3GPMk/BnjKyOpBIjmNZrWEJVlsc/NWcf9UWNainxCDbLkWEMskRCDpWkVyDO/tsR3LpkqTIJDMnqm345tBdBeFxCbDoNf1a8E3XKe2IGCImQS1OkzSUR2rFkADjA+pSwchmsxiczncfNLLrQ4qbMflGIjxi5lcBcKDRM91cpLuYvxQDLQL8S68+WTmruoVNyxt3K2a9sI1m3hqz8qR9s/UVsZYYMNa6ZZYfKltNX38cQRQsogZh9X8W1ExHrhqag2MobLyLMcAHJ2AbsYJJ/T9etrfhGCICWoiLuaNN8kiBWeV4441HmHG52ZVVRzu4HJHSXDJ5ArlnTttdr437N2mzW7tOhZZcxOVsNZj6q5hgsRck4C4wglqzV1gSWVXtZOVc0lWYwabV/JX2UdTyRlWtIBVdL8k+wol/IlJdkWvLINAlh4pd+EEh8QmTbYddw7sbkvnXpoVYNkMuoSqHKsSFhxOT+ZXC6DBlEizvYZdO8Znt9Gue4hr69xHx5y7ZyWWxz922q5V1IKEd05KpiNdubRV2QKsydCIYnGXra3tQY+JBKSUMmJICfU57U5saPTVq8S+a8cQYqI90Q3Hc2GALKvJydwx3x0osUa2nz1IdUgrpPdsLUqKZlVrFgwvP5aKo5byoJZCeAqRszcDpYXMSjNYfkXchOrnbml4+lsm13b0tyudvMt2nYcEV2GwG5HMeKtFReL6w0ELrotjWTCGGoMNvmEKtcxl2pUXkstV8dZzdfefx7A2GXIUNgK8KphXRAdlizESayYuoshX0Nw4zVMRi8LgczrzHWau8uyeeZ5nN+Uh9K6ynlSvLKfwbLya9aGn3REzIeYIkZ8cpgFOdE1sNFtfmiGNUiHrRLehVhe1YRXrscwSFIm0De2JGuUGHbDhNS1S7HGtVzBYVR5ldoWCFshs8HAG0qPfnJzzgSvp2Aw/l1TyN+2PAwUVNkbRkgtuIlWQ5CoMFU2nbuZL8dt1vXuWcDngx+WFGDy78/cBZify6lNLG2salcKCoI5B/YoL/AP7khSQc2YY/x+hOhcsYPdM/l9s0Eb2q2dn2jc0pw7QuW347L7U/ILp7AqFtvVXVcLa8NvJJiFzka0NCr8c5GGu9mV1baaUxUpLuAVXKor2mibUY4LvjdQurVEh4nH1YapGIlcpl4NjrMd+2Lq1cvk72Ly+RrZDIVEozEpQVLEspXmNyFyVjZFbIWElCa8itIO8dlqrJh3h6labXFVUs14952j8JUQNnYO5544H7HjpVY0MOGkr/AA8eQAyKsu5RwcA7scA5yBzxn26AuOdP2R/J+wXuJLNLEbNtGn7LjamPBdGzXuabfyR5KKlU73SvTykyCoC5XiXgSyBBLU9grrnqOk5nBZillNcahlE3Lxlqr180gmw+1XvS2i+Yc00v8veMqOEzJeQFTIumzGW3FesXRDH46s50MxvwsmE3kqxUBbjslx0RAm0XLXMWVsP4rKxwsR6F3epmtvgU9+q0LVGvr+L2WwrH7ltuv4YbacZrz743bmexNc1sCalB9w0W2L/eq0vKPjsEgQl7UratXrrNHp7Sk4LLBISQCAG3jAXgDk7iMcZGCekknhyvhpZLUhO0FkVy5JABxsIJPHZRyO3vxX/c+E85jc/ccnCGNGJvHVyi6tgVXBD4wLhZ2fCjoHmFNxktUxEwp0SS5HuksPw9m9sr29TdrM371b4W3Mq41qrjMXr+POVWsmVOs8lOrUod862+GRCpDsSIWjGZYfuds79ru35arlNm2PedaobFmcbqOcZDDq7Drzy1xSsvj0VgGqWNsOdFSwye6IOkphmoilfpo8S8xU/bbi+Tshqmq4neeYeR9dqa7iNls5I0YfQ9F2HGW8dtLgyK02Cy+wTn10MnSxoIhN2ag0H9kSXoe1q09do3jhSnaDZdxCLDoVIJDLGSSxKgDBIGclgOQtXRJGrST0qJvygQ+VXMq1HcyNEoZ3sGIRrErtLLuXeqRsqxtKRG1aN64s481lwYnXs1d2LbsWtRutZGpmcFWweRtV7jYFNl5AORsgwErrlVc5giyWW1JhR2IKruj3eC9P4h5Z3mhj9hq8l7Bfx2hYZ+VNc3shqWIHNX35JkNsWVVBxqXPMsmKVs+3wGWHGCJI9SxmOw2Kpcv8jNzmfZT5sVibeEr4wLVjcMlZxg7DlcyIMWHxa4XZtKt3jVFaotXgX3v7U+lBtV6/vykU9yrX7FLG5fP/0pTuLeacJiM5ksjkKlWmspIh8FJtWr5mTMEYsBRJGBWLLT/Gmv341qX4I70e0LuaNoQhBQ54yTkE4AKkNg5wMFhNpViqM0pIYwh/ER1EhZfLOEjbcPLdZPLYuyyKVDRhdzb4v3lPeORt2wI5bOK1PHavlM5cRXLAVKpXE5GtYCw4G2kebMdi2Kp14dIopMSkFTJybS9TXD8Rsui81bNmd6PE1tW00xpVjtXC2Vm0OXc+jJxiCNdifqLKLVs8VayIqZYY469YBJydymOHXvlOpEKvOkn2juGVm14PGQoJgNKe2QMjHqERJJMhNRtCD9N7lzAaHW2HWr3Hq/nYDLaXjLWLK2oJySnMKui/Qvikmiq6JxYkANk9FJmOjJkoBi1fSbMbf7u0VkDI86MyQA4B9B3Bhhsdh3HSF692VmadVcg8EsgAxtOduM/wBeD/TqsOuW6M2c7k9kyGVE7GsuZTd8S1krLNhbVqtpg+HwwnLCxLwI5JffXUkqhOFgTBDoha/se967hdt2Grqmp3DtHmN2tYlra2DpVVNNpMx1CPluc8AhIwCzCLDl1nuOzIizKjP2sFf8vwZuY96nUzhVOW2kotNFRwgpiBhq1Q2Yk5gpkZEIUcd0DzlXahvt4SvIY61attpPsD1sW6y7Jt7TSIEVe8YSLrCOveooIS7wKD9U94Z4bRQHT2beNjCNg4/4f1Iwc+/147c9JpHkicpJtXBAyq7iPkxnAIz+n04+nTCDddSq4jLYfEVdkpwnH50NPy0BX+s5S3kLjqlqvmogXWKuLyOPrqyFVBCLKy7cV5JblWKwFftI1a/tSeR+KdNz2YwnJ/I2o4bAU8NTmmrXM7SxlrYs4w92yF11amOHoY6vlCwhhZ7pybbKqsRZIAbX2Mjm6QtvJxtUmW6zQQ4AA5AycQGAnH5QXaQzKhITAygpLu/ma12jjizWUyWfp3ELfhclOOuqtXKptyc0HJQHzKrEEQItgkVl1mFNn9yImZL0Xc0vWWWGxHAlmRSrDyjMGB3KfSylgpzyDg984PUleISI58+QkqSn+7mTD4BUlW2lwrYOFZCQOGU4IkcDxLd2tefwFOspj9LptPJfFsrROGr4qq6ybHHDRIawUq0Wa7O01+EljZ7YaI+l3uGJy+t6u3PJouvrfT+frVutS8o5iKgw4U1qwwbLDW9DHoHUyiV+GfygPU5rGDxwY3Kxfz2wa7fHE2FLZj/kF9ayN0YaeOyLI7Utx5We6LDShilqKYaLZKBl58XVK3InFe8cd7fZfk9p481W1tHFjceKkJWin1fksJmJlinNpHdex3yFzLKtftlQjBeP07WxrsumLDqMTRsqjYJ7DHOADxvyM5/xD9T36hSCGSwWPxKH3JiZCc7e7IB/bH9eOrC++rjbhzXuBv0+ubNEtVC0LnbgfUcXgc3Qx+XOpns1W4g2bmFt749iquxjrOZx2PsZSrRyv0+a+PwufryickCqhasCxeU771CLaX1bhPlALS0FViawAGxTrsMZW5Ydny3NFUsmQNRtAesWKubBtOS4V484JyWxFZ4s4a3Tad3450ftayjpu07Pjd217L3qGXtGeQbWq4TkPdcDTxTnjisZjdhaqpRWaaDaqpvYt01jKzbnrZkYRYSxod7Rme4FPiehAMKiGrXMzHbMde2Zj1vpt6Ugwz0poRtQEosO3eEjD+W0TZZd/KswDDOCuRuKhdMlq11W1ba3Ok85WyqTl5K7WGev53njcJkgeKOTBdSyFlbaQB3ca5Xd+P8AkfX9v0q74dmw974+u2LOOrXsYmb2KvYu+zJ42550O+Tjbto/EXyTgy+WhgEkJC0u0cS5naOD+UdwwXJVPlNGgcoav9V1HELeX0jJbILb2Qyx40iszhaYKxZnj7dXy4y46pcIX1nJdI1Qxa7WIx+SuVLpwpzFA+qmz53tVYiezw90yQgFjuaUqmCT5CgZCe70ZcSco7jxnG5UOOc/c1OpuuOsYXb/APDIuVs/h/h5Kmyvfiwk1AA1czla1WUxDU/LYZwbmAUQW5o45CKlbU5rD4Cv+HIkTHb+R2Gdp2k88gd889HRJXlQf7xmRApMUo2K2ChZchcjIyFIB25DbWAwbP7HyXoPKfskobZQxNTNe63Vd6w3H3IeE2DKtu5HXuDYr5k8juqzbXBEYuvZtYeMNVTZHM+K1YtJrNQmySwr25pQeic+8VbHxBd2rM8l8J7XuWk5HAeM34X6L9FqN2OzXYYDOu4dbGPyN2q9tm7LsfUx0JmWsms+ra/WtXwwGMvhjrex0VYRbbd36eiKcNFNRWZa6YA6dca6WIXdnxxCBGfzXASwMbzryXh9f1rRX7PkGJ0HB7DpmkW8cA4vJY3WMo+cJdw1nJ1lAeVpXhpuSsbhGm5j3I8IQqQaPq83iKCNfNrx2gQoJ8hIpEGFUs6sXUuA244x8oO3JJ6hZKkXnYiLtJK0iJLKR5eRGFijaBIz5KlPlcuW3OGZlOOozjjGcYa7xXy/nOT0Dl89c1TEUuHdaQVpFvL7DktirzkM428kmqrYnFayNi+wLSa/dbiEyZPsLD00vaNy/wAY8CZLP7ZtmNzljN3qqddw+E1eq4G5THXl5pFy7kr9hRooY+tWs0pKqHdkpJtkKtd8dWKryrC3b1TpVXFrwA5TLAKEa2NACMnV3EKmrqlHkjyLKADzEMFJff019g4O5G1XhX/j1set2MNxqretW4+tZuxADaHad1z2M1nWsV9G/auQWUy2Yx9em+VRUmbqbBvXUKXei5IbVmuGfUqsEnGYJYI0kX5SfX2OO54wf0HUNeevvKy1oUEroih5SwLMI0VFK4bcxwAByWPA56x9/wBw45z/ABK2vc4my2A5YsbnGbrchTsC7msbLx3ORJM4vG66wAjGuqVRqYMDpLs0mOpsylh83XsrCx9n5Kvbr7Z+BOENQwVbUOLOOqeU3DcMydOoeT2zn6rSzVAt1x2YJ4Nr6vR03YchSZpbIN9x9hV+0gPhVxiwPIftY2bkHS+LA03edS5B430LjXPxrOY15qc9mEa83P3NgzaMpjcIqxZpsXlKV9t9rvKAqpHakloEwBLcQFx5hOGL237hXqciceV9yaOCrUrJOflMqOrnk6VConH2QevA3KgMGzn0tkVy6vXn5HkBM8/1StWo3Yrt7V7NkNtRa9byyhVmjbAaEbu4GexIbBOCes2abkqK+nVhslMyuTMSrruhDkTMB6T5gVCpVZE3IN8asKo8U1L2m8sYfYK27Z7W1rRYx9naMZ+F7HU1wl6rMfE8smYtRXOa6RY0+kMQLAE4AswuZ5B3LP7m1245e9k9n19GI2mqozqs33EY3Im3HqdWSgIt5IWCrJRIgZ9wz5zF/ZJszji/xDkeQdQwca5NfHbFmbiCHZsqKK4W9pzNleCwVeFml1dNBt+lia91jB70KGbBrYZl6bHI+q8me3Hf8Lnt84xbwxrisozHYrYMXibF67FzA0bd97sZay4zStst1JXbcIMntqBYmQJaiaNrp2obZjmrVnjXaAPMDqRvK4LGTIyecZIz7jg9DLQmGI7LojS5KIBGzyCNUZyip6mCggvsztBDHHHQL7Q8QrDe4HTAyrTwFTJp2GjXyZViAKWws1vO0cLj2JYQWR+a+02pYiQhhHZiuMwZwn1j82cD7Hq/J+Xbr4nn9Uyr31tcu7LfJl6pjHPoKHCZZWesg2qxWxDkJrVesLqJGm1f5+KfQFc5J3XFbTgdus52zQwWK3DWd/uVLVZGOpWbOv7InZSsNbIjJrReqw+P3Z6fmozJXeMvX3T8Scgp3Lm/kXZbOTmlZ3PGb1stZn1BtbU18pBRTrdLNQ2F1sSqza14k05dFcLThbNFMuBrSstf+cV0fdJZNaXkIXhSNAVAB8yI59OCwB4xuJ4B6mhoV49oCMPcvJGG5DRBQscyMpBLhdwPzFQBlx1h5XjihX9hHtV0veX4+di4I94nImto2Nl8X6Vr3FOz6JyRl8RpuNSB5GU7gmbmHaoV1sZTJOOyD5vNh6cVeXmF0vgY/q4bTy2FElairJ4UsVqey205HYGvrr+mFamvEVQYBW2Qxw13NWAsSiB7lzj1KezZT24Z67jzxtnSdG5H1qs7HxYWDMftGexNpqNges4J9nz03/D+VEsjtshX6E/8/WNs+CwWE400uysQjd8tlLdq4DTH6dc1Gzi/HjrSpntn6lWziXHcQciY1vuRgwpH0h1Wx4vSuE0XxDWqofLBimqLfTYgUYyAWztx6juyckjHYiOCnApSSrJaQyvIfxkrlHldZGAUDaEDFtqBQFDBRjuTLacn7bzwfDCtenO7RybG+7ZrfMOulbZjLer8TowVqxpvK2Oc3Hni8ojI5sKeMLAY3LPyK4uF82qptT8zbLcsaVrnsb07S0YWMrzsznXHZzWMxjaUlpescSr3zXbPLFncKll5ryu57TpobdruDTXrLsI2LO4bKVbuERi2ZAkkGvYlFc88ebxaW0MTQzbgbaGPkpdaXXsYGt5PvZtHHkVZBX2FDILpMB6aHuKu8ebbjtB5G434vyPFVPbi2OnktFe1lnAUka2zC4vCZTE5R7pdddmLNbI3LyWSULsZgastsEhfSt/zlzElLWNctR6mPKV5tM0lYIZMKqyFjJwd525wFYbvQMKSCFoxlEf4eVqgc2AJLcK7GSaOSGu5hMcrxEFoxHsdXiiZLDlnUSnuUzuU1ribhTZdD5B0vJ1t9zUavZX/AEvjk3dS2vE5RlvChaVYQzILq5VbDYF4kBVd45rIakAFRFHty5F3Xatk9wPGGy2nZM+VuAfcNrWSvk+l9EVXdTxVV+arQqADGrU+09lSMedTIDNmvTqsFvV41Czs0C1TBYdmsUKWQpZZN2/nq9l83MyojNiEupRMV64VfP4FGvxNMRhkkMTPc8/Y/l2657ntZdXw07KrN6ryDoE66XRhtLaa2EsrzeKUMG2/ncMOGZRw2IOfiXX5NzLamRVWYNaEGh6W9WxYr6hrLEoGm1K5OsbMWRclYuOe+0Aj+uOoYY3sGz5VGoYdrsYdsQyFCyKu5iqqcgAOSoDYJIIJARzXv3Iuz8I+xH21b7icliMn7GePchp9rc15HHxR5cwmycGZ3ijTVMwGNVD9Zva1hLONs5ZmZyF5l1uMZMiN+8y9WuvxFyNwz7Xtn9mmkcgcYZTdMjzNuu353kjk2gLr+H4u1DZMDZXomUxuqYqjnczsGeq5a3hcQ7HVKTDo0shkdhWsgpTKqy+7jj+npHIPGVvG1b2Bw3MnCuvcpYzEWn3G3dfuzk7uN2XB7NdsOtPq7mtuWqlsWBNpMw+QwuaoB3fGctTu0utq+58me2Xki/tOIRp2jb7omh71ms7NbAVMGORkMPrzHQ1yg+I3Ptx+NY5zKwuXZX1gIJkerle0e94okrT6elLR6yCLEEiNbidFMZT1sQ4wqgBt4992QWHRkOn6BHpk0a15Ylb4yYTULciOkk5mksPGpMikieaWRIwjIjqoWP0qooPvOJjVuZueNL1l13N6bonLG06fx9stqSjKbRpVHD67eoZ3KVMhXp2q+TnJZnOYPIobj6Z22a+nKrrhUyVJzcdmBbmMdhix9jY8FkEWVUr+04C1eoZnH2LBSDrWBu0el3GZBdOCbSKs0HSwZJDoX2wR5zvjLGA91nua1XKtJB6tzpsuIssoNXcxRov4HUdrxeQwtlZSN2i3F7LRsEBCxmJtMu4GwtzMb+R5qO68ka2qnoOnXMeKrL8jXzFIQqvsbQu/YJ1im+WrbYU5NPoutNZirBLKSkw/yQm16JdMijoSzCy4wr/B2zByrDO1AeMbuBuPv9ullejHUdLENppY3SNk81RudGSMqzEbUYsOSAij1HCgZHTE3O/yL7icXtXId7Mjs0e1rUdG13Nbm2wvBZzG8d47OWLVDbMlimsGdhzA2rlh+w5R5sy11kEnzWHQtcI60V3B53b3V8wyM7mcdmMU5soedvNjkLpedQTCXuUR2kiAlYGWQUdjwWCxMjXReQLeF2vlEr+aXicbyenK0Nzv3G1cdgURWyiWUrWeK0vwThcHbSc2zsjFRKAY2wIrImCee5stT4orcOaczEXtW9wXDPHeq5r3D5AqtlGH3ZmR1fZslr3LeHQbbY143jOabtucOlUIaePqYfI4/wAfnp+CU+kyUmtfAQ6PLYlnAX4mwHlmaQ7I0CWHwFJBBGW5Klh2GGBWUxxGKqjKvmNDDWEYiSKNEkdpoUO91847S0URCmWFHUbtztj2OYbhbmL3oe3rXqNm1r/NfCfE3J3PmsIqU3pfsO/6pjG8Z1quLtZSFYFysTgeQ75ZyvlZs0cp9VqsUCTxj7SaKcHJ3HkniD/2gLlWvlNn5Q3XkjbuV8gvFtotdy/sm6ZytynVZjrqap07NLkDA5vE+CtT+En6P2V3PptqOddbSaGocI/qG+zneOcNhr65xZzz7d+Q971bmPEWruvhQ2zetD1KxpSrOzV5rhg8c/Xcll61nJEm3izydvAY23Its1iNL/pqU+R9X539mOi5D6JX4my/LHui1jN6+qjQ/pLknE6Rwv7pMlru10sPlazrFqM/tOv6ny/cr1xXfqtblHZJbICykeg6dD448KMlSvQ1ypS1SR4Vt2Z3s0/JlWGCM7kYqkYdmKBSFJDsQCpJq0MF3VrWs61JotF6OmaPBdWanHJUdlri/YmjhseVEk7yLDG0kLu7Q5jbOyYKq737Utm23Q9o0JzLSNV5FoDh8qOMXYx2VsUbS2JyH0nJkKGY+xFNzEEFU4ZJnDHD8cCL0ys/ls7zdzH7KcLzfg6ulUvbZwNe9tu881BfTlMrvWjXH6Nni5K2XWtYrUZwmHwuR0ZKMdoOJLYLlvJ5+xmhy4Iiaixrjrl3N7RxpgNJ25FIap75yPtdnaK9krlvH9OaOWcpiMbTBhH46tXX7uExCKYl8zEUMZQxVxk3KluPT69t+94rXfcHq9na6+Nt4jfv6h0def2Y1rwOv3doclOH2XYIZI06NCvFZy32bMhTrPdX8kJhPkiu2dZ/9C2ptTtW9KtWrjF1fVg1ynE8irCGVPmDKcMncBhk9h1dh4e0u23mP5/xFFJpYWWUxSxv5JDbGfdEW2nOJI5UJALRtgDpRZrAZ3FcdbJzPS+VjsJV9w2T4L1XaMNa8Oedcx1s26TmMLjwheVp1dg0bNafuNi+2qDcOWx/SstcLMYTLLqyeD067Q0y1vAOy2dHKZZ+Om6xx53O7Hm8NWmtYTlclkGXco/6PQuypFhguDseNSm6Ed8h55vPXsr7S14Am4LLbJxh+p7vHHFPccW116ts3FOt4fX42JeWywzNSrstkM1sFrX8QcxazOFjTsnXG5Syy2zZ72339D5A4h5/4y2TaD03d/b3w5kud89YOpXnXB0rZcxl6UXzzUW0tZn3O0/IlcWIApLX46xD+4iTCDU/HuseNqE1CtqGlvqM0aPDHSdjAgMIdlWtKsYUbiCE5xyCxPdmYoNKDXbcklatFclpqz1m3lTdSrXIKPZkdXYxln9AbPmtFEqlVQXBe5bfmvbT+qvqGq6qOxbZpfF3tRynElCq3vzGR2rkPa/cNVxtMQWSbKrtXJ6nhBllNwjaAZXWMrHnkWBo3HuJwfvT4/4ZxzJWnadrt42krY9XvUqaMPQZeuZSczjrgrsY/HfQa8KpZNk/v5d2Mx0mbrQxKkxX9NM4i5H2GhsGcxGd2xHFkcZVcJctKTvESeUzOT/rqxVOtawiNWxdjG3dZvQDWNyGVy1N66xVYa5+7tx1jeaOM43DkbZs3nN6z2N1aNdzIUJsnnwweVZaVmm2qChmnlMDnMbifpE1whlW9STkSObCxn1a/wCGdfwrpukvpv8AEga+NT+DMcEmgx1VBmVCA80U3lOyyTyMzp50ZCLGsZ2yBkXzaTfN3VbVKX4mK5dWSNp1dkrO2naXVi8geoWoU8gzvKpSNZTNE6kxyP1E+4HUdp9q3u7zen6rk029l0otV5v0e9teL+freU13lK7yXrmvp+nOyOVi1j9ftatsmBPG5c6mQjP4+w3HYWviPoeQzB7luLuKJ9jGQVr23NzFXmrmTVdw9wnEK8dePM4D3AbBlMZlc5s+tIFar2r4ic0GJanYcghNfG6XiMTbrNAsKigmt1vReTae2avluXM5uHJHIZUNdwuTzm8X61jc7msYfN5LK4LXtjyGNq0ZDF4a1sew2qj2KQ9c5fIvB0WLtk23m561JXArd913jjHTjt7yvHnHm5cz/E6fD40wvIy89idaVrHyxa6/k9nzGjbPLbRIauqjW7y0dr68gaSXwb4CGrWNTpSatpVnGTMLEsNnzpFjLMpSXHrMLRkSeZmIFmBKFg3hy1TQNP1S5C2qoInsGHT6rQ6mlBBHIZBNDI9WNJr0c0b1nhMduWOKJlWwIHEd3obyXGG9+4SzsGsyOBzer8HZbY8Pi1J/pyvisxjNV0rFYfVVk4shZthncZUs7NRpttZG1YC1kTiqk2prfxdqek3tW5osbbvdeviqnGue2zWmhWey5tXJtSSq6rgF3xr9qHZN8WCDH0ZK3Z7HsCYFTi9QtgrNbNxl5OwY0KqqjNO77oazlwrKsT9Rs0gMkNyNaDizZsfGi3YeIjBeKO2LMbRxdumxe1niPDhQ0q1x3nuYMpteAnW7B2N/ze5I2DYUY7H5r7fJHVcDcK3br1Ew2vWr1Kt60KK/Z5LJWreGbCyxX/EKpMkZYS6hdS1ddgFAfDhMZkeMYy3qwSx7dQWNOMDwQwWI4Vs3Fq0kjjjp+VCIPOWBBObS2J0jrznKRwBoiQkSNFvcV9pOBft+W5x2/a9cx77fFPsvz+0L1mqv/wAjjb8xqhSgmZVjFVreSp5illEvIAc1uPGvctVE2GLrRN+yTQ9mzGzlr+sYLEbBy3mOI9o2GlVz1yrjElUw1XjWhl81aXkYUlw4fYt51mgyo5Vd7LuYS+pFigjI2akJsuC2nhHV9HVx3s7ByPKK7Fjd69RPyX4O3puRWdPDZD5PeVK5a+SAfGJQxAKObIGMg2O7VsFznpeTHmfj7arY5RGv7hi8zl6j1ocSMudLM56vbUH5lB5SrQyUwAeErdCm8TeNdagpNyxr+j3IqulUKus6cZCzalNcr0rXluYwhh8tCpKoc4Yn1cHB46POm2Wi1KWtboxXbUcMFCK/U1GWnWlqh45vMWvNE8gnlZy7RmNgqoQ0iBejPlPi/W+MPajxfzMyMpd5IyHNW9aLvmFrW0FQxmb0jbd3wG24CbCydQ+FgNi13KtvZJTLFbK1zith33Fsxb3lHuG5S33jj24+zvjHT6+t6Zq3PWx8t8ybGzOYxGbzeXo61ksFt1JNTAXqIDgn08rs+M2S5nHWitYbJY/BhNYmOteNW4DbcPtnCOs8D7RlbFvRtB3HkDlO2OyKv5nMZbadl3PYdvzdnLbItolkm7Nu+07ZlMl82stI/UZBnatS4WZ+4XjvcZ2Pjy7ncu7ZKGpavZx/HGsD0t0OLcJumu6/a2GjRyCVhaavZPpONm+WQsXLH7S6qJGnLRk1Z2WOSxbhnsTSU60LRGyXjimJrmfdIzEsr+TJh0xuLEbApYLtQ8M35Dow1qXSbM1bxDq2sfLM7SaaE1KPTY6iJHEA9KW9pzGO0JhCkQPmvOsEpenFtfceU2Z/R72zazrOPdVxbL+NdiKNMF1MHYuOQ63kmmNpdlbKypZXqNB9pjHQSLFbx9JLincdy1nZd613Cqx7VV8lbwtE3WDVWtdiRrBZvUD7aZIaDSMZvCFcFwIzKjdPSu9TWmows5S3k116uYyNaLJVLEGwnqsGquJE2OiJQ5knWUvsFjepxE93QvK5GxYnOWaF5mWbgtgY5FzIXFkkslVIlxJWWdVz8gxk+9yJATOJE1R07o9T8RafWtVpUooLdSUPE8lk7Yyrxuirn5Nj7mLDklyeOrLa0+Em3BOsUlG4kCmr/LgEM8YCPNNIpDz+ZGlePa2wIlYBWO70ymc0PJZzcdmyKqrc9sachZzeeLHI8ZVCo5VNy5ZMUlKaSauQ+O1TUypaOqDCWoXDfW6H2y8r7dl/bJWhVKqjZtEwFHUtdt7BauXUZmvr+u4aljshkra2WLN65YJbk+fyFOTdNF7bDW3LFgtNGA2XfNNy2xZHQ8vW1rF5ihGDy5SlVkb2vfLrlk6hBe8kjL61asyXrOLKmhXlbGV1ysr8YccpgPbnsXKuMrXMhp+j0se9GCx0MbfzmPwScMyxapBVkmyIPs9q0mKT6VrBCuuNeDPt1n+OOpeJdM0zQ/Eq0b1DQlM9GOOQPPXSHazxq4fc0MsQaOwm0Z9GwMyrjkH8RP4deELqUrEzafQ1K3qmk1a83xcrNYNixEk9WxQYQxxGxIyRQEWHjEXmSTPCUyaK8xM3R3J/JO4Zi5XRyRtFqiWyPGiNGn9VxGrVcLiIHGhAoSupil013jUcIskh6rb/ACRLCv5t/uUr7XoGrcXcCXdq475ay2c1Fux7Te1GzafUweAzmMyG7VMdeyNZaM1e2nX1ZbG43J0wcjFqyRWyWxtD6e+nOwZq1ytyTnMlitUDXjyeYTKMUmbV6moKONfUsuK7ZFz2ldt1W5roMQESYKEGKMfTb1nMZ3jHesPl89ibJbDq1LItTTyayq+dTaTTmuddie9Iti0iYKVkyAYUqP8AcMZ5xe8ZUT4gS9p+maRDp/xISRrNeQAq0qeoyh0kDeVucKy7myMqOrZa/htp2paLplexJea5pemPf03wyb9OKA2IqgENWZVW1HPTit+XXkkSSSGLCuskijmtP/iItizXKP6aXuZTiMDs2t1tA47x217jSf8ADrV77r3LvHVSsi/PQJvV8AgDyCXJdAW7DZrsUTUdofL+2aC+JmxkZjsDKhIlPXtlbbw9Ov8AzSMh0if79vfHXu9fR8/XI5/2/mv9MD3Mzs2pV9O+Bp+rOr18RkLrF3kHy1o8AvIS1aJt1VERsV5B8Xyp7pSLO1kfOA2NndTzUf28WT6dJ+0x33p/7T0+3SP5mfv/ANPV2h1ipqgzTjprEmdktVpmaRSwkzI0oBypIQf8qjGOFX5D/ihoFnw3BpmnWqB0uaKM+bp7WxqAryG1ukVbYJEqPI7SoBxEjrDvlMZkaMIusF9pmZgf5n/b+OsfaOk9Z/3gvtH+0R9dz9PLXFX/AGK/p35bKZSaUp9k3s+rY+hVkTrjXHgXUXMvX4bIj5LbWsCwIT1ga9EgHzCzv+RH16ff7z0iP/s9I6/aOv2noMRMx9569fX16vYxr+Hd+m3+nrlrdt1a2z2O+1iawIhjDe5HAOnmcdQmFoIFksAYwh7mCKmjJCBEi16tNYkUxRwyeXEkpWWUw7gJVHzAckZG0E4LYGA23ph/DGcRaKsXxEtWS3clpiSCt8VIokoqx2ocgKyqwlcDKx7uVQuRca5xrjTq+fF5TIWXNvS11Gw2RAzeXU7jIHoUkJjB9/iKLAft2FeICmMvGjcoHkLXfj7PyaNakTIxrSVFTHxYgUrhci0vPFmFOIfJASpJo7QGFeinGDRy9OsDsrYBikwIqmJpt7lpFSnWSIhPqqIhhLmYaJGUzLe6evhmcrgtfrY0vqSxGml3QxlfY2TkQmS/EYdFgikFdZ+O2RKIYpwjMqURKS+ZJWWAAKfPjtySMDtVcqik4xvZsZ9gRtJz1ZTqeoWHOm2DY1CVpGVY5KxDogYShTKIPVulrwhWCDj5jKECBaZDT8DhsDXhgMrVMwNaLaWDEAuPMaGTYriQjBQHccPNcJmPucAzsiZnK7BfwqsPSw1uzdrRfp43HWqbaSKlKqxPx67W9YKHREMlhukZOEz3NCFl5IxdjuYhcxk8O1VypZJj3FZs22jZbBCZKhT0SyAWoGEQpWa4YErdBFInHQ0b+x0Utq4QqlOU/OiIpPpsf5FGpVdXnBQ97TYI/HmYVVAFuF7Rjs9KLdoKGNPUGZkWLbCKk8xKqVJYMwKsvJJ9B2sfST36fp5lqKpZ1USWIDYtPMNS2RrHLIiRpG8TsZlmjSMRriX8ZFAkQZKdQ+3LoYuyGXz1q7dzRiUVzs2QfSfjVLe1ciBsYwU9h2WiYTCVfJP4UeWWTIr9DHL10jhslmajckFoiaOVg0qgO1sViAnkp6/FJL6MggZ2L8ogyBaJFlcXulwMkqKmEp1cXjhdeyd/uyzwoiHYNdCarJKCsoBr0pHtB3xmKL4/cR+ifUMIYa+wbuy1sualtOknE4ica2rdbaXLEJBlh7bYVUGhVkZhh1Blxshodkel4v8A81k+HYzRBULYfTxCSyOm78R3SUliCN6Iyg8Hkbum66gumaXBMt+Ca1HNDB5cLy2oQkkZeuvlVq0tOGKHzIphXsWVLISwGCIyoNa1nL5q7ltbxK5HE69GNy+XyeddIsSdxFxlEa09WtaUfDsOeTChiPjgtUSuSMh7P18Yje6hYCvZyeu2RrvqZgmJsnesXorua7GgpfQ6UrsIJUT2TLTca5glxBGVEkY/YwJt51ejfmxGwZJxPIBpVqVwKpnWUfWythsICIfIBmzuUxfZIRF5vWQyONw2cwtgg1inllY+czg7FdZ2cWq+r5xJS8hmq/xpkPLIFKYEUtNTGJL0vWhYvxmAFXkikLBY2CSGONkaNUUhfLhVZAJGy2ZBgSfl6tta8U1XzLU5ip3NPirQkxyxQm3crslmazOH/wB41Ca1SdqddRGUpS7mrMds3QIvYFYHckU61268lX8W+wyxY7gOpWzBKYFkrIsAFoArEEJKcfhli3qmCEhj+RMaq8V3aNboUpwlnO5D6ffqWFHj7pqizNukKoWPayu0vKQrkSXEdtSYCW+jDL0NC03E5fYMG517Yc1sVkce3MrbaHGYO+kVlTk7CCQ22xCJNbIbNtWQtCRGVWCgobI5XG2Ne1ihdWVegsHRhcPJwhR/cXuyBrrI+OTLjHWI8xF3MIZBjEjHT0nt+GtY03zHtTxwV+J0TInMYaREjAmDMwLLuLKBuLeWOfXizUbINzTtU0+lf2qRptqS5G8El1YqxntutJHQsYpUiiglkkMKwm8+1VFdnULE0EJpv86K03KzkOZdpV77fqTRiWfTyFArWsZmEwkhYuFyRfi0fJ6hata3r9y/Wi8ycrfxd6lZrzVZFt+Mt1g88Ew3lAOtB4plwwL6yQ8MdUlIkTVbqbD3MtIrhGLzHjxkiu410SRNFpfFCn2gFQJ7oaxJeSZLul8D5fQLavZS3mEuABrtWbVDcHvUS1uFkGiz8ko6PLrLOxpktcFLAPsAVelOoazDFUi+GrvanyqrJtlwOVRziT0gkjKknB7nIOV6bRSxKbFeTCRCBnsfEeSUdyTNWQSGJnaJFZRMoLSBjtRUMRST9dQtVzoNwyK/wlJf9QXnGOfVJ/hMWMVWrtn9yKnRaIlndXbAsrWO0fDAptVNcY+llHZc/p9fD1pLE+Q3fNycDada/Zh/bFKK4LVFKwJ9/UwuRLWQ6TK46MG60eQdTpY+tWcplcRdkBv3qvSYmkaSb55c8IrQxcyiwRSB+GRg/S+o4nYeQcldRVwCIp26Foiu3rqMLjK9JhzN1rpsM/H4yrfeMrBlrsGRlTxXM+gdH1YUWL6vp7BJuFWv6WztQA/7um9VyMYcAE9+Bk2TTGOfj57UNejURZJL0rQoJI5Gdmiae04iebEjbjDI5ij27cM3oMlY5mt6XqlPC5PJGjcLVzddr1k67qtHHpWmKmMya2S6IuXcstdX8B/GmkQrlFgK4AuOqso2kXaP0qxbPLNT57rGBM0ZqwywI14LxpUVw/xuN/JRL6QolHJCTH28adbC6Sj+of6n2Kpxzj8Hl8di6LRq6yOMTU+PiUutwAZEhuHZU7LoLpf+AF1cJRcUsUPj768WyxTyS7DLVy5VskAuslVaqjYm2qtIJR20kOGRr27EtheQBhIlYMGRlpqmuwWrMaaTp3xFIRxKV3QyyqvlQkqJn87DybpGcKx2O7hQpUKo2jmTVKVi1slezNds2MiKWrNN/wDrCdkmeMw6fNLDVjirx15bEKNarV6zSyWUkaw85dnCZLUbeba9lXYHbFXx1LDsDvXGuDTTM51V8mT2l88PhsrOgnuE5cZIEV9FjqM7NZoTrt+gnIUHZuxmKdmpUGk4pGoHySe2ww4aFdpmwH+JD0Vh8VVJTBGbP2bZqL8nNjGYVGLZda2zYxdVRJxOKsNNS6tOotnV8IrL7mTAwc1zgibJ/wAeoa/WvwLf8ipIPI5y3pB0MIpX3KAbAxIWuyf24gPkREEuACJn0HaXRLy7bFd9MmgCK8k5UrLghy3qGMvnaV2qFYAFQRy8pxWBDG0oMPxDtPWr3pYnNNwqRrAhgCmSODukhkkacNvEjCQbQPZk1bl3HsjC0wqxm2183csUkuxdipXW5zzQlCIkqbpVXC2iI8Nqt54FqLJrIGhvOfq7ZqugKobFWvUMNhdhwWu4LxljKGo5x6ySRYtcSxqaN6nZcKlAUXIpsfj2WPiPtecWxg12YluLE1uyUlkLEyTxLvqurdh9otYK1BVmIlhnMwJFCmzIzJ+hBvTG463WVRG6fyJsKpJIILrPXtYiSKTUSO45CuuZIVfmDSX+x62TX9H06o1aOzWnDoimVHCgFHjfGECq2CASrZXdhsFgpENzSPiLNaxLFH5mmzSSIFiSR286GWv5imVHkjDJI+yaJopNmYd3lNNE3iF+o8MWvH4qr8/D2W2Sdi3OJ169AQ0zyYO8lexTaxDLCKBJCESUtrSR9vqPx1uzVXk2tYPxs1kJyWTFlqZpW8mYTNViKwT2LTUd/iKtcI+PFiO8xCwRnLuwGDpa/wC35udx4UZv7Tv1insz5UEFgMVr97uwzKVmwsLVt+xy0ROvWNHbW8ld0eSBA0HXxMOq5NuOi1dGuSGtYcMdXrW0KmCOoT5Ff+FrMKCRJS9D4IHw5kdgirLNaeKfTbybmiSYrHtVVV8Mo3A4f8MKWPG1i0bDcD1jR5Kuo/Gn4Q+TUvz0N1gtmSWuYvOZo5ArxYstIIR6hJEkdqFmhniPWDarV2MsN8VRtqySzF6RmZlCIlC1MI4lzWMEf5Z53oGTFMkiA6Ym1feBi7UZkoNFdBK7+0gWJdwkiQlREmiiCAahMato+Sa/ZaP8OWG4yfBXTZl1+u0/KC65qbNn/wCVCTnv/H/WYhbC7gmGKZHYa47iFB37dnPXWXhiu+vVQmYqsi+1YMVkPIEmLgXESgFKiVW+81fi0YMpZbxV4xqGoFHUqBsywzlO/l8d8D/wdMLVKmoKx1lX2bYuBu9P1OcfucdLO6uok8zYs0/LTurTFXHtCCUAKlop8aGFNlzmww/KLCKWgIDZDugmmuMsGUxsG7H2cTSx9WoZGTAtV2IBij8oPVWYgpB7PGH7Tk9oT2Kjt+8t/YMNbhDKKqxRJyb0Zh7p8UW7DZIq7akwViPir7RYRR0XBhMFYAGeOQtbFrOvcRps2U4mzld2zt7G2cW7pZN+E1e4Fawdi0SnBim5B74u0KsEJXKq2hMsOIV6dpdv2Yljoi3bjIU7orEkAC5UEsu4Z+pH6+3VOu6NVR1kVPLZ5FX08dwpJJ5wAqk59KnG3uVHUVyLsdb/AIP8CYU47rqdJzNxN/ITUKi957PRWaiGlNd2NrzSaFalVYtU2oCLLGnY7pbFce43E6jn8/nuXsbbxdW7oOyVdM1VmJmzDNg2BHi1TalUrIdK2KwuWS18ZCBZajzdsLAAgpxeN8DoWSq7bkeV7a8PgqWpfVePMVTtXE2M7s1BrmVsOSFqO4qjlrdGtWjJvQKag2ICEjV7nTKchcj7Ty5yXb3/ACNHF4bJ7NUwuOwOnUJ+ZQ1KguhTXX1vHWpDyNGheC6xrylcNLzPWI1BWEFxGpRRJbmopWu5TFaaIWB6Qqt5hBOCCEADD1hs5IU9I59NkmaSnVgxD5U8k11pJImWSaSN4ooHIPml0ksFpIXIrtAoYIZYgFVrWx7tnqoabYMs9nn5i7m6NJBufEqLHDUzCAIZYSqEGA3IUruao2lYqPOQ8YgOQzF8qrlpfXbFLzhlbLQtO7bDrLqQCC4cNezWQ5YVUPDwTPafyZnrKZfFW7T0q1awGh5io7fczQvhu+wOosZU1zFX0WvqGo6+ti4Ft4Lik2jztNkNeDF1KKVAxngUmnXLmCzex4XGJx2YobWkNaWm6pTyTZO38oL1Yhcxab1eyt1dzevjRDJBrDKZmILOpVnPNpZScDFZXhyTs59OB98cAffnpZLTkhGCCCOCybiSfSOc+30P7/U9AV/A17xrttrKu/JH5C1wZEyytXVT+kqJTmsW8ZES7mGAj2dfGUzEHjcqnERko6R0R9Nr4mVIBdSpCLRnYO31WyCqrBsx1T1MbfWUsBsGJmTwTWvWFhk5NuMrMCvZqV+llCYMm2JWoImaoxZEqpx3kUio2jA9ewvPS4xFZmy3M/iyyNKtgr1LBEpa11V5K4spRdu/xByTj6rElxMNkSYKR6uGSms5PmBpHT2Q3MMc7ce/tj6Z79KbFNPnZEc4Hz7lY/L7Dj9+D3wfr379gNexOTxSNfztTOYfNYNWdbfTHbKciZsDIVmQYq6DDepVP24El/u2hATkYWuOoWHTmbo467cwGMB169NOJP4ARMJO1DVwuFTZOVrDsBZTP4BDVflPS+uVo8bDbcFXr9tRzgMErQD5Wu1EiRj91j5HGIFPhmY6SwS+ztzO0anVp7pp+oV0KwV3RKNGodZjrVnObRVkDtbBbfFcoRIKhi045jRx/lArkspjPUybSQTgFisM3p2q85LFsr+YDJ9h/TpeIN//AO7wxqMZPynjbyATwfp9+lhb1zCloP8AU47Zr0ZVV5sP09Q2QzFepD1AJlWMZT3mDpnxdDSYJf3dhdveFZhuSlYA4EvGoALrhCoQK6xEUKkSBRCf5slq/MYxBCC3D8cRiPy1bpMe6vXlrGREF0GIKQ6EYQ7r2wB+FcSqWzJrmZ6PGDkZlgXcHvmy4bXsDS191erVrZHLY7J2kVsR+xeas2MuW7zUk2t/h2Ox6ZhoNqre2obE9RiFE1mJQT5wg7rJFJIVxlMZJfnOP3HbqMRQgHy5GVxjuV7+k9gcn2/1+oWRWHgQLVXSETX7GqFstmAWYf4yO+BZ0klwUwMytZsIEl07Zg54/fGVzmscfvbj9fxG773g6Gw7ZXUcZ6rjsrZ+m2a7WLkQnBAD127tMVzNxylWch8jwisxzLY56zbLsrgccytTSK5qsm2uwkZgSeEq7liFmYBsE0+2wJNakA7O8ujAM1Q9n134rs3fbTfUuZBynpoRNtToln0t0NKyMoCCIXyjoiSAC+QzoUNYa8tyFDJZLOu0/iGYY+Q+rG4HnknPbuR7jwTxRSMJZpGY/QA+yDI7D9f046Ndg8eArco8Za6rGZLXMbyfn6P9ZNSZNyNbEW342ssrMn5V0LhVJyKKq1JiwTWOeQLYtQKleNyuTx04zG41uSUn5Hxxp1DhQGo3sfYgoFk/FHt8cyJCAKiCWyWT1kvzeYqnf2uji8VdrUshk2/Fm6+LOUSwbTmTdyBrMvM4kv7zCQN5jEsWsrMkAGm0bPhMDxpXx+tck3rm0sTUS3C0tZLFVkU7q+mVxb8vKhsXZq+OQRZMfFaZJqORc0eyxVtJsNR3/wA201WVV/CV1MuDg4ALBv7c/wBM6WXhkOImK5AyZFCgn0+3tn2x79hnqLyHFF1vGGr7dr+tZWnbyLr1LOvy0VpxKSpXKi+7Et7ktnx12sm3DgayXmqWGaoIPQAOhEmrFqvt2v3LtpmOMcBiW/UMoylbsW12LTgOscvLABW+oXrFZqmKrvQNZVkRYPrE1puVzWtbYobGccrD0aWRr4vz5J9eK9m/NfK3oqiCl0RpqWvzzaSKgrl3QVho9BBoY1YOPHNeJpHwNMHeEq5WBbCYDoQG057Z8cLkUtgChjFqme+m3A9TdO8085jOWMJmVuyklQAFPbOc4OekC0w1pRtjO48NhtjZKYy5xjnvjnHvnPTSy6OE6Nclhktz2PZohcXchUihRwi7oKJDEEiwJWjUJEMtWlg1ikCYa/lCvtndqidd0rR9zocda7S1TdMXktNw2YyyW5W9bzOrieWymyUpdaRYq5QKyRWFiRYoQiyER2MmIPrWJyXIXts45xWu8T6zirWiWNawGxci19kxlzZN/wBgyWSyy/q2YxxqqWsYF5OVppsxMvRV+nqdasLTHyFq3m25tGvNwvDW1Xhvf8LpsrDHVlitWJyOcqtHLUyFRNYbRWtk/Olx17kNl6WuAgA2ega3HqI/A1XayhcwWoSGGVUkb259PYnH19hnoq1SMY2ywwxcso8lwx4YKjHBYDcNrgZ3BWG4BhgQuu5rZM3R22oW3YfU8YzFOzGTcRRUpWHKteJNev4lucRPZ41+NkPhK4j44iMyPqM3/NszeBU9Wz7nlcXlWYwX0tl2G7bxr8xhvhrpXshrwXTxFi7j7SJXhbjqrX0qw1Gi2LSZ7InAOqFgstTuMxEY27Xkz8ipK4LajYla02QHyqgvsPQlCi3H4Q8WfaJzJ4XAjwFoO6hs+LsbvnOQOR9W2fiebFFuxajgNSzzsfpu8PZVyNjyYvfqAhl8cttRJ4tTl0bBOtC4lwatrGipO9S9fqzzvlfhoCvmgsUXhcjkE5wvYEEj6ARRXajRz1xMhY4WYRmTDbN4LsqsqLhGAZyo3YUHe6qxX7YufN19rvMGvckcdvoWMQWKyOB3XUdnZcZqGX1vNAdfNd2NqWak0s0mu20/E5VTrJ17bCQ6rax1q6h0nHHWA3zceWsr7X9VzeI4kwrdm3ZOr5G0F12naxayOT2fKURZ5XLKhQtZrLHRVJtf8W2uvVeaalGnUr5jjqUV5GcjYqh5Mc6KaPCTWOukJCtDAA56F2QJT3H0L8GDMR+JOv29bEzWcNz13787R2ZnhvYmYuupZtXtew4z4zcVqT0KE3S7KQ168dbJMIS/yLsKIexnp34cgo6RF8VHc06pEX82OHVqkdnDssY9AnD4LGNQccMVB5IB6aLYktNJasPJJceCKB7DlmDwws0saOuRGVheeZowR6TNMEKiR8pXL6VieVcAHGjsaEXdiyicbRzVNk/VrF5lmvGNEXwEfHZWsrWdZwK84Pkpsy1cDHq+fvm98XN3u2LA8VckapqOo8c8a5/W91rrQnOL32/yLi8TYxl6xmrzcq7CDg05Rl/K46ljcPVK0m78PIpZRBVYKEUrX0ZFDI1TOoypkIyGPsIMx+OaG91ckx3tZPiKFmYNlXxxOQsEXYXU13scllGYjc89lreav7lasPyrbQlTtQ+r4UydiSEa9jzJYEBAlEl44KFhEEUWu34k8QanHtgsaCaqKAPhtFp1/MUFWGWCjdg5x+vHQm/TnlrSzU612/QaU0bLpIJqjzxpFM0JQhVMiBQxA5AUE8deeeuOzJjWtVkWF1aqoV1SltKikJAUrGq7uqoJxh5WJeqadkzOWQZOYI3h9w+48pcp8I6zyXyDfpaXiuftIXxvtuKtqR3c/wBbgndsvZ1PNZbzVTvFl9BuTtGNqNRa8ScVfycWBZj7b2eq4bLp1HE47S931fGWC17ardnDliblr5Ft+bwuSRWKgtyu+xar3Dg3Q5i0IFJSMGQdliMXmnkHkLkyxquq7k1a8ZxPldxyXHOqKxYV6+o299r3KO1fBrAK3wVyhkstRtV7DGQqnfvMpTYY0ymq03Et+STVNThqZBwCsqVi+YwN0cZ8vbt3BQADyR2LdFZsMYZJJEkKyEsk6szRxGLdiuMcP8VHVZt527ULf8RIiMy1iKiOCeOtrjZUotbJy9smm5XT+6E38PisDiLmVTtGwIpuA24y/aQOOqXLCXxXvW0V6AAM9BAc5lQyNalgjY+ynDWro4w7fxjVUC0yZhdIOoyFVcdWKkvIw2Gxr+pFIS1+VeDaWkYXhV+LyNvIXeXNar5W5ZtN7a8Zy7ctEOGCjDjsUV1a9Y7dq5bFNZpWKgKNdg2B6Gh027htjDF5DF4/LW7NY6A3PNM46jbuidbHHatwZ0WvqsiJPsYXxmtAXD3xMhjVqcckwlh1OrarFhhae6HI9GSSCBnAJxj69LJvMJ/FrSMdxOQm0EErgAA5OBgZ7kDJ79Y+Ty+uZ2mrXvoVbGroajTjDXqCxZffstSwA3AtwRz2VMhEmY9g+ZZMKIMlx3enDC70ewzedhvMSdjhj3DcN46y3LLG2/X9f2DaMdOU+DZbBArXbWOyvXZQKxUFGP63FUrTgAGq3TbaOKuUVZvZa2Pv5PT1th+v5Gsq7jMjcyFewhNUmIN9Rs0UO+odpuYCzFMS6LEimGTYso5k9p36j3t90LAUtG4Zo6jwR7p+SsTlcnmspyXyvyLX2/HYwKHEe2Ny+OqYDG4fA+2nBJ2LT5w2bLNu27F1cc/X7OYyFvMTLp3hmaoiw63Tp6jt3eRciediVXPEnYAMFzyTg8Zx1l5HrwxummWJkazSjkdnRI0jmtV4pNu5XZnMTv5a7VUvtDPGpLid9xGh53jLB8Sa/v8AX1fGb9fTsWUyOkYVIKzmD1+/ma9fCZfK2GMtlcpXu9VWkwbLQSBii84XRMii+PthboPJ2tbfjbuSxOX1HYxzuMy2FLpmMeSFuSyzjWQceG78awxC290kPlOE/h0cETndlzu7DUyOTyOYzl+jjamKxdzIzafkA1ukc3MbX+XaHzLxqJtFaKk44OtKoGzHlSAxlU1Xtby9HOyypYQ0SYt1oPINvx1+w6bEsLygVoW9QsKkVKiRNbGSXaftQ0hpNPiry6hTkAMbLJXjbPpIK9gpznHuO3YdEVTEs+YAy7lKyxsgQNuVAy7cyehhuG0uRjg579NTn/YLm9ahwxvp5e/k7Q4baNUvVrFtLr1LOllsltuYy7q1YVrrW9osXCyl1IEIjkrl1VdhfKsQ6Bds+SxnFuxcU1rGvuxXMNrTNgyt/IULFnYtNy+k7DRy+IymAy62LXhbU/GUGU8qr42cUL6rUoYyX+htlzEt4w2qlFbJWs9TzCcyFyjMFh9boWwbWeT5XEQNy5aYNanMLWDiXKXSDFiRPfcEa3h08JbHmB0qvJaLYw2awUZebwNqhg65hm9gTQQQY6zaKw3zC0yZTvqapq7Dui/UCWrmmactNbn4ahVQiN0JGNoyxyec4I7nt08Tynl3PVO4kOXKEtuDI2fTxncFPI7gZ4JytvcBeyuY5VzexZZ2Py+bzqce6xtuvsYjVtvHF43CUauT1VgDB2MOtDBxli5agr85Wvkaa22a9ZBKm9IyeqFs2n53bpdQxeAzGFyOwKxkhRu5Cqi3MWaFK/1JtKxOOAqQ3weDESUxLQIgme/nHiOeJP8Ah7r2WG1UzOS1/L5Aav1IctikYGizEuxrMberSxSq1j6wk1gZriz+6+JS+q9QkOr6hpmzcfBTztDJataw/wBDzuS3wmBdwlnW83sCteuvvJWRLq1qOVyeKQNnzG8ScEMStJMaI4W8lf438F2XDZZI5XIwD/7mTk47Hk/rjGhrpJN5jV/iUYDAfIyp2AMuD2PBBz+mAc9A1vVtTyO+74i9dTjeOtizu55jWGKk8qX9I5zMWS13A5i01rZvNXjTdUyeReMNvMCX2a7AI2EZajxZvXuR5K2jWF38ryhuGW0hhZbI5+27adgu6Fpg5HGY3HZG/lG2b1/XMFT2q9i8Hjjcyjil7BkhxlNQZS4o3JltEyWgbPlPa7lOIcBlOY+LkTyvlcmGeDJ5jN8Z0ZvDVoXcLUc1WQDLqpvyoJoZJ16ulfibXcqO1i10PA8ibfnds5G4fr5TGJ1PXcts+1v0zKVsRcxeiuAmXrgWLNum3JYt1W/Xp2k41VhjU9jIpwdcpVXbdx9X9NqraSWuwyYxLQKsmHbHkovqTnPBwcjoqtEIokuafPXoJJEjVpo2WaCVJ/L8iTzI5cywTkJt2TKZRjaflPT4464w133JcOe3LRt05h05Ie1L248mJwvImwZ7HTf5Axe45/M6LqHH+agaFKtiUcVjoC6CUorRcxtrC4Fnf1oWK1mvPt95c3ecv7adt10cJrOX0PfK3I/HK9wxN5uJ0vauX+ONy4i2dW947FXsffPD1dT5O2CrkKg36w1LQ176xYC4Wcj7S6vEtvnLj/WOQNFRsfG+45ydar1sdZhrMRYzStgthdiiAOPNs+ruTE01o867eQZkmC0Gk6QzKYvcOG9z5n4tyK4pu1Pfdq0u5XYCbmRPW6D1ZnR1ZFrBbWVmreibDrFzZbOMsPxiM6zIqpthVCKw2Pw3T8S344Lq3J5YaTIsS2dWvvCPJSGSAvBYlEfp2ellUsxRiRuGWPZ6lRLujZlsULULz/B3Kq/DKL09v+YLGTK72fNlmZ7ETqsUSWIYYgInCKdYfhQne47/AIGYPaNa2Td9v5I5wzGVqamdp+Mv5T69keZeS8/qCWF+9hbeR33YtlrYsXQrDqu3MaiVUMZSx9fHweq6Nst/cMHsWxjiqOBy270RttmHA5+sXbeOxNIEwDD+VcyNZuOvq611wa2fUhjtABhNJs5/G77p+c0dT9a3bWmZTLYzaUX/AIpLrji+uarBkHQpkhdq+Ss3sDyZRBEkq7YkJgztuVrGo5Jn9EidrfrVjkDE7Um98y/lvqGScT8bRxsDIiqxmmPyNtllqGIcYy9pg6DgrxHbj1WHydXj02zJHuX4epVcRhcIyqZI0OGVt2SWIxtIxyes1ahdy9d8RiGuBIsASczgsJ3KuzR+UyCAxIgyj+aGJBTGLtHHmraRwZxNs+ub1U2bHcu7i3cN54k161WLE8X8pYrjks0G67tjK6BpJ5EuYvT8DoJbOtrbjbUavr+Mc6iFW2nEt6pr/IfGtjGvw2DK/wAVvVlL2XxlixjMhawuVuFWThtsXTKE53XBvF3KrZQbNCLYItHBOWJeibknBr4v5G5N4sxNZOVoRX0PaLN5yFoavJ7VgrWROvaVILQeTxs1BodnnIoGxX6KQDINwrouVxtHdBw+zefHapmSZid4miINvJxX062ytAn4Ymwsb0VrEONUkhkwoQMJ7ppmk6Jpq3DLXNLSpYlVULGxO6+UkYVBn1jG0YCnaBwAq4AOgd5KvwrW5rSvJJP+LXgiyJZTIoKRIFJSORYw7DzJCokkJkZj0U4vUaeOrcUO2Rdakncq+41/pynuo5GzidfJtHF5l7LA9K2KbkSpHSyXfZnLS6vVKErZAS2Pb5c2jObvrfFGBxW0bflbCsrhKLEZCBwmrVl3GMbtWOCIBePo4+nYGxlYGqsCYqxbx4OvAo/UDgtY5F5vx3FGA1jVb+8ZXj/G5fU8fetPxqcdOoYq+7JYnEIqKuLbSp45dWpNhd1ndZvCJE+LfhpzYblrJ7HwvsyuJ+J6WKz2z8t6BsGybdzHqT105pqewdOs6PhKamtu6zmcd8ht9gk1QRFK29C2X4FZZ1mXVHtq66hHYWGRAZhXeFmG6Mssfmsd5PYMQQo2l+WVDHDAa+NOp2449UnjletDtL1IlT0xzW9iqyxhQT5QZJbDJNHXJEcsscT7obmB4oyAcFcd5Bm7c5bRqi8j7ieYrQll9cx2IyCtq1ZOqce23nB1Nqx+zY7H5K0m3VyPxdfn/wA6Y+5l6fgAOfczZu7FpGE13Z81tyant14j0nbt123M5DM5LK7pqsXGvDKWSYEZViPqeZs1bHRTcO7IZGmmotGVtKkY1TZcTlL/AB7xlc02hR2FdTVuGVb1azzrNv8AqHPbDi9bqbZsVxlYVHco3b42LnyHm5gyy29j5mWgVhxvQsF7iuNx36lT3HjLZ7OP13Fsq948j5ULia78dhcsb11MWoYsBK2WCfCpDzWTqeVjAisQ39RBtTXqMbDygInn+GiXyl3+XvMis7t3dzkyOSBklR0zqUqGlNSqXL123qMC2XlsCFGntfH24IGsGrWSVYKqSFErxp5cVGqMzYjillWI43xmtbhnud7G725XiuBPbfiubdpbjRTjKd4s/l931zFYOtYY+VouVnaS+1ZbdWnHDUv1Xi+WTYTWjtW3fOUtY9ulDWsamju3t927e90o8rthVs80/lOlddSdi8a+TKwnAa7sVjV8kGwC7zfGYn44BMMLP40PVePM97jtP26reytHnTgXG8E5Wu4CAmLoZra8jTq3XBXteWjm6ez5DGkxBCiSvlXOAsGTIXWJoXdPoWtWymDyuJ2KR1uq+xcaTn4elWq1k22Tg1icMJ1YYk2xYE6pqWShuU+jZd6NqdbS0WzPSrXLJQq61qRvsHMiOhSWeFgmPLjYPGylTn1HJ6Lj0zzrlxLIM1OOxE2mrOI0WSKXTRUt+fFF6Z1drdyJ4rXmQkGN1jDRxOLG897DqlpGmu1LK5bPFby1jM7NnNiw1PH2sjsl1r7FvH0zqeFdmh3uKEXFVhmu5AzVkq5eFY9OUyyeJ30bD6HnHcqN+bVe3Yq5UsSOFl1qs5KCWk8bauKNdlJRNRhkPnWJTAeu7fqOp7rudHJ6RVyWF0W1p6rdNWaVYs3vrOEaUtmEsQia1XIVwdFWqS4aQeC241CQ9RC3UbVpoDOxcU2umZroFEJtsBws8dowWS0PlyCIpOImsEz4Jk5X5iD1O7Y1e4bEdeagm4jYYdiYyg/DjGGAOCQSB82TgnlxSq5rVgyTOfLjkK2/LWaPJVwki18RBowdhSPKKFVV3AZJjTXq7dQwi8VjsrjtsjPut562k+7W8zrFiuAVf3CAydaRkC7mqauWtQXa1fQYMXbT2bkTAZKdSKEK1bmqg3XMhm9rr2cm3FY7D4ubDbOt5wrKnYl8ftpEGxcmvEIjHwmUAS0JqNmhktjxmOxxZCtibC6mOZ8xZdBvGUQxrERCWF2xA+JEyTgnxsTLRM+hnteybJ8zU6m0NuY6rqeyXsprWLuUGdamGsY08ay72hHS9OQg5bAsFkTDYUIIcMH63jaWkGnpyBrAQLumO5BuVY5A0THgNCX5AyWP0Jbot6VSykVWX4dE87zphZMkm0xkWazQI6MrNDfiqsqMNixqWB3JGrXC469vWMwOIjM8wP8ApehZy9WqYLLsyAY6rQyd29ZrYzI5CWIlEUbuQikiAQMMvtsQ23HVoshK8/b9rnLvLzdj1UK69bxuHxulJxONGV0bWUxeQK63YceFda1sXdqWIxmPYKvLXoAZz5YCTiN5E5f1XfNK0/Qqztu2HD62yzbz1bKXrdTXql87w5HHJo0xrjcvzj46BDp8kYxZM/yR0GUvjPjUGpOtlUKaB/LqB4Cnx9hFXSBQqIUl/lifEk2iJqKGS4A6dfZr3KksCWNN89xDNMy+VA7zCFSyBjGoCRO7hQBn1EEkBQEuh6Jbsao/iPxFYluX4X1GhpmnwCaHT6enSXEVbDQ+dIWtXoKtSSdmJjCxxtEiO0rO/wDjTVF7jt+Z0Kji2ZMrWoQu+KkVrbsFTp2aqbGWppYcBRso+cCJcJQszcLFTEh4vQInX7zDufTObeYcFpeHymUo2OD8XsdIONd3cVk6Fm7tmv2MPYZmCrMxyVnWsXwp25rIC/UeNRBLjtEwm3bdvWIwOAz6sPm9zsxgpyoX20SOW2Uy1d2zXLzDR7ZJs+KGqaSvGoGtHyQ58jol3jrLZ3QtjrmO4Lr1rSeyyFmrdrXpsTVv17oiaQKwaGWWS9nyqgNlNnztL8VmjNNRlaWzDtVZZomsV7SzRuXijMUJVFwG+Y4ZiH3AY2oR0y1DSfC1vWTBqcekWLbVNOv0dMNSJr8K1rgjv6g7WjIGrtI0EZeGKM1hEzb1lnEi9WqcgZzTtrHdLqMXmtjxd8rKMVkasKx9zxUHJrNuro+IWHSGwq7UJcqOtcSLgl35j6mam6bDvO2bZyTyT9It5bP01Ip47BlbDF4xdPFhTp0sWi8yxMI8i/qDTsOc21cs2RbYBQ1UqXL8Fldcysa1epKuXGEq1a77STGRZTO9Wjzw5wNK6TQEASw4ZIEMmntLttmGxcfr9tlXUq44sd4w+YW+22K4A2KVncLuWMhtCDGGlmLarCNlTGsUFdRsgJb4gcx+Ip7DXa3w3lx10ntBZ6ULLNZgVEEediqZijthscbSCAOw/iCDSNJsaNqGmaDNqdvWZtP8PfzPS5GA0/QtRkNl7W5WkEdBbcMO5V2mUyxkTkog600frNV/qX6afuns+K7jRpaBp1kluPpFp3/FTR0rR0iBlkBDDkz8h9YgVtSUDDx+dnsERFPM/aY6KyX26zMR3Hf6f7dJ/GJn+33KekdJiPo0fqfbdFL9K333VrOLVm7+Z4t13Dhksm7zfSEW+Q9CquZjlz2+G3XiF2QBcthToazzMGCCfnMbKfenPz06d/1hnSJnoMlayTJGP7dod5j/AB9ojt69fvNt8A2/jIpJH9LNJJuj2CMIQiHGFwnIIb0jHJHt18Z/7TEUsGvRQy1/JWHyY433q4mXfCS4BzIgV2aPEp3ny9wwrKeo4p/n+A6xH36x+X+8RH+3X7/+nX+J6evsPfp3WssX6Z36fA1qdbrHso9rCa1u29YV4GOCNLAHERFBKmekrMxCZETEZglFJD8eAp/GYIen2j7df4nqUdenX7/bpP8At9/vPWZj19hz9M3D2S/TY9hsZUzvVr3s09rM1q1u2yxTRiHcD8fHEKrsIPC5bYszKg+8LOBrthbXCT7xBy5X4i5BmA5+Fi38CRSFY+yntnAx9fYc88FeTH4bjmn8gmLWIWVHDs8maZVgiiWJWwDvKu20qGBH0uHiVVlZBV3LZ/DE+FglC69tbTq98lAApflIY6wUAs+2QCI6rmTmfWXueN1XJY88Vetm5PmGCo17ATAs81Zi5NS/3fHFjxOsTEGM9pfIGImJ9D9qMJUdcojUx9awNdFhFkK5G2LFlhqdCy8xjJ9kEAEIwMd0HMKauZnK22FRWCxjDp/U4FRHZhMvMJTK1wR9Z7yJaJKIYQkyBX4yiAmS9VSncqVop/NqiwMYdrEswmbOAwMe7BbKjI4XbgE/S5pFI2qadZjsXqzEqYHSOOvHEYxFJDKrRLIIowJWw6lpEkyQoJJeat5LH4tNbC4nX4QiiLZxwNgoTVmqwjCOpTPauVuYQSJS4on/AJupR6Ctg2vP+ZlLI18YFKcbFw7EWC7V+aTWMlEMEIiA6vgu+Vd0RHfBzA+szdNgyeIx7MhSxjsiu+bCUuvXcdhNKuLCeRlD+qY7SJ4CuYlpSBKkf9OAZ+y7R9Cfk36NWud+NEqZZL4skYtrm3t7zPt7u2JhReMRNkzLAUUSRspRPbSSfTjInlxiQwqpEIjUBgGCqxI2qMYwNpAAHcNdG0dpIoLr1Kc4lnaISXdTjW01x5F8x0a1YRkZXLiQ4YF0aUluR0T4pysVr+fdnMhKFZpjGhDVFXEFhEEd4HEMEctWY9gx3T2rk2dO4jgEVkSvWqOHwSglN+20qlhROAps2PKywfnj7LQQBEMaXdDI6jXhgxAxn4zNbVk8JXRe12L1yFTYDHV1FfFdGoNZPxbCmnKa5JZZBQwqItKhoj5Xr6EEDdXyXlFkWK0rE6jShMCqxm7kU562fITz+PWstJKuogcDEQx4sE1GpkFE1pb2s3po4pI44kiULhFcylSySOGkdCsffPqxg44J46tFKj5c9/4qfTYppLBzJPqtCKjE6RCrXkjrK8c1pl2Kv4Qk3xrJllLFuprZ0pwVi2l2Uq2BZWirYW+KwjEypBDVQZF3SAOsS4B+w+SCAyhpQMgmEXjC0/VcaVtIljCz8ZDHWDEay6zDc7G3H1VCRHemOyXveUmK+7ygSojrAZ3W6XzajNrzud2e6JzYDF6kqYUpx2q8gnIZO/XLzr8K1eZqgVMCp5WB8krKZCxrGH1Pw5LAaxkX31Xag26myXMtmqlyjYg2F2VF2KyxhYn1So5YRO8fRhqXNcj7UVqKGS3DdpMVG16zWUlmRXeOVgvlhwT+EMpvB+bgMQBaq1WnDp9SsdQuWLs0qTxTwUYatSaeCtaoj12p6syx7LxKWUpyKHMTLI8aO5V297pqeMvpxdSb+dZChtfTsNRddrV1m5kiUCmJEqqYUJFY6ynqxfYwSiY9Z2ZXv+b1/HRitLo4tmu1yXavbNcTjbV3H2wN9CrOMaTJXSqqt12A8RkXOQU2y7wOClLz9sZuEZj+nqNLF4+Rs5MqlRVCqFdlk3WcQRCxjjpV0Mmwyl5ZXZWJLl1c5/GMZtuy3LGUy91izxKjnD1ix9QlKhlVHkxtUomD8tcacxYCtDTlEDC5SYdxHzDVb0NvzIrVq/TnlkEa+QrRRiNGQtJvnaX0q6oBtUHCuPSr9XuupWvpfwFPTrE1SGO3PPqGqy391uyfJ+GSvQWhEJJK0kzbJ3lVmeCTDywqVGK9mdeFl3LZkm27nhPJUMHiWmoJrr8y/j3nAXmeJsYENWHfKxgFySSjtFr9XX8w7Es+hRXXl7QZtAZomg60iHDXqLdVGRUxRNq9IURwou7u/FrO31Jd2Zbj07A45s4bK5W5hqDrQrSD7FHufkAx6TNnQ1MYrvkfHIl2DXIVjFcRXP3Ct3adkblpcUK01qVdVvtlE2wCWyJQvsX2dssiAGEGUz8hUPLy+vJXr1tLHxWqWJoisbKkkMcww+wl/NLvwyEsNhAYNuAxjq66dWdrTSJMy2SJo5rNSbyo4nrxtAlU160VY74LKpA/nmR4RAyOxdc9T+35a9ZSC2OFKel5VfE1KiF1qfltOuWPjJ7YZX7nlPeqS7wGfyCImJlUdmatpORgq1eraELD3nP7cyJDFiBV3FBV0TMRDJKFf8kl+URl5WxhjqrR9UzKsr3CVtSWFERISa1DDipG1cOjsOBIysomDlhvScDHhRcVXA36uIpWmQREd23kGlbMJ+N22nLacIjtYUwyYAY7mzLEir7iVZaKK9KfhLIsRBQSY5/NlUhUKoYRuwRg5XK7AAuOrXplL+W0USKBAxsBB59Va8YEkuHmDu6h94YlW2z+cxEjElwCe6XdoK1jYMdnIt3c3XZZLW8q6YXYNllywSsRCRCMMtcMarugv3Wz1LvOJ9KXM1hpOZOPrkN6ZYz5PetkocIlAd4REjM9TkSLtlkdf3YnpJepfCpyXgfkXXgqU68Sf7hgvIFCygFqrh1KAX2FJzJ90zEFDDKY8swQ5jEDdshURfYsvOsnPAVVwABlwd/Q5Yc+ciNfacMXPj6tKPt6cwavXp1oatyG8SEKJKtNlbHdWzGA7HnBcnKqq8kcg7TqLVdR1OeB5LSyyJNYhj8xq0cixxo8AyUiijJBn+HUNG8skhwudpz6+Tw6sitZ5AEpHEOfZu/GBrfqY1XHUrCsWmMp+SRIFgHMrHq1EEfcHoTFjZrzYGswWmkxB71SImxSQiXlDIEPzP8AAo7RgyD90QMvv24forKUsLjKcZDI5SGjWrvr/JZaCqk7NxgMX2/viiHG9n4r7B6gCiGSntuPv5CjkpRj3GvEWFNtGgzSurXcbRpqiYkhVEwtzFMiZkhYZu8sdDFMKrarY3xSVVjDSFRbs7JOBESAkpY5VQSRgMM8kgjDxVhrTsqtv3pWV2mnhRgrPIkbeUqo6maZvKVWd0bylSJAQ+RTOtvEVIKS2y90Aq1frLhKayGhZBhWJj7GQH9unXvBbY7AKIn0bKwWNDGUspkJjHVAqL+WKhVZvdAVC4ZXCChRS9hGmUAQV1kMSMCye2RijRvZPD5Br7M47B0MyyqkTlxNsouIXZhsRMh5K0lB1miPkGDWL1u6ySfXfq2DrbTlq2mPy97JXdhtnUxtLHWbA21ULJMGw6YgohTlKhzBsCAr/ZDoiHBLfTgVKNVFrF4XklChSK8MgZmKoNpGCwJOARyx4HPWtgjyZrEtxq0NMk2WiUnyoUTzHBY4iUxxnzGLBliXJKkfNM3rl52j4DW755AsZqmV2PLYpi4IaaU7J4fOskzCyZLIQjqLhcKShgRACf5ix5c/6fxuGV3qqYhWTHosBBzGZbIfObZssIpF1hDVDXUfdLASwSXMj3B6MeQNqVsuYsDUx2PxuB12nR1vHVcIqRp5GphVRSXesMJrTflbD6cPv3u4ZKxLTIGwyYhT3VUTImXLr3AgCCosFG+DiJj5LHKOZE3B0GZgJEbJ9LKyrNAR9KLEFejKzxatfTKrEXhpbUdE8pVwuchQsahfoqqMDAwPRik+ErSnTlrl5pL4rL5cjV7V5pJrDu6FUaeRrU7zsuVaWaRsnljg4+JTm8bkKqsdQcJShtt61Nn4dkmBZoM8siPxbQd3k6RMCyJIZFk9Jh9lpWXX3PK0C64Wo8KlGTENXTOwZNk56MHy9wwkZ8ZgC1rKCGZifwzxdk0SC7sfHsrc5RiVee0WMiBhy/25iUkZzMficwK2DBxDPUDsuTwmvtYxjBtOelqwSvrB9pMcyqFwXH2wwpHsXAGL1d5sgyT5Y9M9LNIgznUrFqQciCxTTDMVU9wd47DkDOP06Gv2vLOXhmUlQCEZVJAxtGc84LHHOOTxnqT32lV1Lj7TN9yObo252TPZzBUcDRv1/rWPOrjW3E38hiK5y6rjCGtNTF3H9ZflmLRX8zSgA6NO0SrruXjf+XsChmt4rDZWzQ0zIdMfd2fJ5GuxGDbfxzyrmFWXPVkq9gRUxsfnY6R1g4HBapphY7Hcm79eZh2tu27WvYG8VSQyKMbKyCzZrtR96VtjGSkQJMMBXmQChlL2iXIXK5bTmctu20vtZW2dUItXbDgXRo18LV+Kuy2XwKF08bhqKlG0BldcVkNxbP8AWFnW1N5rHlrpRplWTbLHJKscmAm4uHChdz7cJgjaSM8DdT5fPtb0sf8A08nxILszwTIskq+RHH5ZIHlxF0acSI/mRrIiguQmLtGWPN5hWw7PZq18svHMr0KeMWJYzHC0aaAx9FaBBkdtqiDGoPq6zYaTqwjXLt9MvHXde4d1u5rlnB5fI+5HeSrMo4RdA7WJ420G+lk5i7dWs5F+yuqSq2ilAD9JrWwsk1PYcNFn4TYeJbWTzG26NYq7mSaFPTdWy6l08dhFZUDZa2TYMOxvyLlogbXu4HuIkotmVsQ86gMIRLduw+0X9uLL0Km47NSyVHPZ+PNkss+vsNdVXOWhfdNayyTkVEjTZAJQBiqYQDRkvVsRmSDFjRaMzgbRO87SS4wFJZSDiQNyM/KRkgHGA7EULxRyw3F8j8OwohnYfEFWiljTcgcNXfH4oUgSghAWQurK7bW0sJk8k1apC3OQtSXyZKe4nuY0hWJyMFJuM4nqIrkoFNmRL7xB67l343c8Dl0A47VHMVL3x0T5YsmTesTFYe6Tju7FjJDJBKwgCIY6SdN13G285tOYTWy2dx2t4ELFz6/YgljYXbauG2EriDsJ80+U2jM3IlrEvklHDpGcbat/Ov1VY7CYSH2btjFOqQuoCrfbBMsqt95nKDQsvGqWpMOkRXFMxPcP8FNeiXbSjgRcEsgyQAVPzEKD37c9Ve1eeSwQgljGe+70d0/5j/Tjt1G7Fo97Mb0VXGwR3NgtnkKt9wnRr2YeDrJg57e0BXVfJoaJR8ebRKguxzVx6jbuB2DXceEV8lgbD7Nm58rGxkxvEqatllebDa0SZk4WgcoFsEZJCft44j1g5fKZBmy0DyGVt3DqWAYmG5E7CS7igQQ9jBhcpalYKIeyFOEZhw+SROeuxfpsnaGNr43FXX5itYCnWrOMa9UpY20nEEZmynTSUBCVNBxRL3iDyZ0j1JWlpUCsUcBmnGAS4IAIKZGQSD7Z7e/Qdo2HX0vv7cgdvlxznP0+nQ7hKuIpX139qvOvqkvJGGxZAlTgR+5Am6Y8qwsTEKIlCBLmS6HHXpB9obtWy22NbWxeN1LH4+o75trKWrVhPw8vaDHA1nkj8GqN4dwJPx+FBsbEH0KVc64upLuhy59hZShsAQsStkS2zHf4ZWRj0ETgUiLvylLazImT6JTeVgU5ew5Z1shatV1uWJAbrdSIIh7+3p2AlgsTEKiRESFouYUs9PZIRqMQMtWGMqARgDJ7HG4AH9Mj656SiWshKWJiG44LMP8ADnuPuQDj39umZqar1ixvJ4vY8bi51JeSXXeXw6q86NfLMpV/p0vghM8gHS3XVWEmzSiWRMiJFATuG1ty+s4Cbez5LJTjIyFe/gbYCNfGAVofj1l2FsJtmvICV4f3RGqYiCmRDJGITFY2/kLBV8a0TgqflNnlYI1qqVk6WMUchJyRfgwzYMzE9VMWqSAoVi6dh7ESpLLEKJpK6zAvY0fj+UhX0UcJgurAZ5FzHQu5USUQjaGQFq/mtVUnCsrGY/k7KzYHcgd/frUS0wdsO4Mfz8EflGfbntzjPtjnpkb82kzSOGsHlaNfAZHXtZ2cb+1jLXWd1oZXYfqmvZDLVDXC6zsQqBwlRqgMr9CSdeYTunVVYSyONy+OyifC+cTbRa6HXhlO98V42Ii1AxMsrNaBD0HtKVEUBBT9pltqz1zNV9aqZa9XuHgMW3D41qRYtlehWvg5iZbLS6rJkdVKiVr7FQDZZAj06MlZ1gdZx30inarHZN/1C1kINpu7ycJvgYMikFtEWgRGuDKWwufGASQ6afKhETag9kNtIMhWIcbRyIyBjsTnPHfuegHhiEwMpdhnO5XwMsyk8sSe/YD0gcAADHTA17ExyNuubva9fo1bQ4vJ7jsalpXXRSH6khmUx2HRHcqwnHrupKkg+0GJWS5NTR7JUGzre/JXjxpvdSFlkFmaWTLFVHulFg1zEEEXVQDYgilhMIBIOwBKW/7ct20/Q99ZltjrZduu3NR2XB5UcUuCsZFOZ+H206RHEAmzFyrXtFb7TCBQCrCzVYdPpZxkNcpY3aK+Q+oXbTDceCeo5pIqf+b2iBNvsAVGXwnKhsAqXIvqIhYdLxVosWn6V8JGZGm09WxlNk4L8BSN30Pbv9OibMCmNTXD7AATvdG91PH2/qe/RdxJY2ajeylLHbFTxtnMa5kcPkisnXHHFruRr2mWFZG2QSmuTJAUVVHHcbxBSjkjmCXl/X81rtXFWrtc61fKIKzQZYrQH1GvX8daVL7wBJREQoGjXCVjYjoZC6ZGRy1kjVVsU0lcQFtRA8YaYseLe3zFMIfXY4I6jJCTEL7xEK415Iujt5Q5BsbltOu2Va9dvahQ1bGVcJjYiYqV0U5RWa5DjWKU2mEl9hrEKWiDXCHAURJmueazZsvBatI9YkjykkRgwwoAyBu9yOSDgkd+k7SyoF2JyMewb/DyDkHsB37c+3Qxxxl8qOxYzFfVPg0zyqrLrwSCGVu1yYLuM4nslPZ0Wp3WfszqfZ9/To91DeFruocb7lxpn8/d5Y2fZcxjOcNYzVMoq6lUDTd0u67lcJsKB8WcsZHcsbq2HCt1kV4nO5O8uUsxK0NrH8ipF8HYyLlCG3oNBvhIXfj+WZWjyIAIaABEzErkJFkB2GSYlU2Ow+IjknijO4SjQxtLL6rkszyLVfNVNW7fr18DGJvDYsHEhfqNl52q9eRrCi+w7SjVYasvQMGnPQ1EnT6leCCTIZlrvM5BMYzvLYU7RjODgEn7jcvBNFG881tZI33mKBolSXMZj8uUPE52BnWTCNG++NPVsDI1f9XyePoWzXdRjshL+3pZMz89YQiGQ6EJPtdBwPiMJnpBd7GdCiZ9TWi6zrG88i65pJn9Hr5/JFUu7MqFTbVMUchfB5V5IhhMWKqses+4WoW8TDu7epr7UWC/aMWxlWzaxr7ihKulSo+QpVkmMBUdDhDnj3dpuF0D1NbkuYPcJ1G34rUeZFbdoGFmpicLmwu4nXtjsIdY+KqmoMvj8nbCfPZq3WtuoHsKHTRanxyqBOFu7Oj1zMs4q1WmJDM2wGTOVJIyCVOAPqPfPUUdll+czRx5G1SwKH5celScj7/rx9DHnfLUto5Gt7BRwOFxGLr1z11lbX0gGuOylRFdbGUGDELZEiIkpyyPpYJxT0MI7VbrVzXK+qbnQy2CnKbJcv4addsvsyFLF1ELJeZFkAUMa58dJTJB1mSI3/iM9WByXOV2fXc/yCOl1dV1rb+Tr+ZoUcMA1tS1m5dp0KyNY1elBNKpVrrxk2UKMyXYtZLKz3L84KUsMyzHxTwNDHVTrRkMYvMNvWK6lA5QnYSXwmAS2NV54AFgcQEuFokbBUsPREkVdIQDUSaQFSWklzsxg5CYPA4OMfbqGTz3IlTy3T0nYgK4zt7ndg9sY4/XqWwCtfyNe5jM18j6zNZU4a1XJUpTZO5JnVtA2ZYlKkR0S0TnyF0KBLr9mBd48GzxhtPI9PJ2FVtG2bD4HMYaxLX3FxsDZXjclUWyCgq9hsypsABKiUsYRQY+gnD6liLfHPKW3ZTKnS23TMVj8thMKuVjOyky2ivbTVNYlIH5bAsbJvWo0KXPdBwUkGzsl1OOy+Dm3k2ryllJZWn8zw4vIzibEnivqFCGSu/8cx+VjwsQQVWT3kBH2SJFa3HJCIkZA+F42YCY29hkA47+wJ6jR1RhvgkibAPBAGfT7jOfbv8AX9+iLHZdsU3jVuX1ZfCnjszrJ1Gy+ujMIuS6za7y7lIfCaylA3s8rYGFl1QETFlfcZlOPMpt/GXMek7fS2q/y2L9q5E1MXMrX9Jz2HzGJxyKOxML9tLNvx9K3erzV7FIo12ymBsGPqoVCx9OxldlxePArjSOtWWElcBHkatzBeIxPiFhiTBkZPtn/MuZ6SWpXiiHS8hYxJgd60drLoef+Ct4leXStxIGuxbZ7EQ9jLJR+7P7YxC5lZq9Q025NCzRantwAQHgiCLjaThiecgEZIIGSQM4w5p3oZGjE6TOUbO0CIhxsKhSzqW2h2WTchVtyAElN6te79QXHYnX+Qfb/c1icWK9g4Ao7GQa9kHXsLJZHdMoqsunDWHdTYo0oUDZszCrVI6ZsmWj1JCbln9r1zinSuNMnjVzreZ36tzLVzNuhcqZiNldqbNaZUoX7KwPI4QcSiLjFUzYqZhzlT4Ak/VhPdhpmh4XTtI5r0q226Sdq03TqWImyF3V8RoDsXnszgKuGsgmJXkCzVXtbi0mpaqNywRQTkQUVt5A59s8s7RxzkNxw9azqfHevYXBYfTMb3IoVamJpX69pTvv5jbkcdasY/JXIe5tsWISmKawcNivVg1Zj58hmI2gvGwdG+TPCbV5xnH2x9T1rZi8xFU20Qh5G5QrNhpNwCgbgNgbYDkZUZxzt6i+StNdp7cVc7Ss0b2r4PZozdV03qDKuYVAjXCxHfXmxSs9QekTnxOKA7IMeskHEvNA8S3My69x/rHJeJ3LXL2u5DE7IdiqKq1gWJp3Kt+tPlp2K7Lc2pEekWm1aw2CgAmPTS5afx1Z4NvW9Q2Oy1+5O1TL4DRSKDrax4SrO2LHKyShW+mrFOEpWoCIWEiFkoAI/VVOO1YM96wI7am5mNfjIKZlsbWBPycnWossOUKSteeqkm3QqruskVkuk1rAInyrtMtaNQ1WATtLJQZCpEtcBpjkq3EbZ7457447dQU2sQnyAWnjcbWWUsTtIUHGHQqcHuMMDyDntZPcebKGs8ob9neC9Zo63oOe0stCwOKzmJPJow2IyWrJ1vY7dTzE8137jCt26FgjaxE2XGsvFK+1VbJuGQ3bY+P8Xka+LwtDDYzU9Jo2VMmwiviKjxpFl8nYiI+WRjZO7dKJGFisBYfcET6sdyPzXpe14GzxdkeH6urchX9fy+DuXdSo06te/s9/Z2ZvVLXxycyWhQwLauIzCi7bVg2MBAiIpfNaLGw64F/jjXbGt3sFlMNlsLhNss+VBvyVKnlq6Muyq0lkFO+FeLtammyJVx8avqFewfcBT0qum6ZTMiyXr0gwd9t5oyCwGdsIbaCcc4GAQPYZ6NlilkkjjWqsLYVBIiqkpWNl2l5A7M+eWyzFvUS2GJ6euraietcT+8rG5XIlZxuO1jHYBTKKmMwe3W7ecp26TyzQwcY+aFaF2yqmxTBr2I7yNbIiawYDJhidgxWQXiV5N1bYJYeNyAHNbK/416YpyKyJsV7rZEkqXPePcI1QgpiPWxT3h8scUa/7c7/APEus4/CI33Ia5Z2HLXbS27RX+NhZnIsFmNsgo1ZR+NxWPJ2WC6YQy1eYpzYUqaOcOvx1flPizNZgaLMXR3hGbuouri/WEKv1CwxN/Esk13asW3KYun3h5CiuaXJKr3m0oW47tYj8MNgbTIQOcDIAlGTyeOOf8yIprlLG+VYiThUlCtJt/DG44L7c8+ljuB9sY6zeXHXru3Zm9m6l+jaXlnMsatftXCRpgqxePWvD4evkPG5OOkJG1KZStkPuM+QPYQSRbkdUyeJ4k17aW5jMRidwyVnBWMDLJdjXDRyEXkzZSwjK0Jtpouokk+EXqGUqk1wUT2xcxIz+U5qznIeq4TM7ntezX8zSKzWXWmqmsytUqSkSb8mGoxdHHSCGWnADFGSxITKJL87ht+qcT8e6fkMdh34/lGpxzn+O4rwacpOYz+eyNXXMLgi8yex2fvZA4uUo7vqbBS6xCrItH0BcnmpgQ2S6xuVKf7uvk8MoBMgKgc/r/bPRBuyyAN8RGrkDPfvhScEAZ4Hc49jwMjoA17ZNpw3LOT5M2DP5yhnstr2Qp3s+iPJk34/KYxVJSn+SZJqXV61WtIT2lKF+KOpfj6sJlsDm+KvZ9fxuArYddX3s8I16ed3L6zkl7ngNEvpyDsNluOqOO/c1e2oNhHFZV96KhKuJx4uhk0VI9Bnt99ue4cl+48eGNue7Xs/qZ5b+ql5lzSqYjJ667HRewGdsVfkAhwxfbMVmL8bux9eUS0wP0We6e7gsCeA0TWH4yY43x1DTaWY1qu5GGLHoZsNZ+Hy1022ZM6D6NS0utEKT5mUrdlBmk1STX1axNEtU2TUQFoo5a0ET5cCPzFdmUkApIVY8Y3A59jmpNBLKhkf4loxTvSRvukiNcSNJRliaN0QYuVRLGcyKyQyr5e1wwSOk2MprW761tuOs1cLdXmbGyYC4gUSnHmy/k2IKvSE/2K9GLRIxlfrHxk1aa0L7Ej0McZhLPLHNeaxdrkGjYtb1sOSu2tx2gPj18ndr4WpPzcsS+ilss/T1VUqGOxtisMzIMb1JbVKdLIavTALNqheVXydu1c+DdaxIrkLFXwwjyeRdspYTzU4EJX1gBSPVMRetZKtVzGPvWrxgurYq2vPNqPOZCwhkRsQDfD41FIG2IYZAcjHSR8sRT/zZGVfiks18djKqs/yjJWLaAcZH6Hj7OHvR3gzmNTKVKqyIikA7Dg8ZIUgNgnGQT3PRLumuZLVM9seAK/j9iy+qZN9Huw2SWdPLW8edRpW6DO+BhT0WHKrG4u6PjOF0wpZH6eHOOO0fjDlf2xt445Pr8mcZ8pbNwA2huiMnWtZLjzeNh5qxmr7DYz+EQXbhdM0CkWE2a5mMuaf8PObmwoqWNOx6hfblpmn8t+5bTuKtouFjMPu1vc2VdlN61U8GOrYhudQ+/efWJYjlVgdKuu10mxYCR8oiXj9E3CS9ZzO+7dree0nF5bDjyhuOF0XMZGqPyDp4ffW6dg9qrlYBqXa7k6aRzuOWC0rCu0m1K6xI+tdu6frEcyXY2aGrJKq+XHvBbY8LyL5m4tgxvsLFT82VIKnoSnFXltNC+oamk1aus8tSvXrtXaK4k8FaSV7AXmOerLIqRS5KxussZWSNgS+5LWHbZ7nvc3dyuewY5nVrmq2iVjbfzMXn8SOuMLBbCnJ1Y+IrJbIFy8vMIRMJr2KWOrWiifFBF2E4e43503XCUOHc1kcBruJwuGxmYzvIX/luNzOfirZt7XevP+R1wWFwZULFHEX7U+LIWrFXxyC2z1yshw3mds9xvIemMvu1rXDRrFPkvkXayQGtSWIC3B1nZXHILHrw9apYxljAY9Ad1eu13z1Ot9nTJ9zWycP6xxrjfbbxwjZ9LsY2hbTyBs1unTrZXlLJU8zSzTFPuUiEm4GwSWvRRNGPU+hYqDXHttX/ADtpamtxVvjax0SeNn3vDYuBNQbMih402hpA4jO5pHUcrwGPp6JgWuBRp1RelnFPyfiKsMHwNVWqZi1C1CzIrL51YR16cE+SZwHAi/HiJuSt0qcK1bPC3tu3FWK1jcbCdn3rl/HmGQ2PJWdSyOPymso1u0qw3GYLDDfv5KiulNSyu/jqd0JD5ToZ6r3jcfmwz+Sy47Uypk89GSyNm84l1XZa44Zbk7tdJSKqt20EgFiuiAJgxMNHzQZQwPb7x3wFv2k7UvYuRb2n77quq5TO11Ket2v28WwL4HW+n2q7CVYCvWppoSwnzNhjfDXRKwaA1djjPLVdSr6bvWe2UcjgMgeTpXcSqpZx1gccEiCjis15WabiYP2dX7oGHN+bJSMr11Tzti6gLMch4WNIPOhiXzBuSN5WDAAsSN3qbJYls7uto4vh3t19N8+vaLQtdvXq0iSW5/hYEWxNNFHHBMWijRD8OfKhMfw8aRBFjV66J7T0ci8DZLkzT+U8Te2XF7fq2rbJoxPr1MhS2jY8lhVa7hpY5o2V5HNWczhV69VVKrOUqXFLx0ss2IR6WuyU8vyHzFyrhH42tjdpweNsca5pMzWoowm76b2YNVvGWY8a1Jv42+nIg0GfHYm2HkOLfkWFdNftPxect2UZ3N4DIU7+CzNe3r2VyOIa3Z9cs10YjM2nKMFvy+NpVKtaldYixeoGmr9Lu1ZSMgQ5LddlXtOz1zyFtR52+Was59z2xmsnk8iT7AZDPZk2A3K20O7nuuycssk3yWVssSbW22DS/B01JJ/ib66jtjzE9ZBXeQd3LeYcFiVAAwowSAQeNNE/nmn2p5NW1bSdSryPJ8N5FWWO1WikWuorlyQsiKY2cyN+I+5FbiPcWdm6+wbfk973fO5TG6xtmi4XUsOzBjYglbFGECMRWvUC6jFnNFKiuPWmCbEis+6BAXFj4Edl2Y8zn35O9kMojHhdzebYIX8kkKa7FOuNpcREKqpX3r8owKwDylVIz80wMZma9rAW8neTbLJtqU0/IsKWNM3ImSdbCYZ3ss2pkThoOJ5QQQbyCZWRlxNysWm6rzTgcjqeQyN7mDUtZ1DVc7UUMzqmax1rZhyt9tiz8UBxeXXmccFiljoaeSbS62IQAQDVEmsa3R31680CwbJDEAqHeyoWjDlQXXzH2xgjhd27gZPVyE5aFJKEfxLedUhWuDEhWGWerDNIruQu2tC0lplzvkWIxxhnKDq1ntfx2OPhzn7b9iyGv7DV1bSczc1PAszlfGZXF5qnrWWyiKmGW2Y+cGdZXXIJFjWHcOtVeHeyFxT21lstkXVcjaxWZrFlcRiMqKbgNiccx9RGRs1m15I/C7GnYZLhaQMrks0BDYX5PVivbDmanGXGPO97YdOtZXZ6WKCtxheywXGarTyFfXDxrKGfqxdVDEKuLVNbLvrvySah2HnM3h8kIhVzLnh7+WymSZYDI5a79RTRKa9at9SD5NzGw7tN/wBMljXHSQDKz1VVV1phY+Wr6Aqarr88Mb6nS0+p+HN+NWvebO4MmF81WhTDHHpUNIAgU7gW2JnTUt19U8QOyXTBJY05aklhVWquzTa3nikgnlLQiRh50hjqs1kSxmFxEtmdg6lkLzNlwYa5ibNi+VqoePgls8lrLMAzqnXQvyeRa3djK6wkjsdJKIFkRHpm88P5c27a9Hs8qT48lh9ZZjsWJVlY6aOKtzRnJw8ABXei/Yx+LhTGwbeimhELE2yYV7eqW5HvNDNapc0mc9oyW7lqIbs26WKtZHElCwrXl12461aEKzTJK61uH2SWUzYrO7XwR8eY3e+dORMhk9uz7LeODMfUM3lM1k70UMTi8fNs7lHXRtusmNBcVRoY3Gg6CrNZWNnySUdsxINMtaiJZIpLsHnTABnmC1pAqo2XBKqxDNhQcbfUT3HW8ssJvm1dTQTFpWntO19o5ZNWrvaZleKspiJjR4q4MrK5M7FIVQlTl0abxRq20cIZ3kF2RyGH2XA7bUweTxqagPicdfzfwvJV8vaTbDKIndlQK7awNWkJIJj0t62Cyet5bP1CwQJwmXydbEV4y9cVNunfXXXSBqGB2iyIsdJrLZKpZ2T0hxSv0QFyBrVbE7VX48ubcOByGWAfpu1vrdlK78xhVMgcUyDzWmUiaVWtDpqG8ktQdce+Cl+cOaNf2fW+LaupYDJK2umhlvPZOyqohGQsYs7BY8wQBMBmVx7hqtVebAw+A+Owi6KaptT0StcidUs0XvVoo1OZ0iW1J5pWQq+5xu8p425Cqdj8jIHU+m/z+jdRZoLeoafrOo2XiexFDW/kVVdOqT14rSRCN2jN2C1GsgeWZXs11CsiPIvduGvbtxZWww5PSscoNd2GMvYyHilp2GlXlvW8wQ/JM1UjJqKYkInttLFM+SGTkuO9m5b0rZebq2NYnH4XC1seFBXX6xd+mVaFmxFSrERJVUhnYZWX5YB0gRpj8RI1DlN/2LYtf1nB8mP2u5q9gE2RmpeS2zft2CCKk5SbovOxjTpNuV8lXObDrAQMSbE9w+jrlT3N8o3sts2o8c7LR1TiJuK1LCVMRT1/FsySpx+KdWzDAzjqKr1aHyrEV2T2laYFJSUOrMCWNy9KvpU0yWJZYoXVRHVpvXvTef5TLG7sAF8uEgBjjLh1YA5YdK9QHjR7OjRabp/h9taSxNLqWuPaux6aNKGo0Wu1q8ciTy/G6nG8kkKBilZYZkMyMI2CSRVxzZgYyjrSzJnlHsOGpVUNqYCuyYgmRZavyNgpGFL7SYK57ghhPwOPw0pszXuFWtUWudbGbPhWf4r/ACE4/EiM+iusTMdsisSmJ9JmxkspjLlbwrRZKF2Wrk0Suk6wQWGpWxnazsX5GsGS7ZJby7Gg3r+OzrnvX9bwGl8Wtv5K9nMA6oVfKV8CFasrIK8+PtRYB6qaiWlNs2QJ22FemZJSXKIjpEtrVbuoC+wpQMlZY2WxZV4XO90jBZFyFX1MXKhiMbQMlcvPEPiv+S6x4Y0Qi3YfXZtQgdK7yttFSkbbLCyV/LmmbasdeKWaujsQzsVWRl0X/qkJxZ/pY++Cx5kvBXGWupofJ7FvC2/k7RzQNUFQEsgIQbVyZGuHsLpMzHjj502x9JRnO0p6duYkR/iIHz5KY6R/t2TAj/uPQvX0Wf1iNz0ar+nZ70MXpWmvbjMnxfrFGo7YhJjtfK3yZoyrF6kdWwsSuiB+ZVg5dThqlrZS/Lqz50exs762aKQ7e8csfbE/Ye+xki7Y/wDuQku2Osz+IR0/t16H/D+mKUUkJaJ2WSUFoQxjOFRSVZ1DOCACCQCQRxkY6+Jv9pp5J9dr2ZIbtU2I4Jlr3vLWeJWaAmN0jkkVXRtyyANjzAxXKFWODA9Cn+/X7SXUvx6fx/0+5dev8f26/wDL6+sz7Cd1zmR/To9kVaL1zB4jCe0H2v62FhI+RbBq8BaH43IZCo7WWTuEshiDAGJkZb5xkY+TJ16d8QUx9o/iYLr2zEzHXpPTp/1/nr/H39fW4/THy+u5T9P32p8fqwWPJ1H2Me1ncGZDYJBuLblbXCfH+LvGctjtrLiwxbSMTD7QcMAYgWGx8UB5LMUMd/4JpVkRB6x50qr5iRHZg4bbj5l7jnnpN/CN4IfDlqxNpfx5qahQnM+2HFSCRq1aewBYZo2cLKu1TFLnk4wD1dJOwYfGVMZrWMp5TP7H9Kr2Sya6V/ISVttY22WmxdYkNGBhwkTGCCp8XmiJnukyYvZF4ug8lYfUKi68hdyWyWK9p0m0lOx41qKZZ0aDWNUaH20WJc0Pig+AhJimQ2/KV9UxNnE7NUxwjWuVXGrHgirVsVWKrjSTEKdJjRV466WdRIxNZnLRLpKoVncLfqYh2ds5rZs06bwmsl23KgIbL6boSbhWBGKVT4u2IiQg1+CO7rXJIZEUjVa0zVjCpisxIlWPY3k7PxI3nmkcsfU6+UzKpG7AyOjQ6JY1BfiBX2LHesJZZ0t6rclsJ8V5sohsQ6ZptWupibyoZxbihd1fymLcsfEWbmyfOyVvkvLbJh8U5le2rXNXfh6try022YQLbCUx47cphYXFz9PkggWvrMmDP9xeVc63ajXOPLUQitYgsjs2xLsjVUkYDzV6Fl5AxqwNfdWHucJDMSLaxk6ICOSIdjgwWKxv0esVixccF7rWdbQBCyyKeyJOTeQyvs7ZAykBYJERTMBo+V2jbeQKuFpV8zT1sVXYzVryMGEMqhDkiJ/cVEyDrqgOsOESlqpMB7YrlW7YoWoo9HMep1ZpAjRu9h5y7hAFjksmw8aIp5O4Hktn6Mjo9sVtXtWqtalTo1JJ44LU8NOGKnXQszzVvD66NVt27Lo/kxNFKpby4CGO7eSTvvIFZ12rnlJo1I/GvUxrcbRWdeDIkMe2pLGDLFJbJlEyHWFfHImjAeg7YM/kMq6y09hpIgwUBu7slaGViE+dRGC5ST1l0UJLiRKI/wARMHPbA1mrWD1+1sRZTb72St3chl4p0oGTHtjLXaygsNJnb8lVapHlZAilzhYahWZwXqLWVPL4+nXwWrttIdDTm1ZY0gW+uxU3HBP+Uje38WCyT8Ul+cM/n1k6vpdp2q3qF3S7L5zJO7zoSSqKBJC24AlsZ9O3I4AyerdQ0KjCYr0Wnw1Y2KRm1W09KNI4ijkmkRdUkXfgxYDKJPNZHJYsip1zN39icNT6RskXUzTMbDmpPGlXYJhCT6moe5LAhoF+U2YUIEiGJIpXl7NsV4sHSu1dnylmm2tXGySahpx6HIsvFVZbxiIY6RnzE6ThJPM4W2LESPqLyeFDIVV47IXNY1YqzHsf0yKbbYEmqMEsqjJPBkV5NpxEiC6xeRZgtcLnH3XaONkJx+Ho5bMbFVBqbdqvXoUaOLsprOFyQ74IyiD8gQbAESlhs69px3yLY8IFFmupqMMtaVE2bLNl23MVVVWFnWVQDu35EnpORjGDY61aCxY0iCvRkuyRWrEknwmlV5UWspDiSxchqNQLyjY1YRz1gDEA5bczAU+uZtmFh9bK/KKbRjFZ74itZhiIN8m5pxJulUCrtIDPpMxcgB6T6xNq3baqtHAYjAYywy7cSi7FJHxprTkrlFtdJsDtgQaqFkK5aYWPjDJV/IAx1jb+9Y6zdE8HqVDXqlO8NmvSVL73awBOGkB2fK53iWQgmCkupgMzLR7o9Rl/Zchk71VUNz02VRUtplNc1mpBgz4sLhbYGekm4VSUwMD3wuVdfvTtVi0+mhWeNbSt5aBmkmizhkO5PMXzFJwcAgDj1DOc3erpDefBYtaHTWOM2LXkXWhLRs8e2NLK0JJK8qxF1LFJiwYsqSZwwnrmu7bWwdZO/wCxp1t1YH3cRg4YvIsGtfFNtloKuMY2tXt3kkDSsOJcHBKU8lP7R9K/BFhamTdkMv8APznxSM6q2sbVTae+Tif2JbDJmuEgtnX7z2EPWQKCXK5aGuTdzBrytpjvAtti2+ZJFZIkk/F8hrBDq8pXIFHiiCiSWR9Oi8bdZIWW47H3jYhKBsnBFImohntUZdklHesSWYxPeP3jvkegwuGrQVVi+BrxLAijFSSN9R8xVChN3m7Y2KqOAsaqANvbPVs0WhYlq245bEamy4SZNPgr6XVqyTMrWIoCssl2FJHmZWaa5NK7uzkKWVgU5PNZUrvZTrUsc1qpnxTSrvIxgenkli/IryCUEY+KS6fhNczMZicCg7O3htriTf4uqQBYIBbXH0WKS8hKWHcc+SWN6B/JWFR959eGx28tksBgdnsYrG6ridopw/BWGvsLX4FXjw66vc4QNojka7AEBGJYUCaoAzCJxKlS6jHVse7Kk1RLr28jeWT0ItHCWLc8Pygu1cySgkhhnbPRvlHtL1iGxPcnPw+gXK4ZQ4tVq4qRssqoyPtViVDKwYMEA28/QdOIIoRSjxFRinWVq8ihFtmGanM0VpDPCzB5YJEeu8BnaRJQw3cErhZIr1WCqnYr15+S8CMSQUrf2StkSImxjJEALrED5AgCkBYiRZ6ghRkK9CwoZD5AFE2rboV4RQ4x+nKEYDoRsdMzML8i5nr0MD/Cc/NLxGItdEsXeiS6w0wNrY8qSPzEJOYTJ+xBESUEEh5BLpER6G7lrI2yOVVbClV8eFkmzVGawIZMhXL8ojrHcAxHSCEpnrIjP5+stFa052kvWGsR8jyTekGwEKCGBUA4IzkYyCRnByH9UoYosNCqP5cpeaAQNIwZSPwmdpDwxBRmIEhjcqduHM6p5bUhxOSp5jHFn/hsdLSlymYZ9sWotLJ0KOOp0HGcmvvX4jFVxoFM9B6xll1RYtGT74iAZdisNiQdKusVylQSUl4Fs6KXAdwQfdXgxKZnAtrxVbAYnItuXCyGXHIk2VLDrXjHX4qNmUd0ksnrKEiwvy8Udwyao6+hd2Z+Tga1PVNdz+WyAiF23lriPhUWOsNsKihT75FYpUkhKB6QTCWwkmoeoyI76NclSSOhG5AVlEJknZSwiJO7ONzqFZzxwMcKoXoN3ijLWiq2neZ4Jpvh4IS3kSzbFII3GCvK0wrKCTl/MAkeRpDK3d0QumdZCydJM6StcFHSr0IJcUHEK8jD/OBKYUUnEH0b+36l/b9mhfzLhaJUnBkd1sloFC9QSf1Clkcyc2EuqzaAQqlV7Bg8jYhSKgkyLNjwnPYGljMorHVMvsR4/F4jIUmrX4nMykwS4az4vaIAK3x8eyZVyku1cDJLOOrB7NMycYHe9f2ullLWNt1CqzjL8QVB1KDaNhNpcH3u75rySkSIiUrLySyRjtl3LYr6fXr2XpyTxpJCdgVY5Y03rnG0+wJI5++SOkmozPq+n6hSqeSkk9WxGnnJKyec8RVGfackLJglVBJxjB5HRlvjC46y206dnMeFbOa5eVVvKC1SalDHoXmMawWVZmvYi9inqyfSu3sAmmIELUWEgjsjs2ZKpeLXNdyWSSV2op2SZXZXxoWHsIU1vnWEprea1MOQhAuiWM6eZfcQFNm+T8whl8dk/pHA0UQ9NKzLfJk7+TuLpqpDftVrTChQ5KxYK3BSIg02zIQiVx1QO88pXsRjXzdvsVj+qHWEGSa9Ot4DGfnGIx4omHMgSa2O4BIAgWsnr6YaY1KaMSVf94hJwK07n8JGZdqtIY4ySF5LbFzz6RnHUMOo6saFV7ZgisvFD8QIyFR7GyNJ2jRLNwRAup2R/ES7AQDK5Bdhtz9zyWsX8/l7WK1Wjj3PxuNHITH1B9k1HJBWo1IZbsNgIM4IpN4LTJJSdfoR9Wr8YbGFjD73uLW3MbWdNqhiWISm/lq4rFuIyDq7uspq2BOw9bbEsqQDVERqf3V/TE0Lj48Rs2h8gc342wN3O5gKGhcX3q1ksjlfqV6cFj9kyuCLxWlUauYCIrC4TT4jA3tASFEG/Mmwq0a9tOEqZLGZbYXVstqOx2FvXFfXNWRN1YaliundMWUZFR/PkAiyBLar9uAApcS6UD5cmm6dK1gsm9a0u9UYhGXeHVcBk5AGTtUntjdWbFs3bCplpUZTLG6THypEilENjYyK2fh5dqyMQE3yLGpaRXCJDbsph72Oad/EKFaBalTMs5DRpVOxqbXTuaKkJkQADNcdK609tnpHQ/RRxqrTOPNCq+5X3I4gsvxRGeLU+EuEMPh6FrbedthblU4HK5qMJabXZV491mcrWu57MZ9aqB0K1zJFNjE2cJGdjOOOP9D2HWeQee/creLCe1PiqMx9doQ+yjYOYdrwS8dlh0LUsUJ18hsyMzj7oVmrwLW383Z78SkbC2XIBN7XunKfuW3jO82b1i8brRabhqercecY0WU3a7xDp2Vk9fVrmrshISd/YKeE1t+6tRJ1VZfHRi8cwsJjaL7La3p+oGnX/mdV4JyENWKKRSHKsPxrKEKDGDgRRk4mbJZTGjq9Yszfzu7Y0ejYnrabTAGu6tC7mRC6I6aPp0qHcl6xGQbtqMrJplZlELR37UE9UCbkeZuR81a5Y5s2sM7ylyIzH5De8jUX9H1/GzVUrEVda1DH+JVfHa3rwVk0cHXJAOzJJfkcgYZ7JZGYkd2xNSM21uOytnKJUqBZdsWnrM7hOmZKFyREK4r9izEFd6nSYOMljK4jL7L1tfR9lqxrrYz4yGSMVoaRgwBnsgTWUk0y7YKJOSIlk6IZ6ws6hI51NQbl2CLHHLAtAVeKt1K4eKRIu5kiAsUPlZPyIk5iOoDAxrTi+EGLXnIOXM8pjZZGJBLMzE5LMTnH9M9Es2nMqVqe2CvWjjhghiiaCKKKNY1jjRQAiRxoFVEXAVFCgAdeGXytvEgu1SoG0ruMr1LxGbohltDbBSiCEeyEjBKiR6z5ziSAS6QALmqrI5C7X+WI0vJYGYY1VmQKuVg+neqAMogvJI+UoXBfycpLpMvHYFxS4Z0nZFWIrwW/bLgWtFoFPy0Yl+aTWcBAUCInRJ9YhgJU05ATrtd2mnNo2JmUzJ5Nlp6mGqvHYiYIe1KmrfBdeoCJiyJGJGZVASEx3GRejzrNfa0SJC8Y43xvkngEZAwP/D7c9BTV0TlmQoQeFbLjGzAPvn7Z+nseofZsSdG3kV2FBZs0bVZAvSbiSxvSHf4eTEHNhayCY7lwcdy5EJUXcTEw2o5HasJuGUxmCi07VtWwt3JKnIKO5efsV+8qjdrAkTV5qk1XHdx1ZzhUserRrWXAEg+xXMaOIxFvHlcNVmrcVcmzDFjbsqZECpLIKRhdRhQbyE4lUMGIKI/D00+N+aMPxzyBTzdXRaW+6/Zx0Yq3rOUuPxla9W+iZDHU2NtVChlWMXnspGdUSogrb8equ4ARYcU0vUNVh89YxJYhLOq5ghZiuWjBLGNWOFPPAJwOAeB0kmhtLvm0+NpSEZhFJPBEzkKCI0MzogZ8YVpHVQcb2Vck1ktVcoMADawkQ+NT5+XBC0FLnySoQkmAsZmCVLZA+3pFkZEvXRA3rTcbhoTcdYs266aVObILX9RuNGnTUNdrI+O5zSBYEQLiRLuD7doTOZK3VovzlSpL13Szt+6rvYrrUrOaxtjHyJEwiTVM+yGGIMlYgZycDEyM08+C7YW1hE5ZDlXUX4kZkbi2+dfSGEJGa3wDYmfwkoklxEQQ+rNpks0dRJ/96sBlU7J2IfGB+U5PP0+p6UzO7S+XaFdJcgeko3JKkYYd/bnvjPP1fmjY69oTOY9XsYIg3PN6CjBV61tSbrseu7fXlLLhaJtr1bNhFd51XguJiRlI9SLxSmcFXpllisZBqsXXr424yoyyLLJtuRUcAVe2r3QZ2SAQFhxHgJnfYmAiZixXA2/0sZzpqWd3WxWzeR2WkyolmQvCrGqt5OhYrUyzeRCB6LpRJwqTggqOaoZ7T6ENaNx1K5o3Jb9N2+amIyWPzeOqX3uYa4xtPYZXkV5N4SUSFWxSvotVlCRWDojBqhkH4vRdfWMyhU0kCXcMs8Yk/wAH+P8AX9Rj279YnqvEis6xbDjBVlJxlewB4+3/AG6zterUwyGKrZPF0bNa1lsbL5u2zFK/O+IVj5FSjGtDupA9gmXfIQVUiiZ6W19z26ccV+CMZwpoPEeq4DaR5Mw9jI8sUM5RyWUVr+rNi3nMDRwrVzZUrcIP6UrLed2NopDKnaWu8KO2tPPOs0eNeStj1LHUbFFGEs1aqbLbJyu2p9Kk8bATIyDqtorcSpq4iI7ZAYBqiiQazRwt7j5+xpvU4ydG4yuzGOsmR2kF3E2ygoMRZTVKxhhGPjhpEPjmS+9o/mI+HElhq8C8AxHTaj7gdv8A7j5cZ+XK/rnocyaSsamWkZ5kZJEf4izEQ6FSu4RSqHTPLRyZRxwyHphcc7Tj4z2g4naqGLu69jM3D2BR7arpXcqlQaT8gqCs3K6avUlr/dYfjCYSyJl0LzcF4Zla+rCX6ligzYMg2sFas40h4brhrNG1Es72dvgVa7QJbJ7iBvnnxQtqxqIAN89WeZvRiAZ4wKI80zP3ge5S+njgC6/lH3n7j6McvlUYrVsfT+LV77Fq1avLeklNiuapKrYQ1kiX78yJPCI6T0A4ES6H6QTxQ3m82GUVouPSkCBZPl+hwCQNuBzg989Ay2Y5QfNRYlyAAu4YHp44ODj6cdTG0azYu4XU9uxWL+Lgcy3Ia67J32Qmk7PY51WrkU9J7rHw1WJkJe5YE3u8kwaVk0XB7gLDcLlNZ4v1XaMLlsPrGi4ixVzuHrITXK/nrh5S/h7basmRZDHdXjkE2Oya5NrqQRreUekPg9vy+ex2q8XPzOMx2p4LIZbYsdTsD0qY3J5Rk3Mzec6ROyxt0xgzXMsEGRIKjsPoMPobcanZ2NnAU9kGsq/kzx12w1NG0tMNfLZtC0SWRAvyKrgQF5RWAyJnIkSug6YK4svHdaYYIauwC5wpyeT+bA+vUaSwJHiFN3GCy+s9l/xDI/p1E5i3f+fTTZNRhSrhUpgofjQNQbEGweyuBkTe+ZF7GDISHSfIuBgoduh5G9l07thKmXRRt39By9eq21aFGNKsJU7VtVlthaiWEqQusgokIfbKso3yUjEp3J7Jhru109orYkV4ytmU5B2AA3fEmsu4my3ES5nRp12mAVyMigpgygoIg6xJ7juNxuQz+Wo4scLit8DwXKCFFCaGJC0dwUVWMD71FMD9uA6zYJI95yHQZ2qVnnIAklrRqAMsXBAO1slhkH6Z54H2wR47JTdnKg+7KPovHI9/1/rnqGoRer30VheypW8wf4gPxfBk8x8ijUT5iyEd8x07upkzsZ1mZjN3ylSwG5ZDEi0iqAaCWRultpNZqEMNtzoszhrWkRkIGyr2HINcpi+k9NXdWMt4xnx67qdKzj/JC0QLnLps8i5PrAjMvZ2gY9q4cEsFcrmPtM8u7PW2/bsrslalWxRXrCSdiFK+KOPNNGtXOPEQ+We8190SfkIBYMSMxMF6LmpRRI3l6gZxg7lGGJOAdu7A7+5I49/sEDIZA48t1JHznIHyZO3Pbv7f06sTGt75yjwHruw6xreazmq6hmMpSzvwKoxSoZNSb+UfcsiDu1rMZiK7cgSwhuQqKJlmYiiQsGtOwxTTo+rW3VTtZPIvWFLLDdU+grXvG1lERAO5awhrPKAxCxOCiErmSNnpt8PZzl7E8Ocwq0Da87j9Yx97F43a8fUyAjVUG218jStlNJoEo7OSxKr9G29oeacdBq8vaSp9M7h7S9c3z268o63jdeRVv8WaTnd6XlrZA1klqmEYYhQQM9ysWjGRWUushRKqgKlipf4n6qx1RYZHrmstR2IC2pSk27hcHZnA5PbsMD68MxGHUSGZHT0kxKjR4HpyN5PPuQRjOfbHWbgtS4Ux2h7rkc/efWvZP2kRsOCo2HW69bLc3FbqVG6iD2dI8VuWvvVciwiw9ZFfyPMDJQzStydTVi1/Bs3WZpgNXmptKOFptn4loKk9kwX27XR2t/1J/OpJ14Jvq2vH8zynw/yvrL77r2U1jRyzWtUbFKs+yu/hCxqhpU57IaWPinfahooFkvYyZNZ+Fs+qXYw8X3spWTlHVvaTWd7FAVd7kJXDg+3nkSISgu0S7CX3QMQHo6nJMkbSWdSqTjAO5a6xEAAHkgt/bb7Hnv0JbWih4Eod2GFMquqZCLhNoDbcjdhy7bmbkLtVTS0ivkBw8UKIX++YUqslX+IJSOsmx0f8nQg8pD2fFb0ORbDogSnbew5PYbmrafVxVZVPVqeTpYqvWFKsmM3nTdtjkmlK2WJBhMatzWxPhPwTEqgRm2/sNpq1bk2/seR1TDbbiW45VFuXyVrxlqtrKfXMbjcpXpD2BPzbFpNO4bliBV6zgVEMe3uQvLXGue1n3ScycXZEk09i0Dku5gMzadCaiyvt1LSN4VbjuKKwY61htrovxsr6lKiCuBGdc+2WPWdNuJLTingnnBCkZZdjFRgBSu3PcgZ5x7+xVWolaSGRpFXenmqjPlnQNGjlVyzYjLxhyo2gyoCcnAvXX1LDZj9NTnPIcja3b1nb/bpbDlzWy88DX3PWcZqOVZicZTU69415Ysq9/kNlVh08TDH0ibFqO3V8ymxlSvaGqVZdRLmOiXrmxAeTwskUgX7jD/AXkEsXBde9gHBAF+fdFyfZo+0fgLirFWrKbO58hVd33jIgVl55LXNWwedxOGwP1Yz6BFnLlQvGhcAP0mlbRPjS4/JQrZs4i1R1pmPo1QLHYOxRclRsYNmyNpzbtywUSYj8gyhwrgSkp7ei+/pEaLpbLX4eNmVFG1Y0iJbJbPpX1MAyqSeDtXufUdriAGeVZGIns+bEGYymKPya0RjQElljeSKacIc7TMQNowiy2ZK9jMdiKltpjF+ky/TrAZEEDYEfmdggckdllft6ysoa2B/EDSQkQfhspFd9TxfMAqpMcsVNkRaBQ4kB2NAC6SfaTRnpHUe6v55kZk946SzZuQ+N9bzcy7FWNhCm8Tb2iqrYqPssWdh0T/qSsI7TZLFzPYJdP25A81eDG7ZlGVqpK+m3rZV1GvuKVA1gLWqWrju/b6sPvWEylvSVwPacepFhEYrNS5GqkA2UVXVANnPJ4HPvxgffqKvDiVJWsS443Zix32ZAPH0wMe/W1veOIPb9mN59uG2FvVjXW7+7GY3lNN606xhsVtOQmuz5VjZS8Y4u9ZxlcMaXSQpRkombZqtBETQbkehj9f5G23D41nyaWv7pseOwWTlxWQylbH56Qx1xeROZhxOqQDmuIvkvsQZLryH4zc73X5jduT9f9vPA+K0PG2M9Q462H3BnS1FDLrXa7GTr46/9b8deb3figsV8i5l0Qr1P3XkUiQF6155bIkeG1NYJQM49b6Xx0ACLFRQ2icxlgY6Cb1q/GtDZPxqKYWUB3BLqODTI4ks19TnucJujeKAFW2x7lwWIJHf/AJic4GcdMvPhHAlLSgyemZlOAZ22MHUJgOu0BWzsCbCWZWYuffspq1vL43HUa2LSuS1bMW7YXn3L6W/BdOVo2W2gmX4+1ZmGKUCpVCy7kkJSQiyfbnT1mtmdNzuMcpvK1Hl7G/0jjcosW64VB6L6clZzM2gGqdFtB9xCqbnMau78ZlgRBQkNan4qheyWPyGJOb6167Uyt1NQigAkVMEYsNXEWIT5CAekQIrMoM48h/br0TKLq7xg7+WsPXg8fnZu5CrBOsyC6vkZYmFeSHWlpjtliQmShYmXRvWQ9CyTaVaeFnhkZkZSF3RV9zZRhnaOckYH17dZSaMbhJXLuQRuVhIpyq9wN3B44zjv+vXfmcLapbNtNG5Nmvdxew5zFXVMZ5zo+PMW4WmWE1oiIk9MVjLzHYoRWZXJ3eExerC8o4Pk3jDZdPbi7GsbTwzpHGu3cZbPgSt3f6d2viKcxkg21xGJ/Gv5rJW6dppqXOLovGw6O2xK1TWbmzXX6vzvv2qvzWFylcHaxk7eyY95OwAlt2v4zN0Pj3QgSeFWpZTVsl17kOWNVPZ2eObke33jDQ9v5w5E9sWE3etZo8s8MZHLYHea4j9Pfk8Nr+Ry2VVdasinGVMQ5K15Z0mAfAlvlCWl6c6tANYq1KU+jVoYMxRRGdWcMWcKp8xT3y5APscEYI42q6pJUjnstBD8NDG9mWZ0Y7YoUSZ3KYYkBEJddpyuUKkMwNVuLedeWOOuT8fvGD3nKL3/AJI3PXsDu22NoBsWSvM5E23VcbsuXyJWlGq2xymJt5C3NabaatbyxNVIkXq5Puh4xTxFonMOpYnLUWL1/wB32u3d88IHZ+szyPxXitvx2463lrxHaHVQuW2V8tiQJOOLIU8wNIFWAibeuyjquVpxsysVkal5mo7JntbsW6TlzVyeW0fIBTytjB2xZC7GLvWKcswuSS7sv1DRYSZRMj6vJzRuHHOwcv8AJmSym15LKcKcx6Xw3iddy2v0qw5DUuQ8JhZrbtl83iH9XBquNqjj0UKiz8h25ybVihp9DWv4a0vQaqWfhxIJMbYKkk7bTIpVyI2JyWIQljnG0D82emnmS3pkAEcIEJSREoxKZPJkrGuDMuzylhR7SxxBefiHlTBhKvXrSuXc7x1azmT1nK4+6Gc1a/qbKudxSsjV+JbJnyUVl2QaipcQZm0LyVdOgCu4zpELHItt0zB8W6jgMfqz8htOR82QyWadcuA1FXB5Cvj8aFWbNcYytHJYtom21WmYTeSQWYl9gOre9y+l8B6lstPV+ItwDbtewmLX5c7TNE2s5ezGNrWz8wiztWOPtSfhJZLb8e2a7I+VHjkUvIzmzj7aMNncLduf0prO3cfaRVoVmVsjf0WzseC2vY8bjgnrZybXN1ygVu5aK1cBlKbQmpMMWdaWGxBqLTV4rleIM2EZUnTcGjGVVzjbwfUCwPGODnoKCFXWGaKKYtMscgSUT1ZFR41dN8LKHSQMyK8UvlsmX3YdSjTft7z2q5DZ6mnbNqdZeD2RGVo7xsx32Ly9DX1gbcnm9eiiMuoWKFIexiKzpbanvkATZKFyQ8caTleUt45E2rVx/wCHvD+jZHYJsZ0rrXJ/4WYbZaoW9hxtu3AWauV2HRqtfMgLxnIYPK2WpsLB8yPo0wXDmAznInIG80g2bhr2/wCjFbyOdt7NWsBnqipXNhmAxYu6FedI08gmw0fK5kWVIQs7LFyAjy/zfkOYMjS4u0Krd434XRgMXhcPhqWOhVrZ8ebbNJVnODCze+nkadypLFuk6yWC9V0nCcwDHxD4l1WCgIhDWljPpHnQpDI3IUHcgyFU8ngZOQPtYtLNksBIhh9CbjIxkig+VwpUEFpnDY2ByFAVmKggSXXoWj3fAbFjsLr2Q1/hDStGxXKvDulXmwrO8/7qIfDv3Nj2G0B26g5PDV8ZOOw+ZVI4+Vldiq4xAh1y8ga/s+a5g2TXM3s4Xr4A/M0ruVu05qzgm4871KnFpZPSJMVCqICuZVL6rFNfFlfb6sBzjdz3HOp5vjfK5ra8Zu9LUuMMpx/8K6NzVMprV7XLo/Vr2RWcWF5ho4nIjfqVzI6IqoV3ChVkIZWXONwrc9gmNxbro5HDpyFm18mV/Hs3KhCTyeEEpcy+QO3TIAAB71+OCnv9U/SmtS/73ZjVpyR/9JkhcYAXa59AQAKoUKoAzjOSSPOpRxmCtK6wTOk0bRruzvWJmkM+FkstYctYknmeWSSWR8OI1jjjnkYzKapxD/VmQwU1MPs2ex+nHtSXlEU8lRzRAzGZB0QzttZ17/puN8BDZtu7hNUqlYx3jseNnCJ+PnMdjbi7ClqRSq2IvWYlD/8AEm5aiiqmZ8VI2FIJZ3QxEtZ3KiK0i5dzOsL4axNfacpktq2UcvV1ql5MgrLbhgBu5OtfxeF6Ey1kVYzHsvts1y+dVqVDueSUIgPTD5A0pGsVtC0rN69i8ZvNusn6nhwruo5KhSCx1XYuLmSKracRpofAswu2zqL3JV5lnNqFuWWrxTexJhRushmwwCtgbVOOMHuT/TkYxSCTyY5UlLYcLJI2/wAslBuKFyRk7lDfLkfXIBXqGN2C/iKe6ZKqGS430WwnZtvyGJoUrmRwuFT8Rufp2zKYNly1g/lRQcwihLnItOCWzBCXc8bHp/PmNrbbxzhXYKnxjXp1Dw9fHiF7IawtFrHhnczVBamfXJt2EVlhWi8Q1PLYsIYggfCRq7LjL+KHX6lzN68jEZa9OxYGjetY1G34LHVbKG4ayXX41m07IGpIjYS1viXKYWwonty+SaOqaXqeL0fDW81Uy+Z1fFbXn8sEvm0otne7I0tZyBeWVEihXrykjWIHaBLGOkZnxyqN62kbxvSSFmwFxCHUHGBjIDL3B4Pt9OjU06NDHPJV3ugO0xSsFVWEQbMZco7HacEgbQcKvzEti1kOOs77fM292Ys0t4nK67R1/VZVZaqATmKVZ2RfmkJOpVZkqSrTKQAyxUO6ldWvDLLYGABy84OtVtcvnkKUYqoT6tb6c5dltv58PaQPWboBgKgiMFM8pPORt9BERJVvy2noxOtYzGZDPLyLmXH7DkbItGrYrn4242rRUqWAB17kMiLMT/p9FmAebpEnsGy4eaGAVWzGRsRTfkCbNlxtZcKHqlwzEF5IFULI/jRMT3l5mC0O5UQaZTsSSibUXqiDI4EbRuRlcnG8+rnjBA7DHT3TbFRSyMZQWfcDMYsxDbGoRBHHH6PTvG/zHLsxLkEBdvN/AUqfszo4lmQxmx2dv17N7U+58urT2PSMjGPzz9ddsqBc64WDrdnS+usuXH5mrlDEp8i9a1J+xK0/Hi3I6w3GPZRLI1qUIYxjxoo7ZGSNaxr2iWSzYbArOSYPYxM93b4r3nR8Lir1LGWs3QzeZw1infTXoPJb6PfY8WNvucXe3HqU4yYfd40LY+VQsS9ZGG2TCW+BM/r9LTqtiwzkClnc5ttSZO+hP0nwBrFeRAq9TFOuQrIXLhqjygwajgEJgovEtnwU8UcEta9HNDAqCR42aNigGNh9TDexz6uAxYAqpCiKvVk034kRW5tSe/qk12Vl8qqIltTgqGSWYoUqwCKvvhVZJkhjdo2maRmcPE3F+zci387Uwt7EU7erYDIZt9fzOXaGh4e8r1ZCHS62JWX/AB2oEZetoj5lSo0EdoN82vSeNeKbHtC1HCZq9nquu8a8vzzRRWzJYDL7DsPIVPcto06zar1AfjMrWTiD/wDKSy892FyKB+KqrDq7NeerV7eVw+343QquzRu39MbBjcHeo2W42amYsUnTUr5K4mVnXoLvfFK55ig5/Auwx6BN2tv90fEG1e20tP4ktbzW3qnovGz7jUakSNYVtun5HB092qNyuUXOTsZRNvHZ26itANp3JdRbXaKzlQV6jrnh8z3aFKC/JY8qWILhfLmDKv4UaShFG47VZ1ZpBkbB6ipWa3Tll1Pw/JbpahqFCLVKdqOCjJLBFSsxT1RFqOpWq8lh5o6waeSGq0EVOZDL8S26GGZFVdsYej7fNe2u3jppbBvHItvC0ZFrHzj8NqOduY/aMZYwQV12gs5o1QnEZm2lClHK2gBK8ZmVbfpGwL4h4a5Lo43uwWzMsYitnYfWdVZlZymSoU6FVC7BXV3cmzD5BNUXoN7nU2fFVYWa4PF5vnVSwXCXNFXLFkncr2cxhslg7lFGMzmDyWu1Mit79jx/X49AcjlsBXxNMFrCyVjN4mwa2UztWlfu38jZ7acPqGvPy2QxHHWsXvqE64qqEY2vnKzXWcflaNaerV3KZNtWKzFNTKrL3uZ52siBX3tI8QR2JlTSa9Ou9dBU8+SNC0j+Q6STSRAja4LlkUmRN6oSTGc2qna1G4mn3NKuVXi/nFz+breW/wDh1YGuUpaNOOQqRNUsxwRxzsiVbQrT2lhT4tNpxxdiNm59yWG4Px7aGH2jHaZnN3qZe41KLv0LVrmu4J004kgW9a8ru2BrNsi13j+pCsEdkW31AXZcBf1d+fxeTfaHKKvPxz2kCW4/zYu5lcNfsFKWukxDI4e4mSUZqYxUuaRpkWGm8fksrRyD8tQ3TPa3cdmop4uzisvfwuTy2IbCBmtYvUrFa2rG3Ky4O1VA4q+asLGI7lSXq1fLNixl+FeO6WPxOq2F4ITLL7jVyFyzsWSu2sfY+XXzTHiaxELNqvfBnnMuqAAl9hs7l1fQNXWNrGqfA1ZYVLiWrqNuwZkzAkcYiEAERX1Eu0hB4BPI25nm1OhrETxTVbWk6jNHDHUrVRWn06cRW7Vu3Pas2wLUdqVYIkqwVRJGWLpkLIXgq+RsW9ZxlG3VQzwkTjXXYCm/Kkeiws2TULRrWEwJQCIOBGGeM2R9juxY2/kv3Y6Lf17X8Hr2oUdadWdl0fKq1py5lZbkKAV+qz+HWluKu2HLTKqthqejyqj4VOqzq+rYqvxTkWXnY4rz1AQWjy4g1WRO9E0aHeX4ExiD8YAsoawSKVx1npHXwPsewcWZxF5p1L1rIYi4mi9uQ+NUixNXI0LLyx0x4BhnzCbFZsTBxJEQi05OXmm69Fpci19Q82SlejWK1It81yYj+Gmfw3f0k7sAgPu2MdpPQGv6ZU1ynLq2kU6Z8WeF7MlnQJtTSSesl5xWnssIPjIIB58StGJZsvVeNbUMTyRxq2tT9WesWE/Tv96eMtXEllK/G2JxlhCoKyJHPKXG/wAjssj1SIIWtIfIAoM4aITHj6yXz1djg4r5qS/uOWmftPTqVm+U9P5+0d0zP+39+nSen0G/1j6udD2I+8yLtOqiyWj6/lLTK7xFXhs8p8efN6F39r3fnEihf5CsiFYElXZHz5NhmZq5mZmf9PKRM/8A3UPyET946x95if8A72fvP8z6vPgzyGE0lVsxNK7BfMacr6UGC+ByAASMDv8AU9fHv+05J5+tUZ3aJpZa8Du0DhomZpUJaPBb0NnK+ojYRjjHUd9+4ukRE/af79BmYiPt0/3/AI+8R1n7/efX1pP0sTx1f2l+yCtbiu1m1+w/274VdUzTKSbV4R4+yiwcsq0TLrH0pizmSdJIkhMZjsZHyXImYKYiOv2Hr+X/ANJ6R/Ed09P/AF7v4iZ9fVN9jOLqYP2R/puZ3XNmK1sln2z+1vI5UGCpKcML+FNOTGFgjOCmJSs1N8sBBfJW4WmqXLGTxVHWWxWs2VEnkSRzeX8SsMjZkjjKxqRmRipIVPYZbgLnob+CdODVPDmtaY1iWtLfr2a9eRYJpIUsR6e1mCSxPGpFeJZoI381iC7ARR7ncA3znYbtXjvGVjxlIix+wbJjGv7ZdQlS7za5Lq9ogQMrlQhnQy6dWx8eTGRXGdr20nr+o5u4zHVrObIaRY8ZrLU8K/zGJvEqCMyNzaz1ybBlUSuJa+Fn1CRDYrWP1zP7hpWIoZbLfByIZVOPCbBz1sCb7lspGsU9x2DkDAxFfXp4u2S7xysVkdrYipjsdrbatrZcXlTp2LQiv5E0TJ1qIfdAB7KylMXMQSWDMQmFviPJFETULLymrHLaqCGE1VEsU1mESJtrDa/lrGzb8BOxUleN3ftsumV5tP8AMNWBKmoajHrebduOj51Kxt1r8USWJJoofhzMbOxGR0SRVPlq2yLwWz7HnsnhrqNeSDhtgWPLIsclKrNnuQBSghJz0i0PIUDHck5AfES/zkku4faq+ynhLG235v2Msmplsfpq8nXpnFi+E5BORYTFw9jVTPVJRNcVGliRBndEI2tfzsZ+jdRN0b1AVD0OsRiqFrBndWWEguS7Zk1z3dpF1hbDPquZpVfdNmzOfydzK3W10xkLuRuU3RVuKxiYGWZK65axJHamAQTDkChswHgg1wYIIZdQikESbbsvxCnfDN8OmwKnmMfK2+rsAG8wIq4HJ6s9vQxFYM0U+jadSXTT6Hha1Ms72QayI1sTB4l3yN+C1V55ZF54LHuuuwdXa7uNYrD0U48Ly/qmxgi6b7ta7fqrYrz93bflyzh4RP5SFgrSlSzuki27N69ksNizxGS25bqlM15CFsoYzG2njFUrB0E0ITAV5uA1yOoG0kSgFMOQYJAWVxnHp5jA5FcWjbh3ptDVfeC6dzJ112Jcy4JLBclLWC60hksla4hgS6GlE5e9bVk2131qeOxeOx4Ct9Jg1q6S/OsrrIr8keVbyEoAvLNdhkxgmpsSHo7ULWo2qc9OxZp14zgDbTWwwGUcf7wpTywnqXLAlsZY4PTFdPW3e0FoUvmSKItNJfeGpGrqTXkwrm1LbeZXWXbHKiQ8rGpePPQ9oOOpY/kClls/iQymOGll7MqtmvstGeEvAKrYMUdZpRbdWYKSjwONKSaYOFcSOnl/g27rMXrdWb7GtNU5KWvq0QJa58SxhAyRjLIEJfBvg1lBSQ/kXXjLdym3GhWzI3r7BdFiPwAXKaLW2ZUXSBSCVfhDDEWw4RAlkX5TI7Pifi5Z8i9NHF2xC8mt89VizT8k14inctT+D7Spg3TIdvjEiIWmESMVrSadGh+FLqs84WdnZIrToivNHCBtZWYKE8v6+ndkA8sLl5afzZmuyed8TpcFWKMS3IoHi021YbPwhkjP4wuEgrHslSMxSOhVYmxK+VyUKpZPJp1p7yLwLpUVOMqJ1hhkMZV6IFbDjuHsWyRCTA0CZyXroxNbKbFnrEPzAV3ni7TUVMWULIp/1lUuhu+61okq7ok5EpBZP6ODvIWxuU0hDssrJ3VksKtlIW121lA2BmDi3WeK1DLGgMysCDtd+QiPk7Y9QNPY8Pbzy1639UybCtRWrqxeIyVnzRZY+vIFerq8ARBJJVkpaUU+2fliPUmep70TRyQ2tMge/AJB5sLWGtkjcgZjvXJO0ZXvjIxx07GmTAXRBWmqSLWYxWpdOUVYkcebGke+R40QKdkgYxkhfMZgct1KZrNVgrvQ1tshkoiFB4Yk4QJQA9VT3RLXxLYIgglRMkqTAp9QNzIU62I16njE5iJyVW8eQtWLA1lWG1rknYKqvowFIV+3VsF0MWtPvrOWyTj0S2dQ311DJ5m/Q17RddRcUC357J02Zy81pimsqpr6jO8UkpqbAqNi47C6+UIEx9A1lOtYy9ajb89m9qXXQ6lUpYmU4SqtdhUNlyiKDke2yyPLE9qjlXjNgMabA9JTqatUZjGtG75aBoiDEyKXDuywp+NgrGQpEWcnAJBwXemy6fMojqF9QatO0k0OnO1pXsR1diQs8IjpNNC9mCRke8QMAyYfa0Ypuefi/r+v18kaF0dRtWpxNPz3LqapXbh2Jiyx5kqCMyZKkrHxwsYO0PniGwOY7K53OsGzi8Bkb9ILa7Vpteoaq049Qwp5JY40111SF6S7GT5w6y2n5Qjtlq4HcalYMpQ1vS8dUq5Cq8OzLn9XMY7H15tzLQNUOqoMzmA7mCww6TYBfpWZzctmDasSh7TPFrtVANDCdSRaTTsgaZ+PWNajiSEYdV6iN6qK4QwCXNcqJZdtKUNWt6s9jdGjoaNhYPwgiLiSXblVjC/LGAFGAAcdXCk1zZPTGmVaEUPn2Ymt3VefNyX4qwPh63mLHJNZeQ5e47PK7OzHD4Jc7idpBaGufp+FrOpJtNr2BZkLyIYlzLGPsVqhLQNyR6KMGMhZvBpCIHC5Ir2/MaW+uVuhe2/IKQqqga15NCihlavWXWTUr/EUJQA2ysSEWFsc1TEjc+R4yORi58+om1as/CCxlLDbKEMTEFAP81iHS4nF/hVlMIhsKnuZEKJDzOe0QzmYyedKt3XqVDHqSUOBdExCHB9nRJ/609DXMwIiTF9SOJFBQMWjTPEUrUWFiGs8zBDunjglYEDAJV844IbHlnPA/VJYoJLLWsS2RL5IdSIisUJDiAlSjLLK+1lKqVmXGGbJO1QT4vZbga5lBxutprfOMsc2zONG61KBtkZpBjnzKmXRVCziJmFiMhWkwiK5QOUyVv6OxdizlAKWQtNcWV66a42JMgNhAKhT/BwxMQK2FPebK7C7o80ZylOFTg6eXrrylK1dsGlAtWNqkT4cNppMHtUaOsLHqE+frAphbWh6B7tycnizwuNTeyF12TGxkr1WSIBEnkiKZlANEBCLAuslHf8AFlJfJEkl5Iw0tu/VKw2aars7QUYYSvGcb4lU8Ennnk/TA6gkNaNJGSshdpN3pDDdtEcYZmLe6quMAYB7bgWLJs5jJ3+I9cwlzX6Qa5j9gu5GLtmwVvOPy84uxSdTtWzaxhJt0nFZgJlrDCPCcSkpgxekjHDbxGYnGVQytMq30ylYuMZQqmhwOQ19OWyoq4CvxjXa0kp6nFY5ZEj6lMbTwdW7a06KuwWLiMTbyjxc6YrpyVSF0jY8mT8cGPUQNrIUUzZRDGLegR8RBexbfp+hYy2XgBuxyY2Z7zsMRIEtzBGv3gaTNhJkY6T4Cd+y0q7WKlirStPv+eY5dQGMIoEsL2RhQgAA5VRjtjkD9OVteWjUjl82vDEJZZJmwSNzykFmYNITuZj6yCqknIUc9MjkvdENyFnObC/D02WLNW3bKijxVkFYXXqkdRLoWpQwopZJtUUycshwBJLMeWON+IOIsBrHuH5bzNvOYbMv2J3HvEg9s5XcM7iLxaljD2OhYUwl4HH7I2jm/lqOHjRGpIJbUaK3rzX9EwoYjKcu85ZmxhsBkabS1bHt+aU7ZlnO+lprLx8LY9eMq17iblq6NVleutMuNjhrWWrONNPW6lPX/dLzBruSz+TUEs9vHCloCUnaosOnTm7jnvk172Oxmj6pl5obOWWZUrqyfRGXx4ZGVU61jpGnVLNKTCab8bJMnmG0rbYoSXjzYnqkHeuCypE4zK7xhVbeiPT9ckjs04U0+S2sUM60lo0K+bepg1Jo49M0ywzJ8LIsoiltahGSum1KtuWaWqsU1qtNWs1tPH3bzZ7k8wu57t+ateRb4O42r1LM3OC+MkWKeu390y1DIXWUqeMxu5ZTDzgavwFpx31bE1srN/P5b5GLrnx1x/lfdRuu7nd2WONuB+Nrey7P7mPcTbZWr4/QcVqwafu+1awjL34uUg5e27TtznMYzM5hbsFrmOp5rb83j80eGp6ttGJgMRyL7sfcQjSKeyO2XnHfsa3aORNzsY/Lu1zTdL1h+vV81f8AjY2rfDRdWNyWYzSdetNoYrZdueeMTbbsFll0Qbn7kjX+SM7r3sw4KzCtU9iHt52vFaRt1sw82we6DmvjDYc3qe853cc1jJPNbVxvrxhWTGLtWL88jZ7X6+UybW6zhqlS9Z6+nmwDY1OrLWpoT5WJWSxas4DFrArNvVm4M8jblRfKgHpZSKZefVvw/Cul6pTg8RXYIpdWniKRab4X0eNvLgq6dB5S4jgTdX0eowje5Z+M1OwMrMjyfMnL+L9xfIWInScBkNb9onA9Cro/tk0DOZOjksZs1jULm/adtnuSaaovZG3b5cxT8HPH+U2LOZTYh0Ktmdtvsr5DlvKYyI7HZklaRtLqSrT8pbz9WqCaa0zXo41DpYx11YgIMOw4mSntH8iDvedaBhRk/JuXw2Qz8zq+JINfPE4XFedsBUc6cXUakrqKfhUkEZH8Cq1qzGLZ3LFs1rKTXALqmz6vgM8lues3burrCwGbo46Bg7le4qyNex5UTJpOk6RKHAJWDJUVzXK/JILLsNKaSRUuTy4YfLJK6qqBAqRqzBlVUAVAecD1ZPPTKtT/AJPRq6Pp2GhqxBZLDzPJZsTna8tid2zvsTyu8s8u475WdznJ6CLWRsUPKdiuEtsKBq02A7bQs7hCv+QnJAMyZMMSVLCjpHWAV+UJWc+xmci7Zsx8bKHWsUlKKGjB3ZCE+e6ZkwohC4kC8bBeZRDR+8zHqGv5ubGbY6qZEuXS2k6z5TtLrCcktcraIjFyQEGMMDsV/kef4/aiBR6xCyCptZG3bplas5Cu1q7byPpjhkv3siwPudtvfH4QAQbwnwgHeQ9BEtaXRhZbTyDsA9jzCBwPyHJ4Iz+3tz0tdyk2DNIZM8R44zlByRk4B9+eCB+k1fyTR0S/rVa42a+P21uWorKANPkbRZVMpaySmIcyZ6myGEXcEO7QIkQDrwbwkXZK8kklXmELQwATUZJd6jaU1+o+NRDHSC/FnWfHFYoV6f3CumY7kuxytrFlcryON4t2Pa8C/tNbyyuDKl8RDk93bHyPlz4yfEmkRaFgbEBEKq3etV2rsgDHQ1gExlWrDWMWCbDaza8kImBOhqGjBSUA5QA1ZdDEjHqW6U+74W7Ssxtg7EiKOAAoAyf65z9uehLrTMR5x2duR9yuO/HJH9M56nLtWt8BlOMtduhRIhBqZCawHaOWtOukekxFiB7mzMEqTEZOJYAx6kOOsrQw2xRnJZRfYwNfJXKVbPVHNpvujQsIrKeAEUk8WMhi+0oBbRV5/tPkmDXdyNvX3DhMLWRSwlOXZW+RggoUyzInZtNssAiIO2AKe0YGD/dUJTDZxdfpjmNdzbKWORGTrIjI27RZERi5SNh9ihVZej5Dq8QMuGn5LClFD3A8DWMzlqiYD1m35B3BSueQOGIOMk8HHfpDMhDhpWMqcYB5wPT/AIff36LvpeM27T96cnEAWbr5ZeYyGRUs/DUxttDzu0K1ce8FVAt9jUMW05qwfcEt7oEAmxK7KalMcNiqZ4/GdiXKTKAyMh1M2PMiJbrbi/ZLtAQttVMyAHER6i8dmdhxa4r0L4pZbUlN/tZMy3xhEQp1ftFPjJcxMQzoEx+JQE9PX5n8fsVrHjllk5+KBnwyugC0KG6wWM8ECsZKe4ZkjEIgED2sMJgu6WtW6gQJFXaJsYVp5RKp+QY24GM56WWoKTsrgGArgg8nHynsf345/T36eHC2oUeQMlk8VulirjsZiMUGSwY/NDGtVkTtpSLpvLULQGtLSayFkLPEEecHpAhMD5QsKv5vMqfsI7pmcQdGje2Wx4ri8qvHoTFGa9tjX23rpUxTQqoYahVCDClCkgPRVGOdw9VUNvvVFpC4lSbBDBLEJGUwHeHYTA6l+TImB7TP8OgSeMLWsFoeaHIVG283nyx79fFYN61k1D7rcvbMQPS+BwibIF41iphFCe3vIUwX3srNLFHGjEbXTO0AlOSoI/X98+/Rq2I3hWFJZpcADcUG3jb2Y/r2/tx1g7PsV7c/o2c3bYfnXaFrF4k3tZLr9nDVrS5JT7LQOHMdVEVnYMQIVQo7XyWwBiZ7EegbnhOV9r1dGL0rH4VFKlqelX4bYzewKqBLCyA2kGRTcWEnLCQ1K3dFI8RHMtNCWah0cZTbcqKSUt6qWyyw/i/5R7i8fkFnjCZ80kYyiIExh49fRfnLK/6brpr0BxXzr1a2ZeZMKLsWQq6ALAhy39vyPCtkHM/kIEH4i0kqSRhZ5JPilADCNImcA+nhgcj2BP0GPrnpbNsjPrLE9gRjI+TnH1xzx2/rkcijNHHYa5ZdTOX3jtxIDDHo8Y/iu0EyIhVkRh/bIMBT5FkNEv2vTW9wGP1uk3FWcFdqXl5LF4PIJrhbichQVY15Py1OgVSuvVvW5N9dQGywBKch8JDtY0f1e9puRxl7UNttYuoOSy1awe3FVttvYWmNZa5TTr1fJBIc0vkNs9jQYrvSIiwRIQ3eMbax9i382wizUtVEfR7ikvJTqq3OXEERRMpGVdsjDJUVSCiGQf3EU816SaRRCqxBP/aJVGOCh5UYHt9O/f36hxCUORNOSeFZQVHyn8p9iPpxz+0JgBoU7dK7k8cbdcbE1bDaSwh8R0NJfDYBfi8GtFncoYZBh+EsAp9T9bAWV3NhBOZw0DhBBtFeQaXycjVbCynxmr/C3/B3T5Usc1QywXOEbIeYjKtj8on27YO720Ep2Hdct9DU4K55SQxeRQeZYxox31B/FR42bMKRkqwsnFiw4IvSUcZpWt9m5/5UxxWZ7UxEgsTkbbPKUD8aRf8AtyDh61mftMWZz2y4pG7eQp5nlooGUaSMZ+U4GDxj9gfp1DJLsTYI1gJxyoOR8vPPH9uOsxGvX8pidwyqbdJYanTZnLdI5mWW+xoB8WsYpI2Mb5BKJQQPEVsUzvX+U52Q2nab+v4jUou0bSVY9X02tWqxZfR+dJMKrJTMG54Nkjas2nESfeMyUwqMPXtkx2Jx+6JYuXfX8SVetZOIEKqpYLE+QO6EyYpBfc6Gw8+sh3iJSIjGMuzVOpkKl5SMijJquUSWojEW13QyQcLRWslSwSGv+K12AmFjISEd50MNiBhCrbMkAsSZlI9A7DI9+M8/59LmdM7SZpSQO6+nnZ7kjt9j1J18dkUOO26laQlVitSddUb61GrZpRBlWeYDLWMI47yrlJ97ZXFj8ggvUhu9p8Z67l/KC/nDVvgCpbHxJYgf3ElKSk+kj0JcxBFBklS1j0YUlvGcurpIxFnPOYplixkblJVYxqMymUTLwti9ChJ8mv7sGSA6hhMDJx2iIpXpV8lk6n1J1seyuDW96iIoFKp8CxWb2GMO8kORP3hgDJS1UDPczajVSNTfmVc4OY5vLY/L/wC2uCfcY+v2I6wsQXlQUc7ftkDb+3t/5z0wNP8A6gPQt0uVNps4M8w7XsY3E07jUO2p7X2Wri5jgSwWIpqhk/mQjXNsdDM3FA3K9tmvNPhb3A7JictlMNtWp8J8klfZkX/HxdBdvAS5td82+1V+/dQoYHHOYY5Xp8Zi1EC2RTRWXd9W164pFYEYCmutWFMyo+yvdYSQyXbXFVh8REgDzmSeo4TCoEpfGwECp83e3PnitxrgbDcx9ATvW21KTmgxNXWqTfk3poVhgsljqiFsswhcS1T1LIRtSsx9J7GnadM6CrUmbGB5s6uytynb65xxnPv03glAgbzvOyBwU2up9I5Pv3Htz9e4xSDh7YCwmbPJVs1bx741S5SpFFiVPZYfTrhUxwqEZeRtOfEYtcUD3xMS5gjAqGp0wUZZTUpsWmy+shBoEgrss3rNpsiLJZJ9POxLe8jWzulvamxESPdRuLrfGy1Rtyy1CEOpWaXQqlhTQN1VqTSLUu8o9HogZPvQUMEghgdTPVsFV3Gpk82jG37FqnVdfylsDsH3L6zJ2DiAk6iKczLCaQGsu7oXQgkvWkkFbT8CWF1DjblYGkXnaCMYPfsPvz3z0naZHlPdCGyu7GeNhGc89+CMe2eovXs1tayyWMwm67BrS85QfVzB4K4+i8cZ2sgBi2hw2QvAwTNNpaQtqKIkDhJtZ6sxu+w3+bedFcycn17C8Zs2u1M3t2f1asqLmUqarhk69js7k2WCuMeVQaS6Dm22saVLrFWEShUBU3ULGMrZTJvyjGrf8G2NGO1nUciC2LrLZALMzFhSMNg+0VT2MMvFM+nrrcswvHO7V/mWq+ZZq1REhD1sD6Nct2G5Ki6qwCPwuLtMu5NeGEMLRMQJz6r4g0ytbM1SuPipmzukUqpY7Fz5ZwAckd+Rz9SOnVW/YlEazSfhou0OwX0oxjLAEqCFJRSyg4LIpI4HTA9wc4rO4r2/qw1wqWp5PSrmdRFuyTamIu5jN5VK6+RNcdqnro0Vm2sUvT4GidxxsaK5Q6cVo1DW8nF+3kXZNuwIVhvo5RNfI43oUS9jHz0TIPBvQ1ipnxjUlKg/JhZN/lGjn+CdU4qmuY39J3Atoo5gavbcs4+/ibmLsYkrXYT5xkMuxcioTRFdyqppCfSD9A9d9H6WttyzY7q7IBYLrsYC7yxE6xCqVR2iUhLPuUE7ofgIjHxnZhTstXV7MEbM4BDRz+V32j5Q3ODz+n06F1CWLzV+FsSSkYyYyuByvcgfuf7Hsej/AETWn7DyNhMfOcZg6LbIBOwSfwl4kpr2SpvuX+6QoCbBTWli5WlUkXbMEcdgbYBVi/dq5HM9hta9NjIMcBWbEg51Sw1kj4zkwlQkZwwZNMRDXdO0yONE5c/obV981tmDo5pe51aFWx9SqpbNOui2x77FRpQTV25Hp2NIhV2z8aFwckQJe2nG1mUqSZfbYVNYtGyl8DK5KXQRWO6JSUR47DFnJjCoLumz17QFBlqV5YFk2+apUho/MwCoTCksfr3AyD7dZr2Jy0bS2PMUFQ0UpGCAUJBA+3HH163IDyhhuEa3tt98GtWs7yln8Bp+1+0Hl3VQ2TCarj89xPyXZbUoZh7rWoZvIlu+k2sFjcjhfh2sarNrqOpHd+m5axB6omVsPhg+LiyzpYGb2XZrQ5e2u5lA1uzffdwlfIPlpzk7mNrW5o3b3kGzbYtB2jKVxMOHVN+t5fh7lfj3Yqqb2Ju5rSds1W4RnSXis3qUZRRJAUKMLVHIrui233WlA8KtbsAWeVZI69aVZxeNU2yDpVYJUWER4TXPYIiAFPb5EA4TnvT+RnIqgZ690IdF0iGnNJPZ1KaBCxcRziSSEF1iVtq4yASoYjJ9RYqBkjplqDaaQZoaMSWZEjSSZJ5nLxxyySRr5ZcRKI/PlVSFV2XaHZyFPTp0/YmYO4uxiqJ2MPZ0+Z2WDV8n6LhrrPBbtESxWdZyLcpEpie1MOMGA1REQ/mFt2dU2nG5X4GNTTtXl5DB5LL1zPF5NK4bYsWAgWxNqrDTiu4QY1YNIPjdJ69YrO0fpqtYxOl7fOR/qfVa6dgVQrW60s+YRMuY2wu7EQ+K1laql0oloE4ltWRInyeooyzWXFOFu5D5WN0PGBWxXyGLTWr1Tsx8nG02wIS9ZtGWn8YWgxy5Wc12TMzbFXTpF3G3Rt4wUVSsT9lII3Luz/l9egamoJWYAZBIAKj77R7n3zyP9enQ7L5TaeNOSc39Mo20f1rqWSu5WugYy2GBV52NWg4ZPWMBk21zp2KYmmIUUQ2xWMYgGzwRyBg9L4L9wW5WdNzFHYp0yzx3xry1rLHot6tvm8Y/LYfG6xsFkSG4GuZ5TCflvjmF46Nd9Pw3FMrTFTsNtuSxOD3jFV7teKez1aNLJKT++ptFGRbaAhFUfsrrNZMNnxyQHPc+Z7hkrIcGZC9muFuZeFbwErUc3j1c5U12iFVdmf4jw952PGreYIuNlgWrdND5MHdisomIlAkUItRhW1JEszX4I0I8qSKxK0IIKFCeVX5sYb2+Ydh00W420vCyqWeIPG0rxbovMhMgyofcGjBVkwUlB8p8I5PSTo5PBY7SNVw2IXbnO18ehO2A4Uzifqi0JW9+FX1FqUWLMNYr5Vi2fxCgSKLU9olTtAy1XRKPINs+zGWLF2pSx8OYtnlxIJs2zemBgRgAKAQ2O1lrqKWxKpKfSaw9i4+tJIVZf8ekFo7AQqIauAqt7paZxAyRWBX3GE97YkVDPb5JubptbM5ng7k/D5PDZFuOq8fZrZMLkEG6zdqMJ+Jg7R1FCbpq0YBkXoqxLUgx7CIzEkQe0bwwV0k1FpIUCjC7mYDK99rk/wBf8umkEr35TJu2SH8yHccnYcj+ntkA4GD0r+Og199/IbryVWz7dHqKsqyNjV1ITdPIKSacamhYvoZUrsC6aG2Ysy+PirOEB29oxdzRuNt3z2oaFu3Nm42OOqmgOt53VMvWSzC5uwuyy4k62KbM2Jp4fJJ6VLL0PGLONtmi2b3W+oi3AvHYa9x8rMc03MdrHEdjNY/dIw9nH/PubdARXs1lImtD7wzcfYpWsZSUobl2qHYxKVm+YiuTuUdg9zencq8k7Nm6Gp4LUsri8TpXGpqiq/FYu0KKaLhFTVXhzRr4wLlxEqLH4ZuQsVENuKJd58/8zqptjRVlPpUEFlY/LkljllOMYH5ueRjlrHFJC6vOZfLVSWmODIG/DEaRxhSG3+rezMPLCrhWMmV5y7zJkOf17G/IbVcwWj6xRtXcBxvXsBWr7PTQoLCM/s9lkubldi8hyGMXDvImqTlXytWiG2iteq7pnqlnW5VYqeRGRSdUrwQxNPH9VxFWHrdBtqyYqfKZMa9Ls7qoMYMx6S9W64q4Vg6PFtKtLZeZDMdVr7q5QBEQPVP4EAwXQoI4Mo6jBng5u5NSaFVtSIxDvk0kPsVqw2662L86Be/xs8jiLxgBTEM7WuQS5gYKDUrodI4SVSN8AmeoLBPKgBXcEjg8HPGPtggHV/xfKhklVE7LsC8+g5Ax3Jzn68jPY9WY5t5bdvtzQI8WHq5vUsXkcTlr2JElYvNsvY2xVmzdqtIwC7MSq3ZJ0EibQV1mhQiQmtpp7GzjtfIKppXsBg9gTrmTUaOy7Tded4KjbtdBKj4bbDVq8wwTGzK4FUrGC9L3K5Aozl2zYWmllDcIuxgrAxrw2X90feGLka5BK2MKR8fZJs8/XviYxm5XB07YNIxmTRXw2xXaNrKUor+X5tjDW12cf0t9iwSRnH+oLZ86CkJPpMCQq1jHVPwrQw71/wCI1bajAgDI24Iz9c5/U46MrWYpSPiJnjUYHy7mz6cfoM9ue3I62FHwXmta0Pi/mLSNgzGPz2o7hpO03OStRyOOTf0Sta29OIz8Q4qz0UkZPCWMhg017iW42zTddW2nfqNfUdWLn7kLJcl+6jmDkbEY21jLOybpcyNdFS7YmuasXr2vYepk8YufuFO3jcal7zkiE7KWNdCu0S9D/GPLOw6Vj8jr5ZZmw6byLiBpblqTrD6tRgY+28KeRpNseKvXeKzCFgvurscka3YDzGyB/wC5bYtMbsWocpcVJTUnOYP+ntp1KzYE8xhM8QTUsWg7QkSosxajX5/CE1vkA0wKyJqBTp9G9Rmkm8+aSORkkddryQtJjYHTPAUK2AvfJPJABEzR1mm89PIlsIs0Ne3GHikSpJ8JK8NgNK+5zNFkMqiPZGuAkjsHRl3PufYqPhLJyRWl3bTjvS1j3obLPmM8nyOy5aeuSNwzELIvPW/OSgiXL5rYcs+keealWZz6KCwuZUIg7iBM5ppNEmpdkULJldfnGa5N6GIjPaEq7XqxbFdoVMbWsxftXK6xDve9sqGfHMKrrECueLuB3SqUnZkS8UQHeMWF9wGOyWd3fj1qq3xNbzdHR9S1191VSjXnNYWjbo5izlDgaz8Tj2WGIbkSyZVEBaSiBWZz3sJu2dSLqI6w8s8mVowVHyY+447d+OtxNKFAkZyvGdpBzyvtjHb/AMycdRFDRMhk6O63WuqUx4+q0b2cVD4q3hx2Za2mhaKrAMnsQYxYfaQAMSshOA8X5x+6eq/sWPw44deBybMNapnXi5TFDnMFxmq9cFpn8muTFyLULYKpNa21FmwjEsDkvCbZpe4cka7vSgRyLlreqJOuiyc0W17+LG1WuVblVp43JV/o8KtWKnnOzWa8VPUNn/C+hIKVrXa/Rbzq5DHnTpZbHTfRa+WNlxCuzjoqzC7a0LZNk7CmQtJxAQ2CWyIzDIzRyebJCHTuWDbFwAfzLgY5/wA89FwfDOqSRJE5YK25wRkMEwQQ2GJ75zjkDnv1dPIxZxuCy7Eo0PIbRlstZpLL4YRer0bAy3IJx6rbJKssIFdSuVibCTZMjaQJH2AkNVydx6th1y+6phNbyuXbkM/hkmWLuPfiniK6IGLQkJaofHTZUEHoAenVtSFVIK8PhsZV4AzvKdjM4irtGE5LThqWCvsa/ZNj1a7jWl9UxtZ7SMKtS2oG3bIjPx5VKTZabIqMPq7HrKjy2eygpv5/IYGtNW8ddjqEZByFnTllNSI6W6sy35SGCopMRjzEHVRJ1tKJSyH48/4as0boMlRyucDnkg4IXt0TsZmZ1SMeW4R8B19W2J8LvwHUh1wykrzjJZSA5+F7izzm3WquadX13IY+zRsA2/NaRuFdqWYs2n2Ziy+1AwKhEB8DYgzXIOEREq0PM/R9Sr+HKapUfS3KuWanKYZFkKuOvZ1bCzkzBJ+VRxuPibWwjDAfaoLaDFxZKGSpMDUs7Tfp5i1VxrnFiAxtJeMXWTi4FdfyxZyxVLC0hfLvgCdYSHlgp71I7Bb6kOP8GjL6htFWdhJCcPZa/NU7SFhEY61fKu+0uw4UPcyZBihGvDWoCAlsWK5TJGF4DH8RKi0JuCDKxjbJ292iBI5AHfPY59y/qipsHnJIGKgbmUMB8vuGAOOO5+/vjp9e8PbFN5HxVfFf0VdwWJtZS3XbpeJdQ1O3kL9bTbS8rgK0MkLIVjt2cetRwNytkmZiyl9qKkE6ZnI47LcQbS/YxLBPwNalONs0xmwy668q25YWi6AlNOPH4pOvIKfKfKAqsHHqu+WyI79qiqmKFdzDYVxZMsw+SXYrIQwYp400ktEGzJEE1nAsgLxwLAAC7AZlapuGI/pvZf6ot2rOVzeMdgcPiRslGMx9s0Pirdt9VEp1jFOJRKS/tnydFtEDlhRBPqunuXN61ZkaRiUaC3ZeJN2MBQxzhWYY7Zx6sjr1WCGvRp1IrcjipDVhEh2RyzeSI1Z2XJUGbaxdRgJuYIRhcYGl5HSWbFg/62dnG6u2zj5zb8V8Z19WKKxVC+vDKsR4isWKzbCQTZNsQUJlg+IHmxt3cxoKKO5YHCXdwLBZHZLjMI1puT8vHKnrWK/Nbsr0LLlLEJ+EsVDAmamStgrVXutSPFZrC0L9yrlxyFhDY+G1R/HJciLkXAAGPU1MLZaaHghUVTHsstmIUVrMnktQzR4PTqpKwmPxmGo5PLbFWGL9HJZK7VNNVBlSkojwguTZP7ENcyQ8KiAumunrQkDBzctKx/CPnsoyyqoUlnPpzyQR9fr0fHvWVZIXkOFCMEmQoArCXzjEVLeYeEypYsCq7MeoQ9DYwWVLW8VfItdzAk7J1lArIJQYrX2OgbMitbQH8JaZQRF3TBrb1iWDnONL2g47BbJR2Sc3LjtMv/VYizkaVs7S61QLMD40NhnllZjVrRNemK/sXZMGouKtl1rD7Ffxu7Z1VfTMtka87dbqVfmPXj683Drxr7VJ+TVZFkK4WJRAeYxlFmXqmXCS8nZQW5q1ktUyt+7qC7CZ1yw5hMZkKkSslHbxjjW6uwmd3QZ/I4Br0MlILVIWp6WZUJtaaJKrEJC8cyq8WGVld1Qlync5wBknjIDFtVlty3lq/FWa0YQ2Z5WqLLVtRtGIfJaxsUJYEm1imWYxRxuWKM0YQf6u3A21P/SY9znMuxbDhaqL/HuAylbA92RrvaS+VNRhQ1AYLEv6zVelCWONEQIGifLJDHzntgCRq5oft+IZUf4+xdj78dY/7iElE/3jp9/9/oXfq8ZzkDL/AKX3uKob5mshSVj+NNVu4SgYwujfxpcm6oNav0ozFYSeUwFeCVAOBf5glsCxvzz8/JRUzMT9/wBvJ/eS69Y894ev94mJH8on7TMz/aZn11HwFTqUqeyk34O1cqzSM28QxK5If5fUCwUHCgjBJz18A/7RUF6LWw2o3qd6V7E7R/BRlIYK7Xf91gV9qGVoYlRZZSi75A52hSAMHrPfMx0/iOn8dImJiJj7x1ifvPT/ALz0/t6+o57PsqeY9g/sjqYDF36rcT7NPa+FvIgggGblThLVkssL6R4yWL+lhLomQYwoGO14GBfLjHp3FE//AHMf3jt69J69f7fbpHX/AG6/+n1K/wBPpmxWP0+vaCUZGrMs9rft5xVORrKl0YoeGNKBVH8xsjZ8ZlPnJwGIz4+tcWTDBi8btUMsCWopXjYtgwR733qAwwdy7f1H+pIsX+ziywUrVoiJnr2a3lrYlkjhzIK6EukUcnm7ULHY42gerkjm/Wp5LkR2VqbUuhQqZjd9fo49d1pRN/Jvx1bwldhZj+w2+Yx8iewSnqfkAPsfoHyGxcp5z6QOYq0MSmras0UEwFsimyGQy6Jd5+RhJYoQjt7iCHslMwJ9fUdjs9lUarh/j53IBmsBs2TovvGciqlQ84zjwrLMv22SK3piPKJrDor8kjChA+S22VbJdq2MjcTTRdOwKV5Wz8ZpWqtO0YLhDoMSNk9pSomNCGF8d6/uMU+7FpVmiJZ9T8R00TypPL8nNaR5ljmO9sDGJY5dxUjkjl2U4+jdK0JJ9bmjejoKSbLMNWb+XWJbFatpTy0q4rRzWFBjelboJArbh5aSHy4YplVi63U3BzL7r254WpeKyxYNXaxNSDrwU9O4yYMClggsp/yiZl/MHP3K8XhNLq2qlDLcp4+MdZoyGy16WRrsbkmlWbNrDjFUSbbqsAQCX9IgGHEsGJ6MkBLjLG381auYzH2trQzGFmBxlB+XySkwKJ7EM77IoBtRqDNrmS4U1wMi/wATEsnmv8YZSrsMbdtGycf8bMxzVfCVeyRNu06gBXuAxGHUORW5gediBC1YF8OVAkyEn0irSapfqTRV6+kG/TEwQX53laIRqykySSmRIV8wHDI0g3hdrbVyejrJ0uepIi+IP5c0dESJWpaNp1a7JaljWOvWgqRpqWoP8PIN6Sw05PIciSNZn2p0urWn6Pdyt0q+1VUqRYtOTNZhChVdNlyEpKe2BDsQay7F9x+ODlBdBKIYnIuV4dM8DQxW07FnipYipXXjcRi25B0VKtZQEkpqBMsFtrvHvmOrRE/kRB/f1B1Q9vuAuHK7nIHLmTHJ33ZerRQGt4DINyDb9i0Nca8VLTFleYsgOHeGxTapKor2PKcsHVdz2R1vHYzjnSeOOI61t7cZZzzsVRu5WpiBWcJuZTI5crbjtpUkTawFyRXWsI1NHxmthDLqiVwsdTw7JVtNF5ppM+o3VAddo8uOVKin1ENvtYG3JGMN051S1eeWlex4oMOlV7DwT63Y07wxQYSw4eSZbOnXvETlY4FkiFfQlkcTBFYu7BBLUdJvnlbl6roOboUr+KvVMWvcEHhah2sjjnCq4osgQO61lwbJaASxRvqDI9pB6E8jpWEQ5Wu7XuuMrqqtVH0bTUV89L8jWIHV1vy7PGkaxNkDhyylJMOyfaTFwEeG57ZyPj9jyFXNbEe2NwVs6VLKZW625RWsEpNj8X2W1sRSuu7HHXYJQZqW2uYLCYID0/XtxzuJ3rdf8FVxmELGkttpMh8+9lzOh8fFMJjDuSgKvjszK2CJyTWTDe8hqmrUtCs2EY6PctzI87SxmuYlCqEebdHTeLKjyuB5roFAyCTjp9SqakIm1m/4h02hXsV9JipPTkkszS3LM619OWGzqqzuJWNxCzDTa9rzZHwyJGG6aFxmn42cJX1/jzFbGv6c/G3MntWYefxrFhkQeb+mVpWk7dZa3ftF1U3zQNoIjuZ6ANr5g5Iw+MqYfDzhsbWFt3D1sVjKiaASuqLRo16DekmRMUuuoT7iIkR3oJ8QU+gvZ8hfoUKaozNY7FBBCya5zWP5SYs9qGR2ybYhxwqDb3FHdMt+QAhHrx1w7D6th+bvqfGNr47Pg96vkfHSbIhk01AEdC8LTCSOJUcxLap1jOQkG1JaNZ49OtXfD8AQKYoZVqxldqHawIVm9KMv4jv75IJ4e1PD1GvFFf1GvBrgjmZoxqjXtQlZ2nkSN0W7LKkJZ51O2rXgwNoC7QuSOzVzoDks3tOao1cndqULA11pRcZcs2AWZIsSUkCRqg6ZaJdYOyH3kWRPQBs2ikmhfzrrdsaznv8Assa1AVeMVEo+yIhjw+8yXa0SEgOCAusfm87DS2WrczGsPyGPG05tSsiJJ2Hi1j1jStGprRd22fy8llh9V9Xh8tMsAZgPyNiLmIqYeomxcbi2V3Z+3j1sQQzcskaGQ6SZbXSrStrkJGwTYJTEjbsUDZT9JtJgtCV5Kd1y4bPnJLJK0uSpLsc4yw7kqvAJI3EnpzRkCRRPagaKVvKUwxVqlaOoEgSIV4inmSeXG67SvnNmTG2TylEfRWcUHFjLcE7FfGx3xFrJ0gq5YfY62cpYKZ7WQoYHwQqSEYayQlh9BhTbO/H4/NNsKo3M1degUUas3DKvB/Kk5KIX5AWhpQnyO6fHIJULxUwYn0wrM5jcNyq0KOE+oYqtjoSDUGOOw81qZeaxDJlg+Gxf7D7ELapTUiwEgqTmSE9y3SjOQ8A4ajjblRQLtKqqioCgSDgrrAlOXKlrjtc25AGAgskWBORA46PU1bUhXNW862lcbEaaGMg4VVOZNuQfUD79/qOh5b9tHEcLtwod0eYzMu58qSWO4qSJMMSBlWABA4lrJznnauFqxQxmVLHUamZyLLEnFGnWp2CmCnpEdUQbqyPNBGwoM4XMdpehlFptPHok7GOVTC5ee2WDINOr5GJq9vf2ilAipbxR1FS4bMqPvLsgepVbliybCRUTirIIytXILiw2tZrWJgiI3zH+Irm8haLAZ3HBh4fEExMcuszGUpX6hzTUjClDPlXUR45Gx3Na5zBiZlYyELWt4GomCsFiqxPnKt3vDi4e5HbjrSfNthEUm7AQ8jng7cE4zz36WXLzbVjaORuAqiNgqqwI+XGMDsMZO0DAxz0U6NmsRV2XYM5fpNzC8dQv46likoP6dcfbxM0327DpCTkapn5yrdWea0oWOAAV2+v3SdwvatQ2W5j6rph2FbWyuTKqpn+Dd/gzMWHMFN9n7axYsjtR1hlcpD8YjadmAs6Hg8bYyOYymYf4cpi9ex4k8mqfZXiol7/IoK1wbR3rL7TrB4ulXvD5TiBeoS3zLW9Nu5XBWbJNy2LyRYizRhps8BrYiHD+60RYQ+dBwtrDJsNWxZhEyv1nS7jmLyLMU7CMhRLDGSWO1Tk+UFPP0zgDtznpS9mCuGayUbzEUeTIXkyikYxHkoPUxywHq9O4kBQJTPbsnWOl3I3LE5rN02ZAaCYFjJTYJw1VZCCmYFSyVFZwq6yIkHj7TKR9S+i6Lgse2ly7z8lyNdjE5HZ9Z06vBhld+lYg3AnTiZU8cLcVetSORWXjemlNYTmC8wyOlcWUaum4f3B8155h0MhlHWta4+T8aM5t1OpUO/j316rkrB1UrldqYT2IqNZWOraG1SJjz7KGlbP7s91z24b7slLiv228X6/i18scmZp5Utd0/hzRLrKljjXS8itohg92zOl7E/IVrDa7aOrsP6taG3KcPi71kq0ldEWppqTSSGMxF5JlYA7WMs6A5SNEG8hvSVG5/QuGrusa5R+CsXrEjRabB5sNqaDzRaM+5IYaenrHG5ktTWD5AMWZElKRQZsOGiNdMVjea6mb90fuhytWj7aeOaWL4/17WcfIl/VmRsm7ScTxjrNWpYRYbcRYsYe7Ybj5O6+2UiZ9la5MCG2bFzR7mN5qYDibXv615U2HX/o2NxMTGO1HjvEUqIsw+Bz+fr1LdfWtVKcIxFm/NZq8lmlxKFAVkDSqOWuedh9zG08a65xhxhnMHw1xzjx4/wDaLwFeVkI3zeNoVrWxYG/vO2pyOy5FOX2XYcZpNHIccjm8jay+taPkc3vGw2qW45PK2MdZnlfkR3sJ4c2H2i8F5GrkvfTzbx9r+w88+4HF4TEbBpvt7x+Us6zhnpSfTV9oTsFrU9m5Mz3ti1bJM2anjdxC5s28grSrSsZkO4eCvDem1KEeo29WoGRpY1EZvLLPNYkVQ0syybnjhgAIhR/UwJbCtMQnI9a8R+KajV00nSlg8Q6tCYdG0GMK48N6KjIJnm8oDy5GLxT6tYVBHLYNPTIWdK0U8ib9ye/6hwa/kD2CeyfI2slt+dxuE1z32+7CxlPkZFpoXlUf8HtRqWDyGvJ2+7qGfyWJ3N+Dx9U+PNeyuH+SzJ7w+u6pXDizD4TUclq2Exev47CazqqsRhcZh1OiKS8Vr/waVNFOsZ/hTDG0xqwQxMjWrkAywrLTOH421PX+ONexOnYZBwNGtVDIZa7Zr3M/seZOhUpZPadkya0qZl85nGY5WWzuXtSORyeZsZC91mbMqVnYbAZ/ZNxxmAp28ZjvrGw1cfVtXCYCKn1G6FdlqXmJCwRASb4fGsTHsQSxdIwYvju9GAYqduy6qrIJK0CSrtZhn/h5xnOCRjONxGct0R4U029oAnOq3JNS1jUJfiNTtcmeedgiHzGcDbHGoVIIVxHBCqRRqI0UdNL3L5tNjkLL0AyOGyak63qB08hhhH6WVZ2LyjkU1iuO9l/EVTipkggZhLbdae4GdZ9Vavmw8lVpqu1wJrV9oAMnIhAw0jM4mZP4y4hquv8ApFEisepyUWD5s4tjjjagxFndsJnMn/SVXLuycPm6kLVSWoZiVioBNYhMwdWuTGTWrLao2WoXEjXVjFVL9dlW5UuW4U4SsLrEiPJarMU6UqcEdQhBkDO2Ylq4jxOCIMI4/RqSs0kgjZmJyzssqyMQFzlWPcj0+/bv26sdqZ2SPyksRhlT1blQMPR6gqnHqHb2AP6dd+s5DA4/K3shsgfLRTUa65LVH+KhgtW1cz1HxqmIWaGxMTLpE+sdJgvGsOLtXcxlLtlxqx/+NwtCqpjTtWqzxt1kMJs9ia/YHZZmRL8xkWLlZdsQOVrli8c27bm2CXw0Ks1l/wCG7lnKJMogTFwQHjLtrdO6ZEG/cu713Y4cZg8HXy+Syqm5C+h+PjAoXHlRTEGHDbZyK5iDf29gNljQlhQRmlcKE6KxXkf4eSiiPwN8iOwJ9A/9zg+36dCozDHmeYpHOWYEnGzODz3xj9QPp0wMPvX9Obfm9lw1axjMZt+hZGhnMfjgmxZOnnGqPM0qfZ1msxbq4WANXjiuqSXUIhIh9AOo7VW01W8VUYejZZumCyGs1q9xUF9Lx1nKKuReomfWBushMCxweHqJnDS/HpOZx3kKIbcuxax1nN3L2DzeOq4n5XaLvnoj5UeZhGMAIBBAKu1UyEKGIXMjKxyzzC7cbFAUTbCWBLLvjhAIY9S1okJACKYmViZhIBMGD1mEB0aweH7DKZ609SEfNtUQxscBTjGOSQCB+v1yetbFxZFVFV27As5BAPpH6/fAx2P16nso2cFVZh/qHnW+tFV66L/PVsV+qmNVaITkWQMyENEpln26TBiM+hAcnWVbNslFOaCVFjVV48pmyWTEkbpgv5ifs6wTZIpmFdJX0jzqWKtIl2LqqVhrJiGpb3WUqR3SbS8aQUwmL/hA9whExJHLUD4y6c9lair95mJr/wCA71tqts46vXtSpixW5kjIvSppFBlKE96ewhhZSbIgA2WyXaLzWeWM8K8ahGI2n5+ffgYHP7cqGjmU745I1zgksCVHKdsk/T9c9MjbMPsWaqztTtXyWCwI0Za+3UxT4q2HMAy72MJAqmXEpijgXRW6dxNED7/Srubjlla8zU1HYbSnJTfiJGT7CivFY4EYCGJMVyMslY+US8cAcB2erN6p7qdrZxpmOMM/j3ZzXshhSoYHGikUnSNQ2DgStG3vQETbsHEwJOGWDLnTIrgKjOh1m0zIQDald7bfh+Q4pkR7mm6PJ3rIIMgSoUw0vB2F4JECkojha+ZQJ4UiCsPUkocH5D32D3+55zjnpbdS4xGZInU4yY+3JT64x7n3xxz1E42hkck1RpiVXDyJKpDddEogrNj7HJEMrRXHu7jEi8a5gh6icFHpq4fVLeRx+Vo5LK1a2P1y/CHvrWhsWLrmyxhKxThI2XWKsimb0LbArpz0sz17Vys8jWvV6ibs1rS5uPhswyyz47QGR720yjtiTUvt83jnxdsR1A2mTCzYtGhrb78tcDH1bCRx9cWsBJGaoUZsSUdFu8n414AiZ1mGOcfaHSyrMXjRZAAFxltjOMAoTlgcY6D3pWXaz2GJxgI3p/KOx75ODx/bqEYi9bIoa+6dCtYQJScRYhPyPylZgYywYgZ6q/HqsomFj0+0k9/LY/I1R1/D0pasnV3RbZMBIFWLo1hiM+H8xIhFYs6wUDERBlIzFzlFhisgqKTuy3klFZkSklIkZJZIMpGXGuEwTJDyG4nOkltDp6iLlxE5cLeGWeMpLSIUu5pQ+SDtiv5YhPicbCnvOVQoCmB8xSQS05/Np7VVFeaQd9u4ID6fZT/b+3UKyRMxMiSbGxg7vV2X3OR+3t36704ea+Xa5qF/AJhMKuwT/wAYCRcLhmJ/IDagBWEDAksO0uoxHX02Oa8Tiqul8SW9fsPOtldafZyqLnbADemAGzXrTLGRYqh1FKZOOgQpjRjuMhkU0W/rNG9knb4jZs9Virc8GNxJ04baIq0+E4XZgIV1fPUQ6MYJDJDYlLDWNhvdFr2mK4d9rOw6Pl25W/ndevYfYtXUdIL2qZLF6yu6+tbOnABM280U4tJDFoX2VmaZR9rEh/F1Ypts0aRZwMCuXz8ij1N35Pf34J7HEwqbQJoEuBTjnflBwDgkkYGFPOBn9cdJrEaznY4yuZnKXAp65UyFPG4y+p/5PyzGMs/CSMdQUIVAgbEyAomsXgPsZIhIZqYJyuUr4PMusRUuw1rCrJFr/CKbDmsmCIPEwWRC1SUxMiRyIH/PqTvbDtWb06jpPwa2OweNt3bwV2rmrbdaKwq4213+UgsN8yUx5LCSlCfImF9WkXoX4rx9i1umPZ8vzWE2LNZEKhQGQuqNWa1ww3CtJgRwZWIcQzEkrw/gK9JUXzA9aFip5y8RjXOVHcEjnv8A59+ldp97hCZHPu2cbflzyMj3z3HGPp0KzOKCxnqXxrTh+LZp1CcZqNREUghwJFgz3LHqwBifD5Ilo9SiJFhcka5jsZU44xGEjC3bGT0fA2chfoWBsfHyN4rpWKly6ZSHzqwVh+aMzBC41Q8hAp7h/e5xLeSLKrmKTjYTKqd2pSaLZhQv+O5/e1xqFzVyRpYaykWQSx/GQgurkjCHqV/CVKVymzGZXEY7L1zmWNCsuz8xVamxbZUY265oVL4SskxLhYojVE9kEs1xnVIlgP12zncOU7qhzx9/369DHEqc+aP+dXHBwvGfuf0zxz9ILIZ6/OKRr1lgHiMbds5BaOkNiteuKgLVie6SlrDVXFcjMz2CP7ayLr1j7uwzkramWLaXZB8IUnICKjapCVFCwhIwAislTEO6QImQjJ/uRPQesUW2kNvXnQnzNNSyJfVFiF9RhU/hJCQ/l+UT+PdBLgILtMj13C3V5LCliMS24dywytjbLE13UbdpX7DK6iJJLM6zGkZT+cQIzDO1sCwCoTIoVLUCyNwV5ctkFcHcTk44J9uOhGlRZMFpMZ4aQgrzsHAH65/19+pCIxk4hFa6y1RyD7q5sXntP41nGqU2GkFeZHq5TJmeoj+4AwMx2j9rve2u4uhrG1YfEbdTx79lw+b1CzkbGYjHMrYHNUjo2pc1ZRKltY7zCLf2h69FMkpmfVOdrj4rQ03M4O2nb9dzL0nckYEFIb2W3486gQbQXDngyVz0Oe4HS4Vn2mXcW7zgNBZuKNjwTM4Ow4HL4SkuAiu+geSAK9qxMsLpRcoAlgSIkHlgTTFdxx6zZta3G0XwW6CEbcAKWAAKnBJUjsPr7+/TepbijBXmRSvePbkjC/4sf37jv9CL7Hp2T1jdM/pzcxVWOL8vwLqGJDF2FItsq1ZpnHav4FlFdM1YV+wSZg5gInrLv4wzTdJ0DmLG0bfTKbbpLcJYdjHgargVcxTygVrBTDWwHkrxJHXEO1c+PvNJkE1h2HL5LYMomWve66spCiNku5/wKDm/TElZ6iFgE12DAeYokGzI9x9pQT81ffNfocN8kaUzBm3aX003cZt1FSQbjHxkaS8pQOycttNx9lIECFqcVoHz3qlaLDRDE8tq6Y/it/n+nEiTso3ZXJZFAAwcH6dZ81CXeOFMjnMiK5zhT34Ht/XH69IHW8hWp5aq9rK/lQQsBDTFgkEd5MKSCIjsACMvEYyhjRCICCEerp3neKu67I7eaeuU9fp1UBVt4rHuc+tke1SFotPBszAgx1QPKgI6CLCMxGYn1XOARWMLgOSwrBlLUEMA+vKrHb94glgCoGYUryQaRTDR6k2FjF4OH+W+E9cwO0zsHHdbaM6zXrlLHYmyuq2id1uNyNRlk3O6PpqQx9W9SZENlllP+LV4xBLQrGlWo545rFhJUOCsYlU/mTjIIIwfb/tgAXpnfZJHFsGAcKAR8v0PGR7c+/tk9JzULms7lY2q3vL7uOsj9Ny9K9jIWtzGLtoq38etZtHzkONax1MoOOr1gPiPr5Bjqtb4adibr+TrqwWOy1mao5Aq6brcOGQJdR/gd9/lW1kljEqMhiwbe5veoyko4Ju4jSuZdAtZPWtd3PCX8eyvmMFmGxZwp1sudZVuzcCSUasxienyKNoevhiHkoURY6DC7rSLC77v1p+LRRwdjbs1dx9PHKSzHpxOSy9p+OrU1TPiXC6UiVCUTNSrUlddtay6GtImdtSkVIqkEcUQxktIxcDK8gcg+5x9QM++CjYpxIpWAliBkxlfqo9xnH7fv1LYvj/A7LsG0V05eV4zEaMe01rCvG1tm9VDuylGusOpTCLE9hMEjmQ7plcR6Cc3xztWAwun7PlqVYaW24+3ZwcxbrMU9Fc4a/qATPx1wIixEMLuKIPxDMzMRMatcu0cxlbuPxk5HH18DeqpYLvC5EH3NJjB7haTK5/l5QMSWESsJaqYV6WLjzmUQFxtuw2hjAfZrraZsSAWHAZQlbWCPkmzC4SCxMDZ0NYA3u6ta1OlBUaS9qM8MoUE+VAHAIC/4mGeft2z0G7pLhgWUZGFBGfy/t/5256eHH2XHLMu4C8pdbFRjMzZRFuxCVTaSltiFshf377Le1QBHaUMlffKxiIGO2zGhXwmPs4+t8WpcceNu9XwbDtRXM2tUUkTO38wgSifITREUSYxM+u7iPZtBkdnxuz4zNnkbWDy84jI4YqDl4+9OOsmM3l2a5kxc2IVLhrSvxrJ8zDWGPcMbduKM7Tog5R1po0atOnFWsNRXSqJkFhncNgRsWHsMSasD8YdIhfSGR6Ao2dPtzmCLUL9grkL5lJY4+yd3J/p36PjaGOJDI/HAyyntkfT+nPfn7nptY/MJ0TCa9kj159zZsjjLtTWsjFklxh8yltY0XqSupVX2hWB1yquF9aZst6jLO0hhtqxH0jaLFc8U62x2Np5jLVarnjK3ZaoyzMAZjP4qss7GK/KDDugJhfQpEKn9XbLR1XVcAt+WXV+TlcacKGHhkm44q1wmXpKepKrh/hegyMM7WQBsZBQweU9nv7Bu+G3CnOJxycjx/putZatr9h544XaZhvpA5LIKdMkGeyrIbGX8RCLr6oukgV9tcZrVeOGfalZJZGI2GWUQoD6cfKDxnHfPGep5JK7Rjyo4pD6eUBB7qO7AdsE/cZ9+vDR6zcTith2HK6ueYwd7XLODoWbFO0FKpmMvNilSsvurUHhtJsEiatZh+RtlcIWLOpDMiW87RgqDcTTystDL8aWNEfRhAN8+CzfhTsYLgxkE3br0laN6RlsgySJyzhfQPxm37DksOen2c1mq2oZazVdfxVXINrIsZGvfm5Vb0VAeR67oi9RBAeUi+QhkePsi5HIeH4qt8m8T5mMLfnQshxyrVLrtTo/Cyma3/H5RNTEHQWxLRHIWn/4XILaUFj094MljzW5ezxao0B+NnoQVsArBFdim4AXCkYB757kH6/eOGvakZRHASCwyd25Vztz/wCYPuR9TTbCYbJHfr4LG4/KuvkAY6pjqlayWQtvL4lauVWuAG5rGzFeqUCsznywoomT6ztD4N4uwXDOuVuVvcDn143Au1J+JqcfZDIvxl3DZC1Zxd+m8qwWFWbmap2q+Qx69eMTxkw2801utJA1mHH2KxXtVoF7r+aXu/4o42pbwnGOklj677+cfDlZPBUvo1oRrZHOPyGCTTvZebJ/SWpbYTfSorRxUjYOcMn7kuXfk8wa9GVu848i69r+manhHDAa7Ge2CxWw+uYDGEz48bTnb2VJF7K+J9i3camljohSlk5BFVu2ZD5LwVq8bfMksTNKm1GBwzZLMcqFC88EE5x1aKkb6cJJZDCsQhDNJ8S8ciTZXdH5JjVQix+ozrYJVsoYxjd1De6Llvbdx5cy2MvMjE4TSYxOP1LChZAamPrLwprq35ABhT7t/H9tkTkBBCzIa3jlrSYEI2m4rh7FzayBG25t+Vna8Y560PzLIyIRrbl9P3rdajES2Gp/+D2KsLb1GYlfcJYwOK5i3Okdmjlvp2XxeLYjL0kVbtW5iscvH3KOyC0xQsaVkTpgcJlahQLrVc2dPWfzrrZ8Tbx/w5tYDGFVwerUMujIZGt3zkKuy1K2WTdxbEsrSSrDmPpxZli7LoQIuglwmCy1y15nw8fxxjHDTfDhVY+nB37Pftwfrzx1Bc1GWztyURQo2KgKjaNvbDew43ffv26UdracZmcZjsZT19GLuUHy12YrGwLGRS2yXcm1WOYQmt2RMl2QU9Bie6HEXRubromW1jS9C315+ChtJomkp1ZIB8eky2a7SpEhJtVkI+KeQ72DJwC7Ej29ZRdHN1LWZRkr2KQiqXxzs1K0mpVgyEFCa2/gKGDXE1sMZZWIimPAki8kPbkzcNb3LjzQMQg70XtayG4a3hsHdssn6XrzqPyddd+10QvGqutOIQsJslbfPkfYFMrIxtKmMYs3bxjrYDAO6PJ3XHo9J9j7jHHBPUEOyUAIGZvqoyflXn9u559v6Ym85u2PI9PPXNWqXMgzBafl3YCKr10WmGMelMvBQQ9rWLhdq5ABPmKVrTDVCRTg6ptemXMnXftWr4waTHWG2qFMHV1R2LswIqhLl+YjsQDzk2nAQkvLMdpDHTyZs+G2HblbFhPqusvr6Fx5gMhUyVmbWQjOa3jLuOy30t6vG6MJ3uicY9vZfYqWvJFQp8cC+pJS7LYjBHYrBdv2G1jt3BAVVl2waNexPahLTm33+GGzC60SUy2ZnvmRZb1BUWGvqV5VBUAmqrIcbQMcnGfr9eplhnBA3yY49AByR6eOwA4/qO3v0TzQ1TN1HJqD8H6PXAKFuUMYzZrj3fKhh1IIwpsWU/GI1/5kdWtGIiS9S4YX5+qZDKXatUMxjaM0E1YiFZRcTMoiulEFLpZWYYkRT1UtZr8feLOyMjlrQXcSb/ktQq5daCpBhLabBEyVWl5HGVMgldZi/CBnXe1lexEAMgK1i5jFsCS8dWr5K3kMo7IZutg7NurftY3L55flValMnL5r2GJmLliy3qis+ElXNq4Uoavj6m0o6hQrw4nv2kbb6c118tz6ccthRk47gfXv3kWB3YKpaJsry2c49GSdv6+/9cdZOmUcjgNn4tiovJ69tFzacPdx77NEn/Ggsxj6OOvfHmDTKk2ycdvzLhZd3RjAGfTF91D8/R5nzVTJsfFUC11uMegSLG5B44/KjmWokYmuF9NsidlRUUWiliicklqE4MfbpuO5v3NeRptoXcxXVldU+tvoBlbTNZsBTdka1Rbe+sJiaq2Sx9ua63Yuz+/HUiKCAeQdV3TCahpys7sVPcMO7mbe7+MrPceRfYyDxvHkSyjHWE31hfTJIfj23GyLfK2tFer2r9L1s6jqd34eExNTLHDrOp3AbNuV24GQWBGeAAR9rFCrU6+HlVsqvKsSQSRkEFBwvB4Jzk5Axyv9j2TJZduqHehCkaxW8mKJZG51tjB8b7ZPskbWT5FCVYALx1HyUVpA5mZEsxlrmRfK4xwIsWXNb5YJoT2dZcuT7DiXG1cEjoRiMyf7/aMlMlG64HK3cVjdztTi69Szes/TsHSYShqKS4atlQpUchC0qIJYPeYFP7sKW2ZKJ3B4ObfI9LGVMCutj0VofFLa2uFbDr4Zt3xG2sDCrKycoYNfqPSsTazHFAs6LZWNGMO2P8FI2wWLToN3Kj5TnPHB7Z4H06Wmy2/ckyS8j8MBww+X37DHH079dVfXNw3jWkXU4O7bp6ytqQs1VwxdOoLfOZGaSiJJBGofGpcTMTEBDezr6zZxFyvxfTyLauQGpY2d+KuAdOJoFkBrMsnVm3KYhxgpcmdQj6BMmUgMSUTNV+P+S8Xoc8nYCpsH9FbRkslQg8PlmTXoNx7Wpt0slRUUGJLWDO0rEkV9Fc7SDjpEHKYDJ8r6pqi7VDJZK1gsTs6d9pY29icfkteTs96s3EVdpNTaZvm0+kR4yPlkdJlU2hcreYwdKa/dh0lDHW0tnOMNNFECxxt5ACbWyDkEE5xgZ79N6rvIFZbcNc5GRM7HBG3OAqMNynsDjJzyOxg8No+1X9UyW7YKRr19fZXr5DH1LRLy7iSaiSdWgnuPJtmWwS1EqWQsIh6fGMzLT41F+756zgNoxq2XJiyzO5tmMfVyVLsx7opWLNMFxFybsV1VlGwRA4kmK8khIesjjvlfkrT9X5E0DCaTxpl8HzVn37Tndv2jB7HW5C0jIZ7G4zHZShxdlqd4MdreGr28MrOYRTqt0cbmshl8gHnG/wCGv46pseza1m9g2ZjclbLNY/M41bFtCp8cVZG3dc5XkELOQrY75rK9GscfECuS/E1TFAUAUbr65H5dar5ku3LxajH8CEYfMqMQd+F9QI7lsY46YVp5ZJJo7NmMqk22F0lJWxH5cJEu0KGj/EZ4zG2W9G7JDAdS1xuTLiXVj1mtcyWrqylhWwZqwMos4fKrzDL9DX32ABtewl9h7KzAsmMWIUtMpk+kCssbkFVrtCtlcJ5a/mXbYd6TAL5EcOW0W9okSzgCVLWfx+MQUj2TE9gdvpTre0ahj8ttlDU8k7G5DKYlp4q3jmOx+Qdfr5ixUj925kAeUeC1Wn9lZMVdrkyCOMaxi30Nf2ArOx0qcfKwwaZic+h5OzmKMysF4UhP/l6azY8cwkwWuTU0AlMEqR5dLrriC7C1V1xuKkyQ8FSdsrYBBGMH9R7dFuthXxB5LoWG0orE7CI/U2QpyDu4G4bcEnlgJXC2Jzu2PxmJ1cL9jKZFysfQhAtdMWCefaMfm2a6Yk1w/oMkAxIeVs9su24fHesaBbxuPxWap7RboyVy02HFUp5itXCXVICJjyVl3ImDYwBFv5wxSoKIixHsa4VpXGZ3m94UM/T4+1vZb2Q0vIurTGUyU0cNl6zMe+yNFFZowhqKN7IWxqp7nxI0l2CZKB5N5xpcrjey+r8bU9C17YiKLFS00By9NmOsZKF57uQTxpfNEkruVDYDKkrOLwmxAph9S8MVZKaT0poXDltpmkEJZY9m6VJAxjIDZXDMH3DtjnoanqkLald05YHlk02Gs923E8UcVe1aUvFTkhaT4gyNWCWVkjieAo6qZA4IAbxbQ2DZKlmnj6uBtZCpKZZ9Q7SsR5GuaRPSH7gLQgWAk0h5EKOGR5JiTj93HY6PzhsYUSuBQWqbETWJdJeQCwqtXWjwd4xMdXnASYoEkjP4kcgWDrWO5B0BqqmU1/Ka/kthU2xrWRLG2FozFdnS9YsS2ZWVqsNe8hy1JaPlVbEVsFX7cjmFq7Yeo5bYw1CHalWycFnMxS8r2rczIP7acrlffBE+XVgNyACEj2NUEh5fSyxX+E8yN2aWUEbTH+OgwB+dXxx3yc8YOOrDpWqjzMtcdIXyAfM3x5yq7R7fNxznnI5PUj+scnWs3+j/AM0ZrWb+buZfG6drdHaAv0npBA1eR8DPfWsgqVtp+MUL7zJcNA+whCK5evnP54elLMxHdMirJd3Xr06i68JxMzETJfaS6/7zMzHWZ9e/1+rXyTm6P6YfPmjYVOWwmv39B1qMtVmVFRytb/iPrpVZfYcDXPZVIzBYqeuwsT8ZtsVRGV+gHnjIqmYIusdyslM/9ZJ13r1nr1+5FP2n7/aPvPSOvR/A7zPWZpURT6QNg2qdsUS/VvUxBLE4ySTgcY+Hf9oeNotcCfEm4hsTyRyM6yShJbplCtsiiVFi3+XCih9kKRgyOxbrCj/MX+32kpjr/wCkf9JnrMz/ANYkfv06evqLfp86zzVuvsO9nFDjbUJo4dftd4DVd2XKSnEhatzwvoyLrabsqdbypXXnGsBtQGk9TGeEbCRN4fLqiYg5mZnp/eI6xMR0mJL/AOzEzP8A1j+Pv1+l/wCzflHkHM+xL2j4F+fzf9O4b2j+3fBUMOm+6rjorUuG9WrAE16kD5JigciXeZGfmg5IoGABV4/ljqiGWaGxNHvIxVtx1JV+X1ea6SFF452xsx4G3v1cv9mWrqd6K1X0waGJjNG5bXa1q7WjAijHmLSqz1BaljLbkjnuQQ5GSzEAdbEV6fr2sYrL6vyZvVcLNqpYzVUNJqN2K3VzmNu9g47J36ld1aqd3ustUmydZJksxRYA4MIxB23jfC4pOYTxceStW6oBSzu2Z07ne0VTUyhqqAs64vTH4JgD7BI+y54SGPSM4zyFi1fosyeCPE43KtPHEu0bSpWG2YYonPcMdkl0YNhXQYUT2F2eMyKfRHkWX/6WzuHyFmV5LT89UpopGKQRXTkXyeQe0o62CYQlXaASJKU1gnZX4yk557H4lmNQpRmpzoInSOnfjW5IhjRZFVp7KkkiN5XiaKKJi/GCoBX61n8PML71NU1S/deW3TmvLVuPo1Ircc0ZvhamiPHJsFmKhHcivXr0Qjbfu82RwxftvJW97Fgdcu1MqWLyGX+bVtYvFJViqqXLvTXinXVSBPirsqdGnDCF/wC7+C7AEwzEdFuYShmMzl+RqNvJUla9lsdVqBbSV5GbltScTdQxFtnyIiyFtT5PvSSiU4DhiiQYxrjrd/CWzvxcZXwl6i6FIhiAuhYrvFgVmRIyJeQYY6EFHcYFEHED4vUfisDmNgdetP8An0cc3yPxoA4DEVAxUKiSmRiAhcyIEwfzKf8ALB9Ziuza7LEiNcWOi8gjIVyZ4HZUWJnaKYMh3SBgMMBk8KMA9WCHR9LoUdT0hBV0mos00clnTo/hLSR2ZviYqta1XMcqvFVlRVcpIyhSzSMTJGJfCtaosm6zeqoia1yEHIobYNJWBj5Umieyq2AORInyJrYPe9MSXQBMiy9o6h1StvN1lSfhtulHnet7PjKcqHgUresY80TMwAF+BTHQZnti0p2PpYivYQMxmmMrKhFoZc0ihhWH2YFhF4GDEj1Pu7GwYSLI6jPhmMVbxy66MIwTzGK+GHVVZhVRUHb8chtLEYA/xIi7YifxAAkO7t9E+G9OndJJ4HW1GihimzmQyIjAKCQu7avpC4+p56e1rNIuZ608E7XC6oWhXyY0q5gLMYnZljM5CuzMNkowpxx1HckXb+QzbKdymvDXcZHhzuPqXVSbrAfT2/68tlcrFBgLBUZ1WpNaisLeEpPFo5hyLt6K2Sybor427axtanWtNRXWtRfIYYCtgwaPJDIEwO2uCIigV/nHfn9U2bYsbmdws5HE1LGXutQzGMcKDk1gKLDmAwPEKDIIbDRCepdAauQgC9dFzHZGjq+gWcJtOPYbkX4y9pTo8+WWjNwRnZ6RJIKpQk6CRUXe6O5rfIBdYg1Op4jn1KaxFotrToVPnLc2rFFIm+MRsdkirzvDn0gEqTjOAfQWKKafQoq0Msob4CWGOOV69eytY2bC75lmmMYevLBEN7v5Thd+zcyBgO1qbXycv/UeYyjqcWBxjaZISVqJA65OslEVUjBsIlrA5hhTLKst7Dj1M08ngMR9QoRTuWstuOHZg4rgYAqhiLcQDKlYyskqHuegY+SBxBR0Nnx5IR9Q2XSmzlm2pzZZVyzX5EoNaqywl8kquxipEoWsSBZH2ysomTHwl17oCCxQZ7KNfkat60kcc7Hv8wiWLdRteR1fHKV2pjwGMQTGiZSAy615C8XpJrH88miSGxaisxghC0MCTFVLDO5iCSzA44z9Rzz0UGgkBR1klDlHMXnSRx5RkZFAIQiNJMMdoVnCgNuB29Eg7Hj63HUazGq5M8wnYrRrd+I0QxXctKBk4jzncMqhMvF4YaqQhsi6sUsKG0ffMRjs9fqP0nO3Pk0GLzNgMhUq1PhrjIJpqrOe+FHYILM3kCC3JMVH4LA3jmsOVsStdqJytq5sbKCs5FW7TrrljLq7lpqjvkS4dKwifL+3Khg+xgsjoP4wAJjSsVsGb1fIZDMXm7FFFPnBRizDfDF9ztq9rQB9y1LlzJPWKUKVJT3M7ZkWrSt1ooEozWISBErGGpGyOqFRh8DuV9Le5U8/ToOxYT4ezElB2WzLLLIPj545BJNsL+WxkRkVcqVWIqFcEqN+SYG7utPVNtxVVilZmlhcjQsWKsXfjouVYKjXKpdsKmfCVl9mP2/zYyTALBV1lDPRHu7l4Xbm0dnsYnEYyyIZuphn1onKsxVq41lKqdkVT2pKjFylXebPJXaE+ILTBGJAMarTMDkcrS/olGdtnC4r2spLi+CpBqNljtYfZFyHQFhZyvrBx0Inq6LjK2e2rJbqV/IRXyLbWOHy2LhHYCrINL4JzDCkhqVgBwUTgQIGslySjyFI9C0+nWlpRQTqsE+FLTmOVpWIChtwJwDj24UYz79IW1K+LDO1aGNSoXaZQeBtI7MUBGTl9m/nvjjrI5C5BdtMYfEKzy8DgMHjw1zC4vE43pjaGAx1c2KQ5/x1G/wpKsQeWeyw5cdzRdPaPMLmMHf1xWsYvJZjJt2ArI7HmCW9X1Kupq75UEfJQtiiM67DNFWVsXH2sTFWIlohkcm3MqVj8LiKmRgEudFo4+QvtrWGV4c2OhQquDimGW2xCFtg4KIYfWenK7NXwFLC6ribTsrsUHecrG160NinkmoG1dCucMYyzJVlNlkGTX+MAgIMYKADuaK8cgaldNluN6PCwLY2Ajax/wAPHfgcZ6gbVcRJAKkaInyrHgBSWDE+lcn1MWJ7sxLZJOTKZPlzH6sh/wDS63RmH1K+MxLAgwbSTc/wo3a1yQmLGRipYcwZGIEzPpQJwCReirQdBwGra7s2y8uOyS+Wb93CL430W5WyeeyW65K6p6sgpprquqUvj5GhhhsZDIMmuxROlthMVmCRNoPE2H4o0lXLvN9FmXyG2k+pxfpFYks2LOtQZ4fN5SnQWSGNwVHLZnC1b99giilXiXjKa9jqzG2DcOSOWPcPqvHWHvU8lzJyJQs/QlVXVu3E4DXMNj7m2QN2ARSUvB0Ys3Mi4QXb7BVDVsZIF61j0TUrbxwRj+X2X2BI51aCKbzVAR8xOrBiXjMC7T5ndhsAWVQ96rYSe3LZiqafSLtavixBEkUlCeJ56u6xBNC9ceTZr6nKzxPWG+KF1siSWpmnrHKnuI5u404S0/HIy17C3sLnuS8/Za+nqPHHE2s7ZreO5cuBlqdSziEbbhtY3g0afq5MHNbLnbtaKWPbreM2nOa8t/cD7i+LOQqSuFPbK5+2+0PRceOK1z+n8DlbOd90XN1V++6FyJkMhj7FKcvyFr9DKanrOo6AlOGXj+Qdx/qTOYhWZweraBm7xH7kN71bStA3r2EcH7ZXs6HYz7cf7xeUsW++7ZuaeT9h+s6nyJwovJNDyI1tNQNS1jaL2DtqyVfFCXHOA+Ex5W65LrWkcX+wzi7jz3x+6DDns+4W8Yyv7S/Z/Q15Y7Htm/31abyDoO7nRy9erd1HcdBxmJ21mTXlMVGG46w2RLYLa6e3YHE1o714E/h/qmnVo5r7R2vP2xzNXnZxPkKxrV2eNmeGMIDZk2sJMH1CNQG5HrniZoLEPiO/K7VWkkTwT4Xr82L88qlF1u5C8QaCV1YyVN4QaZRlks2AbVkRQNK/tWt/p9cUcbch7Ji6G8++f3KWTyPC2kbNjLVZPD+nPVh8vt24bJUsBfqa3luMtO23JxmM5l0Ym1s+15XH6SmtFi5l8cijWQqbfiHbBk962G/t/Ju5Z1Owcl7xn6q62Y3Pca2va5qQZfM1lCNeuxWs6jquOxVTHgqpjMPjqNbHKUhExIHdbu/JG77hyzy3sGEvc7c0Z3G5jkLJUUjVweoYrBOt4vSePNcnIdzJ1HjjWXjisc0FqdlGW83mMhDXZdAVLLe8TbsHe5DsOw1fFpxqMfRRjG4+1GSY6svD4JTbF18sM1OK98sVgEzBA1bgkIryPqLxnPRpP8FX0mFLCOd3k44Zyokl2wZjJUBR6m3KNqgsAx6Z+HtOkpJLrd9lua7rEbT3dQYgrUjDR+XpdZJJPMhq1xKwhVVImaKazOwnlAZAj48LTXk8zYWHyiIq8hYqsJCqhSPc0VFIyl7jHs8vhNyVz4QFslJrlzMneyKLS718ltvC5FpZxVFVyqcWztC5MGCuoCsVyXjb1MCZ2SEzGBUtzeC5dbjLdmiFR3gvNGQp9AgpNcH0WIsFgMZID9mzEM8ZH/myrm854NHVhaWOxlDF1MzaIpSITkXO8AOddko/d8YjCenSf2194zMhMj658/kxxbzqE8M7DJhB8vB9IwN37dx7/qOj45hFMXawUDEFnCI/ACDgEE5/Xn+/Vh9m4Vt7RxLrG96BbXm8xGUv4/dVHlIt5HHXfhLuKgFWzLvXXbYkHNCx8eK9gbGNFwOgSqYNa3aqFbbWa46dj4bvEUk5laLLEOYbYGFrVB+TvZBzDJjxFAsiehHrXI+1VlXMPjLp1qdtjrdutSaQg6zbEAUJK7e2YKUiIwuRY2I6TMjER6XEZvJufZStMDIQb4ayxKoYabDfPB+EvxOO+ZKYPrPWQ8Zn1mAK93WHcV6kRnViAZLLI2flGQU2n3+uMjntzpduVWKukzWZO2WBiA+U4255/Xv7cdF20ZtTadUb5sufEsioKFZfWRe13dLXF5R8SYiRM1n2uZ2SCgcsZ6L6/dv5O415igmMYswrlKe+nWHoFGC7exC5sELZ6smRkRLtlZx0KKuXQOTtdQC2biHwucyJ6FA9z2FJl07QgQCXTBdeogzpHjnIq20qWfzIrLH5CzUTB8oPgGxKwJRRMTPd3jMj+IxPdBLaPX01mr2KEHm24DLKwUgAEopwOATkgcDHfH9uk0lizLgkuo4wFRSMZXjIwTzwOexx0WYY8xj9m1e0DqmOteen8VhsrWQGbDXVvI6uoxAh757pNnUTKBmytcyBMDNze1OZsLusqMtUbVtDCUXaEwm1YKXNDyTBSXUnJ6SbfHMdgyMRHpn/ANC29gxB7bhqirI1MoJZtVE4l+JqAAvdbARk3AhMGqVmzoMTPa0jIo6rDZMblqGZzOPTBWVYaJvWLK4hhwiYYUHBR/yLEv3FTM/nM9sCK4iAtP1G4HZzWjKcnDS8chPY9v7d/wBugZZQg/E81eB2gkH+DucYH9Rj+uZO/pzcZksUGaSqqdvEjl0oC5LYTjn1itq+b4CJVNzhNDlpuGDWraQgsOneAjmBdOZUiuVYGt/GZY7rVSsQFkulk9ZFRD0DyhFgWMEVn0ACOf2xsFloCdbzLdW6TYttMjn40EPYEy3uV2sKPEUBMdoz3R0mJL0J57N28jbi7YlTbD3kwu4gTP8An7bciKhiO2VqAlwUfft8hERx0k8TR2WLWIFh/VhgZC9ivP7/ANu3QMkldlyZWXt2Dlh8uPT8v+nJ6YuUxp4jolGTC2Vei29dTXUSyrWZX0XWrGYi1/cBCTu4FgLD6VfP06SFFOZyeOp1rdsRxSspKX2q9buFc2i/dSy0EAmC7JlXhPujqPdZ8LCkvRQ6hmW6Na3Ku3E18asqGBtgDRTeizYCw1FolMEHHVka5BYudYWBysQFJkMeg7W81l0UmyvI2Po9J1fLZCiovCDRrs8ltjOnaxkNiAQUR1kFlEN6lMTI+yojAhJpl4wEnYr+XBIz9hgZ/Xt1Csyt6YpmOPaRQvbaeMjt/wDPtnoz5HdlK1bXdfzWVixh8NSFuGkl0aLgXkkdpr8NdwzPjUqFN+Sw3yoYZAeKfJ668FiH8m3foOmYixdyFTG1g+m0RO9OQbUY1rLnRfTvZIpcw2xJJlaOiyiBmYg+S8oW2njstQWVdFyqigiswflFSNCWS0QjoJCPayR7egkwYEep9e2ZDTdr3Tj3LKdxrlL9LK5TGzQffpVYLINrwDAtIQolOBK2CxqZJa/wgzkZBh9YZwWNsQWFfLi43RzSBl9ucYzjH3+w9ug2lWSTZK7Lgj6MrY29sZxk+/b9c9ZGBwdGvsiNM2cioNsZleLyDplkjiLl2IfMuNczWlBS0ChovMJFkx+cRMwF7rip1Hdtg1mpZK8rE5W5WQ4Yc0WRWNcVTFPQfEX3M/jRIuGIAwhijEvXfVuW8VugZjOmcHUsw+4gRWTkwCxWsB8kd0GC1ICOoR9o6MGZDyz37FnKzNqjNEhABcytnKylbzXbyg3bK2WDt2PsTzYgYS0hiInujxlAxEesfGVR/wANN8nB2VYu/K9yTz+mDx1FZZguIsqBjncBuwU9sE/XuSfc89D+PvTWs/JZLRhwxBjABLk9p9VwcNkfsLY7gNUyoBnp5JdBCT2Ri7K+OtS3qol68hi+SMmCyvxL69hacVXshZVX8kuYLGmyLzZStUdyknEwBlCZ2W7r+U2fE2K6VUMGT8SnI1KjIZ0oTZYdwa7CgZY4kN7FgX37k9DGGTLJudqNnScjxqWez31PB8P6tyANfJ5LF12Ws/UUnHV6Nl1PH2G+IlkbaYmoWATPLIzMikYNfd1YARwyZpjjb50eAxBXjOGJ59v06lpm5PGy+YgUL8rSADsD2yCMf9u3VIc3k8jlL2TuZCzJOZZS1o1Q7gHvbL1gUomDrjMTBdCHuYkCKQMRKIi1NDHsWzFJNDb0EQXAZKxlcHMtmmcsASkiKFFMQMTMdzYnvCfRFmcvgc5u2TtYDGMx+vmMgtcId8uwqSOA8aXSRTYGwJsAI8cQsi7ehQIwE5HYLdy+vHVHEqhUP41QGz2HWrm3vJsFHYAC8i8xkcR+Xd1kzgp9HVLcTRIllnkjYLh677V52jndgnnntgj6dJZo7CytgouDj3bn0DjHH2zjGf0HRFYA9h2ehbyrypvv2atS3fesvFNyDAfJEeQxMiGFEtPcLDbEf5ll5IdfPWpiOjank4z9XLZXBwOv5Q0g1MYrH06Z2sQFpDVrgJcxjjXJTEPA2DSK3CGyKNyOMzmEyjcXkMjLbGOyFa+q8LFuxtm5W/07NV4rFTxWX2U9JQJlDZmWkMlJA3dd2zVHcx2HK4u+Gbw1fEvyTwrSQKprk8UmvK0rBVxQ+QFH4Snte0oKDM5k+fTK5RJaKybyAdwdAedvckftk9T1wNhEn4h74GUyRt7E8YzgfX36EV0VWNeZFbIhayCYW5lEhNgVwbMRZDuKAg+3rMgYQfeMdz4SsR9RSd8zONxuDxqHnWDAZi7k8e1HlJNWxbLpBl41S4DctcLOYQTRnr4hJZEY92oQdRV0IyAhZcuwqBYjul5TEhYTWmfKcsAGdhREMmBgpPuiZ6Q+T1POYalbbllWkncElom5Da5WFkwSS8wMRYakixQhITDfDK4Jk9B9A/CWlcNZSySvuDuAHp9s/uf/AAdQO7xvtEIUexclxxt+mfr9vuT7urG7PZzG9YrZMUocxkbFYszkfrCpWWRspJR20lYbErc0hRCmWFmaRYpdbyeYewVvtGx7Hn9nzuTKoVabVq+63IUyFVYvkOYxff4RXArUXa9kys19IKVlBRPrO1mKmw1KuGoTYDOVaOStDadZivWb4GMf41T/AAlgyALkFhMske+Yk48khY2s3rGQmtb86YcYFZAplkOBrpC5BsORaZnJFAEyZLpMQUHHqdbcBxGbkcWMApNJJG5IK9wvGf155/ps8ibRGzqpOP8Ahj/8R7Z79uf9OfFPmqPAmOInNHqtaYZaGSNnlSJQAm4JkJhkF2irrAgElHSfVxOB6tXDuSW/a0I6PyExOn38kDkC3H28ghl7G5GqT5IQcLFoK0R9i/GUi9izGFFXTKZPG4kquUnCMuzYyde0mqxwKgcV2TXhCwH/AFSWQzYGP5kBiBMBjpGbiNq2e9QDHPgX6w3L1WGq3ZOpUQCLYkP7DPzHtV4gEZiFycSEgX39Di9X87a0hZOMNC4POUx8wHseR3+vtnFbyoB8xbI4Us5yPR3xnvn+nfI6D8thTp3Mxi2vqxkKVo6Loj92JOpYePm7wIu0Xp7GkYlMj1nqPSOkPXhjF6ZU2Z79kyjrdH6Fahj6NPyCk31LBVqsMsRKD8ohAtJYu8cR+Pa2PHIZuNmtPJGQZc1f6TidgyAWk0jbYSePSqpUruYhji8hEbxG0uZ7vHNiACRV2D6yNWo+fLbAmtX/AGqS8hXS6y1ICsm1WsrwEmMdyp8USRBHcJSUCQyY+mF6GCzT82C20TooOXKhs4DZwAfpyQOR+nRFUQzWBHLBgE98kLzsAJPHbP8AQ9+rb4nibHZLhHI84arx5sJwG8M1PDZ1GQQ2hXSeKtZJmPu44WA5N1SqsX7VlilUxSqK7XA1q4msWZq5TaLmXwtpoRslanbmrKmmun4MbBijHTHUYm7Em2JiD8pO7wgTQMv9bUv0+OYsJtftl5v9t5ljcdyZpeL3L3Fce3ZDz0tto6fqNahsWCuDYkqqclOYy1WnTqqibtug2FpAohxTq/39qK3IGxRX81WMod02TMnUNWZvZC5ZvxCFyMz4/wAhsQUQyGQ0Ijs/H0m0mwkylJdVjsyqhAiVvWrKBuQ7VXDA7T+jA/fo2xSdGsiJPLFeaNVUnIkhkjikjmUlmBUnzUJBBDxSKVBHOHpOr5u1dx1/WrTMqGOxDMhlKS1SLa9OYKpYlwHIpPstEwG93kqSYT4TlhT6UFi2qtWioDOgnZtdi5YIAM9xG4kd3SDWtkKjoUyK5NclAxEs9FusbZt/HjsnexWWu0g2KmeHuzQ8YhZxslFgcc0iV2Kqkzow+kR3HHSJ6lHUHXQTnPmhQEklja8uNKmHUKatcSY4UkUEwu1Yd0x+PSJGTM5ER9ZhsSJNItunN5fO2RmMqtlUwdp45PbgZIz79QMPw1CKC2RkZUHOVBHIH/h+o6sN7bTweO2HJbFlKqcojFa/m12ah9tmvZXdxF+owmoATlR1iMCYQQQwyIOsyFjDPXRyFrmrVNW0QsbfWWUdpNy7aoUodal90M9dCEmzoSqwxT8QjDykRZBSwfyg/QNxfbCnQz1inF4crmcK/FU6ShEjtpvqct02EzHf0KqRxDAHyHDTGWB9x9FFiPqUlB49uHwGGoApFe037pmsnrYaDD7TYkYBkTPYIgQwMgUT3R6FkikeRbEcaOchXjCKvyAf5Z/tnv1uYUjjSRoyXG07S4I7ryR2+w/Tj36KKWzZMOM9e0+umpjL39U1rqdqqT4mV8czCjRVhIWIk1rWug7I2YseTxyKnQtYw+QfZMgy9gcHjMRgvjtxty79RydewbvqgQ6QrqlYr8dcV3IcUuKSiWn2D069JwsbkZ2TFJ1FNitQ+bsSxpz0QSivuGVV2WrMn+2tUOVNvtMfAqZ7vw6FNhqmgZjX961jjTTc3UzGawuMp5zPNTNa/gQdmlw9C3WFA9Vmv2Vy+bLO5K/tWiFWYGfTGusbgySNHbiwCfJZWkUek8LkHtz/AEHfoqGT4vECwGNgRjYoweV+xHOT78j789LniZORw+Yo7FUxf9QZrX8wuKuqH42hkitqtSybSfJMOqIBguaxR962L7mCJwCvW19rdN9t+naxynylgmbXyVcRnNpPU6uRRUwidiu5KwjrrKJlsY1VsV4eq/M2aoWXvTZZWQSmS/1IIq+132V8d3d45fwp5XlXaCy7NU4oxtqXZzY3eRASy4D3AWB1jX7GcxVyXMWDcjQd3uFqo8hamMlyRv3Pu47Lu3ImfpM2yzptpGSZ8ma+ExtShhqN65gMEtsCXxPqePdNMoSFx4di4eoeq/Ub6dp+oNsggkh5DMZVkEmAUPIBZQW5wDhsc4AILNtOZ6bS+ZWZ1jIUPI4RJGaNMrEVZXk8ssu6VB5fmehZGeOURsrmzduaucLP/HrkWwwMFYSyjx5gRsUl19T1l9u9dwuKxVFbAXkX02WsxF/PKQR51hGupYWUTSFeccv3KntOK2HB45mUz+u5LC5/A2jCCZRz+FylO7QyNR0j0rXqthKrVY65Tbr2RBk/Hhfk9Q/J+QxmxYTiK7rP1gCo6Pj9ZzNe475FFO2Y+1bsPLGxDIiAbTsVXBXWPcDVuP8AA2EZ5mp8i29M+M5VuxFpERYFQhC5LJB0iTawxMoSs193SfwIRmXeSIkfWZdOipwq0VTeqFAZLlhghwVOQQA3Hf6Y9u3Qs0slqxiUrXg5CxRqDGdxQkEZIwTnP1LZPfo29zOLaPPO62MxS+LkN/DC7PlqF943vDZ2fXhu5Ku4x88fciNxQPU+heMTNnVcPbcMJlef8zxxFi2uqWi8QV8Ns2xheXlcVdRVtl/Rwm7rVOpljHG28fk8MXy/BEV7TPiSqQYk+as5U3LYeONr2d9IKGcxyMVdjF2atnIU4q0a7XWrSgODFhMZJVzZ402UyVdRjKyD0pjvdhZvA4XMZNOMy2boPrATYrjarY5nRbHVRZFdjxabpryz8VG7yCINnvkxbNSaqhclSoUEU2DRKcg93/qD37/tIyV29HrTbwHU4B+T6kkAjj/4HWZgxxYWayM/YL4isotJfEhrnirqZGzxqEvkptKZ/hnVeoEA9BZAFJCell9ep7Jr+YtY8LOr47M033cVWsP87sRQyIOGfkEPbScVRDesGtkjYYB12NZ+BKshdr2eSvJ1wcXyB7w6L6CkbAqclrB7iJwriBlknHdAfud6x7RItldWW/LjhYZ9Pe5jqEmYydao0RVPmYnoprUywu0R+xo7fGIffpXrjxT7Y4bcjqMYjlRHI+XjtgZ98dx0RWxByPlBGD5mSflGcbie+fv+mOrI836zistr2J501GwDNO+tHrN9GQmtWyGGj4zsvTXlK6C/eGzF6ig7MxDFoao8n42HKxQ2SrG6pX2UKspxTp+mNIXil6blUv2nQJzFrtnzStDFRE9ekLFyYNg5erXcvd0LasbLbtjD0aFTLWK/ja5SjourY6b70LUQRKvIiv5zEAMZWs5ZIhEh6Plrh5WLkqLyuVVqCIyR2ZhrvLKv85dUrIYKJkiiO1faMyMxJXQRjzYoECbeRJsc42sMqvfn7+46mksgsG3zA++wH6p34z9+nzv2xOy2G1x+eVZicdg7ZYy6VWy2zfSeQqrB1u+0yhtdL6/x0sW+Yl0khbYYHxw/NdtY7f8AOa1ic7lK2JxNDGZWk621spQpkw2+DDmJXAS+wPh7hEleSZO4Susz6NObsjd1XROC9Ry+tPoZ7L6Ns2adYssma+Uwo7VjmUbgILtBFulZyFRFh6pGTfYUHaTCkwTlNGdw2FZk8prxxgcpVKtg8lap2E0huy5tdnwLfjXVbaXdGJlAGcx1YLgfMFHp5Qk0+/Aa0i1UKqAvnxF3bhSAhc85JwD9cfbreOafcrRsSMjBbhuCg/MO4x9cZ/fLAVl8jo2MwCdXyd7G5d2a+pUL1R5KiwF0X0p+U0yWQMUKk+IYYQQIkaVWQ6FJPu1d+N0vU25nYEX9ly+zZHZgxFCTZYpYxtf4Vi9kQQuaird6yVmzTYb4nI48mWwnoBQMiOYtcu7tqY8s4/Has6hpeG0vFZuEWMbj0VcVUu2tdDICK1TCrc/JVF0IlsjZKAZCV9AAuZaNRW+TQ1+saMHT1rUKYrDIJvjUNlW+y/4LyyOZortMUSR6ywB7wcvuYJQDNRqUN22tdqNlQs0aKkEg9IJUIex7Kcdhjv01e9a8tY3kLDjgLGcnjgnGT/ljPHPURsS5XrmCei3kKE28zm02rr7YWaYG1KzUQqYflqgaz7SaSxm3JABCrtn11cf7la1fMxlMtWLZaz6N+gCq+RYm0g307FanaU80O8ZVjJTpUyGLFQtQop7omMjZctcZidTx1ZnVmBusmxVhqyT3WFAyLLSmfzaUhECQsEpmAFnetcrgm4b4n2vlTJbVlNdqwVTU8Y3N5+McXybeMw0oyECz4/jjzjCMZfYdhwjAwl0p7IAZnWFDc2okFm3JlAMqcH5cgcj7YwPp+nQ0dicnGwBBj1bOQBtHJwAOOe+P26ILu28maHTx2v1LuTxOH3KtV2Ojj7rhHE2qriOoWYrIb18QvOWKlhJVWewpIyGJEivh7D9rw+0cf+9bTbNKvY5p1zgK9tun1tukT1V+PXjM0nGXqiCrzD0Vd1rBGylUGy/E4m5r4WpKvlccTaNWKOpcx8mVZ/q3CYzBY7RcKrT3TesWg2Ot8epdprxzO5nw7Flba1h9KDCpIkuyAMY2JjL0XivlDYs/d2rRl5jV8PgMhdxmUzWKyOTxuPsV6TkNzOOyDEFDMxhbdaup+UxVl1mszwKb8cvArtevp9qokUsujzMu1gyysgUh02bhvJA25yMDgjjnnplPXrXNOkpyWp6E7vWlSxFE7MrVrFazt/DaMkSeT5LjeMxu24MPS2XW3XDOqZ9Gz5JWK2eu7MLDDBTurD51XOOWNTGPQz4dcO6xkLdYrBqqR8IqyerJUMyO27BQwmt6b9Fvhk5G9lCXtAWCsWXxZn41yhapktpJKOqlyuwtcs7wFyVlIelnsBhfyme3Zudq/U7uZviqhVKDJi6Vi0sYrw4YgqLnoc1AvgZ/M3dVsMfU1Aa0eGm8l14rQ1yu2Kj6YiizZ6JfYJNmSkF/DseV1iSEYiBGJk5nrFXsxwwf8KOKCwcbcgqc+nH4gYj6Ht9hjpo1xHcbXkVMgZ2J6vk5wFDf3JOO/AHTe4l4T2Dk7ReQ7Wl4Rl/kDSai8vjcLdyqqF7KUxbkcne+HiTkJbDMLjrbAIVtYgkPVXJjIESffvP1nhzJ6l7cecuA35ceM+TILX71fOJtUcpjbqbA3Ky7VDIgt9Rk42rklJ/ZcrI3UQNNndExFY+D9rLDbvkN5srZkG4iqxzQTeuYSnkoyOMv0fp2SvUzUs6r65CCapGtbIE+xbVyYlb3j/lHBcz8M2OHW8TYPI6ljNvyu+a9Tw2wyjL6jUmvePH01i0JaVWvlHWJW0CYqReSDXIu6QvGqCGGevrtrcsi4iARrBDK0ZVYyEAXcC6EksDlGAG3PUM9TUTe07UaFuw8EEwWeok0cMMkE8TpO1lJpSLDQSrVnrKscTxgWFWR/N2Li+2zl65peB5O0jCbLmG69t2m57CVLCsQi1jsFlLeOpIfs2z280qVLwKK6UY+xVQBvFBosyUKJpin9VVr+w5LN4jbNhp12hfyE5fP4xajxKos3DMQGsg1NeLX2DNlpKvh2nS5NE32KzlD1+3zJZ7HZvlLUFbNR0vE2tS2PA7vr2ZfQBe6UKWTXQyWpV7dpbIPLW0BXreDH+G1bHxzX8ylH2dZTx7rkZm1kcfauI2rFXFYPXIrMWFO8h52jyS7Fc+puSQtQ6s8ZCZnzV1JmIiEpn0vyCla3rboN+ytMFFLkqcRiNi+CSe+MEnkjs+roPiL8ogqRzW3qtPLFgTTNHAkUclhWjVQyKNigSTbkXJ2MdgeOExvJ/IXDuP3rMbJksjxroG3zqtHJTZpZLL0WszCsOyjSxPlTf7LUrq0yYmtFUYlJtNcIZ6D8dFKnOfw9PY7WOs1b7bSNayhuXGci6tuQWb+kFUG1Q+UHe2JdIwUBICUSEpXh2xi8265q+XzFnCE8CuU86u0yv8AOVj7FpteiabEzWSBNFSnEUSbiXMtKWwn0Y0dKuZPJ6u2k1V/MZvJPx2QbXvPbN22NgKlS0do5PzRVqCSqSnSXUSKERB+SJV0r8azbJIPhkTCjdYOHYbdpCuFKrt2qqkseD6iCFWWulek7ieSCSNpHaGOvSMSxxuY22ybpJlnmMvmyPOiwKRIAYQ6NJIn/wBTrN4zPfpTe7QdvxmKo5jG8eaujWledqG/Vh5G1OTOqKFsXZcufI0gc1ddkHLkGJTNefn4Z/smrm4GYkIDK9nSesdovyEL6T1/iQ7PvH89sTH9+vv2frB5HOaT+nv7p+H9jyONv26GB1+26kiEWLuIyVPkHTkwu1a8QMljRtQcGMQD+vWAXK4mfQPzk/4PMdIiP2MlH2/vEuuzH/TpEdYj/aOnT7dPXePBdpbFU7QqhfSNoXPCR5yQeMEkEk9+vib/AGg2gk1uKxXbfFKAyEkFSjTrtZAOMEYPGR2OTyesGCHqf8/eR/7/APb+f5+32/t/HX7dZ9fSE9heWIvZh7aK/wBQspXT9sXt4G2ZwIVQWzijTxXAiowkTWErQJP7wbA+REAcMGPm+RP3P/k69s9I+33ju6f9ft9vX0iPYFk8cr2c+1qgypRUt3tz4D+Q6zPeDeziHTu/5M9sApUOE2BDZAIazxSPlhbWLvHApF4Uuv5cbS7EIViNxKrgkEYBzjPYj366N/soq5nulRvVFLNGNpZgkULEAMDk4GRweQOM9XG1rLGfyMk7MRYq4IqtrEYcEXLEmXyZFkNllgQQDBGOrO/8mT+/MAPpj5ehrDN2yKxflLWL2fE5DYUUxlCn27tLFVbFSgN6uQxBBkCeQNHvNQBKq0+KSEE/W27XqeCvUhuWTv2HXeq0Y8VzYWBtKtX6t7IXNeY6yRmUiqO85YM90zmT20opcWbPSUDrWCp5DF332FjI17Ve2UrpXKEMX8ld2u0hU6Y6tiBYqQHt9UeajpFSJZGrCWtmGZp4T5jgeYI343Nn8KQlkOFIj7ADPX2VqNSzJqBkg86sZlv6dGpZK8ahqiXK07MteNkPx1Lek+WmWS0WEm9gqQet7xat5LLgeEz/ANPsYa9jq+OUX+HG9fqgVJJ+Ox4a1tLfI/xC1gzJFJN8pEERdfMZxLSww4m4OYaqxdKrcbkEuVRR0qeNwkcw15OKCCSGZYBilogse/11ZTeNn16bdHGRRq0at5lrxWKra7RdeZDAs95gMq/bNQKsBLlCI9jxW2O/1Mtjk14hmspmMHrc2cRNxNlYU7Vh09px4Jc20TIcYzBME58ai/xMz4+nWk6jB4eldPKuz2mRsmCdBHtDsmRvlYgDIAU4Cgntk9NnX4Z2cxaaiWkjSKM3Z5JXkgGYi0SV+XZS7TKvmOcKC7KmehGVchZCzfyIV7FCnhK8SK7FWya48Tp/MGwyYSK4KF9FERD3+VH37oPtUnPMonZ2Tassk8pLBqKokFRc2ULkhmyxkzDwT9lDLBhZN6E2FN6iXRhP63QF3L5HNf8AlQMvYJrivINFi2lg2DfK5Ho1FyuAipQL+O4XStJwxQTMUnZ6FfZcTk8rk0ZSNevIyaMTCnMpuWIWq7Kz+5RV4qAbpkmxEwT4RLO+ehQNYs06VRUqWGoTSbQsJaeRW3Mqg/hlVIAIH9cH26KBsFZJfNrOIh6FreUJRtVW8neUwjmZVYksMAkunG9sqtp+yZHjXbN12DMWCuL2DXaeIwM5RsZfKU72QnCXLNXHdz3KX5hK5clfyLVTGx8mYGG+NeNlH47H8Vr1tMUo2hWUTWx1ivaYlGNAmG2/VtKTYM+6zRKtVqilniU9MWeq/tWmDzI5y1mayAa9abnW2yv8aK7AaYgdFCocflFZINjmLUYjErglmSfIIYuMTWr5ButZFNG1du3TDEgNxfmsNgOxGSEzAVz5LbVqWTGfHsNXILImx1gCnNqNcLPrVtYKskXl4ElidpS7A7tmXCMSQq5zjaG3Z56jnvloHWXV2syJeiuVokgWl8IkVeCJK26EgTLuWR5GIVZfOaN4/L9JiqialHBHZtZKiu2+0IMrW3vt5DIC6sYl4pWQgmHmqZWTZkjISCwC56SH4s9Txs67g6eSpU25SW2csykqUGldhJJ8ePutJ7LNlj4hqod3/HWBCs2iUiUKzU8gWcy9TJ3KVJOHYXylMY2Xpah5dVNkTGbKeveHSuBKWbJHyPCfX7a1Ks3GOvYq9VyeZ+VTXi8DTrGThICAoqHcc6KCHOE4FELsKRYX96rBEWRDkRUJYllrPIITtwxs7M/JyImAb2IwP2xkdIpNXndgGqPKcgmZwApBVfzY5GcNkc5Hc85JsnlMA7RaeQx60Xb+JyrMH8wq9SwlTKNgXBYIHksQYxAlWIe4QltljQKuYCELPRtnxZblT3XZMFsGXdi7jnKp45OPMF27tK/iEouOuMj5KPI+u8AMoezwHDThbFkJ2WvHaPbdLw9arWsZ2vg8jWWdysacdfxrxsZSyJd0Kl19a3JvwxoJhTPD3sORKVzlcu7WarcLjcVFAsYyL02Ohti3cK75afb1k2WWVRk5inHe1dUOpF8eB9G1cmMLBbsJtK+o128sbducuQFbI7d/v0FPLFNkmKrI3faZJd/q28DacjGfTjG3gjoXyWK2XP7VkIYbKBXrdjy0mMbUpVWydNa3NOFhbQNQoY/H1Astmk1zCS2wEQEtLdMJq+o4bC6OdnF7nthMfdy2Zorst+HNkGqxtG3bku9vkul85gN8sNAYm+5Lmp9R+30M3W1vHbxlJsNC0yAtlUWoRr3q0tBtiVpewir2mpG1BFAwYGPZ44ketfMhttlJ1aGAGzktv22z2rWRQE4w7jYXXKCNEeRNeYUZs7+yog5G7IV4loH7arLvs/ETyx4Ieu9mHnAbkBdnJAzluwI6AkmrrtO10f8A+0q5TJ2gEE5IC++O5xk44YnzuXjRF29d1vIfI3DZIItnfjlrec0smhzk4Oo9suYFZVhLbUhJnZAilX2iU+NtcbaVr/G+u4vk7eHrt7Raylpmpac5S/kOZjhny5FoOOLbF2amRWCVC9KSekno6EBoOS4v1epwXre18nco6/jtq3dFSLGjaC+VT9Zy9ipTu12ZOw5iW4/Gr7jUis81NZ0smXd56amCey73l7dCntm/2cVnt1y4FjcDicBjULqYZWOOQQsMbQVJmN35FfHY+whBuyVpYEyuN8pAopL7vGnl1rECrgGZ3RsAFcM7hi2W5AXG7GS2OAw9erdlmecCZK6BTubaFlZ1VvLiU+soi4Mk3pRWxHHvbzPL5yNktr2HZsGSH5PbdusQePxmIDIZDLW8MF2KTgwOn0ISUVatuVFZsUq9Gu3LWilmSd5K1bx2C5czOA9pWrP4K0bYPne5/dsMiv7heZME0LOV4v1K1duVbugaDmZUy3qe17VrmwYVC8hXyQ2aSKiN0bWcK8PWVi5u7c/T80pOVzDdU2j3080DYPjXQc2QZvD8KcYYvc41bPct5U8ZbZJZJ2C2jD7EmrauYq0/JVka/jKlote2236Rvt19r5c34nL8h8771saODOJiwXI3uM5z2i3ksfsG2XeOsBQ2S6VvLJx8p2zM7Fb0JLt8LBvt/SKuVHF1sYyvntex827wpoC29RjsahqUaMAH8oyvHNWixHIARIQDYkQbSOTBGShImcrFQdb16heqvrNmOF/CmmTOIUzt/wDU2pLKscC1oYl3WtMrXQRWVFf+d6iIjCklOGI6gV+1Linh3h3FZP3ne7Kdc439mfElAbnHdLcaeZtbjzpzDlLGr71o+0a7jlw1u61sceOzuHxOvLTsew8n8n5OwE4ur/Ttk9kUO6cucn+6Dmravc5zlrmLTnk0spp3DvHiKjZwPDvGGL3jerOGwXUczsWOs8nbVgs7qbuddpx99mM2/btRwVPA1sbpeqY2pez/AHSc3P8AfxzxrnKN2oese2niELNL2u8cWW2aVbLzeO0Ye4LbddyaMPGq7PvesbFj6WkarmcHXzXF+s04pZW1V2rN5XHY8NdmXZwp1al0xNdvyFBYSUEqbUySCaQJkIjuKGwSxcLFvbJ97e5cR2jVPFGj6dQir09TtLbijeGJYypgSNnBwXwCWICbnXH+EEgLiqaDpFzUdRm8X+J9Nswahaj8vTtMLeZBo9FyreVCnAa1PiJrspXJkRYotsKhBisxla3mYymTCrcCzYO2u4BDN0XLCTJVjzMYlKQb0BS+hqVCei+4GeL1Mc6X9Z2GNX2bT8WNFNvEPq7RjRrK+BRzqLuKr4dcsSTpsOs0BuXfjeeAd5isCxYq8MI65XdQzFqrlbB1KtPp/hfkyTH9zHCIdwdWGTIiGDHiWxs9egj2kROClu+H2DhuxpScMrHhxpYv56lfk5+VlX7dk7VnLWszbgT+TOLCAx1Cy4fHQoPVTgDORmOJXNac3GltzyTPISQYg8wOSgOScleM9v8AU9XZ4454sxVzkd2dRG6jaDlVO4MSQoxxyd3tgo2cvlsjUHB2ci48NQa7I1adFAqQN6VEqwzqTYIikFyItcLTASIIAhmTnsdZwgaGrWyS25mMhlm3Ay950LXQTeqmkl1q6GidsCMAJUWOypW6nKgKCj0I17QNOwFUoI664f8A6L0j2KERMrBFC/GRgXfAkKjbElI9JHtjszjaS9XDOuuKblzyKsXjqkiJLtVCrustyVVkMJMUBb4saiOhkdqZUtBh0khZbWm3ZcIC0/8AzuY1z6D3KDscYGfb26rxm8ttkisQD7qAfy9hkZ4+v3xz0z9R1yrryNmxYDjszeLjac/kLGV7nTj2XraWInGs6rlmUVWg4UBsNaq7W9SU4AMq4XGkVVSacR9QXc8wi8TbJTL2l4LMz294SsOiyIB+OuAaaiGJiXZqlTH66nN5Da9r+C/M6dPgrqrMtus3ciVd+OxrWLFsUVDV/OxasApFVaCSREZAsVRjcLezOz1K2ArQ63nbQY7F17VqsiIsALyY+Zc1CyYwu8qyybENAgkDH8ggutNargxxpCzAgKVeNhzt4zjJGfue36dCWPKRllWNkXg7m2g8lTgd/wC3v9OsfN4C1r+Wms7I4fIqf0Fjaj2W6MQ5KmiRthiBCB8goYsPGomrcSRS2RMuZSlQTas0/rmEJIvSK3UO4kMXIM7gqdk90M8hyPyDmXTMT8iGTEP9QQY26rLZink2KhmHfYptSRhM2nVo8renbJLVKGR0mYHxnYKEzH3Mhx8eqjcO0GamcPJrYxQqTDXMsyRwoQFP2GBLpLygy8EflJMGJD0ygGqSEfF1o2iIHJmGOdpGFJOffAx37dCSXhgNDIyYA5BXjBX68fr7f6srj/LHS1rlHD1dlLGnkNRtVFVQa6HZyUZJBMxtTwmC1RcFcA85b3EITH37ACFltGaC7mrroyFpT7VOmq0imBhAgIyslzEAuLCimGMePUSs2Cl9iRafSZ7jz6TW2WxW2jI3E4V1W4hb8b2Wb0MDqQEusszYcP7WF3TCw8QsJi1NX0Ne7Hfrou13V4kkyZzFj5Bvi8J27HjdLIiATBVpXI9S8IwMrYryz1EoaVRdg7jygccKHRRwn529OD9R356Fl1S7JHsaWaVOOSynHy8DgDgcn2HHWZMVxvQiE5l+MBQS6vEoFj5hEj5GwAft9jCFq+k90JH9ySnu9RrDpWtZY2tSeSaFtVWXzCYAnW2N8S++Z8hy4Vyal9pLqdpTXZ3dvTBg83NUrIN761ki6Nrt8rZR4yhhTPSPGID0g0z5GF1kvsIzA4SMkAYa1iUyJIX1shdVZiJGSJshHcPVY98dYWUyS+78VRBzMevT1q8ICwWoSvA8tgJWHygEORgYH7Zxx9UwtmOTJQkZGSwHPy9sc4/759unFgNh1KvxBm8NkMeV3ONyiLuOI3DJ1lFUsKtQEm0rDTY1qlrV5VgMD3n456RKz1JK7WYKk4WAyyR1012NlcjHY4yrrAFNOGiE9GnNg4EYmRHsj0K1qNhVU8n42xAWQFDiaXhMBkZMZ6d3+cpjywYFK5GPs2IKBnMFs6Nbvs2FlVVzJCLXYuY6RWqPl/gUbRsmBy4+7uTUNS/kCREJwBDHqGtBBX3O7s4P5FjyBwoGCoA4x/4epZZxMB+HHH2Jbdg59PJyf2Ixxx9usNeQt14ZTRQbcalr/iTMB3KlbiEVFITEMKYCfjRBd64mDJs9O303uIrlXHXr2TubFW0zMUMc25ici+t8xjLBxYGcYw2R3KbKiIBYBnEycC4Vd0H6TeIv35t2qQVg+Rkrwsi12D1qC57neXtITgUmxnZBD2l4oiJTDYiSg70XVNfTfbaFqHmTI7oYyYSxkvDySZT/AJvz6wPepHfDAGImI1gdfOJhpSSoe5dsAD05J38Ywcj7/fryCucYn3N9FKn/AAZ78HnHuee33J9mKxalea8li62+1ny7JxJxLZbLDYSxsx2+UPHKoljHIGJgTYqS9dSqOezTLt348PHEUyhjI7yrpStc2JsgkHQpf7MCfSR8Zn/rDEx0iY1ahXymnbFj5Y0rdVKbyGLiZKVAdsYMULgzgEEKVE/qMGtq5ERA4OV0pl+ioUxeMK0dUXRU3wqMWhEvQ6YaRQwepCwXQMrkhFgd5RHrNi2kMo2RwhveNSAw+Qd0Xnt9uoLLQKMyPKB7YUY/L2OR755HWfjFZHL3X0MfVSN2e9tdS2+EAMSIYsH2ydkSmCGJaue+YIFs6Jg2zanjXLZzP8O8h8ZtvroYumf9UZ3JSUr+ENe5Xo2Cr1pkglgmPhYkAl5/+8JsGa4GKjYrLzg8wFunIIs1nzYSxws/BXbErSZQM+af8pzTH91kT3iTYHs9W39t9r6nrXNyblGpkL+Z1G3ZBpNCrVqrrZirYhypES75tNKUF44ImK8pj0aBjGjK9kqy0mdjt/4row5KcgP/AOAjH06GrvEy5jkYHHdtvHy/fn/PHHbtU2zYWvN2Ixd+/FGs6SqEbi8njMjHyd7BmfG0TmS6CBGJdr4AiMCk8QzCqr3RvSx9zIMXXbaho9Kog1w1/wAmgoPL0KerJXJLWMLWJiAtmEY03jYJletLESwUh4WfLIysGqYL40xAQj/OZFEAAgMsiRmY9CiHeZz4F6y+zIjuAiSBpCVnDRATKRWyI6REyYyU9WAHWfTGGJa6+bYrOcAelTGVHycABWHGM5x9Rjt1CLCpJtkaInPBBbcDlO+e30z79++OnfvLGPXicGvOJzeNxmLhlfNoCCH8e6DSwRWsThRfYxABpkYw8INhOIwfGMx9YlWMlRu3Kiyafkr2DAX3EyATFYZ6JWskE/ynAJ/KYDoMERkc0Nni7xxlMHRxlR+UR4PJbQKfLFKFsJqLLuzsUJTPUJk5GTJcHC2dY9J7MhKyr+e0xCvGHjrgfacHMGJEmRiYnsPosojv7Sn8pYM9PRPxKXFC1ovIxjguCT8p4Axj/r9fbWxZeDD5EgbAwCSfyDJwBgD2+n7Z6l8HmamO2Kcjja5KUqzY+PFmZiBTPyFpB1jvYQJlZCAiBRIyByEM7pEndtGSvbhx7GPjC2bL9eZWsMyt+8wZFTHhbUhJdxBAtFfiICSzqsoMYU0ICK24nHZXOZ1GJx2MJilAjxCdjxeSCE5dJtd4gOT8feInMCxhR45GImPTMx77WQVseLs5I6KkB3rUfkSpxq/E6pCDC7XLNcCRGILECBcARzESG9KdW3OLIPHLOdv5eVGduM8fTraOcyQ7sAduN3J4H/cfU+/06WA5Ri3FfKw9Fk5JhfHaKJR5AkenUPGIn4+2Z8RxPf3d0EBd3oixtH+qCr1KgZ3KbFatNCt3EDVmsYiEB1aUsnyuavosWx9z6B1gukgF2jkPmOC+DqHjNHlX3CfbDIiWAlaw8hz2h5JNnb3d5wkmrie2fwdrMYXJUZ1y235fy1sRYW2Pu07IgAg4zFSmyyV9kHMQX8TCpGCHX4I2CMtAvbmWNCxxs5LLk9h/XnnoBZVZyrF0H+IAYz6c8/v9D26JH03YTKBjtmdfN+McCMhjPMK7OOMHtS6stRj1S1XY5Tq4M7YZBCx8R07TbCY7HZrAbHfxGQsxkMa6tcq1LN5josLbYFbbrZQQAAqT2JNqS+UvoMRBiEw0P2KlnRzL8pm2uvWGFK7resTDMtYNovUwxEjNwtiFMZDGFHj7mB2yBHK8UWlVdmJeRrBZrXUlULGwMwi2Ui2K4KSIEZkbJEzTBkPcHkAxmYGI5aUFMq03lTggDbGCv+AZBCnt/wBu/RcJQHEfmlhj1+nP5cn6Aff/AE6Ls6uyM47Yr2Wx+cvWOmHrJNg2n46wkBgishLAIsfCyW1BEXc0h8p97IFQNHmDV3aZY0q/XxbNdu53VnWMxjHsas3ZFl34q7dT9wfGNmp4z8jVg2TIhPtWcSSB2SHa3NKjkMZcr2rLiZcW2IRK6YMgkIUt65iHWpmIkyEPIsjNXc1clF4OfNaz21aJx7v2ayCs9QHEYPC1s/joFFSvUsZgqiat5RN86n+QCqpNoLkKlaX9lhblScMVeKWcMkvkxt3haTOQdvChueBxjH/TpgOwZt7suD6lyOCp5+n3x29s44FfZLv/AB/x3zaAcgxZdrWd1zN61YyiSlX0HL5OKMUs5cYpqmDjqDq5BcoVklNorKnr7grtYIf7kLOnxy/uA4G/km1wbLJyNslwq83J2MrZlqk1YWtaa8/GqgMt7GguWvnutBBhfHdPVtR2TY7+64nNWaQTYrYq7UiRQGTpPVFN7vD5BfWsQLPvHSZk5k4Aw8clu7J1/nLkM2aDhMjQQrC1cXZF7TOw59P5Axcc4wXHeY2wlxEEAMVkO6lMGa2R8ORKWn09JoJmG5pHjUxsSFyc8d8DAJPvwPcqbVWessKRxqQEUkE5OCGB2njPPJx22/QYH9/tcd3dL1Cjo1XP08kmnXs7YzKWa7q5ZL461kWMNKgZ4CyEOakjSLRqMTWsSXj85IOEvbfVXwbbhm6DTkkEcz0akyLz1SFv4pIC7rIMSwCaMRVGOk9HXnc1qeua/g5x+OXZy1f6njdioPS6Tbdwx+Jja5tgSE4YiVTEwbJMoZPjSSoazN+4ascT67q3IuZXQON6RTydXC4t9W2paGfHr15K4sjWUjF5b7C1D1YayV+LAM4TOtmo2y1bjkckAIVUBidg9OCf74xnqGCnamXzSI0HB4cjPy+2PtjP/wA9K3j3Hu0q+vJ5N9imGMaFhYuWDTtd7JY8Y7wFre4CYPlY3pYOYU0ew5BZQ3Yw3ZG35dGM+kYwWCMEtfUaOJdaNULkY7ZW6Qb3ETmwaIJdcPkhERITeVuG0Vx2TwItUjltNaVMUuEVpnq0rElJELa8KcEd6oNcgZO7egyTu4U0DceT9Vzuk6pi7S8DmNgxtG1lGVVxlbmU7VprYqnEyxt6uBWJyDaqilUAEXWsEV9ot009Eq/HNFjgHDNGVOQD29RHbHbj7A9TwOCxhaISuCOTn2C9jnj2I/p0B6dx5U222OsaDWymSzRW017GVdWr/ScTMvQLrjmglrq6RGUslhwUHEyKhbMdR2GX8tw57P8AXsBTwuVxuz867njGJNM3kZL+kYClUvFk9qMlI+EEH8irhMdHeV+wTVWoAVxIrbMZ6p7csPsfHvGmvIyHIlbUVTuW1zaRfDV7dhZU8jkbItF1d+QQeN/CpBsXXZaQahaDIZ6pw/E4ldiluZ5h2SvPfcO0GZS6zZZlW+e4HzWv6iVZrLLYlJmR1pUMT+x4pBDCLN2w0sMcdeFWB9b43/IQAFwPtz9h0f8AGxaeMlZkk4IEaqV5Cjg9wM4xxx9CCehPb9tzPIu65XZd+2bKZ3J27ZptZLL22X71SuCgqwirdt/u1FkKakwtQnAITXp14NFavI9Ot21YnE7FestAHuF6sS2VJZ8pzGfGcxU/srMFCfcI2SiekzJd0wsfSwlbL+Ra347F2rLXuNfY2zEtlwr7u6O4ZlhCJ111/PLFTJhIwBTLm3PU16NVyesZRmPzGXOvj8njnY10nXxKnyDrte72Szq5laylheKCnviIGWnMzDsWAihfPQuB/wAONDkkbfzJ7+2Tj+3SxrBtuLMlqYcg7SVHHpOO2e4I4+3WVdqTR0/jJM3IoS23ZyrnrYM1gl67lYIiIXJJud4Dasp7FEqYHyzKpE/U6vVNddkNd6cn4aDyPa7O2LaPCWH6XJgE+PsZ8xE1LEy7oUeBokSndzPyUAZ6u7WxxhiI2sRIZaflS6YhY+SpIgtsrM7CyMSIK/dJQQ9YMZmR6LtrEZW5ibmPx3x0xQq18sb2GK4uV7BE/wCIskF1W5IiaY74FhiS1n1iT9Za2jRFH02w/bLvZIX8oyI2GOf9O/U6y15Cp891KkfLyD8p5GMntyce/wDR+71UxlarUyGFzWEyNnA5I6qQPGTTLNLaqEjkWLmDU+sjt8nxPHXApbD3l5hmJidex1vd0WbN/IYDGjiV10VKSBmpZyNjIW5YYKsrh/ViiQUtOYGa6jEAM4mAjHbmsNS1G3i8/SG+oLkWsadWyCb6fnK7VFauhDShMFAeVRL8ddxTXZ3uOTgH1rKxWxVbEE9VZiLdXKssHXljLEJFpFLjRBmCyZ9mKDuKV9XAYLW0BjrTVoQTEqRYxuWRTIB8vYAbTgcYx263ezGzKiSqc49RBB52984H7Ad+3sOj/IYTJng7Gyl47NCpsY6zYKWyR18kcsMhfMxJMSCVl3ypnbIz1ISZERDHpY+rneJtymvrtP6poFJmesbSNu0bLeKbK6x486ggNUziHDkgOBEmrAQsjHhjuW+Eu461o+/4Sw64TmbTicwDq10E4umxMsO21qz8irS/DMBWvJb45JZh0A3dwWA4+drscU7LxjWpW8xm+Zdo0/A6ps+OyCsdU1zHX630zK1srQtHL8pXUUMyy2QYwq05VV0RXV5DS6mK9o4M7ZbsK0LwcnbjlMd/uTj3446a1qiqolDRSk7ThnwTnbnj7e/PP37GD4k5b1/R+MOa9ayOsRmMhvWCr4bX8jLACxg78ZDHus2Zsw0DZSSioba1ZS2j8h7GsVaiYmE9i9lr4TMBl2iaVDZbkaDUwm2qqTGvbEQh0CEQuCEGpGYrka/KwYb1j1kZTB6/re2XtTddunRxmz3k3nVkd9x9fHWrNIR8XkgjvKXUljVdo/IHxMqqkGrlkhydgMLic5iMfgrmSdg72GoZVVnIUVJtBVySXNGGqguleTMRrSqxAzLBcvsEvyn2iabYoF7ESvMhHC2iJxyqjOJTxj2OPf360kaUy7lDRAMPlyy8lO2ew4GcYHBOOT0TbNyJsXJMYe1s+WflW4rGXMRq9rI90hgsPcyMXbuHQUErvqvu1q97xsKSsSquNhakV0lDY3LmOxY4I13h4cPVsO1zPBn05auuuaBxnybtu9RozJmSbbrNsTVYiOlM191ZkujulV7Zfw9/jHV8br+r3AzWCuVxzedgCBVyco99xlcVyoSWqqChD5X4guqJk+VnEx6yM/cwB6rjU1L6ZRNWHwa0EN2raqxJWes93W1WtOOGhHfC7PYApiP59bS1o7NkzSiSKQNnZCRFHwUPypgdxgY+pHuOj2tExormJ24wWYh+6cgL6Rkckft00tFzun7FXyWC5Bztly87risRireUyVt54e4KwHHZAGMKV+aiXmX0MYW1bGhZIPvPoNzmN1FGp4/MNzl5tmiWcjM+AzOy+tTyHw6bWGC57rDKwQ2qMHCviSHgV1mWSG8aLpZLdtUoZJAsrOzuHS/5zQTj7VJ2Xo1rCrDWGv4YvVYmGOL7UgNhuTY8cgTW33Voo6/zTsgPoVMRpu7NxmXrrJLoxmHvXzrYtdKEsmcy9TwBfSj5GykxsGIiLFBu+ppEfIkZZVGAEklEjAgJ/iyBjg/37HPUuyN41zYSFzt5Zhj8mOT2z+v9eobPnxeesZ2preG2cslVuYp2Gy9+9XYp2Nlla1bZdplC1zdbEOr10R2jXkk2VuhoSJtb2q8n8d6k7kpG0cm77xDltt1deF1HPa3Vp28Lnath2W/qfWd2sWU3YpRlEnSXibqmJlxnfqN8HyFiytmpbK6rlscNpGLylKrbSx1azApXbpLIgfDZEGwam9v2IR7WdFBAqKYfNgeCMtRxe8Z6o/V8TtWnIPMvyleU45mXZi7ysiK2a4vJBXSyxh/kSVhSYdZVNdPkKZMPR8DiZEdK9mQenaKssUJGcDIkEiMNo9QPcEA88jo2kJyrQpZilRthbDp6gpjbaQ6shVwNrLj1IWHGcgVrYriXDch5jDZPOWMDpeLwt2touXpp8n1bJVKlavilvUlSgTXh6zTCq/Z2VEqqVGj4YZJfp/ue2jTdNyvGRXMbZwNlufsolL7lLKVLmfrDXdc7wtEl44+AlmOWfQgh5iLlT1VMPT0fD8s7lsQ4FNm/r2Au03Y2gQpq5mtgmmoVzZrsYtzLNKpVacohcWLC4bNNUwJMiU5ew/ts1nKZuOMMhk9is162q00RsFe3QGjlh+ce9TbRYUuGCmwuorFfEO0t4vStkiom2vUt7So56wkaLVyUCkRnWHlPHq5jWRjzjJAGAO/J6mszSV5SXpySZ9RlTLKMbBwflz6sqCQWwSBhTjB0/B4/MaxuO0jktbyLQW3H1MBsGQfG2Wr999VlbIa6AQwWEg3kINk1kSa9z5gM75ayJ160zCafsFO7cjuv13JVYqp/1IqWjh42XSiTpFYev8QqgMqIZkSahhdE1is1gIz7s53P+HWFbl0E+cZUQNGDFKRCZqshPeBG4Aiv0JnQx7B9OvL3dN+irDXd1+TWvZF7F69cpXBr1EmAtgIy1lIJusdYJq/Ivsklh0hiZMe+sfF0kPwliVqkq8L58MsrflIy5XAJyMknoKB2lkLqHK9yJWAIwFyBzz+/ueizE7vlr9P+m147G0NZylZM20YWnWRb2AXqkBqXbTHQhM1rYNii9IJko7z6gXXvJ+ENgx2C5UTXqpzGvVHiRYmo5viBqwghmpmLUfH702HHLIlvbBwEhKiRERNZlVc2peOxqctQJbK7m1wSJwSUp/eiyTAiPkgAF3nYrk5FYRJZNJk+npU4S5eoce47nNi8fe0fMDkQx+ZRnMe0nWMIVxBVXVW2vnoYZ0X+BM1/P+0b+viJUmLPUhJBm1SnOhwVjEb78ZRfVgEr6jjsMZGe4JawapFWdULpGzERrk9zgEhME7jtVjj2Ck+xPRvtWM1LA87X8Vsdy+jFtjG7gmzjPG+8Lc5eyLbMCZJJIph1Fg48P3lsEAsjYZ1lQM5uibRl72q3qFipk9VzuwZd9G1kEPLKYPD3AEyffWoQFVSEGA1Z8ihs3DMIasegDVgcBtuX2HVPrdI8Td21GJVi8o7LU8oDq53IChYhlawyV0anyYhsNJU156ASkyyZm7uf1b3Be3vbuLtfz+xUM7ht2OijRgqXKVhdib1E8zGJy/ihhUgpguQvnlvjUaZtELLSOQWTOCppMEG+S1Wr4UDZtkkkO4rt4XtnkDI7kYyeOm0N+rLIiyWm86XcYYyFxJ5YRn28AkIGBbaG9PqIwCeq2f0PRzHIVLQdczq7JXW2wqX7VlyZmxUZamxUMUiDaliTUba0CQSqTlPkOC7YsVjbyeK8VxZq2xV3YPcNR5KLO5XKGQ3l16i878xc2aYsq3mVfp9hPdWYY1fLHfWuuOZhvRqWruo+6LRKm/a79Syu33M/Zrq1izQKmc0cFassYwa0rGqxdhgiM2m14uPALNZRwXYKN2LM66vm7Ltz1bL5nANsPS91utkfqKUrppqtFSDibDiG6ufBYaPiBkNElkgYeQLaLZvHzaGmO8SkEWZEUKQuw7sSqSO/tzweBwej4rUJleGx5kkXl52hRtIfCqBgjgYbIKkHIwWwwER/4i67r2y8G+4PfNMr4mzgNi4309V/L4pYiV7JL5T1mK9y+tRRA3ooTFJltokTa0JEggFJMvn15zpNHLFEx90Xvt0Lr/NqJ6RMz9o/j+ftMT9ukevcm/VBsYC17PfckWDzV36aGvYB1CjcyFq0dkGb5qppSknSHUKifsyqQxYr9ZY4IXAAXprZz/3LLf3/AGL39uv8zb6T1mftHSe6f5+/WOvrp/g9JVjmNkIkkkjOyR42BmVWIGBxgk9yTjnPXxD/ABuq1dPtaZptJpng0+rXpRyTHdNIlbyYUeRhhWkdFBcoqrnsqjA6xOkfeP46dPtHXpP9unT+33iZ+/8Ab79Yju9fRb9mWZVU9oHtLTXwYPXf9tXt6olFgzUkmp4Z1QLeS7x6BBAz8mNke/4zBU8WIULPXzo+kxJF16dRDrERET//AA/7x3feJiYnrMR/bp9CX2eU9gve0/2l/Nz6KGKxftt4CcaVGQ+Wm3h/VTor7RA2EYMsxNgFlBTASDmNql4IRfxEC+TG0hCosik7sAEZXuMfY9sf69dL/wBle0IblhTF5u4HADYYkwR/KeOe3Of362DYqzqtZZry4YWhYsQCnsAAl8IPqfagpYXdMfcVFJxHcPcqZ+wxhZbNoLUclq2KNk49eQr7F9TlwvyK0VrhStISU+JwWHrgLM9YlKlTEyElASJKx2lOzVPLZS9kr4VQBmUp1pSaXeMJFtRS2r8fyAgZY42s6QwodTYsu8PXlrzscjM5Z/8AT1ylQyNG4dPE3O0zxwWq7oXJQUzWJ/mYuYITcErOSdDSIIHkwtU2jDVbCjbw6pI/IIXKldxBUj/CB/qPtyyIJZ2zUvI4aOZfOZPKEkZUqUw27dkY9ZK4xk4b1dm0ZJezWcDmrMQWIzdGrKxawxllyq4adv4i+ve4IdXAluWonxDArAsllHUm5D0jcVWMUtmEuVbOSwODsVRzYvxyZhth1Rb21zWDgr1IbDzlienUSkCJyoEc3SuQn6LQqbLgNQ0HL7Drdq9isLd3PFtu4zXa+USa2ZAatS6hi7CrnkepabChk+2xLhgfAYfyBzBtm4Yy3ve37pStZ1Fm1TyVvG2SXTV8r5FhqcUhIx8bXxbAxTrLka4eUyAUu7zlXc/lepIAkbx6kXU7kgDIqgoWMkkmAzMThERcDaSXOQvQiHUYr6xbtLq6RXgYG3Jdf46edsCGKrTiidY4YwgM89idZHaVY0rkKZuhjkMD0pmIwOuZg9utL13CFkuwSRj0bC+MiOaxFApk2X1UbtWtBXLfVtwLQw8VvmImR2fW9/0TH6/mcpqlXHsziatzG2nl3lZi6rz21ghfe4XoR1/bJcQBBIQJhAnAzqFAMRo27857dkrtnA6nlsVicEm26PjZze2tx+Zx+Fx9BixC9auVsiFrzwaLCawKLIOsQZsZjbXzJQzdnHuyY7hGZbLlYiheJPwiIe2k2KIGbHoAkL7pgSm2xIqIDrh0GG9Kvo1aFV1KO/YusqtX2V/LqgBghJlO8EFl4OV92zjgy0rO+RUg1KlbgqyPBentqzWXmMEcyKrVvLiiZfNjaTMbgKdmxWJkGVnMvnxlllevuC9ZR4xyFppApdeoSFqVVIoFfhlLT7ogoBdmOjDiw0Y9DdurYxuPydu9TtZFwZCsvF5W0+ArU6hqUbor0wD5dltow7WuGYb2sgCEVTPXuy3IVtK6NfLV7ti4xLewCY34tfvtBIsg3APklyYUDThEBDwFdgxOJs+oa/sGe+e8Mlr6q1dKmRSVasjFgzRK7FWWrWxvhsMARDxx0mD7TY1oR2RYj8RLQMa01cMo2BSkwHAxuYR8d85z9MH36isyQSMWNiFdvIMRIUn0sOSobvjjHP16yrNivYbe+tWLiryaZXsepFZsVSe4uqKNlhyshKuAMmD8nk7JGU+Qu7oKMx9b+k81nrG0FWsqJzFYqjNqWZKTMzD5AkXWt2pgGNacQBNT2TA90sLCzm+W9iyEZzIMx1QK9RlUK1cl22kcDHisZNLCaMtM3MU2QYtbVxAJUDB7vQ9pmUkam85fJ2BzFocVd+lQSX2qzMsJ1K+IxVCCVXJIqSbrbll3IrR2KeDRbB+qJ5F7T7W+cw+o+iEhX2Z2AenHcEdsY9zz3VR2cybBM8sYxyrZyvo7hvoMjkZ+mD2Z2r0qOCx9fZLHfZc6zfx5sumyGurZNAS24fQh7ezygMSf5RIMggYMzPrp2tWMyLhWsMgdii5S8yy0RU1sZEIWEh3zJj1BRBLEnC4kxYopYULlbpyZZSjc10XOuWPjsslZvMZJRYUJHYkVgwJGmTVkqtQEESAAMA1o93fA73uWW3PKqw2j0s1l792tWU5K69CBCx2KRJEmCmK/fXS58EZ/GFFaGeMLJEyGPx2qrPG0gFiufliCGPAJTtsX25/69Q3LUUYHwat5pI5G1u5XkjAP34P+g6ksxuWQx/1LVcDWVkr+z2KuKEyvfUSpi1k06sIQMEI2HNfERZ7OthoK8gLIBiW9o+B1327WB2HlqnUzXJjMyixgtPYljLWKs42rUzeOfeJEk8XfU8YlD6oh0atzVWQsg2UiEYTX8PwNfwRsyGH2TmNlursWcwLiDIUtHrU/kLw/7wySXXLNRlbMVqr++wgiH5z5NavUPT2PLW98y3I+zZGpfz2JvZDJu2LZW28rB5bJW/qi6cqtOcxl8Hm5tWvXeivWrda6bFeoZRNp8m5egURpNQTKE4JYYAB7Mvc+wIwezc8dBQzyTc2/KlSSNlZQXWU5KAKOFAjK7yXVw7AoUIBySHcORfqzMzvHJ+SVb2HZr1+1CKYQlopsWMszEVKFOfGujVxicg+qoYGA6VlsskbwHxtrjH6X7YtB/wDbK5l1S1t232LtTCe1nhDJ3pwuV23Npyq8HHIecF3+hqlPEbGzOMvWKVlS8PTZeRWLL/TGGEcSa1paH1/eF7rbiqXtm0jO5odIwhMWG0c6cw1M1ibWp6TrOpzTdW3DU9iw1/a3Ow9KyC8lexFXC3kPxTLF5aaO77lffvytt1/U8LrtflPZ8bGJ460iwizPFvBGi4FOyYXjPE5JuGi5exuLuVKWCynIOfpw+zk9nvFXwtReF1ugkj69ebRII7EWiS6vNI6fDySCV3DsVC2pUVXDDdkxKw9brvbMa7XSajeXV2u6W9kUPDWmwFNevwO1WEIiLu0StPGy+QfIw2p24mHwdVxWjaK1OZapL7ceMeQfeR7jpzG67Fnduy2Zv47Ne6DnBqcFTLWdRwnHu4L1OqrGQteKwVKxGi1eOdZq0xUNF+XzG32UZTKHtFkzT3Kc54b3DDe9vnB2HxmsexThPfshb1rXNcN+fwvuCy+Bzen8q4vfLV+8y225xure9k3KvQxS71vGbk3D28llHFjVYyjazedef+PdIxuM9j3sfz+aboWo5y/c92/uEwNii/Y+YN0xWcx+80eGMNv9UaTs9pmR2jct2p8pMxlCvhMbpOOt8J6dYxoZ/PLwlfON3s1zHjrutU14zXdT1oMcvE0fj4/EUMHgsUODxNM3V0rRWp1cdVr0VKUFevWrVRW6uXQDjDar4iZVWtcMUTndaRRDPkSNG5r7nXzPRz5jeoSSMzAny4nKerUh1u1W1/UakFLSdNhjreDvD0geua0MH4Uet2KAjijgtTxbY9NrnJ07TtgCQWLVmNR3M5+sTKrQm3FiLNY7FmY69xobL5a4GRM9DL9xxSPm8jnGcskyOYnYNlhGdRcTVQPiuY/JHWrmRV7UxJWrKJhcrjx2QmShQDJVyKJXPfHWYi22rlG2nA2CcDwdV7XFVpzCZJsrZISTpoSP7fSGG1nYLO40j09Y+8bUqxXxdojwteytYVCpYpMFamutRqrvsNZIh3MXLQZ2x22ujCHxsKT9ZvC9chRmijHykvvKnuOylcA9+AR7HqSa3Y8wtKzopPpUPtAGFGAPmHPvj79MD3ARfVmx3XH4pGHw220sLOJHu8vkdTwtRF4RZ2QJHJPFriZEsFoF5PFP5elRQyv07Wszjn5pyLGUPH07VVFfy/U11vNYl9owiGKGkzsJah6gcsgp7oX1iS2K1mc5oGq57O5W5k8XZvZXH6vr0BDCxC6Tai7DWVi6oBd7xKYowmXoRTGLneAoCRjXdls0MitmLwVE31Gte27kqy7BdkIcu/DYtHAfDZ5SGFl0M4hbE+EYIZhqU3iUSiQvKuMh1UKM7TySOeO/GMfp0lt2SDmNnP33HP5eMnH3+3UNQtIVmaFbYXXAwcvX9Sq10wm1ZpScDEjMfjLjgyJc9eyWTMxInMD6hs7FGxl7MUoyAYlNgyqpaJF+wiw5lI2kwylDTEVA/sj8mAMuCOgn68sjjc9ks7TerBW2ZDZSl+IhfdNQYsWYQlgw4F16lUGoOBlglWV4zMe1hgXrKymPztZtrG5CvROIa2my8LiGuq7TAxtwMOWS4FU90rIiYSYnscbQ7B9MUbUJiFYROmOVrwpK/twSi7vrwf69JpLsGCZWkJGPTyST6SPtx35PPQ2+Jchj3l5LEs8Vd9m1DXp7pDolAkPaa1yXcAz5CAuvbM/jPqQwXxcb8i1fyTUiyu5SFwkXT82JZKPG0pgQE39sfbpETAyUQUCMjNfEPOpk7jWKTTxs2mFAGLVHZPt8syTerp7xEAiIGDIuhJ8ayBXruzINrFh7llavp9iotpGhoTB2SgZXEpMGwhiZLvLsie6PIpqTPoQSJHtkEb19oYgkTROjk+n9DwD7e/79L5bSSEeh/L7+s8fl+v174Ht246KdfDGlcv5PYLcIuZBCmG15gTgkQ7WEzpKxOxJfgR9IOPxkg7R7vS72N9IcnZvVSd9Nl1lncyGjMmBL6LWHccphhdyukFMdI7wme6Yjrt4f6nXnJHlF1q9rICtKXtICmp3AZuitHaXaxgEXjEk/iQxI9jIiCjYa2BTrOHxNG9SflVXnssWHkAr+O+GFI9FL6HEEcQC5UiTApEJEwlgmvRClZIWSHgEfiZ91A9Dk4/f3/XqN7iGPy40jUDAyqr9F/tzkdx3xjt11abWo2M5YddcNau7HW6tavWIGXWsshJqpqGJ6QRD2lLSme2TKOwSKZ9Cu5YpeNgBlZY7pHbYQ6CDwvLqczI9sSM9PwhYiXQ+7skxmZ9dKXroOx5V3jJ0rVfID4j7lBbUUQsZ8DEPsUVyPaQsaTCDxfI7ZDvNu8zUT2nEUdtfRq4pU46iliscoirNGnXKtNp8AJQy2+0fW07vHzn42JDtWMTH5V5nAed5ox2UxEr+TGMAr/wBAT0KBFt+SQvx8jLsHy9x+vfA5+mOk/jSqnruwyMigSfRivCYd4xsCckCu7r4BiB6mwf8A882Ygwme30H4y0pa7guX/h+yVdvYMtQwVsIhQxUzLCDyjH49O+DISKInu9WNwm78ef8AD61p4a0qravCt1zIWlV2J8tIymm5bTgpIbDpMiklyNeOgwuDbBrrIi5Yr2rdeqqtZrqgDIJloj9iMVqlkKkyL8GTJlMvko73FK5EYBsB1yrVHBBGGXemThec4wP7gA/XoVmYyANIkYOD61+mz6j3P+f7dZdvNMLCowJExFRNobLaigdKjsBJgDAlY+UmKXMQZ9/aJlJBBSPk9YOSyrLalV/AdEKjgBIgru7xUfYCjmBNrPJHVggw+xjvydIHM9SwMwN2lWxKqlWsbH1Xoy7a007dee50OSTC6y5DG9oNYBkxhDHxTV0kJBMvlIRbFTpU9i7Ti8gkIDMCRqQ8CCE2J/OBGVGohEZiT73wLQ2U32hVIquEO31SWWUDGO5KcDk85z7jHQVoBWAWWMg8ZwcY9A+3t7+39emPo9NLcnNnKZJ1BBdhmuECJWUrmZUcnA96GmRSKxAfsMT0Ce6SmF5KoUsVsjatSWHWd4sgpkLAgZ5195iDVHCvHDSJTJX/APFE+05PuGICts9yFQYz3FKkrEftInHSCW1TCFpq72wZd7xiwXT90i7yP1P43d0/JcrK0a2UsQn4y/mITY+MfUi70B3KqhAz0ls9SWQxP/NET6a6XUZARLFCXYe1revZQecnt+nPv2x1GxVFQrPDnCnADZHK+4A/U/5noq4r2xOtnsUNpeaLetZ3HJBiTfKGW8dbrdsEwSnxMJ35L+8sOFQUDKw6gdOvWjEQDqoWGVqwsJ3RhSIp/wBYvCXccFECAmRh3yEd32ApmCPDbZkNWRtOTCpirt/OIXT8r60OmktnmSw8UqFimvIoaILaCpiOouPtkvUVruBt2Hj2tr23X4tV/BLWnE2BRMioxIFip7pEGLaZdvf1ISEu0SFsV0jsltkiyZzsRQ8Zx5Z4dR+gyeevSySTxKrSRSYAGFBz3Ud89+3btx7nocxtejYY+w8ac1Vl5SI0gMyQNntVK/zLqQsgp6RMRHewJj+Y2N+3jbdE0xSaJanhMme4YnKUM1dt5N4p+BWppsxGQCJj4/fkKyZC2pY2ZHypNgpOQnWTklZShcfWuNGlI3GQ5AsKGrYZfuBDOnQmEsIGW+MViXeHj8gzMsjiTI2qu001si/mIILg/CUFllYk+MySlMQ6RQxbe9zWSEtYuJU15LOSHxqfGY3NNCwwfwixJ2lCc4OO/H3yM9ZpSUoAQ8e9voPrheTnj6E9u+OgjJ2Jqoswa2Vy89iSkvwZCyt22qUBTIrjxrZECQd3RIr7YOCmZhrdU6tldca0DcsymwtcQPYwXFP7rpEplnaohYPQoCIH8oDtgY/c3jsh9Qca2GFevaapwyb7Uoa4mMBBD1JjRiZKHzYtSRdAhIz3Ca5KrRBzIbFuvTbjoiyM3wkpcZeQlqAhgojtBc+MZWIKkxWwmdPJ6mNmOuoq7pi3YmVW9XyDOWPGc47cdx1Cz1rMxEIZGzwOMD5CckD3479j7kjpi8e2MBq7tgPdJQ+gnD5JVaoJkLrVkK5lFWsRdWz3zMgJKCe5Jthiigu6F7mssOZqq+NQCqpQsmvXWEGAqmWSoPwGZOEQ3uGCnvGYHsPrEx6nt6h+wYTD5vEYAcejAJVjMpkErl67ksa+2q3ZF5PkbDYOYFsyhsDAjBtSMLgExeVOuuWWA8nVUwaCFBj3tKIcslsEK8VjWP3kVd3dHbCokjOJYoTGoeGIbiAfMDHj5fsQMf27579YllWMCORVxxl2Ix+Qc8+/9gOjzE1Zt6nntpDMWaeQw1ShA2q6ZatzJcNJdVrAZMomO5smR9JkukNKWdvQSs9y0sy2MyguuqABlXhAP3ycU2ZJgCYk5ZF3T5BM4KZ6RPWZ9QT8psFfGZXHYx7WY+142WKwGMLfC2lYqpcIDXUKa7ezqAmtZMERYM/boTYDPJraFm6+Qw2IU2++qzGOdWdGXliLMlYbXvL6dUrZMFIQvq5ZDVJoKkiPae3KI/LlmmkY4wqDeFxtH5Rn3yPf746i/wB2IwjAZA4X64Q/TjPPWbyNet7TGCz52VWctYx71bFfj9z5VlLgr1WtWuPBDpqqVC2CAKGV9OwZmR9AeNpvJkuFzKpVxYyGMY2FiK5IyI5Nkq7pKP3hKIE5KOsB2D6l62WC1iWUHDcY79z8FTAdvUpAfkdp/uiHaDBjoAiB+EFQ6JKOjGatm/pihBdhCcjklVmmbbDKs9BYSEibnNYlbWQRmmYnvGJ8osiY6LKvxauZFRn9x5qOoGQnsP0zzn3x9oUji8wAeYeR+YY42e3bvg//AAB02NdvUmaxStt+Pdcq44X0in5j2LSAWIyBj0ifIXd2qZB/yRkEN6dZFMZftUdibsiK5YZDbs2K0lABBzXNqljCZjt/EZE4mZEYkVl5BIfRnl+PMroGv1LlxweVrEu+IkwJ6xtph9Y4kAWsEvCe6C6tIojoHxiCD9DuXr5XYauNVWFKRr2HAbgmBmsN0zlIWbEwcyslftw2FT2dxeSIZ1fJyF533XG3hcbYt+1Twh7gAjH0yc8fuyabYBsRQQPfAYfL9Pb27/0x0Tcrci5PlivT2HPZAsltlbsxzLEpAXFXCEVgJdaoC1tlCaKZk0/kcgTSkDM2yYafsmxzwzutO5mvPjRzGqArGMeJPXYCzclMhWmSLwpOQlwq6eM5V1ku6FlXN1a7isgXRfnaINFBg1R10Ag4EiFQiwoaXkYKmj2F2z0kpnoJO7C4mMJq7G3LqxzOx9mWRj0gLBFWOYcy15MXDFA0FrBwyTIdLDMHIaEFGL1+KvGoh0lVZdoWRJJGbkrz6lJ/TnjH79S1bUz5Ak2f/kWZey59IBz34B9umNg95bU403bVsxbuUcxYFtmnhmY4QnyWKp1vqCjcpcocAESzYwRX5uj2SLYiPQzxpiM/dbnsjg95HAWcSorsJkjh+SdNysoqwHBGsLT5euBAlyQgtox2rPqQjjuWdgy2cydnIUMDcu5XxDNvI44msrwJxVKrRkrRFIMABZMNI+roXLDLqQzNaHmKei7bk8pct1S+Y6/WClkkpt1iqXbXz5dKSIJ/csL+MuqZnFRATNdkInxRinqGoyRiQWrVcDH4JiEoGdmRlsfXnjj37dSx+S8uZ7KFuDmNSB+Q4OVzz/UD3znrx3Km7GWMWvZzmciuzkjqqtqlQMfdcRd6FCCwlLh77IAuCGIEWh16iPpoblbv7pxbpWPDapy+RxC87Wqa6Epk8elmUrSVqWQPdCyrLI4JQQQJk1thQn19CPOGYzHI1XU94s4ysNepTr6qr6YoRVaHD1Pj12tju7puBUn92x1UqVjBqric9PTC9u/t33jlBlzPV/BjcHhST5G2bNnDIZUM3HAtyKlNKuDbNYAKz5FlKXmMV3EHUDmnafE1mNLJx6fOVY2zhT2HbkZx7dMobHnv8JVd2bgbl4GBtyTgA8fXv1le3n287dyRs2LxlaMjX1uuYXci11FyW5OnRl05AEMlcCAitTUttufA0K6yLyyPq2/J3MPHXGOF3Hivgy1VoZyneLG5DkOrabFXUbFwbONfitacbG17blpJGTjKSwQtMEClkgJROH7gfdjZaX/Ar23twmOwdOtZDlTlulFbGZncazL1VIadp6qIwrE6mVO7k6uyWfKV7IJQqrjlJrPO0FIcxiKDa54EBmrmMPvWO+etVhF/FZDHWUJlM+dw1zewe2uuEshdaK4n5FsdEdoTUNUskTRSGrW4K14F81WHpIDDGcDlSSRgEfr0yaOPTItsySSTPj1BlJU5wd2QCM8MoyTg+xOOppXH2Ys5x9CvulF9jb02MpZfbslXZYs5KzYsXmXGxAl3WrJk6SYPVo2Dg48AqgUJsWKzmuiiieWKB+Xac2qD/OpgqYxLHNFiziHIgCWnxzAKTKyXB/f01bmx1x5usZCzRqDR136VRVrtdbGYpqsKwprY+4EWYO0FxnbbyY94suEYrYyaoyggTkHeMDuWXvZh+shgLC7R13Vcc3urFPcQk8hg4ECOBOWIKDCPtAM/kALihmU4s+RDGoHBVEZvl/KSOe/VfnZGbzUmkkYkEozcDO3ICnA4/wAs9+iri3jZ+dzeup1DNA7O3fk3SRZSpNGuypXs3fi9I6xJtx9ZxBAQEeWO9vYZRMy3GNLWd15T22zvWzVBXGXvtoFYJSaF61ZWpPgtmUgCKJGCqnyxkvjhD29k/c/U37YKvXPbhkcDWK2dfSdgu4orFghsYXJljcqj5xV0Cutea2vLU10QceAD8tkplaiitml57VMO5s5apYyXiruqW6doJZ4StVvG8u4/3HH+XlWYNghOIaoyX3ixdaZCcwT8Kwyiwbv8PG5STn9+e3RENisyBZa8jHjJj2L22jJzk8d/0Hf6TvIWrN1/kjadU78PYCpmrylsxlwL+HsVxuyFVuNuJOQt0TWUxUYPVNhS4YMfcvReT79vCY3TwDA1Ib3yNuxbUgptf+6l5XzEx4VAM9BYQ90TMLhcRE+gWG6/lLFx6LbsaFCmU45q2B8laa5EaIsm5Txklok1yQDMNjtUoBEY6F1DMcU08rinZvF7BnFljbqM0krXgIbRqaOLt0bADBPqItyLzEwb3D3rtd8QIgyrfAz1QHlnhmwuS8LFScDI5YD6Dnt3+/Qj3YopBtiLIcDaAokHy9znGfc4Pv7jor2HjO5itJwNvDZfXMjfy+SbUyC6thffXCpCbC1PtRJlD2u7/jRERIKWbOvWJKZzjjjvbORbWy2aytVRax2DtmSbWUqVmWfp6LXfVpKI4+Q/xoh0xE97WMBnkFhwMrrF17adYzmy4+nFjSspmAxFJr2n30bqChrETMKGKzpKJJRqJzWSRAmErkY9AyHZ/AZbCXaPzCnJXLZ0gXaYiXOiTS5QMPrVLwp8imPLqrrIi0wb+UDw0lsEpDNVYjGfNmERYDaeFJ78+3+vW4v1lILxbMEY8wKWHydj+uPr+nHTP44xeOs63sq7GLqvyB0i+Ew7B1WVmTD3ssNrtj/EMWYdrpYuGl2dpxHZEzebjG1oKeOKqstj3ULGrZOjnseVS0Fk7mx0caUvVl6LerW0MhSe0MegYmuFwIgRiep+temBzdZZZ6pbCJBx2q9OHKYBY6WEZrkoER+QSR/KBIuvkMzZBhEjLB0HZ6FXPYv5F64Xwr2MyXY9rnYq9cwuQrXyq52v8lM3MLl01gx+Sx4mr5uObbpDKSsEUFrQ08BYZtMiM42/jLPJtLDZySCBgk5PsfbqxafahlGQIosjIYgn2XHbgf8AmQOxxtVyDqm05LMY2vbYA7Nm77jipDeyieZu2ZeaiCJWk67liJSRCtgxWlgiMD6HrFum7JWm3Mhdcl+RfBl3Q1ngK219NFcznuU2SIu9CTEQGZX4ZievqxOf5d1vkT3Cbpt2E47q8baXyhS13VG8faZ8SauFTSVlMZkb2KZYERE8xkchGWuFYUQOajHrcvrjQY9B3dKymLzGzau69jKzcBYYbHOIiHxIa5y/wFLBGHSSvKQM73MkxFwoiAHZpzQYxmGo8IGAiy5OPSPcbvvk/b36FmmsSTKucA7cgnA5MZIJQkHGT8rEE8gkd7X6Bf8Arqa2tYwrtBEYXYiU9NeLRFddQuRRUK7U/FESaR46XB2tSh7FgZGIh6Re15fJLPVcFsLq/n03FlhQlVVYSgLNr5TqAF2rb5WPLutG2I8ildvRUyPUk4NPP+U2DsOJrZFGKZkJo5R9ha7dVLXryCqs1SHsYhDSYRSCR7QHw97Y7vXXvXHmdPkXaqeEvY3OqwlLG5jI34suspvqvqrsY7BeVEfNr1IZ1bMeR6HIKbBN/HpXmnpW7pkjrrAckEpO0oz6D8mcdvbHvz9OiZhHEiFnjLcZCg7vyg9+D+ozj7Y6itQr69lc3ZobXkix+KjF5J1PJYxZvc/NLahOPp2E90GFaQc9lh09TGVLBa3DMlBeeEtYrj7daabFObGFbQuXUxcVY8eOuWp+LYx9YmeO291cKs2B6HFZTGDLgJchCzyVy9x/tN6mOOxeRIEVpY9X7qpgza11hBzDDG30hZ2BWYCxkD4iR0YM2C0HWto5rw+T1XTdQhGamqyzU2CBUBS6aMy7EWHz0qWHWQDz0ktIkk3oqQh9gI9GNDvP4YWWMgZ3Vkj2jC4JcZJPc88H3+nW6Q+ZEJEEjcDcrEMPy+2cDA/v0r+Pn0Szty1brJyb6NJxVkMsSoYdVEyqud4e2XmRh3muYESV2rIhGfJ6mOLP6SXuFvK7TlslVmo/6jWtURWyVWq4sP4t+mJQttb9saaoXLCR5yYE+QCMgHB304fE3cpjaeQVmsdkSpXZszX8ReGxaouqsTLCtLk2rtK8Q2TJRiAsmFh2SRcTUNks7Cm7pGrlls5jFxcejJ1FWq7KUqvCyrNJfhmwTUnaWmLDfEt8C5DQYPQpIFSsrKJDtIyYvJHfC4VX/N9uCc/t16vPEkq7UeAgjJBAXOV5wOfvj65+nVmOH8PuPO/LvLW6aNr9+rgcLU2Hedi1vTHwhuFxOPxwMXWqk8I8pS6qy2C3CZ2jYzzkHWShYcj7Dr+2rxe5a7jrWJTayaddmhbkpnKOqUrVmzsGYacRFa3lPySdNUQuSQAjIdJ9A+i7PuvGnJew0sRuu38RntNTL4jbZwLrGPuHjsmoa9/C28TPSu6j8ayFWxXgXTK2zIJEzgvRhyZp+06/rSaOIfVyeAC7U3GxnVWXAy251C3XCu5Zmrx261QRfNJYiJNteTz9YekQjqcsRaOtUsRyFiMiIhWxtx61Q4znkH6frhhakuPgFhJVCoEKPIJAez+YG4x8u0jk+oMOx6HMVRy9ROR2MNYXUbcggxlYksJF2zVlUzNczGChR1S6x+bRVEEKhjukpmLuOubWmrjcPisdjvLk5NVWk05tlbQIPf21uhvnz2AiPtHggpYXjWIzMCmvbfzFj8caKymFhMeuWgrOea/ia02Q8HyKohP+HN9UUjYkrEKntAUrTIz18uK+Ud10XkTWeQ8EnXY2XT80GWw9fPU25LCTeCtkqyCy9ATCcjQNOSudyLDxFcSpjQY5QP8AQctuwGR9QpzyAsoPkqJXwSuTtwDkfTjIP79b0/hnHlpaqRSheBOJQC2FCqzpG+1W4ywSQqOQrcDq3PB6uV8Rtuc5PxuprylPTtPzGp51r8fGTxmMVl8DaoKs9xCQqsk1xLSUiVlkmYK8i+sQqqjreRx2TxGKew8LbGnczlVtmxXfjs9YUxCSq1FH4npcAqMmLUAGwIBciU9Duxp3uC2HB6pzLkNkxPCmU2H3A7NrtfYuO9WfltYq6rexEhYp7RjMXNq2dDFfS1xkDS67kLBPtsdD4MhpJopW3UsRyNt21627JYXT7GWmpWVeq0714KrV1QD5lgF+BmTQquxYWilqOvjtmJWpmRZy06aVE1SlCGshdxr3EWJwzMeAjFjgqiEnAILbe46KhhMEsnnWKgIkjETIzOkyeRXZi2UUqVsyTwgEYZI1kBw4Aduo8A7JhNfwm/bDlZw2A/qilXbi83VeNSzhscynk743DOIfUx+VXD6sv7oMleVjgHxwyG3yptPAPImTxOyYLGciYGnhM7TxuxWVFaydXI4bFC2nm69Wy5pTWtSQw/HX0OW0VzVfKGKFYEi+VeVNkt6BmgTt2az2A3jIJxZazsRi0K9SnjGjVViaUAqceuFTKrdwJYdz5LHWzOAFYg2P2W3r2jWsNkKLLNbNn51xSyNav4rcyibTRkZchlk1CgLLWrMGKUA1u0++Sj067d1FGe54a0l2GCrWGMJBCg5V9gHfJ+h4z2HTldQ2mONWVWUMu6ORvLIcxk7kIwzekbSQWUFgCN7A7NfaRxZw9yhyTt6R2TMYPH0Zr7TxnG4HZw94EtoWargsZkrCCH5xgNkIsT3PBamKkPL+VUeYtCLUNgwOz5fM5ledvZjL17WSkVWaL2QmqC/jScdSICklXiJZA4RsmJlJD3ROlZrYEafkeQtQvZixd1avQjN0ctcdZi2gnFjcevEzXYQKp0FNZ89XaDIFazFfd3QRRt3uSLm/DcW6rk9ZxeHynGlS9XXnrLkl/Ua7GRRkZbfGywoiwl9Zaa/aTRrJgUAT6psmJ1t3dskDUq1aNS5Hw1wsrA+UFj9LEDywXYNj1D0EZwTGKt17RmFxb1awsKfDN5UfwXkw2GknRwgksfESGtG0TkmJsyq+wsgqj+p/Y0Xbf01fcvm62p679W1/Q9aozsGJ8lVw5oeSdWgSak56WTZRsQRzBFI/jEEcRPr0R86UTVzX26R48n06faIiH3YCPtP/ACj2x0j7dI+/WJj17t36n+r3tM9lPu+xGVTctMualreSxt+mlP0S1Wt75pjG3xYiFUDYuSBDZrpDsmDGuoJ7jn0kc7EzTy/3n7LyMz/HT/VuxMT06dekj06/7/x1GI9W7wnFGsLkFic88l8FkQcMclhx789+vj/+OiumsouwJg4+hH4qfXjn/wCPth/zM9YmfsP2+8T1/nrE9JiJ+3SP7R6+hr7HGLpe0r2zWbdBt6R9tPAzKvlYtdNIFxVqppbYAjOWhDlmQguAiBlZz2MA1F88v+ZL+8R2yUl0/wDmiO2I6RP3iJif4/n+en3j6BHtE1jkHPez/wBuVSoFE6f/ALMPA15KCWkKdimfE+rJoBbM1edrIWcTZUJdrWRJB+5+RoP4gRyyRKIkhnbzF/ClkVFYZX0guCP2x759uugf7MUixW52Y7R7nynkI/Aj/wAA9vp9cdWrrhv+zX9i13FUcZUPCVPrFnPdVxR+LesmRdi7Hhiy40yNdor7iZAyyytEx3CWTsGz4K3g03bFY0wv5BTWpLKHIaQit1supysKvcEGsi84+QBSDFGXRfYWptV1CchuGwWaLsW48RGLBUxF2vi0MqxWfIrB81VLgV0IIWHYWAgfeEEXorzV3JYpOEQqxauurYqyq7StYj48pttYpqAgEFE+TpK3qYRS3p+KCEDmB4jNp9R+belrp8vHqivYDZKdlVQvBwMfbr7vrTicsEsxOTwFeu6hTtGcs5JOT77UGCM84zN2qJi3bNezI99W+3615IFaRWvHgF6p9kT4l12hJw4ZOUAI/lMMORnur5bVs/jc/hMLrkXXY7QLuLVJJr16M5OzE2AuVvJ4o/MLSoS1xA0VEZWBqVux5dGQy419hwtm1YqTOSxjsc6qxlWFsOyr6c2uQxEE9XeYg05EkTHb5hmOpek3SyFPBxsmAds9avavy/Vrqxcx0rrMuEg4qAoodWfMR8b5VYhZCoXEN7Bgoa6bRpw4YCLyuMmXY5x6eQ/J+uPv9eel90KGVJvLZsoRtYqpPoHO3HHbv37ZHJM7/V61awrR7dGhidUwNxmXyZWWlfC1km1gwqrFsC6inLqrU4rrJJnPjrguoVkCI5FM9kte5FAcUg3IVggsOVYxsLp3mqvQupkpG4EqBSzYAQUyzyQUz0hTBPqQZC9gU8dbNqPxfqdWxs0GGVHHfKeaamGrMq11WnGcs7bbTGJiYUYsV1ZBhPUawm46tj9aLX63Hx488shqsznczceOTyqKVlTUoXjyMyqJr2Q8vlgQ87Gy9p2JgSEvXLVb4WOLTZrgcbATXrGeAYcYB3YHAIPcAgH3PQYrtH6noQmAtuLRWEjOWwxkZdw+Y5BIDNk8jAJDy5SscdbCWr7HhFWPn5LHJwOZxVUXzjznDTSqTkAcAQtTixq7kXXCQvbdIIejrKzhMZHDjmNl6371FFGrZWnJ3ztnE0U2HqNC2d0kprYrS5q1wZk4FiNXud3+ozJbNgr+m5HFDrYfIxmUxLK6KJ2bEV2X7Bk6WKMjnylXCLHY4oV4wkgmVzMQs87s2Ysn30/paodUlOShEpM7qGQKwsOVAysrERMiDj6+Mp8ivEcR1N0exrD0PLryLLKVXMkVRYJAdozuG7GWzk/r7dLJhRjQJGJkTkBWmWRtrEMFDAA7UHoTOW2qu4kjPR1ntQ13Ia9kl6g+vFDA7BMjlGWvFdz2PtqtGN2wlgG5dQAhRmbmdyJgRsr6GM+irjPWdgzGExuPq4rw6HiM8523bJKwZa+dVxiLFvC1WMJSJyR4+zRLqLLL5WaPiJtETYWm8ZtmbRjMpj141uIWRlZt+CrLm5ExUqvc7GnPQq81OpOWrsGTCRd3FM9cnMck7Ps+k0+K9YRm7of1M/MkigxondzuToDiJUeOQwWS1xTXFZEyJmv4qwQtULH0EXFeQtqtcWZtwAey8cADHZ9B+4we4x35C34eqULxzhPUCwLSM2zaMlNnd920AEAYzk5ABFWXdpv7W/C6NTrOy2Zt5CnRbaitIqTWsWuq7DntGnRWsAMGMNixBsOKFw4Rr+nJhs9U4Xv3dE1CKO5bHeSzB5LbVJGmyhkM5XcqwlD7S3S6trVTINbYvffxiJmwvEwJVF7/AKrtPt8xmW1jIWsVlN7z+HwM7HWoXvkWcZQ2LGRsWLrBkgWSW3wQFmMygBhuPtft2OrHLYSjLDvr00WbNymu7kRltmWsEgi2BeBVZP3hbYZXWiuEDIdPtA+QImYcxUEtoLQ8mpHEQSYpS+3btY9ie20+32Iz0uqmFyJYbEsySqHjbaPKkSRYyjbm4KODn6EH395bFXS1e9npXTnOZPFYwcVezWTUywBObVXRVk+tmSc1txFYnIKYZC1ms1NPuEYZXBnD+L9xOI5N2Db9to6D7cfbwt2ye5Tkxt27Xfi8Lj9Ypb1smKpfHUVxmVtcYNyeQjL49NkdbWVJjKdi69a1mlHRlck5TVOA+Jc5Xy2zbFr9TkX3N8jZeqP9J8QYjXr7snZp5LPMY2lSyS9Nm4+pWdCrFvIVW/E8NVTnApfcLy5rfJ2D1P2scA0mh7ceMN7Olg7VcTLO+4vmFVjKagrc9hJcCOXw+Rt7BiI1KsuxbwOZfMWfj2qMYE6dgp6hUaq4UDVY4BxCJmgaeZURxEGUEqqKyNMy5x/wwRI4Kh3bur2mOlafLDXszhWtXpYmY6Pp7yvE1zymKrJbsfDzR6ZE5KvIRdkSSnBIsoVznyxZ90PLHB2l6rr6NI4w03ZcT7d/aHwlUO+WLxN/YspnuJtM3PYZehQ4vadx4/yeuYfLvznx50qjsGdw+TyDLg5DKHcvmDZsJ7GdXzntx9tecx9/3d7xquiP9xnLyqVs6vHum51jdn1jVcK9zgxwbHlKzdwdia6rCbePxqv6muVoKxUrOiMgzE/p2cUfNx2Sr3/fHzxorcVgKIzXtT7fNd2bXZ2nH7Ns+NMmtqX23NRzrUfLryeYzePRjFPl+KM41+JTdTjbVC3lctlJXm8zsL8jslxmSzmVyWfyN+5ZzOeylg2OyFu4NlZ2OpTXW0BGmipXBCgXUr+pXZpa7V7elycGSVdRcrBGEjZI1VlCCaRT5bDGIIsRKA7OI10dTT5oIDHN5Pg/TTtqUxHIW8RajFKC1+275+I0yCwplhZlP821Ddfkd6sVc2prWNZ1HTMHitS1rFsZjcNRo4+jUomylDkYVjKZR3mkGeaUSXjY7qdkyY61Kid5CJuR02tVuiu0ivr2Kz+Pi5RxfzSsy2gt41FfUpR4/A4LMz313ERF5RaJvrfl6AMPcvV69ocV3w5S2ubkh88tSgVvC5WGC7pgpW0u55H5BXBw0jjpI+KdbHc9M2LOZXPNbk9XtdpY631ZP0x4G9dxJlJvlcsAPEpEHBdomoxgxH1qk2qx2FpVacUtdSALLhJHONgBJwu44Y/0xxnobUtSFo+ajMTn07mcEDK/U4Hv9O/Q9jbespVZ+quKCk5Sg580DEFHWLjUeNUmuGGfiECGsXaMS0S/b9Y1zLYTC5lQJpRkqoV6pMuWFjINBgWJkpiU+XvgYBRlIQEk7vOSUBO9DSKxBrT8hTsVouU7x0kUWNWxtyuYdoOGtARALkml5RYoCAwGOkviJjKytG4ypin22DJux41APwfuOJDScT+8w8hs8P2kGD3REfjJB3hLGzpuqKgllnDx4H4KqImHyce/bH7dIksuXBZwRkfMzn/B7DAP+XRPsfJGQzuOl95FbHY7ERVq49FNVWssmyQguFgkB8DT6KU5pF1dHTow5np6UVzZpc0kKZ8LyfuuJfYwz8XdDoEZ8UGgDIRhvSFnPST8cxAkYubTKzhsNifm5O0VNg2ZeCwF2Qn90Ozr1mVVghkkC+2VjAmML6zM4OsYjI18rmNjqjVGrrNGwiz+/VN9pmYhqFChdnr3B5vNNgBCe6r+HUI7PQEVFLREAaZWbA2PPsXOFHzEZPf37knjt1BdtMQqwOEbjJCkA8g8Yzzg/wBv0yPWN1ymPtVlsK8ZDXWmqv5Rx2xIl2163hGZOTKYkVj1Ov3EbAhMlM42RPN28ZZyDCtxX8xNMGwQDPUPIXY05hYlLOgNMp8bAgmK75mRXn6dgpy7zyFm7g8KsLAQE5G2I/LCFiK4SLY8xBIR2qjp5FiPSOgzHqRztGwnOXMWjPYyqm2i002VGBcqCpZxC0iQTJOOYiRiQ6TMD294flMsYdA1XSx5tWFmQ8mSCRmYfL+bI9h3x/l0sNywFCSyFjlRuSEEnleM7QP7/wBOeha1j/Brc2QuCyxaXXN6CsD2KmGQThYyC6glkn0lkriJ/wBNvjEpKRvJKuFghZ8oP2XNI6TI8RoXDRJfjabugKPr08MxDlxHSFyso7iDBKU3K/Bt3iejIMhdpjUklAkkzGbEwc+MYFsgBD06TE+Vkn06+hIqFfIZyxRs2XnCSKTUw1dHHXY6I7ZORjtPxiau6erV/kPWPWkpExPxnxwmGBuklwQfT7jtg4/87aM0roNsjg8csqKMZXnt79jgHuR13Wqj1pTUccghVXzUyhlfsecviQP/AN5gylxGC0z2wqAko6LePj9RVxwyuFde+WyHcYNie0gn96PKMT2iMjIzKwj8u4SgYKC9GtYF5FQZbJ49mSr0ZWD2mwA70EwQkBE+sNrixYdSZ1APGJksTAJiLv588/s2Rp43EU6dHNhXroqJObL67hWMC1TijuhphMuNqoAoNhmckMx03phkcFZXcdgZgsnsuOSc9/fj9sdBTOxXazRA+5DAkj0+y4GRx9D/AH6GGxWrKCF3qUvYiHjUSbTlCUtkVHYMB6NIiGRBYn5jOZgAMIkos1j99t5j29bpx/FnCxUsDUN8hTGzlKwqdj4s1wyiwJtSDCqphGLqq1zILYa3snyV3NaUIVrpSmjGKK0y2x89GvumRKgmFEwTCEIIlzPfJl9gZBx09GHGeesWMfs+r15TFLN446oTbTBmlta4PdCZHoUk81CXlKO2O0PsUsmZb+XenKnbIVXGBXdkBxtPKDj9f34HRNO0iROpUO2ByY8HJVeRk+x/TnnPQriaFrZMLZxuOp1petrLWN8P5Wck8bbXWEh3dRPuGJiBAYJZD4o/t1meI0xczWYxd8FV8nlMFmEJVZp12AiwKLQ+CI7DCGm2QVDq3f2z3yl02RBMiy6+b1+/8pmSLG2sbceHdTFqXTBG0mJL798xYQyQ8hRBygimOofjOPgttPG5kszRZaq3EWPJTs0oifwsF4bH5T9mA0ShJiUTIM7pV4mdxesW7UJQQ3IZ64XAL7QO205PP39+3HSh3hM5MisD3AbcBghfpnn9B/fqOKrkr7qWJfXW2xj8iulXBRrKVVw6g6rIficMm8QwknyJNmZmx4TOQ9dTNMKzn8hWymTxWJCRiutdxgQ2vcU1jp+0SXZ5PyX5O79uY6Lg5n0ZbLjM0OfrZ7XlOdUybItDaYcrgLbO5rQOJCFQ8SryUwfYQLgZkZ/Ep7+QtTu1KmF228NdjcpXCbtRcx2V8kiq66de7447pE4Kbaxk+5TC/CRMxH0v8/T9ghjmkkVh3eQEew4VffByBjvjoaeKOYk+bIMY9Kodo5Xsxz+3Hv0qC1jJ2yv26+UqrqUYkX9qBNzFV2ECyrp7xP8AdbIhHaZeVglCSlsdvrMxWine1+5nGbHWqJx/xpuCAGyyEWrM12AUCckI/eAkCjzG6ZWS4MIkzfizK4rHYjebOQwoZPJMw1uMPjp7meOxZtDA2CDvkRqrDvYP2XAPNfQfL1KQbAry84TN3FzSJLpfXtpORNpmL2SXcoz75FMdiE9OhxMT0719Y9MadDSoITMt6TccER7QwBwMjn34/THOOoVCwbRIZGU4Axj/AJe/GSe+f/gdZdHCY98WFIY/IjNcjBNaHsJMIMjUKA7pOCAAmRiwEDK+7pLCXPZzUM/gMBeu2c7QsZIVrsSmqq38IlyEdtZ5tg2S7tbHXwomJsCHi6gchJfvG1++OwBNK/Xx3gFqQtES1shGUU1TBXDS6dkrKRaR9InykQdhfwI7zjSwGw5GmqzXcAOOVuqeJzBS10LBfcEkJIWRTM9pD2lBdf5mZFlsNNkVbciMhHHlJz8pPpHJyODk/X3x1qXhSUSIrODj0k891GMdsfX++O/VlcTsnF+yYo7eV0a6edcD/wDHMyBprVe5ZRVBdf8A17bFtnySf5PgjBT1gsCYUnxVyDhqV7QtFzWFq4nDYzeLmStZWuEK2R6siTakpO6oQtOQtalDNcilQ9pkrtI2CSI0N+E1vZdeyWRw5bLTaSlzVfblSSuE5dh0SSJ8veILMF9fyWbBiA6dnpl5bHJvbvhM2OMLBYdu31Lr6yBl8qW2WSk2EU9GoWRiLAKehCvuGROSj1DLLPJDtNmSOwMDzBF5ee3B29+49z2HH1ZCwmwSfCxYwMkqQ35eTjv2H0/XjoY3+hr9Ped1x6vKvHU7gGLlmwvkQ4QecAta+6JX5B/1SiHK+5+OI7ZUmzU3YbIU31nuGpfTD6hGyBg1+ckqYfdHdIwZyC1GQNKIglKYrqYvbm9iMby3utOGLVQssxfbYr+IlsiMTUsE4u+DNi7FgupxPcuFF0cJxEdqS2bEFRr4Q7uSsW0ucJHMsjw1Kvyhla1CsgAolXfCvy/5O2I6dfQVeGwxBuyeeoIJaPb5n5Dg5Hv9T/rnpWEjkm82JNrZ+pUfl4w36ZAGffozo8nbInSbXGdPH4deLzeYrXrt61XWV0+6q+qHV/SSCkFdzZSpPeDGkLoLyLgh6c1jqr6WPtsfQxhWa5Y81qWIQcVEGXlWXcKobJQZOOGTLGdonMiUHA2u1jsleJ4qGxisUZzInMjZZjFWvuBMWXdHdJl2rg/Ggz6L6dZn06eUrmmM4Ywb8DiMnXOzmWywr1UgR+xiXE9NKzJz1hnf5i7IFjKSjKes9QlvFcow/gxMICcA/EGRyeEHAxjtxwe5HU9italQSMiMFxjZtHbbxn7nuOlJquepIPO1/m0PCVMkjZvVpISApiQKtMxP+JElkuArk8gYXeqWREzByjQrWU4rym+4a4u3S1O3ja2WrNrwyaUZrKRQox4vLL3BecZwh3gIIsAPnNX2OFJr+FYVIrib1KRM2w0G2YiwwROTBkQuSav7eOQMoMuglAx0iYh8ckb0COL6mu46gFZmdDG3b6qfauqQUMgsgVcZA+N5FKzsrmYkosOWyVyYyQhyYSyJVImiYjdti8sd0/MCeOCckY75z260rRI0J3hUwBwQuc4GACDg8jnP27kdITXBt3craozCki1dg+/qiO5iEGQHJ2GDCVpGCh8x2GUdB6FP2nHVnrfxrWMllt4MueXuXLhgVpYQI8apJXkYUlJQcdrATMeMXCXfHdZAKyUZBbEk8CXV7l/lMEzu74I+nVRsAehSU/uyHdJFEdPWfoWTvU86tB161pFvKKg02wiRGvdctROV3x0NqfzkevcMsiCHwhM9DjZrO4KMIxx+G8xweUPG0f8Af6n6LglnzvwcbVI5JGD8hHBJP9/9OjDc+Q8pm8BjcLkq0T8LB46kuwkYMjVTWyvVB7QWM+QAiVE1k9WjI+QiYJ9q/wAfsF6lXMviPNF39iJruYxyHkXeJwCpabOwCJZAsfkJifJ4YVEH6LeT6R1OQ8zUQiF0K9Km6qgglYkLCsjFlgjJBJvAAjtT3CUw4j7p7ZgBo5bJUictiIN/TxKbBGILhknJEEF3Ewi7u0SmQMOvYHcvoHo6u8KuXjrLuxnMhLRk4XGN2fpx9R0yWdXZElVdwCgnBx+UEenv+v79OzC6pRylpGwwu0zF0AUWSr1FG+UC2JBZt7zWS4e1ZCPkmBacn2F5Q8frI5Byh28lreU16I8NWjkcWNY5Ep+O20rovqqOwiYsjhpNSqIMIAlR/mlicd8g7FU45zmk4m3XqU9ks4iPhNqpY606jbdbrhWsuSUVyquYbxcMd4NIiEJLoUA3ItENXxWPAKAszs5J2PybxNvTG3CfIupIMiI2RK2KJzuqiLvjvYQz9hbVqaxIVmjrwoM4MIwp5T9M/oe/cdGTCGKJSnDHGSAffaOOB/keeesVf0CNs1pdeUvLJY7AxYFgkpVPIMvjWsqU8lrU1syYl3LazxdBkT7OvSb5R4yxum7rlqdnb03HoGtbq46oJWgyKr0k0Qq2QL45J8PUSsEfZELaLPH+JSM4zHs2V+HewxSvF0V458V2wBNadmZRIRMQRSUMZ2JX+JNlTJPr09X90XhrR9yyTNzyeGp6tiNX1XB/1HtWauLUhsVZQm5OKQ9pLu5u8soYjFJGUqiWWLMd3Q4r1yeOu34diY5wCI42Kj5c525/sORnPUlDTxdCshkZjgnMkaD8ue55HH+gGegPh3gjFZF9dHJGWs6Toa6Ctj2G/fb8wcfi2VZfVyCQRYMzfkIKurH0VLZeeRkmylYT19TG5c7XuWcDhuK+IsK/XOGdLsRkiv07YY3P8j2sSwLjG5m+U07S6L8tVsHUxjhALKexdZjarWCcpzpzDjubeRM9x/o2u09G4cxGpYbF6vi8rZIsxbz2GxGTDb85mMs+xYK2GcyVTHOwKTa8sdWrzXEZTaUKdfRYKzga7sZZyX06LgV2JQuw1cQByIglgKlcrMBYEp8BR+UkCyXBEMn6cFZfNjSpak4J8+SWOT8vO0jnsDyOPfHTh5l02JI1PlTFBndsd1YhVwXjLJuGcHaxXI4znoiHW72Wt7TturqOjhMbYC+OuvsBFtWNPouUGLiqOOANTYY+AGqxYALLIEqJJvaTqGG+JS3TZr9rBYL5iLuSPo60tyraogWVXicHFlKerK4yMO6gYeLwRLYS9LLFr+dzbK9uzOHu4+ymwL/t3yCRWVaWRHd4QjvPsMj77E9rJKA6x55PkXM2cLX1WpYZZxEqRdsA8ugpdVg4X4u4xNS1KPoIpMFuXJiUEHWJYNr9yBliFWZTkA+S48oD0Z4YLxz75x+nSxJ42LS27bSfSMn39PHBI4Pf7cfbrs5cyuJHbKmR1GfCFejXS18Nk25C98234790O2VV1vWuo5cM7fGMuiTMShnr8jQvqeo7FlPnptZxdCc6xJT2WRUNgJvKQAF0+RAMM2oMfMxYdoxHfB+l7UzLH7xTs0Kf1YrNhPetk9kWYdJqSnyAEjKpecCK0zIDBy1faf8AJ1jn5zC7sDLA1cfkpZeRYTdVKkVl2kGNlcAZdBhqSgRIxlhj2siesxPqcSvdw7xUxlcsZATJxt/w5Ukf59BySRyszRhggxhcHkek8nk8YP0/ft0R8IcwO4/o5qrg8OFrK5+KQhk3+YLmOpFFgGMpp7GyqXVn20OhiJf4nFKUtZ1kcrm7VtF0zlO6Gr5J+x6XlALI4C++lYx9i5j7BoWkm49sBYrmuwyyhq7ASuYqKDzQbYCK+18pd1W88RYCwXa6lYr9/YnutMFPxg/kSJJSlMFPaUmXQSKJj1YXl/Yp2nXdL2wqM0sdin19eqGbgaVKk2xNwqTOwfkOFlqDf2PGQ8xyQDC49I7BtC35Nd4q8WeWhg57pjLbiSCPcD/Pkqu0diLaY2BXHZyo42/v9iCf36ANdp4e5l81iwfLbuQx7U45ZK8S5uWe5Uqk+8pnrEwsIJcMlhrkkdsfbP1XVNtx2b+iP1sLDL1IGCGUBQkVSXNbUJBuaPjmSrx3CAQS3DMQbFM6+j/Ysfo+la9jduutr5fbMtGPt4rF4i2g00Amo+yiy9qS8wZFba/c6vJR4Q/N/wBp8ZAmics5xe4VLmVmxsVPI36NReMIhgnNs3mMrLW9Iw0GLLxqVAF44me5XQ5joakl2l8wjuwMBnchD4O0DjB5HfgYz1r5AjIxKI3JGBIFfnjkEt24xj9B0NZPZ9ju4u7ruJXZxur1soVo8EpkMWOSBx+a2HYMifkeqBmGTJJkSFpDHQfTI8djZ9L11lvIl3adaQJVK9MyZg0Zu/EWzAwhc2u9laX2OoEwHyKWxKoFhSW9pLjvPlXPFZOjuOWqDnshirbkxWqhlIO2uQOBcDodUfNh3cMybpiX/vdxQu9C5EihSv4YFIJdo2NYxhQ7tdPmAJWn7kDGgTXBJ9T/ADMCOQ/GNVsQvIJYoqkDkjizIiKPl7en7cYPf2IJxtJDDtzZmDOOQqoACfST2zjt27/TnjrozV8X3cmOFxsupWs93oyLnVouyC5gOja5WBFYsMpaMjMDAmIyMsnxwU06OPx2Hdnk5+s3NY3xnlcU6o5aqcFIw2Zf+ddzUsgYgFsaEi2BdKOnpQZLKHN+aNvzSNWx56yUoXP4xIz2ywAhE9p/ZcD+3EdvhkJ6xDW0jZgsqzGHtfDTUzGIt4Sx8qABwWbAw2DUHeUG3/kN8xMKHvF0dJg43uJLKEc6nVRhjEVYM+QSp7jGf8P1wc89ehI/K7L22qrdh6fY+/P/AG7ZjMdsWRZsNfK1jEWMa0xkWLWtZBY84glQy3xeAZKB8kQa+7t6lAxMlm0Xrdy9ZyI4+0D8xKFh2WpknCqJ8yHpEO4vOYkau6GCYSZBJMglQosZVFGTgK1h0MXYfCmrFhh2EZDHccCUIJqkysGdTKVz3KPxHMSyc+nYK+VxrMd5sg0K2Ot17OPU45rQ4Gi6taMEkJmpUCRjIynpIr/FkfaKCD0F5KxkIx69yjdkD8rjP2x7e56l89chXaQkYHKsTxt4G3/z6+2Gfq+ewWpyyhco3W5HL4W80LKhedmjaiSEcbYTHkPtuqZIwxUSHQxYcMCDIZPdd5yVRvFLqb4o5DDanYx1+Q7aeQ6uy1i4K8gUSX1WvK2J+PaHrIpX4KYvEJj1CZXH7PkdIbsFfF5W9k9XuxQz2UKgyFoTsTRPFjYuLV313WTrNRXTJeazKxCZMe7rhW35vZ06qxtMl3a2sPbCmkJPuVazGPreV8xB/KHvlI1hZARI+SI69IldJViEomNPyk4O9T5a907lTjt347D6diork6ALGiSLnH4qEED0k8sCfc5/06wreUyGwZZ1lWMqthvSyxp9DSZHDPlilMnBSLG9HEQdFdxwtp1z+8M3h7/idnMqnXdRvWqjspkatfF9lgsQg8xVsASSm2UK+KUkgawEUmUmvxCtgn1JONVb+qLr1qNKrdxdd4hEZAqliJdEE53l69SWTGCZoKPiCwIZIeTp2keEzO0a5jnVouXCyJMAaV2vlZRYWkeqorLAe+PIoIkjan8nB0KZ8UyAmmRJkWKltmYbcqtrjgg8+5755+nIHR9TUa6v+M5rkjlYwzjJ2gjGSPtg4GPrjp9cw8abnxVlFPy6E5pW9IDOJu4gKzsfbvVVi/NVBSqTao8My0Ni5YlUIsw4HrYVl0V1151vfNixOXk8fk345024rwNGwSGwoTNpVxMRBpCailvcAmnvZK7EKkZKJWlvO6tqWiyuyWrY1VmmkjIs8tUF3bcoKvAHPREWTiZkUjCZZ2mHbPU4lcHWVq+yanuFypi8hE2YvlTsLG5SKMRciSrZOobiByrbxXWfTKI+RW7vMJhAH63SSgB8PqFipBOvyxzSMCCNvIKc5yRyRwcdTPZUSBqjbw3dnRV5yozyRj79j9AD2ys3umy79uyNmyVaX5KhWioFvxTZk1IYDg+UShk3vlahmy4pY85WMGbEx1hj388exZvFYLD5q1sLruOTWt4tdY61Fdy201Oq+FwQLGoa5AjaARQUF0hkTHb6FthxV+9um47c4K2Hxux3Lew4xOCCsvEUzyCUkvDpSDf8IKySZLqEIkQFAkUxER6XD2ZPB5unaoPy9PJ3kVb2NuCpS7YNEztJe0IKUSMOScAARK3SME3p09CNBHAzSw6nG0Q5EaWSUxlewcA4A++OepTfLeht7McelBgfl/Ucjtj9umDrWfxemZfK4XY23LaK951jLY8LBfEgTb8Z9RjWGyEiLkGqfjw0VFEqJkSQwQPiToFnBmo1NQ3XrkzRMnOXZruY46K4kwHsGK38G2VF0gxCCj7TcfUuBbm++3bMc7OwON2etjuQW4Hasg7KKpbVTsKq4fJWJTVEBr3UyecrviO4mO+W0BiYrdIrunBY7GZ/O5OvqeXvYTGZAKJXnWIlePvNa6t4rzUDCO5rPJWWnuEBhXRfjZPb6GGpVd5eWcyEYYrAnnP+U5ABIbtnJPPUtUS2CWji2qH8tnJAKsuzchyBhgCMjjHHT22yzr2TbiRTk6WbzOPovUu7ha/w7NqtlqyzXWyJshaoKoVeEAffa/gkkSD6CbR9v1TQc17deaqewG3E75q/i2vH2291xt1uJp5A79YMeQmX5N+Il8uALC6v5KqNXEs9CmraLpOwa/jNywOvYq9jqeYledrNzrl5/E5Ouu3OEvvxvUAmod+s2IcXbE0F+WwDZ6FGPw7krF7N8iYbKYzT37JyFlE5nGxbeOOoLZUoTWahV0iXNWvd8nVsRBFZI+4O5fTro+tx6gywU5bdbZgM9qnEucbTwc5zjH3z9+mzV4SgEkdh249SyL3UqccHsfcd8cH36V/LGYx2Qx2joVcZkchMJtPy1yhaoKTTyNB662Nr1HLDvHHNNlh94fHWYiYVWsnKzVLO3LjEf+Buv7JRyWr7ParQ+hWjGZVGJy2Kk6ybVluTRbcuLqjJgAg2KUcASmkcR+36UXKzatTCYDC3Ncw+Ou43O5PFuitauXKT2hNxMSOWecH4xsh0SK2CoEKh9fsg46NTG8at3PibGZTE1tVCEZ+5hab7BdmRu36dKmyar3fkLqa7FpAEMjBRJgTjOe6fVkqJVnrCOzrUEj4AKykQgcDt9s8n/t0E6QK4wZQQR3LEjlPoP1/b+3ngORq2J03MaS/SsnVrXKFQsl8O12X5yFKwF1eQGyBQUrsr8RurATpgpZAQ0esenFwnpHta5L4NypbTte1azzVhZytxdWvruyZPEhhKOXzCwfFzE1SxbK7sZXxoeQ7cL+Q160zLk2RWj1K5hyeyo02dQ1J2e0zHoxhfTay7JEdupN9lqw4ClVq0hCfH3f5x/cUqBOJH04eMPdRY40Rdx2/8PYrI2PjsrfUFY1mEt/TbiLYzjDKK6XGlXy6LxUYQBt6wXRhTMpbegXEcvpfizQqcDj8SCVHuOdwC5BiKlSoPGfzYJBXINkqVqstbeXtrLEY5VatYjhdvKeORomWyjxGOYL5UvAby2YI8b7XXVf7/ALZ87b9inOVctnO7Ttaxr1XJY/y2LSluRuupPYqq18d6q7CZMBJQuSEBXYiP8/r1Gc39qWWn7/ZN+OvX7T1O19/5n+ZmS/69Y/ift69wL9TWjuifZPy5stnDqx+o7XgcO3EWl45aIsUX8i66uKzLgrkH2Kz6D0QRshwAMgfUQmPXp/5sf8Dlv9/BdmZ/mJn/ABJTHSP+sz0L+fvHX+PV48JUpaVbZJZFwnlrEfpRztQZVScqDgY7+/t18gfx2mSXW1CliFZhhzkjEqHkgDP2PuO3WJ0+5/b+0f8Af790faft1+09Z/vMz9unQYj37/aryXtGse1X2qNwj8Y4g9s/BNQqTHSHfNbirWWVzsg6en7cC1Uktg9zzWj47RhTw9BCI6zPSOvWI6dsxMj3d0fx9o/2j/eZ7Y/jun170vtFqqX7Y/bVbzFui6krgjha0vHk4CsPmOLdWhQL8MwfdWV++KYPvCehyE98wKTx7ErCJmmWILIrAshPdkGAAM547/8Abq9/7Md2etanSOMOrqQQd23mFBk457HPbgffq7Q8nb5nKxR9Hw1IqVypctwxLrd7y/uQuScELrzTMyAlLI2urkREptiDiAEcxtOWymRsV8nkdjsXLDX2ZydCCTCrS0m2Fm77LZUMRGrISfa6YBbSAe8hks7sSW4OyrDk63krogxg06FlZAilIxXYK3hEGtYiIEXmgbLIMhYlhQv1Ehsv1DVRtK11ysvTIksc26dloVYu/wCItZA6Ciq0qvQiSSWsmzPlCGDJgceufT2dLECRmXz5ztAUU2kz2AAOPY/XtnkdfZc1q2sztFJWj3HlS5xyEz3Hufc5OeiG7nk0q+GKzWdYzuIQoK68hKVtVXJhnWstBa+8rAMYCmqX4mNjwzMeEYcWBav5Oyw8ivWMfXo5tvUNifUU6tbsEBMbYUQkJIXBgUCsWGKWx5EsIoKC88ByLrVe7nB2HT35O5ltZy1XAJ+Qv/y7Jqo2q+Es3LZLErblWSZ4Eh2kzqiJYkYmPQVWv707T8Hhq+LMr1G+1depaNUJsAdKXzZ8EkCYrug3yP7aw84j2iAkTJCjk8sYEfw0ZxzYgWNcYTOM4AxzjnOQc89L7L3JGzKVGNpDo6srE4PHckqQM5CjkYyM4Icq5+OpJIKr2YxxyxtcMgRtWdgjIe2t1mtYMzHxQPbAdgrXcAxEZgl472jE7FucNzTMBqWKweBIcze2qxbnIZmhYSylVr4i8knKp3rlge5jXVSmrXglorNQYgEeGLyGJ0m27bc8gcnm8RC6+AphWi3jYbKraWIdDLHbcXXB1cg8gHUMXOsLIJV1UNW3h8dhL+ItdtnYs6YqpQC2NXSGpkDckWyfeItt1okEdbItaEkSYUPQS0rVHt2A1aysoGC0ce4Kw9GR6eOVz2znJ/TrUSoseLrzsjYA2KGIJ2/dQOSftn29+rG0l6hjNI2jIXMkjXrufQeESFZacq7KVnWTSoLKO0wrLapiFuavtOvEG6ouhZPwxUux8nGyY+MKsgFZBQ9xyyt4FqrT1iF97SsD2OVFprGpggU6CODn0TPfhcPoZa03DbJsfJxZqu6vfr3ZsY3G4VeSJ70ppU5Yx9q5WeqrLUeXxwmSMRfHb6c+/wDB2wZ63ptPJ4bM6zsuTxyX7EKmVcjQvZpeThABjqtCxZXjaIqShLIJ7mLhsXYZYjyB6uUCaXXRYrCXKc+AHctMImIK9mXAxjt/XjB6VXIVZQ9FHEeR8w9RGFOdoJbC9vYg/bB6QmQv5C5gMfTwCszmLtC5ZbYvHUlNI6pQA+KvYGIuk6y3sMa4hCFCk210S/t6ENxO9arhk6viKWH0Rmw1qOVLJCUK2Ww5yHsTD74vi3SsOeTXqQtqksaBvk1P6+gnI0M/g8jYwYHcRSxuQs0rdmLyTUy1jrhJJ/YRQTerBkxFUyDRCGVYGYkIx4xTrmy5SxOcRkqNPHVLsZuzkJGtkSiCKxRxjrDGMf8AT2nCghS47e5kGA/jJqrckLyeRXir3IyRnz2EjEZQZBZcqQM9uxx+6ytaeCXcN0UgwS6xkvk7Cf8AienkfT/Lo9frut61x29OV3+lnNzy96plTGb9u1OGU6V/IF2QsC62eSYtrarA8TGeSfCoAQsrTIWpgMtyflq3HWgYyznNgvsp3tQxlWs4aarGNVZyOTymVsE2xcnH4upRZdtkpddNFfk8UkyQ8glt9zCa/XG9jad3N5w6C8xT1vGUXZPI3sjFcyp47E4+smxfy2QewOlejXS+5YtF4qqGmfYNxtzJPsi03/hMNdOb9wvM2EHJczcgYnIkqvwloGBzmOylHj7FM8BeLZ+Rcfu447NPxz6cIxGJuZK6sruNx9Rohm8LaedliC9VnABmEFyR64fjaiRqPL3SYCohB43ucoj9ETajNYlgiQvbvW32V4JMJiNWgFm7OqhcVKUciyzkOpd2hqRN8Tarq4ZzpumsaVq2b9qPAGdEOO316T/dDzHLlYTdeZuQTy+Jydfj7DZygQzd4nxOs5bMa5t/mTDc6JYDC1L1igW2Sro4gbpXs74p4e90e6afkNw9yvM+Nsa37W/aZnq+Irlol3ZV2B0fnjmfWbNpGcweo6jmNAQA53SWX7Wo6/t6qWv4a7lbVZtGF4E4g0vE6Pj/AHWc9fJLhjC18riuLePaVezkM9zlyfVrZKpr9a0gAsZDB4XB7HrS25PJ5wKeIsxdXYzWT+hNJ7VZjsvyF7kufJ9wXLprs2GYn4t3K43H1KJaPpePvlndZ4/wS6gBA1tfLJji6QV2EWVfUfcTL7a1RLl9JfWa0NjSdZ0uAoiGHT7CyVZYkX1h/NRlYkLnyhJkytIZmbhTIBY05bK2NKrXZhpqylvEF1I0azq9l1SOXTBYRE7xoIdQlrNEtGutfS6qjM0dEUzmZ2R/KeQ37k1lHeOQdk2u/t21N2UbOTbcq2Nm2PYcTpqybZJlfWNXo5+xpuu4JzGV6WCx4yy5avWclZuSWw5ZNjkDFnkVBU1q/brneXhK1aPAFikRLHFMYZoiadg+nSVsa2ouV3FKMgIPDkcMFe2Amae27ODeqKqLmbaq1l7BU3WF5G1bbExKE2bwgtMeNgBAwBj8phwMNnCQelYFrJxzcxXv5dTIVZRDqlOuyr4lT0YZIeKzMpKRgxGJGSkJ8fpAKljRWFdUlMpI82c6jHajdvQSdjOzAH27H78jI2p3pJCEWkiwxKEiRVI2RrsCKqD0qqgAAAAAcDjrHxuSnW94zOCuXMrdx8uvY98IbUA30XY6f8Spy1SqJuC9aT/bGYgSRW+R2TJwdVx0spkMDQxdxDc0I4xtvKXe+vigR44EyQHxlD3S0SCSXYRMBEwQMGY9dmWwLcrexF1WQRNnIEsxldtXeoBcFX4ZTSmYC4/thiIj8WKjygSY6kMZqrtbRyDMZj6psSAIrA49NmwksjkEWgYykbzBgeOQiflNNkkhf4GvvkG+mJEcqJLankkIwf8Ac3aEryvzLDjOO57HacdVvizJjZJEBjOVCjGFOBk4/rx7jroLE5XWruXwxqx9d6DZbVYciGuKbDzWTFMfMtFUHEkjp0sJM1sVEKgZKbsYylf4qtw3Ysdb3D6zYHD49IhZyeOpClU2W5iIbMux9iIYNAFEFleRYXY2Ux4WeG7FkMju2zbAeKKrSvXso/Gi7IJaOOx1x5FTxkEZCVj6YhQJhgkbWV1+WJKCmJXyLTKORXRtJTUx+Qgat/IK/ebVTJeavZ6qGYUlz4gVkbe0iaKwAWxPVtVZdsbxPPKAFyJDOccrwwfIx9z+3Uc4pxoY1mk8wEDJ2YBwvbn2OPsf2z0N1u2hn8ZTdl+2F2SOwJrE/iA8nA8ugrFjY8JTDpIJiVLlRQJwJT35Wzr2H2e6dO7dy+CXcbNWZMErfTA4WLLCxCTkWeXyoY7ucBCtddJR3SP5ewyqOcVfzt1WPoObKrPYUvyK6TniMSlE9CdYGuUTKIKPE/8AGyyR7unhtlbX8jn87Y1mnkAwPRScfeyXirN7YgCgbCEyUrtPlJMlQm0AGYsJOVzC4OkEcz/ieZH29UKBj+XAO0ZH9fcdJvMeMgCbeOOHx745yB9/689d2KxtWttM16+J+q/Mw+SyeMp5BhQua9fvay06ewZJlWY8gprzCT6CUSS4JEeW3Ub7sQOzYvFVa0rSqMgvFpNtbF2Wk4vHdSDh8FglQTuxpQogge8ggiKYnfeQ7z7mCeuVi/XMFXwVd1GuhLk0RtOe1r/GsCYx4kSXPb92hIrIJmesYWL2PY6+s7RcxqPJjczEHlDi4CxdWEQNigS0odFmtHaaHLrRDO40ARLn0OaJRxNHZvkFvSjzTANkr2j3bfr7cZx+splLqNyBSPzOdoz6ex49/t0I1mXbNtZsgmKiYayEi5PbXrshsC5CmzB9xx3QPcQAJdYFwFEwweQNPHFljc9jXVnVcriU9orLsiLLViLoMelhoQiGhARBTIHP5nBeMYHam5vqUrLcVTqUxxlJSGxNCtaCysm+BDRNgdkMNc9JE2rJgAZVQYIHI5uz5LdMxr+N6VCPCx8oVRXirCand4QtPcyEAwepdsilsD+2Uz2siOs7ESFgZoJkJxjeoAb5e7Zyefr0FLOnljMkcmMen2z6eBx3+n1/p0N4JVkcvVoXjinUsNSDza5pqXUY/wCM9rGNFjSFPQe82JNhFIwYMiGF6M9nwGG4v5Je/B5unumAw9iv8LKqNaa2RaYrZbfj1wEx8auyfj13RBj3A1qI6DHRbZOvmaykNcw/MTEVFsgwH8I+8IAXMk0MOYixAMITcsZdBCPQZl+R9VsatW1jKHkwvRtWKHJJry0wPHFYtNqqp2AETEIs+ArVQoiFsUYiADM9fXj8YT5WIFibGW3AsAAo78H69scjPB6SyyRAgpXYNx641z32D6/tyPbPWRk0VRztPaRfTcrI3jdYrOgXnToZGw2bNk1sIZXZQoigCcRdxSLugEUeoq01ymZO/rQnUweMuj57yksBjfDPjJbLiz7wY+RX2zEQxK57CFq+xsDWAmnkbycNcsdyL1+qN64Etka1V9tSLClmuesurhEEQqj9giLuSwoIIMt5+iVMBkKOsscVCMoYmxzy8dixTg1kUxHYo1yKYmRJgtkhkQKZgxmFGerME82xKpH/ALUs+ONg7DjH/wAjjtKkjbBJuYHj5sg/l+vI/b6c4x0Mpvps7EnJZB1g6riEriY/cWcfFapbBUwYVMichBARmuIHomYL8Zxl3sZjclbVFc3AtgLQVr90+jTla3LMfxW2q0+sd/bMs7O5ZL6x6HzuQxVYikGrTC2SDexL0rNxdxQtYkZ12s7xUwgJTJiRjsmO/wBE2ZwanUsPlm5GjTjOLuOiK7oaulEP8KxsCloku2sV9WVUwyxVk+tgOnaXqfZ8XP6i8UfubLcH5CD+IRnPIPH9uo/xZPUY9+MYYBmx8uOfb24/f2wI1u2Zapj3YCXOsY6bQuqnaa0rSnLhoMKC8jGdliY72d5RK5jxIOU9FwYVsnhs9pjMXlr76dmuqSoS60wm37JwQSFo2fiaVhMSAis56iPaAs7o9Bd/HYbDpxviyy7p26zQum5REVKChiYX0np5CsLldlDRORki6Qaz/EhwWOuWatUH07VahVd44SnudNftYRycd8T5AmBk+4HEmekPFfVZzr8JH8QCPKdVOMpErAjKe4yDn/oeo5XtqNoWUAe+efy8/p9Pf+mCWYvP09Rzr7+HrVbiQoSlasiDHg64cSLPkVuqfIvsORA2GtSzEWEk5GOv7pOnM3PIZQvkKxGNShrrbWu+OHdItMBYCkNZ+4QSKe0IhZzBBDJn8QrGTWS+hljbNh83TWypKGiqUpmZcT4MuoEX49FnEm2BgkyS+0fTR0LNYKnudvw3WnjLTVzcrws+74ykNETKJDthbWFMIWKyk7JgoZFnXuNmBwqx1HkyANyOiKPl52fbPb29h9YolmbBmdgB7nHvjP8A4fp7nsnkipeRdUoq74WTo/ISGzDJE2L8pwyJHySazd4h6lBj51pMSL1IXcLWZbCCexlhChc5XWO9YBMdepF1N7FNiYATXHaI93+SOvqYzdnA194yuUxyGxiq2QNddJTHlYDfF+7I98+NgdhKOS+6mrcDusdO7xyoV8jXy2x1LPb4nQgqEkXnGu/uaBeVZdJWiAPumO98mQyIrVHSPLXsRFZFrbjkH5gDnK5yR3+/b9uhZYoxyll1Yc7V2/8AL3/tz+3UPgV2nNUC2APxbvdXFMnAgPyOpuseIiWTO/qwWiqRiCjtnoEs9WQ492jUMZvE0uT72YXo1mvXsWbtMV2rY2qqDZTXQW2DUoiuApcueLV9hSbBUuPtVfEGSamWs02vddlzbFcF9wqOsQkwzWRCAkAxJJGDmQGO+SgWTExmvLKZHH07ptYxVb72UGoiUmW+KP3PIMOOEmUCyQHvWcRBjHWYgmwxnhAtL5BXbgQooP5TywznB4x9Oi6NxciKXdJgDG//APZ/w4yRx/rx1Zf3P7ZqWe3ennNboRTTawuDtXE2lIJrbFajTQJkusvtEGiuG9Iapizd1TLAEiFO7DadktGxVm3UqhXr5J1X5YR4ZYd22yIDsab1dFSMK6KEF9fG1BKbJdWN7heP8zr9jjvwyNipntZqWlNpktjLIpDHwJwamMYQssthNafIUmZMVAwcSKazlUyzrQ4RjLcfHtSx9RtgUwvvtfmBLfC+7p3R394+NMfg1sOIJZiGxJHAqRSwpGNuZJoPMfA292UE5xnP7e2MeuPEp4BHvtQc/kHcj2/Xok1w6+IvqqH3X0PMbBgoxP8AwySj5i4j9l3WOsmzyyQRH+WCH7TY7HRguTNEu6si7ex1jXSs3KibzVjj6qaoRCfASAl0XDXYhQhBj+3DFoKYglTVra8Vf17PsGgYiCapTJJ8awgZIIeuAaVd4QK57ntJkAcdxHMx/MhhCz1Siq5UhjKWXtLl8jPYhaYKBB0GPd8j7x1Au41lPUVuke0/QE12Quq17FO1kjcopYbuo4dhu7H/AM46xRvgK0UqSFOOCnHG3nk478/59h0w9Y0rAXkRkLOSiE0cm9Du2ZUNrxPNPYjoRdyhYJdrCmIdIjLEpifHBRzhset2dK0LVdWoVhilGQfftkMVcgV2b6Ild29BS51RNRZfHA4U8hc6BaELCSUDFZ3Ws2w7VWZxpLTbUtrDWrxtloFZY2Z7DCwUwHaQsLyTESMjMHMxyLlV5rD4fIBixo+aLUdqFSSwKkaFlM+CWGTHxAsUEmLWB5iQnsUyPTKrFAuHnqTpIw7+Y3l/l/8AbwABk9h7/r1vPJXMZ8vZEDjkHn8o7ZI4/T646XVWmOSrwtNE2prtaJQVdxdI8jB6yE+KfFIL8gT2yc9TISISKJZtrX6Hl1bH466qtdEVk8kpKLCLTmnMM6qIREZRPiUqZmYmJmwYFA9uLisa6hqNy2g++y+9VDsGRcsKcy9zXSIxP7bikgkpIIEIg56KLyxKtx78ZmqOWLrYflqINrCQyIq6mSolkrlhKlMj5FR0XPj6F0Jf7kwWZq6thIV3DgZRl/w9yRtOe5OPbt0LXQ7N4keU8HIxz8ue+P8Azt9sPLa1lLFLK7FfuxbVQv2sPNl1sguWooV5mRWhhy4VRBdokryrH8yF5MmZJd4xU0rlSyT5BUMgDAFQ0IBncS+pWT7ARXmO8pUvoyA8niSyZiSa2LlWbY2wn5cWRsDj/KbWfvPIlHKVsf2xZ7SasIH9wTGQgR7ig+1nA4O3ZNuTwlnL0KqHRbQu2pHyWunpCVSEka/HJ+UjEPHAwajnvnujaGWFo9zSeTJxgAu6HAX2Ax3wPp7e3W3noh/5+2HwD+X6ft/fqS2bcsKE6/TxlqRTVrttuvAKpt1XiHxlKNiVAAl2k51YxKC7SGsXjV0aLKwfJTuRVY7C5TF4DJYiguqgq1bDwvJZnstS5tu7ea1sxeaAQknyuQTXWpaoOYYZ10r6yOQyR1a1C5NuxehNVKVlK/jrUztCOoSMSPbMnBF9hjv80hBR6vPpuqanwTi8Xk91xjbmWzzMVfx+rhM17+SwynuVZvV2KhpopQcLDuPsG+RqajtASKILTytDiKN5Zzja0aKV/KMlMZAyR7dge/u102IX3AsLiEYznBGAFOR2+/bp/ajw5r2CwuM3/aV4fXdAPYYqrFy6CcjeszSs5RWPxCGV+y1YsVqbqhMJkgxwyMQnp19Ul5357vch7OzWFtDX9F0yxYxmta9hBGlWBGPyWSWrK5hYuIMhnMhXsp+pZIvyN9JfgSmqZC2Y9w/Mcch8mYa5rD8vi9QtyLsFrBMOcdrj32mNccJERRFrHLMky5ap8auseZks+9Zn6pkzyexX7Fe09NKw0bt446EknWXWCa9HSHsix1GwA+OZKInskzFigX1BOgH8zEYc4IUKu4DCd0wDwfbHbqfU5KtIeTpoKsMAlFwTgrwPmXt/0z114fZrQ5Z3zsmQV6gVWVflz5wsGUukwAfJ0Ke0RKFz3DBRJhHUYiT69d1vJxiM/nrnZ9ftZFgTSKZUALGE+Ul2mPhMx0hoqGGNePlIk1okXAoJwGJ+nZO1eutG71WFWEtg0wru7fKUpKBjuiZ7GRMwJfgUQ7oEzSlYR+LweLyF2QVSyF21IkjssqC3MgbfOReKIOI7lD1Mh+82ewfx9MQKnBQSBuPUEKDPp+v/AMcd+/SmvbkYYsVPiO2TKTuOduOAV7fb7dTu43MVm7uMw+EVWOr5Yq27a7DAm5JvX2NYgCkgbEGIqge+VEUEfdEQYw26ahb1jbsnqDm2K8Y9FdMGxosJTCV8g5WMDCiPqfaK2ExMx+9EAyepZN/DarjX0vpjss1vzkmy0YAuYAYkhmn4jiXqiA85MkVwcRMAwx+3o23DFVK23qvw+/khymJqZNGSyhSdpipga1gZIe9RLU1c9jkxIgLAA/z7vWZKrqnnGQyYwdgBdsHB4x78H36y8KzkBIDVJIx6WAHynuT/AHxn/RJIrswjztVzZYsrOTx+RrA6oyrJlJCdQ1sgfOiQ/clqXCQn2mmCjvEprZ5+Ubk72Rs5PI5MWVGUbzfLDJ8I+C0bPyaZQdeCSmJJR1xgo7WwfSDbaN3xg6ZglV8ZRRbwrSxosCmJSNc6r/Lbe2IJj39vaxckEOIy6MmROPSsp7nkKFG50JCl2QFa5XQA2eSXHYns/aIiKwvv6QPQy6FACPbMxHCiTqGZZK5XGfMQ8/IThVPH0PUMte1XZV+IBBx8jE4wV9sAfbOcffHUycY1gUlJqTeo5OSs2TABG0pymETBtDAf5C7IWIBBE1X5fsR3TL02zTchtXH9PYMEtxVKlyg/Jogk0FV7ifOioZoXICMLWlyyklF5Z7CBbFRJelRiOPd12LV0Z7G0rD6RWorRZOxWRWj/AFSesWvsJXLlrWwmJgZYlYj5xAiWRlOv4rYR1HYAfdKv8istmPTZsHKrUVBaJ1BrzYDvIl/u+ae56z7ZEmRBKjS2oQBoU2suD5u5kB5GMqOeeeft/UuCKLAaaW0G4+VFIPCce3Hb9uhzLabnbmi18k6Gi/A5R1Cy7yRFIa76p21rkT6TZKZ/MpFoVxnugWicAsoPAYPG451eyzbaGKt1Wru1q1YXsemwLu9LAiYBdc1M7S6L+8l3ftDPeUnl3IHa48xmIq3GIsULUOzbIkDUdV4GmmCx7wCerIHukfIb2h4UDMyQ+gHcdTo63tdaijNry7EYbE5K5YQo1Qm7kq7rVyiCrIQToxZDXXaLr0llgPIIKmBadpWpxMpjv+XIAAAqzLG2ML7EHPOcf+HrRxCXGNzAY9TEK5+X2+vfAxx09rVmznLyslsOyztIWMWDbd6Er+o1VUwbXjxWXSQdqmdqKy/xhSYhSomAFYK3j+cDiMyF/Ix2VY+o233LTVfHvU0ecg+ILFn5LT5EAGs4gFNiOzzkPjgo/YCwWava9V1/LZR1J2EpKyiEyUEOWCSi3VX2QtZR5RlqRCYA5I5hk/5YwWYU33cjirOQbSq4WuZ4czUpn7MjDD6EopXPkcMpgnRIy0WLXEyJz6xd0+C/n4doYIzg5kZZCPlPcfv9eQf160+LhjkHDnspOA3JKe4Pv9RwPr2PTg2/dtVgte2D/htjArWad6oltoikc0OTujXx+RuhX7wXeqLk1h4xApaALbVYoisQNRZZhso6yGn4WrNI4s2RsV22UsB1YiBfQ2KFBNWYETESLEgM+Me7oYBmBxsX6FlGSsZOxKKlqyBl5pTj4BbprvNRd/ins8bBFcSUFHdJwPUYYOpKRc1jZJy7WTFHFZN43GvYyWPp44XVGoh8LMnOZArCAWSikjStsEHoBNOpUVU/GLNMuOEaQrkFfbsQCP8AP26MQpKwMcQHbDEHP5OcZx/8ft0Mss5avFLHKXi6bcz2Xn2qaVd0fNNrqdWCYtvaqmqe0pd2E39uLROL92TXPcjbRicVk8NRzHgvGFcqqKdWvXSdJYgt4ncgjbM2QXM9xp6LKI8ahE4JeJidTymw1qq8Hgq3mbZxwoyrLZLUI3CUMVq83ZSsrJMORjqae6IlUh3SPcKbydrC79sVO1jEqsYy0qg2mroMLbURKTUK5iYJneMm6S7RgZE4KFlHphFa1OyjRQPBtC5CCursSFU4Lk5+xPfHPt1s00sDKMooJHqkbAGdgJH/AMHB9sHpi8UXN85G2vF8cU9r2FCt+tVUZjBnatBjb9/AVbN2g+2sbfjYvCIS9tAWScqlrPgOI2/a0F325bVx/wAwzw7usryWX1y29eRpY5V1lnW2MTVdDbcZFQfChVTIUJKs9pgxNgfGlP4sip2t7RT1eoF3I0GJyRk6xVydC4rHXK10QdNeQtLlbF0++BhoVikTACR3wbJL00ePOZeeM5s24X9J2C7ntwy2s2K24ZbLV6+azD8DXx4eVoW8mRMmzSQpL4ehtq+KFoiO8lBMIom1Q2Xg1OKtTgVuJS7MXUBeTGFwCSQAOBjOQc9NonSRVJvSPlTujCKw3Zj27GXsuA2RgknbhgAR0iN5uZCpvmyA5pK+kZvJYwFJGDCSxN6zTBJMVDGWpZComOrYgpKfHMr8YQUZPO4jJadh7lcrNfZQyrKlgBx5VazqR05emqzo1kFYXc/ceCXQdpRL8I1mAQmGbbboZTaWea5I2GPU7NHCD7V5RPf8+zFfuh0GbSFprXJMMiKa4RHQT/ZaldtlQ7orr0Wi6nfECKo9y2dVnAnAjPQjUKi6zDTkkHK2gcC281qqbtMStZPuxWOHPy/4lyeMj/v1H5LeZuMcJUdi2Q2PT3BI+h4+uce46IMvXyTcQvJ+RQV0ykmfJZZRIscQVxKepEgJUbD/ACasjcPapgga5YRdhM3Zr6VldRcGIyb8rcxbozN3GROYxI4m7ZtQrE3AaMV6+UW8aV8O1svQhRphcr7p7Nrv6fd0+TqUzRmqFmm9qYukYWrjYCpkpsDZhaw8biNxVIabaoFMu8kLCCVMxk5plkAJyadewtLHqlUBMkUggR6ultkDESIe1RTIAbQhSvuSWeC9qDmazQSMfNvR40Xuh+bAPPI/Tge3WrzbXEZWNwSAAp+6DggkAZ9voemdteJyn1Cv8PKWm43I1qSa7KTTTRVkLNjw0BimJB1sgwZK+LCWtteJd0kmdvqbzeH3yqi4Vu2l46tTUo+wkFcJLCabqtFLFQLQBok04V5HDBxJdF/aSPbdNv4jiHTNmv4a/VLJVW38XnhsMOjlqi7doStqORNRNqGI17DGqXKoBMSsiKGEn8TsnkCbOwIyF4RrkaUQcoazxH4zARgFlACESZMHvNrGdIgQjxeoWCiIwHTfPQ4UkS7m7D3x9/6Y+meiAHiZJIXaGXKkAspXgp2JyeP+3TQ1nmLl3jLXGanhc/kV6Zm8jOcyGAPyLxF/JStNZthiPkLXLJrV6wmAnCiitWMEmdZRLZWlcnbLr+r5DKJta9kMFtmSsK2fVcv8b/zH47jcLZqPKs4Cl74sC+sysNqFf4mJMfulxzeLzOqVMVj8fYr3quev2W27tsHfNp5CsupWVXZMR2IDqLYKPsZ9RWaS6zBBbzPGJagnFBj8lW2RDTOzftM+TjVABB2NqiaptLsQS3Q8QFkAs4k+sBPqCrpVeuPNr0pqqnBZmAZV+X3J4GMknHP346erqGrTRp8Q/mKoBHrGCfSckAAnI/U8Y7Y6JdG5EwmMxmw4SzSuY6dry+LavMLf8edaxaG2kQxddPa19cpsMmF2icYrVIibFHMDZQuM/bjsNzDa7gOY8vS3zEWa2vTnb9mmGmbHbyV4nzcxF4FfMqJRWKrXcTpCuLwe5aICVSK2LQeO9c1PHjtGUTkMpmqf1wPpSnHkMCyg0q9TDufXhyrCcgmynKLk5rzYriSll1XMQrd2wOnVM4lOgZSxk9fbSoWpv3EOxwqvzC5t4563CJDK7IkUvVM12o7QFnyBKPT6nQ0ywjSROs868sqoX5wpIwg54546nrXp8hWfyQccptGfl5Jf/T/LPVguQeJbScPsup5LbKmV2XU7tzJ4q8juPH5bFUqtkrVtyyqOltkbCIdRf2hQylSRKYqm0WepKxx3yjo/C3GG47HXxNXj/dkHmtTzOMulMvyFjEKvNxV5aiiamw06/ZYfXYtLOkwFXzRXORg8tzHhf6dzEHis1Z2SdFra5az9TJ07FaUJqlWhNrHdjCFlZ5A8La4Jzq/cojKI6Hcm1om1579PTifJaJVRtaLOcsRl6GNt1sjZxWWXjUXWQ/F3DF62V22jorsUEmw2MMgWijMiCS0C1hoQkMYjGQPh3DkBohkqwyR6sHt3BJwMdGzVp4Ugsi9hZpRGFdYyZWMMkgRHUjbITHuHD5VWjC7nDLr4wN3eBydmrrmTsYXZLGRrUnWoykos212zIQtmxpNJ1ZURKrBeWAgT+QEhMEEvhF1G78c7br/IW6Ua+bw95RYutdepuZuX6LrCyIslcCSvUXkpIOOWhYrKWk5UxbFENRKbNqPdjwqcVcXlizA0oxQeFnxnqYwrS1SPTvSa1l0mJmPNEJmIZ0H1a/YdFzq87dx3Kmunq+frUX5AMMqq2oOUx68eN+ndrNgJrWUWkBXAXJe5cJImQ2xKXrgqSuDWO/ZCBjJFd4iwwuSGUfT+n9epNL1SIzmOxKxXBBVgCucL324PH6g554HXP1Z8buWifoopwW1Rgck/Z9Q15i2ZHFupbBhK9blCmb4wUdkB9PsPKuonPETSyvD0wS7Ph9egfnIkaOV6zHWa96Z6RER94tR2xHWY+3d/v16dP9h9e61+oZ7htp5n/Td9y+PythAYjRtO07UsHiYgsk+vinch6vk4tNtyiQqkq0E1AsrhC7keMeoEAAz0pM7MzTy8/wC6b/T+ImPytzPWOn/0jpHSP79I+168G/DmqRBLLIMICHZ29QijD43jgE+oDsAQM8dfJv8AHAKNZXb5BLTzurQgooje2WhUockskRRHb87qZDyxxh/aSKJLp9oGP4if8wfx9v5HpH8ff7R/tHT3kPbJpmbre2j2zWk5GqrGZD29cF3a8G5KoRcyXFmvuefcP4ixCAh7VdAKVnFgmS5h+vRt7i6d0fYvxj7df5mI6fbr16x95/v1n/frHr31vblpWDxHtP8AaujIWcxkK2b9snA24NfXeDcbSdm+INeRZrtka/nqsx8VxrWYYE11pf5K7jcTui/xnFNMyCOURnfn1YIIyg24PPf6fXq3f7Oot/ETitFJLwQRHgH/AICZ5JB9u2ffo/Zj8UTUov7HaKuQsRasx5TKUq73da6luATArEdI6LTMrkibIl/MfjdwHGjYp4XH23vowuxaAKRvEqlcgcRNSlcCaxccicwUeBYCQHP8wd2sPoyGYrP08bcx7fo1lJ0sy6s+sq4hUVEMVUDth1TyjLqzSgLDFFHzVmP5jhYzkn4l63jMBqGMq25xlyvbXKvLayyxFti0a5qSBNrAB2ChBR3jHT47gFcCznhpywsZrEZlGOGjPlsc7ewK5IOOM8Hr6ykFyWwUaSOn6gW+JDsfy5xszzjj29j14YHM8g3a1rYk6hVZMjNVV25RitXRGZY0qa8S6eqa0AADYSiCKvJDDwECYQevzFYzbMkGxYB2SbGVZYZdRaspaLKluu2G+GWrgSIe7pc6lMsYA9YDxFJTkZnmjcshrOuari6ur4rXcE+RoPwanNyWwObblsHlWWG+C+PR01qhqqoBFSBoh4290xmYLa7OT2pVGw62qxlJgMghYLptLJGuVdqVv8tpBFXUMQ82iaDT47CmKYMzAt5hKI4qwMbYyb43oOFztDrt+uOeccdz0yjqHYPMueawJz8NIQu1WG1vWBgFQG25yMlQTjnrVohYa7k6GOy85IM9jWMuPsEn5i77e5+fvuAWSPZVJSxlK+wUg7ovv6QHrByOqY/WcjXyWaZQsBXGXUllJ/Dy9eaxsGRlhQFwfzHvFULSNiV/iuIkfQNdz54Pa8wbvmglVyyi+F8zhtyoVt0mCpVK4sBYBKrQkqRg3wwh/ajw+urNbRf2NNj5ePqvx1FCIpWX1nNGlXkFphXVhkCZbK4I5UuQanoNoXTHf6IeWEhYYp0gmcgbqldEjHyDOVYf5fv0JPaqwSATz+YBjKTEn3X6D25zn/5cGK5NxmCUb8VXx2IsXypB8fHV1/Ks0DYwbEscavLXfTW9rBHxdOht+0THkgOtbceuZzMRkdi2NqAc0Kf0q7bUdku6uFaIsk+HKVMFKoOq4VwfeQH5WSslRGWeijRac1XF2vTLHVAS65XFhioIgZFxgiwYkeSloWRqjKVRNcvR0OEuWdar7PmfpJUcQoqtE6JOaex5Jdp2QsIsWxYURaT2gBtFQoOvI1AUhqy8kqtqGlrv+LFgsMAylHznaMANuwPp9+mUGpxyxYpx1oowuCQnJ4Hftng/v1kZrLDfTQTGECalbFslg3S8TCRZeximMIoEnvIC8BuIoaUz3NISOT9Re2PWnB4/OFSxZJxeMpYpGNWxM2aK8eppJ6U0iMkddDDqo7VGEx3rKGnMMnmT3LJ2sZZezGYAStVwpw+wjzmimKyYEVWE8CXZSREmGeEorqKTZJdBgTHR8XgEatlvcfyzWpswnH9CpR4q4iwvZic1zfumMVRuYpaFZExr5XU1Iyd6/nRG1UPKvwgky+OLqvrXVbqdSkZrHm1LDAsJc+WjAKGP+Fc5HGASx4UEkAppfx33t5b4eNcQws0jPJJFGi4A9OXdd0jbY41zJIyRxsyn/Fr8r7dqlHmG9Qw7vcTyZhXq4F06/glbI3i/F4XIgGT5JyeEV2tx2Sz2KzNtOrldAIyKKlmjSPyw1kLjhXgXPc6v37kvlnbb2B4a0zI3c3zdy3l1qo3s/aoIuV8hXxd2EIw+T2bK5zC0tdyKKcSrDOvBXsUosLKqWLqV3mDnHnXJni9ko4vP5SBndeWYqfE1fjrT9dp5WjSsfVYBrsfhKVOqOJwa6gWLN+5kEedaiJ9qvA+4DlTG7RGvcBcJ2M3hvajw5kMjd1XWknj65crch7Dm8RybtPMu8MSlVnJ308l3c+3XMZLCqU3Jv5ly7U5DG/T9NKqRVrvmaqiT11YivhknmllYRbnaAMMKduZZFO4fhRKeQyYv6bcgVVoT1I7tlFfU9Q2v/uWnxMxhghYxukljdK0dGtKUiZjc1GaI7HrWJ7mDk+xyzuFDNY+vY1zjzHYSda440JfRNbj/AE9k4144X4AsBac4VxbJyjrMOt1RCKlewePCUEA0MoOGfVqXcrYRRlxMu45QgdZ2PiJ8dlpTMqfa6icyLGdrGzEjCo7BhV0cBksuyzWxd24VlKbFspUw2gUVqxOsw0BEGAiQEhd+XQRXLEtX9pmDsMsnibTG3Hg2m0Zrym1Np1s6xEClgpvSWKKTKIrWIgpCRFonMQ31eJqqWkHwUFZImwWeUitIR6cZi9uMjAIUYA7Y6q76i0ZFdHkEKEgb2JzllOdxJZmZyWd2Jd2JZizEkm1/DvzOwuShK5weVbebjGtkkVrPg8120xLp6Li4KBibEdT7FdoyEhMGINg8hiTVmcpZx64+JVrIr0xb0EzZZJEOgfJHn8aR+Qzt6eGCFgMMpkSzKeWycYccblfm2aKLNi0lK2RWTjHuTFe3Zqq8ryQ9q4WIMZ5eyYiPIae2QwvHjG1iqDVx0DkExadcMkuyFUe9jF9hrIBYLGLkGlMiuZkxjpMwJxL4eXyS++LIAJw0Rz2+mSRjv3+/ueltmxaU/gNu3ffP078/rjH2+nUbi9ipN2ZwVkHU6MA3wKfIPgasgWaBkZ8suZEQ4okCKwcy2A7QmMvLX3aNtacglGSG9W8ia9OINLXG3op5tkO55xCC8ZdIJkLmZ7iD7+oGja1mk0oVYyD7ZMkzgZSwBNrjcufOSFWJUMFBzDErYEDC2+QBFnok5B2wcrs9PPZPGjjazMfUVixARNzFDESakfczIzckmLXPWAiT8J/kQiPFpu5TDC7rnG4x7S2AAew+oORyBgDPQytYX8Sd4+ccMCeSFHGM+/fvnnjrOzeIz+douzaaFOjXxrkDe+S6KgIsZKHsrIYmwa4cvo2YHxdO2QDtMPGcelRbUnGQuZyFJrRI3EVJsWGICHscZLgeq4KXRPeRDJHH2d95iZma2byufm/iwx2QzF6+uFKRCfKuRgphDXjL5U7u84qUIrEhYcB9zIliKZgLeLu2sQ2givkapQpqLa4ruSYSxZKiBDs+StkeNq+7uCYIThgx60qTXdJlMUUvmqSAVsxhW7IO5z7Zznsfp0uuKHzLGRzyducdhkgffHf3/v1h5u6ixSVfFlq0UO/da5UiTSccflEN7ghihmYXHTuWPdIGclERkXTZOv0WV6gGENlLJ85m+20XkaicmT7EKSISsPsCWDAF9zj0FnXyRrYpsugyLyAoTgllPefm8aw6QML7iiekhM9P2OolPTLWrYRGMe1ywq2RTDZaBMPzT3DVZFknfiKpmJnuGZNv2YQsAGQe81+UiWOuBuwWYP6cHZz2x/b2z36Rw3IWlKTSxkj8pU7+ynvgAfrnI/t1LsyjE3W3Zx9O5Yu07VGBuAJjUsWhFJXFCUdk2QGQMTiJ6THdI9AkvWLerXJxFNFy/VhUyRDXrtWJ/JkewiasIUDzHpJCDgNPkjvECYPWMvJ4OwGNx/hsMmccUY+W9YsKas7HcuxColhi9LSOUkxpWhj7OYxC4j1hxWwuLp5Vt0G3M2lyjq15sIZUWtwmJ+SWpbJ+FxRLvBPYCWE6R8pfcmJ9qhpnZ5MDOWchflycDA4OCAT/AJ9FlIZRkxzFe/zDGMDkY/zOPb69dueLBnqWIoYNjbuZ+TJZeBZCKhrRVhZjJScKM3u6wcQIRHSDLsghmOyns+fx+u5LXLGdqLqQVN8Y9S12lnKyKZhdku5iyXEqIwZ1ExglT3jER65q+CxuyXXIyWQx2DUbJCLjZGrjjiIiPILJWRD3zLJlxLGBkIBwGQwcj2y08ZRzluvTsTeBEICLqOsJsitUy2UmLClhBE+HqYC3y9Wx5VRAkBJaFmbyUtszZ4UAZX5R2Ocgfr9B0JN6I9sUc0a5Hqcrg4C9vfGPf2+vQ4dt5LXDbRtZXKWwmP22DLpnrPVZQLRkQIhOe4QWEkHUp6SSHkAyLcWeO+RkrdSlKWst91hMDL3d0IFnVX4D4g7ggZJfQTgOzyFG3JptxbrRrrz4nioV1niFppF0hwmJREN6LkIiCIxGSiFfmUJjoxKUV8TfyNcrq7NbpMIBhLRH3MQScMjujxBAgA9A7JkvMUgfX1KIHSRYntNg44Ma54KjuSAP/BjpQr/iZkdguR6g2B+XnAOfc/sOuytrOUu5SsYTDbuQyi4iqkRAn2AhrSIlT1gyq9q19zDiCWULGT+wz+7fr+yYx54zPsKBEFW0LsL8K48pirtkCkwdAnE9YHqEGuSGRKJmcbEbPdTlsXkRhcRirKGEuXKMHQiwJ+Ilq8ErFxQQTENJfUY7BkimPRJyPyBkuSdiXsF36dUCnTr0vpSBCVlWqi1SJR3/AGiwK2SD2L7YfElDgFgraLAV4o2G15g+AdwA2nG3knJGMY5/fk89FSyQLHuS3FIuAQm1t/sRyRj2HOf0PfpMvSpF5lYmA5kIBheKSMSXBMCGF1k+s909sDMEyDiJjqHSfRdcLFo1yKELcFo7VU12PI4IRIELCJpfaGLkI7S6dI74EAKOsBMDmYrvyHzvFFObC010KVBj0iPuHjLzQUTIx5XzEn3D95NsxEx4pIGXJo5W15Fl4A7mGTCrkxhMZJR2T3wSy6kyCYMHAiA/hAwQpjVQZxBIT/iZS/5c8YOO+Dx+nQlaSWxhYWZB9S7Efl7DJ+/sMfbrKsKyNoTsZFHy00xmxLJ7gDqU9UxLVCPYJdveSoKE/lPkESjt9ZWIytBtiX3rrMQI1XU320gbZmWSXUC7Zgigw/bKCKD6donDAmOjWobrp2u5VmHzdUNr1FKGNZj8YQV23zCv0qVyuMHxiDGtg2lKQ7YGViMmyQBSYfGlseyPo4urVTQv3bVivUPu8aaguc8lNbEMhfSucQtBdgqNXiU5qyHpqTCkTSQpDA3H/ujn5e6D+nb9u56km8+AgMfiOw4BLfkGeSPv9PtwD1N6zRw2TO3j4OUXnuaarvaBJCqpfcNmYgg6LMZntH7+MwiYOY6hAtrV9eMvXZYZ9Yly12WDBNZAG2JYcl9zZPQDJh9ZhZ9I7ZHr6L1apZwlXYJlLr7kSlKLVWO2jTIyhhrXaAleUTSMQXUQkSLwHMzEMMT2zH4urcprpssyy7SqNuLYye8HnBxEqmvPc38hLqDhX2p+5kYQREDWszhmZ0hPsJPUG5C8424+pPtx78dL7BmfYUhlU4HORjPo7jPOfr9ueo0zVfzU1pa/47SE+6evT7tkQYkIg2EXeUl3zJSMCXU5gukm2EwyQxG50X04i9QrFcTKuqgIO3vUlcizxnJR08rOgz39hD2SM9QfBYq+7PKY6ubRWAGxS0gEIQLekzWBZkfiYEiZriBaLQmFDIDBEVbnsVhOSvIo/wDl82VwBs7o+QdftJbWR+1CiW+O/uB64jqQyxUNiSKRXmZ/NeSSWPj0HhcDZ8u0AkDv789h7dRxKF9VoqynjGDu/KByMj9QfsfY9ATScmpLKThGpENhhLA2n8YoiQnu7jJ5SyZAzLqyQiBKJHrPom13HZiMFkM8D1JrU2gxpWp8LrT2uiOiPkyfmBI+OyKQg1AvuhYzEfbEwmBu35Cwuys6ymTYKGmYqCVTAxLawz3DDCGBaCvH5llIdvjLrEnt+1ZPM4VeHbZrIxVFnQcdQrEmus4CK5NISEnKiPH0/biQYUDIwUSU+t57hnHlqGVBgEbSRgbfduT3zj24ycY6KgWEMJK5ZOR6fr8nsc8/TP7cdMfkrbs7l9N4ystcp1rE1svFQ/HA/GgLVaBYyTITIHD91KEpAIGfzQXSfSc+dbjKMyufFlS3lHIaRmPc20l0lB2IJvcEH3lEdV9TMQEplnb3w5y+m7To+nTsPTDpxH1RTL/YiG2AMleFYyuZ+Qo2oA19nilfWYf5Dn7KHkK6WwZ/FTMqhOvUk1q8hDoJlXvVYlUgKhIxCz0M2eQyEo8Ygyt0EdUWJI/VambGB5YjAT8pOcYJ7d855x1JblZ1G7ceB2VQx+Xt7+4A+h46GNqy5Ws3Y7kubXFxJWm0BGRr8YwMxKomRS0QOSE+1ZF2jPdPSZbPHXIdTCVauKyVIm4POd9C0sUQx9NYisAPrPc5fiJQlJCYSZjIsgTnr6Br+PPLuG2bO8/idhHUBjFhY7m9Ev8At2SbImGQfbK5ntg1qOZOcRuNoVsUL0ryE5GuuIes+wQUsYLsGuyGFJOk4mYXI/aFwbGNgAH16uI3kDKuE4yyIyEDK+4wTnHucf6A1pZ1YqI9qnHMoDcAJ9P39v046KclsWQy2Xf8+G2aineFBBIh/wCW15b8UO2IAkEsf3DKIiImCmZb0gvU3rlzG5gmVcpjX2a6lNbWrKKx4azDMpkwiGiBERDBlPb9omO2Zme2QOm1uHmlZdCbKLQM6tZJGUiS5lbZATWxpkZQZqYQTPd3jJh0rw1sWZ4WrTJ+SozkLAxcGa6pkKwSbJStqJWRrhizGOncYIkZXEiyZZO1u5NFKopQmdmwDvmbjlBz82OOffsejB6j6jFg4yACP8PuRjI+3H68dQmuWcxXdexlqqVqtIkDIsAS1Va0+eFEonBME4hYPcU95mcBDFiMj6KcfSt41WDyTIq2GV3woBsn5Oo12+RAsrlPeArAFAPaUTMyMD3QMAIK3KjRyttmUsOtLtMl7hCGdowUCKYhj2GyybGDHU2LYalwEL6CEDLfwDtayeGvZkzSGQrWa9KtQuEC22iHucdiumJYxqukwry9fyZELUIH3xOsxn2o9oReY+D5YkDAfKO+AcggHHbnkDHRdeJwCysCo9h2Hy/px+3b6dulRdW/YtqsueC1uv2pExWoZ6kywTjYoFl2pEjYcQkBEOowXUZiR9MfJ6xCsmjE6W69l7eNVVO6JCMCR2VQT/GRxJrmu1hQRSZM6LL8OvqCq4rLO3i0eGbBlWJJwQj0+N+642itgpmHsCXJISZJSuS7jAZ9Ndew4LSMQ4aSlWtlbFtMX2kErpl39GlcMS8rnG3qArV42E0O5jRAg9b1rMtfANZCrAcRsrHnYM55+/OCfcnraONS4kZo1CnkbTz8vb09sfTjv7c9H+gbLpPt+evNbXqGO3XYblHJAGrZK02stTr9ezSq5bJOTLGxXxx3Ty2PQoBi3ZRX69JX+SIC1s29Xtr3jL7dD8riixtNM33VnZG5j1U0IXSQsOkhKppC6xCVLR5LZDCk9SiVdkXZfNvsZXKWLd963oJ7bDD7WDXd0AO6IkhAQgFmAlK5iIGRjtkZZWIoYXPpzdymxyr4fS1VsDjpIrmSNItJlyofUJXTrL6FeUajhQyvtI4kyEaeV4ZjPWmaN2OTHKyledo4yARx7Dtn263s3sqEhThQATFtUnG3nJI7jjgZ6E9muWLQY/KVbA0szjDGWyJ9kDVQw7FiIaMdEwiTjqrtiR/KCkoKZ9G1TI1d5xR5UH1sbcpa/wCLKVV2YWGUmklsBYmGTHRxtb5jTHSS7CYqR69pAmfyqcVJrqYI4j4baeRs5EyE5uEw13K8JHvFv/JINcwGQyZlC0CPSWJqqNWwnG9y1cw1vyZutUqpyVqDBKmE4CaQkCzQUlV+0MWb0iuBA/K2Yb60r2pmnV7GxmYjLKm/OSnOT/Xt9eOg4bEjEh4tnuS2GYZ2+4P7Zx9+e/SK0w6NV2Yq3D8lUa7g7a5iwhYuw9kExcjPiELEfyQiRjMTMzEwUjtm3bF6jpG5jVokCKe1XcyGE0YFohDFqV16yAyXU1RPccR09SeKXjsLtGcpidh9W7HiX0kmJsAcOlMxEkANmqfRkdFpeuSiHw4YgxzJnBY6llYyNqwWURXhKqpAQMm13xLzAu+BNK1n0gD8feRj2rKOpQ1soLLKFmkUcZIQAAZT3Bxz9sHoKz86lHZCSCSclTymePbj7Y/bnr8fsNqnZoKBYZKmkwuWIsNAxOBIWdpd3cai/lUgH4EBfuyBdZhqcl8jZjYrmq7emkjGyevqwylUu/wfBQ6w1pqnt+9g+4UWHRMSalpWcmAR6RefrYytUxTUMYbcggmWX12dhres5AGkHhmf3Bju7ZJioXHjZDesSLEUjXdh13DY6cvZe7A1nxQrhAGCXGtjJAAFQmpPY6Z8YinxSUzPQPsxfJfp6eRF8TZEnGdi+knK5+ox2xwc89x0QlycR+Um1z6RkISc8ducDjk8/U9sYkMf37np10bCxUONBuTC1AqY0pVPhr1Wj+HamAMunaRRDJ7Y69BEQ/WrZZfGZLE0cep7noM6j29omsKrWT0UEiMRIxXJfQ5GCiRIIGesS2uOcBXtg/X6eyUF2c/XZTsVGyCgUrqMtZatdCBcC1f7skJF3KEEgJnI+vy1wxc0zacZSr7zrbM3ZsWGeFVq4NanSGsTq16wHePlVeFjq9cDZFgmLYb0h1AvWY9YZhgKmw49cikMRhQe6gA8/X9evJX1liJFrO6984ycYTnOcD5f7Z79hDXtlsP4zyev2msVVnP4zJYtZJYwWPG247LGQXQpajuhMCMHIImFxED3QOG/N2KmeqXclj6q8RVcFVlaRfNU5amIJorYTehCP7vQT8fWDiWdekQwM/qco4s1O/TNi3JyOXLKBVYqBOnGV8IfFTITciWR3PaR9pTBAdeEdxwQorVdlyOG2nKLS08TrZ1ATNha3sgsjP8AhJtKlPjl0Mk5mK4gHacnDEsiYjVaXxm6Wn+I+QWOSidl4zjHbtxycnop7M8QUTK4IABTkH8uee2OTx+nOOp/YqusngKuOW2qm/fppyWMtVCgalh1Oy5iajBICWLHSEd/avuXMB3eLpB+ojlwtSyOP0bOa+WY+v2NfDE7iNiRmoGbxcmYXqDgjoVWyol1GomZaTQW6CIYGIDfo+55ZFY14WzH01cDUNdd7VEEl5FyYsWRDLGl5F+OZaE9nc0+s9XpRoXn8B7zjdn1M3548pULjjPV6CfCrYKza0bBjs+2WJe3GxiIc5a6SyuLyXifXdWnyQwiIrBiG5pMVt+B5kZc7T6RnKjH0Pt/Xg6j4e3jhk57MzHONuR6VA/Tk46EtfxNTG6/i8y/GQqq6rlGuvkBrVXuqXAJKJUEsI2AxgkUz1PtgYmJnr6VtDIrfhnTcuNcXnSvzt7BsWQlrRI7URPRv5eMFySzZIkIr7hgp9WfzmdyD+ILODt18Ljl33pTTtuCa+VVNaxE1ztybBBwzWBA2ARBIMmNJ6SOIkEvX0bW7+r3bH9Sa/h7GAdQSlbrTXXssy1aPvsYuuNd8s+lsXBXDa3uBbEkvvgTn0YYYo4y8QrwZXIillCMMBeMMc9Z+Aj9IVPMUYyEOP8AD9ftzx9uOmNx7rVTadMy2NwzhoZ25aHGZNb3wCWMsMeFG7XsTHamvRT+NuSEBU446T1gZkIymE2/T4zfH+ZmPglYa11dBVbAm5R/CTkKD1jBNRYUBGu0JeB4zLO0WFBCZKRV0jiqMlWzNHGZPN7CqlZOqVj6m7GPXb+Q4bUdBBIQPiklrMDcYeE4b1n0tr2Z1q9VqOyOy5l95BlUo2PGLZfi+jpSB2bAEUMB0FJrNZJgIKDAvVaEree/msdoPp8mMTD8nv8ATIz2x0ZXSCuBt3ofTlCQxHyg5P6Dn+/TSpPsWtYxuFyQX611L0DhGl3oU8FR1x/xZVBdHA9cvW+BYYBJyAyP39Ru8ZActOwZHF0sjaq3w1p9vMsxjzlGaqK+Hlq0WBAlCqbae0Zc2QaZeeQEigIz9S2zW7VJDKuR2UbuAiMij5I0+z5VZ6omjRF099aya+41eMu4lF3LaoZJRE9rlHGceZPYdYv65sFrR9txgZItbsZOtWaeUyMDkK+csPBBqWCbRTYr0091R8kJ2BVZAT9H0E1O9KY6JhRB8zzSx0mIwhyN3B4784zx78Gt8FOAXePdgcS+oA+nsMH7cg/Tpf7U2/yFmNcQm5SshFGEHNKupNKoKO3uIyWA9zDFMKmWRJGfcDJWvtn0z+La+tcach09g3umyxrVrHWQfRxNk4uWmuFlSvC/Gxblsqt6WhIinu7YhTGCRR6C+JuS8Jh9gn4OnJfjvkWbFqpZuMbFjGlUtoqUfMA2nMnoyRl5MTaY4JYTe2YgR/J7/jMbtDZXh8LmlrS4Ktm4NpkpXDSGUWJhkAlkD+I01JNcSoHV7Qskxk+WD4GZVv2K85GNyGWN1OCmRvRgG59+/J989EVJqdf5mgYn3jUrjhRkZXjv+p+nPU7k62gV+Rt7vrwuW2DD35s5XWHAU0LVW1bdIBYyq+8ildeYFjupdgrMEsmOkCXTjcbXu3cfdzWFdedXyuMv369R6UDksVTuitmNa6Rl0WJU2FqbEw5cRMxHQpKM+tuMPGinFYXGqPaMXkcMF340LbUuOjy91Cwh0C5gCkgXLSUyYkWMrGSfIQzSubkpk2cbWtoruvqgnwkmGy41ijnyXZE5rn0WIwK1jYABmQZ2lMRtY1bT9ojgp1Y2GDv87aO68jPHbsBx7d++sqwTvvZwUPJG4ng7MDt+o/XI6amd1ni3bcjyLY1u7ltODD42i7EpvMMvqd+chMWahAyCkfgAx7QlMlPePmEpCZiFg3VnUdfwV6jD8iWQ8INpGuyTBP5UrGbDJDtk2H9y7CgWyP59B/kk13LXafKH0TLUauR/qSnax0pt1VAROdQsK+Wlv7A2LdI4GK6e3wS0BsqgpEgbC4XaNiwd3IaxnbFkLmHuqrD82y4YW2nJQEMWupXhguSamWewVIBhyDltkSL0rk1mxEpjWrDMpGQySgsvYcD1Akd+2OPbsYkhqySD4ULG4I9chZlJ9HZQM/fBIJ78+z23HdOUdv471rj92n3AoaiwLBmutfJCluY9zW2VDXMa4ADxGGqgEktaCMSAe/1jceVcIh2PwHI2iWr6BE8km7QtODw0gmKz0fFEgFrV1fPYGuMdGs7i7o6B2DFjdcjRrKuI23Z1ZPI5aE2QbmbbaBY6zJfPEBIkEFIoEVEix1bEdRX1QUR6gs5t1pE4ZqL7LKgC/ThaJeK1RZ80OfLIIJa0p7QrtklV4URJCBZHf6hoajBPKE1OK+kLYGa0HmhfkHIQIPqeT25/VgYVQL8S9eQjGPLR1OfRgDOff/P9+mRq+vY+geXw/wDSuVVrG07DlhGwVdV3JBgZuNs4M6TXOX4bLlrUEgMqOQAQsEyIPuCbvHOyXSv/AE2tkCp9XOTN6UV+lUYKJBvQlEsgHolkrITif9GS6DES2o4m/l8preOqbObLuVyWPUVpmUdP0P5jeyoy4smWDDwtZEMkvP4JGINbhOQif5d1HE8ePHEp2r+qcgpx1MkdWTt1xbEqY2XOCRXYrGflcSVeMGmjshqmGAerhBR8GFTi9qCBxk+bp8xIOFHIMuOMftnt9crAB+IBYdBggIdoxhDj1EDjH34+h6ONZ4vftuoZHW0bFhMfTxjl5ReNvOqBcY8lutE5DmNiewrcdq65smGGCu7tIoiRTHcIch36tiqvYMID8L3fLDK5unjZXVreVlgCrtZLZZPUR6iAs8/WZX3RDJxdz0zKYfMpPTmLzuDydfHRhNibRdWi6ya6n5InoGZg30XeVAgyFQJKNVxn8x6Lr2Q07kddnHuHXcUQXKGBpZV7LVHO5h2NpGbczlDW8u7F3shM13AhSZCRriEnWGQlHZqUdPZ20m/I6HsorCFjnaOcOWH0/T6HtOqw2MemzkY9O5cn5Dxzjn+nUfrvGfJ/ns+N2lXKbKCcKarmxYz47K2VPwyoiEo+OKQ7nfKkhdWX3vUw/wByBth7cC3LjpWz0sXgEW7iLuVuYRmC2IcxhcBfwlJQ3G3CGW06uOZAsuMtvWtFsXhB9DdJHUvVdlxGtFnOOEa6zMX9iSnFV/KleSOMuwu07GNacxEgbBFVN3i7ArvatYE9nYDV475KucC7JRylTC2slgNhRe1/adKsqaqHU0WUZbIzT6shcPZkKqq5/NdYAqC5p2kCPR6qbYmzYEttFlkUjZl33nGw+5z3Ht/r08pzmOFoolsIPcSlWH5fZePr/rxjpbbJRyG7XKufdsuHXm8u6zXuWnZXH45tZ9ZlquLK0IlbFtjuFYGAC8UxJD0me/1sR5N5vN/A2o6na3zXNy27G41mEw+xXWU05zVMfdzIsyFcPKuV5PF5SoZJJDSl9bH11rqWVM691IN70eld1TcOSsK/U8XYxFyjky1DxCq3Wwuy2wKO6yPle+cdDplzVtliZAyrGUTCAdvE3F88x8EYzbc6mrgNgxtu/T0vNBgqsYHJ0JuX15ws+9jSb9QZkMeFOnZRaWkGj0s1zFPb6Ft6vMHAQyRoRs8lfNcOuUIDZPOOP357jPXorcKf/UVEdo2LxymGMsj7NhdGzvUlWZGII3KzKfSzKdaPv/09+h+xv3CMRntJzlPatT1OG18Hsyb2Qxrm7vqPYT8fXcMk9U1BXZGwo/D5wmwIMOC9eolnOpU8tP8Aum/P8/x+d0un+/2iekfx9h+/2n7+0N+oRRu4T2087YrJYvEVslGM1xznYxPU1R/WmqyamM+/7bHTBnET4wjxzLHAz16vWa+1DKxH9q1z+0R/Z4x9vtPX+es/frPSfv1mZ6p4JLPTMjwmIE5AIbkbEGfVyeePbse2Tj5L/jNPFPrCNFuzuPzk4H4qdh7cfT69+OMaev5wMdJmI69S/n7/ANxiJ/n7dfv/AN56ff172vtlPOR7P/bNmLljMjrSOB+HsdNm0v4yXNpcU6sL6SFdfl2aNMDAV2RAqzUl2skVzBl6JhRHQv5koGOn2+38QM9Ij/aIjpH/AF/3mPXumcG7Jj8j7d/bRVvZTJsxOF9vnBqG49USakWafFWsjkyAzPtgbAwCGEUBCkzKw7x7Y9K/Hj2I/JMEhjczKC6I0jDLJ2VT+4zgZA4yern/ALPU8kdmYI5UEZxuxn8FPzc4/wBce473ZbU1hGCuJ2W+ihlKoWH1ztue+6tFqBbiFsxKRl0eRUMYsBgu4O04Dp+PoSzm94Q4xs43GDkMpCxxxZamqMYdqm6Jr5DpK4IavmXELhv7am9nRkgTJj0PVd+q5G9UVisOTsnbV8b5dyCsrZVFJgsgr2O+OopWRDEn2BEDKIUXSJEM5nNhzWTP5YjP03zEqqiipNj4bSkXwpKxV31WyhbY/wCSOyCMRjuIq5D8ea8cvxSWgFGYrUQjf8vy7ye2D7d+Pqevqu3OUZmMW9tw5Eof/Dn5DnnjjP8Ap04EBjsTmTMpxWMsY6U0bkFaY9QiSwJwoEK7hg1qbAfKTDQmzBMjyqXLxwn5HVsFsD7E5tufdatS7F1EVrYd1uIgqbjunMwwZYMT2rYz5BhIVTlgMD0ucTr+Uz+ObcuM+nkhgtqUUsJT7Q1u42NnpEMhHfJCtpjBOmDXEGuI9Sep1TZvmDyiqDLa0bPinxQTXcaba5yKFKQmYLxw2XGPx/JBKNprauUkHWFllXuMpMTRkEbkZFMXdT6Sh7ftz1HU1CVjsWvInbJVwB2XHDDPv9Rnt1L8hbajK5rC5i1iDVVGjj3sM3JSlF6kdllqzYLt/fr3IGAfXJ0EIy35XYXYZ4+f3Gzst3J5p9fG4+cnex7nrxq5GktQUSTi1UqioASqnQGSsWq4tgCLylMzPd6IN8xYq+tYvJUXMZjszl7iMDZsshADl7D3kknomWLBi0nSePdEdVtawmz1n10WM/k9vzJbFd13XcXgwGpiho48+jnBiMdFOvTBoxEn08aiQawY+FAa1tlfUPTOGrpNWr5lyt5jALzApOMhe+WHuMnGOPr1pJWkmn3LLGjE9nGSPl9jgccE++ODzjoFZGa2O+GAqVbLq8VbL6nbWRNWrVqCTbDAIfv+ZgTgE3R5QgYrzPk6R20GDcOrrSLeQr46v8j5ltzLVaKrIbFuxZ+Ka1Khb0dosfAH1b0S0S+x+mh8FGHTZu0ruYU6vYU7KV6KVFXqi6YOsg7Rx3NF/dBmfbAg0zUYxIepfWrN7Y9rvaXgK9MDzLslndl3fJWPkY7TdQRRG3tkuNcTWKyvFA2aaycNmy/w11964PpWrGpUZJglYuilgFSSHePmTGTuznng+3TOtQu4PmvE0SjJO9YsAKpJ4PbH/QfToU434/xO3ZrP7xtBOr8O6Et1jYMrMvqBkLVYK1qjrWJUZzdXdyuLa59m5WqWhxncDe9sQSwkN23ncvcBuOs8acc6hRhc+LjrjHRcKsFqwOGrDYxFRbbl6a3W03EHWVl84fYu7+fe4YkOvXytyHjd1xeg8VccVrS+N9CyFDXePMI5ILjbtlzDLmCx2zZ6xEyZXs8vKJq4zEJYylWr2DNK+8ghRfknYv20YQ9X07YlR7k97wFtPJeaxDBieKdN2Csp9DS9eusEqZ5TNbBrxWsz4BVkMfWSuxcGs2KovcSQyvTVlhnnQ+WfOqhfTkqOFc54JJHJGBvxjjrZ0EJUiIR2GWVIctNLGnpD75TDjAYRoW+U7iIBIpYM2PyFyrrvC2oZT24cWsJisiysjn7kCkCLRbxl6pV8iOn4LImBPxeI1zYaV5GXfT8n1HwfCYSFHYJlUE5vFSDsdgsOyGywrHy4UQtCsaGqXWgJgVAtbAaYrVJjHSSWwp6KHIzA4vHVKGLrpr1LIqtIYKP3yhxWHW32ZMJmPMb2va8z7md7zIjdJFPqEundS07FcxJBjVKxk19orMSgxWkeq4WI9DJULAVL/P8AahRdesunabbgjWxJm2cAL58Sh4lOPQp7gA7nOByxYnkklFduQIzwwBAZJPMmmZpDNNLiKPzJPVhm8tEiUEFUiijhTEaIokaB2qZ4THYuYbmb/ci/2PlNkl2mmBQ0xkFLryl3jfLCgDGBU0fJJFMdsuLDEbweIjI1SQY46u61XCblEMoTCW+rXYLB81hAdUy5TmALgLsWSOjSi4u1UtXZsHcdKxYdU1jKjE1FEHJHE9zephENFwStojENA4GCkezF6jTvKueSxbPul4qKYUKGO8krlcV4goYESfSInvXBFIlMTMTtZt2tvkxLEpOMs8TbhyvZx2GDnP8A4Us00ZAXdvPGCUCD8p7gg/19x9e07vSjVanDY+9asY5RdneYDWcxUKcBlYns8rQawYmEdBgHSuWypsSPrr0vKVcRYN9gFWXXal7GhNg1tYuWrMCJS1Q0XurAMugYb3LnuJ4h0n1hXM3iIxFJWKSrH3BW75JQU2XWXNmSU9/yCY1Hla3vgEEKVmoAgVnJdRiLKgsjZxiFVDqBMPMh7mFBlMWHj3iYDNhkmdnt7mSM9CIhhfabp8MzQhImmlsHbnbOrRnhc5RlB44Htx/ZXMwHpYb+3IfgfL+g+/ufr9821ew9HICKGKBVam2qKRSYrkIBZDDHksZNihYUHAeT9oyVJkYdvrtzezV85WxiGj4FYujNJI+N0z412WuM1eRcQIkfaCg7iJoTB9ijEggYd5JuuAGyD7g90wpRBABH+zI+8QI/kMx0ETOYAwk4AsbJUHkhDkM/16wouCyViPnFzZ6dDGEt8q46nPZMr7oWfWYgvTNVu18efIlNiQN6xKWOdgOSGwf+nfjkiCb4ZAPLeRTjsSSPl9znHPP1x9O/UoWfPA44b+t23IybhKSeoCJqmiZlBEUxIrhRikgMZIhiYkOsj3Dk7xTsUY13K5K1WnIZXG1chfMSK7ZQy8hthdi4XdK2PsEbLKujejOkiJw3uV6C69S44BUxi+2FN7JFpf4diGdDjvCRclowf7RQzviYGV+Rf+XLsNLKVLU5GFFchddVe6fewxFUmpCDI+0VJgRKQACIVGfaEiRT13SnUskPI4tykAlyCvPp5IX+vf69RmwJYztOG90yv0X9/b7d/wBABpVpwRYCXH2CbO80AULYLZKQkBPrMSZlPkhkCMwU/YCjqUZcyT5pDX7y8yY6PtQ+O3vlseT9vul4EtIRIJEJNcxIkcjJMmeyBzQukzFulZqAIti9YMnqoYMDUJRPkb3NgDOI6MHpNjuYETGa7GYtSoEKtq3ffHyRAe9KTQJ9JAZSQvlnb3yUsKJWXUo7hmYnee/DQj+HSKBm4GFV2bjaP0z+v16QvG5fdxGc9wgPfZnuMn2+h46H/rtl8z+VqMfK1QCkj4YkomSW0gM4OO0i7okV9JmZIT7o7ZiLxqt2SCszyB2x2/vLMhHvkrJMZEjECU/jHQWxEzMMWHXyepGzTp5CEXhSFJPVqwXBnK0gbZUEHEEE9sNApHqIS4uvUpOYOYjyGpx1fCa/jkaSawyUL4KYl5PEYmGGyYgYk4AomI74IYKSCgIsjmQwk4OxiAnZf0OPt+vUD3LSenzSB23bEH+H7D/Lnnj367Du5U0GjxKGnWnsElgTXGXd2jEAPWSNI9TFfWI6Ecj3xE9sR232AYm3qpXcnqZCmQSL5OTEu7p1PpESRdAnpIl4yiI9FVoFU6kIZfrkk6yrNymtINCWsMzBPTpMya4hUzBxJ/YfFIT+MRSg+Qq3WJLrSxVFhfaku1YT3mXkjoXf/Y2dS+xj+YwfSRIFaCDDha7yjBBjJLnOz3x/mfv27xAT2SFawz7sZDDA4K9uw/bPbjPfqMpLbDnosWWTVWpYgcKJ3UwOe01HAxLYKRGTb2mMyMCsogC7uy7XWqhar07sqFgE8vE6QJf2IglgsKCMzZH7gpFnf1gVz1gh9Z2Nx4WK1uwFVrRoELu7zEMkTJlsCJD2mRD2QIzPf29w9ZlfQfUfXlB24Y2q0Qs9CrywWQfjKe0EyUj2R3T1iYGRCevX/N1n0JYmE+0TMYSMcMhdhkp2/tySB+vvtJT8gAbVc8DjtnKe+fbOf/D1B1FVlNFltjBFgSTGEoFpVXPpLQYyWDK5NgiwpITATiYNgFIx6wjAjcSa4FCpKBSISyGOjuMxkoMZKA7JGYYUDH3mYnskerKz+HVSwyLVWUsGx5ZBgmTLKhQyUtS7u6lEd8yEzERJxE9e7qMwD+QotofFtIEBnDusTIKjtmPssp/CYCPGDA/chcR0KY+0QNHINpq3cj2jlymeV7AfUcD9fp0GV3jZIFiHA/xD8v2zyT/TroyIfJq1JbEk6q14KRBl3gMxIq+5rApmRme0JLxrHulbJIeg9FitVXWrzFphXoCW2F9rFgtMO+4i6YlDIMIAmwwg746iXSZkvUnlgXFpB1zE1We1ypDovuGZKII4LqbgW38xkShczEEMB06z3ZvFmNSrcGy2zAMUFieoQBx1IAmVgMkyZiS8stkhUAD3TMz1mdYpSUMwljcY9cIV8/KffPH07/XqIqIcBeSMeuPcCeV9t3J/bI/XrABC6rUE5JyuyJds2FtjtkCIYAyGJMQGIkwIu1kdswAGMjPrzw1rJIzHZjWOrGt65WwYD7K7pnyhMzHesp6+EGSsmdvbC/LPbHX8GWLondssiuxJD0jpL0Mk2RXXH9p6rgpmS7DHp+3ER09TdHCk1di1UmbTGQ2FhWmZOa6oEDi0tcEQqE5EzKZAfNPbP3n82taSmcJYglYjAEjkK2QF28Yx39vv15QfnLSkj6qQe69iSc4wTk9dm05HYMf20lZobKbUR5wrkcVHNJhSZlJB+cRMicyXjmRCY6R29ZGrNK8fc6Lc3exajKwofIgGzPXoBz2/cInuABEintnsmf8ALMwOBedG1bgxiaUMl/cJiI/HmScP9xEhA4AiKYZ3EUHPWSj0ONyNsqcjTtEKoBqoEQMV9htkViQMmBMQ7Z6EX3746rII+8kuYI0yPNSPAKnKyY4XtkEfXv7/ALdYeUN6pJZPTjh+Dn08cAd+3fHbHticoHPcDq7mqMpXBn5fCxZqJnmlfmFRkPdHYzu7SYuOsx0n7eG+lhmWaVihZaMzVhlpzWEYxcNs9TNcRJ9GKiOw5jsAy+/evqfoddYrjjaS12vM4V9rYL/TgPIYsJMmZeeTjpJMmfuwp8hsn8vR1smPSjSMFZpprhbeb+pifkfbSuHiMOCJA0CghgxKOndEyMRMF2ylXzZLBMcrzxZHoZQDj0dsADj6fUHrHn+bFtEeVBHqXLH8uSQTjPb9fcc9QOotRatV1D+0kgd8qy6yuCYvugVwKxYIrashIgCRaH4yMl3R2Rm7HqFvF0bYSYkl8za+Sg/O+FPM3eXvkimZ7Z6qgQiTnqJwmZH0vyB6ITL3uQfb2I/cgfGU/muJEziZXB9SMhKCjpESXdHWHBpNjC7JRs69l84xd8kGFZwdfGywRwuVyyZ8gGmRkiGTlpjMEyTiIL0xd4YIfXVIOPzIGYdu3IIx3HOc8jrEKbyg9Y/fA/J7YB/tye2OifIXKWX4Lx1SGAvIYXKATeonLWjeyQLqNW/x9yiPxmRrkvtcKEBBrKeqKtVfNNRrXmPWYXLXPjo7zP6ClcwfaSxkI6jId/TvWqYKJ9OFCl47TNr1pwBbLFXacfNWbCWCn2Rcvs6lMF4w8ZjJSUiyBao1SM+lVfta+jWaQA1ljLJZ3kyVmYFXhxiSliRHIwxna1ZSS4iZZAR/BSgUGeUlFtFTgbWXanOzjKE49hn2Pt1LOgVk2+YGHHtt4KezD/P274PU9heQM/jatTUQrUWYvHZr5BGFKDvseYmhyidCvKSfjuMWtc6ELMR8gwYxI4+4ZhLM1ZZTUNWmKUxXF3xwF7jORSrxNcJzagxZ+Idy+hTIHPcCoEcfbxle82SU1UMg/kMX5/CZ98d4LiS70F29F9wCLCOe+BZETMHG8dcr9EbA1wQWNrAkIHrKVom0almYdp9i4nvGSmQBnWVyEn2QWtOeIlWj8uI4wfiHLYO3uv1OSMDj26xLLLsG94sDH5VQ8FMe3ufuT346j4B+SxCXxClsU2Y7PIkYVEyQMkJiWkcEUT0KB6DBDBgBdYjrqXFU7iil3yYXPjIZE1xXki8QKW4YZBtguxnQpnp3dpCsiiPXcGUVXRVpLAXLGYN7TKAkfJ3eQ+0h8Z+Pr1mIkBmS/KDgYgYrJUUU8k6qUwXiepjGRBL6MfINRItUEd5dhD0XJHMx0CQhcyJFVasUIMnxMkR/xMWZRwmOCP7/AG/boaOSQNkybRwOEDjkoO4GPt7/AG+8plyXfya2rrkCSkWsqsKRJZIZIB2CfackbI8pdZ6QMx0ISmFy6dFr4yzVFGPx1m7kBKWLtQYeBHjP7MkS6QxUvmBmCZHkiPGQKCCOBvTNeHaDlrlFSRT8Q/KsKEK1dCxcTTOBla2G6I6qiY7CZM9swQQIsfYr1nE4S/htCr9tMiXXzObYwoXYWIsltdQzMgMWFkBsmCAe1fYwOkd87pLXlkwtxbbgZ2bFUADZ/iHfnvkZJ6ZxTOAHCCTAHA9IJO3uAR/079xk9Tmx5/G6LrJox2Pkdmydllq9nzIPEpD6pf4OiqYaZWTvdhmSpHohcKQJx+ZInJ21uoV7tSyt63WSOz1OANhxBS+VREsFT2OLukW9q56hIR1KOsraPI5fAwrIuT5kj40PZISxcr7ux/bEdFNAuvRhEBH9xUfQu31HYhWFyWJsYbIZNaoFbXBMh1MmKsyDIjvHxFD+38gPtEomDjqYj0YxCSXcmyOuB+Z1Xbwq+6rnnsDj+3Wk1syMqNhD7KnHumck49/7cdd9XGxZxx3LjShJyw7HaRQDSUUnATESr8+swJF2hMnPWVyPQph9N27I6zsWPzGFOQyVKX97PIkIKLcHXFDEsTIz0WfgZ2HBQUQcS0evou1nNYIguYC0qxaqSNk3uEYW8C8bXLYElBAsmmtYGQwTS7O9h9kzHoBLM18Vkh8SK7yX4HkRR5FlKmj3Jgoki6z3kZKgyiQiGq7YmYla9NJJNkiK7AjEsO4r+Q+4/cn7duOs+tCCfLXOMFsMfYZx/wDP2+vU5uWTyNmrs6spXL52RsnkUtmVfh5JZDqavB44kpfMGyI7QlP3gw/IfXfQ3TYsloFrWLSwfVw4V34KlKxE/kgKkNlxp8rJV4oZXlhyKomANkDMj3zPIW/1M5iKubx+v0cYpa0orqohEyl6VEsbHRkF2WmSPewxiRZBCMyRF6UeG2q4vJ5L5Y2HTfptqWGVugz3GahWwBEu9IDHdEjBCYsM47jSPj9E/wAsOxQojYAZ352kAbSc9gPfPJ4/p1JmxgbJYHBxlWUA9xkD9f8AQfUDolt08/YyNPO18LTqvQg32XjCxqLUkOw2yuCWom9hj54gpBjIYQn1jpPRntbi/aXfjIYqtXyIiSENsBDXODx+Vgl3REF5++CEhEpHwREdf5F8LaY7LuoZmxc8b6IDXKYHxCx0tFYyn/Uk4iQETiPGXbPSBKZ9SOxIwuCymLAEvhligU2Fg9zIaVbsE2TEkR93QyOS/wAvSB74KIjpqJ9PqKUd5p5+wEG2UKcL37McZHb/AONW87jdGm3Kgldg/wAPJ3ZJ4/t/To0u6/pDcRVVsOyfHyeLYoFU6tKy6XoYy0TLrTVPYA1CAQBDPubzOFOhS5iJLi3MaZh8lmrCSPIJjHNqdSWELOs2TULCURsKvJFE95xBdpEsPJJkMSI6rkF22XsPboKJV+vaQu4xa+9DAURoZWZEz4lkc90F08pfuD3TBT6wteRjBxEzKW/V8c4W2pSbIGySrALOFK+yFmp4gTA7JEzLp2d8d3pIwlkm811fy8jy/wDdyrryuN2cj/Ie2epjHCigxqFY4J5Bx8v3OOMYGMe2OpnEbRg6uevSjCWGsWT3tP5ZB3Ey25kdPItcHMdBXDAX29wxL5WZD3F68xrWT1y/mSRaq7dWKTqrhth6ErBsKR+5BQVrqqTBS+kLURDI9y5gvSlv5bFO23IZOnVmou0AC6tLGzE5DyGu3MTJlLfIQRCgFhGMrJZzP+X1g469jsaTfqs2q9HLKJUQuYUxrYMvCs09B8iQmYaIdvd1LrHQYiIOHxFhBG7j4fjAEMe4D0nJYYP1PHvjPsOtVv8AkYDuWAAyqbyfy8DnH9vf9erdcW5jSH6DeDaNsVhMrdxrRxyXUhsVrTyy7PPWQ6JegGUBlM2TVETaYTFGY21Ckl9O6O0fK2KQ5mNl124LQuo+L4fNZBhoGz0ZHmk+w2QiIB0l0D8p7pZ6rzZUyhiwhFz90bQlWjqK4kXkYtZ3AY/jEER9kdYGJmCGepz6YGHwtrYtavEdhUvxggaa7IiCjySbH2BfExMeJQeUe04kTjtiBX0CfQQVqYxDeuKTjKq21OdvBwSP6fTg56LOoQW4z5AkSQAZLKGGfRk8jPH157H6dQgZnYHWLPxstdRTdfYYJZeEYCpJEdGR6SIzABAQQjIAM94xJGPZ6enHo7lljx1fN5WurSwzGOqWq9iz8j4y7rY+oZZFdLDN0tV0GbIxEqkerZiI+9bbOuZNYY/zXwELNpC6kWbgksAsSawjqsZIWF0kgI+5QTM/YPvMlsuZTZTp/KIrePyDaaOliJUHx1eQTOQLqwZEmB1OGeUJ6Oko6eiK4JlDR3I89wWmO5vk4K/fH0wf36WR2hDIVkmMsnHpVAgHC8Z2/wBf1PPOenRypj8VOoZWwV8RuYPKtHF01GcqvQ7IeBLThhx8b4tKPlSVoImWBABBiXWUGJxdpHIVZKFQMjA2e8YhLuxjJKO0QjrPcUSXb5CjtMpjs9GNO9OX2e9i8paUMZ9FWvauQ2IGqqsBMUfRUxM9YVMDP+cVT+0UFE9RGawYTONo2kfLqCfQykxND1ELJiQI4MT/ACkCOWRPSSgogHdCiaxLNI4WSCGUAf8AEEWQeVOdxz/0JH69bPPK7h0iZV743cYyn7f2z0Z5fKkjX8DSy+HY1FkFWa8NMmSiAc0VKiIBn70j1YICESIFPcHj6N9YuVqVMvh4uVK6KSMXYrL8SwEetSFPgnWG909zEsmIYMBIytkTE+QhGBPNnbsdtgr7vgOMlUBc0rDAgmEua6vJPSC7xmWGICZTHVknAD6mdP2OlirOQpZZtxVBmJvVFRXT3wV2UyFKfE6ez8S/HuDxyuS8leYkY7RI5Z4mPl14CmOSiojDleMk8gcn+g468ZVmbBTYR+YZzxt9s/p9cDohr18c6hjrOHXchWPyQnlX9pKSacgoKpC1rfExoKs+MRFSjPxnEOJX49Z/kbUjqur5mzfm1YTTxta9RZ3SaXtCJrKVLJZJCVYoDuAWAkOw2kAlE+gTDZ7MYepbbQUTakwBWEOri2oyuc98A9jBhh2JmYKZlsnJDBNCSnrJazbrFTTL2sPQFm9msvTzaclbhvzKLgdNi/VCWyIEpiIjtGBCEzEdpdndBYEZZ/MY1z9YzL6hkJwQqkDA5/pxjjopEi2bN25jt5fjvt7/AF5/69YPHQZNGYtMRXFI0K7LPZEoSJdibkVqpusPUuYkyJgokiNo901hZET6g6yxs5vIxYUQqc4SVEhFmFAS5g5menRZfl92StIHMLgoUUdPTF1TP0aW40hyWKotx2QrpReffhcJT5UNFNruiPELC/CR8cgsijuDuZMTAObxTn8hZpFWiUnka8BZYBLsIWwwNpriIkzshH2b1JrQkSaZSIzGk2maXcXzJZo4ZQvYTENn0ngNGAefvyRg8dSGrGAru8YwR2cn3B28c8/9vr0zOPdiwOp75xhtGYxLdv1zXN1wEbPpsB8Wdj1ivlFs2PF4m+2YLFZrJYsGYytkyU1uNY0boKuqElkZDx7l9k3blHYsAVzWtJRtGf3TWdXfafejBaFlNht2NYwBhXiHZO9gcZYq469fCuE5FySveKuToSCQwOdEbtTInXJDUN7Fr8YuUFlFoWVTULOgLYgBZMlPcf8AlKCOImIsNX3rNbFbymYxiGlcpUknkjPIKBhY6rK6dWrXns+/ia0WilYiMxMLnoQDMVtNOq17IEhsX03cGRYSiA+WOHGGIGNwzx74GemlX4RgCiYcKFzuldTjDA+WfQGO7G/aGxgNkAYV28Z+w3ZcdmqKjAQq/DxrmdrHg2ufisWkHAyFaPP2QSiaZz3CmwIzBnMyk8pvGS+Tm8VS+XWm3kcnfS9ab2TVZAZk29TSZtSFZNuFSsDgRIQk19JKL2RD9kx9XN17BMOu14QK4gYm2y0QWnMrL6E0gkSE3SI9fvLCISIpZ+navp+28dZbPDs+LHecfnMJTLU7C5rtdhLEmVzI13rMFdwIXAVUdv7thZAErEh7350uLyxJTqTEvyTESNvycjbnAA/UnHWyR2mlJjwBnIOxV7BTxn6/f/v1GXNq0+3o+R0+9QUizru047JJtG4GXMuisywbKVS0oSMWXxs9qpN/wwaMMtkoQFcxOxFq+xmqlpir9OcdVEmUstEHYGyBC2yttlcBEiHkAAmAgmdjYfIrmDHPyen4Gxl87cs5BVDXbFppHkDKCMSpoCE121gmK6iF0MUcJ7BEOhSHdEz6n62hs0nLaDlsi5VjF7bgMLsmHLEX62TtJZeyLopVcvVQcspZvtpTDcNYmXiDq/lg0sj0PAZNPZQ+qvAWxujnSOQg+kHAODx9+/fPHMq5SQCWN3k98s23PpI4X6e2eM9u/UJs68Dg8HjtpwGUx0Wqs08XkUVZsrai/wDfuxbQbMNrOXYV5hbJHWb3JYl/i6nLi5j44uL0Ut3xbdXv4u5rmrZ7zYTM1bV7D1jsVsfKcsgLENr2nZI/DdRIwIPcsjaAFDIX/NWF2zFZXNWsxrjsOLQxezYtfwzoqTSz0WXY+LYrHxU1tXHeiuEBHdJyHTtGRjcFvVfE6vl8JR16g7IZ4ag2821Zk6oGOsQ1xVJZPSPP1JTFlBg5fUnB1GDixC5pb1xlp9RmK5JjZIowfTycDhexx39s8jo0SIFw5EQwMKrc/l/xexPvj/sccS7Lm8guLuY+rZzVsMzxRGOpFYrY9+QNw2POC4M0FL0iMqb43TK3AHkFhEKb2Zo4rccjcSs7Sb2UuuCwFMqY2KhtWddqUQoVpYMxIKpr6mqAGB/mZl8+2bbaGA3B+OzGczeBrWMXn32Dw/xmVDbi8Hli1t9ivaAqxsXdPxxXgItTUsP8c9JgC6dEVQ5Z500bUMs2glGTzAOv2L5QrHmHWC7rIJYshXZsslQVhVEeZyuvawekA0p6++UR1JS2GwsR8wqQq9yf6+/H1PWVqzXCJKrgYAPL7SOx+wPb69uOPdo+1zDYfP8AKWe2nOYVWRfqOixuGqYAuqJzOcwuUxK477KpaapmXwDYYkkttNrjYGufilg1muS8RVy9SxmMVYsubuG23duouxzqVzWptZK/Xo0MaT0yt6ASQ12kK+lVyHmMN8kD678bXzOle57WMRgrSsfNLbB0+2rK2yqYyccrZ7NWyllmCT9Mq21IUkDsD44iuyxbloCuZk+fauIpbLyNrzaTKH0+oFgaNC2vJodlfmWrrcjFqD75rXxa9qirT17xWI9osGfVSsIZdQd7MBjUMdvmIGZR6D3z9ge3PfGB0c01iKNK88hJ4BCgA8bSTuAzxnuPv0t10cRl9luznc7fxOuZLHnFHJ1jHIGrwKJtJN6sBAVus9pLhBAuQSZFP4ksYi8Htv3HKYj2z5Cvq9/Hbfbwew5PXX6Y7JIitTrZK/m4sZ6pScsYYJ0X2LgMSoIO1FiT8bxmAqWgatTiXX2XsIMZvMOtnUygpmuhtOkwfDT+W6JpMs20NmHzMQMuX0dMMkWSH8ZbPl9Mdmds0+6de+Dqx36hU6r1GuZsUgaCHdZYa0vcMTIyYjLBEiHsiSn0qO08bQNLOwKkKyqEBDKeNpzjtjBP+vUlWWCPgnaT+aQ7ucIOAw4/7d+Oqd/qLY6or2wc4X4zDrVk9bwNZ6HoYVhN9G+agkabGkM9UIUvyVXrawPD+IQXQoH1V851+Dlfy6R8e5/H3/ibP+3XoJR2x16/9I/t69r39QSzR2T2a895G7kqlXJ08br2doKkC82Ymzv+rpfQAp7mS5ctm0YGIisVj0ISGAn1RMzETQyvSY6xXv8A3/t0H5Mfb7dJgoiJHp9uhj94+8eun+GY5oa/lyqsbAKAqkkEbQDj39/bn9+vlT+M23+boUbeCx9QAUf8SPntjsP6/bro6TMlJT/cZiIiOs9Jn+/8z0noXSJ6fef946e7V7XpwmU9s/BiG4qpWcPAHCeOC9aWHimyfF+rS/IMiB8toOsS1ixNalPAGfeSJPr0lft0MoL8o/y/x1/zfjH3n+8dOsfzM/aYj17n/tcAF8Ae3oytfMrP4R4crM7AarxmfGOrkVfucPgYammNeD+6mH3l3CZD3KvGFFre0iytfawYFiwPDKdoxjOeOCTjtz1ZP4DeQbMolQe4yTjnylxjGMjv9+eMZ6stRs43H1rAyeMWzB2mlGdOYtVnotdTSqqpBQt9qGwI2DgAqmDIVdTXOPIOdj9n1OncjPNoXchkQK9PUXQ3rEqJa2PE1j+Kq0NXSGZaKUFK2puJFRQGnkBxysklVMQJteYlB2awVHmNiYAoUH5JbXES+UmRh8lIwyZiYj1D/Js3Me1oSnH/ABlinyHXYHQ0v7gR17CNjj7iJKBEycvo2vLAWYjz0UJpW2rflygzuaNjGcbTkMTgjnjPcg/br6qa/Vqu0cdcOoPJAfPGwcckHPP9e3HTS1TM1WbHkrlbD2bFO9h2UW0rnaXzUGyJWUzLe6LKFyR1xSxK5fIz5W/6HrDtbNZo5TJhRrfRUCN6BTSXKckCSsxXqA23LCA1gtUrZYEVMNq4OVSISRC+vWmWn3KFevLG2fBX+d83xwjvGfHFdgdqmsNkzEkZ+Pzz8ZvjsRAeu5uPtZvLMi5Tbj8diHlSyFqmcsumCiLsSaIb3NM5mGOfDHD44nyQQwPdDiZZPhbMqywjALwhYzj0d8YPc/brdNSjGGiqszH32lcD05zzj+3UzWs0MpTtYlmUyAsvPL5+VyTPMxGHFYgFeq4BC224u202GRuh61MmUNdWhiS7TdqeKrY5OOr5hl4MgirSq3FY9uOfDpYbbr5ntEa8GBmZd37hNCI8XWZmA+MoaWThzDx7k+WvXdbZDBuEk+9EpQH761yJE6GwErtT/hwgHh2+p7GYXj3F0nZDN5tmwbDsSsfruuYiqdylGJz93Johdy00+1U1R+RFU4f4ULiChxk8ZD0cslGqgSCZ3U43I8kchPKj5X47f55z9JPiLEx3RQQBjjDO2D+T3x9MD68H94HJ7XmG/TsPhUtuX8k5qq+PoNOLOUsV+4lV6fk7m9vhIw872T2iPeaxXI+jnkDPK0jUb/B+p3cRkFU8hh9i5S5DxdS1YyWf2NT3Wb+k0sixkQOjVse6rj8pWbUmy+7Ui5Rs15NyYk899I4gzuVweWTQyfJuHyFnAbEuv+/iNWcutj7i6arSIGvdyVnFZajcBtGSlESuBIiWyRk9Qwy8jgLHNW54KujiXHbUnEa/UKwsczvm3nYZco1kqhizjBY/I4ZicrNxcUsk10Ih4C4y9RXp9KmgISBop1GCxEcQ7AE5Axj65x756JryW32fEx1pEZkKMspOSShXHbdk8gDO7P36xNbx58JceK5X2elVynJ2+Ym3T4Y1LJj3J1jDZvHtPF8rZDEQK7K7NV2Gt1Nct17C/llbNXjqGcmFaLOM2TbNlvZGya6jbxFayuazOQfJHA2WdWhYbLHtuuK6CCYTGn4lCA9vVjZbO4bTa3jadt5A2a/S7stfdcCs9Lm/S8eJE+viscECwcXicODRqVcepYIqmbe0CYwylSMvlkTsFVsNuU6PRkJX9lyY2GAo1+IOsiYEQpiP3YLs6TEfhAVKIQwmXzXl+UqnxLFRwvJVMj7/AFGffv1DqN6aGIx+uAvt8zySSqjjCAN9AcE4BbBbAyFEe+lZqXiMLOIlCkmqIWPRrvCwu8yKe4YZ1iZNKepTPcfyDPt6Y1i+pmHyPdNhVu1dXZrGsFLx3WHR3urgQNkCIe1ZScdkxDYekJKHx+FCk2IQ8QiPABzBWJe04tERmC0wPcDCKYk5IfyLtUYgcdY681l8ZbfjseuKdNddbUpp061gylQxNhjbHUIZ3DInDIgWtrKhk2BhIdw+jsu8oZBZZhj0JO/l59JxsbjH2+5Hv1WY4w+ZGfdkA7i43HITkLzjnnA7Y7dRf0zBoxtWw+9lrOR8nlOWWK4Y6lj/AByJrUsaz2kc2fyXHVkCnvmHmRSMwmRpV4gGj1EpryKy6SSTTLiaA9GSXkkyLyLEugl1klklwyv1mWblaZDHhVaRx4hRIMWTIWBR4whPaXfBsPxLUJfl3DKyEpEfWBbfDIt49ggsoSIKiWdDW4mH17gb2xEgP2Fht7Yn8SV/mbB7WpJpEjsqtZDtHCncRlckMoIHc9yMe/boRsb/AFszIPY4x+X6YIyecfT69YT7lOqnuZXEQs1w87ERJTB1u8Vh3EMGEmXZBugwOxDJG0spCJmMsWu9hIqoZKnGiLMOGTmuER3xEQnrErZETKEyf+FmIlS3zMlHdkJs9gguWC+uUTYTBgBsgTkRKBEiKe4Y8hgsP2vtImxc9PWGc5GJsOmak1ylap8XZDekT2L/AIj/AD9xiBfh0afQEz1jrLMLUrbPg5W3Nt3O8hZSMqDjjIyODyMd+h7E9ZMIqEdhlTkjO3kZPHH17deJBkjsgTgSmC7UKZY6kJKOZI4YSZV3NEBCWiJLTZM19QGekR11yZmbFjGnkk169FpOOw6CFw+KOsKF4EZw8imBXPjKeswBAwIMpkzczPYteEoY4qLqYm5t2TIydYYyWXZJ7PvMBCxVLgkoSEADO7sifUVj8ZJzbUDRTZr1ZmzEwTjaNXrPh6kUdlnuKTGJg3gnvYkZHr6OL1GRXleOWY4IXz3xkleRGePYdv6Zz0MEhChvirA3f+0duOy++D9OcH9PfrrSnHUF2SceSsHKbCUvAVLHzmJuCXB3mp6CmR8jUSuGfl4iln7fqGZYTaEzq1WoSuiIWwaSLBT3t6jDbEjH59ZGSL8IIonrCu4TLwlF05kvkEqsJBAixnVYAR/ZYwcgvsJkysSHsWRTAT2H9znsLQGm43uMLVGyTZetTRYsjMYCFyLJ/IVSMNEZOZQYF3kQ/j6x8SgGFjZiccRMiHGF9gASfbv/AJ46Vzq+8+Qmz/nxzyUHtkc/XoGuWukTY8fYtRpVINGuIeRfTxNIpjyEEwyJIupmqQgUC2fw9EWHyde1bq0sjasUo7fjE+t0Y0FsJ5/sEJmnxTITPimRBi+8uiLEdkxNscaNh1QxdKZg4/jv7Qh34QPjmewTGJ/I2gMjBSsv4GfO1k7GNe+9jqcLRfryutacFdihCJ7XNWDB7I6yRicCRCJ/lMgRFEbCsku1/LnBbkh1PvtOM+/6jt/cRQyFDiwVdj2LNg5wvseeSc85Hb3566s/k8fRuWkIsG4IM4rWJCAFZ90ChiZMArzP5SXcX7fXr5VyUQMQFt1e2jv+9h95qWha/b8doekQTTmO78VuCRhcjMzHQlz0mIj8vQq6MMsUnra0yKI71gRWTghCAgZJf3kegwMAcRMEIlBdIyKireRYugK6tFagisuy5ixP/wB48Zrb29VJYDpj856gRx2dyW9R9RMYoHEbV7AQkZlELMO6g+sZPY9854OPsPMu7kR7xxhVBZh8n0/TOT9T9x1m2LWGKIx8QQWySjpXVVHxDHUydZtWXGTpCewe6Jkwa2fwWvr3TCDay9JL34/oKfFZG729wsFdiCWoBL7uX44/LpJF0n/KER1Kcq7VEVs818GTQM/kWkBPf2MOYgZYICxgD4vyGO7s7ehxHeMzj3ckgTJeMWRskkMau1DJm2RhPTvCVl2xPWJWEQbIDoUdv+WSPK0yHE8Edu2/cj4iTaD6STsIwOP+2D0GDnICvEfoVK9gvbcOx9v79QmNzD60L+TNhVUokQCqJhDYHp2EfUiUQn9hARAwgvyIoiOsdEkxk2iuvaS4cRoFfUZNsSxcfYZGfDICMyMGSyKenYPdMlORUkMcPcTCOt1izXRBNbAsccx5YgBWcmyPIBRIrNcePopvWPUOeHG0V4of0sV1kRJk2D3GHSJWH2NncsJEnytf7Yl+73dI9ZOoCZdqV4kxjckwXePl93GSQMZz9R246hdrJ7M7Dj5u35Pt/wDOeuIz5nTfj7NdbVNao0maz89cx7hGQKGdq1kJRIpiWPGyMGtxJPxLHW/Eh5AqLMrgYQmLHQIk5/OSYAmfbB9SkPKyWyQwwz8n2n8KDT2HNZcGuVd8lBGs1i2fsAlEfZsfdZQwo69ZCftI+pMRpwt1myiB+VDUVHNaUkFiJ75hYlIwQh919xd0zJ9kFLYj0usacl/B+N+GZcHy442POFOMpgf+fbHS/MgfLRxE5BO9ju/J9Tg9zj789ZN23TLHqdVS4LCO4CMRUQqjyQtPY04EhB3aZtmIZHSIEgKe4vUVUykTRChJTFJjhEHeRrXG6uRyBN+SxyxS0ylbVqSBQER4mpGB6SOMfTa+3TvnaJEJkEwCWwiGn5OpMKIlkrGZHvEjB4SJSwYSUxI5ahgWm1a3dCkSsiOvAnLFSPU56RICpnl7uozJeTtk1x0ju9TadVtRt5InJXgB5Yi57Lj5sY4+v1+nPRLPG6Aj8E8fKQwz6fbnP0/7cdZFvIW3Vm1G11vWdiHTZcuO9IwE9YWAriZkGQEhBqITjoctFw9JxMfl8njXRYqZZ8CxY+U6kGLmds9I/cjykTPtPd3eMoj8JiekGPLbJoMmBkyY8YdPUJfMqcURJyrp3QJxHSJj9sJKSacR9yhjUbZrkso7CdDDhISZAJkfVQysB7QAyLukgkpGO6HgPUIZPWEXpmminzgjy1KNnKjBx+3Yf06hjvGJtpmkPZeQP+TGOO39/v0UUMnm2LydOL1ocYwCc8GgA/vS8zYToEAmxBCQiMxIF1GWSwxglehqLF0Ek2PItc2Hq6TAdGDM+GTaz7icyEzIGw1l1OCEDMYgZaXpUyV+dkGwQA0QohA1hJzBHAj0GGzBdoEMxEfjJScxETGJq4ptOwy6uyv7mxalqlkScM7pFwMgCUEdwyYlEtgPzNRAJzGEgK4CxMFODl5S2PlGQrEfbPP6jqGxumwSZmyc4AVhgbfof3Ge33zjoJ+3lge9okifOBrYRqHqoQOAGQazxwUTMw0IOCJjI8kGU+iRNhs1Jmzf7gEJBS/PMJku/uZ2iQLjtAe2ZjpPmZ+UyJwMwW69rKchlBrtplEW65riG9qh73QwlnBSMCAyYia57exwwMoOe+PXhmtRp4O3B5XOY+sirY6NrG0+1iRnulpiIl2jJAUdP2olg+M4DuApX2oZ43DCwoHH4axHdjKcB1PBJ9/bPbrNdJ4hmPzCp4xtIOPTn3x+w4+3PSytsNz/AAdXQMNk46lNrsEgkVkDGG6IXAB3KJymF+Uraa+7qOTUKwmwhkm2ZWaxc6tYisxwLkpJsAtUyECUmKpS2DFMTES/rHcwqytKK/Lvk2rj7bJUmpXTIRED5FKsN/zFCFyY95ScLQBwTCiIIvQ5kM3h8fZGvXwHkKkzpLHP75hguNcm3tkpJJMglomAIXBPRMj9pjNiUGuqiOVX4yzOWBztyRu5/UffjjgkRlt4YsdxI4JCnHo7fU/v9s5wOmrOQU6tsFCkhLht42t+UdzD/Po+TWYx08gyqFn+2KxLqTWQwiKVTgdbt2WFbZWu2qy1iL++YERGYLxyQ+IkwYOiRmR8cgM+KAJYx1b3GWRo5ss5UvWa2GUzHydfr1JvzB87PjqUSpM1nADFyJmCFRAXiIBLqsMbn8jSfaKrZ8n3JB44Q7leGyEF/wDMtUyPUiN6pJnePcEfbs9bU7dxYRHA0aKAOWhQk4CkYJ55PuP9eiJVD4ZywPGAcc/J78fb/wCOTnTgKmWtoUkquKFXjErLGAciUH18kjAkoy7fw8Qq7xEI8fWIkRl7Q4iDNd/KvuVcSklNVWCIBrEtgPNLnwP+HsgceKvArTLCJho6iMSsc62+nJEEQ6KJvFrvF0EAEGQ1X7oyETDTEJEWT1bE9J7JmO7Pr5BhVHxbqPhrA7WWnGoDCRKfKoe0zERVJSMeQ1+Iv9QepRMSpIZW22oJ9+eJwxCZyvJUcDn+g6hApnAkAJ7BTyoOV+5P3H0I6MMa/AWLMNp0rV5ITPi83jn8lrMT6DAz3yLI6Lg5Hp/l6tHtH0a4TXh2S0OUtVU4uigXT5rS4anrER0dEHAC5qoAgFaZgJYyBh6iERKF0/V3/TLufs2poYtfiEvkx2NZ+7HjXWT3C6yT/wDlWsYFxB3pZMQUevHOchvyuJnC42sNPD1O6vVRVjxvLo2JOxb7i/OWT0kziCEO868furnoPdqzkDNmOWDI3Ro22THp4LKcj75Gec9bmOsFwTHGOMAAgn5e+fvx9SMffop2DkOkUlisALMXhlQyv3ska7bTWdgLe+BZCjIIk4FcR3QfdAoUzqUrMs1lq0Xqjb1qKN4GLJbGFIMlc9F2Zki7Yr9vWfH4+8WRECUx3gQxWk2wTXS1rYJhLEiXJzYc0oUABJL7ySPT7LLySrpMgUz1LuuG2zEOcJdK3VTAMOlgjQXWEKXM9e6ZkphXWWD1Ex+/TqRQq6d5eIY54ZOC25jKxOF7ccDGO3UQV15jceWcAZY8g7fb25zwe3P2PRziKznGEBUe5L0SD5GRmQS6Cnub3CaxgYkZ6QmBaUxDOhCJjgzVqY9NxivEyz0Z3yslsAgg5FfeDA70tnydTPvmRKOkCX2gcbF5zKY6vcig5ijYkjntIGQxUSCnCaj/AHIaIkUSQiIdJ6MmGSPdFDaspyMH4h7bpBcYE/sEzu7u1MV7ULnthfSZGSKYkZOAmPt6OUog8qPzH7AhxIp/KCfV9M+x4++R1tsQ4Lbi+R68AAcr+b9T+/3Ix0Y61VS+oyLpyREKxSs1IMgHuab++YIWlJiXQEsjtDpEqL79voNydT4eSvVjdHjJ0GoBUyB/eiBMpZJ9TKV9vb3ArviJhgj/AJxlZyHZUyTirGFqk6HJ8RzEwDClSlFPaKmOYf4BKu8PyEZWBzBz5Zqui5QrZ2uSPkKTCXCQs8UOYUE4YghCGF3B+395lHXo2O2B6rZYnimBgEkbMc7ncun5BnZnHOfvn2z14owAY+W68HLHn2+nY/6/frJW/wCqYdmA6CyHMn44CUhIyA+GBDuCfGJL6MEBEygo7RJtfuL0I4aqjXcmRWWdsm4icIQwgAVMP8RlxkHSSiQYAsXJz1eqUxMDEzjV2FojMVUqUuvZEZk56/u9Z6RH3ku8pZ2QE/6gx2h2B3D6FF2bOZt5APFAmDXdIcPUP23GUdB7xFb2SRHI+SVM7Oz8CiI9MQuqAK8pVosAkpGqgj0/lDZPYgd+Ow+sRDKQy7EbHBHsfTz7jPv7dGWTomGypy17shPir3QYgoAJbEGiaswsGExkrMTZBwS5cPbLFRMw7o5KqEqzjb9cVNxsoFFPwRESRLAJyMS4mF3C5or8EMASryDCR3xBDMtvJ2vp+vrioM14qVY70LbIm8UiENJio/yEXdDI6sFJwYNOIj7BlF8XRs4ZpiUwK5UFUWtJVrvMgFckLUkExI94Ccdyy6RK2AJSusqr+uvEySkgZzsUZ25yMj+v9eO2nm7SBanBBxweRn08duOR2+nUvVS2atPIVQ7bFK0HcTFEaiZZM+i6yiJKZnsnoUMgwKC74hR9A9YTKuYq1ctbYq2yllCaxpz3kyuDyiFGPkJzOqGBJm0u6O2JgJFMx1lMfOSuY61hlM8l6qamJBahhnkFpS1xhPZHQIEQX94jrBC2CmC9EerYrYMlF7GZFdlUWBhTK5qhjZZ5AKUQLJiQgw8bIM5X2jHcHRURE7xxPBAJLObRO07I5SpBO3OeSODz9MH27dTLslIWv3yMEHH+Htjk9v6e/wBI/Haiq9jhzFewQ2KwOC2l4wvqaf3Z+OMQcWAOWkSwKSIZgiWcn1EBBqHZT5VKHVoesoiktne1gnJGPRvl8sdJ7JmAE4iVzETIdB6WMbxxlQCyONcaVY6uDe0CgRvsWJnCUR5BF49jJEbQn4TIGRJAY+OE/i9A2vJZx1GpjGNsWGrISm0pQjI+SJM2MYArGI+0k9kQo+0Die6JllVZmrmQoIIsD0MqM2No4Lnt75zz1O9eVY/Ui5x3fGedo7Y59v16V7cWw5lEWmB8bpUuiyWskwYNifEHcIyshZHcgkzJCBz3K/yM9GuH+ZicKzGrN1YrVW5VlomayanqyWeBjehuN0yImBDJgQw9be4SS4wPinPTZ+FfyWJpNqtKwUHZS0jtQ39gSATJnkYjoQh1Nhj3EuewSgZ3NakpU9crslFNCgMV5Ymu1pr8wmzrBxMLNSyjxmfcMR07T6FHSay92P4zy43XlguBtcH5BwP/AD656hgScH0Oqscc8g87RxnHf3H3+/Cdr1rt4K41O6fC0Tg2gL7CvIuVyUH42D94iJhoAEQMulvT7iUlk8SON+nmbHOslbkiNTILs+IBNWM/igzSUSYgcrmY6dskYz1h36vhuOKWOzEHsdzI2RrOO1NPFWTL9xUHAo6ifRi0zDVkUM6LI+7qn8oigbxn8M716jsWQhFj464QRB3QI/sjEiuYrzYGZBcWIjyyBRXnpAkT56VrykmMDAMB6kgIYjK/4RkZ9hwPfvnqQUWldTITvJGCVHBync8fpn7H9Og5erHlrB23RZ+S+vUbU+nH3GhZiSvEUrWByuRDzdDcZSzrP7YTEQWxo9TMY3E0Su/EysWL0vbkPJK2zWWZAS5IiYsWJHs7O0I75Jwy6enRl6HlNas4xhYHFMC4qya1rfb72dvlgQGDsAIL6F0h0yEzBF4pVBR3ST5PHgWsZ3aq9X6dsGuZyo3IYvJEDMdOKyXSoM457ej33IKGFkEgBjXqEL+k9RD1CxtogMFdpDxxJIqE529ldl/pz9OmsentGPxG9P1GP+X6A+/9R1XXO8b53Fox6+jG1LEMioICU+UEt/cla1mPYuYnvWPe7tjuJZxJSMQdXUcmMVjsU1trReZV7T74tQ4VMaaSWXQn9ie0O1ol3d3Weww6+nfmOVdhfTw13H1qEzi3nVx7BqocC05J4GUOJ0dJiWSC67JOfF1ha5HrMSR4Tbs8huYzOUxeMykglaMvWcFFB0fHaGIsqACIk2VFPgsz4xaQlFdvWCmfWhsXkjXz6Xw+cAsscUoI9IzgHJH+YHWo02Nn3RWY1bI9JwOPTnvj/T9T1XyHbJT112v1sdYihauquvqBXfMlYq90VohhgIt8fZMqPxj2faCUa4iRyLeP3TNTVydvA2WjQqxjh7cdZmvH5E2Qd2l3FZEpmI7DBfdMl5insRDS5G37M43MVQxEoxVVmOx71riK9hbnuZYMmIImQMyR9FiKlzCiDsDuH8fWBru87EZWlZi89S8iyVpU5JwqbVwHFOQAkKlfcUBIIJkLgyiYhcz3EMMlRZoyyXYzK3Ih8hoGyduRuGRxxnJyCfft1ua8UbBbU0bHgAIfUcFDxjHvge3HP36nB452ZGnVLl7WLgeJ8Pm02kZj5RfJVUSUksyWRtiQW2RBxAIKBZT1ldUuKtqtZOTVj7LE2Tn45mQLmW2O5S1okjj7IZ+cnAk1MshQdwRJTNZbcNjfnMdiLeQytheMSFa1QK4xVe7ByNhTDiWwtRVxkWR1kWrGSIhlciUlPJ2u7Vgdd4i5FsE7H6jypjthyHHJV8mNkcpR1fY7evZWXxTaxyHJz1S1TCL6qzHKT5QjwSthqESam22UQsW7brPmt+QfLgnuR/UfXqYV6a7cmWNWYBW2/McK3pGcnhWPGTwT2yeo7J8NbDhK1fG5WspGQx7FHfey1Uk3NE2S/s6dZc4Yjr4wntJ3b1OIkhLPTxrYWurcDZKuE+akbZ491w65orsjouX+MSYUF298kQDP8r8f4gZi9nDb/k9Ufy4VbKXdGwm4YrRXZ97FTjV7tlK0ZjHYq9YNguGy+l0lJSs67nENXytuFCvUbTyOS2XMfWTRasxFlZsrmZh2AuWJWM+TtYKVjATH7P7q471Qa/sTSt5pIK0i47bnCrGB6f8AEB+v1PHW6BEkHw88ue3AUHGUySCMY7/+d3Rg+NqdgoRiuStSfDQeF0G5C0LE9iiaVWRBInBWBiRUqXdY7pJbGEUh6EdV0TWsVtdxWc2/H4YIpOZXS15pJ0MSQVYKRr9zfARAS5L48sZErM0fYD6NFbjrxZCq2rdC9ZZ2INNWFGPY1nUGSnuLqRCQqKFdHR0BcwU9fUnUwM7+65bgQx6tbxxMyRXYWfmrPcdVIwLP3O1dytKbIeRkgbB86oMID0wq/EmYL59SqpYeku5H5MjCNjn7DqdxKpDtYsE8cHyye6nAABH6cd+2D0xNr4r1PGYrLux3NOD2PB/1PTx8fEVbBSrj6AXpumlkR1q1pGUOetrYS0OkraBnEQQ4fj/EVNfyVXlNlrO0bWRflcfSxthycQOPYh9G+l0fsWpyECDiHxpmosVCDGSX2XCKdpi8jXWLYr0W1OwrUtVBOCYSSwr9JkoYBSIxKxEgTBhMx1D1+6vSXQqbBdKi92Qq/PTNjzDNVdRvZ0glMAPDMyEM88gyCSQr8aj7Zhze/wDTpgSPWNKe/wADNilaFYtjbk7yrMAe+O/p5x1NHcACmRZT2xvGP8Puv6cZ/wC3Vrrm/wCrb7r+YxmychW3WcvRqY3M5ZFG/asY6riGwrFU6diwZES11mMXEfHhVeLFhAj+IlIHiD4WyuUt1dm3rO0MPj8bkpwmRw2tKL597GUWTh8W+uM9R+o3JD/zFjAfT7Sg4bDiJYTwrgL+37Vj9OqXauFna8krHdcpjocomWrswpUmyVklkMiWsmCiKyfu8oA+nrB5J0/LaDtt/TH41rrKswIK+A+qZWhlfyiAfCyAhph3i1f28Qj44lVj9sllfVvA1au9PSdF1ZbJXYpk1NLO07QuTvTPGR7+3v0ZJZjeJZBSjO0LhpGYA8Lyc4HfAzn/ALzmo3eJsbsGOtbJntv+Quz35WpjadWytp2EtFB0psmMOSR9JILHUAgYbMrtLmDKrea4n1zkmpuGBfu1HF43YKuXxCJpUK1wYp3qp1htSIEkiKwo0XhVKERTOYGUdfNKn2PG4vWdzglw51SAojWGVwUWSYNc7hEs5lKJQxhJI3yJoLqb1B1gpIeR7mqKyl2/ju5yZ7RVjAklrpn5Frlv3ImWR/bMi6STfH2hEMVE9AqPh+7ad7UtiaCH5lhRkikUbVJDGNstjHO4c9Rw35FwywQKoIG1fM5ztxznkD/5HVlOVt70PP75kt6yuIzzr+z4MSp4/XV1Po6cgrz2IzD2vdNgLPyGEo0LCK4whZoOwMlDIjXslwpmNH2LXM7b2SjtwUBzeDz934AWrlu08Bs4YrQwJnVqpaZUsd0TJ9Ca9kGPb6rVi7+Ky+waqtKW46MlncJirFizd7qBjYuJrB4BNkrUTbVnyR1Ea/QiSDFTEjFkuTuJ7vGvJL8NfxBH5dRw2excOOF1L9HNRYkbcOd2qGyo48dusruatpIS0RExmV9yGoGavFqRWx22zQrI5b0nG9u55AH3OByOmsM7SlZpqkIj4yQxyM7OeR+ucn6Z56sfGE1fZfa7rVHUM5seY2TC7Fc2C7qdyti7rK1SlmqdL/WBQPYlCGWnGCoL5cEt7K7EIM/VW33OH05nI588bvtWTzuGT2UaeGTq9OLNiByFRosadtCiV430lk2FUnFY7ZfBRCTD/iBkuG9Et1la9mtd2eLltCyuLZcp5WhZAChc04XJJaVS2FhSRLzmqYthBAiQivue2Ok3GrwGUrWauTtDTuX3qS6qJMQPllTVIH4z/l9oGp3XtsSZAuBeRR6Smj4hrDfVeygyPxmhUwt8vbkkZ+g/b75e5pgkGKlexkElG3bwcrgAIccff2Hue41+qnrXGNT2ecr5PSMpOQuPwWLsZSjaJSrOM7+R9XVSsUXLSCb2OuJFimj2A+SUp8mK57J9PjM9Pg5aI6/ard+0zH2+1mZ6T/EzHToURP36R0j17XnvPZgrn6ePPlbN2bqs/Vp4LLakzyE6X46pvmsUbmLu9VEwUsbciyBu8UJYgQOSAxKfVCzQxFLLCJT0ivenr/ET97cffrPWeo9JmJjr1/8ATp07wa996mdQlEsox6gAPyLjIOCOf2+3Xyr/ABldJNUjMMKwLu4jClePMTIwST27ff8AQZ6e2PuP+8DHSOk/afv/APXoPSJ/iZiPXufe1y7gsV7fvb/fvzYyxWOEOIkfEORRRpOrcZ6ycmxcF3mcDIJgyV4mxM9wkUQ716YZd35RPSevSYif7x1/jr9o+8zAx16f79f56+4t7d7GFH25+3+oqrZfeZwvxRZZbF4piw8OMtWE8eQrjv8Aj1mCbJ6SFqB6MKWonrKzxrDPZ8sRSLGQynlgCQHHHPPv+hHVi/gTj4iU7Q/Jzuz/APaXPGB/89WMyWLwtpbSPrTFl5lqehEQMN5F5AUs+sGNZf4wsxLxhMTEtnp67r1/W8LrldOFwWUyrUrIszkLqWEqrkzsMKuWKEQ7WU2LaTO5kS0JWcJGWT3DE5TashVlln6XTa94KDxtpr+LSFYQHkqVEH8YWOgYI2FPcw/3VAPWIiIi/tGTx0szORcqmT1+DH0GDTWZWoYMnKYExHtiuvuFhT/m/KWNb0Cp1RLDAIrVNZkAA89HkDAnbg4TA98kdhxyBgdfU0rwhvSFZ8j0MfSCNnGO/sMfrnomrPuBWpTVr0UqAb1WGOZIIutATcwygO3z2F9e6Q6ABytapD7kc91zO3DBVa1sxs8IDWWFZq011E3umFhC5GBE4YUGtZEcQ4hEj6dvoDQqrURaQVuw5cjAV4FkS7HyIl5BNTChwtYREUdDIuzxSn8IIZkrSsVYx2MVTX0WoFJsMdUkXS5UGb7TUzErN7uoyJB2rGZ6LiGRIlCdPrq/xCSkMcFYmzJjO3gjP27c/wCWZGsTLGMVwoIH/DRQOduPfJHPfOP69SD7+KFPyYvuf8fyTYayCKsAwXaYoAJBTHVS7hdLYIJExOfGfQ4zaWTrgj6hdq3abajAHFU7AhHzBYDQbkj/ACli4muyDqOPyGcyAiUr/OR/HhVVa7orN+AEsYkryQsC9pCcGtgwRdwr+3cshWC4mYZBw1hLKdapZPe9sThKVmmVg1lSv3rqHNw2uYlS2Iq5aySujq9asCyVXrLL7slIVWwgGAcEm9322ayeT/8AcVBGwHp5Hp57E4z7d+hSLMmG/wCEPScchj8uPfjGP7Zz79T+ia3S36xfzGcKxjeL9QJVvb8igQCzZn49i3Q1zE2GkIsy2VtVK9ZjEmR46Lo2ggmFC5g952p+/ZcMyrFY/WMPWC0rWtNr3ZPH6PqDyoXA1+rI/lbNN1Tm5K7Z6nZtWXIMQroCDxdizRU6SNGwMW/6Uwt5vbLbCkM2C2sodOwZtAL8Fi09wm3G2IBSFUiSlS0uNrCFvqNqoq0VNdVoOYEvX4hKGAMzBgbFENgQFc/iEw7p2z5f2o6+gJKNBZlNbUJWJwRXeBHRSNuBubPAP9cj3APTBb0laPAJLhdpYnk52/fBPpHJBYcgHBIMpbo2cgug2M1EFZTHkrrAKlRfaUj2dfvFkqwfzYIpIu8oKGriIjvarF18TFa5NRzhGytC0FIsrwU/tPZPdHlXBx0QsY+OMkcjAFIehU8njHQ0a5MF8ICErc0VoVMyP7SlLPy9gl1HoJ/ujEStkfdcjdyzkmVZaga5lYZCFtOYBzTrsMx72CEdqzWMdwyUoIYDqvzDDIdwSXwPJ8ytJFj/AIRiih4ATgFRnIGeeP6dKZLkTnfOZy5weWUryFP17Zx35+/PU26thKpX7g5WsyspwLQtfcy2UjItMRIRGQhTZkIgihs/wzuKYOBdtteWsWm4uqdRiJIGkchXBku6yIp6fjBgQTAHJMats9Rkin7R11zjhFWqgq6fkBafAyKIdMmcthUmDXWAawepgb0PT9zHvWXrpt18hbGAri3sb1XArAupiMdWH0Oepz2h2diJFXTyOCBbP3b6cKkZJl06BnOCdsjbgcKMqDnOOO2R0AZ0lcKqRgfU/T0HB7/9PbomwwBkLhKsVCq3G0mWKeX88R23VQTBqwAAKjaZj5RgYOD8RzIrKS6h7xdZtmT7cqemJIuxoxNmVs8rp6T2fZ5GSiZIQK4bJQEzAn6OFYDK1a9B16waEWwhoqQc9QgjmA8ok/tU1kd5edYmC1yQtCevT0OZHGYWpeshYslkP8LMgwGIElMBkycBKJhjQEuwCFht6x0NBiH4CbaNN1AC2F+UCF67GLGU48wL8vGP7nt1BKkq8JC0nv6ANv5c5JI7dzz9c5z1BZN9SHAykJylZCbEV1+aT/GRNcxJdkCopIxkTiZYMnEx1KCwLdJt66yakHWGuvzdGtJCpCC6QRx1me6f8pEAQLO7819vU4mbNTF1qoUgTUmAJhT1k4PzM7xj7wpncAtOCaH+Tu6kICUdSicmd82lKABNmV1SPx+YfDV7ZQByYSTSY2Qns/HuBRdjkyHQxWu9esqmSo4XjDQl3HdRkhsAdjx+/v0plWN8mbyoWGCAA2/8p525Gc4HPGPv1HVDvVrQJXYKAfEQyIKVMYXWe/5LS/JfjT1GJA46/wCSZMe2Iysohj7Lqter2rlQhHebIhwwZCopX3QIwUj17YmR8kTIz9/xxCxd4azrb4CutMrXJ+XyraAKZ18a+5pwmWl0Yrtrk4h/bMVj42edm6uxUKUGw7gESVi42qF8gEnY7YUUFZQPUohhElc9IU1YT+HrVZK8rhoqMTDj1yHa3Oz2xzn6fbv9dYZU2bd4CjHqIwTjb7cH9e/t7Z6zcjrOU+gxct9s1VtV8RCLInYIy73ONSRiDAhgZk3j0gmdnkIyKJ9ROMTJ+AVHIqmSS3z9RBUMOWvmIEpkjmRkJeYef7l1ZMRMesWcnfkmBZswkmV+xlaoNhxtADiU9rTdDhBZxJkoOrWTAyEQHWJjO861iBa5JxYf3lMkR9PKbJL79e4R6hH7TOqDkmFDUHJQUjjytswrrHgg7lRieCo/Q5PPf/r1lyoQiNHbjIIbGeF5+nbH/ft1n5fEorviTywikXSwRrVwZ/huvQFkXTtD8pPtESGG/eS6TP5ZFnMYOxWqV2xbs2kOYB27jBhFREy0nLUC+gwbRDsnyQLFjEwMyXQ4hn+c2BWrWmmMKZNspsCCu05IusQc+aZg+7tgG/fp1dDYEYiMtiBAtPiARUQsIk+RYsiXdWCwBMBsBMdvcye6zBL/AGAOuUDDJp6d+upbJlUDG5mj9wT8rKeeP17c85WuqKQxiYvjkcHGNmfURgYz3/p1y3koXVgpnxBMrGWJKZX2ywjCBZMkztDsgREZ+8fYC6dY9DxWqjBtEDSY2w2YGC6K6yf8NKBGFjJn+2E9gmRQKjKJnvkprIrCbl2YpF5hKBggMhBplMeaFTI+Ngh/ce5DZ6QXYc9I8LeC1JWNbf8ArUOyx5PqOOJcKAcbNUyG4T2FJMUVxcVwqdqyRAeUxOJg/S0ahZgxBE8SJkDDy8cbeMOMH9D9uh/MkXlAyE45LYx8uexHP245HQ9LjrUjhiZYbiIpg5kIYUyUMb91l2d5j+RyUtKRFsEUff0OGZOsqetXSwomGcT0YELaJAgTH7Q6BIZ6hAh3lImUkfX0Z3yDLJqGIMr1qnYtgKGRmwsO/vIuwepABz1iUwRsk4nyxAxEQ8X8bTOzYpVRtkJSnuc4TkDmChYRHdMwSoiBATXIdxTBScx09NapmnjyHhL4GcNHEMkL2OBkn/PPt0FLJZY5Lgrx6iuePTnk/wBf2HWI+xkJFdi+o1kMmsCMST5oklmfb4/F0X3rDuko6lBGHTpJesR1m0DosMa5w24JwwwJIBcTC7vG2ftAj0iFjMzID3AMmH2globGDVCq2g2p+KQim1IsUgZKRCFikQbFkWzPjVMqgA7u6PFISHemWWIS21g2GnuGaMktq6s25ZMVwYLJKYFv3BggyAnqMh4y6xMBrTZzNGrp+bYRI3ZT+VckYB/p+g6G81Xwh3SOSBjJC447jn35H2+3S0Y63AWU9jOkzL5gJNkNecl5BEe7uGucEJwQiLDaP7kiMfl+LN6hBgm8JKB8kdolEFJd8SUNURRP9myMyHXpH8D0l53uPbdHC29gy9jC4mSZHixtm4oMmthhJKmqMKCDrPLuBZhIjBqIbKgMxOQGuOq1Qtzkbdm73Nma5UFQQn16dDM2DEj/ACURCJmR6rMvIJGPoqvJTQbYkmU8ZHw7Bsnb7EfT9x37cdbfy+ZwrbFCnB7Egj05zyTxzxjt0LLUTEHlfE6WP6w5cDKiYUsIAawYPxnKgHuhx9IWseoFMzK/UmOFdZgSVWa5qAh9k/FDBAZP/O0ukKKTIBlhyIQQl2/jI9fUra2igjHDTx2JUshYwflHPlsvHr1GYWTFiRGHUngCSE+sigPMQl6FLOz5XtYiLL0KjpPakDmZV/ICwF+NxAEfinvPzhMnLyIYmPQVhnM34du1EpPMfkqOMpn7j65/p1DIUgGxWjJyMhF7fL/iHP3zweOes+xi1tW0D/JxDAfmMmcdxTLh7h/Mug/j3QQ9y57ThoD1nrxUqiz5bFhQoixKnrgiggWooIVwLBn7mPQpjpI9sTAdOsxOGv6ggxtHDPCquyJ/KDaZMiZgWLBcQJdB6gcl5YMplf27o9QK/iMtkTHD43sc6x5GyyFSZj919jRmWf8AK6FwnvmDMiW7oEzCsqRlwJLDcZ3koSfTyduTj/wnoIxpK5LHcQflzzg7Ppkdueff9x01rU6lOTt3xhNpVdDCr1rU+TuZ4+hBJhBQyTXHSZ/yQMAuQjr6GbG0Po42xCKvwV3xrMX4kyRDCHGfkTIwJVyR+M+ToRSEysDkIkfULkpXRt4+zQiucTPjf+2craH37ZgfLMgmHwXexkCwR7fzOI+/jZt5K6Iwg6xwuBWkWoIUgLunmPyiTYPtFcwAgki7z/F0dZiAUjE8oWQSVVU8ESSScej2c5HJ+2R3z0R8QkKhQgTOMDHPO098Ht9fr+3U/hraMjjHvLK2EWvH3I8jv3lELmsW1MzBCAWyHrIzBwMEPZ4ijp66LtEWMqZO3ZmV+IFWmMYbWwyHfukYTJNM+vcfUekjAh1COvd6H7ySq2W169Yp/BUw0TZIsJwtVPglLoZBhAEdmYiYBZCtoxIx0/KFWCp2VNedcOjGCLIdPlOBgZ7FkxsxLIjp0d3PkhH+VR3emvk04gEFku+PSwQMc+ng8nnt9v69biWRlH4c4XgkrgDHp7e+OirEUcPWzpOy9gKeNIBZVtKjuiZI5BYNkWpmICOxxCUtkY7hk569voVz7cLOVv2q0y8IWExIuiWtrxL/AN0YiZkJZH5j2eOGx2xECQQXrAOy62CqDiV46yzZ83xsXIkUkg2IFpmvvAWz3RIwIyzrAT2kM+DsbKQW2QR0hU/GkSiJcxY9ok4ZQLJ7I/NcCXj6yY2VyEdYGjr5fc8wkj4wVwWHyfk7du+OtN8DoBsl3en1bgDjK++O2f29h00dJqY/NOsqYhiSKk9iEqizA9yKrTE2FJEK/H2QZHM9zImY6Mjr6XZWYr5KxQiK6mVCayD6dwtmRNkCRdRljhlhSkYKF/lHjmJ/CCvjcGFmgrjbtDYXXYpZJb4xWUrsCwRYtQmcxJxDFsg4GPxVMx9pD83gJRnLVQh84rbPmlhdPMbOyC8rIJgkcO6MhfSQARCY8JF9pNtTJEcSzSdgJFMJzhQOVPH+Qz+vWsrKiJy/IGBJISPyge+Qef69Szl5DJN+sDJV01RGna/egQ8SjlosEighgzj9tpQPkkfsZDERPpjYOtj6jEZrYl1YxsI/DHkwSbclTBMp8cwUmDuvgIlQA9Rjs6zHX0Flbq4OnHnOLTe351XEk4Rh7FSzsEyYMyols/nqv5Hb3R91/uQHNz+SuZOqx6RsdR/arw0DNazk4k0CEEDOw2HMx5BGYgYXMTPod6t6fAdVpRZA3RTb+Mr9e2c4HvjnreCSuozIUMnGPzHgJyBj9Pv7cdGmz8hXNny6zqVa+LxiyEatBCxNQLryypWZLYjrJyChNnUCApjsmYki9Y2ByE3LVpLpADAWsMe0Q7iMCbMflMETj6dsQs57RntmIAPXTU1jJAw/DSWanxMVu5ZRJy/vYsfOMp7PGZGZxA/bp2GITEtPvq6TsdZzbJ3E0EoEjteSFqMa4wXYVczMpGfIfd1gGsZ3yK56H0jY6VFAgeOdp5MAkuq4z6c5bccA/XH079edUssuxgDxgEd+UP7HP+Wc/TH+Q6jlg8sKEhJhp7ogYESmAYEiEeRjhjvbAxMdIOZgyXMjOXkFlZO/BL8QslrRLpBF2feJEJ6wKYI4kJiAGO379sdevoys6Hi4rVs9ldsprmwQCcQ2DtdOhQc+KIke4fHH7ZEAQJ9IMTiR9YY2dFxr4EreTytAlKhwgawKLBmS1drvEBMSuJ62BgJMVdkeWesl61gkuQuH8isFA7w2N7Hhe6gEZxz7fUfXrYRzkiLZntyTgcFeR7+/9sdBsPSKq74AjECEYKFR1/A4kugt6yDjmSEZX0Lsjp1/iJlxvFmErRNTw2abCsVnD0k/GcyPYzuBvRgREmEyXaMkXjgTmI9Zzdm1wJsVKOtObXRMjFpsRKiDr2wMLhknEdBAjgA8i4MiVB/nAxzd3bVGayMVjaau4wBVetBWe+ZntLy94xHaPaUd3lRLO+fHBdZn1u5K59CTCT6hcj8oOCcYH6A8dTtCIY/xbEA4HoAcMcY4GAR/l7fTPWIylkU23y2fNXbPUfCh5rJYzMQyDiYmCX/miPw/+Xtjr1k0xGsAa3B2simxPXowy8kXJjvBfj+6+3vKWTMRBiXb16xMxK6yWzbJZrqV8ldYHwYITIR+0EEcjMNWwCe0jAyIYGQAZEjIojxeuzAZzJNekGWrbFHIBIEyQgjMoHvkVMg2siB7WFBQMjM+HtH8PQdWSdG3WpiFPKqVH/JjOQMEE+3/AF6GgnrqQuyVs+7NlPyc4P0+304+nR9i02K9a/Qu3KpwpxqUsW9gLVEFH5dkzYnugv3VCQrYc9egl0H1hY3XMNjmXcq7JwVmw1qFKhDLPQIJbigyaUjBN7TjqEAMdAghn+wjl7kRt7n1LJ0197PLKQBhD44KJqjElIwR9CMi8UVw7fG0CaUsiVx+xsvedbXxWx4lJmBLSjvNRsE3k0J6Gtg/nABHyYLr92L/AG/U0y3Z3Bg2SRjHpJPqHpx6lzjIz9f16Mrsm/ldyducAAen6YPfPI9umFl9006zqlCHU8g7IYG45cshUVxjukkqHpEiHliPul0SJqmZEfxKI9QWBz2sSyDxWu17L0rNyW2rLayQlZHKQAi/hkl17ZHrLSEgnxyyOq+beXex+Y16v0Jl2wLxcIyDBIHi9vxnJI+3uhfYXbAvmJkgNZf5V8huUxjhbWsscpjlea15S8QCxzDBw1/JYZBKWMwBSRwUz5LITJyYtYAREI5NNaq3AaSN2mDHjk7hgfT+56zc+E3Aqa4PBO7LH8vbI59/39unlluQblC0bcdg6FOwxrW2pb5TGGd0NhqmlM+MUxHUYkIZ+ZiUs/GIl63O+3WMnUtDYUhYrVXEF1UgK7S+8gudIDoUR1kIMi/PqvvguvT0tV1/6mprhSmOJfcdrxCUmxoGck/rDCcYFP2GTWYSYlK2sUPbAqw8hi7o0rFc/taTNePAKxiY7iIZf1UB9RCfL8mAUckAz42wBhhKsK/i7mLjGFWXnOF/Jkj9uOOhVsTLjyEr/qsXfsOwOe/OPbp1r3/Zc5kLjLuRuWa99twRU6ZrgTpe47FkRXA9HtsvImNOZhpjAx2iIz6X7cvsVHLkBXXjZIzUAG9s9zCGS8gdIMlOlX/LAw0ZiYAoCZj1L/FbUqnlmmxIWO34YEMH0lZE2f2kr6wMx+7+ZGcx1koMOhTloylMtgsK+GGQK+usFdxQybVV0rKXsWMsgIM1GQSqAmSkfIk0nEh6i8+5KzRyIrweylFGMBMZwo4/7/vLvsyACV0ZjjAwf+Tt/wBs9Dld9rMZiAZYfNpPiGwsWG3ykvr4QVJyKwZJEfkAImGR2nJKlfSTnMp+ZUdiFd7vp9aZsdHFDybVltuCZ+QwPYExBHM9kAIQYz1mfQflteuYNqsljLDQS45l3ePjNDoMVB5JhcsQBqcyYeqehn1SQSZd0Z782WKzWYoGtsWLShU0lQbgFfx4me5ziW0RcRiDBkJNfUVwHjjumNViQ+gQ1W42tHCjOD6fqP8AXnH6dbokqgbtzHjAQ9sbe4J9+eMjv7nqb0/MWGU8j8i2lYkhdC13kqZZVIAf42CMDB+Lr3xMdTCC/BkwXb68sj8+vrmRv45qbdGtd73vmehVlOJkVbHkkRDoxhAqILtLv6QMARQRCup3K9NGSr3KvSmwbQmbIWopaJ95rkCMyaJrgoA1nXmRKBWLGdJ9Ed67UdqOQTjmOQN/KqltaIEImstUSgGgwZkhgwjoDo6LLtlv3/OJvibcBTN+1aBxx5ZUKDt9lGMfm7dvsOJUZserenK/N/8Asj2ycYz24IPHfHRLx7v2TxKjcvHKuMJhsKWR5JERLteUB/lAp/5A6x0IDCBMes+izOVKgZLKIsk6Augi3JDYb4VDfUI0mLGDgbK4BTBdJSzwtOZKY6guEnrzMLSOxlsxYBGNwVUsvkLVmyNWgupWiwd1mQbZZ4lUa9QHuZZBvkWATAN7IKJfHuU4+2zh/kbH4XeMRktWy+Z1HB7PicJY712xw2arUnYuytbY+1V6LNUugDAQBI/cFz+70LZvQhg7lJ5OMIVVnBO0gbVYtn3+vvxwCe1144RE0uARlccMVGwE4OTgFlycZ5XOPdefSqb8dlVFmrFAccczV7iZMsNYyYAXQoCu2wZd0HAjBEHkcMTMHH4vO4pOtmlTbD80ywsG2puHP4ksQsedcSE9R7RlXZMdJ/PsIZ6euvW7YZXD7BiMhDLT7j6z6kkuFtr2vC1dWGF+LpS2O7yATmDJ9pyvovu9RlzF4ZWEs1nsYnO0X/F7C6d729OiikorxFaId06kkoMSKDAZmC6QtcuWUU/y9zGMAfhSR4Hp/wCU8+/f/ToaN/LG8ESbsHnJIzt+vv7/AL4x1kbRkWZWnibRxB5J1Kad9QRBhC1t/wACFaC7QgZif5iRCTjyzEtjr6n8VteZx+Ht4ViqwY2+s64XbNRUNrWK7PKJpYa+0WEUCDzGJkYEI7AGYL1EW8cqNUOQtObm6alOqGS6woJVk4gV2J7vIDlhLZbCoqiEkJxJMmInDvWrx69TrrbCQrvbMf5mKMWyUOJoeNRwxnaMkcFLo7Rg5Ncl0iikRQT8MAy9kl3RgkAdi+Pft/THfrKyQmQM7KGOOHzwfT29u59j0f7vfyNunp23WwRYv2acV3vqpiZUNa8FZq5FExPkehKSWTJmYiGGonx9vXhtyn0cCtdy1Jf4tV/Gqaxjq1X5bCIayFmQBXk+gsNKv9WCEiMG9fXjiGXKuGxycu1N7sLFX6tGREF1l1bzTMGrMBMKtnqsnJ7jgTEYr9GEYskd0z93ds3t+URruGx9O0de6nFYWGoxOLNCwFdHCLNrSTSkkstlJ2WDDSb5JKCFUR1A1qwzDT4IZEyRKV3YI2H52ODnH05x9sdHCVhjyrAxx6RuIJ9I4GMD/LuOs7F3YsaRT1122ZqNdbt1HJ3dRQUzjrWxLR0x2wXKvTtY6o2WKK8Hc+t0XHUyWBgdaPoGY2vVdlHXQiMwnaauFq1IHpmhO0sIo/GqQ47NmvbMWTWAFt8YEwgKZmQhQaQDMpfq06lQLd0j7a8vl3ep7HjEDVAe5p2JOe1SgCZie7wEImUejDPu2fiXlW9SyuUymG2HGFirQ28Vb8NijeZTK5WfRsVGMURVlTHjYpxCrqQ9QaJrBhPDqdkiOS+iwrjKARqpA2HuMffPTCNozH+NuQ4X1MR9vYDP/n7dDmNjKYjKZBVsyTkKdy1TyYuXFdiipWHrcuFyJStneMKY1YwxwNiWfx3Daq/j9L2Pjmg2rbXq2z14vjl3VkyMbAp9oX0WXQglgmMPC5ph0+7CaTZ8pjBRVLP5mrlsxSy9fJ3GW7qnsylzIm5i3N80wDWn1NzWn3HClsAmCRTLeipnpNpnKFcr0K+QtWq1hLIQrvsB5ZiSs2xGq2ZGFCQPmQ7IntESrStcSr0nsqacqijVWab8zu7+XkbPVnLL7g/TrEUldsRY3njDcjPy9jnPJ79iej29hr+Ku0F4qt1sOqoyWWyCjFwX1rOUGALbDosiMs6TIdxhBFAEHWY9LC42xXzuYpKJyhC9etEqy1qESJGMNYMHIs6EUjEDAdIWEQI9BkpshxTqWb27C1M1i8okbl6MphMOi5aiTrZC4uwQIrOhXgXLVokoEQsDBEQtTLY8kJ3ctVmlmqd21fpZhy1OPIBK39oZHGWbFS+k19wWD7LAjXXYWTJgfIMhBzB+joDeuLi7FXBA+RHJCnC8cAZ5/b689szwtGVKIxXjgEEjle2P9f7c9duKvLxePp2sdNxOQqX/AChDGSs33DbE1+3pAsSFZPUwOYFkDMdrDGenr9yeyZi/slDL50mOyDsiqvQZdAQWpbi8LYJjgJBSQ/kQGUSZwDCODmZ9TWG1xlZqtmpJTl8blgpLzisgcy3AQ5cdxY8HQLGLWw/DBdrCiuMgRrOIP1Db7gyxR05cTXYfJkN6mNa3F6uvw/s9YCSIa8xH2ZBQLfxiXBLhEpCapagctEkewkcqqjAOwHBIzn9+/wBh1L5zoiiYlQQBh+eMr3X3x39gOfqOsjMnisJs+Zp7RUaHy0W0UraV9zF2j7Rr3TMxIe6TYHSIgekwJEti46yJ5HT5Tj0RfZ5lWVNZjrFtaxbd7GySXjXKIAWiHczsQYz5VlNeYiYWMjsedyGeQBZO0rIURCvKL12hE5FZoDthXeBD2x3CPaJoYYxCyXICBxODXVenXZO0q8UVLqqVMoOX1Ursg24tYeWFigzKCZMV1GjymTO9LI8ZNYg8VXz3lYEAfNKQBkKeAGw2Ppj7duOoDMDjnenGNmB7rx2x+/8AoR03MbxhrlbWtc2u3naz25dtYQx+JeL7eKalomm02vDO1TLNoCS+LCSWUkPlATmC9XD1ra8/tFunpu81LWxZiniVYjjR2QWdtglMr+FVzk9BbXrppLjtc4mRWMu4O5kA2dfukLx2fG9Qde+kXU0sgOPT5HgeZyIPT4KFdiVtrnbWUywksIIglSTzYUAgrCafue68VZrX9no2n5XZrYNp28dkR+oRGJQ4ZWu4ts0rg13uTAVpr+HoXY6o0hg0hSNQuiecNWd7dhWHpMW1FPp7soORwO5+uTnHVg09RLEUIKptxmUgnsBxt/Xj7/cdYnuFTntMs3ePx2lWxY66GKzeTFnZduY7IHCboY8HGbXzUq2Htp0YN0yC1GSxUUmEoDX2X7me8OXa5tikuylNuV+QIhCGN6yUz290EK1RM9IsRPjIYmJKLY+4ajRyGaw22Yyvj6xMq2w2IF1hhycjbr0mpB5CcFYSAkwk3ZgEKIPGKRe2GwnuOshrs7ncs7Hh15KrZxt2rbr0fiJcmwVF9elkTr3OqLAixsE0hljwNfk7LHZExaqWqarHSjSyY1UhB5RKgDt3OP7++e+Rnpf8BstkpLgZPC4BI9H+n0PY9U897tx1/wBovuHts8DrVfW9Ux9o1nHRde3vmqvbPYJQM9GLCJJgdyykQWRLmRj1fMyUfAys9enWtfjp9h/mbcdJ/tP37o/6zHSPXtI++PEYXA+1v3O0k203hs6ZiLWNa2YO5WerkrRQ+LbBDgSu42uRHDRW6tAlPjcTyKI9W/N/all4j+PjXo6/9jt/7RER0mOkfz6vnh6Tzq+4Ko4HCHdnhffGf/jknr5j/jHG0eqx7twyxyT3P4iY5HH379/7dJTMDM9R6x29Y7uvTpMRHWft/v1n+On89f7+vdH9pOqarkvbvwTSyWVr4i3e4n4bvWdmtPJtfB4weL9RKxTHFqmbNy89nn+OKoAmLgUAyBb4x9LqYjqXWekD2z1n+PuXWevWe37fl/P8faen8evbi9tU1p4G4S+Wi1dsWOI+K6tesKrRBKQ451gUE6CmFQqCNhgJCdft7XrlbSKPSPxpHNIiLFIKxBH4xgE/Z19ty8898/07mwfwKeNLcgkjZwc/KxGPw0+n7/39+rI5oqDc5k8HgssnL/GWBKeCmjXcofIJvX2jJVF2GLglRZYBtEjWQJZH3xju90E1tdlg5NfyRZ50MF0AUpZXEoVAtAukyMiw1ImRMS74KR67Xv4vzPx9AqcwApFrZ7Zny2OpT+USclAzIyHRklP4nER+fqfKuxigQarlbomGeGybJ+TYJkxMqkII1qWEjK1zMMjuGFdVRI+qhTty1IFSS3BeyBkhCki/KDiPLc/r/wBz9O25IFm2wxsGZsbTuOPlGN3HbPP+WBnrqydnEzWpeGACy9AstGyQJKSY/qsD6dp/gMwPdEQs+kQk4YJDE/hp1ynibVx9bKZFrbfx02VOZGOB8q8zWiwhNcPFSigq5CkSSfVxAUQchdPD0JtWKtib7ekd9aimr+8MD5zPzMbPjlMsPymXZC1D3H9j+8HdNuTq4FWs16ATQ+rTaBD3s6FdbVLGDZgZiWPszXYdVZxJFKzkpA+glG8kkkiBlMxjJUMDXQbfl/OSDjHJ4+/36IhinEYZMBjjAd+ADt9v1P1+/vnqDyufyAXWYnBUydfvMHHY+t41dQZlSCtR8zXdgAQfg4z7/wDDLBpSxgSUemRvWYpafiMHxfoFICyUU2o5e32nYXe/rrI9KmTxFLCNj45Y3C6zlF3a1oln8bOgSjqyqFn38lIcd63UTXKjV5B2Eb/zq6Jr3U63q2YrS3H0gKZapOw2smho5BbEDcpgIfHcHkakgCwuZP8AwkNp0gV2NYboY2TgWCxyikYGO9hkyUxHhLvmGj1AJjeKi1lQYrEbLxmOQkj8v/Lx9OB2z2PU4ez5WJ44ODw6OS/sDwpAP1xjjA6xKOLzuX80VazgElNPznY7piK5mbBtPaPYAguP3iacNT2ymVzHRnqFfglKHIfLuPNxFA3UJsE8Bs1iE+qySfY2P3BiDSzxyPaQMOOoxJIo5G6uvRqN8TCaK/xYTPlrUphMmFsgh8wJkiWM9JiPJEyfX1npPH0Krk3AqiolqMK9JK5sXHRLPjnZsEROBizmIXXiIX42CKSWZdJGsn+X7SlGq7DHKeonlAeMDv8Acnn3xz0qMaMf+NJzjcrLjHy5we5AB4+uST26gqqccVqopUKgvB8dX7Ha2yZFE9GMBZ9O/wC/RzGqXLO1fSCMYmeZgyTiUMi1HyifYqziW0317op+PLZyJ2Wh0CJCPjePxS1RSfUCGC7ImvmDeHYpcISl74hzh8dfwqWEdhSfQQIWl45gVxJCBi0esTA5N5lqyuvDbsyz5C7HiCqx/wDiheBqhdqSgAhglJpOO/s+y4iVEIRHHdkubd8VeBuOGG1vynAwx3Zzj+gJPHRCitGgUR73Kjk7jx6R9xzx7/1x1B2rFQZFgGUBX/B3hSM2uglEh2hICsxlox1lcyuYiDCeyenrrRma/mrXQqOZSZTyKK6qsw0oecGL7DrEJ7VqW0Jlpkvqz7DHh+8TKZl3xX17lVdegD/j+QJNNmymVBPlZCTIq8HZtdHmie2vHeciQNkojIzeSC/j1yyutNiWuGFsMT6wXYTZJChStUJSuQlvjgjhgi2TWPox4xEFlaaeN1wQUjGw42/mPscd/v3+sAqMSHLRQg45IO8fLxgY+/cD36CPDfbSExWDGgyF+ErzGHWPtkhJ8CLYSBL8hL/d7xiewIMesRi1UY9qrb7grrn22KhtXPyWmCxk4HwLMvCtkr8hPkvH9pnvGZgY8c7bsE4ElkJc6VomfFIqga7XC6QWuPuwJKJgiki8MSXhIY+3qGtxWY0k1RkVCLHyt/kauRlh9gmcftF9ukzJyRdRjyjBmR+j4tQv6lEK8LQnYAAzSkM2Ap9QA9/rn6dusGcxqY1bzu2GII/wgH2H7HnHbPWYT6CTQLGLJb5klulUSphzEyJRHZ2TMK7Q6lK5kustiTgJZ4Xr93KWXHXQQvWddaRBTEj+YMFTRTI9/YIr/HpIiw56h16z28sX1W4qoV0magiup+MgoFiMLNShieyEKjqr7dnUSMZExifUZk2Gx5QlvjJqvGmyyZkJNUFC1LgZkSkZ7oVBTEdTIleMpmJXWm1OIGGaCCTaRlmkdVAG3kHkHv8A17Y6TzSyq34iR4OPyrxyv5u579uD9PvlZxOQqJ8dpJJl61JiZnzdHBYjz+bskFjHeXUPLAgM98ES2CQ+urF362LbEmujALMFmbgS8+9pT5fwIOox4wIS7O9klE+ZXbEl6xHVcnOJk7hwmvLoWAyzyQy11IYkIGfMchJdkEyTJUHHkjqcF6ElLa83g5ZgoHCrzDHiYwSHvIibEeQIDtlR9D+09ekkH4xtQUTx/iTRxFNp2ltyDAU4Dd+PYc8/r0slbc+VZfb8nH5cjv3x9TnHUjk31rmUsXvNXVX7oiBg0LkVgxkrHvXMRHkjtmBGR/8A6XTr2RgZh9T46mV2KAw7+6ZCWNKR7hP8AiDI5iYgVkcrgO/zQg5/LIbVBkM+Ihi0QsBa5kRAd33WkpDtEJmZ+3VpiEwQlHZMzPrIxuLbbuxjKlcDbZaP78oiVJIokrPkMyIpmxHQTZ2wUSMSUEv7emgmwBGJx5YwCVy4/JnA98jOB/040Yu+1VPsMkA4Hy47d+P0Axx79Apk+bCyKxC0OL90B6RBnBs8a/xNkLbEiP8AE9AWwhgi7oj1INXaakkKU5wTDYbCygmqBRnPfHZBjCSISODFnasYDr0KSiHDU0DI5HGsfRWqvTpPBNi9abXqK8jGy1a5lojHh6AXbCfswu0lEJdswM52nVxLu6M1UtQU12v+GY2ISqx+Da8kBrj95ndBpOD74M4d+MTHrZ6UMyiWGWQEclwuw/lPHJ+n0/y6HkinRcuXC+xx6fy9uO/t+/SjFbLKXQsHfIrKgC6SxrhhrpEPJPQmEICyCc0h7IIv3SERFvrzVictZfaAUMJ9dhNeURDSkVQXX7RMdojBKEOvQIZPWWEJQUkc5mrXbFpdZTnRE/vuMpWw4YUTK47jgAhMjMq+5CQdWCYQIx0XdrzJdUIfFQW10jY+MCpGQZ5oXCxmJ7R+34/bqXTuGYiZGAGhiLhfMjdxjIsHaT8nY7T2HtgZP646AMEbkFmZR7sGzx6DnGf6cY+/YdZQaxlMXTk7E1sakk/+737EEZJtdX9SBkiqJsH+4roZD0ke44ggj1FX8dg8OCXecrpx3OeSacplsx3TPRji/JiTEQgxAhMfuMmPQogMlkLpVzruMo/w5tEoL9uFk2O9cgYkufLISyfIP+eZ74+0T6iXWmvSKGQ8AYMSgPv2hIjBGUyXXskR/wAgB2989SiZGIj1O80FZdkbAynH4aR+Yv5Bw5I7ZxkfX2x1pKIY19EjTdsKcd8rgEAZH7nj+5YCNvxr8aGIp4KtQYdiWuuvFT7joESclJdYlQeEmsccJOQMZ+0lAR2jOR2rMtWFc7ldleowQUALHt8azkmwQj2iTB+0qZ3CKyGYd2dYKR/GqqVnNcTDZEir4lYCdIwP5GamKa4Y7SmAYtQLhKYk+oCR90frlFkJbERFdBdYMJ7oNCxmZcopiYjys/MOvSJmDGS6xHWJKq2HPmoz+YOQrStGgJ2cAD+39DjB6FNqQjDRCMcYITB5xjkDPfPBP+XWJmmZC847Fi+TgeQsRFgzXFgyIzEV+ee5stTMiSwGWAMEUDMx09RCKdqIlkm9SU9vnHouwCZkpieyYIpiDk4HpMDEiPd+30+xdbrpbjlLAvugTAQgGmEV5GfFLms7oYS+kRDCEmR3H2MkR6eojyfGStcrVI/l1I+hd/mgjEGBJSQzJAR+Q4ETnp3BHSOuzS2xJusS7GX2STzQfkJ9PpPGO27GM9vYPNiRwAHA9jvYD8vse37+/txx1OYpNRtWtBzNQYc22cF2zJlJ2fG0oL7M/wBMSCWNhhAUI8cicx7btdjVnAn4JJ4GwhMAJozKlrjySBtZ3dwl4JIQmC6HMxIzmONxT2StillHe4wKQjtGDiejA7SMZ6QIwEiwOsEUyE9PWY/xBiyGyS0t7RMVwIsI4iesQULju+49IH+S693YQD+PqOS5HYkWOQFSuMOsJRjjYTk7j3zj+w+2yQyIT5qgD2PJP5e+P34+3PWMq0mZdWiHMWvumYccDILOeq/L3lBJ6lEksGdjAj7kIif3gLAJtMi0CCkhYddbVxKoc03fwTHeOSAO2Y8yw7Z/mS8QkUeaQZW8lkVCbFiDljByIyEde9Ql+JHEz2d0lMyRQIGXWPWM2yTG+KTbLD6qX2Sb4OZMux5FP3FsdDBZxEwmAiV9ozI+ipYxKqpBLOrAjJztU8r7g/p3+369e/DLDLbc47IQe6j257n35/r1nNByazl3B7xaQgiVNXDWiPSUj+ciTCmI+xVyORnv6zIzHTKxtu27HPX5k9YHxwuQStUkEsDvTAkXhkevaxUuA2dvRwifSfUpgsBazFe0TF3oivEiuOh9nWfuuXWYiAYRjMfhAihUSM9JbMn67MVpmQ8/yTuJrVzc0Rk2Lg2xBGDvJ3lM+SSIYnqMHKp6HBDPX1otdoVHxLROGxxvbzG4UZLfqfYe3WQdpCjLHHDvGWGfSR3B4/6nOehdOQKV+Hzl8us5IrhaygSYPd5RfBkESArkWR/JDBBES2OpzMBYC3fQoxin9y7fIS4E5DoJAR9eoM69WBMQIl3dBmT6hEza1vCUsnINyoPG6YFYdXnySLRXKl9kicde2J7esHBgUfiRDHZ6klxjcJaGp8I8kmWMeIvY9xGuS7Es6d/3LvmJJBRC57fx7J/L0KHijkCpGyIe7scjgKOGIJ59/r9MY6yILRG6adfLPYBdowNvtgfT7DHH3C8sUDa85R8sCCywWrTDAiB85Q/sKYnrBD0lJCEiYFPfIkPWZ92Ly2XRTsVqzIagoWxHiiWisjJSzlINX2sify7hZMSPWejPuPrIz+5Nx9lsVsRXS4RZJNVVKGLmZlfj6QfQ3DP7nSfyhfUSjsn8sjBntG2qNvyW1hX8eBPqlSoWzqtJWQIRLxLKIkFN7+9vQlz39R9EpXhkcGGYqSBu2zbTj054Pb/wn26gYxIwQFmbIz5YOQfT7nOOcnop0/TMphciGRuNrQqyNqVLWxTHFMofAiIQ+C7pcQfYQ6tZ1gBgo6+vKzkdZwqMsWVuLnLWIbbt91ZhNVdIPCuv1IC+8h4ezxwTgKQAYZEdR7Y2SpgasYvGNXdveRS7mRIe+a8ibJIUMCO5fyYAgKZOJh/bH3n7Qmt3Cw/MXfIY+AoGwwHyciUksOktKe4jtqMymCiDMZiFTH49Yhs1wky+TbsK577nDqOV+yk49h+nREu2OsCQG4XiQqD+Xvxwft/15hrOwa7YvNNs27bpWnoti7HjbPWek9IGCkesx5CCJAI+8dSk4jtTshLcFipUpVzpLLsaJLYQ9GDLEn3RP4wI/kRDKyKBmOvf3CKl4TgqaEsT8FswQmowVZGIPoCVkIh+2JCXcH4EXWVgLe6fU1h8dFmbFRvfMzVY+v1V0Pu7hBYRLBKIjsJgR1/EpX+fSevprHXcQgy34X9I9EkRXccAfXB9hweT9wekUU5EuSkYUED3OOU5x7/Q/r98hllvuRfSx7WMYmCNyURXjvgZdXkUtggGC8gJmSFfSWL7vxI4KJ9D+SzGSZFmPLZUVqanjGw9sk8VdeiUVxPyGSiGWMAoXK+vkmRECmB1QJq1WVjumK673HJNmIgDM4hARKxAZ8cLGO//AFIgo/LtiI9TsnVywmJhLnLSZBLgF4eTpKSAO6JiPkSMtDuGQlgwRdvQZgZfUDEiLGcY3bfS3pXJ5Y9+AOPbpqbTlVMbxoMDkrzn0+xweP8AL9euyjmL1+lYrythyllhqZlq2AMD3+NgtKewyOJLu6yuRmBFsCPVk5mAQF6F12mPyT/aSlfdLAd95lMtGBkS69w95kIDEx2FYiF90PSZJlbACcqx44W0bK4iSmIbLJX1n8TBMHEnHeRCI95TExHryx53KlyLAyRyk5NQAsIIX9/Rbgb3QY+DoHQ1RA/mUQPTqMq2jvxuRBIIRn5l24PyfXHccd8c/r0Otnc6+ZKXPAyqBcfLz7449u/t03MjqtqrWNyuqigQ6NeddayRPUz7hKewh7iCEkUL88CRHAEYj6W+SWkihxqJ71ySzemTiYNTZmQgVJKOksggk5n9sesNntjr6yMls2VsJiDtmyTL5fxwn7NOx+0ZCfcIyLoCEg0oLtGJGFzHQRhrN1sVnMadoDeZTJtiWSDO+ZGT+0EUoXBQEx0YXfHfJjEdNQdYSVS80EqcZZgPMPygZwcfbPf/AD6kmaM7ckyg4wPUP8Pc8/f6++OpFcV8wIplxQkD8sSEmMgwSIoVBiId62H0Fv5dsxPUSKY7fUP2tpRbgAPzrtixSBICEpGf3CFgtEp/5hDunsmAkmCo+4Yj6AGFuArssGEl5hnsCF9hj2jXW0BGYrkfUvBMQMEMyMk2e7142Cax1hgwonx1iXMXLTWLJmSge6RHumA7oJg/cRmTEo6lLA/i7RLW3NxltgK/l54xn2+/37daIUbChPK7ek5PHozwDwPb9+jZB2beNLKzWECUxYKiDGWvVPfJTCFy1nSY7u4ikxhgj1n8o7RjHm9ly/LFQCLFoBlBqM4TXlv3g/vIgsxjoMyIyTimREp/GMzDZ+1jn9QkFpAZsOAohqhZMF22B6wSJV1/EwjuKIP9spjpA4+UZkcsY5VdYKoOUyCGuARCFz5A8kTC5ixBBPRazMQ6z3xEH2zDKG7NWh8uKCui4AMgUqwHH684+/t9DnrVsxuCxKxnHKnuPTxj/t9RjolqUMcuy2zNggtwuYXKm+NnSImWmpX3XHjjr3TBQZwUwxYlMF6C1pJll9SJtG0CN0/tS1BK7zFJIlUsmUeMIIp6GtbJgfuPXp308hdO0zHrKzaOIGv8piwkUHATMgcQPeXfEkuJPySHbAH+329OhFK/22HreUHRasWQtIAKxhxKEU9B+w9B69IEvy6mEiJdPXoNRlKMj2hsbAPmcDsoIX37H9zwT0QxglC7NznHDMGGOVxnP9f2wTgkkg161k8FcOGqgBMBF0hC4W1BScmmPsUBHX9nqryAXbBfgcx1zL1xt/O1LjlNhdjtFaiEDX2SxgmbAYEeIUh3eVsH9vxD9wvxjv64k8bSydnLrjy+RcVQGIiIW81fvgHQY7iHzQM9IApg2hH26YU16C7S7pthxy8WQ5TXlIkRwYjEd8GBkBEUz1jqqOwvIqYH0GscibpaSrIxxlyXdRwgyPf/AM9x1LBLJFwFD9sLjGPk4z7/ALk9sc9Ge0J86lUxsKcnGj8qtCe+Em1gxEyAGYSyBGZg4juUUdTQTVdClbWs1ZqEt8TSA1OCRb3x5jUqSRLWdBiIJYxIsMTGP8veK/t6O8k/FNX4abIGxFdfyoKyfTsFnQHLA2eNcOYcwMBER9iHqX8wvUYtUuvBYiSXV/egGV0iXcbpF0Atcdh/IARBv+Ui7IIomJgvWnw9yRWlmtiIjBKjKJ2GcjOew9iM/TnPUcsljzBIYjGeOQxbuV9u3P2556NQzdrI1aS/Oufl2JX5WLNRCkW+ObMl5WSCETMBNmSOBb07gJcx0ltr1rNavla6sjCrrnUzY54Wq3fdT+QDKi6kLVw2PH5UTKx8cKFk9vT0Izk69itUWpKwmq6QLwASVD5I7hdISqO+RWAr6EMFERMK7ogZgouMpKqpcu5DO5crctUk9Ed8sWI9B6xEH17enWF/jMzEF9/Q8FiISeUIY7T9mcSEf4R2A/fuM8c9ECaSaMZ3cAergZ4XH9e3/U89CCcjKiAziBiBJ1pAlNg/sc+UGmIwCpMREZnrHTqIsJZTEyU03pyDXsRAmhRLEGrjukDdH5T8cPIwfjq6S0JUJiBj2MmPv6X1hdKq6ErkhYKysd0i3sj8iJsCcSTCnoIyP+QzL/VkgiOrW4+2gK1kMedJFupeIT8r0zIItNJaInsEY6mqIghKCIvygQ/GJH1LOyg7RFfrseN0DDyxnAIO4Hj9hxjrauzsf+LGAMDa5yR8vbbn+vB9sdD2Ou08XbyFVn03KYtkOqZCneCuVOwh8NXZotrs7oNdgCPvrNg0sWZBJSZkHplco8kZ7lixg9kz+Qv5bOYDE1cATs3fbevHiqfx6+OlLbcm+F1atNVaugwV0GuoBDxqBnoN3GnZoW3iqrT+LN6CWVRompNfySbCgTA+gMb0M4Z3nEjPQlkMdJ4owr6BwEsTcJXefiIiE3qjxmySnrArFfUhZP5wMkEGQfj6WrptavIL23fNwS00RaXJ28796gHj/D7fTpotuUJ5flCRVGA2wcDCk4OAwyRnvg4Gc46DaeWdFgrixIXOaiElX6rZKQlgLbYXJ9pSp34yIdREC7hL+R9eWQsXMq1z2h0ckR6vXIiuxAkzyNMuoxIyczH38RF/mLskYL1GigW5G4C/J40oICkO0wapkyxCx7p6lHdHkgYiFzE9Q7Z7h9EGNyQws6k+NZtNioOFwwkLT1AZ6FBALHSZC/sHujtmW94xHRlHq1vZuj3shHJ3nbyF9h2Hf36g3QMMFXVvsCVGAuOxx/nwOftkU81kKFDucIvU+x2gDFDaKBGPyYald7LKVeOI8Zn1ET6EMzHk9eSL1ik9Ve6pfxrYkQraBrCBhZFBqgpEu3zEJDIx9gPuCWQuYjxzcWADHzIxYcsBVXg+kTPSJCIme3vMewYGekxHiiAGJXEBGRkM63J0VKfjkwqiUKhwisZCDOFLBXjLuFJsASghmFzPbJxHQZFeqpam82aUcerLTF1HKnlccds/17dQJGud+5HxtAG07vy+5+n6f5c9qdiH4nZYqQv48vrpYbYn9hrij7qKSkVuMZ8NjqXfIk2VjExPrOyma610FjXRShU1yMYgjBxrWxXliU9WwQAUrnuWIxBGfa2Os+o+b6rysayxW6gFe2h8gDIMgWwxGYMi/LtX+w8XeQz8kwUEE9S82UsdbGqKEsr15V5miKzADGWyAD1PpPeA/gIrnugB6gQrHsjeXU6yfg17cchBAZYhtI5Xj69ujEefgeVHgYGd4z+XnGPv9M/36mtByFqpkp+HMCxdvvYQxDTUJMEjMHDAypn5Q0REpk4iCGYdEhEhs2QCzmj+p3Cs3xeOLG5aui1zGLJy0rnylNiWqSyYEO0ziHRBR2xJTE0bWt0LEnXZdrSt0TFfsFotSlsyqGSS+jv8QUeQGSaY+8FHf0L1I7hs2P2XOlnqGIr4tYLxavArvKiu/QrlVvXh8hSzyX7IxZeqGdBKDUIkqPtEJ4sDfJYkdsEc+gH0jlifbv8Apz0eJLLRqDt2ccNtbn08ZHq/f9Pr1G4y1KrcCalWIomDE+RyGRY+O6XQo0x1mC6zIHAj1WBd6+6OpQ57WxUNkstu0MI/FvyNXquIcUpgRkoIFD4lKWTIAoOVNFJfjDD75kfSqr0LOZl9/sBUNpMyJQhEjEeMpV4yQoZF0QUda6mSQQM/tdk/h6I8R9WRSald+Kp4XH+WrXiSYmuFxlg7KhApgh7iOXn1HqMslkiMgJ+vGLeoeLUEVmA9Hn7gPlByoUZx3+Y/16kjnaMbUgB7fXn5efr/AK++e46c3Em74nHY5Wm5TMfEwy71/K0rFWWA+jmq6GroskomGRDQYyv2SXj8UmUEI/uStdyuW7Ge+pLcux8uTfNehBKWymx1o6PbVKOo2ndAMmdJXYKZkTYwZEYjU7MYapdnIoWVO/E1Kd5c9sxkhFxrlS56RAlBSJzEC8xnyR5J6z6G7WbenJG91dxJ71/HEIhlclqmCMGFMSAmuAiZBUwXSIIOhz0mKIy1pPMeZ5VJAPloVABK+5Zs4+u36cccSCzIxQECE+nvlv8ADjv27/cf5dGzKtjE0QyXluU2FEXKdQ7Nn92wDjfYY+m3oDaslE15ULIhjhhZrPt6jm7bV2bLxWyrcbKwz9BuZrnVJQ1EjTBKYWFZZk2ufWC8y4WTlkHcQtkhj1LZZqNr11dxXyaVasC61q3YUzw1XmoeoBJdBJapMQgZgClbYFolMesK7au1tN1zBiz5s2m5GuV4rhssUzRbU+EvXPc2oFkQgEF1ULETI1oEgIZa/EwyIG+HmnBA9TzlYx8uDgL+5weOszPawvKSDjHpBH5cHjOcew+3c5HXblat21omAIPjWKtii3ICsUgF1yn25CiXyOqosEYJa/wNgJUshEZFvcuenjZmvvbk07dcvUsSlLPGIvL47rkx2JX4liTCdBHEd6walAjPzCR3R1YmzYzwYrTVDaW7I18JksfjsY1ddYUqhvFvRYgyBn5rZZC/J9lOL8Zg2d3pRxi8vVymVv3YWMOxqrthbJgFtkh8VkULlckLuwPEfbBmwxI4mf8AP6Ea0so8oQFEzgvEPOjHy8MG9sck/TnPUcaSYy7AY7oFwM+k5zg8jP6dzk4x1PZHOYvAZmpktYKwjIa1kqmU14ZQMqtWUvB9QmgcD+DDXHQG9yGBDGwbA6hD65F2hm847AcvYpuOw2ypX9NyuCUuFVcgyvV8hdQYMV0l5LLhKVqhBfsGuRnxtmr9G1aygGyNfVaRaYiXxTXJtoV67C8cH2jJxIKlcGRRIrLuYuAkunqwev5YbGYwSrGGr5LBIoV3V8OFlqEWMhTiFul65/esvaBQL4mO6AH95QkPfOkFeOvIGilqndj1R1syc7OSoOB7ED7dS1zC52gMTwSokkUHhOOP0/X26ms9tOmbVi1/SLF7H7ErGjMhbcUqvMeCxy9R1e6Qj21gW4gOVyASsZjs/wA/pCY8HrzjpxlhlytaSkPk9BJULWwe0QkZKIA5k2fm2Ylf+WDjp1YFnC4yu2y6Eodm3ZG0lOFU747qzbZm5LyOJhjB8JmTUyUMSsBBMMVPZ6B8VNGhmKoPepIxb+nXPG+AAV2RkKptRAAoxB7g8sl3BEl9oWXX0ylgstHudZ7MR24xXSPaDtxzu/f2xjPW8ksIdcwOhUexdsn0nJIOccAHqvPvixmRZ7bPc/fyCKynUNS1tPjRYSSAHIciaUfyK35ATRaAK8ilLNgSXc1YdsSPrC5nr8HL9ft0q3/9+n3+X1j+I/5pmZ/3mevT7xM+0H+o5rux6z7e+bcZkbVNzEYTVkX79a7VcrO0Z3bWiRZLxgMnYAxWoqo/6QBJHBr6SPq+ZmOmPysFPXpUu9J7uvX/AN56T/6/z/t/f+evq3eHIkjrkx71ztzG3zA7VyDjP09v29+vmj+LE5l1SMFSoDcZ3dt6ex7e/f37d+uvpEh0nr91hM/eZ69Y6z/PX/t/v06R1+0dPby9utuwXD3AavKQgjgviAlQHQJGZ4014C6kMRJQQgPWCmY6xEj0mB6c9c9IfGjMIkAZgCecEjPqUc/Xq2fwI/8Aqpf1P/8AInT/ABiLLu1/VsBNch8hEyYOJMxZ+clEsAhEgOYkh6QMTARAxDP2rOPycKdclkk/oLTESYqVvBcGoS6pgy/zlJJOJZ0OIjtGI5656otFV8pW2ru45wM/k9+/X01cOLHH1H+nRXn7DMLhql6r0ZkLmRursX7Ekds1i51OQhiyVAixP+oIjEGX3mO38fXRrgfTgHaYNt3IY+lj/goyDm2qNSxYcXjuKTJgybVKR60iY5ilSZ96mxMRHPXPUupMy0GKswOByCQe49x1MGPw6nJzt75Oey9QORtvi9LzLzNyD7lqybpIiN0QTJIighJklIxBE6Wn2xEQUdI6S1phtx8x3QBRYrwDAWrvCGrMyiJMDE+hx3RLRYXWZgpIYgY5656oVWzZCsBYnAyv/uyf4R/zdCQM25vU35vc/SPoTw1y4rN50l27AMrUE2UNBnaxLipGRmohiPHJ9e2fH29g/wCj4pmZmYFshngpwtMiJPrA0lCTwgUokWwcx2m7oUxJNBgTMQyVy6IZ65656umiEyRMZCXOBy53Hsvu2eiI1VySyqxwPmAPsp989duYx9esyymPI8InHsjzsI5627JpaM9shEj06mHWO8DIu0oCZD14W71lVRtcT/w6McAJRMR2KMnOLzhMdDh0CEKie/x+Pr1XJ9DjnrnqTavxS+le49h/ydQMSrekle3ykj3T6dDVyuC0LtdzDb39/wC4ckPdKY/j+CiOkzHQSiCj7n3T1mRQbj8i69VeXQBXjGwYR+7BXFmbIk2SzrASEeKSiSCOsd0x06c9c9WCcA11yAeB3H/4dKrMsvmD8WT5l/O3/J9+vNQlb8RuYUti01AtgVQYq7bBSEftSHQuyILqM9Y6/wB56+uzJYtLq+RaTrUfD+CYgDREHC2oTCU/oHeS4KOsSs1MmPsbDj7eueuek8gEYjMY2E9ynpJ5T/Djrbc3lj1N8qnuft14pqKCnJh1B5gySsiCRdItMZ8fUVQuFBP3ABXEdfyPvL7+ox/aJXSkAZ8CrZt14ZElENrNAR7+kxLBOJmWQUzMz9wIPXPXPTWoS8frJfOc7juz8vfOegJyTuJJJ2nuf/x6jcpk7lq7VQ1pfHr3jlSAklrGDx8XSHqBQcwTS7SKTkyWIjJyXcRRNgmrbBJaaZYqwZ+MVRBTJMX/AJCWQBH/AD9qxAfJPXp0+3rnrnoTaqyDaqjPfAAz8vfHQac5zzye/PsnTE0fWqWSxlg7Vi6Q+JjpSLUio2LrGYkfSv5JnqMDP7nSQ/H+PQlcttw1tjcWK6Rwpn3WHk6/43wlM+eW9ZPrLSL/ADeX8hkRiBjnrnqwaUiF2BVSNvYqCPlT2I6yoAdMDHbtx7xdDWdy+Ve6abcldJDls8ozYb1ZAwH4F0LpIT3faOn7faMJlcRPXAspWlcrrguuHd2FClJnvJgebzlLFsLzCUSInExHaU94mUAQ89c9V+4zR6vsjZkTzMbUJVcbk42jA/t17UXcwhS7EccFjj8vtnHQbMLIEnKVSRpBZSQycELbFgWfickMEXaM+QYhkTEdpxERHrwy2QsiFR3cEsS2VLKVj1EBPxiMdsRERAzMSMdBOfuYlPWfXPXPTsoreoqpbaTuIBORtwckZz1X4uE/p/kOo6087C2Ef2n5IKjtI56LKpDuyIMj+0GUyM/yMdBien29eQVgKhSMDNBLh7RlMLD/AC25VAfdZft9v3kf5kvvM9Pt65656rk//wBev/8Akx//ACdQe/7j/wDo6i2MYN9Q98z3W3hElAzK/EUoE1fbos+zrJEMR3zP59REBGRmZUbUqnsGwyEGX+oQx3z+4MN8i/N1+/kICLr9p6jMxPPXPTackLHgkcr2JH5k+nWV7f0//lXrrpwYC4wawCnzq6j2REBFk19OyA8ZfaJmIMCgCIpXARMRAreMgseHr3Qy8yvJsiDZAiprBKJKJHvgh+0yEj0mY7f46c9c9CTE4zk5/wC46HLNuHqb+p9jFjqS+Sw9aXYPobQSLFyUn2gTHdWQIQUDIn1kehwXYM9F9kxEx3PQKaymgRyUIc0oKYkGTDzCRYHSBlZhMiQxEfz3D2n+XrnrnqfSQGnG4BuR83Psp9/vz0apPldz7f8A9PS65pzr+N+Hd95JwlPH3c7rVfBuo1cwltjFOK9sWIxDBuKpvoXWiuvkHMT4r6DF4KkzYmDSzWvR9/XLNF0tVpnE5uCTXDHYDaTnxi4pkOyN1FXaRB3EMLiO4iIYGZ6xz1z1ZrSIqnaijt2UD3X6Dqqaq7xzfhuyeofIxX/D/hI6z3fqOc+nHZGL45UMsYyIRg9hTAzYKSKB8e2D2iA9FDEfclCItlsx3eljtX6hHOA5BUTiOPiE6azkZxm1QP8AruiIGA3EICYlSygw7WxIxHk7fx9c9c9KYUR78Suisuw+llDDuPYgjpLqV24lYlLdpCGjAKzyqQMtwCHGOw/oOoav+orzZXOWDqvFZsmIiWHg9t7pn79xfhu4R1MpgyHp2QQxIAHUoKRj9S3nogQJa1xUUJkZHrgttiSgDkwE5HeI6jEzPUR7YKJnv7usz65656t01asIuK8A4HaKMe6/Rek76lqBiGb90+hT/wDVT/VP+frryX6knN+VLus6hxJH5iZCvA7hAn2z17Sg97P8Cj7SI9sRHWQ7S/L0cY79R3nHJ6qFGdY4spA7IXUm6jg9tVYkaa8LKf3G7u8endk3kS+zwyQJmFR2F389c9JWghRHKQxKcjlY0U/l+gHU+l3rrzAPctMCjZDWJWBwq4yC566cf79eX0EXbrXGp/j1mWYjaSkjKB7GTMbkM+RUxPjL7dIMgODCe2OZH31cu5J0Os6/x1JikV/jiNkiDAYgog4nbS69O7tj+IiBHpEF1meeuegYkRpl3Irc+6g+8f1HTV7E5yDNMR9DI5/wf83Ubc98PK9t6HTrvHSWpMChiMPsYmcjH37zPbGH+cFEH2EHdADH26T1yKvvl5coNltXA8eqZI+NhRidj6sj79ZKP6s6DJFMHMKhYwUR2iIyQzz1z08tRxmFPQnAXHpHHrX7dRRSyhkIkkBJXOHbnkd+esEvevykbZn+nePB7u6JgMTsa46uOXMLoG1xEEZzPWf7x9p6/wA+sih74+XqxOYvD6HJd6x/cxexNiIJUdZiD2qe2fzn/L0j+Pt/PXnrnqCaNBWyEQHb3Cj/AAj7dRSzzl8GaUjLcGRz22Y9/b26y6vvh5eqvs2hxGhtlhizxPxOfNQQ6ehKDt2gG+IZ6kEG0yGSke/sgQjKT77uXa7TaGucbmTu0p8mH2YxAmyEEQD/AFfEQX5zPcXcRTEd8l/fnrnqoSAevgdx7fZesLNNhfxZOy/nb/8Ah/frwZ78eXCYcxrHGgEXZIkOG2iZSXauBJIs3EwGVyUkuJAggv5EokonBj3w8tlKp+i6EJLM5EhxuywP7sx5OqZ2ya35yZl/ox2EUkvsmB7eeuenOlxxmNsoh7d1U/T6jplFPNsH40v/APsf6D79fivfBy0ljJjB6CUn2QEljdmj48DEf6EL21Yj3F3GcnByZGUHMh0CMmPfLyx2MWWuccMCBjoLMPshDHTr29I/q3p3BBSIH07xGZCC7SKJ5656wFUWAAqgccADHJTPUBmm3n8WTsn/ALje+zPv7+/WFPvd5V6jMa5x0PiWKx7MTsgxAkQmUREbbHYJSX+mvsVEiMiEF1mZxnv75iJHx/6b41FM1ZqsWOI2ro0WBMG1nXc5mWl/P2kVDP8AlUMfb1z1z1myq+anA9vYf4kH+XHXmsTkgGaYjd2Mj4/L7buoOt73OV6FkrVfA6BDe9ZdTxmzHHSCH8Py23r2zMyXWS74KZITifWUPvo5cFzmfQOO5Gx08yCxGyEg++Oyeq52z7dJMmxIzE+We8pmZKJ5656jkjj/APtp8oPyr39HPbqVJ5xFgTSgcdpHH0+/WF/7cvLLK80p13jvwywGx1xe0MYBGSYPsNu4MkBKWlMgPQI6QIwK+4C7avvg5Wq0mVg1zjohZER5GYjZCaMGcFPZ020VjEF1kB8faPWekREz65656Eb0yIF9I3DheB+X6dRwWrIk4sTj1DtLJ/y/83Xc/wB8nK7nE8ta43E4kY6jhtkL7DBR07mbaxnbPWZke/pBTJDAlPX1nWffjy+75IFrvG8fJFC2EGH2UTgEl2rFZxt/UBiZkpGPxIvsQyH4+ueuemyojJHuRW7fMoPsv1HTGW1Z2D/eJ/nH/vSf8v8AzdRa/e9y0o1tHCaFPSCElljNkJLIP8PzVO19skEl5AIYEoYA/eQ7gLKre+/l9EG2Nf47Yw+q5JuK2g4HrEdpiH9YQuDXMyS/w7RKZntnr09c9c9MBXgQoUhhU/VY0U/l+ijoc2bGz/6ibsP/AHZPt/zdef8A7dPLUwz/AO1vjaIMBCY+i7F+K5NZGATO2TIwyZKZnr3h3TCjXHSI8avvs5fqWgenA8ejKoEVLnGbRKwJbAPyxH9XwcsPvkWwRktg9O9clEF65656htKvHpX5h7D7dCQzzB8iaUHd3Ejg9k989T939Qjma/3CzWOMFSUKmWV8Ptij7gbEwXX+tij8pnqY9vYU/aQ6SUTgH7/eZZRNcdd41XECtBsVhtmW5qzZBnBmO4R29ZKf9KFQMf5YHrPXnrnrTYhr8op4XuoP+H6jqwrateUP95sdh/70n1//AC6jY99nLwtFy8Bx2qYFpyC8RssBLbHjEnz122ThwhMgBiY/j/mg56T6zUe/jmKuuIHXeNTIOkeRuG2Y2F1Pu6lM7fEQUTM9pjAsj+O6Y+3rnrnpK8UYjwI0ALDgIoHdPbHQMtmzj/6ifkLn8WT3KZ/N1I5D9RDmm8irXsatxZI0OngYOD2sGyH4pFRnG7dJWuPyUIiErZMkMx3TE+B/qEcxzWXWHUeKVqX3kUBgtrgnHJ94G4i3YpIlT1Fcj2R2FInBx06c9c9ZqxRYA8qPHHGxcfl9sdZr2LGP+PN2/wDuv/y/83Xgr9QXmlTYJWv8brVJT3VRxO1zVODgYITUW5l1/IYZBd0GJx+JQH4eiKv+o9ziuv8AEjV+KiSmOi4Zg9tMx88mxsywt4kjkymevfJfbpMflHX1z1z1metWDgivAD9RFGD3T/l6lazZy3+8T8AY/Fk4+Xt6uoQv1AuYhYNgtV4vY02kUk3D7acjLJlkwP8A9u0dBEhiRH7j1iJKCKImO2f1DOZHY+cczUeKiVLzaTZwu4ecyaZuLun+uvF0g/uMQqOkz3TMn0KOeuemdeCDKjyYsYXjy0x8yjtj6cfp0VDbtegfE2MfTzpP+X/m6ya36jXOdWuSEa/xouPFCpYOK3AWSnv8vhnt3iA8Xd/ywuOv3KZln5+u2f1IOditncjX+MQc0ViyFYbbVAQLGBWEwG7DMiAmYj1KS7Skesj9vXPXPW9irWUPtrQL+kMY/Kn0XosXLYUYtWR8vaeX3I/5uvFX6jvNqag0p1Pil0fc4e7DbmTxJjesyMBvoVw7ZPuDtREgQgUfeJmcm/8AqTc5ZCqFZ+p8SwtZLYJBgdv8vmAennJh70ZG4vJPcZTP+wwIkYlz1z0mqRxmZxsTAHA2jA9K+2MdRNbtGQZs2D27zSH/AA/83WdX/U559rYXJYFOr8ThUvtFzGfRN0867EQoZsKj+vvi+YgWK+51Z0AEQKxDpHSOT+pPzsldpQ6zxWS7faLQLCbf06D0mZDt3kZCT7iguk9ImYNcA2IZHPXPW8qIHKhVC7sbdo24wvGMY6OjtWeP95n7L/70n1X/AJuiG5+qV7hL8YgrGqcQG3C1IqV3Tr+5GywqbK7Q/M8u/MBhgaxCDUCSYvrD/Kc9/rzyn6qvuLyFytcZq/D6fDVOkFWvre3BUiu1hSwfEe+MKSkjIoPv7gmZ8chH29c9c9NakMIrtiKMcHtGo/w/br0lu1uP+82Plb/3pPoP+bqLwv6nXP8AgbdqzjtY4nW+5StUWMLB7jMhVv8AeqwlfbvgR2yuIAZbDCj/ADFJHEFBFhP1WvcbgHY+xQ1fiHrjm+ZK3YHdjAjJnk7mEHIS39wnMzBqcphfwwzGIj1z1z0KIogpIjjB9PZFHsp+nQkNy4snptWV+XtPKPyp9G6kM7+rT7hs1sGe2Oxx/wAFIt56KjLFWnrW/qo0mVkrSR4xZ8mtfTm1IQ6zA2TEnkw0wmGGJBFz9SznK3am63T+IvOx9eyUxgtzIPIrsgI7Wb8cEMdfv39xl/zHMR09c9c9NtPAMWCBjA4xx2Xo9LdvzV/3qx8o/wDek/5P+bof5x/UO5q580rYdD3LWOL8fithRjK1y5reF2ullFBjMjRyaCqtyO65ekBssU1C+XUXwxJGMQBSJjQXKtI8dkusDHdRtT0iP46pOZiOszPT8pj7zM9P79eszz1z1ZqSqkXoVV9X5QF/Kv0x1wH+JUssupgySSSHe3Luzn/iR+7E9f/Z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1691095" y="885186"/>
            <a:ext cx="1929344" cy="3119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GRINDING</a:t>
            </a:r>
            <a:endParaRPr lang="it-IT" sz="1400" b="1" dirty="0"/>
          </a:p>
        </p:txBody>
      </p:sp>
      <p:sp>
        <p:nvSpPr>
          <p:cNvPr id="24" name="Rettangolo 23"/>
          <p:cNvSpPr/>
          <p:nvPr/>
        </p:nvSpPr>
        <p:spPr>
          <a:xfrm>
            <a:off x="4227668" y="885186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PYRAMIDS  (4 h)</a:t>
            </a:r>
            <a:endParaRPr lang="it-IT" sz="1400" b="1" dirty="0"/>
          </a:p>
        </p:txBody>
      </p:sp>
      <p:sp>
        <p:nvSpPr>
          <p:cNvPr id="25" name="Rettangolo 24"/>
          <p:cNvSpPr/>
          <p:nvPr/>
        </p:nvSpPr>
        <p:spPr>
          <a:xfrm>
            <a:off x="6726143" y="885186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</a:t>
            </a:r>
            <a:r>
              <a:rPr lang="it-IT" sz="1400" b="1" dirty="0" err="1" smtClean="0"/>
              <a:t>Maise</a:t>
            </a:r>
            <a:r>
              <a:rPr lang="it-IT" sz="1400" b="1" dirty="0" smtClean="0"/>
              <a:t> (2 h)</a:t>
            </a:r>
            <a:endParaRPr lang="it-IT" sz="1400" b="1" dirty="0"/>
          </a:p>
        </p:txBody>
      </p:sp>
      <p:sp>
        <p:nvSpPr>
          <p:cNvPr id="26" name="Rettangolo 25"/>
          <p:cNvSpPr/>
          <p:nvPr/>
        </p:nvSpPr>
        <p:spPr>
          <a:xfrm>
            <a:off x="9224618" y="893780"/>
            <a:ext cx="19293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VT – </a:t>
            </a:r>
            <a:r>
              <a:rPr lang="it-IT" sz="1400" b="1" dirty="0" err="1" smtClean="0"/>
              <a:t>Coconut</a:t>
            </a:r>
            <a:r>
              <a:rPr lang="it-IT" sz="1400" b="1" dirty="0" smtClean="0"/>
              <a:t>  (2 h)</a:t>
            </a:r>
            <a:endParaRPr lang="it-IT" sz="1400" b="1" dirty="0"/>
          </a:p>
        </p:txBody>
      </p:sp>
      <p:sp>
        <p:nvSpPr>
          <p:cNvPr id="27" name="Rettangolo 26"/>
          <p:cNvSpPr/>
          <p:nvPr/>
        </p:nvSpPr>
        <p:spPr>
          <a:xfrm>
            <a:off x="224245" y="1794962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CUT  OFF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24244" y="3602363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IRIS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220821" y="5379486"/>
            <a:ext cx="1204757" cy="31192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CELL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712" y="1375101"/>
            <a:ext cx="1929344" cy="142557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304" y="4769364"/>
            <a:ext cx="1915708" cy="141549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6670" y="3025996"/>
            <a:ext cx="1929343" cy="142557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7668" y="1369426"/>
            <a:ext cx="1918345" cy="1417444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6143" y="4769364"/>
            <a:ext cx="1915709" cy="1415496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5895" y="1394098"/>
            <a:ext cx="1929343" cy="1425570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6722343" y="3065080"/>
            <a:ext cx="1876448" cy="1386486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9224617" y="3045539"/>
            <a:ext cx="1929343" cy="1425570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4617" y="1387228"/>
            <a:ext cx="1947937" cy="1439309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24617" y="4759290"/>
            <a:ext cx="1929343" cy="1425570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1775712" y="4769364"/>
            <a:ext cx="1929344" cy="1425570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75713" y="3065772"/>
            <a:ext cx="1929344" cy="142557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4" t="14800" r="5567" b="12534"/>
          <a:stretch/>
        </p:blipFill>
        <p:spPr>
          <a:xfrm>
            <a:off x="10691031" y="174121"/>
            <a:ext cx="925858" cy="62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0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r>
              <a:rPr lang="it-IT" dirty="0" smtClean="0"/>
              <a:t> and </a:t>
            </a: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911350"/>
            <a:ext cx="10515600" cy="4351338"/>
          </a:xfrm>
        </p:spPr>
        <p:txBody>
          <a:bodyPr>
            <a:normAutofit/>
          </a:bodyPr>
          <a:lstStyle/>
          <a:p>
            <a:r>
              <a:rPr lang="it-IT" dirty="0" smtClean="0"/>
              <a:t>Vibro-</a:t>
            </a:r>
            <a:r>
              <a:rPr lang="it-IT" dirty="0" err="1" smtClean="0"/>
              <a:t>tumbling</a:t>
            </a:r>
            <a:r>
              <a:rPr lang="it-IT" dirty="0" smtClean="0"/>
              <a:t> </a:t>
            </a:r>
            <a:r>
              <a:rPr lang="it-IT" dirty="0" err="1" smtClean="0"/>
              <a:t>improve</a:t>
            </a:r>
            <a:r>
              <a:rPr lang="it-IT" dirty="0" smtClean="0"/>
              <a:t> the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finishing</a:t>
            </a:r>
            <a:r>
              <a:rPr lang="it-IT" dirty="0"/>
              <a:t> </a:t>
            </a:r>
            <a:r>
              <a:rPr lang="it-IT" dirty="0" smtClean="0"/>
              <a:t>compare to </a:t>
            </a:r>
            <a:r>
              <a:rPr lang="it-IT" dirty="0" err="1" smtClean="0"/>
              <a:t>grinding</a:t>
            </a:r>
            <a:r>
              <a:rPr lang="it-IT" dirty="0" smtClean="0"/>
              <a:t> with </a:t>
            </a:r>
            <a:r>
              <a:rPr lang="it-IT" dirty="0" err="1" smtClean="0"/>
              <a:t>Removing</a:t>
            </a:r>
            <a:r>
              <a:rPr lang="it-IT" dirty="0" smtClean="0"/>
              <a:t> </a:t>
            </a:r>
            <a:r>
              <a:rPr lang="it-IT" dirty="0" err="1" smtClean="0"/>
              <a:t>Rates</a:t>
            </a:r>
            <a:r>
              <a:rPr lang="it-IT" dirty="0" smtClean="0"/>
              <a:t> </a:t>
            </a:r>
            <a:r>
              <a:rPr lang="it-IT" dirty="0" err="1" smtClean="0"/>
              <a:t>comparable</a:t>
            </a:r>
            <a:r>
              <a:rPr lang="it-IT" dirty="0" smtClean="0"/>
              <a:t> to CBP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RF </a:t>
            </a:r>
            <a:r>
              <a:rPr lang="it-IT" dirty="0" err="1" smtClean="0"/>
              <a:t>tests</a:t>
            </a:r>
            <a:r>
              <a:rPr lang="it-IT" dirty="0" smtClean="0"/>
              <a:t> to test </a:t>
            </a:r>
            <a:r>
              <a:rPr lang="it-IT" dirty="0" err="1" smtClean="0"/>
              <a:t>improvement</a:t>
            </a:r>
            <a:r>
              <a:rPr lang="it-IT" dirty="0" smtClean="0"/>
              <a:t> in performance </a:t>
            </a:r>
            <a:r>
              <a:rPr lang="it-IT" dirty="0" err="1" smtClean="0"/>
              <a:t>reproducibility</a:t>
            </a:r>
            <a:endParaRPr lang="it-IT" dirty="0" smtClean="0"/>
          </a:p>
          <a:p>
            <a:endParaRPr lang="it-IT" dirty="0"/>
          </a:p>
          <a:p>
            <a:r>
              <a:rPr lang="it-IT" dirty="0" smtClean="0"/>
              <a:t>Scalable to 1,5 – 1,3 GHz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32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438151"/>
            <a:ext cx="10515600" cy="1085316"/>
          </a:xfrm>
        </p:spPr>
        <p:txBody>
          <a:bodyPr/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for the </a:t>
            </a:r>
            <a:r>
              <a:rPr lang="it-IT" dirty="0" err="1" smtClean="0"/>
              <a:t>attention</a:t>
            </a:r>
            <a:r>
              <a:rPr lang="it-IT" dirty="0" smtClean="0"/>
              <a:t>!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530" y="1523467"/>
            <a:ext cx="6204662" cy="4653496"/>
          </a:xfrm>
        </p:spPr>
      </p:pic>
    </p:spTree>
    <p:extLst>
      <p:ext uri="{BB962C8B-B14F-4D97-AF65-F5344CB8AC3E}">
        <p14:creationId xmlns:p14="http://schemas.microsoft.com/office/powerpoint/2010/main" val="36081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450441"/>
            <a:ext cx="10515600" cy="4351338"/>
          </a:xfrm>
        </p:spPr>
        <p:txBody>
          <a:bodyPr/>
          <a:lstStyle/>
          <a:p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concept</a:t>
            </a:r>
            <a:r>
              <a:rPr lang="it-IT" dirty="0" smtClean="0"/>
              <a:t> of CBP,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vibration</a:t>
            </a:r>
            <a:r>
              <a:rPr lang="it-IT" dirty="0" smtClean="0"/>
              <a:t> </a:t>
            </a:r>
            <a:r>
              <a:rPr lang="it-IT" dirty="0" err="1" smtClean="0"/>
              <a:t>instead</a:t>
            </a:r>
            <a:r>
              <a:rPr lang="it-IT" dirty="0" smtClean="0"/>
              <a:t> of </a:t>
            </a:r>
            <a:r>
              <a:rPr lang="it-IT" dirty="0" err="1" smtClean="0"/>
              <a:t>rotation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explored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LNL in 2013</a:t>
            </a:r>
          </a:p>
          <a:p>
            <a:pPr lvl="1"/>
            <a:r>
              <a:rPr lang="it-IT" dirty="0" smtClean="0"/>
              <a:t>High </a:t>
            </a:r>
            <a:r>
              <a:rPr lang="it-IT" dirty="0" err="1" smtClean="0"/>
              <a:t>Removing</a:t>
            </a:r>
            <a:r>
              <a:rPr lang="it-IT" dirty="0" smtClean="0"/>
              <a:t> Rate (</a:t>
            </a:r>
            <a:r>
              <a:rPr lang="it-IT" dirty="0" err="1" smtClean="0"/>
              <a:t>around</a:t>
            </a:r>
            <a:r>
              <a:rPr lang="it-IT" dirty="0" smtClean="0"/>
              <a:t> 6 µm/h</a:t>
            </a:r>
            <a:r>
              <a:rPr lang="it-IT" dirty="0" smtClean="0"/>
              <a:t>)</a:t>
            </a:r>
            <a:endParaRPr lang="it-IT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2180" t="282"/>
          <a:stretch/>
        </p:blipFill>
        <p:spPr>
          <a:xfrm>
            <a:off x="6009308" y="2569775"/>
            <a:ext cx="2615861" cy="34145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7172" y="3841182"/>
            <a:ext cx="3047096" cy="232572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5149" y="2002943"/>
            <a:ext cx="1119631" cy="1768390"/>
          </a:xfrm>
          <a:prstGeom prst="rect">
            <a:avLst/>
          </a:prstGeom>
        </p:spPr>
      </p:pic>
      <p:pic>
        <p:nvPicPr>
          <p:cNvPr id="7" name="Immagin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r="10289"/>
          <a:stretch/>
        </p:blipFill>
        <p:spPr>
          <a:xfrm>
            <a:off x="8827172" y="2458483"/>
            <a:ext cx="1803976" cy="13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0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450441"/>
            <a:ext cx="10515600" cy="4351338"/>
          </a:xfrm>
        </p:spPr>
        <p:txBody>
          <a:bodyPr/>
          <a:lstStyle/>
          <a:p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concept</a:t>
            </a:r>
            <a:r>
              <a:rPr lang="it-IT" dirty="0" smtClean="0"/>
              <a:t> of CBP,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vibration</a:t>
            </a:r>
            <a:r>
              <a:rPr lang="it-IT" dirty="0" smtClean="0"/>
              <a:t> </a:t>
            </a:r>
            <a:r>
              <a:rPr lang="it-IT" dirty="0" err="1" smtClean="0"/>
              <a:t>instead</a:t>
            </a:r>
            <a:r>
              <a:rPr lang="it-IT" dirty="0" smtClean="0"/>
              <a:t> of </a:t>
            </a:r>
            <a:r>
              <a:rPr lang="it-IT" dirty="0" err="1" smtClean="0"/>
              <a:t>rotation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explored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LNL in 2013</a:t>
            </a:r>
          </a:p>
          <a:p>
            <a:pPr lvl="1"/>
            <a:r>
              <a:rPr lang="it-IT" dirty="0" smtClean="0"/>
              <a:t>High </a:t>
            </a:r>
            <a:r>
              <a:rPr lang="it-IT" dirty="0" err="1" smtClean="0"/>
              <a:t>Removing</a:t>
            </a:r>
            <a:r>
              <a:rPr lang="it-IT" dirty="0" smtClean="0"/>
              <a:t> Rate (</a:t>
            </a:r>
            <a:r>
              <a:rPr lang="it-IT" dirty="0" err="1" smtClean="0"/>
              <a:t>around</a:t>
            </a:r>
            <a:r>
              <a:rPr lang="it-IT" dirty="0" smtClean="0"/>
              <a:t> 6 µm/h)</a:t>
            </a:r>
          </a:p>
          <a:p>
            <a:pPr lvl="1"/>
            <a:r>
              <a:rPr lang="it-IT" dirty="0" err="1"/>
              <a:t>Unstable</a:t>
            </a:r>
            <a:r>
              <a:rPr lang="it-IT" dirty="0"/>
              <a:t> </a:t>
            </a:r>
            <a:r>
              <a:rPr lang="it-IT" dirty="0" err="1"/>
              <a:t>system</a:t>
            </a:r>
            <a:endParaRPr lang="it-IT" dirty="0"/>
          </a:p>
          <a:p>
            <a:pPr lvl="1"/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reproducibility</a:t>
            </a:r>
            <a:endParaRPr lang="it-IT" dirty="0" smtClean="0"/>
          </a:p>
          <a:p>
            <a:pPr lvl="1"/>
            <a:endParaRPr lang="it-IT" dirty="0"/>
          </a:p>
          <a:p>
            <a:pPr lvl="1"/>
            <a:r>
              <a:rPr lang="it-IT" dirty="0" err="1" smtClean="0"/>
              <a:t>Abbandoned</a:t>
            </a:r>
            <a:r>
              <a:rPr lang="it-IT" dirty="0" smtClean="0"/>
              <a:t> </a:t>
            </a:r>
            <a:r>
              <a:rPr lang="it-IT" dirty="0" err="1" smtClean="0"/>
              <a:t>technology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2180" t="282"/>
          <a:stretch/>
        </p:blipFill>
        <p:spPr>
          <a:xfrm>
            <a:off x="6009308" y="2569775"/>
            <a:ext cx="2615861" cy="34145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7172" y="3841182"/>
            <a:ext cx="3047096" cy="232572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5149" y="2002943"/>
            <a:ext cx="1119631" cy="1768390"/>
          </a:xfrm>
          <a:prstGeom prst="rect">
            <a:avLst/>
          </a:prstGeom>
        </p:spPr>
      </p:pic>
      <p:pic>
        <p:nvPicPr>
          <p:cNvPr id="7" name="Immagin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r="10289"/>
          <a:stretch/>
        </p:blipFill>
        <p:spPr>
          <a:xfrm>
            <a:off x="8827172" y="2458483"/>
            <a:ext cx="1803976" cy="13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https://www.chicagovibrator.com/portals/0/images/MVE_Sectional_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564" y="1325562"/>
            <a:ext cx="2637288" cy="225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asellaDiTesto 8"/>
          <p:cNvSpPr txBox="1"/>
          <p:nvPr/>
        </p:nvSpPr>
        <p:spPr>
          <a:xfrm>
            <a:off x="9198428" y="3646250"/>
            <a:ext cx="236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Unbalanced mass motor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8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sp>
        <p:nvSpPr>
          <p:cNvPr id="12" name="CasellaDiTesto 8"/>
          <p:cNvSpPr txBox="1"/>
          <p:nvPr/>
        </p:nvSpPr>
        <p:spPr>
          <a:xfrm>
            <a:off x="340476" y="4679495"/>
            <a:ext cx="2970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Steel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wire rope shock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absorber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  <a:p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V="1">
            <a:off x="3414643" y="4459438"/>
            <a:ext cx="2386082" cy="390863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7" t="14473" r="12011"/>
          <a:stretch/>
        </p:blipFill>
        <p:spPr>
          <a:xfrm>
            <a:off x="9354253" y="1325562"/>
            <a:ext cx="2236187" cy="2669042"/>
          </a:xfrm>
          <a:prstGeom prst="rect">
            <a:avLst/>
          </a:prstGeom>
        </p:spPr>
      </p:pic>
      <p:pic>
        <p:nvPicPr>
          <p:cNvPr id="17" name="Immagine 1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7" r="33558" b="37684"/>
          <a:stretch/>
        </p:blipFill>
        <p:spPr>
          <a:xfrm>
            <a:off x="10096847" y="4309648"/>
            <a:ext cx="1478450" cy="1581766"/>
          </a:xfrm>
          <a:prstGeom prst="rect">
            <a:avLst/>
          </a:prstGeom>
        </p:spPr>
      </p:pic>
      <p:cxnSp>
        <p:nvCxnSpPr>
          <p:cNvPr id="4" name="Connettore diritto 3"/>
          <p:cNvCxnSpPr/>
          <p:nvPr/>
        </p:nvCxnSpPr>
        <p:spPr>
          <a:xfrm>
            <a:off x="9686925" y="4200525"/>
            <a:ext cx="2209800" cy="1690889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/>
          <p:cNvCxnSpPr/>
          <p:nvPr/>
        </p:nvCxnSpPr>
        <p:spPr>
          <a:xfrm flipV="1">
            <a:off x="9610725" y="4200525"/>
            <a:ext cx="2286000" cy="1690889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8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sp>
        <p:nvSpPr>
          <p:cNvPr id="12" name="CasellaDiTesto 8"/>
          <p:cNvSpPr txBox="1"/>
          <p:nvPr/>
        </p:nvSpPr>
        <p:spPr>
          <a:xfrm>
            <a:off x="340476" y="4679495"/>
            <a:ext cx="2970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wire rope shock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absorber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V="1">
            <a:off x="3414643" y="4459438"/>
            <a:ext cx="2386082" cy="39086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8"/>
          <p:cNvSpPr txBox="1"/>
          <p:nvPr/>
        </p:nvSpPr>
        <p:spPr>
          <a:xfrm>
            <a:off x="1184856" y="3888108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Self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aligning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bearing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1" name="Connettore diritto 20"/>
          <p:cNvCxnSpPr/>
          <p:nvPr/>
        </p:nvCxnSpPr>
        <p:spPr>
          <a:xfrm flipV="1">
            <a:off x="3385057" y="3768691"/>
            <a:ext cx="3841475" cy="32453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5740" r="14306" b="2778"/>
          <a:stretch/>
        </p:blipFill>
        <p:spPr>
          <a:xfrm>
            <a:off x="9363447" y="1325562"/>
            <a:ext cx="2124280" cy="318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4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43" y="0"/>
            <a:ext cx="10515600" cy="1325563"/>
          </a:xfrm>
        </p:spPr>
        <p:txBody>
          <a:bodyPr/>
          <a:lstStyle/>
          <a:p>
            <a:r>
              <a:rPr lang="it-IT" dirty="0" smtClean="0"/>
              <a:t>New LNL 6 GHz vibro </a:t>
            </a:r>
            <a:r>
              <a:rPr lang="it-IT" dirty="0" err="1" smtClean="0"/>
              <a:t>tumbling</a:t>
            </a:r>
            <a:endParaRPr lang="it-IT" dirty="0"/>
          </a:p>
        </p:txBody>
      </p:sp>
      <p:sp>
        <p:nvSpPr>
          <p:cNvPr id="6" name="CasellaDiTesto 8"/>
          <p:cNvSpPr txBox="1"/>
          <p:nvPr/>
        </p:nvSpPr>
        <p:spPr>
          <a:xfrm>
            <a:off x="1920063" y="308729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6 GHz cavity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7" name="CasellaDiTesto 8"/>
          <p:cNvSpPr txBox="1"/>
          <p:nvPr/>
        </p:nvSpPr>
        <p:spPr>
          <a:xfrm>
            <a:off x="609379" y="5522082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Eccentric motor (vibration)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05" y="1325562"/>
            <a:ext cx="4059359" cy="4797425"/>
          </a:xfrm>
          <a:prstGeom prst="rect">
            <a:avLst/>
          </a:prstGeom>
        </p:spPr>
      </p:pic>
      <p:sp>
        <p:nvSpPr>
          <p:cNvPr id="12" name="CasellaDiTesto 8"/>
          <p:cNvSpPr txBox="1"/>
          <p:nvPr/>
        </p:nvSpPr>
        <p:spPr>
          <a:xfrm>
            <a:off x="340476" y="4679495"/>
            <a:ext cx="2970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Steel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wire rope shock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absorber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0" name="Connettore diritto 19"/>
          <p:cNvCxnSpPr/>
          <p:nvPr/>
        </p:nvCxnSpPr>
        <p:spPr>
          <a:xfrm>
            <a:off x="3385057" y="3271601"/>
            <a:ext cx="3462127" cy="269287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/>
          <p:cNvCxnSpPr/>
          <p:nvPr/>
        </p:nvCxnSpPr>
        <p:spPr>
          <a:xfrm flipV="1">
            <a:off x="3311161" y="4763761"/>
            <a:ext cx="3815001" cy="94298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V="1">
            <a:off x="3414643" y="4459438"/>
            <a:ext cx="2386082" cy="39086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8"/>
          <p:cNvSpPr txBox="1"/>
          <p:nvPr/>
        </p:nvSpPr>
        <p:spPr>
          <a:xfrm>
            <a:off x="1184856" y="3888108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Self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aligning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bearing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cxnSp>
        <p:nvCxnSpPr>
          <p:cNvPr id="21" name="Connettore diritto 20"/>
          <p:cNvCxnSpPr/>
          <p:nvPr/>
        </p:nvCxnSpPr>
        <p:spPr>
          <a:xfrm flipV="1">
            <a:off x="3385057" y="3768691"/>
            <a:ext cx="3841475" cy="3245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t="5947" r="11670" b="30574"/>
          <a:stretch/>
        </p:blipFill>
        <p:spPr>
          <a:xfrm rot="16200000">
            <a:off x="9398091" y="1949571"/>
            <a:ext cx="2720778" cy="1597181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5" t="44630" r="34722" b="23333"/>
          <a:stretch/>
        </p:blipFill>
        <p:spPr>
          <a:xfrm>
            <a:off x="9927285" y="4654869"/>
            <a:ext cx="1655273" cy="1037544"/>
          </a:xfrm>
          <a:prstGeom prst="rect">
            <a:avLst/>
          </a:prstGeom>
        </p:spPr>
      </p:pic>
      <p:sp>
        <p:nvSpPr>
          <p:cNvPr id="24" name="CasellaDiTesto 8"/>
          <p:cNvSpPr txBox="1"/>
          <p:nvPr/>
        </p:nvSpPr>
        <p:spPr>
          <a:xfrm>
            <a:off x="10161163" y="4170760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Test cavity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25" name="CasellaDiTesto 8"/>
          <p:cNvSpPr txBox="1"/>
          <p:nvPr/>
        </p:nvSpPr>
        <p:spPr>
          <a:xfrm>
            <a:off x="10161163" y="5746109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Coupons</a:t>
            </a: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11071</TotalTime>
  <Words>922</Words>
  <Application>Microsoft Office PowerPoint</Application>
  <PresentationFormat>Widescreen</PresentationFormat>
  <Paragraphs>278</Paragraphs>
  <Slides>33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1" baseType="lpstr">
      <vt:lpstr>Oswald</vt:lpstr>
      <vt:lpstr>Times New Roman</vt:lpstr>
      <vt:lpstr>Helvetica</vt:lpstr>
      <vt:lpstr>Arial</vt:lpstr>
      <vt:lpstr>Arial Narrow</vt:lpstr>
      <vt:lpstr>Calibri</vt:lpstr>
      <vt:lpstr>Wingdings</vt:lpstr>
      <vt:lpstr>Tema di Office</vt:lpstr>
      <vt:lpstr>6 GHz cavities coating status</vt:lpstr>
      <vt:lpstr>6 GHz cavities coating status</vt:lpstr>
      <vt:lpstr>6 GHz cavities coating status</vt:lpstr>
      <vt:lpstr>Vibro tumbling</vt:lpstr>
      <vt:lpstr>Vibro tumbling</vt:lpstr>
      <vt:lpstr>New LNL 6 GHz vibro tumbling</vt:lpstr>
      <vt:lpstr>New LNL 6 GHz vibro tumbling</vt:lpstr>
      <vt:lpstr>New LNL 6 GHz vibro tumbling</vt:lpstr>
      <vt:lpstr>New LNL 6 GHz vibro tumbling</vt:lpstr>
      <vt:lpstr>New LNL 6 GHz vibro tumbling</vt:lpstr>
      <vt:lpstr>New LNL 6 GHz vibro tumbling</vt:lpstr>
      <vt:lpstr>Vibro tumbling in action</vt:lpstr>
      <vt:lpstr>Vibro tumbling parameters</vt:lpstr>
      <vt:lpstr>Media explored on Cu cavities</vt:lpstr>
      <vt:lpstr>Cu working protocol (3 steps)</vt:lpstr>
      <vt:lpstr>Cu working protocol (3 steps) – Removing Rates</vt:lpstr>
      <vt:lpstr>Cu working protocol (3 steps) – Treatments time</vt:lpstr>
      <vt:lpstr>Volume of media</vt:lpstr>
      <vt:lpstr>Temperature</vt:lpstr>
      <vt:lpstr>Frequency effect</vt:lpstr>
      <vt:lpstr>Results on Coupons</vt:lpstr>
      <vt:lpstr>Vibro-Tumbling – Grinding comparision</vt:lpstr>
      <vt:lpstr>Vibro-Tumbling – Grinding comparision</vt:lpstr>
      <vt:lpstr>Vibro-Tumbling – Grinding comparision</vt:lpstr>
      <vt:lpstr>Vibro-Tumbling – Grinding comparision</vt:lpstr>
      <vt:lpstr>Vibro-Tumbling – Grinding comparision</vt:lpstr>
      <vt:lpstr>Vibro-Tumbling – Grinding comparision</vt:lpstr>
      <vt:lpstr>Vibro-Tumbling – Grinding comparision</vt:lpstr>
      <vt:lpstr>Results on cavities</vt:lpstr>
      <vt:lpstr>Cavity #31</vt:lpstr>
      <vt:lpstr>Cavity #28 Maize instead of Copper powders</vt:lpstr>
      <vt:lpstr>Conclusions and next steps</vt:lpstr>
      <vt:lpstr>Thank you for the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</dc:creator>
  <cp:lastModifiedBy>Cristian</cp:lastModifiedBy>
  <cp:revision>574</cp:revision>
  <dcterms:created xsi:type="dcterms:W3CDTF">2017-03-06T09:45:26Z</dcterms:created>
  <dcterms:modified xsi:type="dcterms:W3CDTF">2019-02-01T09:10:16Z</dcterms:modified>
</cp:coreProperties>
</file>