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0"/>
  </p:notesMasterIdLst>
  <p:sldIdLst>
    <p:sldId id="256" r:id="rId2"/>
    <p:sldId id="267" r:id="rId3"/>
    <p:sldId id="258" r:id="rId4"/>
    <p:sldId id="259" r:id="rId5"/>
    <p:sldId id="260" r:id="rId6"/>
    <p:sldId id="268" r:id="rId7"/>
    <p:sldId id="26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9" r:id="rId17"/>
    <p:sldId id="271" r:id="rId18"/>
    <p:sldId id="281" r:id="rId1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44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r78495\Desktop\INFN%20-%20CERN-STFC\Cu%20cavity%20LNL%20C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r78495\Desktop\INFN%20-%20CERN-STFC\Cu%20cavity%20LNL%20C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r78495\AppData\Local\Microsoft\Windows\INetCache\Content.Outlook\P17E2130\Cu%20cavity%20LNL%2090degree%20-%202nd%20run%20(00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r78495\AppData\Local\Microsoft\Windows\INetCache\Content.Outlook\P17E2130\Cu%20cavity%20LNL%2090degree%20-%202nd%20run%20(00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'Cu cavity LNL C21'!$D$29:$D$660</c:f>
              <c:numCache>
                <c:formatCode>General</c:formatCode>
                <c:ptCount val="632"/>
                <c:pt idx="0">
                  <c:v>19.941839218139599</c:v>
                </c:pt>
                <c:pt idx="1">
                  <c:v>39.895923614502003</c:v>
                </c:pt>
                <c:pt idx="2">
                  <c:v>80.220306396484403</c:v>
                </c:pt>
                <c:pt idx="3">
                  <c:v>119.94483947753901</c:v>
                </c:pt>
                <c:pt idx="4">
                  <c:v>179.8193359375</c:v>
                </c:pt>
                <c:pt idx="5">
                  <c:v>199.69996643066401</c:v>
                </c:pt>
                <c:pt idx="6">
                  <c:v>219.69078063964801</c:v>
                </c:pt>
                <c:pt idx="7">
                  <c:v>239.69383239746099</c:v>
                </c:pt>
                <c:pt idx="8">
                  <c:v>259.80703735351602</c:v>
                </c:pt>
                <c:pt idx="9">
                  <c:v>279.84680175781301</c:v>
                </c:pt>
                <c:pt idx="10">
                  <c:v>299.69070434570301</c:v>
                </c:pt>
                <c:pt idx="11">
                  <c:v>339.79473876953102</c:v>
                </c:pt>
                <c:pt idx="12">
                  <c:v>379.66619873046898</c:v>
                </c:pt>
                <c:pt idx="13">
                  <c:v>399.987548828125</c:v>
                </c:pt>
                <c:pt idx="14">
                  <c:v>419.77023315429699</c:v>
                </c:pt>
                <c:pt idx="15">
                  <c:v>439.72430419921898</c:v>
                </c:pt>
                <c:pt idx="16">
                  <c:v>459.77630615234398</c:v>
                </c:pt>
                <c:pt idx="17">
                  <c:v>479.64471435546898</c:v>
                </c:pt>
                <c:pt idx="18">
                  <c:v>499.66000366210898</c:v>
                </c:pt>
                <c:pt idx="19">
                  <c:v>519.748779296875</c:v>
                </c:pt>
                <c:pt idx="20">
                  <c:v>539.69061279296898</c:v>
                </c:pt>
                <c:pt idx="21">
                  <c:v>559.82830810546898</c:v>
                </c:pt>
                <c:pt idx="22">
                  <c:v>579.77014160156205</c:v>
                </c:pt>
                <c:pt idx="23">
                  <c:v>599.89556884765602</c:v>
                </c:pt>
                <c:pt idx="24">
                  <c:v>619.67834472656295</c:v>
                </c:pt>
                <c:pt idx="25">
                  <c:v>639.57116699218795</c:v>
                </c:pt>
                <c:pt idx="26">
                  <c:v>659.51300048828102</c:v>
                </c:pt>
                <c:pt idx="27">
                  <c:v>680.03021240234398</c:v>
                </c:pt>
                <c:pt idx="28">
                  <c:v>699.54357910156205</c:v>
                </c:pt>
                <c:pt idx="29">
                  <c:v>719.76702880859398</c:v>
                </c:pt>
                <c:pt idx="30">
                  <c:v>739.56195068359398</c:v>
                </c:pt>
                <c:pt idx="31">
                  <c:v>759.54052734375</c:v>
                </c:pt>
                <c:pt idx="32">
                  <c:v>779.53131103515602</c:v>
                </c:pt>
                <c:pt idx="33">
                  <c:v>799.571044921875</c:v>
                </c:pt>
                <c:pt idx="34">
                  <c:v>819.62310791015602</c:v>
                </c:pt>
                <c:pt idx="35">
                  <c:v>839.62609863281295</c:v>
                </c:pt>
                <c:pt idx="36">
                  <c:v>860.31475830078102</c:v>
                </c:pt>
                <c:pt idx="37">
                  <c:v>880.268798828125</c:v>
                </c:pt>
                <c:pt idx="38">
                  <c:v>900.235107421875</c:v>
                </c:pt>
                <c:pt idx="39">
                  <c:v>920.2626953125</c:v>
                </c:pt>
                <c:pt idx="40">
                  <c:v>940.30242919921898</c:v>
                </c:pt>
                <c:pt idx="41">
                  <c:v>960.17083740234398</c:v>
                </c:pt>
                <c:pt idx="42">
                  <c:v>980.12493896484398</c:v>
                </c:pt>
                <c:pt idx="43">
                  <c:v>999.80963134765602</c:v>
                </c:pt>
                <c:pt idx="44">
                  <c:v>1019.78826904297</c:v>
                </c:pt>
                <c:pt idx="45">
                  <c:v>1039.70556640625</c:v>
                </c:pt>
                <c:pt idx="46">
                  <c:v>1059.39038085938</c:v>
                </c:pt>
                <c:pt idx="47">
                  <c:v>1079.63818359375</c:v>
                </c:pt>
                <c:pt idx="48">
                  <c:v>1099.60461425781</c:v>
                </c:pt>
                <c:pt idx="49">
                  <c:v>1119.79125976562</c:v>
                </c:pt>
                <c:pt idx="50">
                  <c:v>1139.74536132812</c:v>
                </c:pt>
                <c:pt idx="51">
                  <c:v>1159.73620605469</c:v>
                </c:pt>
                <c:pt idx="52">
                  <c:v>1179.55554199219</c:v>
                </c:pt>
                <c:pt idx="53">
                  <c:v>1199.68103027344</c:v>
                </c:pt>
                <c:pt idx="54">
                  <c:v>1219.58605957031</c:v>
                </c:pt>
                <c:pt idx="55">
                  <c:v>1239.78503417969</c:v>
                </c:pt>
                <c:pt idx="56">
                  <c:v>1259.65344238281</c:v>
                </c:pt>
                <c:pt idx="57">
                  <c:v>1279.81567382812</c:v>
                </c:pt>
                <c:pt idx="58">
                  <c:v>1300.01452636719</c:v>
                </c:pt>
                <c:pt idx="59">
                  <c:v>1320.04211425781</c:v>
                </c:pt>
                <c:pt idx="60">
                  <c:v>1339.98388671875</c:v>
                </c:pt>
                <c:pt idx="61">
                  <c:v>1360.04821777344</c:v>
                </c:pt>
                <c:pt idx="62">
                  <c:v>1379.5615234375</c:v>
                </c:pt>
                <c:pt idx="63">
                  <c:v>1399.6748046875</c:v>
                </c:pt>
                <c:pt idx="64">
                  <c:v>1419.70239257812</c:v>
                </c:pt>
                <c:pt idx="65">
                  <c:v>1439.59521484375</c:v>
                </c:pt>
                <c:pt idx="66">
                  <c:v>1459.80639648438</c:v>
                </c:pt>
                <c:pt idx="67">
                  <c:v>1479.78491210938</c:v>
                </c:pt>
                <c:pt idx="68">
                  <c:v>1499.69006347656</c:v>
                </c:pt>
                <c:pt idx="69">
                  <c:v>1519.85217285156</c:v>
                </c:pt>
                <c:pt idx="70">
                  <c:v>1539.78186035156</c:v>
                </c:pt>
                <c:pt idx="71">
                  <c:v>1559.74816894531</c:v>
                </c:pt>
                <c:pt idx="72">
                  <c:v>1579.53088378906</c:v>
                </c:pt>
                <c:pt idx="73">
                  <c:v>1599.75427246094</c:v>
                </c:pt>
                <c:pt idx="74">
                  <c:v>1619.59814453125</c:v>
                </c:pt>
                <c:pt idx="75">
                  <c:v>1639.50329589844</c:v>
                </c:pt>
                <c:pt idx="76">
                  <c:v>1659.56750488281</c:v>
                </c:pt>
                <c:pt idx="77">
                  <c:v>1679.61950683594</c:v>
                </c:pt>
                <c:pt idx="78">
                  <c:v>1699.78186035156</c:v>
                </c:pt>
                <c:pt idx="79">
                  <c:v>1719.52770996094</c:v>
                </c:pt>
                <c:pt idx="80">
                  <c:v>1739.95922851562</c:v>
                </c:pt>
                <c:pt idx="81">
                  <c:v>1759.63171386719</c:v>
                </c:pt>
                <c:pt idx="82">
                  <c:v>1779.65930175781</c:v>
                </c:pt>
                <c:pt idx="83">
                  <c:v>1799.78466796875</c:v>
                </c:pt>
                <c:pt idx="84">
                  <c:v>1819.59191894531</c:v>
                </c:pt>
                <c:pt idx="85">
                  <c:v>1839.6806640625</c:v>
                </c:pt>
                <c:pt idx="86">
                  <c:v>1859.63464355469</c:v>
                </c:pt>
                <c:pt idx="87">
                  <c:v>1879.95593261719</c:v>
                </c:pt>
                <c:pt idx="88">
                  <c:v>1899.68981933594</c:v>
                </c:pt>
                <c:pt idx="89">
                  <c:v>1919.58264160156</c:v>
                </c:pt>
                <c:pt idx="90">
                  <c:v>1939.89184570313</c:v>
                </c:pt>
                <c:pt idx="91">
                  <c:v>1960.23754882813</c:v>
                </c:pt>
                <c:pt idx="92">
                  <c:v>1979.67749023438</c:v>
                </c:pt>
                <c:pt idx="93">
                  <c:v>1999.74182128906</c:v>
                </c:pt>
                <c:pt idx="94">
                  <c:v>2019.98962402344</c:v>
                </c:pt>
                <c:pt idx="95">
                  <c:v>2039.58862304687</c:v>
                </c:pt>
                <c:pt idx="96">
                  <c:v>2059.6162109375</c:v>
                </c:pt>
                <c:pt idx="97">
                  <c:v>2079.64379882813</c:v>
                </c:pt>
                <c:pt idx="98">
                  <c:v>2099.53686523438</c:v>
                </c:pt>
                <c:pt idx="99">
                  <c:v>2119.71118164062</c:v>
                </c:pt>
                <c:pt idx="100">
                  <c:v>2139.62841796875</c:v>
                </c:pt>
                <c:pt idx="101">
                  <c:v>2159.88842773438</c:v>
                </c:pt>
                <c:pt idx="102">
                  <c:v>2179.68359375</c:v>
                </c:pt>
                <c:pt idx="103">
                  <c:v>2199.85791015625</c:v>
                </c:pt>
                <c:pt idx="104">
                  <c:v>2219.51806640625</c:v>
                </c:pt>
                <c:pt idx="105">
                  <c:v>2239.82739257813</c:v>
                </c:pt>
                <c:pt idx="106">
                  <c:v>2259.49975585938</c:v>
                </c:pt>
                <c:pt idx="107">
                  <c:v>2279.85791015625</c:v>
                </c:pt>
                <c:pt idx="108">
                  <c:v>2299.76293945313</c:v>
                </c:pt>
                <c:pt idx="109">
                  <c:v>2319.74169921875</c:v>
                </c:pt>
                <c:pt idx="110">
                  <c:v>2339.49975585938</c:v>
                </c:pt>
                <c:pt idx="111">
                  <c:v>2359.56396484375</c:v>
                </c:pt>
                <c:pt idx="112">
                  <c:v>2379.76293945313</c:v>
                </c:pt>
                <c:pt idx="113">
                  <c:v>2399.75366210938</c:v>
                </c:pt>
                <c:pt idx="114">
                  <c:v>2419.54858398438</c:v>
                </c:pt>
                <c:pt idx="115">
                  <c:v>2439.53955078125</c:v>
                </c:pt>
                <c:pt idx="116">
                  <c:v>2459.73852539062</c:v>
                </c:pt>
                <c:pt idx="117">
                  <c:v>2479.85180664062</c:v>
                </c:pt>
                <c:pt idx="118">
                  <c:v>2499.68334960938</c:v>
                </c:pt>
                <c:pt idx="119">
                  <c:v>2519.63745117187</c:v>
                </c:pt>
                <c:pt idx="120">
                  <c:v>2539.67724609375</c:v>
                </c:pt>
                <c:pt idx="121">
                  <c:v>2559.58227539062</c:v>
                </c:pt>
                <c:pt idx="122">
                  <c:v>2579.63427734375</c:v>
                </c:pt>
                <c:pt idx="123">
                  <c:v>2599.5517578125</c:v>
                </c:pt>
                <c:pt idx="124">
                  <c:v>2619.54248046875</c:v>
                </c:pt>
                <c:pt idx="125">
                  <c:v>2639.72924804687</c:v>
                </c:pt>
                <c:pt idx="126">
                  <c:v>2659.59765625</c:v>
                </c:pt>
                <c:pt idx="127">
                  <c:v>2679.61279296875</c:v>
                </c:pt>
                <c:pt idx="128">
                  <c:v>2699.83618164062</c:v>
                </c:pt>
                <c:pt idx="129">
                  <c:v>2719.52099609375</c:v>
                </c:pt>
                <c:pt idx="130">
                  <c:v>2739.56079101562</c:v>
                </c:pt>
                <c:pt idx="131">
                  <c:v>2759.61279296875</c:v>
                </c:pt>
                <c:pt idx="132">
                  <c:v>2779.86059570313</c:v>
                </c:pt>
                <c:pt idx="133">
                  <c:v>2799.75366210938</c:v>
                </c:pt>
                <c:pt idx="134">
                  <c:v>2819.76879882813</c:v>
                </c:pt>
                <c:pt idx="135">
                  <c:v>2839.51489257813</c:v>
                </c:pt>
                <c:pt idx="136">
                  <c:v>2859.83618164062</c:v>
                </c:pt>
                <c:pt idx="137">
                  <c:v>2879.716796875</c:v>
                </c:pt>
                <c:pt idx="138">
                  <c:v>2899.75634765625</c:v>
                </c:pt>
                <c:pt idx="139">
                  <c:v>2919.759765625</c:v>
                </c:pt>
                <c:pt idx="140">
                  <c:v>2939.5546875</c:v>
                </c:pt>
                <c:pt idx="141">
                  <c:v>2959.7412109375</c:v>
                </c:pt>
                <c:pt idx="142">
                  <c:v>2979.64624023438</c:v>
                </c:pt>
                <c:pt idx="143">
                  <c:v>2999.63720703125</c:v>
                </c:pt>
                <c:pt idx="144">
                  <c:v>2999.72290039063</c:v>
                </c:pt>
                <c:pt idx="145">
                  <c:v>2999.5635986328102</c:v>
                </c:pt>
                <c:pt idx="146">
                  <c:v>2987.00366210937</c:v>
                </c:pt>
                <c:pt idx="147">
                  <c:v>2964.9439697265602</c:v>
                </c:pt>
                <c:pt idx="148">
                  <c:v>2945.8406982421898</c:v>
                </c:pt>
                <c:pt idx="149">
                  <c:v>2926.85375976562</c:v>
                </c:pt>
                <c:pt idx="150">
                  <c:v>2906.3487548828102</c:v>
                </c:pt>
                <c:pt idx="151">
                  <c:v>2882.8690185546898</c:v>
                </c:pt>
                <c:pt idx="152">
                  <c:v>2863.3924560546898</c:v>
                </c:pt>
                <c:pt idx="153">
                  <c:v>2847.43530273438</c:v>
                </c:pt>
                <c:pt idx="154">
                  <c:v>2792.91040039062</c:v>
                </c:pt>
                <c:pt idx="155">
                  <c:v>2751.41064453125</c:v>
                </c:pt>
                <c:pt idx="156">
                  <c:v>2733.4337158203102</c:v>
                </c:pt>
                <c:pt idx="157">
                  <c:v>2707.58520507813</c:v>
                </c:pt>
                <c:pt idx="158">
                  <c:v>2689.6204833984398</c:v>
                </c:pt>
                <c:pt idx="159">
                  <c:v>2669.92358398438</c:v>
                </c:pt>
                <c:pt idx="160">
                  <c:v>2649.44921875</c:v>
                </c:pt>
                <c:pt idx="161">
                  <c:v>2629.4827880859398</c:v>
                </c:pt>
                <c:pt idx="162">
                  <c:v>2610.9793701171898</c:v>
                </c:pt>
                <c:pt idx="163">
                  <c:v>2590.97021484375</c:v>
                </c:pt>
                <c:pt idx="164">
                  <c:v>2570.4407958984398</c:v>
                </c:pt>
                <c:pt idx="165">
                  <c:v>2548.4912109375</c:v>
                </c:pt>
                <c:pt idx="166">
                  <c:v>2519.0621337890602</c:v>
                </c:pt>
                <c:pt idx="167">
                  <c:v>2492.0506591796898</c:v>
                </c:pt>
                <c:pt idx="168">
                  <c:v>2470.0460205078102</c:v>
                </c:pt>
                <c:pt idx="169">
                  <c:v>2450.06127929687</c:v>
                </c:pt>
                <c:pt idx="170">
                  <c:v>2401.626953125</c:v>
                </c:pt>
                <c:pt idx="171">
                  <c:v>2355.1080322265602</c:v>
                </c:pt>
                <c:pt idx="172">
                  <c:v>2339.6650390625</c:v>
                </c:pt>
                <c:pt idx="173">
                  <c:v>2314.1959228515602</c:v>
                </c:pt>
                <c:pt idx="174">
                  <c:v>2291.1632080078102</c:v>
                </c:pt>
                <c:pt idx="175">
                  <c:v>2261.18920898438</c:v>
                </c:pt>
                <c:pt idx="176">
                  <c:v>2234.7347412109398</c:v>
                </c:pt>
                <c:pt idx="177">
                  <c:v>2213.27490234375</c:v>
                </c:pt>
                <c:pt idx="178">
                  <c:v>2159.79077148438</c:v>
                </c:pt>
                <c:pt idx="179">
                  <c:v>2118.8173828125</c:v>
                </c:pt>
                <c:pt idx="180">
                  <c:v>2102.29711914062</c:v>
                </c:pt>
                <c:pt idx="181">
                  <c:v>2077.34228515625</c:v>
                </c:pt>
                <c:pt idx="182">
                  <c:v>2057.36376953125</c:v>
                </c:pt>
                <c:pt idx="183">
                  <c:v>2037.3729858398401</c:v>
                </c:pt>
                <c:pt idx="184">
                  <c:v>2018.3737182617199</c:v>
                </c:pt>
                <c:pt idx="185">
                  <c:v>1998.38903808594</c:v>
                </c:pt>
                <c:pt idx="186">
                  <c:v>1943.00109863281</c:v>
                </c:pt>
                <c:pt idx="187">
                  <c:v>1901.966796875</c:v>
                </c:pt>
                <c:pt idx="188">
                  <c:v>1883.9898071289099</c:v>
                </c:pt>
                <c:pt idx="189">
                  <c:v>1848.4396362304699</c:v>
                </c:pt>
                <c:pt idx="190">
                  <c:v>1820.4855346679699</c:v>
                </c:pt>
                <c:pt idx="191">
                  <c:v>1800.0296020507801</c:v>
                </c:pt>
                <c:pt idx="192">
                  <c:v>1779.8245239257801</c:v>
                </c:pt>
                <c:pt idx="193">
                  <c:v>1761.13134765625</c:v>
                </c:pt>
                <c:pt idx="194">
                  <c:v>1741.6362915039099</c:v>
                </c:pt>
                <c:pt idx="195">
                  <c:v>1721.67614746094</c:v>
                </c:pt>
                <c:pt idx="196">
                  <c:v>1698.67993164062</c:v>
                </c:pt>
                <c:pt idx="197">
                  <c:v>1668.71203613281</c:v>
                </c:pt>
                <c:pt idx="198">
                  <c:v>1643.2492065429699</c:v>
                </c:pt>
                <c:pt idx="199">
                  <c:v>1620.74890136719</c:v>
                </c:pt>
                <c:pt idx="200">
                  <c:v>1590.74438476562</c:v>
                </c:pt>
                <c:pt idx="201">
                  <c:v>1564.2470092773401</c:v>
                </c:pt>
                <c:pt idx="202">
                  <c:v>1542.7810668945301</c:v>
                </c:pt>
                <c:pt idx="203">
                  <c:v>1522.75354003906</c:v>
                </c:pt>
                <c:pt idx="204">
                  <c:v>1504.7642211914099</c:v>
                </c:pt>
                <c:pt idx="205">
                  <c:v>1485.2631225585901</c:v>
                </c:pt>
                <c:pt idx="206">
                  <c:v>1464.9234008789099</c:v>
                </c:pt>
                <c:pt idx="207">
                  <c:v>1444.95092773438</c:v>
                </c:pt>
                <c:pt idx="208">
                  <c:v>1425.83544921875</c:v>
                </c:pt>
                <c:pt idx="209">
                  <c:v>1406.33435058594</c:v>
                </c:pt>
                <c:pt idx="210">
                  <c:v>1386.3618774414099</c:v>
                </c:pt>
                <c:pt idx="211">
                  <c:v>1363.3473510742199</c:v>
                </c:pt>
                <c:pt idx="212">
                  <c:v>1334.41394042969</c:v>
                </c:pt>
                <c:pt idx="213">
                  <c:v>1307.4575805664099</c:v>
                </c:pt>
                <c:pt idx="214">
                  <c:v>1285.46520996094</c:v>
                </c:pt>
                <c:pt idx="215">
                  <c:v>1256.04821777344</c:v>
                </c:pt>
                <c:pt idx="216">
                  <c:v>1228.08801269531</c:v>
                </c:pt>
                <c:pt idx="217">
                  <c:v>1208.0972290039099</c:v>
                </c:pt>
                <c:pt idx="218">
                  <c:v>1187.6106567382801</c:v>
                </c:pt>
                <c:pt idx="219">
                  <c:v>1169.1990356445301</c:v>
                </c:pt>
                <c:pt idx="220">
                  <c:v>1149.17761230469</c:v>
                </c:pt>
                <c:pt idx="221">
                  <c:v>1129.17456054688</c:v>
                </c:pt>
                <c:pt idx="222">
                  <c:v>1109.68566894531</c:v>
                </c:pt>
                <c:pt idx="223">
                  <c:v>1087.2097778320301</c:v>
                </c:pt>
                <c:pt idx="224">
                  <c:v>1070.67724609375</c:v>
                </c:pt>
                <c:pt idx="225">
                  <c:v>1050.72314453125</c:v>
                </c:pt>
                <c:pt idx="226">
                  <c:v>1028.7124633789099</c:v>
                </c:pt>
                <c:pt idx="227">
                  <c:v>998.80587768554699</c:v>
                </c:pt>
                <c:pt idx="228">
                  <c:v>971.92294311523403</c:v>
                </c:pt>
                <c:pt idx="229">
                  <c:v>950.81814575195301</c:v>
                </c:pt>
                <c:pt idx="230">
                  <c:v>930.76605224609398</c:v>
                </c:pt>
                <c:pt idx="231">
                  <c:v>912.79519653320301</c:v>
                </c:pt>
                <c:pt idx="232">
                  <c:v>892.78601074218795</c:v>
                </c:pt>
                <c:pt idx="233">
                  <c:v>872.86248779296898</c:v>
                </c:pt>
                <c:pt idx="234">
                  <c:v>852.91464233398403</c:v>
                </c:pt>
                <c:pt idx="235">
                  <c:v>833.95205688476597</c:v>
                </c:pt>
                <c:pt idx="236">
                  <c:v>813.90618896484398</c:v>
                </c:pt>
                <c:pt idx="237">
                  <c:v>793.87255859375</c:v>
                </c:pt>
                <c:pt idx="238">
                  <c:v>771.90469360351597</c:v>
                </c:pt>
                <c:pt idx="239">
                  <c:v>741.93682861328102</c:v>
                </c:pt>
                <c:pt idx="240">
                  <c:v>715.42727661132801</c:v>
                </c:pt>
                <c:pt idx="241">
                  <c:v>693.50839233398403</c:v>
                </c:pt>
                <c:pt idx="242">
                  <c:v>663.5283203125</c:v>
                </c:pt>
                <c:pt idx="243">
                  <c:v>635.95373535156205</c:v>
                </c:pt>
                <c:pt idx="244">
                  <c:v>614.44494628906295</c:v>
                </c:pt>
                <c:pt idx="245">
                  <c:v>594.98666381835903</c:v>
                </c:pt>
                <c:pt idx="246">
                  <c:v>576.99737548828102</c:v>
                </c:pt>
                <c:pt idx="247">
                  <c:v>526.55517578125</c:v>
                </c:pt>
                <c:pt idx="248">
                  <c:v>485.26368713378901</c:v>
                </c:pt>
                <c:pt idx="249">
                  <c:v>467.13360595703102</c:v>
                </c:pt>
                <c:pt idx="250">
                  <c:v>436.63938903808599</c:v>
                </c:pt>
                <c:pt idx="251">
                  <c:v>406.65928649902298</c:v>
                </c:pt>
                <c:pt idx="252">
                  <c:v>380.18646240234398</c:v>
                </c:pt>
                <c:pt idx="253">
                  <c:v>358.20637512207003</c:v>
                </c:pt>
                <c:pt idx="254">
                  <c:v>338.19720458984398</c:v>
                </c:pt>
                <c:pt idx="255">
                  <c:v>320.83224487304699</c:v>
                </c:pt>
                <c:pt idx="256">
                  <c:v>300.95161437988298</c:v>
                </c:pt>
                <c:pt idx="257">
                  <c:v>243.77032470703099</c:v>
                </c:pt>
                <c:pt idx="258">
                  <c:v>202.435997009277</c:v>
                </c:pt>
                <c:pt idx="259">
                  <c:v>184.29981994628901</c:v>
                </c:pt>
                <c:pt idx="260">
                  <c:v>149.75355529785199</c:v>
                </c:pt>
                <c:pt idx="261">
                  <c:v>123.26848602294901</c:v>
                </c:pt>
                <c:pt idx="262">
                  <c:v>101.32511138916</c:v>
                </c:pt>
                <c:pt idx="263">
                  <c:v>81.377151489257798</c:v>
                </c:pt>
                <c:pt idx="264">
                  <c:v>63.449079513549798</c:v>
                </c:pt>
                <c:pt idx="265">
                  <c:v>43.482759475708001</c:v>
                </c:pt>
                <c:pt idx="266">
                  <c:v>-13.123175621032701</c:v>
                </c:pt>
                <c:pt idx="267">
                  <c:v>-55.124683380127003</c:v>
                </c:pt>
                <c:pt idx="268">
                  <c:v>-72.624292373657198</c:v>
                </c:pt>
                <c:pt idx="269">
                  <c:v>-107.611263275146</c:v>
                </c:pt>
                <c:pt idx="270">
                  <c:v>-133.75356292724601</c:v>
                </c:pt>
                <c:pt idx="271">
                  <c:v>-184.42224121093801</c:v>
                </c:pt>
                <c:pt idx="272">
                  <c:v>-225.86674499511699</c:v>
                </c:pt>
                <c:pt idx="273">
                  <c:v>-235.26229858398401</c:v>
                </c:pt>
                <c:pt idx="274">
                  <c:v>-253.19036865234401</c:v>
                </c:pt>
                <c:pt idx="275">
                  <c:v>-271.69380187988298</c:v>
                </c:pt>
                <c:pt idx="276">
                  <c:v>-291.65400695800798</c:v>
                </c:pt>
                <c:pt idx="277">
                  <c:v>-348.65167236328102</c:v>
                </c:pt>
                <c:pt idx="278">
                  <c:v>-390.15737915039102</c:v>
                </c:pt>
                <c:pt idx="279">
                  <c:v>-407.96302795410202</c:v>
                </c:pt>
                <c:pt idx="280">
                  <c:v>-466.28895568847702</c:v>
                </c:pt>
                <c:pt idx="281">
                  <c:v>-484.29660034179699</c:v>
                </c:pt>
                <c:pt idx="282">
                  <c:v>-543.595703125</c:v>
                </c:pt>
                <c:pt idx="283">
                  <c:v>-562.15420532226597</c:v>
                </c:pt>
                <c:pt idx="284">
                  <c:v>-588.12512207031205</c:v>
                </c:pt>
                <c:pt idx="285">
                  <c:v>-607.10601806640602</c:v>
                </c:pt>
                <c:pt idx="286">
                  <c:v>-627.23760986328102</c:v>
                </c:pt>
                <c:pt idx="287">
                  <c:v>-647.179443359375</c:v>
                </c:pt>
                <c:pt idx="288">
                  <c:v>-670.08990478515602</c:v>
                </c:pt>
                <c:pt idx="289">
                  <c:v>-698.99884033203102</c:v>
                </c:pt>
                <c:pt idx="290">
                  <c:v>-760.495361328125</c:v>
                </c:pt>
                <c:pt idx="291">
                  <c:v>-801.56646728515602</c:v>
                </c:pt>
                <c:pt idx="292">
                  <c:v>-843.27423095703102</c:v>
                </c:pt>
                <c:pt idx="293">
                  <c:v>-858.35607910156205</c:v>
                </c:pt>
                <c:pt idx="294">
                  <c:v>-882.94363403320301</c:v>
                </c:pt>
                <c:pt idx="295">
                  <c:v>-904.56872558593795</c:v>
                </c:pt>
                <c:pt idx="296">
                  <c:v>-924.46765136718705</c:v>
                </c:pt>
                <c:pt idx="297">
                  <c:v>-942.4814453125</c:v>
                </c:pt>
                <c:pt idx="298">
                  <c:v>-962.55798339843795</c:v>
                </c:pt>
                <c:pt idx="299">
                  <c:v>-982.67730712890602</c:v>
                </c:pt>
                <c:pt idx="300">
                  <c:v>-1005.6184387207001</c:v>
                </c:pt>
                <c:pt idx="301">
                  <c:v>-1035.6474609375</c:v>
                </c:pt>
                <c:pt idx="302">
                  <c:v>-1061.1348266601599</c:v>
                </c:pt>
                <c:pt idx="303">
                  <c:v>-1083.10266113281</c:v>
                </c:pt>
                <c:pt idx="304">
                  <c:v>-1112.5930786132801</c:v>
                </c:pt>
                <c:pt idx="305">
                  <c:v>-1140.52270507812</c:v>
                </c:pt>
                <c:pt idx="306">
                  <c:v>-1160.95422363281</c:v>
                </c:pt>
                <c:pt idx="307">
                  <c:v>-1181.4591674804699</c:v>
                </c:pt>
                <c:pt idx="308">
                  <c:v>-1199.4238891601599</c:v>
                </c:pt>
                <c:pt idx="309">
                  <c:v>-1218.9127807617199</c:v>
                </c:pt>
                <c:pt idx="310">
                  <c:v>-1239.3994140625</c:v>
                </c:pt>
                <c:pt idx="311">
                  <c:v>-1259.39025878906</c:v>
                </c:pt>
                <c:pt idx="312">
                  <c:v>-1281.3948364257801</c:v>
                </c:pt>
                <c:pt idx="313">
                  <c:v>-1297.9089965820301</c:v>
                </c:pt>
                <c:pt idx="314">
                  <c:v>-1318.3710327148401</c:v>
                </c:pt>
                <c:pt idx="315">
                  <c:v>-1340.36340332031</c:v>
                </c:pt>
                <c:pt idx="316">
                  <c:v>-1369.8477172851599</c:v>
                </c:pt>
                <c:pt idx="317">
                  <c:v>-1396.73681640625</c:v>
                </c:pt>
                <c:pt idx="318">
                  <c:v>-1417.7008666992199</c:v>
                </c:pt>
                <c:pt idx="319">
                  <c:v>-1437.70385742188</c:v>
                </c:pt>
                <c:pt idx="320">
                  <c:v>-1455.7175903320301</c:v>
                </c:pt>
                <c:pt idx="321">
                  <c:v>-1475.83081054687</c:v>
                </c:pt>
                <c:pt idx="322">
                  <c:v>-1496.2929077148401</c:v>
                </c:pt>
                <c:pt idx="323">
                  <c:v>-1516.7489624023401</c:v>
                </c:pt>
                <c:pt idx="324">
                  <c:v>-1534.75659179687</c:v>
                </c:pt>
                <c:pt idx="325">
                  <c:v>-1554.7841186523401</c:v>
                </c:pt>
                <c:pt idx="326">
                  <c:v>-1574.6708374023401</c:v>
                </c:pt>
                <c:pt idx="327">
                  <c:v>-1597.10998535156</c:v>
                </c:pt>
                <c:pt idx="328">
                  <c:v>-1626.5759887695301</c:v>
                </c:pt>
                <c:pt idx="329">
                  <c:v>-1653.58740234375</c:v>
                </c:pt>
                <c:pt idx="330">
                  <c:v>-1675.06555175781</c:v>
                </c:pt>
                <c:pt idx="331">
                  <c:v>-1695.50927734375</c:v>
                </c:pt>
                <c:pt idx="332">
                  <c:v>-1712.48864746094</c:v>
                </c:pt>
                <c:pt idx="333">
                  <c:v>-1733.0487670898401</c:v>
                </c:pt>
                <c:pt idx="334">
                  <c:v>-1753.5414428710901</c:v>
                </c:pt>
                <c:pt idx="335">
                  <c:v>-1773.0120239257801</c:v>
                </c:pt>
                <c:pt idx="336">
                  <c:v>-1791.50317382813</c:v>
                </c:pt>
                <c:pt idx="337">
                  <c:v>-1811.6163940429699</c:v>
                </c:pt>
                <c:pt idx="338">
                  <c:v>-1832.17639160156</c:v>
                </c:pt>
                <c:pt idx="339">
                  <c:v>-1851.5918579101599</c:v>
                </c:pt>
                <c:pt idx="340">
                  <c:v>-1873.6149291992199</c:v>
                </c:pt>
                <c:pt idx="341">
                  <c:v>-1890.67993164062</c:v>
                </c:pt>
                <c:pt idx="342">
                  <c:v>-1945.74938964844</c:v>
                </c:pt>
                <c:pt idx="343">
                  <c:v>-1963.26123046875</c:v>
                </c:pt>
                <c:pt idx="344">
                  <c:v>-1988.7608032226599</c:v>
                </c:pt>
                <c:pt idx="345">
                  <c:v>-2010.64306640625</c:v>
                </c:pt>
                <c:pt idx="346">
                  <c:v>-2040.5557250976599</c:v>
                </c:pt>
                <c:pt idx="347">
                  <c:v>-2068.06298828125</c:v>
                </c:pt>
                <c:pt idx="348">
                  <c:v>-2088.7271728515602</c:v>
                </c:pt>
                <c:pt idx="349">
                  <c:v>-2108.8709716796898</c:v>
                </c:pt>
                <c:pt idx="350">
                  <c:v>-2127.67431640625</c:v>
                </c:pt>
                <c:pt idx="351">
                  <c:v>-2147.1571044921898</c:v>
                </c:pt>
                <c:pt idx="352">
                  <c:v>-2167.251953125</c:v>
                </c:pt>
                <c:pt idx="353">
                  <c:v>-2190.7562255859398</c:v>
                </c:pt>
                <c:pt idx="354">
                  <c:v>-2220.19775390625</c:v>
                </c:pt>
                <c:pt idx="355">
                  <c:v>-2245.697265625</c:v>
                </c:pt>
                <c:pt idx="356">
                  <c:v>-2268.16088867187</c:v>
                </c:pt>
                <c:pt idx="357">
                  <c:v>-2298.1531982421898</c:v>
                </c:pt>
                <c:pt idx="358">
                  <c:v>-2324.6322021484398</c:v>
                </c:pt>
                <c:pt idx="359">
                  <c:v>-2346.14086914062</c:v>
                </c:pt>
                <c:pt idx="360">
                  <c:v>-2366.1195068359398</c:v>
                </c:pt>
                <c:pt idx="361">
                  <c:v>-2384.1639404296898</c:v>
                </c:pt>
                <c:pt idx="362">
                  <c:v>-2403.67114257813</c:v>
                </c:pt>
                <c:pt idx="363">
                  <c:v>-2424.6473388671898</c:v>
                </c:pt>
                <c:pt idx="364">
                  <c:v>-2444.0872802734398</c:v>
                </c:pt>
                <c:pt idx="365">
                  <c:v>-2467.1080322265602</c:v>
                </c:pt>
                <c:pt idx="366">
                  <c:v>-2482.6060791015602</c:v>
                </c:pt>
                <c:pt idx="367">
                  <c:v>-2502.5601806640602</c:v>
                </c:pt>
                <c:pt idx="368">
                  <c:v>-2525.05444335938</c:v>
                </c:pt>
                <c:pt idx="369">
                  <c:v>-2579.01000976562</c:v>
                </c:pt>
                <c:pt idx="370">
                  <c:v>-2619.873046875</c:v>
                </c:pt>
                <c:pt idx="371">
                  <c:v>-2635.4200439453102</c:v>
                </c:pt>
                <c:pt idx="372">
                  <c:v>-2660.30151367187</c:v>
                </c:pt>
                <c:pt idx="373">
                  <c:v>-2681.2655029296898</c:v>
                </c:pt>
                <c:pt idx="374">
                  <c:v>-2701.4765625</c:v>
                </c:pt>
                <c:pt idx="375">
                  <c:v>-2719.60668945313</c:v>
                </c:pt>
                <c:pt idx="376">
                  <c:v>-2739.5853271484398</c:v>
                </c:pt>
                <c:pt idx="377">
                  <c:v>-2759.53930664062</c:v>
                </c:pt>
                <c:pt idx="378">
                  <c:v>-2781.9600830078102</c:v>
                </c:pt>
                <c:pt idx="379">
                  <c:v>-2811.93408203125</c:v>
                </c:pt>
                <c:pt idx="380">
                  <c:v>-2838.51098632813</c:v>
                </c:pt>
                <c:pt idx="381">
                  <c:v>-2859.97705078125</c:v>
                </c:pt>
                <c:pt idx="382">
                  <c:v>-2879.9066162109398</c:v>
                </c:pt>
                <c:pt idx="383">
                  <c:v>-2897.271484375</c:v>
                </c:pt>
                <c:pt idx="384">
                  <c:v>-2917.92944335937</c:v>
                </c:pt>
                <c:pt idx="385">
                  <c:v>-2937.8651123046898</c:v>
                </c:pt>
                <c:pt idx="386">
                  <c:v>-2957.8621826171898</c:v>
                </c:pt>
                <c:pt idx="387">
                  <c:v>-2976.3104248046898</c:v>
                </c:pt>
                <c:pt idx="388">
                  <c:v>-2993.4488525390602</c:v>
                </c:pt>
                <c:pt idx="389">
                  <c:v>-3000.10229492188</c:v>
                </c:pt>
                <c:pt idx="390">
                  <c:v>-2989.5927734375</c:v>
                </c:pt>
                <c:pt idx="391">
                  <c:v>-2963.70751953125</c:v>
                </c:pt>
                <c:pt idx="392">
                  <c:v>-2937.7060546875</c:v>
                </c:pt>
                <c:pt idx="393">
                  <c:v>-2915.7750244140602</c:v>
                </c:pt>
                <c:pt idx="394">
                  <c:v>-2885.72143554687</c:v>
                </c:pt>
                <c:pt idx="395">
                  <c:v>-2858.6181640625</c:v>
                </c:pt>
                <c:pt idx="396">
                  <c:v>-2837.64794921875</c:v>
                </c:pt>
                <c:pt idx="397">
                  <c:v>-2817.6572265625</c:v>
                </c:pt>
                <c:pt idx="398">
                  <c:v>-2799.2823486328102</c:v>
                </c:pt>
                <c:pt idx="399">
                  <c:v>-2779.08325195313</c:v>
                </c:pt>
                <c:pt idx="400">
                  <c:v>-2759.4598388671898</c:v>
                </c:pt>
                <c:pt idx="401">
                  <c:v>-2739.0037841796898</c:v>
                </c:pt>
                <c:pt idx="402">
                  <c:v>-2716.4849853515602</c:v>
                </c:pt>
                <c:pt idx="403">
                  <c:v>-2700.5279541015602</c:v>
                </c:pt>
                <c:pt idx="404">
                  <c:v>-2680.947265625</c:v>
                </c:pt>
                <c:pt idx="405">
                  <c:v>-2658.42236328125</c:v>
                </c:pt>
                <c:pt idx="406">
                  <c:v>-2628.5706787109398</c:v>
                </c:pt>
                <c:pt idx="407">
                  <c:v>-2601.7796630859398</c:v>
                </c:pt>
                <c:pt idx="408">
                  <c:v>-2580.29541015625</c:v>
                </c:pt>
                <c:pt idx="409">
                  <c:v>-2550.28466796875</c:v>
                </c:pt>
                <c:pt idx="410">
                  <c:v>-2522.8079833984398</c:v>
                </c:pt>
                <c:pt idx="411">
                  <c:v>-2502.2052001953102</c:v>
                </c:pt>
                <c:pt idx="412">
                  <c:v>-2450.48364257813</c:v>
                </c:pt>
                <c:pt idx="413">
                  <c:v>-2409.00854492187</c:v>
                </c:pt>
                <c:pt idx="414">
                  <c:v>-2398.4072265625</c:v>
                </c:pt>
                <c:pt idx="415">
                  <c:v>-2371.39575195313</c:v>
                </c:pt>
                <c:pt idx="416">
                  <c:v>-2345.4248046875</c:v>
                </c:pt>
                <c:pt idx="417">
                  <c:v>-2323.5364990234398</c:v>
                </c:pt>
                <c:pt idx="418">
                  <c:v>-2293.5565185546898</c:v>
                </c:pt>
                <c:pt idx="419">
                  <c:v>-2266.04321289062</c:v>
                </c:pt>
                <c:pt idx="420">
                  <c:v>-2208.623046875</c:v>
                </c:pt>
                <c:pt idx="421">
                  <c:v>-2166.86645507813</c:v>
                </c:pt>
                <c:pt idx="422">
                  <c:v>-2152.0233154296898</c:v>
                </c:pt>
                <c:pt idx="423">
                  <c:v>-2125.0791015625</c:v>
                </c:pt>
                <c:pt idx="424">
                  <c:v>-2108.63232421875</c:v>
                </c:pt>
                <c:pt idx="425">
                  <c:v>-2088.6353759765602</c:v>
                </c:pt>
                <c:pt idx="426">
                  <c:v>-2066.64916992187</c:v>
                </c:pt>
                <c:pt idx="427">
                  <c:v>-2036.7119140625</c:v>
                </c:pt>
                <c:pt idx="428">
                  <c:v>-2009.70043945313</c:v>
                </c:pt>
                <c:pt idx="429">
                  <c:v>-1959.35620117187</c:v>
                </c:pt>
                <c:pt idx="430">
                  <c:v>-1917.84436035156</c:v>
                </c:pt>
                <c:pt idx="431">
                  <c:v>-1908.24682617187</c:v>
                </c:pt>
                <c:pt idx="432">
                  <c:v>-1890.14733886719</c:v>
                </c:pt>
                <c:pt idx="433">
                  <c:v>-1871.7296752929699</c:v>
                </c:pt>
                <c:pt idx="434">
                  <c:v>-1851.8368530273401</c:v>
                </c:pt>
                <c:pt idx="435">
                  <c:v>-1831.7969360351599</c:v>
                </c:pt>
                <c:pt idx="436">
                  <c:v>-1808.63549804687</c:v>
                </c:pt>
                <c:pt idx="437">
                  <c:v>-1779.0778198242199</c:v>
                </c:pt>
                <c:pt idx="438">
                  <c:v>-1752.57434082031</c:v>
                </c:pt>
                <c:pt idx="439">
                  <c:v>-1731.07775878906</c:v>
                </c:pt>
                <c:pt idx="440">
                  <c:v>-1711.09924316406</c:v>
                </c:pt>
                <c:pt idx="441">
                  <c:v>-1693.5751342773401</c:v>
                </c:pt>
                <c:pt idx="442">
                  <c:v>-1673.6271362304699</c:v>
                </c:pt>
                <c:pt idx="443">
                  <c:v>-1653.1283569335901</c:v>
                </c:pt>
                <c:pt idx="444">
                  <c:v>-1632.6234741210901</c:v>
                </c:pt>
                <c:pt idx="445">
                  <c:v>-1614.5361938476599</c:v>
                </c:pt>
                <c:pt idx="446">
                  <c:v>-1594.47802734375</c:v>
                </c:pt>
                <c:pt idx="447">
                  <c:v>-1574.64636230469</c:v>
                </c:pt>
                <c:pt idx="448">
                  <c:v>-1554.72290039062</c:v>
                </c:pt>
                <c:pt idx="449">
                  <c:v>-1532.22253417969</c:v>
                </c:pt>
                <c:pt idx="450">
                  <c:v>-1515.7328491210901</c:v>
                </c:pt>
                <c:pt idx="451">
                  <c:v>-1496.8377075195301</c:v>
                </c:pt>
                <c:pt idx="452">
                  <c:v>-1474.3251342773401</c:v>
                </c:pt>
                <c:pt idx="453">
                  <c:v>-1443.86145019531</c:v>
                </c:pt>
                <c:pt idx="454">
                  <c:v>-1417.87829589844</c:v>
                </c:pt>
                <c:pt idx="455">
                  <c:v>-1395.9226684570301</c:v>
                </c:pt>
                <c:pt idx="456">
                  <c:v>-1375.8950805664099</c:v>
                </c:pt>
                <c:pt idx="457">
                  <c:v>-1358.40161132812</c:v>
                </c:pt>
                <c:pt idx="458">
                  <c:v>-1338.4231567382801</c:v>
                </c:pt>
                <c:pt idx="459">
                  <c:v>-1317.9303588867199</c:v>
                </c:pt>
                <c:pt idx="460">
                  <c:v>-1297.9334106445301</c:v>
                </c:pt>
                <c:pt idx="461">
                  <c:v>-1279.4360961914099</c:v>
                </c:pt>
                <c:pt idx="462">
                  <c:v>-1259.94116210938</c:v>
                </c:pt>
                <c:pt idx="463">
                  <c:v>-1239.9932250976599</c:v>
                </c:pt>
                <c:pt idx="464">
                  <c:v>-1217.4315795898401</c:v>
                </c:pt>
                <c:pt idx="465">
                  <c:v>-1187.4821166992199</c:v>
                </c:pt>
                <c:pt idx="466">
                  <c:v>-1161.00317382812</c:v>
                </c:pt>
                <c:pt idx="467">
                  <c:v>-1139.09045410156</c:v>
                </c:pt>
                <c:pt idx="468">
                  <c:v>-1109.18371582031</c:v>
                </c:pt>
                <c:pt idx="469">
                  <c:v>-1081.70092773438</c:v>
                </c:pt>
                <c:pt idx="470">
                  <c:v>-1061.26330566406</c:v>
                </c:pt>
                <c:pt idx="471">
                  <c:v>-1041.32763671875</c:v>
                </c:pt>
                <c:pt idx="472">
                  <c:v>-1022.29168701172</c:v>
                </c:pt>
                <c:pt idx="473">
                  <c:v>-1002.81506347656</c:v>
                </c:pt>
                <c:pt idx="474">
                  <c:v>-982.81814575195301</c:v>
                </c:pt>
                <c:pt idx="475">
                  <c:v>-959.81582641601597</c:v>
                </c:pt>
                <c:pt idx="476">
                  <c:v>-930.81506347656295</c:v>
                </c:pt>
                <c:pt idx="477">
                  <c:v>-903.73623657226597</c:v>
                </c:pt>
                <c:pt idx="478">
                  <c:v>-882.15402221679699</c:v>
                </c:pt>
                <c:pt idx="479">
                  <c:v>-852.68194580078102</c:v>
                </c:pt>
                <c:pt idx="480">
                  <c:v>-825.16250610351597</c:v>
                </c:pt>
                <c:pt idx="481">
                  <c:v>-803.65368652343705</c:v>
                </c:pt>
                <c:pt idx="482">
                  <c:v>-783.59558105468705</c:v>
                </c:pt>
                <c:pt idx="483">
                  <c:v>-766.14495849609398</c:v>
                </c:pt>
                <c:pt idx="484">
                  <c:v>-746.16638183593795</c:v>
                </c:pt>
                <c:pt idx="485">
                  <c:v>-725.67364501953102</c:v>
                </c:pt>
                <c:pt idx="486">
                  <c:v>-706.17251586914097</c:v>
                </c:pt>
                <c:pt idx="487">
                  <c:v>-683.81903076171898</c:v>
                </c:pt>
                <c:pt idx="488">
                  <c:v>-667.37835693359398</c:v>
                </c:pt>
                <c:pt idx="489">
                  <c:v>-647.81597900390602</c:v>
                </c:pt>
                <c:pt idx="490">
                  <c:v>-625.26052856445301</c:v>
                </c:pt>
                <c:pt idx="491">
                  <c:v>-595.28042602539097</c:v>
                </c:pt>
                <c:pt idx="492">
                  <c:v>-568.29348754882801</c:v>
                </c:pt>
                <c:pt idx="493">
                  <c:v>-547.28662109375</c:v>
                </c:pt>
                <c:pt idx="494">
                  <c:v>-527.27743530273403</c:v>
                </c:pt>
                <c:pt idx="495">
                  <c:v>-508.84133911132801</c:v>
                </c:pt>
                <c:pt idx="496">
                  <c:v>-489.32792663574202</c:v>
                </c:pt>
                <c:pt idx="497">
                  <c:v>-431.85287475585898</c:v>
                </c:pt>
                <c:pt idx="498">
                  <c:v>-390.85516357421898</c:v>
                </c:pt>
                <c:pt idx="499">
                  <c:v>-372.82304382324202</c:v>
                </c:pt>
                <c:pt idx="500">
                  <c:v>-338.25840759277298</c:v>
                </c:pt>
                <c:pt idx="501">
                  <c:v>-311.58972167968699</c:v>
                </c:pt>
                <c:pt idx="502">
                  <c:v>-289.75041198730497</c:v>
                </c:pt>
                <c:pt idx="503">
                  <c:v>-237.098556518555</c:v>
                </c:pt>
                <c:pt idx="504">
                  <c:v>-195.68466186523401</c:v>
                </c:pt>
                <c:pt idx="505">
                  <c:v>-179.72138977050801</c:v>
                </c:pt>
                <c:pt idx="506">
                  <c:v>-154.24627685546901</c:v>
                </c:pt>
                <c:pt idx="507">
                  <c:v>-134.224864959717</c:v>
                </c:pt>
                <c:pt idx="508">
                  <c:v>-114.22793579101599</c:v>
                </c:pt>
                <c:pt idx="509">
                  <c:v>-57.279232025146499</c:v>
                </c:pt>
                <c:pt idx="510">
                  <c:v>-16.073440551757798</c:v>
                </c:pt>
                <c:pt idx="511">
                  <c:v>-0.67329740524292003</c:v>
                </c:pt>
                <c:pt idx="512">
                  <c:v>23.2654805183411</c:v>
                </c:pt>
                <c:pt idx="513">
                  <c:v>44.749780654907198</c:v>
                </c:pt>
                <c:pt idx="514">
                  <c:v>97.738273620605497</c:v>
                </c:pt>
                <c:pt idx="515">
                  <c:v>138.98080444335901</c:v>
                </c:pt>
                <c:pt idx="516">
                  <c:v>155.433723449707</c:v>
                </c:pt>
                <c:pt idx="517">
                  <c:v>181.43524169921901</c:v>
                </c:pt>
                <c:pt idx="518">
                  <c:v>201.41992950439499</c:v>
                </c:pt>
                <c:pt idx="519">
                  <c:v>224.550743103027</c:v>
                </c:pt>
                <c:pt idx="520">
                  <c:v>254.07789611816401</c:v>
                </c:pt>
                <c:pt idx="521">
                  <c:v>280.46502685546898</c:v>
                </c:pt>
                <c:pt idx="522">
                  <c:v>331.00515747070301</c:v>
                </c:pt>
                <c:pt idx="523">
                  <c:v>372.94546508789102</c:v>
                </c:pt>
                <c:pt idx="524">
                  <c:v>381.95539855957003</c:v>
                </c:pt>
                <c:pt idx="525">
                  <c:v>400.47106933593699</c:v>
                </c:pt>
                <c:pt idx="526">
                  <c:v>418.46035766601602</c:v>
                </c:pt>
                <c:pt idx="527">
                  <c:v>438.38995361328102</c:v>
                </c:pt>
                <c:pt idx="528">
                  <c:v>458.83369445800798</c:v>
                </c:pt>
                <c:pt idx="529">
                  <c:v>481.84822082519503</c:v>
                </c:pt>
                <c:pt idx="530">
                  <c:v>535.87115478515602</c:v>
                </c:pt>
                <c:pt idx="531">
                  <c:v>577.82366943359398</c:v>
                </c:pt>
                <c:pt idx="532">
                  <c:v>591.785400390625</c:v>
                </c:pt>
                <c:pt idx="533">
                  <c:v>616.25061035156205</c:v>
                </c:pt>
                <c:pt idx="534">
                  <c:v>637.28195190429699</c:v>
                </c:pt>
                <c:pt idx="535">
                  <c:v>657.26052856445301</c:v>
                </c:pt>
                <c:pt idx="536">
                  <c:v>675.26205444335903</c:v>
                </c:pt>
                <c:pt idx="537">
                  <c:v>695.22225952148403</c:v>
                </c:pt>
                <c:pt idx="538">
                  <c:v>752.21380615234398</c:v>
                </c:pt>
                <c:pt idx="539">
                  <c:v>793.67053222656295</c:v>
                </c:pt>
                <c:pt idx="540">
                  <c:v>835.63531494140602</c:v>
                </c:pt>
                <c:pt idx="541">
                  <c:v>849.14410400390602</c:v>
                </c:pt>
                <c:pt idx="542">
                  <c:v>872.61767578125</c:v>
                </c:pt>
                <c:pt idx="543">
                  <c:v>894.12649536132801</c:v>
                </c:pt>
                <c:pt idx="544">
                  <c:v>924.19229125976597</c:v>
                </c:pt>
                <c:pt idx="545">
                  <c:v>952.09124755859398</c:v>
                </c:pt>
                <c:pt idx="546">
                  <c:v>972.10043334960903</c:v>
                </c:pt>
                <c:pt idx="547">
                  <c:v>992.04229736328102</c:v>
                </c:pt>
                <c:pt idx="548">
                  <c:v>1011.01696777344</c:v>
                </c:pt>
                <c:pt idx="549">
                  <c:v>1030.52429199219</c:v>
                </c:pt>
                <c:pt idx="550">
                  <c:v>1050.52124023438</c:v>
                </c:pt>
                <c:pt idx="551">
                  <c:v>1074.0315551757801</c:v>
                </c:pt>
                <c:pt idx="552">
                  <c:v>1103.52197265625</c:v>
                </c:pt>
                <c:pt idx="553">
                  <c:v>1129.02160644531</c:v>
                </c:pt>
                <c:pt idx="554">
                  <c:v>1151.4851684570301</c:v>
                </c:pt>
                <c:pt idx="555">
                  <c:v>1181.60607910156</c:v>
                </c:pt>
                <c:pt idx="556">
                  <c:v>1208.5624389648401</c:v>
                </c:pt>
                <c:pt idx="557">
                  <c:v>1229.50805664062</c:v>
                </c:pt>
                <c:pt idx="558">
                  <c:v>1248.90515136719</c:v>
                </c:pt>
                <c:pt idx="559">
                  <c:v>1267.5983276367199</c:v>
                </c:pt>
                <c:pt idx="560">
                  <c:v>1287.38720703125</c:v>
                </c:pt>
                <c:pt idx="561">
                  <c:v>1307.91662597656</c:v>
                </c:pt>
                <c:pt idx="562">
                  <c:v>1327.70544433594</c:v>
                </c:pt>
                <c:pt idx="563">
                  <c:v>1350.6770629882801</c:v>
                </c:pt>
                <c:pt idx="564">
                  <c:v>1366.18127441406</c:v>
                </c:pt>
                <c:pt idx="565">
                  <c:v>1385.9884643554699</c:v>
                </c:pt>
                <c:pt idx="566">
                  <c:v>1408.76428222656</c:v>
                </c:pt>
                <c:pt idx="567">
                  <c:v>1437.7588500976599</c:v>
                </c:pt>
                <c:pt idx="568">
                  <c:v>1464.8255004882801</c:v>
                </c:pt>
                <c:pt idx="569">
                  <c:v>1486.8056030273401</c:v>
                </c:pt>
                <c:pt idx="570">
                  <c:v>1506.65563964844</c:v>
                </c:pt>
                <c:pt idx="571">
                  <c:v>1524.28991699219</c:v>
                </c:pt>
                <c:pt idx="572">
                  <c:v>1544.39086914062</c:v>
                </c:pt>
                <c:pt idx="573">
                  <c:v>1564.7489624023401</c:v>
                </c:pt>
                <c:pt idx="574">
                  <c:v>1584.6785278320301</c:v>
                </c:pt>
                <c:pt idx="575">
                  <c:v>1602.6555786132801</c:v>
                </c:pt>
                <c:pt idx="576">
                  <c:v>1622.6279907226599</c:v>
                </c:pt>
                <c:pt idx="577">
                  <c:v>1642.1412963867199</c:v>
                </c:pt>
                <c:pt idx="578">
                  <c:v>1665.63940429687</c:v>
                </c:pt>
                <c:pt idx="579">
                  <c:v>1695.09313964844</c:v>
                </c:pt>
                <c:pt idx="580">
                  <c:v>1721.5903930664099</c:v>
                </c:pt>
                <c:pt idx="581">
                  <c:v>1743.564453125</c:v>
                </c:pt>
                <c:pt idx="582">
                  <c:v>1763.0839233398401</c:v>
                </c:pt>
                <c:pt idx="583">
                  <c:v>1780.7182006835901</c:v>
                </c:pt>
                <c:pt idx="584">
                  <c:v>1800.9293823242199</c:v>
                </c:pt>
                <c:pt idx="585">
                  <c:v>1821.95458984375</c:v>
                </c:pt>
                <c:pt idx="586">
                  <c:v>1841.9821166992199</c:v>
                </c:pt>
                <c:pt idx="587">
                  <c:v>1859.9898071289099</c:v>
                </c:pt>
                <c:pt idx="588">
                  <c:v>1879.87658691406</c:v>
                </c:pt>
                <c:pt idx="589">
                  <c:v>1936.53747558594</c:v>
                </c:pt>
                <c:pt idx="590">
                  <c:v>1952.95983886719</c:v>
                </c:pt>
                <c:pt idx="591">
                  <c:v>1978.80224609375</c:v>
                </c:pt>
                <c:pt idx="592">
                  <c:v>2000.7272338867199</c:v>
                </c:pt>
                <c:pt idx="593">
                  <c:v>2030.6154174804699</c:v>
                </c:pt>
                <c:pt idx="594">
                  <c:v>2056.9902954101599</c:v>
                </c:pt>
                <c:pt idx="595">
                  <c:v>2078.0400390625</c:v>
                </c:pt>
                <c:pt idx="596">
                  <c:v>2098.0615234375</c:v>
                </c:pt>
                <c:pt idx="597">
                  <c:v>2116.4669189453102</c:v>
                </c:pt>
                <c:pt idx="598">
                  <c:v>2136.3966064453102</c:v>
                </c:pt>
                <c:pt idx="599">
                  <c:v>2192.85571289062</c:v>
                </c:pt>
                <c:pt idx="600">
                  <c:v>2233.82885742187</c:v>
                </c:pt>
                <c:pt idx="601">
                  <c:v>2252.326171875</c:v>
                </c:pt>
                <c:pt idx="602">
                  <c:v>2287.2642822265602</c:v>
                </c:pt>
                <c:pt idx="603">
                  <c:v>2313.24731445313</c:v>
                </c:pt>
                <c:pt idx="604">
                  <c:v>2335.23974609375</c:v>
                </c:pt>
                <c:pt idx="605">
                  <c:v>2355.2120361328102</c:v>
                </c:pt>
                <c:pt idx="606">
                  <c:v>2373.7523193359398</c:v>
                </c:pt>
                <c:pt idx="607">
                  <c:v>2392.7576904296898</c:v>
                </c:pt>
                <c:pt idx="608">
                  <c:v>2413.6971435546898</c:v>
                </c:pt>
                <c:pt idx="609">
                  <c:v>2465.98193359375</c:v>
                </c:pt>
                <c:pt idx="610">
                  <c:v>2507.4630126953102</c:v>
                </c:pt>
                <c:pt idx="611">
                  <c:v>2517.4583740234398</c:v>
                </c:pt>
                <c:pt idx="612">
                  <c:v>2544.4453125</c:v>
                </c:pt>
                <c:pt idx="613">
                  <c:v>2570.95483398438</c:v>
                </c:pt>
                <c:pt idx="614">
                  <c:v>2592.8922119140602</c:v>
                </c:pt>
                <c:pt idx="615">
                  <c:v>2622.40087890625</c:v>
                </c:pt>
                <c:pt idx="616">
                  <c:v>2649.3695068359398</c:v>
                </c:pt>
                <c:pt idx="617">
                  <c:v>2670.890625</c:v>
                </c:pt>
                <c:pt idx="618">
                  <c:v>2722.86303710938</c:v>
                </c:pt>
                <c:pt idx="619">
                  <c:v>2764.84008789062</c:v>
                </c:pt>
                <c:pt idx="620">
                  <c:v>2781.3480224609398</c:v>
                </c:pt>
                <c:pt idx="621">
                  <c:v>2807.3372802734398</c:v>
                </c:pt>
                <c:pt idx="622">
                  <c:v>2827.3157958984398</c:v>
                </c:pt>
                <c:pt idx="623">
                  <c:v>2849.2960205078102</c:v>
                </c:pt>
                <c:pt idx="624">
                  <c:v>2878.6334228515602</c:v>
                </c:pt>
                <c:pt idx="625">
                  <c:v>2905.9508056640602</c:v>
                </c:pt>
                <c:pt idx="626">
                  <c:v>2927.04345703125</c:v>
                </c:pt>
                <c:pt idx="627">
                  <c:v>2948.01977539063</c:v>
                </c:pt>
                <c:pt idx="628">
                  <c:v>2964.9072265625</c:v>
                </c:pt>
                <c:pt idx="629">
                  <c:v>2985.3876953125</c:v>
                </c:pt>
                <c:pt idx="630">
                  <c:v>2997.5194091796898</c:v>
                </c:pt>
                <c:pt idx="631">
                  <c:v>2999.66162109375</c:v>
                </c:pt>
              </c:numCache>
            </c:numRef>
          </c:xVal>
          <c:yVal>
            <c:numRef>
              <c:f>'Cu cavity LNL C21'!$E$29:$E$660</c:f>
              <c:numCache>
                <c:formatCode>General</c:formatCode>
                <c:ptCount val="632"/>
                <c:pt idx="0">
                  <c:v>-1.8729466643953999E-3</c:v>
                </c:pt>
                <c:pt idx="1">
                  <c:v>-2.7974029855370101E-3</c:v>
                </c:pt>
                <c:pt idx="2">
                  <c:v>-5.4094639772094399E-3</c:v>
                </c:pt>
                <c:pt idx="3">
                  <c:v>-7.9638752761876305E-3</c:v>
                </c:pt>
                <c:pt idx="4">
                  <c:v>-1.1863526670494199E-2</c:v>
                </c:pt>
                <c:pt idx="5">
                  <c:v>-1.31413708140685E-2</c:v>
                </c:pt>
                <c:pt idx="6">
                  <c:v>-1.44322929435879E-2</c:v>
                </c:pt>
                <c:pt idx="7">
                  <c:v>-1.5712169533966602E-2</c:v>
                </c:pt>
                <c:pt idx="8">
                  <c:v>-1.7035415965837301E-2</c:v>
                </c:pt>
                <c:pt idx="9">
                  <c:v>-1.8307389921480802E-2</c:v>
                </c:pt>
                <c:pt idx="10">
                  <c:v>-1.9614902270213199E-2</c:v>
                </c:pt>
                <c:pt idx="11">
                  <c:v>-2.2213559554478901E-2</c:v>
                </c:pt>
                <c:pt idx="12">
                  <c:v>-2.47940856484756E-2</c:v>
                </c:pt>
                <c:pt idx="13">
                  <c:v>-2.6087347496681498E-2</c:v>
                </c:pt>
                <c:pt idx="14">
                  <c:v>-2.74034577195982E-2</c:v>
                </c:pt>
                <c:pt idx="15">
                  <c:v>-2.8654154983065699E-2</c:v>
                </c:pt>
                <c:pt idx="16">
                  <c:v>-2.99390879726604E-2</c:v>
                </c:pt>
                <c:pt idx="17">
                  <c:v>-3.1242403609279101E-2</c:v>
                </c:pt>
                <c:pt idx="18">
                  <c:v>-3.2557266413830603E-2</c:v>
                </c:pt>
                <c:pt idx="19">
                  <c:v>-3.3840098914736397E-2</c:v>
                </c:pt>
                <c:pt idx="20">
                  <c:v>-3.51305563203732E-2</c:v>
                </c:pt>
                <c:pt idx="21">
                  <c:v>-3.6470448599776301E-2</c:v>
                </c:pt>
                <c:pt idx="22">
                  <c:v>-3.7695513007535597E-2</c:v>
                </c:pt>
                <c:pt idx="23">
                  <c:v>-3.9019328999142601E-2</c:v>
                </c:pt>
                <c:pt idx="24">
                  <c:v>-4.0286741719803801E-2</c:v>
                </c:pt>
                <c:pt idx="25">
                  <c:v>-4.1588136354310502E-2</c:v>
                </c:pt>
                <c:pt idx="26">
                  <c:v>-4.2840048937019801E-2</c:v>
                </c:pt>
                <c:pt idx="27">
                  <c:v>-4.4204836346730197E-2</c:v>
                </c:pt>
                <c:pt idx="28">
                  <c:v>-4.5468385740612099E-2</c:v>
                </c:pt>
                <c:pt idx="29">
                  <c:v>-4.6762472963609698E-2</c:v>
                </c:pt>
                <c:pt idx="30">
                  <c:v>-4.8040234967945898E-2</c:v>
                </c:pt>
                <c:pt idx="31">
                  <c:v>-4.9345653708266303E-2</c:v>
                </c:pt>
                <c:pt idx="32">
                  <c:v>-5.0655938910517402E-2</c:v>
                </c:pt>
                <c:pt idx="33">
                  <c:v>-5.1953411886949297E-2</c:v>
                </c:pt>
                <c:pt idx="34">
                  <c:v>-5.3171931470127297E-2</c:v>
                </c:pt>
                <c:pt idx="35">
                  <c:v>-5.4498794118437499E-2</c:v>
                </c:pt>
                <c:pt idx="36">
                  <c:v>-5.5770126509213501E-2</c:v>
                </c:pt>
                <c:pt idx="37">
                  <c:v>-5.7026125141647399E-2</c:v>
                </c:pt>
                <c:pt idx="38">
                  <c:v>-5.8321902518051902E-2</c:v>
                </c:pt>
                <c:pt idx="39">
                  <c:v>-5.9560830855650802E-2</c:v>
                </c:pt>
                <c:pt idx="40">
                  <c:v>-6.0793688183634897E-2</c:v>
                </c:pt>
                <c:pt idx="41">
                  <c:v>-6.2103370950438497E-2</c:v>
                </c:pt>
                <c:pt idx="42">
                  <c:v>-6.3410477720503206E-2</c:v>
                </c:pt>
                <c:pt idx="43">
                  <c:v>-6.4705545449547194E-2</c:v>
                </c:pt>
                <c:pt idx="44">
                  <c:v>-6.5854546202073899E-2</c:v>
                </c:pt>
                <c:pt idx="45">
                  <c:v>-6.7144649041419799E-2</c:v>
                </c:pt>
                <c:pt idx="46">
                  <c:v>-6.8541015308232894E-2</c:v>
                </c:pt>
                <c:pt idx="47">
                  <c:v>-6.9783552815539995E-2</c:v>
                </c:pt>
                <c:pt idx="48">
                  <c:v>-7.1070495598068495E-2</c:v>
                </c:pt>
                <c:pt idx="49">
                  <c:v>-7.2319214697890405E-2</c:v>
                </c:pt>
                <c:pt idx="50">
                  <c:v>-7.3567330065169703E-2</c:v>
                </c:pt>
                <c:pt idx="51">
                  <c:v>-7.4726475131646194E-2</c:v>
                </c:pt>
                <c:pt idx="52">
                  <c:v>-7.5964064276574997E-2</c:v>
                </c:pt>
                <c:pt idx="53">
                  <c:v>-7.7316044751342197E-2</c:v>
                </c:pt>
                <c:pt idx="54">
                  <c:v>-7.8526248913246499E-2</c:v>
                </c:pt>
                <c:pt idx="55">
                  <c:v>-7.9756616145816195E-2</c:v>
                </c:pt>
                <c:pt idx="56">
                  <c:v>-7.9853195889946105E-2</c:v>
                </c:pt>
                <c:pt idx="57">
                  <c:v>-8.09610244607568E-2</c:v>
                </c:pt>
                <c:pt idx="58">
                  <c:v>-8.2165623797651396E-2</c:v>
                </c:pt>
                <c:pt idx="59">
                  <c:v>-8.3329816782773194E-2</c:v>
                </c:pt>
                <c:pt idx="60">
                  <c:v>-8.4399426229809005E-2</c:v>
                </c:pt>
                <c:pt idx="61">
                  <c:v>-8.558719134685E-2</c:v>
                </c:pt>
                <c:pt idx="62">
                  <c:v>-8.6561368923028695E-2</c:v>
                </c:pt>
                <c:pt idx="63">
                  <c:v>-8.7754531518768303E-2</c:v>
                </c:pt>
                <c:pt idx="64">
                  <c:v>-8.8743744658294099E-2</c:v>
                </c:pt>
                <c:pt idx="65">
                  <c:v>-8.9754857151318604E-2</c:v>
                </c:pt>
                <c:pt idx="66">
                  <c:v>-9.0676246780952305E-2</c:v>
                </c:pt>
                <c:pt idx="67">
                  <c:v>-9.1446133115059003E-2</c:v>
                </c:pt>
                <c:pt idx="68">
                  <c:v>-9.2334818633028004E-2</c:v>
                </c:pt>
                <c:pt idx="69">
                  <c:v>-9.2897374109108505E-2</c:v>
                </c:pt>
                <c:pt idx="70">
                  <c:v>-9.3525106701927194E-2</c:v>
                </c:pt>
                <c:pt idx="71">
                  <c:v>-9.3826350417428206E-2</c:v>
                </c:pt>
                <c:pt idx="72">
                  <c:v>-9.4187144733475697E-2</c:v>
                </c:pt>
                <c:pt idx="73">
                  <c:v>-9.41024569857703E-2</c:v>
                </c:pt>
                <c:pt idx="74">
                  <c:v>-9.3772013492564602E-2</c:v>
                </c:pt>
                <c:pt idx="75">
                  <c:v>-9.3026122831991298E-2</c:v>
                </c:pt>
                <c:pt idx="76">
                  <c:v>-9.1750998539557496E-2</c:v>
                </c:pt>
                <c:pt idx="77">
                  <c:v>-8.9651077863480005E-2</c:v>
                </c:pt>
                <c:pt idx="78">
                  <c:v>-8.6509053751637394E-2</c:v>
                </c:pt>
                <c:pt idx="79">
                  <c:v>-8.1835745462002604E-2</c:v>
                </c:pt>
                <c:pt idx="80">
                  <c:v>-7.5025050916696201E-2</c:v>
                </c:pt>
                <c:pt idx="81">
                  <c:v>-6.6376914506539E-2</c:v>
                </c:pt>
                <c:pt idx="82">
                  <c:v>-5.6445222187198899E-2</c:v>
                </c:pt>
                <c:pt idx="83">
                  <c:v>-4.7552956608442498E-2</c:v>
                </c:pt>
                <c:pt idx="84">
                  <c:v>-4.1421497546760097E-2</c:v>
                </c:pt>
                <c:pt idx="85">
                  <c:v>-3.7197719650075803E-2</c:v>
                </c:pt>
                <c:pt idx="86">
                  <c:v>-3.3810400310622199E-2</c:v>
                </c:pt>
                <c:pt idx="87">
                  <c:v>-3.0878958072617198E-2</c:v>
                </c:pt>
                <c:pt idx="88">
                  <c:v>-2.8450469027378699E-2</c:v>
                </c:pt>
                <c:pt idx="89">
                  <c:v>-2.6227146587615199E-2</c:v>
                </c:pt>
                <c:pt idx="90">
                  <c:v>-2.4137817465185799E-2</c:v>
                </c:pt>
                <c:pt idx="91">
                  <c:v>-2.2372313883178001E-2</c:v>
                </c:pt>
                <c:pt idx="92">
                  <c:v>-2.06538882563569E-2</c:v>
                </c:pt>
                <c:pt idx="93">
                  <c:v>-1.9164436551790301E-2</c:v>
                </c:pt>
                <c:pt idx="94">
                  <c:v>-1.77683801228645E-2</c:v>
                </c:pt>
                <c:pt idx="95">
                  <c:v>-1.62580927379713E-2</c:v>
                </c:pt>
                <c:pt idx="96">
                  <c:v>-1.5284513499872501E-2</c:v>
                </c:pt>
                <c:pt idx="97">
                  <c:v>-1.39572535258895E-2</c:v>
                </c:pt>
                <c:pt idx="98">
                  <c:v>-1.29752626269896E-2</c:v>
                </c:pt>
                <c:pt idx="99">
                  <c:v>-1.16753424769058E-2</c:v>
                </c:pt>
                <c:pt idx="100">
                  <c:v>-1.0750449997777E-2</c:v>
                </c:pt>
                <c:pt idx="101">
                  <c:v>-9.7644437557087294E-3</c:v>
                </c:pt>
                <c:pt idx="102">
                  <c:v>-9.0399220735811296E-3</c:v>
                </c:pt>
                <c:pt idx="103">
                  <c:v>-8.2217473326165105E-3</c:v>
                </c:pt>
                <c:pt idx="104">
                  <c:v>-7.4949433097218701E-3</c:v>
                </c:pt>
                <c:pt idx="105">
                  <c:v>-6.67513379486141E-3</c:v>
                </c:pt>
                <c:pt idx="106">
                  <c:v>-6.0358431412320598E-3</c:v>
                </c:pt>
                <c:pt idx="107">
                  <c:v>-5.3345070329486903E-3</c:v>
                </c:pt>
                <c:pt idx="108">
                  <c:v>-4.6228249476945203E-3</c:v>
                </c:pt>
                <c:pt idx="109">
                  <c:v>-4.0613852312308399E-3</c:v>
                </c:pt>
                <c:pt idx="110">
                  <c:v>-3.5025149697041499E-3</c:v>
                </c:pt>
                <c:pt idx="111">
                  <c:v>-2.8862241577061899E-3</c:v>
                </c:pt>
                <c:pt idx="112">
                  <c:v>-2.35824496991454E-3</c:v>
                </c:pt>
                <c:pt idx="113">
                  <c:v>-1.83776415725502E-3</c:v>
                </c:pt>
                <c:pt idx="114">
                  <c:v>-1.39386500708898E-3</c:v>
                </c:pt>
                <c:pt idx="115">
                  <c:v>-9.1289608842001996E-4</c:v>
                </c:pt>
                <c:pt idx="116">
                  <c:v>-4.93391122362632E-4</c:v>
                </c:pt>
                <c:pt idx="117" formatCode="0.00E+00">
                  <c:v>-5.0593572364394502E-5</c:v>
                </c:pt>
                <c:pt idx="118">
                  <c:v>2.8527642483048698E-4</c:v>
                </c:pt>
                <c:pt idx="119">
                  <c:v>7.6329102066046404E-4</c:v>
                </c:pt>
                <c:pt idx="120">
                  <c:v>1.04856545687963E-3</c:v>
                </c:pt>
                <c:pt idx="121">
                  <c:v>1.45955469675837E-3</c:v>
                </c:pt>
                <c:pt idx="122">
                  <c:v>1.7189966398774E-3</c:v>
                </c:pt>
                <c:pt idx="123">
                  <c:v>2.0903257700644901E-3</c:v>
                </c:pt>
                <c:pt idx="124">
                  <c:v>2.4867230835067E-3</c:v>
                </c:pt>
                <c:pt idx="125">
                  <c:v>2.6324317988087702E-3</c:v>
                </c:pt>
                <c:pt idx="126">
                  <c:v>2.9594698095158898E-3</c:v>
                </c:pt>
                <c:pt idx="127">
                  <c:v>3.04339997063274E-3</c:v>
                </c:pt>
                <c:pt idx="128">
                  <c:v>3.2481587118024301E-3</c:v>
                </c:pt>
                <c:pt idx="129">
                  <c:v>3.34925437724578E-3</c:v>
                </c:pt>
                <c:pt idx="130">
                  <c:v>3.57509153250981E-3</c:v>
                </c:pt>
                <c:pt idx="131">
                  <c:v>3.6895196761913798E-3</c:v>
                </c:pt>
                <c:pt idx="132">
                  <c:v>3.8676477069546399E-3</c:v>
                </c:pt>
                <c:pt idx="133">
                  <c:v>3.9200179047053198E-3</c:v>
                </c:pt>
                <c:pt idx="134">
                  <c:v>4.0319209954368896E-3</c:v>
                </c:pt>
                <c:pt idx="135">
                  <c:v>4.1638577377173898E-3</c:v>
                </c:pt>
                <c:pt idx="136">
                  <c:v>4.2492207883249302E-3</c:v>
                </c:pt>
                <c:pt idx="137">
                  <c:v>4.3255018216352302E-3</c:v>
                </c:pt>
                <c:pt idx="138">
                  <c:v>4.3605699901455904E-3</c:v>
                </c:pt>
                <c:pt idx="139">
                  <c:v>4.4371458734399098E-3</c:v>
                </c:pt>
                <c:pt idx="140">
                  <c:v>4.4917805815079597E-3</c:v>
                </c:pt>
                <c:pt idx="141">
                  <c:v>4.4379724678959799E-3</c:v>
                </c:pt>
                <c:pt idx="142">
                  <c:v>4.4227859316817997E-3</c:v>
                </c:pt>
                <c:pt idx="143">
                  <c:v>4.4070791901300397E-3</c:v>
                </c:pt>
                <c:pt idx="144">
                  <c:v>4.3619702887155703E-3</c:v>
                </c:pt>
                <c:pt idx="145">
                  <c:v>4.3555887443753397E-3</c:v>
                </c:pt>
                <c:pt idx="146">
                  <c:v>5.0667677766466799E-3</c:v>
                </c:pt>
                <c:pt idx="147">
                  <c:v>5.6375274170490097E-3</c:v>
                </c:pt>
                <c:pt idx="148">
                  <c:v>5.7708091282186796E-3</c:v>
                </c:pt>
                <c:pt idx="149">
                  <c:v>5.6847020796779602E-3</c:v>
                </c:pt>
                <c:pt idx="150">
                  <c:v>5.6251991505705499E-3</c:v>
                </c:pt>
                <c:pt idx="151">
                  <c:v>5.5211080730856298E-3</c:v>
                </c:pt>
                <c:pt idx="152">
                  <c:v>7.9630396486947298E-3</c:v>
                </c:pt>
                <c:pt idx="153">
                  <c:v>8.7417554176632307E-3</c:v>
                </c:pt>
                <c:pt idx="154">
                  <c:v>8.5885659146199608E-3</c:v>
                </c:pt>
                <c:pt idx="155">
                  <c:v>8.4584412253443306E-3</c:v>
                </c:pt>
                <c:pt idx="156">
                  <c:v>8.2700277769353295E-3</c:v>
                </c:pt>
                <c:pt idx="157">
                  <c:v>8.1267959564889306E-3</c:v>
                </c:pt>
                <c:pt idx="158">
                  <c:v>7.9767694469961795E-3</c:v>
                </c:pt>
                <c:pt idx="159">
                  <c:v>7.8483446924282902E-3</c:v>
                </c:pt>
                <c:pt idx="160">
                  <c:v>7.6887344543375398E-3</c:v>
                </c:pt>
                <c:pt idx="161">
                  <c:v>7.6475465311265896E-3</c:v>
                </c:pt>
                <c:pt idx="162">
                  <c:v>7.4810688459886901E-3</c:v>
                </c:pt>
                <c:pt idx="163">
                  <c:v>7.2973513494945302E-3</c:v>
                </c:pt>
                <c:pt idx="164">
                  <c:v>7.1031963050548503E-3</c:v>
                </c:pt>
                <c:pt idx="165">
                  <c:v>6.8886770029321902E-3</c:v>
                </c:pt>
                <c:pt idx="166">
                  <c:v>6.3499669683792599E-3</c:v>
                </c:pt>
                <c:pt idx="167">
                  <c:v>6.08198951188655E-3</c:v>
                </c:pt>
                <c:pt idx="168">
                  <c:v>5.8276572203979603E-3</c:v>
                </c:pt>
                <c:pt idx="169">
                  <c:v>5.6069700695313297E-3</c:v>
                </c:pt>
                <c:pt idx="170">
                  <c:v>5.0464906236370203E-3</c:v>
                </c:pt>
                <c:pt idx="171">
                  <c:v>4.4889923096343301E-3</c:v>
                </c:pt>
                <c:pt idx="172">
                  <c:v>3.9253207941963401E-3</c:v>
                </c:pt>
                <c:pt idx="173">
                  <c:v>3.8580123447679898E-3</c:v>
                </c:pt>
                <c:pt idx="174">
                  <c:v>3.6428046048725001E-3</c:v>
                </c:pt>
                <c:pt idx="175">
                  <c:v>3.0753450078319601E-3</c:v>
                </c:pt>
                <c:pt idx="176">
                  <c:v>2.7638286644511801E-3</c:v>
                </c:pt>
                <c:pt idx="177">
                  <c:v>2.44562702169793E-3</c:v>
                </c:pt>
                <c:pt idx="178">
                  <c:v>1.9057087676542001E-3</c:v>
                </c:pt>
                <c:pt idx="179">
                  <c:v>1.2777644660291699E-3</c:v>
                </c:pt>
                <c:pt idx="180">
                  <c:v>6.0295948291783595E-4</c:v>
                </c:pt>
                <c:pt idx="181">
                  <c:v>2.8482975060431601E-4</c:v>
                </c:pt>
                <c:pt idx="182" formatCode="0.00E+00">
                  <c:v>-2.6140915609312798E-5</c:v>
                </c:pt>
                <c:pt idx="183">
                  <c:v>-3.45945092968513E-4</c:v>
                </c:pt>
                <c:pt idx="184">
                  <c:v>-6.4758781574641403E-4</c:v>
                </c:pt>
                <c:pt idx="185">
                  <c:v>-5.7158249267801498E-4</c:v>
                </c:pt>
                <c:pt idx="186">
                  <c:v>-1.3300752261544699E-3</c:v>
                </c:pt>
                <c:pt idx="187">
                  <c:v>-1.95248867704842E-3</c:v>
                </c:pt>
                <c:pt idx="188">
                  <c:v>-2.65047775432468E-3</c:v>
                </c:pt>
                <c:pt idx="189">
                  <c:v>-3.3638784008136698E-3</c:v>
                </c:pt>
                <c:pt idx="190">
                  <c:v>-3.66490295792396E-3</c:v>
                </c:pt>
                <c:pt idx="191">
                  <c:v>-4.0618510960974902E-3</c:v>
                </c:pt>
                <c:pt idx="192">
                  <c:v>-4.4564382665853199E-3</c:v>
                </c:pt>
                <c:pt idx="193">
                  <c:v>-4.8334563985272501E-3</c:v>
                </c:pt>
                <c:pt idx="194">
                  <c:v>-5.2776259571140202E-3</c:v>
                </c:pt>
                <c:pt idx="195">
                  <c:v>-5.6292632898540399E-3</c:v>
                </c:pt>
                <c:pt idx="196">
                  <c:v>-6.0625453938654298E-3</c:v>
                </c:pt>
                <c:pt idx="197">
                  <c:v>-6.9222903930428103E-3</c:v>
                </c:pt>
                <c:pt idx="198">
                  <c:v>-7.3514107186928397E-3</c:v>
                </c:pt>
                <c:pt idx="199">
                  <c:v>-7.6919120849347402E-3</c:v>
                </c:pt>
                <c:pt idx="200">
                  <c:v>-8.4310815621813397E-3</c:v>
                </c:pt>
                <c:pt idx="201">
                  <c:v>-8.8759731915865892E-3</c:v>
                </c:pt>
                <c:pt idx="202">
                  <c:v>-9.3221450612688307E-3</c:v>
                </c:pt>
                <c:pt idx="203">
                  <c:v>-9.7677202826495103E-3</c:v>
                </c:pt>
                <c:pt idx="204">
                  <c:v>-1.0207084383606801E-2</c:v>
                </c:pt>
                <c:pt idx="205">
                  <c:v>-1.0854025701821E-2</c:v>
                </c:pt>
                <c:pt idx="206">
                  <c:v>-1.13462227801986E-2</c:v>
                </c:pt>
                <c:pt idx="207">
                  <c:v>-1.1816021453499701E-2</c:v>
                </c:pt>
                <c:pt idx="208">
                  <c:v>-1.2296342064198299E-2</c:v>
                </c:pt>
                <c:pt idx="209">
                  <c:v>-1.26371356650191E-2</c:v>
                </c:pt>
                <c:pt idx="210">
                  <c:v>-1.3138056418636201E-2</c:v>
                </c:pt>
                <c:pt idx="211">
                  <c:v>-1.37675486721012E-2</c:v>
                </c:pt>
                <c:pt idx="212">
                  <c:v>-1.45769640387541E-2</c:v>
                </c:pt>
                <c:pt idx="213">
                  <c:v>-1.5327458960256E-2</c:v>
                </c:pt>
                <c:pt idx="214">
                  <c:v>-1.5888019756558701E-2</c:v>
                </c:pt>
                <c:pt idx="215">
                  <c:v>-1.6624685660660801E-2</c:v>
                </c:pt>
                <c:pt idx="216">
                  <c:v>-1.7299095893718499E-2</c:v>
                </c:pt>
                <c:pt idx="217">
                  <c:v>-1.7709308508705598E-2</c:v>
                </c:pt>
                <c:pt idx="218">
                  <c:v>-1.8236063377970801E-2</c:v>
                </c:pt>
                <c:pt idx="219">
                  <c:v>-1.8806670948784202E-2</c:v>
                </c:pt>
                <c:pt idx="220">
                  <c:v>-1.95690714052075E-2</c:v>
                </c:pt>
                <c:pt idx="221">
                  <c:v>-2.0052819838910701E-2</c:v>
                </c:pt>
                <c:pt idx="222">
                  <c:v>-2.0446088781782602E-2</c:v>
                </c:pt>
                <c:pt idx="223">
                  <c:v>-2.08797062317919E-2</c:v>
                </c:pt>
                <c:pt idx="224">
                  <c:v>-2.1316380538834001E-2</c:v>
                </c:pt>
                <c:pt idx="225">
                  <c:v>-2.1727540327729899E-2</c:v>
                </c:pt>
                <c:pt idx="226">
                  <c:v>-2.2166401370119802E-2</c:v>
                </c:pt>
                <c:pt idx="227">
                  <c:v>-2.2905489518535199E-2</c:v>
                </c:pt>
                <c:pt idx="228">
                  <c:v>-2.3120727569413899E-2</c:v>
                </c:pt>
                <c:pt idx="229">
                  <c:v>-2.33208834624676E-2</c:v>
                </c:pt>
                <c:pt idx="230">
                  <c:v>-2.34162702544937E-2</c:v>
                </c:pt>
                <c:pt idx="231">
                  <c:v>-2.3855910850590401E-2</c:v>
                </c:pt>
                <c:pt idx="232">
                  <c:v>-2.3768462899159001E-2</c:v>
                </c:pt>
                <c:pt idx="233">
                  <c:v>-2.3827420452953201E-2</c:v>
                </c:pt>
                <c:pt idx="234">
                  <c:v>-2.3739017754339099E-2</c:v>
                </c:pt>
                <c:pt idx="235">
                  <c:v>-2.3474194116375299E-2</c:v>
                </c:pt>
                <c:pt idx="236">
                  <c:v>-2.2979558309485299E-2</c:v>
                </c:pt>
                <c:pt idx="237">
                  <c:v>-2.2830560303392099E-2</c:v>
                </c:pt>
                <c:pt idx="238">
                  <c:v>-2.2626454876073902E-2</c:v>
                </c:pt>
                <c:pt idx="239">
                  <c:v>-2.15503655990005E-2</c:v>
                </c:pt>
                <c:pt idx="240">
                  <c:v>-2.13697798399991E-2</c:v>
                </c:pt>
                <c:pt idx="241">
                  <c:v>-2.07451454020206E-2</c:v>
                </c:pt>
                <c:pt idx="242">
                  <c:v>-1.9221193053211499E-2</c:v>
                </c:pt>
                <c:pt idx="243">
                  <c:v>-1.8415334201533299E-2</c:v>
                </c:pt>
                <c:pt idx="244">
                  <c:v>-1.80348170667309E-2</c:v>
                </c:pt>
                <c:pt idx="245">
                  <c:v>-1.71855358952216E-2</c:v>
                </c:pt>
                <c:pt idx="246">
                  <c:v>-1.6336955279209101E-2</c:v>
                </c:pt>
                <c:pt idx="247">
                  <c:v>-1.4809209557743499E-2</c:v>
                </c:pt>
                <c:pt idx="248">
                  <c:v>-1.3108484959131399E-2</c:v>
                </c:pt>
                <c:pt idx="249">
                  <c:v>-1.1783214881432301E-2</c:v>
                </c:pt>
                <c:pt idx="250">
                  <c:v>-1.0744378991851501E-2</c:v>
                </c:pt>
                <c:pt idx="251">
                  <c:v>-9.2167054428848108E-3</c:v>
                </c:pt>
                <c:pt idx="252">
                  <c:v>-7.8945576574779297E-3</c:v>
                </c:pt>
                <c:pt idx="253">
                  <c:v>-7.1715128237035304E-3</c:v>
                </c:pt>
                <c:pt idx="254">
                  <c:v>-6.4984217864873699E-3</c:v>
                </c:pt>
                <c:pt idx="255">
                  <c:v>-5.54403611450144E-3</c:v>
                </c:pt>
                <c:pt idx="256">
                  <c:v>-4.35818329210558E-3</c:v>
                </c:pt>
                <c:pt idx="257">
                  <c:v>-2.75175185849879E-3</c:v>
                </c:pt>
                <c:pt idx="258">
                  <c:v>-7.7967432874112195E-4</c:v>
                </c:pt>
                <c:pt idx="259">
                  <c:v>1.1216464131835E-3</c:v>
                </c:pt>
                <c:pt idx="260">
                  <c:v>3.1289909826529199E-3</c:v>
                </c:pt>
                <c:pt idx="261">
                  <c:v>4.1044824588978004E-3</c:v>
                </c:pt>
                <c:pt idx="262">
                  <c:v>5.0715162160229702E-3</c:v>
                </c:pt>
                <c:pt idx="263">
                  <c:v>5.9793393416859696E-3</c:v>
                </c:pt>
                <c:pt idx="264">
                  <c:v>7.0526024160990101E-3</c:v>
                </c:pt>
                <c:pt idx="265">
                  <c:v>8.1109411193745502E-3</c:v>
                </c:pt>
                <c:pt idx="266">
                  <c:v>9.41593850900313E-3</c:v>
                </c:pt>
                <c:pt idx="267">
                  <c:v>1.19209181372308E-2</c:v>
                </c:pt>
                <c:pt idx="268">
                  <c:v>1.39976308426254E-2</c:v>
                </c:pt>
                <c:pt idx="269">
                  <c:v>1.6279437002622701E-2</c:v>
                </c:pt>
                <c:pt idx="270">
                  <c:v>1.7045831515558298E-2</c:v>
                </c:pt>
                <c:pt idx="271">
                  <c:v>1.95210426725454E-2</c:v>
                </c:pt>
                <c:pt idx="272">
                  <c:v>2.1697673814828601E-2</c:v>
                </c:pt>
                <c:pt idx="273">
                  <c:v>2.26320114684775E-2</c:v>
                </c:pt>
                <c:pt idx="274">
                  <c:v>2.3927185908597302E-2</c:v>
                </c:pt>
                <c:pt idx="275">
                  <c:v>2.5485669032082901E-2</c:v>
                </c:pt>
                <c:pt idx="276">
                  <c:v>2.6415456849849001E-2</c:v>
                </c:pt>
                <c:pt idx="277">
                  <c:v>2.8270616511193201E-2</c:v>
                </c:pt>
                <c:pt idx="278">
                  <c:v>3.1010189723590501E-2</c:v>
                </c:pt>
                <c:pt idx="279">
                  <c:v>3.2986588194481498E-2</c:v>
                </c:pt>
                <c:pt idx="280">
                  <c:v>3.5595917321480902E-2</c:v>
                </c:pt>
                <c:pt idx="281">
                  <c:v>3.7502326145285002E-2</c:v>
                </c:pt>
                <c:pt idx="282">
                  <c:v>4.0296142866549298E-2</c:v>
                </c:pt>
                <c:pt idx="283">
                  <c:v>4.3535636810367699E-2</c:v>
                </c:pt>
                <c:pt idx="284">
                  <c:v>4.4533267586338098E-2</c:v>
                </c:pt>
                <c:pt idx="285">
                  <c:v>4.5928473854582298E-2</c:v>
                </c:pt>
                <c:pt idx="286">
                  <c:v>4.7160464002435599E-2</c:v>
                </c:pt>
                <c:pt idx="287">
                  <c:v>4.8492397619683401E-2</c:v>
                </c:pt>
                <c:pt idx="288">
                  <c:v>4.9680633422680601E-2</c:v>
                </c:pt>
                <c:pt idx="289">
                  <c:v>5.2156035526249797E-2</c:v>
                </c:pt>
                <c:pt idx="290">
                  <c:v>5.44660039985118E-2</c:v>
                </c:pt>
                <c:pt idx="291">
                  <c:v>5.7217207688069399E-2</c:v>
                </c:pt>
                <c:pt idx="292">
                  <c:v>5.9653643379657201E-2</c:v>
                </c:pt>
                <c:pt idx="293">
                  <c:v>6.2234987644574698E-2</c:v>
                </c:pt>
                <c:pt idx="294">
                  <c:v>6.3332819148138403E-2</c:v>
                </c:pt>
                <c:pt idx="295">
                  <c:v>6.4385421216810304E-2</c:v>
                </c:pt>
                <c:pt idx="296">
                  <c:v>6.5583405794273894E-2</c:v>
                </c:pt>
                <c:pt idx="297">
                  <c:v>6.7239266437835801E-2</c:v>
                </c:pt>
                <c:pt idx="298">
                  <c:v>6.8735259584298103E-2</c:v>
                </c:pt>
                <c:pt idx="299">
                  <c:v>6.9894828223068903E-2</c:v>
                </c:pt>
                <c:pt idx="300">
                  <c:v>7.1162065183521694E-2</c:v>
                </c:pt>
                <c:pt idx="301">
                  <c:v>7.3424296233896499E-2</c:v>
                </c:pt>
                <c:pt idx="302">
                  <c:v>7.4636860864447305E-2</c:v>
                </c:pt>
                <c:pt idx="303">
                  <c:v>7.5804394740649303E-2</c:v>
                </c:pt>
                <c:pt idx="304">
                  <c:v>7.8350995807857399E-2</c:v>
                </c:pt>
                <c:pt idx="305">
                  <c:v>7.9267348102910196E-2</c:v>
                </c:pt>
                <c:pt idx="306">
                  <c:v>8.0433644336040805E-2</c:v>
                </c:pt>
                <c:pt idx="307">
                  <c:v>8.1489757583884603E-2</c:v>
                </c:pt>
                <c:pt idx="308">
                  <c:v>8.2912713987954495E-2</c:v>
                </c:pt>
                <c:pt idx="309">
                  <c:v>8.3940756188404103E-2</c:v>
                </c:pt>
                <c:pt idx="310">
                  <c:v>8.5014552417093298E-2</c:v>
                </c:pt>
                <c:pt idx="311">
                  <c:v>8.6166217713128102E-2</c:v>
                </c:pt>
                <c:pt idx="312">
                  <c:v>8.6999576174095802E-2</c:v>
                </c:pt>
                <c:pt idx="313">
                  <c:v>8.7820350447625095E-2</c:v>
                </c:pt>
                <c:pt idx="314">
                  <c:v>8.8803212514321495E-2</c:v>
                </c:pt>
                <c:pt idx="315">
                  <c:v>8.9752247696794296E-2</c:v>
                </c:pt>
                <c:pt idx="316">
                  <c:v>9.0666032877176297E-2</c:v>
                </c:pt>
                <c:pt idx="317">
                  <c:v>9.1463898510509498E-2</c:v>
                </c:pt>
                <c:pt idx="318">
                  <c:v>9.1867730205742806E-2</c:v>
                </c:pt>
                <c:pt idx="319">
                  <c:v>9.2065500931222996E-2</c:v>
                </c:pt>
                <c:pt idx="320">
                  <c:v>9.2388769987942099E-2</c:v>
                </c:pt>
                <c:pt idx="321">
                  <c:v>9.23533414063029E-2</c:v>
                </c:pt>
                <c:pt idx="322">
                  <c:v>9.1851289409412798E-2</c:v>
                </c:pt>
                <c:pt idx="323">
                  <c:v>9.1353794420700199E-2</c:v>
                </c:pt>
                <c:pt idx="324">
                  <c:v>9.0451144148202503E-2</c:v>
                </c:pt>
                <c:pt idx="325">
                  <c:v>8.9464868973039E-2</c:v>
                </c:pt>
                <c:pt idx="326">
                  <c:v>8.7570269587050997E-2</c:v>
                </c:pt>
                <c:pt idx="327">
                  <c:v>8.5396881831850499E-2</c:v>
                </c:pt>
                <c:pt idx="328">
                  <c:v>7.9990049883529299E-2</c:v>
                </c:pt>
                <c:pt idx="329">
                  <c:v>7.6048600131961394E-2</c:v>
                </c:pt>
                <c:pt idx="330">
                  <c:v>7.1582101052756905E-2</c:v>
                </c:pt>
                <c:pt idx="331">
                  <c:v>6.63682565407199E-2</c:v>
                </c:pt>
                <c:pt idx="332">
                  <c:v>6.0440455681414401E-2</c:v>
                </c:pt>
                <c:pt idx="333">
                  <c:v>5.34975399762787E-2</c:v>
                </c:pt>
                <c:pt idx="334">
                  <c:v>4.5141563186281597E-2</c:v>
                </c:pt>
                <c:pt idx="335">
                  <c:v>3.7105874416280202E-2</c:v>
                </c:pt>
                <c:pt idx="336">
                  <c:v>3.1507966991524299E-2</c:v>
                </c:pt>
                <c:pt idx="337">
                  <c:v>2.7631339914863599E-2</c:v>
                </c:pt>
                <c:pt idx="338">
                  <c:v>2.4600277612667101E-2</c:v>
                </c:pt>
                <c:pt idx="339">
                  <c:v>2.2104208120999499E-2</c:v>
                </c:pt>
                <c:pt idx="340">
                  <c:v>2.0028918714692701E-2</c:v>
                </c:pt>
                <c:pt idx="341">
                  <c:v>1.78934045356836E-2</c:v>
                </c:pt>
                <c:pt idx="342">
                  <c:v>1.49165948487012E-2</c:v>
                </c:pt>
                <c:pt idx="343">
                  <c:v>1.24655275321204E-2</c:v>
                </c:pt>
                <c:pt idx="344">
                  <c:v>1.12743537234822E-2</c:v>
                </c:pt>
                <c:pt idx="345">
                  <c:v>1.0262901346391301E-2</c:v>
                </c:pt>
                <c:pt idx="346">
                  <c:v>8.47027781214095E-3</c:v>
                </c:pt>
                <c:pt idx="347">
                  <c:v>7.4477488370514704E-3</c:v>
                </c:pt>
                <c:pt idx="348">
                  <c:v>6.6577129423254101E-3</c:v>
                </c:pt>
                <c:pt idx="349">
                  <c:v>5.95631990749088E-3</c:v>
                </c:pt>
                <c:pt idx="350">
                  <c:v>5.1518141851755496E-3</c:v>
                </c:pt>
                <c:pt idx="351">
                  <c:v>4.4277639721746302E-3</c:v>
                </c:pt>
                <c:pt idx="352">
                  <c:v>3.6687541842147799E-3</c:v>
                </c:pt>
                <c:pt idx="353">
                  <c:v>3.1427830440140499E-3</c:v>
                </c:pt>
                <c:pt idx="354">
                  <c:v>1.86600213015479E-3</c:v>
                </c:pt>
                <c:pt idx="355">
                  <c:v>1.49998548935653E-3</c:v>
                </c:pt>
                <c:pt idx="356">
                  <c:v>9.7338387431575703E-4</c:v>
                </c:pt>
                <c:pt idx="357" formatCode="0.00E+00">
                  <c:v>2.3937226581237999E-5</c:v>
                </c:pt>
                <c:pt idx="358">
                  <c:v>-3.7932462620005497E-4</c:v>
                </c:pt>
                <c:pt idx="359">
                  <c:v>-9.4715906052041099E-4</c:v>
                </c:pt>
                <c:pt idx="360">
                  <c:v>-1.3282600631152699E-3</c:v>
                </c:pt>
                <c:pt idx="361">
                  <c:v>-1.8639274596402599E-3</c:v>
                </c:pt>
                <c:pt idx="362">
                  <c:v>-2.1485509470050902E-3</c:v>
                </c:pt>
                <c:pt idx="363">
                  <c:v>-2.38886221788459E-3</c:v>
                </c:pt>
                <c:pt idx="364">
                  <c:v>-2.7617278118200199E-3</c:v>
                </c:pt>
                <c:pt idx="365">
                  <c:v>-3.1802798961721199E-3</c:v>
                </c:pt>
                <c:pt idx="366">
                  <c:v>-3.4944115029607002E-3</c:v>
                </c:pt>
                <c:pt idx="367">
                  <c:v>-3.6832018813725202E-3</c:v>
                </c:pt>
                <c:pt idx="368">
                  <c:v>-4.0813338082763499E-3</c:v>
                </c:pt>
                <c:pt idx="369">
                  <c:v>-4.79630467256471E-3</c:v>
                </c:pt>
                <c:pt idx="370">
                  <c:v>-5.0618318330109598E-3</c:v>
                </c:pt>
                <c:pt idx="371">
                  <c:v>-5.4190314818480401E-3</c:v>
                </c:pt>
                <c:pt idx="372">
                  <c:v>-5.6044755878821503E-3</c:v>
                </c:pt>
                <c:pt idx="373">
                  <c:v>-5.7427189393580999E-3</c:v>
                </c:pt>
                <c:pt idx="374">
                  <c:v>-5.8435443264458504E-3</c:v>
                </c:pt>
                <c:pt idx="375">
                  <c:v>-5.8661706908559302E-3</c:v>
                </c:pt>
                <c:pt idx="376">
                  <c:v>-5.9804439440844601E-3</c:v>
                </c:pt>
                <c:pt idx="377">
                  <c:v>-5.9516062932037303E-3</c:v>
                </c:pt>
                <c:pt idx="378">
                  <c:v>-5.9843831540450504E-3</c:v>
                </c:pt>
                <c:pt idx="379">
                  <c:v>-6.2433083255980203E-3</c:v>
                </c:pt>
                <c:pt idx="380">
                  <c:v>-6.4058840328938002E-3</c:v>
                </c:pt>
                <c:pt idx="381">
                  <c:v>-6.2698272774435902E-3</c:v>
                </c:pt>
                <c:pt idx="382">
                  <c:v>-6.3173878893294502E-3</c:v>
                </c:pt>
                <c:pt idx="383">
                  <c:v>-6.2317627900544403E-3</c:v>
                </c:pt>
                <c:pt idx="384">
                  <c:v>-6.2794016232268204E-3</c:v>
                </c:pt>
                <c:pt idx="385">
                  <c:v>-6.24906502156809E-3</c:v>
                </c:pt>
                <c:pt idx="386">
                  <c:v>-6.2394116334351596E-3</c:v>
                </c:pt>
                <c:pt idx="387">
                  <c:v>-6.1128440479067299E-3</c:v>
                </c:pt>
                <c:pt idx="388">
                  <c:v>-6.0526678294810596E-3</c:v>
                </c:pt>
                <c:pt idx="389">
                  <c:v>-6.0977618558623204E-3</c:v>
                </c:pt>
                <c:pt idx="390">
                  <c:v>-6.3520812614071701E-3</c:v>
                </c:pt>
                <c:pt idx="391">
                  <c:v>-7.2514044310498004E-3</c:v>
                </c:pt>
                <c:pt idx="392">
                  <c:v>-7.2045754166193497E-3</c:v>
                </c:pt>
                <c:pt idx="393">
                  <c:v>-7.1518064665005102E-3</c:v>
                </c:pt>
                <c:pt idx="394">
                  <c:v>-6.9683244728514296E-3</c:v>
                </c:pt>
                <c:pt idx="395">
                  <c:v>-6.8517437560709103E-3</c:v>
                </c:pt>
                <c:pt idx="396">
                  <c:v>-6.7206541868569799E-3</c:v>
                </c:pt>
                <c:pt idx="397">
                  <c:v>-6.6168895956557304E-3</c:v>
                </c:pt>
                <c:pt idx="398">
                  <c:v>-6.47375935140057E-3</c:v>
                </c:pt>
                <c:pt idx="399">
                  <c:v>-6.3859433406662502E-3</c:v>
                </c:pt>
                <c:pt idx="400">
                  <c:v>-6.2371004721476601E-3</c:v>
                </c:pt>
                <c:pt idx="401">
                  <c:v>-6.1041536803082197E-3</c:v>
                </c:pt>
                <c:pt idx="402">
                  <c:v>-5.9378921614231103E-3</c:v>
                </c:pt>
                <c:pt idx="403">
                  <c:v>-5.8042691000078899E-3</c:v>
                </c:pt>
                <c:pt idx="404">
                  <c:v>-5.6271660058768401E-3</c:v>
                </c:pt>
                <c:pt idx="405">
                  <c:v>-5.4360361319411299E-3</c:v>
                </c:pt>
                <c:pt idx="406">
                  <c:v>-5.0000447692967898E-3</c:v>
                </c:pt>
                <c:pt idx="407">
                  <c:v>-4.7626127956234702E-3</c:v>
                </c:pt>
                <c:pt idx="408">
                  <c:v>-4.5204743503750103E-3</c:v>
                </c:pt>
                <c:pt idx="409">
                  <c:v>-4.0219401448363503E-3</c:v>
                </c:pt>
                <c:pt idx="410">
                  <c:v>-3.7761098757662101E-3</c:v>
                </c:pt>
                <c:pt idx="411">
                  <c:v>-3.5085486968073299E-3</c:v>
                </c:pt>
                <c:pt idx="412">
                  <c:v>-3.03260825437596E-3</c:v>
                </c:pt>
                <c:pt idx="413">
                  <c:v>-2.4457188312110301E-3</c:v>
                </c:pt>
                <c:pt idx="414">
                  <c:v>-4.2197790201570998E-3</c:v>
                </c:pt>
                <c:pt idx="415">
                  <c:v>-5.2448147968930797E-3</c:v>
                </c:pt>
                <c:pt idx="416">
                  <c:v>-4.99661619670472E-3</c:v>
                </c:pt>
                <c:pt idx="417">
                  <c:v>-4.7832924389635597E-3</c:v>
                </c:pt>
                <c:pt idx="418">
                  <c:v>-4.2355197962445097E-3</c:v>
                </c:pt>
                <c:pt idx="419">
                  <c:v>-3.9444778701092902E-3</c:v>
                </c:pt>
                <c:pt idx="420">
                  <c:v>-3.4355087817705401E-3</c:v>
                </c:pt>
                <c:pt idx="421">
                  <c:v>-2.88315991382937E-3</c:v>
                </c:pt>
                <c:pt idx="422">
                  <c:v>-2.3434309668858401E-3</c:v>
                </c:pt>
                <c:pt idx="423">
                  <c:v>-2.0552715789847699E-3</c:v>
                </c:pt>
                <c:pt idx="424">
                  <c:v>-1.73902855508407E-3</c:v>
                </c:pt>
                <c:pt idx="425">
                  <c:v>-1.43779515574235E-3</c:v>
                </c:pt>
                <c:pt idx="426">
                  <c:v>-1.13375540675966E-3</c:v>
                </c:pt>
                <c:pt idx="427">
                  <c:v>-6.0772267765171295E-4</c:v>
                </c:pt>
                <c:pt idx="428">
                  <c:v>-2.8666888368011401E-4</c:v>
                </c:pt>
                <c:pt idx="429">
                  <c:v>4.07544903615565E-4</c:v>
                </c:pt>
                <c:pt idx="430">
                  <c:v>1.05081687285983E-3</c:v>
                </c:pt>
                <c:pt idx="431">
                  <c:v>1.4346339405878401E-3</c:v>
                </c:pt>
                <c:pt idx="432">
                  <c:v>1.8197326655387501E-3</c:v>
                </c:pt>
                <c:pt idx="433">
                  <c:v>2.0798697024591701E-3</c:v>
                </c:pt>
                <c:pt idx="434">
                  <c:v>2.47073539588008E-3</c:v>
                </c:pt>
                <c:pt idx="435">
                  <c:v>2.87804214607077E-3</c:v>
                </c:pt>
                <c:pt idx="436">
                  <c:v>3.1958340854607199E-3</c:v>
                </c:pt>
                <c:pt idx="437">
                  <c:v>3.9029705097098299E-3</c:v>
                </c:pt>
                <c:pt idx="438">
                  <c:v>4.3806220333057304E-3</c:v>
                </c:pt>
                <c:pt idx="439">
                  <c:v>4.7396352742029996E-3</c:v>
                </c:pt>
                <c:pt idx="440">
                  <c:v>5.0423204812605196E-3</c:v>
                </c:pt>
                <c:pt idx="441">
                  <c:v>5.4119883103418498E-3</c:v>
                </c:pt>
                <c:pt idx="442">
                  <c:v>5.7572285568033999E-3</c:v>
                </c:pt>
                <c:pt idx="443">
                  <c:v>6.2276365776082997E-3</c:v>
                </c:pt>
                <c:pt idx="444">
                  <c:v>6.6155860640172296E-3</c:v>
                </c:pt>
                <c:pt idx="445">
                  <c:v>7.0658162337094597E-3</c:v>
                </c:pt>
                <c:pt idx="446">
                  <c:v>7.4801622176352504E-3</c:v>
                </c:pt>
                <c:pt idx="447">
                  <c:v>7.9182773366257998E-3</c:v>
                </c:pt>
                <c:pt idx="448">
                  <c:v>8.19680487297734E-3</c:v>
                </c:pt>
                <c:pt idx="449">
                  <c:v>8.6756338986210008E-3</c:v>
                </c:pt>
                <c:pt idx="450">
                  <c:v>9.1397234925648507E-3</c:v>
                </c:pt>
                <c:pt idx="451">
                  <c:v>9.5823174489393006E-3</c:v>
                </c:pt>
                <c:pt idx="452">
                  <c:v>1.0037343615777501E-2</c:v>
                </c:pt>
                <c:pt idx="453">
                  <c:v>1.1073244540932701E-2</c:v>
                </c:pt>
                <c:pt idx="454">
                  <c:v>1.150053436273E-2</c:v>
                </c:pt>
                <c:pt idx="455">
                  <c:v>1.20482316587435E-2</c:v>
                </c:pt>
                <c:pt idx="456">
                  <c:v>1.26364143216988E-2</c:v>
                </c:pt>
                <c:pt idx="457">
                  <c:v>1.3030999665029E-2</c:v>
                </c:pt>
                <c:pt idx="458">
                  <c:v>1.3474278711729799E-2</c:v>
                </c:pt>
                <c:pt idx="459">
                  <c:v>1.40959950553216E-2</c:v>
                </c:pt>
                <c:pt idx="460">
                  <c:v>1.4703731539602E-2</c:v>
                </c:pt>
                <c:pt idx="461">
                  <c:v>1.52663064955768E-2</c:v>
                </c:pt>
                <c:pt idx="462">
                  <c:v>1.5779875595884799E-2</c:v>
                </c:pt>
                <c:pt idx="463">
                  <c:v>1.6127259390006098E-2</c:v>
                </c:pt>
                <c:pt idx="464">
                  <c:v>1.68361070887025E-2</c:v>
                </c:pt>
                <c:pt idx="465">
                  <c:v>1.7973639423935799E-2</c:v>
                </c:pt>
                <c:pt idx="466">
                  <c:v>1.8441853317978402E-2</c:v>
                </c:pt>
                <c:pt idx="467">
                  <c:v>1.8993047579772201E-2</c:v>
                </c:pt>
                <c:pt idx="468">
                  <c:v>2.0005422243219498E-2</c:v>
                </c:pt>
                <c:pt idx="469">
                  <c:v>2.0348719994834698E-2</c:v>
                </c:pt>
                <c:pt idx="470">
                  <c:v>2.0930257280463799E-2</c:v>
                </c:pt>
                <c:pt idx="471">
                  <c:v>2.1178862504527701E-2</c:v>
                </c:pt>
                <c:pt idx="472">
                  <c:v>2.1521171543413299E-2</c:v>
                </c:pt>
                <c:pt idx="473">
                  <c:v>2.1826972422631201E-2</c:v>
                </c:pt>
                <c:pt idx="474">
                  <c:v>2.2255293103069999E-2</c:v>
                </c:pt>
                <c:pt idx="475">
                  <c:v>2.2651234389502801E-2</c:v>
                </c:pt>
                <c:pt idx="476">
                  <c:v>2.29997415018574E-2</c:v>
                </c:pt>
                <c:pt idx="477">
                  <c:v>2.3084254167585999E-2</c:v>
                </c:pt>
                <c:pt idx="478">
                  <c:v>2.30952727266674E-2</c:v>
                </c:pt>
                <c:pt idx="479">
                  <c:v>2.2597366609831599E-2</c:v>
                </c:pt>
                <c:pt idx="480">
                  <c:v>2.2271389290734502E-2</c:v>
                </c:pt>
                <c:pt idx="481">
                  <c:v>2.1971319011012201E-2</c:v>
                </c:pt>
                <c:pt idx="482">
                  <c:v>2.1636707139179E-2</c:v>
                </c:pt>
                <c:pt idx="483">
                  <c:v>2.1327383829481E-2</c:v>
                </c:pt>
                <c:pt idx="484">
                  <c:v>2.0862199815114401E-2</c:v>
                </c:pt>
                <c:pt idx="485">
                  <c:v>2.0392354773254701E-2</c:v>
                </c:pt>
                <c:pt idx="486">
                  <c:v>1.9881044244478702E-2</c:v>
                </c:pt>
                <c:pt idx="487">
                  <c:v>1.9197593282570501E-2</c:v>
                </c:pt>
                <c:pt idx="488">
                  <c:v>1.8696743574150201E-2</c:v>
                </c:pt>
                <c:pt idx="489">
                  <c:v>1.8140865349154298E-2</c:v>
                </c:pt>
                <c:pt idx="490">
                  <c:v>1.7311630501676199E-2</c:v>
                </c:pt>
                <c:pt idx="491">
                  <c:v>1.5951126365050101E-2</c:v>
                </c:pt>
                <c:pt idx="492">
                  <c:v>1.5186804523579E-2</c:v>
                </c:pt>
                <c:pt idx="493">
                  <c:v>1.4300301363605401E-2</c:v>
                </c:pt>
                <c:pt idx="494">
                  <c:v>1.36019810227785E-2</c:v>
                </c:pt>
                <c:pt idx="495">
                  <c:v>1.31473187493974E-2</c:v>
                </c:pt>
                <c:pt idx="496">
                  <c:v>1.19169636110509E-2</c:v>
                </c:pt>
                <c:pt idx="497">
                  <c:v>1.01718209333823E-2</c:v>
                </c:pt>
                <c:pt idx="498">
                  <c:v>8.5965710494344504E-3</c:v>
                </c:pt>
                <c:pt idx="499">
                  <c:v>6.7822817283563902E-3</c:v>
                </c:pt>
                <c:pt idx="500">
                  <c:v>4.8823575870086903E-3</c:v>
                </c:pt>
                <c:pt idx="501">
                  <c:v>3.9469239600269197E-3</c:v>
                </c:pt>
                <c:pt idx="502">
                  <c:v>2.9858090154291899E-3</c:v>
                </c:pt>
                <c:pt idx="503">
                  <c:v>1.4595246727047799E-3</c:v>
                </c:pt>
                <c:pt idx="504">
                  <c:v>-4.1061752661342702E-4</c:v>
                </c:pt>
                <c:pt idx="505">
                  <c:v>-2.3730170485453399E-3</c:v>
                </c:pt>
                <c:pt idx="506">
                  <c:v>-3.3954317206234398E-3</c:v>
                </c:pt>
                <c:pt idx="507">
                  <c:v>-4.4194885866611E-3</c:v>
                </c:pt>
                <c:pt idx="508">
                  <c:v>-5.2827851919519404E-3</c:v>
                </c:pt>
                <c:pt idx="509">
                  <c:v>-7.7794442423183598E-3</c:v>
                </c:pt>
                <c:pt idx="510">
                  <c:v>-9.1216914862432708E-3</c:v>
                </c:pt>
                <c:pt idx="511">
                  <c:v>-1.14240498663541E-2</c:v>
                </c:pt>
                <c:pt idx="512">
                  <c:v>-1.23212265691586E-2</c:v>
                </c:pt>
                <c:pt idx="513">
                  <c:v>-1.3431705729348001E-2</c:v>
                </c:pt>
                <c:pt idx="514">
                  <c:v>-1.5710717288304601E-2</c:v>
                </c:pt>
                <c:pt idx="515">
                  <c:v>-1.7890056182879002E-2</c:v>
                </c:pt>
                <c:pt idx="516">
                  <c:v>-2.01089155740088E-2</c:v>
                </c:pt>
                <c:pt idx="517">
                  <c:v>-2.1226209676277499E-2</c:v>
                </c:pt>
                <c:pt idx="518">
                  <c:v>-2.2316091163936801E-2</c:v>
                </c:pt>
                <c:pt idx="519">
                  <c:v>-2.3516839923040898E-2</c:v>
                </c:pt>
                <c:pt idx="520">
                  <c:v>-2.5788797335426699E-2</c:v>
                </c:pt>
                <c:pt idx="521">
                  <c:v>-2.68138184498313E-2</c:v>
                </c:pt>
                <c:pt idx="522">
                  <c:v>-2.9184458536720099E-2</c:v>
                </c:pt>
                <c:pt idx="523">
                  <c:v>-3.1358556085979303E-2</c:v>
                </c:pt>
                <c:pt idx="524">
                  <c:v>-3.2509438342447398E-2</c:v>
                </c:pt>
                <c:pt idx="525">
                  <c:v>-3.3449422946938603E-2</c:v>
                </c:pt>
                <c:pt idx="526">
                  <c:v>-3.4553840528136703E-2</c:v>
                </c:pt>
                <c:pt idx="527">
                  <c:v>-3.5558589829285503E-2</c:v>
                </c:pt>
                <c:pt idx="528">
                  <c:v>-3.6607203498960399E-2</c:v>
                </c:pt>
                <c:pt idx="529">
                  <c:v>-3.8095399667487803E-2</c:v>
                </c:pt>
                <c:pt idx="530">
                  <c:v>-4.05561597437979E-2</c:v>
                </c:pt>
                <c:pt idx="531">
                  <c:v>-4.3032398748637402E-2</c:v>
                </c:pt>
                <c:pt idx="532">
                  <c:v>-4.6299381729806098E-2</c:v>
                </c:pt>
                <c:pt idx="533">
                  <c:v>-4.75542037379071E-2</c:v>
                </c:pt>
                <c:pt idx="534">
                  <c:v>-4.8776504530462797E-2</c:v>
                </c:pt>
                <c:pt idx="535">
                  <c:v>-5.00621494491739E-2</c:v>
                </c:pt>
                <c:pt idx="536">
                  <c:v>-5.1453765121239302E-2</c:v>
                </c:pt>
                <c:pt idx="537">
                  <c:v>-5.2610261265129799E-2</c:v>
                </c:pt>
                <c:pt idx="538">
                  <c:v>-5.5270830930000597E-2</c:v>
                </c:pt>
                <c:pt idx="539">
                  <c:v>-5.7644399759194997E-2</c:v>
                </c:pt>
                <c:pt idx="540">
                  <c:v>-5.9728444339138001E-2</c:v>
                </c:pt>
                <c:pt idx="541">
                  <c:v>-6.2660733003873995E-2</c:v>
                </c:pt>
                <c:pt idx="542">
                  <c:v>-6.3989891393190307E-2</c:v>
                </c:pt>
                <c:pt idx="543">
                  <c:v>-6.5063876753941097E-2</c:v>
                </c:pt>
                <c:pt idx="544">
                  <c:v>-6.7688304945461297E-2</c:v>
                </c:pt>
                <c:pt idx="545">
                  <c:v>-6.9079890153889698E-2</c:v>
                </c:pt>
                <c:pt idx="546">
                  <c:v>-7.0189971102347398E-2</c:v>
                </c:pt>
                <c:pt idx="547">
                  <c:v>-7.1572264135648295E-2</c:v>
                </c:pt>
                <c:pt idx="548">
                  <c:v>-7.2582871949930905E-2</c:v>
                </c:pt>
                <c:pt idx="549">
                  <c:v>-7.3554911081782498E-2</c:v>
                </c:pt>
                <c:pt idx="550">
                  <c:v>-7.5029659618867303E-2</c:v>
                </c:pt>
                <c:pt idx="551">
                  <c:v>-7.6306386163229503E-2</c:v>
                </c:pt>
                <c:pt idx="552">
                  <c:v>-7.8897887669270597E-2</c:v>
                </c:pt>
                <c:pt idx="553">
                  <c:v>-8.0084361913516103E-2</c:v>
                </c:pt>
                <c:pt idx="554">
                  <c:v>-8.0860762458851002E-2</c:v>
                </c:pt>
                <c:pt idx="555">
                  <c:v>-8.3486584759032895E-2</c:v>
                </c:pt>
                <c:pt idx="556">
                  <c:v>-8.4094209655623295E-2</c:v>
                </c:pt>
                <c:pt idx="557">
                  <c:v>-8.5294345879549593E-2</c:v>
                </c:pt>
                <c:pt idx="558">
                  <c:v>-8.61767404882956E-2</c:v>
                </c:pt>
                <c:pt idx="559">
                  <c:v>-8.7394206968676294E-2</c:v>
                </c:pt>
                <c:pt idx="560">
                  <c:v>-8.8590872882357896E-2</c:v>
                </c:pt>
                <c:pt idx="561">
                  <c:v>-8.9345260663120499E-2</c:v>
                </c:pt>
                <c:pt idx="562">
                  <c:v>-9.0259856754440204E-2</c:v>
                </c:pt>
                <c:pt idx="563">
                  <c:v>-9.0953849963361005E-2</c:v>
                </c:pt>
                <c:pt idx="564">
                  <c:v>-9.1600077353891196E-2</c:v>
                </c:pt>
                <c:pt idx="565">
                  <c:v>-9.1895805828445296E-2</c:v>
                </c:pt>
                <c:pt idx="566">
                  <c:v>-9.2227970308411206E-2</c:v>
                </c:pt>
                <c:pt idx="567">
                  <c:v>-9.3011243047010403E-2</c:v>
                </c:pt>
                <c:pt idx="568">
                  <c:v>-9.3044984893696295E-2</c:v>
                </c:pt>
                <c:pt idx="569">
                  <c:v>-9.2818250704205199E-2</c:v>
                </c:pt>
                <c:pt idx="570">
                  <c:v>-9.2139255566511397E-2</c:v>
                </c:pt>
                <c:pt idx="571">
                  <c:v>-9.1528922219288295E-2</c:v>
                </c:pt>
                <c:pt idx="572">
                  <c:v>-9.0572057863581301E-2</c:v>
                </c:pt>
                <c:pt idx="573">
                  <c:v>-8.8967692719782707E-2</c:v>
                </c:pt>
                <c:pt idx="574">
                  <c:v>-8.6949241133816899E-2</c:v>
                </c:pt>
                <c:pt idx="575">
                  <c:v>-8.4468024137841102E-2</c:v>
                </c:pt>
                <c:pt idx="576">
                  <c:v>-8.1443350166303205E-2</c:v>
                </c:pt>
                <c:pt idx="577">
                  <c:v>-7.7767658451781504E-2</c:v>
                </c:pt>
                <c:pt idx="578">
                  <c:v>-7.3567837148936305E-2</c:v>
                </c:pt>
                <c:pt idx="579">
                  <c:v>-6.2659189652260902E-2</c:v>
                </c:pt>
                <c:pt idx="580">
                  <c:v>-5.6283128993818897E-2</c:v>
                </c:pt>
                <c:pt idx="581">
                  <c:v>-4.7999700623565802E-2</c:v>
                </c:pt>
                <c:pt idx="582">
                  <c:v>-3.9429132649973803E-2</c:v>
                </c:pt>
                <c:pt idx="583">
                  <c:v>-3.3123521581191501E-2</c:v>
                </c:pt>
                <c:pt idx="584">
                  <c:v>-2.89526004758561E-2</c:v>
                </c:pt>
                <c:pt idx="585">
                  <c:v>-2.57422008309421E-2</c:v>
                </c:pt>
                <c:pt idx="586">
                  <c:v>-2.31605173456109E-2</c:v>
                </c:pt>
                <c:pt idx="587">
                  <c:v>-2.09978845797783E-2</c:v>
                </c:pt>
                <c:pt idx="588">
                  <c:v>-1.9119646773897499E-2</c:v>
                </c:pt>
                <c:pt idx="589">
                  <c:v>-1.5759942852777601E-2</c:v>
                </c:pt>
                <c:pt idx="590">
                  <c:v>-1.3048507591084901E-2</c:v>
                </c:pt>
                <c:pt idx="591">
                  <c:v>-1.18984440756729E-2</c:v>
                </c:pt>
                <c:pt idx="592">
                  <c:v>-1.0746657974306901E-2</c:v>
                </c:pt>
                <c:pt idx="593">
                  <c:v>-8.8924745663015205E-3</c:v>
                </c:pt>
                <c:pt idx="594">
                  <c:v>-8.0210530477374305E-3</c:v>
                </c:pt>
                <c:pt idx="595">
                  <c:v>-7.2402816973874996E-3</c:v>
                </c:pt>
                <c:pt idx="596">
                  <c:v>-6.4118408778616699E-3</c:v>
                </c:pt>
                <c:pt idx="597">
                  <c:v>-5.62087351518906E-3</c:v>
                </c:pt>
                <c:pt idx="598">
                  <c:v>-4.9658347075341698E-3</c:v>
                </c:pt>
                <c:pt idx="599">
                  <c:v>-3.6123647430739E-3</c:v>
                </c:pt>
                <c:pt idx="600">
                  <c:v>-2.3764268732729601E-3</c:v>
                </c:pt>
                <c:pt idx="601">
                  <c:v>-1.5481049265816699E-3</c:v>
                </c:pt>
                <c:pt idx="602">
                  <c:v>-3.9256750061968701E-4</c:v>
                </c:pt>
                <c:pt idx="603" formatCode="0.00E+00">
                  <c:v>-2.19874953818372E-5</c:v>
                </c:pt>
                <c:pt idx="604">
                  <c:v>3.2023933689105801E-4</c:v>
                </c:pt>
                <c:pt idx="605">
                  <c:v>8.1521854100718701E-4</c:v>
                </c:pt>
                <c:pt idx="606">
                  <c:v>1.2339481548837999E-3</c:v>
                </c:pt>
                <c:pt idx="607">
                  <c:v>1.73951916093221E-3</c:v>
                </c:pt>
                <c:pt idx="608">
                  <c:v>1.8879267671521799E-3</c:v>
                </c:pt>
                <c:pt idx="609">
                  <c:v>2.5544407799159498E-3</c:v>
                </c:pt>
                <c:pt idx="610">
                  <c:v>3.1352358196026901E-3</c:v>
                </c:pt>
                <c:pt idx="611">
                  <c:v>3.40016456660608E-3</c:v>
                </c:pt>
                <c:pt idx="612">
                  <c:v>3.9972024726410297E-3</c:v>
                </c:pt>
                <c:pt idx="613">
                  <c:v>4.1710289313463102E-3</c:v>
                </c:pt>
                <c:pt idx="614">
                  <c:v>4.43698976577909E-3</c:v>
                </c:pt>
                <c:pt idx="615">
                  <c:v>4.7375109256833402E-3</c:v>
                </c:pt>
                <c:pt idx="616">
                  <c:v>4.9956321761854897E-3</c:v>
                </c:pt>
                <c:pt idx="617">
                  <c:v>5.0543938691117E-3</c:v>
                </c:pt>
                <c:pt idx="618">
                  <c:v>5.4698858602134099E-3</c:v>
                </c:pt>
                <c:pt idx="619">
                  <c:v>5.5060324302092902E-3</c:v>
                </c:pt>
                <c:pt idx="620">
                  <c:v>5.5961481415426999E-3</c:v>
                </c:pt>
                <c:pt idx="621">
                  <c:v>5.6089284530824197E-3</c:v>
                </c:pt>
                <c:pt idx="622">
                  <c:v>5.6622783837205802E-3</c:v>
                </c:pt>
                <c:pt idx="623">
                  <c:v>5.7039459162934302E-3</c:v>
                </c:pt>
                <c:pt idx="624">
                  <c:v>5.68524621634972E-3</c:v>
                </c:pt>
                <c:pt idx="625">
                  <c:v>5.6688465262003896E-3</c:v>
                </c:pt>
                <c:pt idx="626">
                  <c:v>5.6268957225916799E-3</c:v>
                </c:pt>
                <c:pt idx="627">
                  <c:v>5.4674141742364797E-3</c:v>
                </c:pt>
                <c:pt idx="628">
                  <c:v>5.5366205643870197E-3</c:v>
                </c:pt>
                <c:pt idx="629">
                  <c:v>5.4870205597703997E-3</c:v>
                </c:pt>
                <c:pt idx="630">
                  <c:v>5.5063630162049499E-3</c:v>
                </c:pt>
                <c:pt idx="631">
                  <c:v>5.5114567628902099E-3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0D-403C-9D6F-763702A9F5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087016"/>
        <c:axId val="508086032"/>
      </c:scatterChart>
      <c:valAx>
        <c:axId val="508087016"/>
        <c:scaling>
          <c:orientation val="minMax"/>
          <c:max val="3000"/>
          <c:min val="-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/>
                  <a:t>H [Oe]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086032"/>
        <c:crosses val="autoZero"/>
        <c:crossBetween val="midCat"/>
      </c:valAx>
      <c:valAx>
        <c:axId val="508086032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/>
                  <a:t>Moment</a:t>
                </a:r>
                <a:r>
                  <a:rPr lang="en-GB" sz="1600" u="sng" baseline="0"/>
                  <a:t> [emu]</a:t>
                </a:r>
                <a:endParaRPr lang="en-GB" sz="1600" u="sng"/>
              </a:p>
            </c:rich>
          </c:tx>
          <c:layout>
            <c:manualLayout>
              <c:xMode val="edge"/>
              <c:yMode val="edge"/>
              <c:x val="0"/>
              <c:y val="0.404006233420329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087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390610994397"/>
          <c:y val="6.9867925481492579E-2"/>
          <c:w val="0.68259335862081139"/>
          <c:h val="0.80810991702628843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'Cu cavity LNL C21'!$D$31:$D$173</c:f>
              <c:numCache>
                <c:formatCode>General</c:formatCode>
                <c:ptCount val="143"/>
                <c:pt idx="0">
                  <c:v>80.220306396484403</c:v>
                </c:pt>
                <c:pt idx="1">
                  <c:v>119.94483947753901</c:v>
                </c:pt>
                <c:pt idx="2">
                  <c:v>179.8193359375</c:v>
                </c:pt>
                <c:pt idx="3">
                  <c:v>199.69996643066401</c:v>
                </c:pt>
                <c:pt idx="4">
                  <c:v>219.69078063964801</c:v>
                </c:pt>
                <c:pt idx="5">
                  <c:v>239.69383239746099</c:v>
                </c:pt>
                <c:pt idx="6">
                  <c:v>259.80703735351602</c:v>
                </c:pt>
                <c:pt idx="7">
                  <c:v>279.84680175781301</c:v>
                </c:pt>
                <c:pt idx="8">
                  <c:v>299.69070434570301</c:v>
                </c:pt>
                <c:pt idx="9">
                  <c:v>339.79473876953102</c:v>
                </c:pt>
                <c:pt idx="10">
                  <c:v>379.66619873046898</c:v>
                </c:pt>
                <c:pt idx="11">
                  <c:v>399.987548828125</c:v>
                </c:pt>
                <c:pt idx="12">
                  <c:v>419.77023315429699</c:v>
                </c:pt>
                <c:pt idx="13">
                  <c:v>439.72430419921898</c:v>
                </c:pt>
                <c:pt idx="14">
                  <c:v>459.77630615234398</c:v>
                </c:pt>
                <c:pt idx="15">
                  <c:v>479.64471435546898</c:v>
                </c:pt>
                <c:pt idx="16">
                  <c:v>499.66000366210898</c:v>
                </c:pt>
                <c:pt idx="17">
                  <c:v>519.748779296875</c:v>
                </c:pt>
                <c:pt idx="18">
                  <c:v>539.69061279296898</c:v>
                </c:pt>
                <c:pt idx="19">
                  <c:v>559.82830810546898</c:v>
                </c:pt>
                <c:pt idx="20">
                  <c:v>579.77014160156205</c:v>
                </c:pt>
                <c:pt idx="21">
                  <c:v>599.89556884765602</c:v>
                </c:pt>
                <c:pt idx="22">
                  <c:v>619.67834472656295</c:v>
                </c:pt>
                <c:pt idx="23">
                  <c:v>639.57116699218795</c:v>
                </c:pt>
                <c:pt idx="24">
                  <c:v>659.51300048828102</c:v>
                </c:pt>
                <c:pt idx="25">
                  <c:v>680.03021240234398</c:v>
                </c:pt>
                <c:pt idx="26">
                  <c:v>699.54357910156205</c:v>
                </c:pt>
                <c:pt idx="27">
                  <c:v>719.76702880859398</c:v>
                </c:pt>
                <c:pt idx="28">
                  <c:v>739.56195068359398</c:v>
                </c:pt>
                <c:pt idx="29">
                  <c:v>759.54052734375</c:v>
                </c:pt>
                <c:pt idx="30">
                  <c:v>779.53131103515602</c:v>
                </c:pt>
                <c:pt idx="31">
                  <c:v>799.571044921875</c:v>
                </c:pt>
                <c:pt idx="32">
                  <c:v>819.62310791015602</c:v>
                </c:pt>
                <c:pt idx="33">
                  <c:v>839.62609863281295</c:v>
                </c:pt>
                <c:pt idx="34">
                  <c:v>860.31475830078102</c:v>
                </c:pt>
                <c:pt idx="35">
                  <c:v>880.268798828125</c:v>
                </c:pt>
                <c:pt idx="36">
                  <c:v>900.235107421875</c:v>
                </c:pt>
                <c:pt idx="37">
                  <c:v>920.2626953125</c:v>
                </c:pt>
                <c:pt idx="38">
                  <c:v>940.30242919921898</c:v>
                </c:pt>
                <c:pt idx="39">
                  <c:v>960.17083740234398</c:v>
                </c:pt>
                <c:pt idx="40">
                  <c:v>980.12493896484398</c:v>
                </c:pt>
                <c:pt idx="41">
                  <c:v>999.80963134765602</c:v>
                </c:pt>
                <c:pt idx="42">
                  <c:v>1019.78826904297</c:v>
                </c:pt>
                <c:pt idx="43">
                  <c:v>1039.70556640625</c:v>
                </c:pt>
                <c:pt idx="44">
                  <c:v>1059.39038085938</c:v>
                </c:pt>
                <c:pt idx="45">
                  <c:v>1079.63818359375</c:v>
                </c:pt>
                <c:pt idx="46">
                  <c:v>1099.60461425781</c:v>
                </c:pt>
                <c:pt idx="47">
                  <c:v>1119.79125976562</c:v>
                </c:pt>
                <c:pt idx="48">
                  <c:v>1139.74536132812</c:v>
                </c:pt>
                <c:pt idx="49">
                  <c:v>1159.73620605469</c:v>
                </c:pt>
                <c:pt idx="50">
                  <c:v>1179.55554199219</c:v>
                </c:pt>
                <c:pt idx="51">
                  <c:v>1199.68103027344</c:v>
                </c:pt>
                <c:pt idx="52">
                  <c:v>1219.58605957031</c:v>
                </c:pt>
                <c:pt idx="53">
                  <c:v>1239.78503417969</c:v>
                </c:pt>
                <c:pt idx="54">
                  <c:v>1259.65344238281</c:v>
                </c:pt>
                <c:pt idx="55">
                  <c:v>1279.81567382812</c:v>
                </c:pt>
                <c:pt idx="56">
                  <c:v>1300.01452636719</c:v>
                </c:pt>
                <c:pt idx="57">
                  <c:v>1320.04211425781</c:v>
                </c:pt>
                <c:pt idx="58">
                  <c:v>1339.98388671875</c:v>
                </c:pt>
                <c:pt idx="59">
                  <c:v>1360.04821777344</c:v>
                </c:pt>
                <c:pt idx="60">
                  <c:v>1379.5615234375</c:v>
                </c:pt>
                <c:pt idx="61">
                  <c:v>1399.6748046875</c:v>
                </c:pt>
                <c:pt idx="62">
                  <c:v>1419.70239257812</c:v>
                </c:pt>
                <c:pt idx="63">
                  <c:v>1439.59521484375</c:v>
                </c:pt>
                <c:pt idx="64">
                  <c:v>1459.80639648438</c:v>
                </c:pt>
                <c:pt idx="65">
                  <c:v>1479.78491210938</c:v>
                </c:pt>
                <c:pt idx="66">
                  <c:v>1499.69006347656</c:v>
                </c:pt>
                <c:pt idx="67">
                  <c:v>1519.85217285156</c:v>
                </c:pt>
                <c:pt idx="68">
                  <c:v>1539.78186035156</c:v>
                </c:pt>
                <c:pt idx="69">
                  <c:v>1559.74816894531</c:v>
                </c:pt>
                <c:pt idx="70">
                  <c:v>1579.53088378906</c:v>
                </c:pt>
                <c:pt idx="71">
                  <c:v>1599.75427246094</c:v>
                </c:pt>
                <c:pt idx="72">
                  <c:v>1619.59814453125</c:v>
                </c:pt>
                <c:pt idx="73">
                  <c:v>1639.50329589844</c:v>
                </c:pt>
                <c:pt idx="74">
                  <c:v>1659.56750488281</c:v>
                </c:pt>
                <c:pt idx="75">
                  <c:v>1679.61950683594</c:v>
                </c:pt>
                <c:pt idx="76">
                  <c:v>1699.78186035156</c:v>
                </c:pt>
                <c:pt idx="77">
                  <c:v>1719.52770996094</c:v>
                </c:pt>
                <c:pt idx="78">
                  <c:v>1739.95922851562</c:v>
                </c:pt>
                <c:pt idx="79">
                  <c:v>1759.63171386719</c:v>
                </c:pt>
                <c:pt idx="80">
                  <c:v>1779.65930175781</c:v>
                </c:pt>
                <c:pt idx="81">
                  <c:v>1799.78466796875</c:v>
                </c:pt>
                <c:pt idx="82">
                  <c:v>1819.59191894531</c:v>
                </c:pt>
                <c:pt idx="83">
                  <c:v>1839.6806640625</c:v>
                </c:pt>
                <c:pt idx="84">
                  <c:v>1859.63464355469</c:v>
                </c:pt>
                <c:pt idx="85">
                  <c:v>1879.95593261719</c:v>
                </c:pt>
                <c:pt idx="86">
                  <c:v>1899.68981933594</c:v>
                </c:pt>
                <c:pt idx="87">
                  <c:v>1919.58264160156</c:v>
                </c:pt>
                <c:pt idx="88">
                  <c:v>1939.89184570313</c:v>
                </c:pt>
                <c:pt idx="89">
                  <c:v>1960.23754882813</c:v>
                </c:pt>
                <c:pt idx="90">
                  <c:v>1979.67749023438</c:v>
                </c:pt>
                <c:pt idx="91">
                  <c:v>1999.74182128906</c:v>
                </c:pt>
                <c:pt idx="92">
                  <c:v>2019.98962402344</c:v>
                </c:pt>
                <c:pt idx="93">
                  <c:v>2039.58862304687</c:v>
                </c:pt>
                <c:pt idx="94">
                  <c:v>2059.6162109375</c:v>
                </c:pt>
                <c:pt idx="95">
                  <c:v>2079.64379882813</c:v>
                </c:pt>
                <c:pt idx="96">
                  <c:v>2099.53686523438</c:v>
                </c:pt>
                <c:pt idx="97">
                  <c:v>2119.71118164062</c:v>
                </c:pt>
                <c:pt idx="98">
                  <c:v>2139.62841796875</c:v>
                </c:pt>
                <c:pt idx="99">
                  <c:v>2159.88842773438</c:v>
                </c:pt>
                <c:pt idx="100">
                  <c:v>2179.68359375</c:v>
                </c:pt>
                <c:pt idx="101">
                  <c:v>2199.85791015625</c:v>
                </c:pt>
                <c:pt idx="102">
                  <c:v>2219.51806640625</c:v>
                </c:pt>
                <c:pt idx="103">
                  <c:v>2239.82739257813</c:v>
                </c:pt>
                <c:pt idx="104">
                  <c:v>2259.49975585938</c:v>
                </c:pt>
                <c:pt idx="105">
                  <c:v>2279.85791015625</c:v>
                </c:pt>
                <c:pt idx="106">
                  <c:v>2299.76293945313</c:v>
                </c:pt>
                <c:pt idx="107">
                  <c:v>2319.74169921875</c:v>
                </c:pt>
                <c:pt idx="108">
                  <c:v>2339.49975585938</c:v>
                </c:pt>
                <c:pt idx="109">
                  <c:v>2359.56396484375</c:v>
                </c:pt>
                <c:pt idx="110">
                  <c:v>2379.76293945313</c:v>
                </c:pt>
                <c:pt idx="111">
                  <c:v>2399.75366210938</c:v>
                </c:pt>
                <c:pt idx="112">
                  <c:v>2419.54858398438</c:v>
                </c:pt>
                <c:pt idx="113">
                  <c:v>2439.53955078125</c:v>
                </c:pt>
                <c:pt idx="114">
                  <c:v>2459.73852539062</c:v>
                </c:pt>
                <c:pt idx="115">
                  <c:v>2479.85180664062</c:v>
                </c:pt>
                <c:pt idx="116">
                  <c:v>2499.68334960938</c:v>
                </c:pt>
                <c:pt idx="117">
                  <c:v>2519.63745117187</c:v>
                </c:pt>
                <c:pt idx="118">
                  <c:v>2539.67724609375</c:v>
                </c:pt>
                <c:pt idx="119">
                  <c:v>2559.58227539062</c:v>
                </c:pt>
                <c:pt idx="120">
                  <c:v>2579.63427734375</c:v>
                </c:pt>
                <c:pt idx="121">
                  <c:v>2599.5517578125</c:v>
                </c:pt>
                <c:pt idx="122">
                  <c:v>2619.54248046875</c:v>
                </c:pt>
                <c:pt idx="123">
                  <c:v>2639.72924804687</c:v>
                </c:pt>
                <c:pt idx="124">
                  <c:v>2659.59765625</c:v>
                </c:pt>
                <c:pt idx="125">
                  <c:v>2679.61279296875</c:v>
                </c:pt>
                <c:pt idx="126">
                  <c:v>2699.83618164062</c:v>
                </c:pt>
                <c:pt idx="127">
                  <c:v>2719.52099609375</c:v>
                </c:pt>
                <c:pt idx="128">
                  <c:v>2739.56079101562</c:v>
                </c:pt>
                <c:pt idx="129">
                  <c:v>2759.61279296875</c:v>
                </c:pt>
                <c:pt idx="130">
                  <c:v>2779.86059570313</c:v>
                </c:pt>
                <c:pt idx="131">
                  <c:v>2799.75366210938</c:v>
                </c:pt>
                <c:pt idx="132">
                  <c:v>2819.76879882813</c:v>
                </c:pt>
                <c:pt idx="133">
                  <c:v>2839.51489257813</c:v>
                </c:pt>
                <c:pt idx="134">
                  <c:v>2859.83618164062</c:v>
                </c:pt>
                <c:pt idx="135">
                  <c:v>2879.716796875</c:v>
                </c:pt>
                <c:pt idx="136">
                  <c:v>2899.75634765625</c:v>
                </c:pt>
                <c:pt idx="137">
                  <c:v>2919.759765625</c:v>
                </c:pt>
                <c:pt idx="138">
                  <c:v>2939.5546875</c:v>
                </c:pt>
                <c:pt idx="139">
                  <c:v>2959.7412109375</c:v>
                </c:pt>
                <c:pt idx="140">
                  <c:v>2979.64624023438</c:v>
                </c:pt>
                <c:pt idx="141">
                  <c:v>2999.63720703125</c:v>
                </c:pt>
                <c:pt idx="142">
                  <c:v>2999.72290039063</c:v>
                </c:pt>
              </c:numCache>
            </c:numRef>
          </c:xVal>
          <c:yVal>
            <c:numRef>
              <c:f>'Cu cavity LNL C21'!$CL$31:$CL$173</c:f>
              <c:numCache>
                <c:formatCode>General</c:formatCode>
                <c:ptCount val="143"/>
                <c:pt idx="0">
                  <c:v>1.0330674595189588</c:v>
                </c:pt>
                <c:pt idx="1">
                  <c:v>1.0171889825576161</c:v>
                </c:pt>
                <c:pt idx="2">
                  <c:v>1.0107323978503731</c:v>
                </c:pt>
                <c:pt idx="3">
                  <c:v>1.0081413856493056</c:v>
                </c:pt>
                <c:pt idx="4">
                  <c:v>1.0064269754607253</c:v>
                </c:pt>
                <c:pt idx="5">
                  <c:v>1.0042412641691238</c:v>
                </c:pt>
                <c:pt idx="6">
                  <c:v>1.0045246474271283</c:v>
                </c:pt>
                <c:pt idx="7">
                  <c:v>1.0022241163213703</c:v>
                </c:pt>
                <c:pt idx="8">
                  <c:v>1.0027014465988551</c:v>
                </c:pt>
                <c:pt idx="9">
                  <c:v>1.0015214879634626</c:v>
                </c:pt>
                <c:pt idx="10">
                  <c:v>1.0004719761853345</c:v>
                </c:pt>
                <c:pt idx="11">
                  <c:v>0.99917651141909425</c:v>
                </c:pt>
                <c:pt idx="12">
                  <c:v>1.0001208735301836</c:v>
                </c:pt>
                <c:pt idx="13">
                  <c:v>0.99831110117962463</c:v>
                </c:pt>
                <c:pt idx="14">
                  <c:v>0.99758691694995905</c:v>
                </c:pt>
                <c:pt idx="15">
                  <c:v>0.99789199999280342</c:v>
                </c:pt>
                <c:pt idx="16">
                  <c:v>0.99823343434384426</c:v>
                </c:pt>
                <c:pt idx="17">
                  <c:v>0.99746326691734211</c:v>
                </c:pt>
                <c:pt idx="18">
                  <c:v>0.99723825108400888</c:v>
                </c:pt>
                <c:pt idx="19">
                  <c:v>0.99803326208954657</c:v>
                </c:pt>
                <c:pt idx="20">
                  <c:v>0.99607623407471024</c:v>
                </c:pt>
                <c:pt idx="21">
                  <c:v>0.99646697076815771</c:v>
                </c:pt>
                <c:pt idx="22">
                  <c:v>0.99598911015639013</c:v>
                </c:pt>
                <c:pt idx="23">
                  <c:v>0.996183508309747</c:v>
                </c:pt>
                <c:pt idx="24">
                  <c:v>0.9951427026142533</c:v>
                </c:pt>
                <c:pt idx="25">
                  <c:v>0.99586471377425567</c:v>
                </c:pt>
                <c:pt idx="26">
                  <c:v>0.99575736288052785</c:v>
                </c:pt>
                <c:pt idx="27">
                  <c:v>0.99532356599931382</c:v>
                </c:pt>
                <c:pt idx="28">
                  <c:v>0.99515179090629435</c:v>
                </c:pt>
                <c:pt idx="29">
                  <c:v>0.9953062247440857</c:v>
                </c:pt>
                <c:pt idx="30">
                  <c:v>0.99553279403055006</c:v>
                </c:pt>
                <c:pt idx="31">
                  <c:v>0.99544158728988508</c:v>
                </c:pt>
                <c:pt idx="32">
                  <c:v>0.99386410932138203</c:v>
                </c:pt>
                <c:pt idx="33">
                  <c:v>0.99439682407918106</c:v>
                </c:pt>
                <c:pt idx="34">
                  <c:v>0.99312295863514444</c:v>
                </c:pt>
                <c:pt idx="35">
                  <c:v>0.99246984368080382</c:v>
                </c:pt>
                <c:pt idx="36">
                  <c:v>0.99250911146463472</c:v>
                </c:pt>
                <c:pt idx="37">
                  <c:v>0.99153419274342736</c:v>
                </c:pt>
                <c:pt idx="38">
                  <c:v>0.99048909590338019</c:v>
                </c:pt>
                <c:pt idx="39">
                  <c:v>0.99088996030613574</c:v>
                </c:pt>
                <c:pt idx="40">
                  <c:v>0.99114763848790699</c:v>
                </c:pt>
                <c:pt idx="41">
                  <c:v>0.99147770256112866</c:v>
                </c:pt>
                <c:pt idx="42">
                  <c:v>0.98931481998962012</c:v>
                </c:pt>
                <c:pt idx="43">
                  <c:v>0.98937243057196322</c:v>
                </c:pt>
                <c:pt idx="44">
                  <c:v>0.9911816960904688</c:v>
                </c:pt>
                <c:pt idx="45">
                  <c:v>0.99022435977158019</c:v>
                </c:pt>
                <c:pt idx="46">
                  <c:v>0.99017408479802238</c:v>
                </c:pt>
                <c:pt idx="47">
                  <c:v>0.9894079450160902</c:v>
                </c:pt>
                <c:pt idx="48">
                  <c:v>0.98886254319567635</c:v>
                </c:pt>
                <c:pt idx="49">
                  <c:v>0.98712930840656499</c:v>
                </c:pt>
                <c:pt idx="50">
                  <c:v>0.98661692755188168</c:v>
                </c:pt>
                <c:pt idx="51">
                  <c:v>0.98733061180486192</c:v>
                </c:pt>
                <c:pt idx="52">
                  <c:v>0.98641840312178586</c:v>
                </c:pt>
                <c:pt idx="53">
                  <c:v>0.98555098316891809</c:v>
                </c:pt>
                <c:pt idx="54">
                  <c:v>0.97118058020770814</c:v>
                </c:pt>
                <c:pt idx="55">
                  <c:v>0.96914182261012871</c:v>
                </c:pt>
                <c:pt idx="56">
                  <c:v>0.96827945461316856</c:v>
                </c:pt>
                <c:pt idx="57">
                  <c:v>0.96710004879644107</c:v>
                </c:pt>
                <c:pt idx="58">
                  <c:v>0.96493638666571691</c:v>
                </c:pt>
                <c:pt idx="59">
                  <c:v>0.96408035707757833</c:v>
                </c:pt>
                <c:pt idx="60">
                  <c:v>0.9612620744861462</c:v>
                </c:pt>
                <c:pt idx="61">
                  <c:v>0.96050841121462438</c:v>
                </c:pt>
                <c:pt idx="62">
                  <c:v>0.95763321613917429</c:v>
                </c:pt>
                <c:pt idx="63">
                  <c:v>0.95516044884008933</c:v>
                </c:pt>
                <c:pt idx="64">
                  <c:v>0.95160570883212547</c:v>
                </c:pt>
                <c:pt idx="65">
                  <c:v>0.94672864134402712</c:v>
                </c:pt>
                <c:pt idx="66">
                  <c:v>0.9432411775662195</c:v>
                </c:pt>
                <c:pt idx="67">
                  <c:v>0.93639881349864762</c:v>
                </c:pt>
                <c:pt idx="68">
                  <c:v>0.93052442788642109</c:v>
                </c:pt>
                <c:pt idx="69">
                  <c:v>0.92157164663765723</c:v>
                </c:pt>
                <c:pt idx="70">
                  <c:v>0.91352886615007611</c:v>
                </c:pt>
                <c:pt idx="71">
                  <c:v>0.90116942697973046</c:v>
                </c:pt>
                <c:pt idx="72">
                  <c:v>0.88700227989077618</c:v>
                </c:pt>
                <c:pt idx="73">
                  <c:v>0.86926339541460063</c:v>
                </c:pt>
                <c:pt idx="74">
                  <c:v>0.84698289975572816</c:v>
                </c:pt>
                <c:pt idx="75">
                  <c:v>0.81771764812128267</c:v>
                </c:pt>
                <c:pt idx="76">
                  <c:v>0.77969928635488195</c:v>
                </c:pt>
                <c:pt idx="77">
                  <c:v>0.72910928577380063</c:v>
                </c:pt>
                <c:pt idx="78">
                  <c:v>0.66058086948642969</c:v>
                </c:pt>
                <c:pt idx="79">
                  <c:v>0.57790179741948466</c:v>
                </c:pt>
                <c:pt idx="80">
                  <c:v>0.48590244382942449</c:v>
                </c:pt>
                <c:pt idx="81">
                  <c:v>0.40477692037655938</c:v>
                </c:pt>
                <c:pt idx="82">
                  <c:v>0.34874706565205277</c:v>
                </c:pt>
                <c:pt idx="83">
                  <c:v>0.30976520880571751</c:v>
                </c:pt>
                <c:pt idx="84">
                  <c:v>0.27853607403689934</c:v>
                </c:pt>
                <c:pt idx="85">
                  <c:v>0.2516365567217923</c:v>
                </c:pt>
                <c:pt idx="86">
                  <c:v>0.22943808039767372</c:v>
                </c:pt>
                <c:pt idx="87">
                  <c:v>0.20931627376408876</c:v>
                </c:pt>
                <c:pt idx="88">
                  <c:v>0.19062473219099102</c:v>
                </c:pt>
                <c:pt idx="89">
                  <c:v>0.174848119247173</c:v>
                </c:pt>
                <c:pt idx="90">
                  <c:v>0.15983288674456061</c:v>
                </c:pt>
                <c:pt idx="91">
                  <c:v>0.14681853669698697</c:v>
                </c:pt>
                <c:pt idx="92">
                  <c:v>0.13475890185024306</c:v>
                </c:pt>
                <c:pt idx="93">
                  <c:v>0.12211971469699484</c:v>
                </c:pt>
                <c:pt idx="94">
                  <c:v>0.11369047571802803</c:v>
                </c:pt>
                <c:pt idx="95">
                  <c:v>0.10281814805839185</c:v>
                </c:pt>
                <c:pt idx="96">
                  <c:v>9.4678510645389374E-2</c:v>
                </c:pt>
                <c:pt idx="97">
                  <c:v>8.4382366944801154E-2</c:v>
                </c:pt>
                <c:pt idx="98">
                  <c:v>7.6974530989964207E-2</c:v>
                </c:pt>
                <c:pt idx="99">
                  <c:v>6.9258798934522678E-2</c:v>
                </c:pt>
                <c:pt idx="100">
                  <c:v>6.3537481570431681E-2</c:v>
                </c:pt>
                <c:pt idx="101">
                  <c:v>5.7256956712599012E-2</c:v>
                </c:pt>
                <c:pt idx="102">
                  <c:v>5.1733091630497448E-2</c:v>
                </c:pt>
                <c:pt idx="103">
                  <c:v>4.5656665364543103E-2</c:v>
                </c:pt>
                <c:pt idx="104">
                  <c:v>4.0924596997137262E-2</c:v>
                </c:pt>
                <c:pt idx="105">
                  <c:v>3.5846377697798255E-2</c:v>
                </c:pt>
                <c:pt idx="106">
                  <c:v>3.0795208055453327E-2</c:v>
                </c:pt>
                <c:pt idx="107">
                  <c:v>2.6822133586429583E-2</c:v>
                </c:pt>
                <c:pt idx="108">
                  <c:v>2.2935898668712158E-2</c:v>
                </c:pt>
                <c:pt idx="109">
                  <c:v>1.8739459813282438E-2</c:v>
                </c:pt>
                <c:pt idx="110">
                  <c:v>1.5181475574786893E-2</c:v>
                </c:pt>
                <c:pt idx="111">
                  <c:v>1.1732265412775368E-2</c:v>
                </c:pt>
                <c:pt idx="112">
                  <c:v>8.8256181545396193E-3</c:v>
                </c:pt>
                <c:pt idx="113">
                  <c:v>5.7328720373137215E-3</c:v>
                </c:pt>
                <c:pt idx="114">
                  <c:v>3.0729900420595115E-3</c:v>
                </c:pt>
                <c:pt idx="115">
                  <c:v>3.1255639008224425E-4</c:v>
                </c:pt>
                <c:pt idx="116">
                  <c:v>-1.748395383393668E-3</c:v>
                </c:pt>
                <c:pt idx="117">
                  <c:v>-4.6409924694045439E-3</c:v>
                </c:pt>
                <c:pt idx="118">
                  <c:v>-6.3252221612426661E-3</c:v>
                </c:pt>
                <c:pt idx="119">
                  <c:v>-8.7359481151766429E-3</c:v>
                </c:pt>
                <c:pt idx="120">
                  <c:v>-1.0208822527369637E-2</c:v>
                </c:pt>
                <c:pt idx="121">
                  <c:v>-1.2318966414554379E-2</c:v>
                </c:pt>
                <c:pt idx="122">
                  <c:v>-1.4543225743949572E-2</c:v>
                </c:pt>
                <c:pt idx="123">
                  <c:v>-1.5277648337453395E-2</c:v>
                </c:pt>
                <c:pt idx="124">
                  <c:v>-1.7047344501615699E-2</c:v>
                </c:pt>
                <c:pt idx="125">
                  <c:v>-1.7399860036657663E-2</c:v>
                </c:pt>
                <c:pt idx="126">
                  <c:v>-1.8431411432738961E-2</c:v>
                </c:pt>
                <c:pt idx="127">
                  <c:v>-1.8867505392716786E-2</c:v>
                </c:pt>
                <c:pt idx="128">
                  <c:v>-1.9992402598865349E-2</c:v>
                </c:pt>
                <c:pt idx="129">
                  <c:v>-2.0482381290327645E-2</c:v>
                </c:pt>
                <c:pt idx="130">
                  <c:v>-2.1314868436975689E-2</c:v>
                </c:pt>
                <c:pt idx="131">
                  <c:v>-2.1449985087202042E-2</c:v>
                </c:pt>
                <c:pt idx="132">
                  <c:v>-2.1905707189810667E-2</c:v>
                </c:pt>
                <c:pt idx="133">
                  <c:v>-2.2465210768418325E-2</c:v>
                </c:pt>
                <c:pt idx="134">
                  <c:v>-2.2762864144124758E-2</c:v>
                </c:pt>
                <c:pt idx="135">
                  <c:v>-2.3011529459897845E-2</c:v>
                </c:pt>
                <c:pt idx="136">
                  <c:v>-2.3037774295424931E-2</c:v>
                </c:pt>
                <c:pt idx="137">
                  <c:v>-2.3281735566538411E-2</c:v>
                </c:pt>
                <c:pt idx="138">
                  <c:v>-2.3409694945061961E-2</c:v>
                </c:pt>
                <c:pt idx="139">
                  <c:v>-2.2971514521916807E-2</c:v>
                </c:pt>
                <c:pt idx="140">
                  <c:v>-2.2739974819304513E-2</c:v>
                </c:pt>
                <c:pt idx="141">
                  <c:v>-2.2508206337263515E-2</c:v>
                </c:pt>
                <c:pt idx="142">
                  <c:v>-2.2277185940881537E-2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FF-4B30-B42E-DEF7E01FC8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589320"/>
        <c:axId val="500589648"/>
      </c:scatterChart>
      <c:valAx>
        <c:axId val="500589320"/>
        <c:scaling>
          <c:logBase val="10"/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/>
                  <a:t>H</a:t>
                </a:r>
                <a:r>
                  <a:rPr lang="en-GB" sz="1600" u="sng" baseline="0"/>
                  <a:t> (Oe)</a:t>
                </a:r>
                <a:endParaRPr lang="en-GB" sz="1600" u="sng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589648"/>
        <c:crosses val="autoZero"/>
        <c:crossBetween val="midCat"/>
      </c:valAx>
      <c:valAx>
        <c:axId val="50058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 baseline="0"/>
                  <a:t>M/Mi [au]</a:t>
                </a:r>
                <a:endParaRPr lang="en-GB" sz="1600" u="sng"/>
              </a:p>
            </c:rich>
          </c:tx>
          <c:layout>
            <c:manualLayout>
              <c:xMode val="edge"/>
              <c:yMode val="edge"/>
              <c:x val="1.0936329571888982E-2"/>
              <c:y val="0.416340395513981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5893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u="sng" dirty="0"/>
              <a:t>How the magnetic moment changes with a varying magnetic  field</a:t>
            </a:r>
            <a:r>
              <a:rPr lang="en-GB" sz="1100" u="sng" baseline="0" dirty="0"/>
              <a:t> - 4.2K</a:t>
            </a:r>
            <a:endParaRPr lang="en-GB" sz="1100" u="sng" dirty="0"/>
          </a:p>
        </c:rich>
      </c:tx>
      <c:layout>
        <c:manualLayout>
          <c:xMode val="edge"/>
          <c:yMode val="edge"/>
          <c:x val="7.4449968037227712E-2"/>
          <c:y val="0.216437417386726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823594365191798E-2"/>
          <c:y val="0.34285654526942738"/>
          <c:w val="0.83296296757992938"/>
          <c:h val="0.59936122299793448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'Cu cavity LNL C21 90degree - 2r'!$D$29:$D$692</c:f>
              <c:numCache>
                <c:formatCode>General</c:formatCode>
                <c:ptCount val="664"/>
                <c:pt idx="0">
                  <c:v>0</c:v>
                </c:pt>
                <c:pt idx="1">
                  <c:v>19.7459716796875</c:v>
                </c:pt>
                <c:pt idx="2">
                  <c:v>39.6143608093262</c:v>
                </c:pt>
                <c:pt idx="3">
                  <c:v>79.681663513183594</c:v>
                </c:pt>
                <c:pt idx="4">
                  <c:v>119.577590942383</c:v>
                </c:pt>
                <c:pt idx="5">
                  <c:v>159.59593200683599</c:v>
                </c:pt>
                <c:pt idx="6">
                  <c:v>179.86830139160199</c:v>
                </c:pt>
                <c:pt idx="7">
                  <c:v>199.87135314941401</c:v>
                </c:pt>
                <c:pt idx="8">
                  <c:v>219.72747802734401</c:v>
                </c:pt>
                <c:pt idx="9">
                  <c:v>259.63565063476602</c:v>
                </c:pt>
                <c:pt idx="10">
                  <c:v>299.75192260742199</c:v>
                </c:pt>
                <c:pt idx="11">
                  <c:v>339.43972778320301</c:v>
                </c:pt>
                <c:pt idx="12">
                  <c:v>379.80084228515602</c:v>
                </c:pt>
                <c:pt idx="13">
                  <c:v>399.53457641601602</c:v>
                </c:pt>
                <c:pt idx="14">
                  <c:v>419.54986572265602</c:v>
                </c:pt>
                <c:pt idx="15">
                  <c:v>439.65084838867199</c:v>
                </c:pt>
                <c:pt idx="16">
                  <c:v>459.71511840820301</c:v>
                </c:pt>
                <c:pt idx="17">
                  <c:v>479.58352661132801</c:v>
                </c:pt>
                <c:pt idx="18">
                  <c:v>499.61102294921898</c:v>
                </c:pt>
                <c:pt idx="19">
                  <c:v>519.67529296875</c:v>
                </c:pt>
                <c:pt idx="20">
                  <c:v>539.67834472656205</c:v>
                </c:pt>
                <c:pt idx="21">
                  <c:v>559.54675292968705</c:v>
                </c:pt>
                <c:pt idx="22">
                  <c:v>579.80682373046898</c:v>
                </c:pt>
                <c:pt idx="23">
                  <c:v>599.56506347656295</c:v>
                </c:pt>
                <c:pt idx="24">
                  <c:v>619.568115234375</c:v>
                </c:pt>
                <c:pt idx="25">
                  <c:v>639.57116699218795</c:v>
                </c:pt>
                <c:pt idx="26">
                  <c:v>659.73333740234398</c:v>
                </c:pt>
                <c:pt idx="27">
                  <c:v>679.7119140625</c:v>
                </c:pt>
                <c:pt idx="28">
                  <c:v>699.81292724609398</c:v>
                </c:pt>
                <c:pt idx="29">
                  <c:v>719.718017578125</c:v>
                </c:pt>
                <c:pt idx="30">
                  <c:v>739.54968261718705</c:v>
                </c:pt>
                <c:pt idx="31">
                  <c:v>759.54052734375</c:v>
                </c:pt>
                <c:pt idx="32">
                  <c:v>779.50677490234398</c:v>
                </c:pt>
                <c:pt idx="33">
                  <c:v>799.730224609375</c:v>
                </c:pt>
                <c:pt idx="34">
                  <c:v>819.62310791015602</c:v>
                </c:pt>
                <c:pt idx="35">
                  <c:v>839.76086425781205</c:v>
                </c:pt>
                <c:pt idx="36">
                  <c:v>859.81280517578102</c:v>
                </c:pt>
                <c:pt idx="37">
                  <c:v>879.69342041015602</c:v>
                </c:pt>
                <c:pt idx="38">
                  <c:v>899.54962158203102</c:v>
                </c:pt>
                <c:pt idx="39">
                  <c:v>919.58935546875</c:v>
                </c:pt>
                <c:pt idx="40">
                  <c:v>939.76385498046898</c:v>
                </c:pt>
                <c:pt idx="41">
                  <c:v>959.53424072265602</c:v>
                </c:pt>
                <c:pt idx="42">
                  <c:v>979.53729248046898</c:v>
                </c:pt>
                <c:pt idx="43">
                  <c:v>999.72399902343705</c:v>
                </c:pt>
                <c:pt idx="44">
                  <c:v>1019.82501220703</c:v>
                </c:pt>
                <c:pt idx="45">
                  <c:v>1039.68115234375</c:v>
                </c:pt>
                <c:pt idx="46">
                  <c:v>1059.69641113281</c:v>
                </c:pt>
                <c:pt idx="47">
                  <c:v>1079.88305664062</c:v>
                </c:pt>
                <c:pt idx="48">
                  <c:v>1099.78820800781</c:v>
                </c:pt>
                <c:pt idx="49">
                  <c:v>1119.79125976562</c:v>
                </c:pt>
                <c:pt idx="50">
                  <c:v>1139.5126953125</c:v>
                </c:pt>
                <c:pt idx="51">
                  <c:v>1159.51574707031</c:v>
                </c:pt>
                <c:pt idx="52">
                  <c:v>1179.54333496094</c:v>
                </c:pt>
                <c:pt idx="53">
                  <c:v>1199.54638671875</c:v>
                </c:pt>
                <c:pt idx="54">
                  <c:v>1219.65954589844</c:v>
                </c:pt>
                <c:pt idx="55">
                  <c:v>1239.650390625</c:v>
                </c:pt>
                <c:pt idx="56">
                  <c:v>1259.53100585938</c:v>
                </c:pt>
                <c:pt idx="57">
                  <c:v>1279.59533691406</c:v>
                </c:pt>
                <c:pt idx="58">
                  <c:v>1299.64721679688</c:v>
                </c:pt>
                <c:pt idx="59">
                  <c:v>1319.79724121094</c:v>
                </c:pt>
                <c:pt idx="60">
                  <c:v>1339.77575683594</c:v>
                </c:pt>
                <c:pt idx="61">
                  <c:v>1359.77880859375</c:v>
                </c:pt>
                <c:pt idx="62">
                  <c:v>1379.67175292969</c:v>
                </c:pt>
                <c:pt idx="63">
                  <c:v>1399.78503417969</c:v>
                </c:pt>
                <c:pt idx="64">
                  <c:v>1419.54321289062</c:v>
                </c:pt>
                <c:pt idx="65">
                  <c:v>1439.74206542969</c:v>
                </c:pt>
                <c:pt idx="66">
                  <c:v>1459.75744628906</c:v>
                </c:pt>
                <c:pt idx="67">
                  <c:v>1479.52783203125</c:v>
                </c:pt>
                <c:pt idx="68">
                  <c:v>1499.55541992187</c:v>
                </c:pt>
                <c:pt idx="69">
                  <c:v>1519.91345214844</c:v>
                </c:pt>
                <c:pt idx="70">
                  <c:v>1539.65942382813</c:v>
                </c:pt>
                <c:pt idx="71">
                  <c:v>1559.82165527344</c:v>
                </c:pt>
                <c:pt idx="72">
                  <c:v>1579.66552734375</c:v>
                </c:pt>
                <c:pt idx="73">
                  <c:v>1599.74194335938</c:v>
                </c:pt>
                <c:pt idx="74">
                  <c:v>1619.62255859375</c:v>
                </c:pt>
                <c:pt idx="75">
                  <c:v>1639.79699707031</c:v>
                </c:pt>
                <c:pt idx="76">
                  <c:v>1659.84899902344</c:v>
                </c:pt>
                <c:pt idx="77">
                  <c:v>1679.83996582031</c:v>
                </c:pt>
                <c:pt idx="78">
                  <c:v>1699.75720214844</c:v>
                </c:pt>
                <c:pt idx="79">
                  <c:v>1719.79699707031</c:v>
                </c:pt>
                <c:pt idx="80">
                  <c:v>1739.677734375</c:v>
                </c:pt>
                <c:pt idx="81">
                  <c:v>1759.83972167969</c:v>
                </c:pt>
                <c:pt idx="82">
                  <c:v>1779.59814453125</c:v>
                </c:pt>
                <c:pt idx="83">
                  <c:v>1799.60119628906</c:v>
                </c:pt>
                <c:pt idx="84">
                  <c:v>1819.61633300781</c:v>
                </c:pt>
                <c:pt idx="85">
                  <c:v>1839.57043457031</c:v>
                </c:pt>
                <c:pt idx="86">
                  <c:v>1859.61022949219</c:v>
                </c:pt>
                <c:pt idx="87">
                  <c:v>1879.55212402344</c:v>
                </c:pt>
                <c:pt idx="88">
                  <c:v>1899.56750488281</c:v>
                </c:pt>
                <c:pt idx="89">
                  <c:v>1920.41516113281</c:v>
                </c:pt>
                <c:pt idx="90">
                  <c:v>1939.64697265625</c:v>
                </c:pt>
                <c:pt idx="91">
                  <c:v>1959.60095214844</c:v>
                </c:pt>
                <c:pt idx="92">
                  <c:v>1979.67749023438</c:v>
                </c:pt>
                <c:pt idx="93">
                  <c:v>1999.7294921875</c:v>
                </c:pt>
                <c:pt idx="94">
                  <c:v>2019.548828125</c:v>
                </c:pt>
                <c:pt idx="95">
                  <c:v>2039.76013183594</c:v>
                </c:pt>
                <c:pt idx="96">
                  <c:v>2059.62866210938</c:v>
                </c:pt>
                <c:pt idx="97">
                  <c:v>2079.61938476562</c:v>
                </c:pt>
                <c:pt idx="98">
                  <c:v>2099.548828125</c:v>
                </c:pt>
                <c:pt idx="99">
                  <c:v>2119.60083007813</c:v>
                </c:pt>
                <c:pt idx="100">
                  <c:v>2139.640625</c:v>
                </c:pt>
                <c:pt idx="101">
                  <c:v>2159.69287109375</c:v>
                </c:pt>
                <c:pt idx="102">
                  <c:v>2179.7080078125</c:v>
                </c:pt>
                <c:pt idx="103">
                  <c:v>2199.56420898438</c:v>
                </c:pt>
                <c:pt idx="104">
                  <c:v>2219.60400390625</c:v>
                </c:pt>
                <c:pt idx="105">
                  <c:v>2239.53344726562</c:v>
                </c:pt>
                <c:pt idx="106">
                  <c:v>2259.61010742187</c:v>
                </c:pt>
                <c:pt idx="107">
                  <c:v>2279.5029296875</c:v>
                </c:pt>
                <c:pt idx="108">
                  <c:v>2299.55493164062</c:v>
                </c:pt>
                <c:pt idx="109">
                  <c:v>2319.58227539062</c:v>
                </c:pt>
                <c:pt idx="110">
                  <c:v>2339.732421875</c:v>
                </c:pt>
                <c:pt idx="111">
                  <c:v>2359.78442382813</c:v>
                </c:pt>
                <c:pt idx="112">
                  <c:v>2379.65283203125</c:v>
                </c:pt>
                <c:pt idx="113">
                  <c:v>2399.8271484375</c:v>
                </c:pt>
                <c:pt idx="114">
                  <c:v>2419.76904296875</c:v>
                </c:pt>
                <c:pt idx="115">
                  <c:v>2439.77197265625</c:v>
                </c:pt>
                <c:pt idx="116">
                  <c:v>2459.78735351562</c:v>
                </c:pt>
                <c:pt idx="117">
                  <c:v>2479.533203125</c:v>
                </c:pt>
                <c:pt idx="118">
                  <c:v>2499.60986328125</c:v>
                </c:pt>
                <c:pt idx="119">
                  <c:v>2519.576171875</c:v>
                </c:pt>
                <c:pt idx="120">
                  <c:v>2539.75073242187</c:v>
                </c:pt>
                <c:pt idx="121">
                  <c:v>2559.484375</c:v>
                </c:pt>
                <c:pt idx="122">
                  <c:v>2579.73217773438</c:v>
                </c:pt>
                <c:pt idx="123">
                  <c:v>2599.5517578125</c:v>
                </c:pt>
                <c:pt idx="124">
                  <c:v>2619.62817382813</c:v>
                </c:pt>
                <c:pt idx="125">
                  <c:v>2639.8515625</c:v>
                </c:pt>
                <c:pt idx="126">
                  <c:v>2659.47509765625</c:v>
                </c:pt>
                <c:pt idx="127">
                  <c:v>2679.57592773438</c:v>
                </c:pt>
                <c:pt idx="128">
                  <c:v>2699.77514648438</c:v>
                </c:pt>
                <c:pt idx="129">
                  <c:v>2719.8271484375</c:v>
                </c:pt>
                <c:pt idx="130">
                  <c:v>2739.51196289062</c:v>
                </c:pt>
                <c:pt idx="131">
                  <c:v>2759.53930664062</c:v>
                </c:pt>
                <c:pt idx="132">
                  <c:v>2779.75048828125</c:v>
                </c:pt>
                <c:pt idx="133">
                  <c:v>2799.50854492187</c:v>
                </c:pt>
                <c:pt idx="134">
                  <c:v>2819.84228515625</c:v>
                </c:pt>
                <c:pt idx="135">
                  <c:v>2839.55151367187</c:v>
                </c:pt>
                <c:pt idx="136">
                  <c:v>2859.59130859375</c:v>
                </c:pt>
                <c:pt idx="137">
                  <c:v>2879.65551757813</c:v>
                </c:pt>
                <c:pt idx="138">
                  <c:v>2899.47485351562</c:v>
                </c:pt>
                <c:pt idx="139">
                  <c:v>2919.759765625</c:v>
                </c:pt>
                <c:pt idx="140">
                  <c:v>2939.79931640625</c:v>
                </c:pt>
                <c:pt idx="141">
                  <c:v>2959.54541015625</c:v>
                </c:pt>
                <c:pt idx="142">
                  <c:v>2979.7197265625</c:v>
                </c:pt>
                <c:pt idx="143">
                  <c:v>2999.6494140625</c:v>
                </c:pt>
                <c:pt idx="144">
                  <c:v>2999.6004638671898</c:v>
                </c:pt>
                <c:pt idx="145">
                  <c:v>2999.82080078125</c:v>
                </c:pt>
                <c:pt idx="146">
                  <c:v>2983.03735351562</c:v>
                </c:pt>
                <c:pt idx="147">
                  <c:v>2922.63647460937</c:v>
                </c:pt>
                <c:pt idx="148">
                  <c:v>2877.67236328125</c:v>
                </c:pt>
                <c:pt idx="149">
                  <c:v>2836.91967773438</c:v>
                </c:pt>
                <c:pt idx="150">
                  <c:v>2820.2645263671898</c:v>
                </c:pt>
                <c:pt idx="151">
                  <c:v>2797.66015625</c:v>
                </c:pt>
                <c:pt idx="152">
                  <c:v>2777.6693115234398</c:v>
                </c:pt>
                <c:pt idx="153">
                  <c:v>2759.2088623046898</c:v>
                </c:pt>
                <c:pt idx="154">
                  <c:v>2739.3955078125</c:v>
                </c:pt>
                <c:pt idx="155">
                  <c:v>2719.900390625</c:v>
                </c:pt>
                <c:pt idx="156">
                  <c:v>2700.240234375</c:v>
                </c:pt>
                <c:pt idx="157">
                  <c:v>2680.26171875</c:v>
                </c:pt>
                <c:pt idx="158">
                  <c:v>2660.2647705078102</c:v>
                </c:pt>
                <c:pt idx="159">
                  <c:v>2640.36572265625</c:v>
                </c:pt>
                <c:pt idx="160">
                  <c:v>2618.33666992187</c:v>
                </c:pt>
                <c:pt idx="161">
                  <c:v>2601.3756103515602</c:v>
                </c:pt>
                <c:pt idx="162">
                  <c:v>2581.2869873046898</c:v>
                </c:pt>
                <c:pt idx="163">
                  <c:v>2561.2899169921898</c:v>
                </c:pt>
                <c:pt idx="164">
                  <c:v>2541.78881835938</c:v>
                </c:pt>
                <c:pt idx="165">
                  <c:v>2521.82861328125</c:v>
                </c:pt>
                <c:pt idx="166">
                  <c:v>2500.8341064453102</c:v>
                </c:pt>
                <c:pt idx="167">
                  <c:v>2481.3575439453102</c:v>
                </c:pt>
                <c:pt idx="168">
                  <c:v>2463.3682861328102</c:v>
                </c:pt>
                <c:pt idx="169">
                  <c:v>2443.3282470703102</c:v>
                </c:pt>
                <c:pt idx="170">
                  <c:v>2423.4415283203102</c:v>
                </c:pt>
                <c:pt idx="171">
                  <c:v>2403.9281005859398</c:v>
                </c:pt>
                <c:pt idx="172">
                  <c:v>2384.56787109375</c:v>
                </c:pt>
                <c:pt idx="173">
                  <c:v>2363.72631835938</c:v>
                </c:pt>
                <c:pt idx="174">
                  <c:v>2343.39868164062</c:v>
                </c:pt>
                <c:pt idx="175">
                  <c:v>2324.4547119140602</c:v>
                </c:pt>
                <c:pt idx="176">
                  <c:v>2305.45556640625</c:v>
                </c:pt>
                <c:pt idx="177">
                  <c:v>2285.4339599609398</c:v>
                </c:pt>
                <c:pt idx="178">
                  <c:v>2265.4677734375</c:v>
                </c:pt>
                <c:pt idx="179">
                  <c:v>2245.92993164062</c:v>
                </c:pt>
                <c:pt idx="180">
                  <c:v>2226.4287109375</c:v>
                </c:pt>
                <c:pt idx="181">
                  <c:v>2204.962890625</c:v>
                </c:pt>
                <c:pt idx="182">
                  <c:v>2184.95971679687</c:v>
                </c:pt>
                <c:pt idx="183">
                  <c:v>2166.98266601562</c:v>
                </c:pt>
                <c:pt idx="184">
                  <c:v>2147.51831054687</c:v>
                </c:pt>
                <c:pt idx="185">
                  <c:v>2127.4478759765602</c:v>
                </c:pt>
                <c:pt idx="186">
                  <c:v>2107.72021484375</c:v>
                </c:pt>
                <c:pt idx="187">
                  <c:v>2088.212890625</c:v>
                </c:pt>
                <c:pt idx="188">
                  <c:v>2067.4998779296898</c:v>
                </c:pt>
                <c:pt idx="189">
                  <c:v>2047.55810546875</c:v>
                </c:pt>
                <c:pt idx="190">
                  <c:v>2028.5343627929699</c:v>
                </c:pt>
                <c:pt idx="191">
                  <c:v>2008.5986328125</c:v>
                </c:pt>
                <c:pt idx="192">
                  <c:v>1989.26892089844</c:v>
                </c:pt>
                <c:pt idx="193">
                  <c:v>1969.74938964844</c:v>
                </c:pt>
                <c:pt idx="194">
                  <c:v>1949.6361694335901</c:v>
                </c:pt>
                <c:pt idx="195">
                  <c:v>1929.1189575195301</c:v>
                </c:pt>
                <c:pt idx="196">
                  <c:v>1908.12438964844</c:v>
                </c:pt>
                <c:pt idx="197">
                  <c:v>1889.32104492187</c:v>
                </c:pt>
                <c:pt idx="198">
                  <c:v>1870.6278686523401</c:v>
                </c:pt>
                <c:pt idx="199">
                  <c:v>1851.1635131835901</c:v>
                </c:pt>
                <c:pt idx="200">
                  <c:v>1831.19091796875</c:v>
                </c:pt>
                <c:pt idx="201">
                  <c:v>1811.72045898438</c:v>
                </c:pt>
                <c:pt idx="202">
                  <c:v>1791.71130371094</c:v>
                </c:pt>
                <c:pt idx="203">
                  <c:v>1771.041015625</c:v>
                </c:pt>
                <c:pt idx="204">
                  <c:v>1751.00134277344</c:v>
                </c:pt>
                <c:pt idx="205">
                  <c:v>1732.57141113281</c:v>
                </c:pt>
                <c:pt idx="206">
                  <c:v>1712.4887084960901</c:v>
                </c:pt>
                <c:pt idx="207">
                  <c:v>1692.90185546875</c:v>
                </c:pt>
                <c:pt idx="208">
                  <c:v>1672.9110717773401</c:v>
                </c:pt>
                <c:pt idx="209">
                  <c:v>1653.4465942382801</c:v>
                </c:pt>
                <c:pt idx="210">
                  <c:v>1632.92333984375</c:v>
                </c:pt>
                <c:pt idx="211">
                  <c:v>1612.99365234375</c:v>
                </c:pt>
                <c:pt idx="212">
                  <c:v>1591.9807739257801</c:v>
                </c:pt>
                <c:pt idx="213">
                  <c:v>1574.4505004882801</c:v>
                </c:pt>
                <c:pt idx="214">
                  <c:v>1554.5209350585901</c:v>
                </c:pt>
                <c:pt idx="215">
                  <c:v>1534.6953125</c:v>
                </c:pt>
                <c:pt idx="216">
                  <c:v>1514.9983520507801</c:v>
                </c:pt>
                <c:pt idx="217">
                  <c:v>1495.49108886719</c:v>
                </c:pt>
                <c:pt idx="218">
                  <c:v>1474.0006713867199</c:v>
                </c:pt>
                <c:pt idx="219">
                  <c:v>1454.01599121094</c:v>
                </c:pt>
                <c:pt idx="220">
                  <c:v>1436.03894042969</c:v>
                </c:pt>
                <c:pt idx="221">
                  <c:v>1416.55004882812</c:v>
                </c:pt>
                <c:pt idx="222">
                  <c:v>1396.5653686523401</c:v>
                </c:pt>
                <c:pt idx="223">
                  <c:v>1376.56848144531</c:v>
                </c:pt>
                <c:pt idx="224">
                  <c:v>1357.1101684570301</c:v>
                </c:pt>
                <c:pt idx="225">
                  <c:v>1337.1376953125</c:v>
                </c:pt>
                <c:pt idx="226">
                  <c:v>1317.4039916992199</c:v>
                </c:pt>
                <c:pt idx="227">
                  <c:v>1296.5807495117199</c:v>
                </c:pt>
                <c:pt idx="228">
                  <c:v>1278.2915649414099</c:v>
                </c:pt>
                <c:pt idx="229">
                  <c:v>1258.67407226562</c:v>
                </c:pt>
                <c:pt idx="230">
                  <c:v>1238.70166015625</c:v>
                </c:pt>
                <c:pt idx="231">
                  <c:v>1218.9005737304699</c:v>
                </c:pt>
                <c:pt idx="232">
                  <c:v>1198.70166015625</c:v>
                </c:pt>
                <c:pt idx="233">
                  <c:v>1179.37194824219</c:v>
                </c:pt>
                <c:pt idx="234">
                  <c:v>1161.13781738281</c:v>
                </c:pt>
                <c:pt idx="235">
                  <c:v>1142.6404418945301</c:v>
                </c:pt>
                <c:pt idx="236">
                  <c:v>1122.5762329101599</c:v>
                </c:pt>
                <c:pt idx="237">
                  <c:v>1103.06896972656</c:v>
                </c:pt>
                <c:pt idx="238">
                  <c:v>1083.0659790039099</c:v>
                </c:pt>
                <c:pt idx="239">
                  <c:v>1063.5831909179699</c:v>
                </c:pt>
                <c:pt idx="240">
                  <c:v>1043.13330078125</c:v>
                </c:pt>
                <c:pt idx="241">
                  <c:v>1023.65051269531</c:v>
                </c:pt>
                <c:pt idx="242">
                  <c:v>1004.1126403808599</c:v>
                </c:pt>
                <c:pt idx="243">
                  <c:v>984.12799072265602</c:v>
                </c:pt>
                <c:pt idx="244">
                  <c:v>964.64523315429699</c:v>
                </c:pt>
                <c:pt idx="245">
                  <c:v>944.69110107421898</c:v>
                </c:pt>
                <c:pt idx="246">
                  <c:v>925.18386840820301</c:v>
                </c:pt>
                <c:pt idx="247">
                  <c:v>905.18695068359398</c:v>
                </c:pt>
                <c:pt idx="248">
                  <c:v>883.69650268554699</c:v>
                </c:pt>
                <c:pt idx="249">
                  <c:v>827.71493530273403</c:v>
                </c:pt>
                <c:pt idx="250">
                  <c:v>782.26123046875</c:v>
                </c:pt>
                <c:pt idx="251">
                  <c:v>769.73788452148403</c:v>
                </c:pt>
                <c:pt idx="252">
                  <c:v>746.76007080078102</c:v>
                </c:pt>
                <c:pt idx="253">
                  <c:v>726.47549438476597</c:v>
                </c:pt>
                <c:pt idx="254">
                  <c:v>705.63388061523403</c:v>
                </c:pt>
                <c:pt idx="255">
                  <c:v>687.50991821289097</c:v>
                </c:pt>
                <c:pt idx="256">
                  <c:v>667.34774780273403</c:v>
                </c:pt>
                <c:pt idx="257">
                  <c:v>647.88333129882801</c:v>
                </c:pt>
                <c:pt idx="258">
                  <c:v>628.36383056640602</c:v>
                </c:pt>
                <c:pt idx="259">
                  <c:v>608.37298583984398</c:v>
                </c:pt>
                <c:pt idx="260">
                  <c:v>586.88259887695301</c:v>
                </c:pt>
                <c:pt idx="261">
                  <c:v>566.87951660156205</c:v>
                </c:pt>
                <c:pt idx="262">
                  <c:v>549.40441894531295</c:v>
                </c:pt>
                <c:pt idx="263">
                  <c:v>529.38299560546898</c:v>
                </c:pt>
                <c:pt idx="264">
                  <c:v>509.42280578613298</c:v>
                </c:pt>
                <c:pt idx="265">
                  <c:v>490.44807434082003</c:v>
                </c:pt>
                <c:pt idx="266">
                  <c:v>470.45726013183599</c:v>
                </c:pt>
                <c:pt idx="267">
                  <c:v>449.94618225097702</c:v>
                </c:pt>
                <c:pt idx="268">
                  <c:v>429.99821472167997</c:v>
                </c:pt>
                <c:pt idx="269">
                  <c:v>411.07856750488298</c:v>
                </c:pt>
                <c:pt idx="270">
                  <c:v>391.57743835449202</c:v>
                </c:pt>
                <c:pt idx="271">
                  <c:v>371.60498046875</c:v>
                </c:pt>
                <c:pt idx="272">
                  <c:v>351.60194396972702</c:v>
                </c:pt>
                <c:pt idx="273">
                  <c:v>331.56829833984398</c:v>
                </c:pt>
                <c:pt idx="274">
                  <c:v>312.61804199218801</c:v>
                </c:pt>
                <c:pt idx="275">
                  <c:v>291.12149047851602</c:v>
                </c:pt>
                <c:pt idx="276">
                  <c:v>271.14292907714798</c:v>
                </c:pt>
                <c:pt idx="277">
                  <c:v>253.165885925293</c:v>
                </c:pt>
                <c:pt idx="278">
                  <c:v>233.26077270507801</c:v>
                </c:pt>
                <c:pt idx="279">
                  <c:v>213.85756683349601</c:v>
                </c:pt>
                <c:pt idx="280">
                  <c:v>193.80554199218699</c:v>
                </c:pt>
                <c:pt idx="281">
                  <c:v>174.28604888916001</c:v>
                </c:pt>
                <c:pt idx="282">
                  <c:v>119.871387481689</c:v>
                </c:pt>
                <c:pt idx="283">
                  <c:v>78.445251464843807</c:v>
                </c:pt>
                <c:pt idx="284">
                  <c:v>59.831640243530302</c:v>
                </c:pt>
                <c:pt idx="285">
                  <c:v>36.247877120971701</c:v>
                </c:pt>
                <c:pt idx="286">
                  <c:v>16.263189792633099</c:v>
                </c:pt>
                <c:pt idx="287">
                  <c:v>-5.7597525119781503</c:v>
                </c:pt>
                <c:pt idx="288">
                  <c:v>-25.236404418945298</c:v>
                </c:pt>
                <c:pt idx="289">
                  <c:v>-74.197353363037095</c:v>
                </c:pt>
                <c:pt idx="290">
                  <c:v>-115.733673095703</c:v>
                </c:pt>
                <c:pt idx="291">
                  <c:v>-135.72448348999001</c:v>
                </c:pt>
                <c:pt idx="292">
                  <c:v>-163.201133728027</c:v>
                </c:pt>
                <c:pt idx="293">
                  <c:v>-212.44363403320301</c:v>
                </c:pt>
                <c:pt idx="294">
                  <c:v>-221.551513671875</c:v>
                </c:pt>
                <c:pt idx="295">
                  <c:v>-271.54690551757801</c:v>
                </c:pt>
                <c:pt idx="296">
                  <c:v>-281.99525451660202</c:v>
                </c:pt>
                <c:pt idx="297">
                  <c:v>-300.49255371093699</c:v>
                </c:pt>
                <c:pt idx="298">
                  <c:v>-319.44892883300798</c:v>
                </c:pt>
                <c:pt idx="299">
                  <c:v>-338.95007324218801</c:v>
                </c:pt>
                <c:pt idx="300">
                  <c:v>-358.94700622558599</c:v>
                </c:pt>
                <c:pt idx="301">
                  <c:v>-378.61952209472702</c:v>
                </c:pt>
                <c:pt idx="302">
                  <c:v>-397.50857543945301</c:v>
                </c:pt>
                <c:pt idx="303">
                  <c:v>-418.12370300292997</c:v>
                </c:pt>
                <c:pt idx="304">
                  <c:v>-438.12063598632801</c:v>
                </c:pt>
                <c:pt idx="305">
                  <c:v>-491.55593872070301</c:v>
                </c:pt>
                <c:pt idx="306">
                  <c:v>-533.06781005859398</c:v>
                </c:pt>
                <c:pt idx="307">
                  <c:v>-549.56356811523403</c:v>
                </c:pt>
                <c:pt idx="308">
                  <c:v>-577.04632568359398</c:v>
                </c:pt>
                <c:pt idx="309">
                  <c:v>-596.52911376953102</c:v>
                </c:pt>
                <c:pt idx="310">
                  <c:v>-646.01031494140602</c:v>
                </c:pt>
                <c:pt idx="311">
                  <c:v>-687.32015991210903</c:v>
                </c:pt>
                <c:pt idx="312">
                  <c:v>-706.34387207031205</c:v>
                </c:pt>
                <c:pt idx="313">
                  <c:v>-735.83432006835903</c:v>
                </c:pt>
                <c:pt idx="314">
                  <c:v>-787.77001953125</c:v>
                </c:pt>
                <c:pt idx="315">
                  <c:v>-806.80596923828102</c:v>
                </c:pt>
                <c:pt idx="316">
                  <c:v>-862.79986572265602</c:v>
                </c:pt>
                <c:pt idx="317">
                  <c:v>-873.78073120117199</c:v>
                </c:pt>
                <c:pt idx="318">
                  <c:v>-892.77990722656295</c:v>
                </c:pt>
                <c:pt idx="319">
                  <c:v>-942.46923828125</c:v>
                </c:pt>
                <c:pt idx="320">
                  <c:v>-951.47308349609398</c:v>
                </c:pt>
                <c:pt idx="321">
                  <c:v>-970.48452758789097</c:v>
                </c:pt>
                <c:pt idx="322">
                  <c:v>-990.34677124023403</c:v>
                </c:pt>
                <c:pt idx="323">
                  <c:v>-1010.34375</c:v>
                </c:pt>
                <c:pt idx="324">
                  <c:v>-1030.3773498535199</c:v>
                </c:pt>
                <c:pt idx="325">
                  <c:v>-1049.4439086914099</c:v>
                </c:pt>
                <c:pt idx="326">
                  <c:v>-1069.41027832031</c:v>
                </c:pt>
                <c:pt idx="327">
                  <c:v>-1088.92358398438</c:v>
                </c:pt>
                <c:pt idx="328">
                  <c:v>-1108.9082641601599</c:v>
                </c:pt>
                <c:pt idx="329">
                  <c:v>-1128.28088378906</c:v>
                </c:pt>
                <c:pt idx="330">
                  <c:v>-1148.265625</c:v>
                </c:pt>
                <c:pt idx="331">
                  <c:v>-1169.74377441406</c:v>
                </c:pt>
                <c:pt idx="332">
                  <c:v>-1189.7345581054699</c:v>
                </c:pt>
                <c:pt idx="333">
                  <c:v>-1207.2157592773401</c:v>
                </c:pt>
                <c:pt idx="334">
                  <c:v>-1227.1943969726599</c:v>
                </c:pt>
                <c:pt idx="335">
                  <c:v>-1247.17907714844</c:v>
                </c:pt>
                <c:pt idx="336">
                  <c:v>-1266.22729492188</c:v>
                </c:pt>
                <c:pt idx="337">
                  <c:v>-1286.1813354492199</c:v>
                </c:pt>
                <c:pt idx="338">
                  <c:v>-1307.20654296875</c:v>
                </c:pt>
                <c:pt idx="339">
                  <c:v>-1327.1484375</c:v>
                </c:pt>
                <c:pt idx="340">
                  <c:v>-1345.6580200195301</c:v>
                </c:pt>
                <c:pt idx="341">
                  <c:v>-1365.1591186523401</c:v>
                </c:pt>
                <c:pt idx="342">
                  <c:v>-1385.10705566406</c:v>
                </c:pt>
                <c:pt idx="343">
                  <c:v>-1404.5347290039099</c:v>
                </c:pt>
                <c:pt idx="344">
                  <c:v>-1424.0114135742199</c:v>
                </c:pt>
                <c:pt idx="345">
                  <c:v>-1444.47351074219</c:v>
                </c:pt>
                <c:pt idx="346">
                  <c:v>-1465.8905639648401</c:v>
                </c:pt>
                <c:pt idx="347">
                  <c:v>-1485.41613769531</c:v>
                </c:pt>
                <c:pt idx="348">
                  <c:v>-1503.30749511719</c:v>
                </c:pt>
                <c:pt idx="349">
                  <c:v>-1522.79028320313</c:v>
                </c:pt>
                <c:pt idx="350">
                  <c:v>-1542.82385253906</c:v>
                </c:pt>
                <c:pt idx="351">
                  <c:v>-1562.34338378906</c:v>
                </c:pt>
                <c:pt idx="352">
                  <c:v>-1582.32202148438</c:v>
                </c:pt>
                <c:pt idx="353">
                  <c:v>-1602.72290039062</c:v>
                </c:pt>
                <c:pt idx="354">
                  <c:v>-1622.6953125</c:v>
                </c:pt>
                <c:pt idx="355">
                  <c:v>-1641.7067260742199</c:v>
                </c:pt>
                <c:pt idx="356">
                  <c:v>-1660.6814575195301</c:v>
                </c:pt>
                <c:pt idx="357">
                  <c:v>-1680.67846679687</c:v>
                </c:pt>
                <c:pt idx="358">
                  <c:v>-1700.65698242187</c:v>
                </c:pt>
                <c:pt idx="359">
                  <c:v>-1720.16430664062</c:v>
                </c:pt>
                <c:pt idx="360">
                  <c:v>-1740.6692504882801</c:v>
                </c:pt>
                <c:pt idx="361">
                  <c:v>-1762.55139160156</c:v>
                </c:pt>
                <c:pt idx="362">
                  <c:v>-1815.44189453125</c:v>
                </c:pt>
                <c:pt idx="363">
                  <c:v>-1831.94384765625</c:v>
                </c:pt>
                <c:pt idx="364">
                  <c:v>-1858.9369506835901</c:v>
                </c:pt>
                <c:pt idx="365">
                  <c:v>-1878.92163085938</c:v>
                </c:pt>
                <c:pt idx="366">
                  <c:v>-1900.4059448242199</c:v>
                </c:pt>
                <c:pt idx="367">
                  <c:v>-1919.8764038085901</c:v>
                </c:pt>
                <c:pt idx="368">
                  <c:v>-1969.48010253906</c:v>
                </c:pt>
                <c:pt idx="369">
                  <c:v>-2010.9857788085901</c:v>
                </c:pt>
                <c:pt idx="370">
                  <c:v>-2029.3728637695301</c:v>
                </c:pt>
                <c:pt idx="371">
                  <c:v>-2057.4373779296898</c:v>
                </c:pt>
                <c:pt idx="372">
                  <c:v>-2076.1060791015602</c:v>
                </c:pt>
                <c:pt idx="373">
                  <c:v>-2096.0538330078102</c:v>
                </c:pt>
                <c:pt idx="374">
                  <c:v>-2115.55493164062</c:v>
                </c:pt>
                <c:pt idx="375">
                  <c:v>-2136.0845947265602</c:v>
                </c:pt>
                <c:pt idx="376">
                  <c:v>-2155.08374023438</c:v>
                </c:pt>
                <c:pt idx="377">
                  <c:v>-2175.1051025390602</c:v>
                </c:pt>
                <c:pt idx="378">
                  <c:v>-2196.0751953125</c:v>
                </c:pt>
                <c:pt idx="379">
                  <c:v>-2215.5396728515602</c:v>
                </c:pt>
                <c:pt idx="380">
                  <c:v>-2234.0430908203102</c:v>
                </c:pt>
                <c:pt idx="381">
                  <c:v>-2254.0767822265602</c:v>
                </c:pt>
                <c:pt idx="382">
                  <c:v>-2274.0185546875</c:v>
                </c:pt>
                <c:pt idx="383">
                  <c:v>-2292.88305664062</c:v>
                </c:pt>
                <c:pt idx="384">
                  <c:v>-2312.7821044921898</c:v>
                </c:pt>
                <c:pt idx="385">
                  <c:v>-2333.7767333984398</c:v>
                </c:pt>
                <c:pt idx="386">
                  <c:v>-2353.9083251953102</c:v>
                </c:pt>
                <c:pt idx="387">
                  <c:v>-2372.3995361328102</c:v>
                </c:pt>
                <c:pt idx="388">
                  <c:v>-2391.88842773438</c:v>
                </c:pt>
                <c:pt idx="389">
                  <c:v>-2412.3873291015602</c:v>
                </c:pt>
                <c:pt idx="390">
                  <c:v>-2432.38427734375</c:v>
                </c:pt>
                <c:pt idx="391">
                  <c:v>-2451.3529052734398</c:v>
                </c:pt>
                <c:pt idx="392">
                  <c:v>-2470.78051757813</c:v>
                </c:pt>
                <c:pt idx="393">
                  <c:v>-2491.70776367187</c:v>
                </c:pt>
                <c:pt idx="394">
                  <c:v>-2511.7109375</c:v>
                </c:pt>
                <c:pt idx="395">
                  <c:v>-2530.1715087890602</c:v>
                </c:pt>
                <c:pt idx="396">
                  <c:v>-2549.5562744140602</c:v>
                </c:pt>
                <c:pt idx="397">
                  <c:v>-2569.4676513671898</c:v>
                </c:pt>
                <c:pt idx="398">
                  <c:v>-2589.04833984375</c:v>
                </c:pt>
                <c:pt idx="399">
                  <c:v>-2608.5433349609398</c:v>
                </c:pt>
                <c:pt idx="400">
                  <c:v>-2628.9442138671898</c:v>
                </c:pt>
                <c:pt idx="401">
                  <c:v>-2648.95947265625</c:v>
                </c:pt>
                <c:pt idx="402">
                  <c:v>-2668.6258544921898</c:v>
                </c:pt>
                <c:pt idx="403">
                  <c:v>-2687.9801025390602</c:v>
                </c:pt>
                <c:pt idx="404">
                  <c:v>-2707.40771484375</c:v>
                </c:pt>
                <c:pt idx="405">
                  <c:v>-2727.5025634765602</c:v>
                </c:pt>
                <c:pt idx="406">
                  <c:v>-2747.49951171875</c:v>
                </c:pt>
                <c:pt idx="407">
                  <c:v>-2766.9761962890602</c:v>
                </c:pt>
                <c:pt idx="408">
                  <c:v>-2786.9547119140602</c:v>
                </c:pt>
                <c:pt idx="409">
                  <c:v>-2808.4697265625</c:v>
                </c:pt>
                <c:pt idx="410">
                  <c:v>-2825.94482421875</c:v>
                </c:pt>
                <c:pt idx="411">
                  <c:v>-2845.9478759765602</c:v>
                </c:pt>
                <c:pt idx="412">
                  <c:v>-2865.9632568359398</c:v>
                </c:pt>
                <c:pt idx="413">
                  <c:v>-2885.4581298828102</c:v>
                </c:pt>
                <c:pt idx="414">
                  <c:v>-2905.4305419921898</c:v>
                </c:pt>
                <c:pt idx="415">
                  <c:v>-2925.84985351562</c:v>
                </c:pt>
                <c:pt idx="416">
                  <c:v>-2945.79174804687</c:v>
                </c:pt>
                <c:pt idx="417">
                  <c:v>-2964.28295898438</c:v>
                </c:pt>
                <c:pt idx="418">
                  <c:v>-2984.2308349609398</c:v>
                </c:pt>
                <c:pt idx="419">
                  <c:v>-2997.0357666015602</c:v>
                </c:pt>
                <c:pt idx="420">
                  <c:v>-3000.3349609375</c:v>
                </c:pt>
                <c:pt idx="421">
                  <c:v>-2992.50024414063</c:v>
                </c:pt>
                <c:pt idx="422">
                  <c:v>-2975.5146484375</c:v>
                </c:pt>
                <c:pt idx="423">
                  <c:v>-2955.5115966796898</c:v>
                </c:pt>
                <c:pt idx="424">
                  <c:v>-2934.0335693359398</c:v>
                </c:pt>
                <c:pt idx="425">
                  <c:v>-2916.62573242188</c:v>
                </c:pt>
                <c:pt idx="426">
                  <c:v>-2896.6531982421898</c:v>
                </c:pt>
                <c:pt idx="427">
                  <c:v>-2876.1605224609398</c:v>
                </c:pt>
                <c:pt idx="428">
                  <c:v>-2857.7060546875</c:v>
                </c:pt>
                <c:pt idx="429">
                  <c:v>-2837.6845703125</c:v>
                </c:pt>
                <c:pt idx="430">
                  <c:v>-2816.18798828125</c:v>
                </c:pt>
                <c:pt idx="431">
                  <c:v>-2796.6868896484398</c:v>
                </c:pt>
                <c:pt idx="432">
                  <c:v>-2778.2080078125</c:v>
                </c:pt>
                <c:pt idx="433">
                  <c:v>-2758.76806640625</c:v>
                </c:pt>
                <c:pt idx="434">
                  <c:v>-2739.2730712890602</c:v>
                </c:pt>
                <c:pt idx="435">
                  <c:v>-2719.24560546875</c:v>
                </c:pt>
                <c:pt idx="436">
                  <c:v>-2699.5853271484398</c:v>
                </c:pt>
                <c:pt idx="437">
                  <c:v>-2678.8599853515602</c:v>
                </c:pt>
                <c:pt idx="438">
                  <c:v>-2658.9976806640602</c:v>
                </c:pt>
                <c:pt idx="439">
                  <c:v>-2637.5928955078102</c:v>
                </c:pt>
                <c:pt idx="440">
                  <c:v>-2620.5584716796898</c:v>
                </c:pt>
                <c:pt idx="441">
                  <c:v>-2600.6107177734398</c:v>
                </c:pt>
                <c:pt idx="442">
                  <c:v>-2580.61987304687</c:v>
                </c:pt>
                <c:pt idx="443">
                  <c:v>-2561.00244140625</c:v>
                </c:pt>
                <c:pt idx="444">
                  <c:v>-2541.55029296875</c:v>
                </c:pt>
                <c:pt idx="445">
                  <c:v>-2520.1087646484398</c:v>
                </c:pt>
                <c:pt idx="446">
                  <c:v>-2500.1607666015602</c:v>
                </c:pt>
                <c:pt idx="447">
                  <c:v>-2482.2081298828102</c:v>
                </c:pt>
                <c:pt idx="448">
                  <c:v>-2462.7681884765602</c:v>
                </c:pt>
                <c:pt idx="449">
                  <c:v>-2442.78979492187</c:v>
                </c:pt>
                <c:pt idx="450">
                  <c:v>-2422.8111572265602</c:v>
                </c:pt>
                <c:pt idx="451">
                  <c:v>-2402.8265380859398</c:v>
                </c:pt>
                <c:pt idx="452">
                  <c:v>-2382.82348632813</c:v>
                </c:pt>
                <c:pt idx="453">
                  <c:v>-2363.3529052734398</c:v>
                </c:pt>
                <c:pt idx="454">
                  <c:v>-2344.3597412109398</c:v>
                </c:pt>
                <c:pt idx="455">
                  <c:v>-2324.33837890625</c:v>
                </c:pt>
                <c:pt idx="456">
                  <c:v>-2304.35986328125</c:v>
                </c:pt>
                <c:pt idx="457">
                  <c:v>-2284.3812255859398</c:v>
                </c:pt>
                <c:pt idx="458">
                  <c:v>-2264.8433837890602</c:v>
                </c:pt>
                <c:pt idx="459">
                  <c:v>-2244.8955078125</c:v>
                </c:pt>
                <c:pt idx="460">
                  <c:v>-2224.3905029296898</c:v>
                </c:pt>
                <c:pt idx="461">
                  <c:v>-2204.41796875</c:v>
                </c:pt>
                <c:pt idx="462">
                  <c:v>-2185.9451904296898</c:v>
                </c:pt>
                <c:pt idx="463">
                  <c:v>-2165.8992919921898</c:v>
                </c:pt>
                <c:pt idx="464">
                  <c:v>-2146.4288330078102</c:v>
                </c:pt>
                <c:pt idx="465">
                  <c:v>-2126.9522705078102</c:v>
                </c:pt>
                <c:pt idx="466">
                  <c:v>-2106.4227294921898</c:v>
                </c:pt>
                <c:pt idx="467">
                  <c:v>-2086.927734375</c:v>
                </c:pt>
                <c:pt idx="468">
                  <c:v>-2066.9613037109398</c:v>
                </c:pt>
                <c:pt idx="469">
                  <c:v>-2047.9376831054699</c:v>
                </c:pt>
                <c:pt idx="470">
                  <c:v>-2027.72644042969</c:v>
                </c:pt>
                <c:pt idx="471">
                  <c:v>-2007.9988403320301</c:v>
                </c:pt>
                <c:pt idx="472">
                  <c:v>-1988.0142211914099</c:v>
                </c:pt>
                <c:pt idx="473">
                  <c:v>-1968.4212036132801</c:v>
                </c:pt>
                <c:pt idx="474">
                  <c:v>-1948.7180786132801</c:v>
                </c:pt>
                <c:pt idx="475">
                  <c:v>-1927.67443847656</c:v>
                </c:pt>
                <c:pt idx="476">
                  <c:v>-1908.05712890625</c:v>
                </c:pt>
                <c:pt idx="477">
                  <c:v>-1890.0800170898401</c:v>
                </c:pt>
                <c:pt idx="478">
                  <c:v>-1870.2361450195301</c:v>
                </c:pt>
                <c:pt idx="479">
                  <c:v>-1850.7350463867199</c:v>
                </c:pt>
                <c:pt idx="480">
                  <c:v>-1830.7135620117199</c:v>
                </c:pt>
                <c:pt idx="481">
                  <c:v>-1811.08996582031</c:v>
                </c:pt>
                <c:pt idx="482">
                  <c:v>-1790.43811035156</c:v>
                </c:pt>
                <c:pt idx="483">
                  <c:v>-1770.91247558594</c:v>
                </c:pt>
                <c:pt idx="484">
                  <c:v>-1751.93774414062</c:v>
                </c:pt>
                <c:pt idx="485">
                  <c:v>-1731.95922851562</c:v>
                </c:pt>
                <c:pt idx="486">
                  <c:v>-1711.9560546875</c:v>
                </c:pt>
                <c:pt idx="487">
                  <c:v>-1691.93481445313</c:v>
                </c:pt>
                <c:pt idx="488">
                  <c:v>-1672.9723510742199</c:v>
                </c:pt>
                <c:pt idx="489">
                  <c:v>-1652.4795532226599</c:v>
                </c:pt>
                <c:pt idx="490">
                  <c:v>-1632.38464355469</c:v>
                </c:pt>
                <c:pt idx="491">
                  <c:v>-1613.40380859375</c:v>
                </c:pt>
                <c:pt idx="492">
                  <c:v>-1593.8904418945301</c:v>
                </c:pt>
                <c:pt idx="493">
                  <c:v>-1573.9791870117199</c:v>
                </c:pt>
                <c:pt idx="494">
                  <c:v>-1554.1904296875</c:v>
                </c:pt>
                <c:pt idx="495">
                  <c:v>-1534.6953735351599</c:v>
                </c:pt>
                <c:pt idx="496">
                  <c:v>-1514.69226074219</c:v>
                </c:pt>
                <c:pt idx="497">
                  <c:v>-1493.1774291992199</c:v>
                </c:pt>
                <c:pt idx="498">
                  <c:v>-1473.68237304687</c:v>
                </c:pt>
                <c:pt idx="499">
                  <c:v>-1455.69311523438</c:v>
                </c:pt>
                <c:pt idx="500">
                  <c:v>-1436.19812011719</c:v>
                </c:pt>
                <c:pt idx="501">
                  <c:v>-1416.21948242188</c:v>
                </c:pt>
                <c:pt idx="502">
                  <c:v>-1396.22875976562</c:v>
                </c:pt>
                <c:pt idx="503">
                  <c:v>-1376.73986816406</c:v>
                </c:pt>
                <c:pt idx="504">
                  <c:v>-1356.2899780273401</c:v>
                </c:pt>
                <c:pt idx="505">
                  <c:v>-1336.28076171875</c:v>
                </c:pt>
                <c:pt idx="506">
                  <c:v>-1317.2815551757801</c:v>
                </c:pt>
                <c:pt idx="507">
                  <c:v>-1297.68859863281</c:v>
                </c:pt>
                <c:pt idx="508">
                  <c:v>-1277.67333984375</c:v>
                </c:pt>
                <c:pt idx="509">
                  <c:v>-1258.28234863281</c:v>
                </c:pt>
                <c:pt idx="510">
                  <c:v>-1238.3405151367199</c:v>
                </c:pt>
                <c:pt idx="511">
                  <c:v>-1218.85778808594</c:v>
                </c:pt>
                <c:pt idx="512">
                  <c:v>-1198.30993652344</c:v>
                </c:pt>
                <c:pt idx="513">
                  <c:v>-1177.8171997070301</c:v>
                </c:pt>
                <c:pt idx="514">
                  <c:v>-1159.35656738281</c:v>
                </c:pt>
                <c:pt idx="515">
                  <c:v>-1139.4208984375</c:v>
                </c:pt>
                <c:pt idx="516">
                  <c:v>-1119.98095703125</c:v>
                </c:pt>
                <c:pt idx="517">
                  <c:v>-1100.52880859375</c:v>
                </c:pt>
                <c:pt idx="518">
                  <c:v>-1080.50744628906</c:v>
                </c:pt>
                <c:pt idx="519">
                  <c:v>-1060.0269165039099</c:v>
                </c:pt>
                <c:pt idx="520">
                  <c:v>-1040.0545043945301</c:v>
                </c:pt>
                <c:pt idx="521">
                  <c:v>-1021.5326843261701</c:v>
                </c:pt>
                <c:pt idx="522">
                  <c:v>-1001.5174255371099</c:v>
                </c:pt>
                <c:pt idx="523">
                  <c:v>-981.514404296875</c:v>
                </c:pt>
                <c:pt idx="524">
                  <c:v>-962.52740478515602</c:v>
                </c:pt>
                <c:pt idx="525">
                  <c:v>-942.73855590820301</c:v>
                </c:pt>
                <c:pt idx="526">
                  <c:v>-922.39273071289097</c:v>
                </c:pt>
                <c:pt idx="527">
                  <c:v>-902.25503540039097</c:v>
                </c:pt>
                <c:pt idx="528">
                  <c:v>-881.95205688476597</c:v>
                </c:pt>
                <c:pt idx="529">
                  <c:v>-863.59552001953102</c:v>
                </c:pt>
                <c:pt idx="530">
                  <c:v>-843.67819213867199</c:v>
                </c:pt>
                <c:pt idx="531">
                  <c:v>-823.70574951171898</c:v>
                </c:pt>
                <c:pt idx="532">
                  <c:v>-804.70651245117199</c:v>
                </c:pt>
                <c:pt idx="533">
                  <c:v>-784.70343017578102</c:v>
                </c:pt>
                <c:pt idx="534">
                  <c:v>-763.22528076171898</c:v>
                </c:pt>
                <c:pt idx="535">
                  <c:v>-743.24060058593795</c:v>
                </c:pt>
                <c:pt idx="536">
                  <c:v>-725.20849609375</c:v>
                </c:pt>
                <c:pt idx="537">
                  <c:v>-705.70123291015602</c:v>
                </c:pt>
                <c:pt idx="538">
                  <c:v>-685.82058715820301</c:v>
                </c:pt>
                <c:pt idx="539">
                  <c:v>-665.89709472656295</c:v>
                </c:pt>
                <c:pt idx="540">
                  <c:v>-646.89175415039097</c:v>
                </c:pt>
                <c:pt idx="541">
                  <c:v>-626.46023559570301</c:v>
                </c:pt>
                <c:pt idx="542">
                  <c:v>-606.42044067382801</c:v>
                </c:pt>
                <c:pt idx="543">
                  <c:v>-586.92547607421898</c:v>
                </c:pt>
                <c:pt idx="544">
                  <c:v>-567.95071411132801</c:v>
                </c:pt>
                <c:pt idx="545">
                  <c:v>-547.92929077148403</c:v>
                </c:pt>
                <c:pt idx="546">
                  <c:v>-527.96295166015602</c:v>
                </c:pt>
                <c:pt idx="547">
                  <c:v>-507.93540954589798</c:v>
                </c:pt>
                <c:pt idx="548">
                  <c:v>-488.47102355957003</c:v>
                </c:pt>
                <c:pt idx="549">
                  <c:v>-466.47868347167997</c:v>
                </c:pt>
                <c:pt idx="550">
                  <c:v>-447.47946166992199</c:v>
                </c:pt>
                <c:pt idx="551">
                  <c:v>-429.49630737304699</c:v>
                </c:pt>
                <c:pt idx="552">
                  <c:v>-409.51162719726602</c:v>
                </c:pt>
                <c:pt idx="553">
                  <c:v>-389.51470947265602</c:v>
                </c:pt>
                <c:pt idx="554">
                  <c:v>-370.00743103027298</c:v>
                </c:pt>
                <c:pt idx="555">
                  <c:v>-349.92483520507801</c:v>
                </c:pt>
                <c:pt idx="556">
                  <c:v>-329.94625854492199</c:v>
                </c:pt>
                <c:pt idx="557">
                  <c:v>-310.06562805175798</c:v>
                </c:pt>
                <c:pt idx="558">
                  <c:v>-291.05415344238298</c:v>
                </c:pt>
                <c:pt idx="559">
                  <c:v>-271.06335449218699</c:v>
                </c:pt>
                <c:pt idx="560">
                  <c:v>-251.592811584473</c:v>
                </c:pt>
                <c:pt idx="561">
                  <c:v>-232.15901184082</c:v>
                </c:pt>
                <c:pt idx="562">
                  <c:v>-212.29061889648401</c:v>
                </c:pt>
                <c:pt idx="563">
                  <c:v>-191.77953338623001</c:v>
                </c:pt>
                <c:pt idx="564">
                  <c:v>-172.70686340332</c:v>
                </c:pt>
                <c:pt idx="565">
                  <c:v>-151.08177947998001</c:v>
                </c:pt>
                <c:pt idx="566">
                  <c:v>-133.11087036132801</c:v>
                </c:pt>
                <c:pt idx="567">
                  <c:v>-113.23635101318401</c:v>
                </c:pt>
                <c:pt idx="568">
                  <c:v>-93.312877655029297</c:v>
                </c:pt>
                <c:pt idx="569">
                  <c:v>-74.307533264160199</c:v>
                </c:pt>
                <c:pt idx="570">
                  <c:v>-21.790346145629901</c:v>
                </c:pt>
                <c:pt idx="571">
                  <c:v>23.234876632690401</c:v>
                </c:pt>
                <c:pt idx="572">
                  <c:v>39.161416053772001</c:v>
                </c:pt>
                <c:pt idx="573">
                  <c:v>64.146863937377901</c:v>
                </c:pt>
                <c:pt idx="574">
                  <c:v>83.647998809814496</c:v>
                </c:pt>
                <c:pt idx="575">
                  <c:v>104.238655090332</c:v>
                </c:pt>
                <c:pt idx="576">
                  <c:v>123.721431732178</c:v>
                </c:pt>
                <c:pt idx="577">
                  <c:v>174.06570434570301</c:v>
                </c:pt>
                <c:pt idx="578">
                  <c:v>216.07943725585901</c:v>
                </c:pt>
                <c:pt idx="579">
                  <c:v>234.08097076416001</c:v>
                </c:pt>
                <c:pt idx="580">
                  <c:v>262.54306793212902</c:v>
                </c:pt>
                <c:pt idx="581">
                  <c:v>282.59507751464798</c:v>
                </c:pt>
                <c:pt idx="582">
                  <c:v>301.08627319335898</c:v>
                </c:pt>
                <c:pt idx="583">
                  <c:v>352.02429199218801</c:v>
                </c:pt>
                <c:pt idx="584">
                  <c:v>393.49327087402298</c:v>
                </c:pt>
                <c:pt idx="585">
                  <c:v>402.50933837890602</c:v>
                </c:pt>
                <c:pt idx="586">
                  <c:v>419.97833251953102</c:v>
                </c:pt>
                <c:pt idx="587">
                  <c:v>440.96684265136702</c:v>
                </c:pt>
                <c:pt idx="588">
                  <c:v>458.38687133789102</c:v>
                </c:pt>
                <c:pt idx="589">
                  <c:v>478.36544799804699</c:v>
                </c:pt>
                <c:pt idx="590">
                  <c:v>498.47254943847702</c:v>
                </c:pt>
                <c:pt idx="591">
                  <c:v>518.97750854492199</c:v>
                </c:pt>
                <c:pt idx="592">
                  <c:v>538.35623168945301</c:v>
                </c:pt>
                <c:pt idx="593">
                  <c:v>588.81683349609398</c:v>
                </c:pt>
                <c:pt idx="594">
                  <c:v>633.75634765625</c:v>
                </c:pt>
                <c:pt idx="595">
                  <c:v>651.76400756835903</c:v>
                </c:pt>
                <c:pt idx="596">
                  <c:v>676.23526000976597</c:v>
                </c:pt>
                <c:pt idx="597">
                  <c:v>729.04620361328102</c:v>
                </c:pt>
                <c:pt idx="598">
                  <c:v>746.564208984375</c:v>
                </c:pt>
                <c:pt idx="599">
                  <c:v>805.21453857421898</c:v>
                </c:pt>
                <c:pt idx="600">
                  <c:v>813.71646118164097</c:v>
                </c:pt>
                <c:pt idx="601">
                  <c:v>866.23974609375</c:v>
                </c:pt>
                <c:pt idx="602">
                  <c:v>884.222900390625</c:v>
                </c:pt>
                <c:pt idx="603">
                  <c:v>911.77297973632801</c:v>
                </c:pt>
                <c:pt idx="604">
                  <c:v>931.73931884765602</c:v>
                </c:pt>
                <c:pt idx="605">
                  <c:v>950.70794677734398</c:v>
                </c:pt>
                <c:pt idx="606">
                  <c:v>970.58859252929699</c:v>
                </c:pt>
                <c:pt idx="607">
                  <c:v>991.39959716796898</c:v>
                </c:pt>
                <c:pt idx="608">
                  <c:v>1011.5250549316401</c:v>
                </c:pt>
                <c:pt idx="609">
                  <c:v>1029.50207519531</c:v>
                </c:pt>
                <c:pt idx="610">
                  <c:v>1049.36437988281</c:v>
                </c:pt>
                <c:pt idx="611">
                  <c:v>1069.37353515625</c:v>
                </c:pt>
                <c:pt idx="612">
                  <c:v>1089.3336791992199</c:v>
                </c:pt>
                <c:pt idx="613">
                  <c:v>1108.32678222656</c:v>
                </c:pt>
                <c:pt idx="614">
                  <c:v>1128.8073120117199</c:v>
                </c:pt>
                <c:pt idx="615">
                  <c:v>1148.87768554688</c:v>
                </c:pt>
                <c:pt idx="616">
                  <c:v>1169.8539428710901</c:v>
                </c:pt>
                <c:pt idx="617">
                  <c:v>1187.83703613281</c:v>
                </c:pt>
                <c:pt idx="618">
                  <c:v>1207.78503417969</c:v>
                </c:pt>
                <c:pt idx="619">
                  <c:v>1227.76977539062</c:v>
                </c:pt>
                <c:pt idx="620">
                  <c:v>1246.7628784179699</c:v>
                </c:pt>
                <c:pt idx="621">
                  <c:v>1266.2578735351599</c:v>
                </c:pt>
                <c:pt idx="622">
                  <c:v>1287.73608398438</c:v>
                </c:pt>
                <c:pt idx="623">
                  <c:v>1307.7575073242199</c:v>
                </c:pt>
                <c:pt idx="624">
                  <c:v>1325.72229003906</c:v>
                </c:pt>
                <c:pt idx="625">
                  <c:v>1345.21728515625</c:v>
                </c:pt>
                <c:pt idx="626">
                  <c:v>1365.275390625</c:v>
                </c:pt>
                <c:pt idx="627">
                  <c:v>1384.66027832031</c:v>
                </c:pt>
                <c:pt idx="628">
                  <c:v>1404.6143188476599</c:v>
                </c:pt>
                <c:pt idx="629">
                  <c:v>1425.06420898438</c:v>
                </c:pt>
                <c:pt idx="630">
                  <c:v>1445.13464355469</c:v>
                </c:pt>
                <c:pt idx="631">
                  <c:v>1466.0924682617199</c:v>
                </c:pt>
                <c:pt idx="632">
                  <c:v>1483.5921020507801</c:v>
                </c:pt>
                <c:pt idx="633">
                  <c:v>1503.5584106445301</c:v>
                </c:pt>
                <c:pt idx="634">
                  <c:v>1523.5615234375</c:v>
                </c:pt>
                <c:pt idx="635">
                  <c:v>1543.05041503906</c:v>
                </c:pt>
                <c:pt idx="636">
                  <c:v>1563.1329956054699</c:v>
                </c:pt>
                <c:pt idx="637">
                  <c:v>1583.62573242187</c:v>
                </c:pt>
                <c:pt idx="638">
                  <c:v>1603.47570800781</c:v>
                </c:pt>
                <c:pt idx="639">
                  <c:v>1622.2056274414099</c:v>
                </c:pt>
                <c:pt idx="640">
                  <c:v>1641.57214355469</c:v>
                </c:pt>
                <c:pt idx="641">
                  <c:v>1661.0181274414099</c:v>
                </c:pt>
                <c:pt idx="642">
                  <c:v>1680.9415893554699</c:v>
                </c:pt>
                <c:pt idx="643">
                  <c:v>1700.9691772460901</c:v>
                </c:pt>
                <c:pt idx="644">
                  <c:v>1720.9783325195301</c:v>
                </c:pt>
                <c:pt idx="645">
                  <c:v>1740.90185546875</c:v>
                </c:pt>
                <c:pt idx="646">
                  <c:v>1759.98059082031</c:v>
                </c:pt>
                <c:pt idx="647">
                  <c:v>1810.7900390625</c:v>
                </c:pt>
                <c:pt idx="648">
                  <c:v>1820.3019409179699</c:v>
                </c:pt>
                <c:pt idx="649">
                  <c:v>1839.82751464844</c:v>
                </c:pt>
                <c:pt idx="650">
                  <c:v>1859.31030273438</c:v>
                </c:pt>
                <c:pt idx="651">
                  <c:v>1880.7273559570301</c:v>
                </c:pt>
                <c:pt idx="652">
                  <c:v>1900.1793823242199</c:v>
                </c:pt>
                <c:pt idx="653">
                  <c:v>1918.25439453125</c:v>
                </c:pt>
                <c:pt idx="654">
                  <c:v>1938.23913574219</c:v>
                </c:pt>
                <c:pt idx="655">
                  <c:v>1957.69128417969</c:v>
                </c:pt>
                <c:pt idx="656">
                  <c:v>1977.19848632813</c:v>
                </c:pt>
                <c:pt idx="657">
                  <c:v>1997.1710815429699</c:v>
                </c:pt>
                <c:pt idx="658">
                  <c:v>2017.66979980469</c:v>
                </c:pt>
                <c:pt idx="659">
                  <c:v>2037.66064453125</c:v>
                </c:pt>
                <c:pt idx="660">
                  <c:v>2056.1212158203102</c:v>
                </c:pt>
                <c:pt idx="661">
                  <c:v>2076.1304931640602</c:v>
                </c:pt>
                <c:pt idx="662">
                  <c:v>2096.1151123046898</c:v>
                </c:pt>
                <c:pt idx="663">
                  <c:v>2116.2099609375</c:v>
                </c:pt>
              </c:numCache>
            </c:numRef>
          </c:xVal>
          <c:yVal>
            <c:numRef>
              <c:f>'Cu cavity LNL C21 90degree - 2r'!$E$29:$E$692</c:f>
              <c:numCache>
                <c:formatCode>General</c:formatCode>
                <c:ptCount val="664"/>
                <c:pt idx="0">
                  <c:v>1.02537849187912E-4</c:v>
                </c:pt>
                <c:pt idx="1">
                  <c:v>1.29053672075023E-3</c:v>
                </c:pt>
                <c:pt idx="2">
                  <c:v>2.4401847564452599E-3</c:v>
                </c:pt>
                <c:pt idx="3">
                  <c:v>4.7557428763372904E-3</c:v>
                </c:pt>
                <c:pt idx="4">
                  <c:v>7.02949500588523E-3</c:v>
                </c:pt>
                <c:pt idx="5">
                  <c:v>9.3509205464766595E-3</c:v>
                </c:pt>
                <c:pt idx="6">
                  <c:v>1.05155569303338E-2</c:v>
                </c:pt>
                <c:pt idx="7">
                  <c:v>1.16679612848168E-2</c:v>
                </c:pt>
                <c:pt idx="8">
                  <c:v>1.28212408167358E-2</c:v>
                </c:pt>
                <c:pt idx="9">
                  <c:v>1.51214543697965E-2</c:v>
                </c:pt>
                <c:pt idx="10">
                  <c:v>1.7424347888637701E-2</c:v>
                </c:pt>
                <c:pt idx="11">
                  <c:v>1.9708332054847701E-2</c:v>
                </c:pt>
                <c:pt idx="12">
                  <c:v>2.2039454324538799E-2</c:v>
                </c:pt>
                <c:pt idx="13">
                  <c:v>2.3165986193165299E-2</c:v>
                </c:pt>
                <c:pt idx="14">
                  <c:v>2.4308318790599401E-2</c:v>
                </c:pt>
                <c:pt idx="15">
                  <c:v>2.5470123695984899E-2</c:v>
                </c:pt>
                <c:pt idx="16">
                  <c:v>2.66084803853576E-2</c:v>
                </c:pt>
                <c:pt idx="17">
                  <c:v>2.7753733463516499E-2</c:v>
                </c:pt>
                <c:pt idx="18">
                  <c:v>2.8915026170251101E-2</c:v>
                </c:pt>
                <c:pt idx="19">
                  <c:v>3.0048812152873701E-2</c:v>
                </c:pt>
                <c:pt idx="20">
                  <c:v>3.11860819951226E-2</c:v>
                </c:pt>
                <c:pt idx="21">
                  <c:v>3.2328985848640697E-2</c:v>
                </c:pt>
                <c:pt idx="22">
                  <c:v>3.3477981965012997E-2</c:v>
                </c:pt>
                <c:pt idx="23">
                  <c:v>3.46164050945105E-2</c:v>
                </c:pt>
                <c:pt idx="24">
                  <c:v>3.5764779501007898E-2</c:v>
                </c:pt>
                <c:pt idx="25">
                  <c:v>3.6891371076195903E-2</c:v>
                </c:pt>
                <c:pt idx="26">
                  <c:v>3.8058828354545798E-2</c:v>
                </c:pt>
                <c:pt idx="27">
                  <c:v>3.9179641129314498E-2</c:v>
                </c:pt>
                <c:pt idx="28">
                  <c:v>4.0303328902355801E-2</c:v>
                </c:pt>
                <c:pt idx="29">
                  <c:v>4.1432843735334901E-2</c:v>
                </c:pt>
                <c:pt idx="30">
                  <c:v>4.2556954816805999E-2</c:v>
                </c:pt>
                <c:pt idx="31">
                  <c:v>4.3662483986886699E-2</c:v>
                </c:pt>
                <c:pt idx="32">
                  <c:v>4.4775639708058902E-2</c:v>
                </c:pt>
                <c:pt idx="33">
                  <c:v>4.5888495577483999E-2</c:v>
                </c:pt>
                <c:pt idx="34">
                  <c:v>4.6994643860378597E-2</c:v>
                </c:pt>
                <c:pt idx="35">
                  <c:v>4.81206779019498E-2</c:v>
                </c:pt>
                <c:pt idx="36">
                  <c:v>4.9235863493648703E-2</c:v>
                </c:pt>
                <c:pt idx="37">
                  <c:v>5.03311796124268E-2</c:v>
                </c:pt>
                <c:pt idx="38">
                  <c:v>5.1412142419428E-2</c:v>
                </c:pt>
                <c:pt idx="39">
                  <c:v>5.2509090945732403E-2</c:v>
                </c:pt>
                <c:pt idx="40">
                  <c:v>5.3608903941140498E-2</c:v>
                </c:pt>
                <c:pt idx="41">
                  <c:v>5.4695779283236802E-2</c:v>
                </c:pt>
                <c:pt idx="42">
                  <c:v>5.5781863101545301E-2</c:v>
                </c:pt>
                <c:pt idx="43">
                  <c:v>5.6872984106286099E-2</c:v>
                </c:pt>
                <c:pt idx="44">
                  <c:v>5.7943429953173198E-2</c:v>
                </c:pt>
                <c:pt idx="45">
                  <c:v>5.8991880994283603E-2</c:v>
                </c:pt>
                <c:pt idx="46">
                  <c:v>6.0061271781430399E-2</c:v>
                </c:pt>
                <c:pt idx="47">
                  <c:v>6.11196656099307E-2</c:v>
                </c:pt>
                <c:pt idx="48">
                  <c:v>6.2155122289530698E-2</c:v>
                </c:pt>
                <c:pt idx="49">
                  <c:v>6.3186949786085703E-2</c:v>
                </c:pt>
                <c:pt idx="50">
                  <c:v>6.4174856373791306E-2</c:v>
                </c:pt>
                <c:pt idx="51">
                  <c:v>6.5192645364944998E-2</c:v>
                </c:pt>
                <c:pt idx="52">
                  <c:v>6.6176914805346598E-2</c:v>
                </c:pt>
                <c:pt idx="53">
                  <c:v>6.71552352958769E-2</c:v>
                </c:pt>
                <c:pt idx="54">
                  <c:v>6.8118823671596898E-2</c:v>
                </c:pt>
                <c:pt idx="55">
                  <c:v>6.9065369178242103E-2</c:v>
                </c:pt>
                <c:pt idx="56">
                  <c:v>6.9997874911572694E-2</c:v>
                </c:pt>
                <c:pt idx="57">
                  <c:v>7.0864389739809602E-2</c:v>
                </c:pt>
                <c:pt idx="58">
                  <c:v>7.1756733700123101E-2</c:v>
                </c:pt>
                <c:pt idx="59">
                  <c:v>7.2616452509273899E-2</c:v>
                </c:pt>
                <c:pt idx="60">
                  <c:v>7.3417741029369807E-2</c:v>
                </c:pt>
                <c:pt idx="61">
                  <c:v>7.4198164352283102E-2</c:v>
                </c:pt>
                <c:pt idx="62">
                  <c:v>7.4923776199237804E-2</c:v>
                </c:pt>
                <c:pt idx="63">
                  <c:v>7.5606365177818602E-2</c:v>
                </c:pt>
                <c:pt idx="64">
                  <c:v>7.6218426265904596E-2</c:v>
                </c:pt>
                <c:pt idx="65">
                  <c:v>7.6758117235972895E-2</c:v>
                </c:pt>
                <c:pt idx="66">
                  <c:v>7.7231997305021394E-2</c:v>
                </c:pt>
                <c:pt idx="67">
                  <c:v>7.7574618751379595E-2</c:v>
                </c:pt>
                <c:pt idx="68">
                  <c:v>7.7835434878285203E-2</c:v>
                </c:pt>
                <c:pt idx="69">
                  <c:v>7.7960697104030599E-2</c:v>
                </c:pt>
                <c:pt idx="70">
                  <c:v>7.7906488427305201E-2</c:v>
                </c:pt>
                <c:pt idx="71">
                  <c:v>7.76702431338962E-2</c:v>
                </c:pt>
                <c:pt idx="72">
                  <c:v>7.7206149085169207E-2</c:v>
                </c:pt>
                <c:pt idx="73">
                  <c:v>7.6441995552535696E-2</c:v>
                </c:pt>
                <c:pt idx="74">
                  <c:v>7.5408047161357905E-2</c:v>
                </c:pt>
                <c:pt idx="75">
                  <c:v>7.3904987757092699E-2</c:v>
                </c:pt>
                <c:pt idx="76">
                  <c:v>7.1803998170746397E-2</c:v>
                </c:pt>
                <c:pt idx="77">
                  <c:v>6.9043410739109801E-2</c:v>
                </c:pt>
                <c:pt idx="78">
                  <c:v>6.5266230896185398E-2</c:v>
                </c:pt>
                <c:pt idx="79">
                  <c:v>6.0288649808086001E-2</c:v>
                </c:pt>
                <c:pt idx="80">
                  <c:v>5.4433331492787097E-2</c:v>
                </c:pt>
                <c:pt idx="81">
                  <c:v>4.8245994292660403E-2</c:v>
                </c:pt>
                <c:pt idx="82">
                  <c:v>4.3573770537806901E-2</c:v>
                </c:pt>
                <c:pt idx="83">
                  <c:v>4.0267827753730501E-2</c:v>
                </c:pt>
                <c:pt idx="84">
                  <c:v>3.7789764155548397E-2</c:v>
                </c:pt>
                <c:pt idx="85">
                  <c:v>3.5816255596793002E-2</c:v>
                </c:pt>
                <c:pt idx="86">
                  <c:v>3.40510588374403E-2</c:v>
                </c:pt>
                <c:pt idx="87">
                  <c:v>3.2501320294208602E-2</c:v>
                </c:pt>
                <c:pt idx="88">
                  <c:v>3.1110131278357399E-2</c:v>
                </c:pt>
                <c:pt idx="89">
                  <c:v>2.9614432932285401E-2</c:v>
                </c:pt>
                <c:pt idx="90">
                  <c:v>2.86672060669525E-2</c:v>
                </c:pt>
                <c:pt idx="91">
                  <c:v>2.75746278427829E-2</c:v>
                </c:pt>
                <c:pt idx="92">
                  <c:v>2.6539995575577E-2</c:v>
                </c:pt>
                <c:pt idx="93">
                  <c:v>2.5584462714495701E-2</c:v>
                </c:pt>
                <c:pt idx="94">
                  <c:v>2.4709040464515601E-2</c:v>
                </c:pt>
                <c:pt idx="95">
                  <c:v>2.3846454853447101E-2</c:v>
                </c:pt>
                <c:pt idx="96">
                  <c:v>2.3037469922362101E-2</c:v>
                </c:pt>
                <c:pt idx="97">
                  <c:v>2.22854325567086E-2</c:v>
                </c:pt>
                <c:pt idx="98">
                  <c:v>2.1578807394979398E-2</c:v>
                </c:pt>
                <c:pt idx="99">
                  <c:v>2.08808308925124E-2</c:v>
                </c:pt>
                <c:pt idx="100">
                  <c:v>2.0208047221991099E-2</c:v>
                </c:pt>
                <c:pt idx="101">
                  <c:v>1.9558129888295299E-2</c:v>
                </c:pt>
                <c:pt idx="102">
                  <c:v>1.89461325996346E-2</c:v>
                </c:pt>
                <c:pt idx="103">
                  <c:v>1.83560216777123E-2</c:v>
                </c:pt>
                <c:pt idx="104">
                  <c:v>1.7780378849678299E-2</c:v>
                </c:pt>
                <c:pt idx="105">
                  <c:v>1.7231702398429201E-2</c:v>
                </c:pt>
                <c:pt idx="106">
                  <c:v>1.66854643019319E-2</c:v>
                </c:pt>
                <c:pt idx="107">
                  <c:v>1.6176904711771901E-2</c:v>
                </c:pt>
                <c:pt idx="108">
                  <c:v>1.56694207126114E-2</c:v>
                </c:pt>
                <c:pt idx="109">
                  <c:v>1.51822843685098E-2</c:v>
                </c:pt>
                <c:pt idx="110">
                  <c:v>1.46944303860148E-2</c:v>
                </c:pt>
                <c:pt idx="111">
                  <c:v>1.4238260904281199E-2</c:v>
                </c:pt>
                <c:pt idx="112">
                  <c:v>1.3792553494290901E-2</c:v>
                </c:pt>
                <c:pt idx="113">
                  <c:v>1.33573761292177E-2</c:v>
                </c:pt>
                <c:pt idx="114">
                  <c:v>1.29200857057577E-2</c:v>
                </c:pt>
                <c:pt idx="115">
                  <c:v>1.2525272273442301E-2</c:v>
                </c:pt>
                <c:pt idx="116">
                  <c:v>1.2118199055174099E-2</c:v>
                </c:pt>
                <c:pt idx="117">
                  <c:v>1.17358734906389E-2</c:v>
                </c:pt>
                <c:pt idx="118">
                  <c:v>1.13431210144229E-2</c:v>
                </c:pt>
                <c:pt idx="119">
                  <c:v>1.09698709961538E-2</c:v>
                </c:pt>
                <c:pt idx="120">
                  <c:v>1.05861408669409E-2</c:v>
                </c:pt>
                <c:pt idx="121">
                  <c:v>1.02155761415777E-2</c:v>
                </c:pt>
                <c:pt idx="122">
                  <c:v>9.8499318170301702E-3</c:v>
                </c:pt>
                <c:pt idx="123">
                  <c:v>9.4915287923006096E-3</c:v>
                </c:pt>
                <c:pt idx="124">
                  <c:v>9.0953808776469709E-3</c:v>
                </c:pt>
                <c:pt idx="125">
                  <c:v>8.75688080591756E-3</c:v>
                </c:pt>
                <c:pt idx="126">
                  <c:v>8.3979195913574008E-3</c:v>
                </c:pt>
                <c:pt idx="127">
                  <c:v>8.0257962821538107E-3</c:v>
                </c:pt>
                <c:pt idx="128">
                  <c:v>7.6446300517155801E-3</c:v>
                </c:pt>
                <c:pt idx="129">
                  <c:v>7.25132883328894E-3</c:v>
                </c:pt>
                <c:pt idx="130">
                  <c:v>6.8586614290116104E-3</c:v>
                </c:pt>
                <c:pt idx="131">
                  <c:v>6.0050085893352204E-3</c:v>
                </c:pt>
                <c:pt idx="132">
                  <c:v>5.98258299946639E-3</c:v>
                </c:pt>
                <c:pt idx="133">
                  <c:v>5.5197986495430403E-3</c:v>
                </c:pt>
                <c:pt idx="134">
                  <c:v>5.1307208034764001E-3</c:v>
                </c:pt>
                <c:pt idx="135">
                  <c:v>4.7767911125317598E-3</c:v>
                </c:pt>
                <c:pt idx="136">
                  <c:v>4.43265339735703E-3</c:v>
                </c:pt>
                <c:pt idx="137">
                  <c:v>4.1225641229572204E-3</c:v>
                </c:pt>
                <c:pt idx="138">
                  <c:v>3.8459761533883399E-3</c:v>
                </c:pt>
                <c:pt idx="139">
                  <c:v>3.5972430728353202E-3</c:v>
                </c:pt>
                <c:pt idx="140">
                  <c:v>3.3662362372131101E-3</c:v>
                </c:pt>
                <c:pt idx="141">
                  <c:v>3.15810234321711E-3</c:v>
                </c:pt>
                <c:pt idx="142">
                  <c:v>2.9537431750049901E-3</c:v>
                </c:pt>
                <c:pt idx="143">
                  <c:v>2.7921330556397702E-3</c:v>
                </c:pt>
                <c:pt idx="144">
                  <c:v>2.8228192924534901E-3</c:v>
                </c:pt>
                <c:pt idx="145">
                  <c:v>2.8282474720992398E-3</c:v>
                </c:pt>
                <c:pt idx="146">
                  <c:v>1.74736893187438E-3</c:v>
                </c:pt>
                <c:pt idx="147">
                  <c:v>1.02829568842756E-3</c:v>
                </c:pt>
                <c:pt idx="148">
                  <c:v>6.4850344922458497E-4</c:v>
                </c:pt>
                <c:pt idx="149">
                  <c:v>3.4077256869030598E-4</c:v>
                </c:pt>
                <c:pt idx="150" formatCode="0.00E+00">
                  <c:v>4.2325986557260797E-5</c:v>
                </c:pt>
                <c:pt idx="151">
                  <c:v>-1.0846007007651299E-4</c:v>
                </c:pt>
                <c:pt idx="152">
                  <c:v>-2.6968507248931802E-4</c:v>
                </c:pt>
                <c:pt idx="153">
                  <c:v>-4.2553213448061502E-4</c:v>
                </c:pt>
                <c:pt idx="154">
                  <c:v>-5.6826968634169403E-4</c:v>
                </c:pt>
                <c:pt idx="155">
                  <c:v>-7.0102215780261802E-4</c:v>
                </c:pt>
                <c:pt idx="156">
                  <c:v>-8.2456369185574105E-4</c:v>
                </c:pt>
                <c:pt idx="157">
                  <c:v>-9.4210242712932095E-4</c:v>
                </c:pt>
                <c:pt idx="158">
                  <c:v>-1.0351091354192899E-3</c:v>
                </c:pt>
                <c:pt idx="159">
                  <c:v>-1.1338921968908199E-3</c:v>
                </c:pt>
                <c:pt idx="160">
                  <c:v>-1.2100331384981701E-3</c:v>
                </c:pt>
                <c:pt idx="161">
                  <c:v>-1.27988769045019E-3</c:v>
                </c:pt>
                <c:pt idx="162">
                  <c:v>-1.3472403625641601E-3</c:v>
                </c:pt>
                <c:pt idx="163">
                  <c:v>-1.39107062147007E-3</c:v>
                </c:pt>
                <c:pt idx="164">
                  <c:v>-1.4408745644146799E-3</c:v>
                </c:pt>
                <c:pt idx="165">
                  <c:v>-1.48568902805794E-3</c:v>
                </c:pt>
                <c:pt idx="166">
                  <c:v>-1.5240060378431E-3</c:v>
                </c:pt>
                <c:pt idx="167">
                  <c:v>-1.5560622588509201E-3</c:v>
                </c:pt>
                <c:pt idx="168">
                  <c:v>-1.58563526298476E-3</c:v>
                </c:pt>
                <c:pt idx="169">
                  <c:v>-1.6108221257084201E-3</c:v>
                </c:pt>
                <c:pt idx="170">
                  <c:v>-1.6267090409943299E-3</c:v>
                </c:pt>
                <c:pt idx="171">
                  <c:v>-1.6449198367756901E-3</c:v>
                </c:pt>
                <c:pt idx="172">
                  <c:v>-1.6565039394434401E-3</c:v>
                </c:pt>
                <c:pt idx="173">
                  <c:v>-1.67102005347948E-3</c:v>
                </c:pt>
                <c:pt idx="174">
                  <c:v>-1.67716739606929E-3</c:v>
                </c:pt>
                <c:pt idx="175">
                  <c:v>-1.6872379194984501E-3</c:v>
                </c:pt>
                <c:pt idx="176">
                  <c:v>-1.6930969237770801E-3</c:v>
                </c:pt>
                <c:pt idx="177">
                  <c:v>-1.69298183660046E-3</c:v>
                </c:pt>
                <c:pt idx="178">
                  <c:v>-1.68745564442762E-3</c:v>
                </c:pt>
                <c:pt idx="179">
                  <c:v>-1.6854773626501401E-3</c:v>
                </c:pt>
                <c:pt idx="180">
                  <c:v>-1.68765315761294E-3</c:v>
                </c:pt>
                <c:pt idx="181">
                  <c:v>-1.6778803422549599E-3</c:v>
                </c:pt>
                <c:pt idx="182">
                  <c:v>-1.66373242856248E-3</c:v>
                </c:pt>
                <c:pt idx="183">
                  <c:v>-1.6551285850064999E-3</c:v>
                </c:pt>
                <c:pt idx="184">
                  <c:v>-1.6364972851503801E-3</c:v>
                </c:pt>
                <c:pt idx="185">
                  <c:v>-1.6348644894132599E-3</c:v>
                </c:pt>
                <c:pt idx="186">
                  <c:v>-1.6108493504964399E-3</c:v>
                </c:pt>
                <c:pt idx="187">
                  <c:v>-1.59843273992461E-3</c:v>
                </c:pt>
                <c:pt idx="188">
                  <c:v>-1.57981870367261E-3</c:v>
                </c:pt>
                <c:pt idx="189">
                  <c:v>-1.56289822737926E-3</c:v>
                </c:pt>
                <c:pt idx="190">
                  <c:v>-1.53920524955304E-3</c:v>
                </c:pt>
                <c:pt idx="191">
                  <c:v>-1.5036695648494899E-3</c:v>
                </c:pt>
                <c:pt idx="192">
                  <c:v>-1.48319701460435E-3</c:v>
                </c:pt>
                <c:pt idx="193">
                  <c:v>-1.4565318319709E-3</c:v>
                </c:pt>
                <c:pt idx="194">
                  <c:v>-1.4241909290564499E-3</c:v>
                </c:pt>
                <c:pt idx="195">
                  <c:v>-1.3934424248114401E-3</c:v>
                </c:pt>
                <c:pt idx="196">
                  <c:v>-1.36534726371422E-3</c:v>
                </c:pt>
                <c:pt idx="197">
                  <c:v>-1.3313841880398399E-3</c:v>
                </c:pt>
                <c:pt idx="198">
                  <c:v>-1.29775053150809E-3</c:v>
                </c:pt>
                <c:pt idx="199">
                  <c:v>-1.2529282128822901E-3</c:v>
                </c:pt>
                <c:pt idx="200">
                  <c:v>-1.2179046697845899E-3</c:v>
                </c:pt>
                <c:pt idx="201">
                  <c:v>-1.1754742981910499E-3</c:v>
                </c:pt>
                <c:pt idx="202">
                  <c:v>-1.12853286755322E-3</c:v>
                </c:pt>
                <c:pt idx="203">
                  <c:v>-1.08864547727763E-3</c:v>
                </c:pt>
                <c:pt idx="204">
                  <c:v>-1.04318743552364E-3</c:v>
                </c:pt>
                <c:pt idx="205">
                  <c:v>-9.8783120315100903E-4</c:v>
                </c:pt>
                <c:pt idx="206">
                  <c:v>-9.3971621380020904E-4</c:v>
                </c:pt>
                <c:pt idx="207">
                  <c:v>-8.8883996360689295E-4</c:v>
                </c:pt>
                <c:pt idx="208">
                  <c:v>-8.3349128362541298E-4</c:v>
                </c:pt>
                <c:pt idx="209">
                  <c:v>-7.8628587355180995E-4</c:v>
                </c:pt>
                <c:pt idx="210">
                  <c:v>-7.1906428721238902E-4</c:v>
                </c:pt>
                <c:pt idx="211">
                  <c:v>-6.5937177221199103E-4</c:v>
                </c:pt>
                <c:pt idx="212">
                  <c:v>-5.9638078143303696E-4</c:v>
                </c:pt>
                <c:pt idx="213">
                  <c:v>-5.2959712567193405E-4</c:v>
                </c:pt>
                <c:pt idx="214">
                  <c:v>-4.60099828406893E-4</c:v>
                </c:pt>
                <c:pt idx="215">
                  <c:v>-4.0235903126865702E-4</c:v>
                </c:pt>
                <c:pt idx="216">
                  <c:v>-3.3824765964988801E-4</c:v>
                </c:pt>
                <c:pt idx="217">
                  <c:v>-2.6770211634773899E-4</c:v>
                </c:pt>
                <c:pt idx="218">
                  <c:v>-2.0347432369684701E-4</c:v>
                </c:pt>
                <c:pt idx="219">
                  <c:v>-1.18856494851165E-4</c:v>
                </c:pt>
                <c:pt idx="220" formatCode="0.00E+00">
                  <c:v>-3.7346968305808499E-5</c:v>
                </c:pt>
                <c:pt idx="221" formatCode="0.00E+00">
                  <c:v>3.2114240609437998E-5</c:v>
                </c:pt>
                <c:pt idx="222">
                  <c:v>1.0548629626463199E-4</c:v>
                </c:pt>
                <c:pt idx="223">
                  <c:v>1.91928930156235E-4</c:v>
                </c:pt>
                <c:pt idx="224">
                  <c:v>2.6889489464936202E-4</c:v>
                </c:pt>
                <c:pt idx="225">
                  <c:v>3.5503252818548003E-4</c:v>
                </c:pt>
                <c:pt idx="226">
                  <c:v>4.3195725013100701E-4</c:v>
                </c:pt>
                <c:pt idx="227">
                  <c:v>5.1210304471937401E-4</c:v>
                </c:pt>
                <c:pt idx="228">
                  <c:v>5.9691142928852703E-4</c:v>
                </c:pt>
                <c:pt idx="229">
                  <c:v>6.8721648856813705E-4</c:v>
                </c:pt>
                <c:pt idx="230">
                  <c:v>7.7526035499292996E-4</c:v>
                </c:pt>
                <c:pt idx="231">
                  <c:v>8.69494671902055E-4</c:v>
                </c:pt>
                <c:pt idx="232">
                  <c:v>9.4193341809272304E-4</c:v>
                </c:pt>
                <c:pt idx="233">
                  <c:v>1.0363156954440499E-3</c:v>
                </c:pt>
                <c:pt idx="234">
                  <c:v>1.08822727880959E-3</c:v>
                </c:pt>
                <c:pt idx="235">
                  <c:v>1.1585923368859299E-3</c:v>
                </c:pt>
                <c:pt idx="236">
                  <c:v>1.2200712041530999E-3</c:v>
                </c:pt>
                <c:pt idx="237">
                  <c:v>1.2791262921877499E-3</c:v>
                </c:pt>
                <c:pt idx="238">
                  <c:v>1.30951303853937E-3</c:v>
                </c:pt>
                <c:pt idx="239">
                  <c:v>1.3350940353564599E-3</c:v>
                </c:pt>
                <c:pt idx="240">
                  <c:v>1.3517454914077601E-3</c:v>
                </c:pt>
                <c:pt idx="241">
                  <c:v>1.3319234442386099E-3</c:v>
                </c:pt>
                <c:pt idx="242">
                  <c:v>1.28770791160868E-3</c:v>
                </c:pt>
                <c:pt idx="243">
                  <c:v>1.1998680104223401E-3</c:v>
                </c:pt>
                <c:pt idx="244">
                  <c:v>1.10035280357892E-3</c:v>
                </c:pt>
                <c:pt idx="245">
                  <c:v>9.7202885510018901E-4</c:v>
                </c:pt>
                <c:pt idx="246">
                  <c:v>7.9509816541855304E-4</c:v>
                </c:pt>
                <c:pt idx="247">
                  <c:v>5.9758396737140797E-4</c:v>
                </c:pt>
                <c:pt idx="248">
                  <c:v>3.54404067760478E-4</c:v>
                </c:pt>
                <c:pt idx="249">
                  <c:v>-2.1532861739258899E-4</c:v>
                </c:pt>
                <c:pt idx="250">
                  <c:v>-9.39961335867189E-4</c:v>
                </c:pt>
                <c:pt idx="251">
                  <c:v>-1.7971745705908601E-3</c:v>
                </c:pt>
                <c:pt idx="252">
                  <c:v>-2.2860491855904701E-3</c:v>
                </c:pt>
                <c:pt idx="253">
                  <c:v>-2.82604944280479E-3</c:v>
                </c:pt>
                <c:pt idx="254">
                  <c:v>-3.3905974985507501E-3</c:v>
                </c:pt>
                <c:pt idx="255">
                  <c:v>-3.9867382643614504E-3</c:v>
                </c:pt>
                <c:pt idx="256">
                  <c:v>-4.6240776390661801E-3</c:v>
                </c:pt>
                <c:pt idx="257">
                  <c:v>-5.2850116365465803E-3</c:v>
                </c:pt>
                <c:pt idx="258">
                  <c:v>-5.9679906464991297E-3</c:v>
                </c:pt>
                <c:pt idx="259">
                  <c:v>-6.6827674837812798E-3</c:v>
                </c:pt>
                <c:pt idx="260">
                  <c:v>-7.4328054479814304E-3</c:v>
                </c:pt>
                <c:pt idx="261">
                  <c:v>-8.1959874803594207E-3</c:v>
                </c:pt>
                <c:pt idx="262">
                  <c:v>-8.9802932934686802E-3</c:v>
                </c:pt>
                <c:pt idx="263">
                  <c:v>-9.7811194277882107E-3</c:v>
                </c:pt>
                <c:pt idx="264">
                  <c:v>-1.05846469443807E-2</c:v>
                </c:pt>
                <c:pt idx="265">
                  <c:v>-1.14344825573414E-2</c:v>
                </c:pt>
                <c:pt idx="266">
                  <c:v>-1.2318078386928701E-2</c:v>
                </c:pt>
                <c:pt idx="267">
                  <c:v>-1.3175869471179699E-2</c:v>
                </c:pt>
                <c:pt idx="268">
                  <c:v>-1.4055571325006899E-2</c:v>
                </c:pt>
                <c:pt idx="269">
                  <c:v>-1.49526830761159E-2</c:v>
                </c:pt>
                <c:pt idx="270">
                  <c:v>-1.5855203209643599E-2</c:v>
                </c:pt>
                <c:pt idx="271">
                  <c:v>-1.67811571565392E-2</c:v>
                </c:pt>
                <c:pt idx="272">
                  <c:v>-1.7700135940569899E-2</c:v>
                </c:pt>
                <c:pt idx="273">
                  <c:v>-1.86454324917571E-2</c:v>
                </c:pt>
                <c:pt idx="274">
                  <c:v>-1.9589957161628702E-2</c:v>
                </c:pt>
                <c:pt idx="275">
                  <c:v>-2.0546649174287099E-2</c:v>
                </c:pt>
                <c:pt idx="276">
                  <c:v>-2.1505549558412902E-2</c:v>
                </c:pt>
                <c:pt idx="277">
                  <c:v>-2.2476680688515799E-2</c:v>
                </c:pt>
                <c:pt idx="278">
                  <c:v>-2.3465388612666001E-2</c:v>
                </c:pt>
                <c:pt idx="279">
                  <c:v>-2.4441479346519399E-2</c:v>
                </c:pt>
                <c:pt idx="280">
                  <c:v>-2.5434424058864698E-2</c:v>
                </c:pt>
                <c:pt idx="281">
                  <c:v>-2.6396383593620398E-2</c:v>
                </c:pt>
                <c:pt idx="282">
                  <c:v>-2.8454796489769799E-2</c:v>
                </c:pt>
                <c:pt idx="283">
                  <c:v>-3.04686199627511E-2</c:v>
                </c:pt>
                <c:pt idx="284">
                  <c:v>-3.2511635909960902E-2</c:v>
                </c:pt>
                <c:pt idx="285">
                  <c:v>-3.35518936201721E-2</c:v>
                </c:pt>
                <c:pt idx="286">
                  <c:v>-3.4541451347686603E-2</c:v>
                </c:pt>
                <c:pt idx="287">
                  <c:v>-3.5609671738288898E-2</c:v>
                </c:pt>
                <c:pt idx="288">
                  <c:v>-3.66753316002911E-2</c:v>
                </c:pt>
                <c:pt idx="289">
                  <c:v>-3.8745345233077003E-2</c:v>
                </c:pt>
                <c:pt idx="290">
                  <c:v>-4.0820379382779701E-2</c:v>
                </c:pt>
                <c:pt idx="291">
                  <c:v>-4.2885634953898001E-2</c:v>
                </c:pt>
                <c:pt idx="292">
                  <c:v>-4.3919110387263503E-2</c:v>
                </c:pt>
                <c:pt idx="293">
                  <c:v>-4.6046747242621401E-2</c:v>
                </c:pt>
                <c:pt idx="294">
                  <c:v>-4.7094095490567298E-2</c:v>
                </c:pt>
                <c:pt idx="295">
                  <c:v>-4.9140522950033703E-2</c:v>
                </c:pt>
                <c:pt idx="296">
                  <c:v>-5.0179034540950303E-2</c:v>
                </c:pt>
                <c:pt idx="297">
                  <c:v>-5.1219508972729401E-2</c:v>
                </c:pt>
                <c:pt idx="298">
                  <c:v>-5.2228463856597698E-2</c:v>
                </c:pt>
                <c:pt idx="299">
                  <c:v>-5.3305279896544801E-2</c:v>
                </c:pt>
                <c:pt idx="300">
                  <c:v>-5.4307989962401701E-2</c:v>
                </c:pt>
                <c:pt idx="301">
                  <c:v>-5.5327209525820598E-2</c:v>
                </c:pt>
                <c:pt idx="302">
                  <c:v>-5.63585870870549E-2</c:v>
                </c:pt>
                <c:pt idx="303">
                  <c:v>-5.7394186280686703E-2</c:v>
                </c:pt>
                <c:pt idx="304">
                  <c:v>-5.8444502014339497E-2</c:v>
                </c:pt>
                <c:pt idx="305">
                  <c:v>-6.0497539414325702E-2</c:v>
                </c:pt>
                <c:pt idx="306">
                  <c:v>-6.2459651013943997E-2</c:v>
                </c:pt>
                <c:pt idx="307">
                  <c:v>-6.4473302044133401E-2</c:v>
                </c:pt>
                <c:pt idx="308">
                  <c:v>-6.5478840637152494E-2</c:v>
                </c:pt>
                <c:pt idx="309">
                  <c:v>-6.6485908861182094E-2</c:v>
                </c:pt>
                <c:pt idx="310">
                  <c:v>-6.8464897540542996E-2</c:v>
                </c:pt>
                <c:pt idx="311">
                  <c:v>-7.0358167070993197E-2</c:v>
                </c:pt>
                <c:pt idx="312">
                  <c:v>-7.2261058778350096E-2</c:v>
                </c:pt>
                <c:pt idx="313">
                  <c:v>-7.3217924033813997E-2</c:v>
                </c:pt>
                <c:pt idx="314">
                  <c:v>-7.5113193715641E-2</c:v>
                </c:pt>
                <c:pt idx="315">
                  <c:v>-7.6908305759100501E-2</c:v>
                </c:pt>
                <c:pt idx="316">
                  <c:v>-7.8584065580179704E-2</c:v>
                </c:pt>
                <c:pt idx="317">
                  <c:v>-7.9419583254740397E-2</c:v>
                </c:pt>
                <c:pt idx="318">
                  <c:v>-8.0214713490507294E-2</c:v>
                </c:pt>
                <c:pt idx="319">
                  <c:v>-8.1939716042449096E-2</c:v>
                </c:pt>
                <c:pt idx="320">
                  <c:v>-8.2714592538364995E-2</c:v>
                </c:pt>
                <c:pt idx="321">
                  <c:v>-8.3467417689575801E-2</c:v>
                </c:pt>
                <c:pt idx="322">
                  <c:v>-8.4219212398713897E-2</c:v>
                </c:pt>
                <c:pt idx="323">
                  <c:v>-8.4929731079750007E-2</c:v>
                </c:pt>
                <c:pt idx="324">
                  <c:v>-8.5630313573347897E-2</c:v>
                </c:pt>
                <c:pt idx="325">
                  <c:v>-8.6302556375145695E-2</c:v>
                </c:pt>
                <c:pt idx="326">
                  <c:v>-8.69585211753231E-2</c:v>
                </c:pt>
                <c:pt idx="327">
                  <c:v>-8.7562651614411E-2</c:v>
                </c:pt>
                <c:pt idx="328">
                  <c:v>-8.8151811019703194E-2</c:v>
                </c:pt>
                <c:pt idx="329">
                  <c:v>-8.8701630060500594E-2</c:v>
                </c:pt>
                <c:pt idx="330">
                  <c:v>-8.9225955447262195E-2</c:v>
                </c:pt>
                <c:pt idx="331">
                  <c:v>-8.9688136746720298E-2</c:v>
                </c:pt>
                <c:pt idx="332">
                  <c:v>-9.0109102988627704E-2</c:v>
                </c:pt>
                <c:pt idx="333">
                  <c:v>-9.0524878152555804E-2</c:v>
                </c:pt>
                <c:pt idx="334">
                  <c:v>-9.0840335553531396E-2</c:v>
                </c:pt>
                <c:pt idx="335">
                  <c:v>-9.1117639745306997E-2</c:v>
                </c:pt>
                <c:pt idx="336">
                  <c:v>-9.1329732990908893E-2</c:v>
                </c:pt>
                <c:pt idx="337">
                  <c:v>-9.1448477575148596E-2</c:v>
                </c:pt>
                <c:pt idx="338">
                  <c:v>-9.1499067577863205E-2</c:v>
                </c:pt>
                <c:pt idx="339">
                  <c:v>-9.1419363520189104E-2</c:v>
                </c:pt>
                <c:pt idx="340">
                  <c:v>-9.1253371386811805E-2</c:v>
                </c:pt>
                <c:pt idx="341">
                  <c:v>-9.0974196155619594E-2</c:v>
                </c:pt>
                <c:pt idx="342">
                  <c:v>-9.0554264785549995E-2</c:v>
                </c:pt>
                <c:pt idx="343">
                  <c:v>-8.99961016704761E-2</c:v>
                </c:pt>
                <c:pt idx="344">
                  <c:v>-8.9330415369622801E-2</c:v>
                </c:pt>
                <c:pt idx="345">
                  <c:v>-8.8454357507554204E-2</c:v>
                </c:pt>
                <c:pt idx="346">
                  <c:v>-8.7424782488422906E-2</c:v>
                </c:pt>
                <c:pt idx="347">
                  <c:v>-8.6191680760696096E-2</c:v>
                </c:pt>
                <c:pt idx="348">
                  <c:v>-8.4751099357873103E-2</c:v>
                </c:pt>
                <c:pt idx="349">
                  <c:v>-8.3124417740579298E-2</c:v>
                </c:pt>
                <c:pt idx="350">
                  <c:v>-8.1248259306367407E-2</c:v>
                </c:pt>
                <c:pt idx="351">
                  <c:v>-7.9174970853521903E-2</c:v>
                </c:pt>
                <c:pt idx="352">
                  <c:v>-7.6872160707839296E-2</c:v>
                </c:pt>
                <c:pt idx="353">
                  <c:v>-7.4328831124004596E-2</c:v>
                </c:pt>
                <c:pt idx="354">
                  <c:v>-7.1638680429534099E-2</c:v>
                </c:pt>
                <c:pt idx="355">
                  <c:v>-6.8644759240522393E-2</c:v>
                </c:pt>
                <c:pt idx="356">
                  <c:v>-6.5464900436016299E-2</c:v>
                </c:pt>
                <c:pt idx="357">
                  <c:v>-6.20573842526898E-2</c:v>
                </c:pt>
                <c:pt idx="358">
                  <c:v>-5.8284109790533799E-2</c:v>
                </c:pt>
                <c:pt idx="359">
                  <c:v>-5.41022587210645E-2</c:v>
                </c:pt>
                <c:pt idx="360">
                  <c:v>-4.9445196087323097E-2</c:v>
                </c:pt>
                <c:pt idx="361">
                  <c:v>-4.53114161611552E-2</c:v>
                </c:pt>
                <c:pt idx="362">
                  <c:v>-3.9991737602940301E-2</c:v>
                </c:pt>
                <c:pt idx="363">
                  <c:v>-3.6344639406222699E-2</c:v>
                </c:pt>
                <c:pt idx="364">
                  <c:v>-3.4828503147193698E-2</c:v>
                </c:pt>
                <c:pt idx="365">
                  <c:v>-3.3453677644905297E-2</c:v>
                </c:pt>
                <c:pt idx="366">
                  <c:v>-3.2167901804364497E-2</c:v>
                </c:pt>
                <c:pt idx="367">
                  <c:v>-3.0987895052159299E-2</c:v>
                </c:pt>
                <c:pt idx="368">
                  <c:v>-2.8880362464411499E-2</c:v>
                </c:pt>
                <c:pt idx="369">
                  <c:v>-2.6896516804509E-2</c:v>
                </c:pt>
                <c:pt idx="370">
                  <c:v>-2.51587955595351E-2</c:v>
                </c:pt>
                <c:pt idx="371">
                  <c:v>-2.4352860695664499E-2</c:v>
                </c:pt>
                <c:pt idx="372">
                  <c:v>-2.35460360536522E-2</c:v>
                </c:pt>
                <c:pt idx="373">
                  <c:v>-2.2790405800416701E-2</c:v>
                </c:pt>
                <c:pt idx="374">
                  <c:v>-2.2112152870729301E-2</c:v>
                </c:pt>
                <c:pt idx="375">
                  <c:v>-2.1392055113822001E-2</c:v>
                </c:pt>
                <c:pt idx="376">
                  <c:v>-2.0728580935746199E-2</c:v>
                </c:pt>
                <c:pt idx="377">
                  <c:v>-2.0079100168847099E-2</c:v>
                </c:pt>
                <c:pt idx="378">
                  <c:v>-1.9473179395475299E-2</c:v>
                </c:pt>
                <c:pt idx="379">
                  <c:v>-1.8859254932163699E-2</c:v>
                </c:pt>
                <c:pt idx="380">
                  <c:v>-1.8295558689286201E-2</c:v>
                </c:pt>
                <c:pt idx="381">
                  <c:v>-1.7754826504152599E-2</c:v>
                </c:pt>
                <c:pt idx="382">
                  <c:v>-1.7197753484714601E-2</c:v>
                </c:pt>
                <c:pt idx="383">
                  <c:v>-1.6668844745069598E-2</c:v>
                </c:pt>
                <c:pt idx="384">
                  <c:v>-1.6166527747886301E-2</c:v>
                </c:pt>
                <c:pt idx="385">
                  <c:v>-1.56759374655107E-2</c:v>
                </c:pt>
                <c:pt idx="386">
                  <c:v>-1.5193422787565599E-2</c:v>
                </c:pt>
                <c:pt idx="387">
                  <c:v>-1.4735338245751401E-2</c:v>
                </c:pt>
                <c:pt idx="388">
                  <c:v>-1.42684915779353E-2</c:v>
                </c:pt>
                <c:pt idx="389">
                  <c:v>-1.38320003493962E-2</c:v>
                </c:pt>
                <c:pt idx="390">
                  <c:v>-1.33917223642381E-2</c:v>
                </c:pt>
                <c:pt idx="391">
                  <c:v>-1.29717943023211E-2</c:v>
                </c:pt>
                <c:pt idx="392">
                  <c:v>-1.25638153578401E-2</c:v>
                </c:pt>
                <c:pt idx="393">
                  <c:v>-1.2167517921937E-2</c:v>
                </c:pt>
                <c:pt idx="394">
                  <c:v>-1.1768980789178899E-2</c:v>
                </c:pt>
                <c:pt idx="395">
                  <c:v>-1.1383524157757299E-2</c:v>
                </c:pt>
                <c:pt idx="396">
                  <c:v>-1.09960734352368E-2</c:v>
                </c:pt>
                <c:pt idx="397">
                  <c:v>-1.0618834309195699E-2</c:v>
                </c:pt>
                <c:pt idx="398">
                  <c:v>-1.0247850184994901E-2</c:v>
                </c:pt>
                <c:pt idx="399">
                  <c:v>-9.8722088537788397E-3</c:v>
                </c:pt>
                <c:pt idx="400">
                  <c:v>-9.5105306845626302E-3</c:v>
                </c:pt>
                <c:pt idx="401">
                  <c:v>-9.1400796078382994E-3</c:v>
                </c:pt>
                <c:pt idx="402">
                  <c:v>-8.7702469778687606E-3</c:v>
                </c:pt>
                <c:pt idx="403">
                  <c:v>-8.3885697597901095E-3</c:v>
                </c:pt>
                <c:pt idx="404">
                  <c:v>-8.0042396187555293E-3</c:v>
                </c:pt>
                <c:pt idx="405">
                  <c:v>-7.5927973451107101E-3</c:v>
                </c:pt>
                <c:pt idx="406">
                  <c:v>-7.1957094034099502E-3</c:v>
                </c:pt>
                <c:pt idx="407">
                  <c:v>-6.7832355090476203E-3</c:v>
                </c:pt>
                <c:pt idx="408">
                  <c:v>-6.3630958831621598E-3</c:v>
                </c:pt>
                <c:pt idx="409">
                  <c:v>-5.9300189260264704E-3</c:v>
                </c:pt>
                <c:pt idx="410">
                  <c:v>-5.5306599890100703E-3</c:v>
                </c:pt>
                <c:pt idx="411">
                  <c:v>-5.14143998385992E-3</c:v>
                </c:pt>
                <c:pt idx="412">
                  <c:v>-4.7804015217900401E-3</c:v>
                </c:pt>
                <c:pt idx="413">
                  <c:v>-4.45887916846979E-3</c:v>
                </c:pt>
                <c:pt idx="414">
                  <c:v>-4.1696363954715496E-3</c:v>
                </c:pt>
                <c:pt idx="415">
                  <c:v>-3.9115007737681399E-3</c:v>
                </c:pt>
                <c:pt idx="416">
                  <c:v>-3.67968015539403E-3</c:v>
                </c:pt>
                <c:pt idx="417">
                  <c:v>-3.4662490763276198E-3</c:v>
                </c:pt>
                <c:pt idx="418">
                  <c:v>-3.2672702241666901E-3</c:v>
                </c:pt>
                <c:pt idx="419">
                  <c:v>-3.0436207407627701E-3</c:v>
                </c:pt>
                <c:pt idx="420">
                  <c:v>-2.9726500003953598E-3</c:v>
                </c:pt>
                <c:pt idx="421">
                  <c:v>-2.6610384607409299E-3</c:v>
                </c:pt>
                <c:pt idx="422">
                  <c:v>-1.8588417120860301E-3</c:v>
                </c:pt>
                <c:pt idx="423">
                  <c:v>-1.3813620511689999E-3</c:v>
                </c:pt>
                <c:pt idx="424">
                  <c:v>-1.12608896237949E-3</c:v>
                </c:pt>
                <c:pt idx="425">
                  <c:v>-9.12728726273729E-4</c:v>
                </c:pt>
                <c:pt idx="426">
                  <c:v>-7.2357361193788896E-4</c:v>
                </c:pt>
                <c:pt idx="427">
                  <c:v>-5.6248801021040803E-4</c:v>
                </c:pt>
                <c:pt idx="428">
                  <c:v>-4.05151481463216E-4</c:v>
                </c:pt>
                <c:pt idx="429">
                  <c:v>-2.5122538775938802E-4</c:v>
                </c:pt>
                <c:pt idx="430" formatCode="0.00E+00">
                  <c:v>-9.2383565870752802E-5</c:v>
                </c:pt>
                <c:pt idx="431" formatCode="0.00E+00">
                  <c:v>6.4004759289819E-5</c:v>
                </c:pt>
                <c:pt idx="432">
                  <c:v>2.21295875474994E-4</c:v>
                </c:pt>
                <c:pt idx="433">
                  <c:v>3.70972327823091E-4</c:v>
                </c:pt>
                <c:pt idx="434">
                  <c:v>5.1182196104945603E-4</c:v>
                </c:pt>
                <c:pt idx="435">
                  <c:v>6.4170778539223805E-4</c:v>
                </c:pt>
                <c:pt idx="436">
                  <c:v>7.6354481935198503E-4</c:v>
                </c:pt>
                <c:pt idx="437">
                  <c:v>8.7223265070782196E-4</c:v>
                </c:pt>
                <c:pt idx="438">
                  <c:v>9.6080607851522603E-4</c:v>
                </c:pt>
                <c:pt idx="439">
                  <c:v>1.04517279953563E-3</c:v>
                </c:pt>
                <c:pt idx="440">
                  <c:v>1.12311020542039E-3</c:v>
                </c:pt>
                <c:pt idx="441">
                  <c:v>1.1898191389874699E-3</c:v>
                </c:pt>
                <c:pt idx="442">
                  <c:v>1.2499204095856901E-3</c:v>
                </c:pt>
                <c:pt idx="443">
                  <c:v>1.3045738136337099E-3</c:v>
                </c:pt>
                <c:pt idx="444">
                  <c:v>1.35141267648225E-3</c:v>
                </c:pt>
                <c:pt idx="445">
                  <c:v>1.39199998439513E-3</c:v>
                </c:pt>
                <c:pt idx="446">
                  <c:v>1.42605803875862E-3</c:v>
                </c:pt>
                <c:pt idx="447">
                  <c:v>1.4551760523695001E-3</c:v>
                </c:pt>
                <c:pt idx="448">
                  <c:v>1.4820971805778701E-3</c:v>
                </c:pt>
                <c:pt idx="449">
                  <c:v>1.5027197456512101E-3</c:v>
                </c:pt>
                <c:pt idx="450">
                  <c:v>1.5276734763465601E-3</c:v>
                </c:pt>
                <c:pt idx="451">
                  <c:v>1.54299265870732E-3</c:v>
                </c:pt>
                <c:pt idx="452">
                  <c:v>1.5553767753190601E-3</c:v>
                </c:pt>
                <c:pt idx="453">
                  <c:v>1.5674726359947301E-3</c:v>
                </c:pt>
                <c:pt idx="454">
                  <c:v>1.57774208455121E-3</c:v>
                </c:pt>
                <c:pt idx="455">
                  <c:v>1.5796099421524199E-3</c:v>
                </c:pt>
                <c:pt idx="456">
                  <c:v>1.58214090390338E-3</c:v>
                </c:pt>
                <c:pt idx="457">
                  <c:v>1.5866215795691701E-3</c:v>
                </c:pt>
                <c:pt idx="458">
                  <c:v>1.5852427769268999E-3</c:v>
                </c:pt>
                <c:pt idx="459">
                  <c:v>1.5823433074057299E-3</c:v>
                </c:pt>
                <c:pt idx="460">
                  <c:v>1.5816348414962799E-3</c:v>
                </c:pt>
                <c:pt idx="461">
                  <c:v>1.5743837395775799E-3</c:v>
                </c:pt>
                <c:pt idx="462">
                  <c:v>1.5663305019228801E-3</c:v>
                </c:pt>
                <c:pt idx="463">
                  <c:v>1.55572297879054E-3</c:v>
                </c:pt>
                <c:pt idx="464">
                  <c:v>1.5439115383089901E-3</c:v>
                </c:pt>
                <c:pt idx="465">
                  <c:v>1.52807888530305E-3</c:v>
                </c:pt>
                <c:pt idx="466">
                  <c:v>1.51475458346259E-3</c:v>
                </c:pt>
                <c:pt idx="467">
                  <c:v>1.4954889650658E-3</c:v>
                </c:pt>
                <c:pt idx="468">
                  <c:v>1.4736878383543701E-3</c:v>
                </c:pt>
                <c:pt idx="469">
                  <c:v>1.45610623669695E-3</c:v>
                </c:pt>
                <c:pt idx="470">
                  <c:v>1.4413971064847E-3</c:v>
                </c:pt>
                <c:pt idx="471">
                  <c:v>1.41549820842843E-3</c:v>
                </c:pt>
                <c:pt idx="472">
                  <c:v>1.38933968724079E-3</c:v>
                </c:pt>
                <c:pt idx="473">
                  <c:v>1.3594898576994401E-3</c:v>
                </c:pt>
                <c:pt idx="474">
                  <c:v>1.31965701286604E-3</c:v>
                </c:pt>
                <c:pt idx="475">
                  <c:v>1.30157848995108E-3</c:v>
                </c:pt>
                <c:pt idx="476">
                  <c:v>1.2657534995015999E-3</c:v>
                </c:pt>
                <c:pt idx="477">
                  <c:v>1.23166324445161E-3</c:v>
                </c:pt>
                <c:pt idx="478">
                  <c:v>1.19537562832199E-3</c:v>
                </c:pt>
                <c:pt idx="479">
                  <c:v>1.15974798164745E-3</c:v>
                </c:pt>
                <c:pt idx="480">
                  <c:v>1.1204701716125999E-3</c:v>
                </c:pt>
                <c:pt idx="481">
                  <c:v>1.07657640329661E-3</c:v>
                </c:pt>
                <c:pt idx="482">
                  <c:v>1.03417363989851E-3</c:v>
                </c:pt>
                <c:pt idx="483">
                  <c:v>9.8807344385497698E-4</c:v>
                </c:pt>
                <c:pt idx="484">
                  <c:v>9.4212114518825495E-4</c:v>
                </c:pt>
                <c:pt idx="485">
                  <c:v>8.9382519041930001E-4</c:v>
                </c:pt>
                <c:pt idx="486">
                  <c:v>8.4447300802953905E-4</c:v>
                </c:pt>
                <c:pt idx="487">
                  <c:v>7.9309898084794703E-4</c:v>
                </c:pt>
                <c:pt idx="488">
                  <c:v>7.3757816258405496E-4</c:v>
                </c:pt>
                <c:pt idx="489">
                  <c:v>6.8056229203907197E-4</c:v>
                </c:pt>
                <c:pt idx="490">
                  <c:v>6.2812776329527998E-4</c:v>
                </c:pt>
                <c:pt idx="491">
                  <c:v>5.6386656871577705E-4</c:v>
                </c:pt>
                <c:pt idx="492">
                  <c:v>5.0308576908805096E-4</c:v>
                </c:pt>
                <c:pt idx="493">
                  <c:v>4.3672372439547202E-4</c:v>
                </c:pt>
                <c:pt idx="494">
                  <c:v>3.7634515383959697E-4</c:v>
                </c:pt>
                <c:pt idx="495">
                  <c:v>3.09701231428711E-4</c:v>
                </c:pt>
                <c:pt idx="496">
                  <c:v>2.41736875972364E-4</c:v>
                </c:pt>
                <c:pt idx="497">
                  <c:v>1.75391755949642E-4</c:v>
                </c:pt>
                <c:pt idx="498">
                  <c:v>1.00112411718309E-4</c:v>
                </c:pt>
                <c:pt idx="499" formatCode="0.00E+00">
                  <c:v>3.0462661245484601E-5</c:v>
                </c:pt>
                <c:pt idx="500" formatCode="0.00E+00">
                  <c:v>-3.9417499082446003E-5</c:v>
                </c:pt>
                <c:pt idx="501">
                  <c:v>-1.2797996495344301E-4</c:v>
                </c:pt>
                <c:pt idx="502">
                  <c:v>-1.9764791748950401E-4</c:v>
                </c:pt>
                <c:pt idx="503">
                  <c:v>-2.7848150453355899E-4</c:v>
                </c:pt>
                <c:pt idx="504">
                  <c:v>-3.6067554685567199E-4</c:v>
                </c:pt>
                <c:pt idx="505">
                  <c:v>-4.3981262505368598E-4</c:v>
                </c:pt>
                <c:pt idx="506">
                  <c:v>-5.2123284251109404E-4</c:v>
                </c:pt>
                <c:pt idx="507">
                  <c:v>-6.0973720461270098E-4</c:v>
                </c:pt>
                <c:pt idx="508">
                  <c:v>-6.9842618157944195E-4</c:v>
                </c:pt>
                <c:pt idx="509">
                  <c:v>-7.7419603110825996E-4</c:v>
                </c:pt>
                <c:pt idx="510">
                  <c:v>-8.6374570469349796E-4</c:v>
                </c:pt>
                <c:pt idx="511">
                  <c:v>-9.5550332415255399E-4</c:v>
                </c:pt>
                <c:pt idx="512">
                  <c:v>-1.0411260922637E-3</c:v>
                </c:pt>
                <c:pt idx="513">
                  <c:v>-1.111918030538E-3</c:v>
                </c:pt>
                <c:pt idx="514">
                  <c:v>-1.1835503596754301E-3</c:v>
                </c:pt>
                <c:pt idx="515">
                  <c:v>-1.25365685451094E-3</c:v>
                </c:pt>
                <c:pt idx="516">
                  <c:v>-1.3124430448768099E-3</c:v>
                </c:pt>
                <c:pt idx="517">
                  <c:v>-1.35908586821415E-3</c:v>
                </c:pt>
                <c:pt idx="518">
                  <c:v>-1.39244601022868E-3</c:v>
                </c:pt>
                <c:pt idx="519">
                  <c:v>-1.40624683744848E-3</c:v>
                </c:pt>
                <c:pt idx="520">
                  <c:v>-1.40451102289661E-3</c:v>
                </c:pt>
                <c:pt idx="521">
                  <c:v>-1.37686538233088E-3</c:v>
                </c:pt>
                <c:pt idx="522">
                  <c:v>-1.31732755757567E-3</c:v>
                </c:pt>
                <c:pt idx="523">
                  <c:v>-1.2407411490844599E-3</c:v>
                </c:pt>
                <c:pt idx="524">
                  <c:v>-1.11968417404813E-3</c:v>
                </c:pt>
                <c:pt idx="525">
                  <c:v>-9.6767170451004299E-4</c:v>
                </c:pt>
                <c:pt idx="526">
                  <c:v>-7.8671018099460801E-4</c:v>
                </c:pt>
                <c:pt idx="527">
                  <c:v>-5.6938794353620498E-4</c:v>
                </c:pt>
                <c:pt idx="528">
                  <c:v>-3.1046637353194698E-4</c:v>
                </c:pt>
                <c:pt idx="529" formatCode="0.00E+00">
                  <c:v>-3.1568160181958497E-5</c:v>
                </c:pt>
                <c:pt idx="530">
                  <c:v>2.9400794626758799E-4</c:v>
                </c:pt>
                <c:pt idx="531">
                  <c:v>6.51138775651068E-4</c:v>
                </c:pt>
                <c:pt idx="532">
                  <c:v>1.04259518015765E-3</c:v>
                </c:pt>
                <c:pt idx="533">
                  <c:v>1.47863063139369E-3</c:v>
                </c:pt>
                <c:pt idx="534">
                  <c:v>1.94572740221319E-3</c:v>
                </c:pt>
                <c:pt idx="535">
                  <c:v>2.4409828811833099E-3</c:v>
                </c:pt>
                <c:pt idx="536">
                  <c:v>2.9848641244320101E-3</c:v>
                </c:pt>
                <c:pt idx="537">
                  <c:v>3.5562790298374301E-3</c:v>
                </c:pt>
                <c:pt idx="538">
                  <c:v>4.1810126926601302E-3</c:v>
                </c:pt>
                <c:pt idx="539">
                  <c:v>4.8026101629321796E-3</c:v>
                </c:pt>
                <c:pt idx="540">
                  <c:v>5.4675761555576397E-3</c:v>
                </c:pt>
                <c:pt idx="541">
                  <c:v>6.1676900714974399E-3</c:v>
                </c:pt>
                <c:pt idx="542">
                  <c:v>6.8991809853934504E-3</c:v>
                </c:pt>
                <c:pt idx="543">
                  <c:v>7.6462541920374301E-3</c:v>
                </c:pt>
                <c:pt idx="544">
                  <c:v>8.4132610902308402E-3</c:v>
                </c:pt>
                <c:pt idx="545">
                  <c:v>9.19836986324939E-3</c:v>
                </c:pt>
                <c:pt idx="546">
                  <c:v>9.9955919316274105E-3</c:v>
                </c:pt>
                <c:pt idx="547">
                  <c:v>1.0853807993184099E-2</c:v>
                </c:pt>
                <c:pt idx="548">
                  <c:v>1.1687070827566899E-2</c:v>
                </c:pt>
                <c:pt idx="549">
                  <c:v>1.2548524672866599E-2</c:v>
                </c:pt>
                <c:pt idx="550">
                  <c:v>1.3435379716270001E-2</c:v>
                </c:pt>
                <c:pt idx="551">
                  <c:v>1.43196165638627E-2</c:v>
                </c:pt>
                <c:pt idx="552">
                  <c:v>1.52254296530207E-2</c:v>
                </c:pt>
                <c:pt idx="553">
                  <c:v>1.6121888929915101E-2</c:v>
                </c:pt>
                <c:pt idx="554">
                  <c:v>1.7045825688292701E-2</c:v>
                </c:pt>
                <c:pt idx="555">
                  <c:v>1.8007978433460699E-2</c:v>
                </c:pt>
                <c:pt idx="556">
                  <c:v>1.8930829559301102E-2</c:v>
                </c:pt>
                <c:pt idx="557">
                  <c:v>1.9875693886120802E-2</c:v>
                </c:pt>
                <c:pt idx="558">
                  <c:v>2.08400596130629E-2</c:v>
                </c:pt>
                <c:pt idx="559">
                  <c:v>2.1790923395803501E-2</c:v>
                </c:pt>
                <c:pt idx="560">
                  <c:v>2.27772249551682E-2</c:v>
                </c:pt>
                <c:pt idx="561">
                  <c:v>2.3754010504659501E-2</c:v>
                </c:pt>
                <c:pt idx="562">
                  <c:v>2.4708620254234499E-2</c:v>
                </c:pt>
                <c:pt idx="563">
                  <c:v>2.5721168504079999E-2</c:v>
                </c:pt>
                <c:pt idx="564">
                  <c:v>2.67272520946789E-2</c:v>
                </c:pt>
                <c:pt idx="565">
                  <c:v>2.7746830476385698E-2</c:v>
                </c:pt>
                <c:pt idx="566">
                  <c:v>2.8757397399217E-2</c:v>
                </c:pt>
                <c:pt idx="567">
                  <c:v>2.97610736225686E-2</c:v>
                </c:pt>
                <c:pt idx="568">
                  <c:v>3.07802703805455E-2</c:v>
                </c:pt>
                <c:pt idx="569">
                  <c:v>3.1776227944919501E-2</c:v>
                </c:pt>
                <c:pt idx="570">
                  <c:v>3.3858708615537102E-2</c:v>
                </c:pt>
                <c:pt idx="571">
                  <c:v>3.5926617122290901E-2</c:v>
                </c:pt>
                <c:pt idx="572">
                  <c:v>3.7998275097179603E-2</c:v>
                </c:pt>
                <c:pt idx="573">
                  <c:v>3.9028381798069202E-2</c:v>
                </c:pt>
                <c:pt idx="574">
                  <c:v>4.0068631228716199E-2</c:v>
                </c:pt>
                <c:pt idx="575">
                  <c:v>4.1128876394588398E-2</c:v>
                </c:pt>
                <c:pt idx="576">
                  <c:v>4.21531694872362E-2</c:v>
                </c:pt>
                <c:pt idx="577">
                  <c:v>4.4244745509080398E-2</c:v>
                </c:pt>
                <c:pt idx="578">
                  <c:v>4.6342255003299998E-2</c:v>
                </c:pt>
                <c:pt idx="579">
                  <c:v>4.8424790742559801E-2</c:v>
                </c:pt>
                <c:pt idx="580">
                  <c:v>4.9460026539337301E-2</c:v>
                </c:pt>
                <c:pt idx="581">
                  <c:v>5.0490282606319999E-2</c:v>
                </c:pt>
                <c:pt idx="582">
                  <c:v>5.1532691817149097E-2</c:v>
                </c:pt>
                <c:pt idx="583">
                  <c:v>5.3602928583709297E-2</c:v>
                </c:pt>
                <c:pt idx="584">
                  <c:v>5.5655787687484401E-2</c:v>
                </c:pt>
                <c:pt idx="585">
                  <c:v>5.6694089769359302E-2</c:v>
                </c:pt>
                <c:pt idx="586">
                  <c:v>5.7723711091638999E-2</c:v>
                </c:pt>
                <c:pt idx="587">
                  <c:v>5.8728354439642097E-2</c:v>
                </c:pt>
                <c:pt idx="588">
                  <c:v>5.9747563891230399E-2</c:v>
                </c:pt>
                <c:pt idx="589">
                  <c:v>6.0769888098472002E-2</c:v>
                </c:pt>
                <c:pt idx="590">
                  <c:v>6.1784491800187302E-2</c:v>
                </c:pt>
                <c:pt idx="591">
                  <c:v>6.2801902548752203E-2</c:v>
                </c:pt>
                <c:pt idx="592">
                  <c:v>6.3818203831822296E-2</c:v>
                </c:pt>
                <c:pt idx="593">
                  <c:v>6.5809118031269806E-2</c:v>
                </c:pt>
                <c:pt idx="594">
                  <c:v>6.7766524047289306E-2</c:v>
                </c:pt>
                <c:pt idx="595">
                  <c:v>6.9715259934500506E-2</c:v>
                </c:pt>
                <c:pt idx="596">
                  <c:v>7.0690658894546204E-2</c:v>
                </c:pt>
                <c:pt idx="597">
                  <c:v>7.2575187879570305E-2</c:v>
                </c:pt>
                <c:pt idx="598">
                  <c:v>7.4388017316310007E-2</c:v>
                </c:pt>
                <c:pt idx="599">
                  <c:v>7.6163175003683303E-2</c:v>
                </c:pt>
                <c:pt idx="600">
                  <c:v>7.7074951523901605E-2</c:v>
                </c:pt>
                <c:pt idx="601">
                  <c:v>7.8822526769994794E-2</c:v>
                </c:pt>
                <c:pt idx="602">
                  <c:v>8.0504003848335198E-2</c:v>
                </c:pt>
                <c:pt idx="603">
                  <c:v>8.1318140434047101E-2</c:v>
                </c:pt>
                <c:pt idx="604">
                  <c:v>8.21108080165108E-2</c:v>
                </c:pt>
                <c:pt idx="605">
                  <c:v>8.2891403521187096E-2</c:v>
                </c:pt>
                <c:pt idx="606">
                  <c:v>8.3645863761090802E-2</c:v>
                </c:pt>
                <c:pt idx="607">
                  <c:v>8.4351682340945505E-2</c:v>
                </c:pt>
                <c:pt idx="608">
                  <c:v>8.5085197551438604E-2</c:v>
                </c:pt>
                <c:pt idx="609">
                  <c:v>8.5770613786140204E-2</c:v>
                </c:pt>
                <c:pt idx="610">
                  <c:v>8.6441890874359897E-2</c:v>
                </c:pt>
                <c:pt idx="611">
                  <c:v>8.7054189256706493E-2</c:v>
                </c:pt>
                <c:pt idx="612">
                  <c:v>8.7675924324296994E-2</c:v>
                </c:pt>
                <c:pt idx="613">
                  <c:v>8.8237137598908097E-2</c:v>
                </c:pt>
                <c:pt idx="614">
                  <c:v>8.8797465423374994E-2</c:v>
                </c:pt>
                <c:pt idx="615">
                  <c:v>8.9291760507210202E-2</c:v>
                </c:pt>
                <c:pt idx="616">
                  <c:v>8.9762576044710204E-2</c:v>
                </c:pt>
                <c:pt idx="617">
                  <c:v>9.0187697018109803E-2</c:v>
                </c:pt>
                <c:pt idx="618">
                  <c:v>9.0553199505290394E-2</c:v>
                </c:pt>
                <c:pt idx="619">
                  <c:v>9.0876071135039801E-2</c:v>
                </c:pt>
                <c:pt idx="620">
                  <c:v>9.1122376966131902E-2</c:v>
                </c:pt>
                <c:pt idx="621">
                  <c:v>9.1308067359278502E-2</c:v>
                </c:pt>
                <c:pt idx="622">
                  <c:v>9.1399949415672602E-2</c:v>
                </c:pt>
                <c:pt idx="623">
                  <c:v>9.14099844525013E-2</c:v>
                </c:pt>
                <c:pt idx="624">
                  <c:v>9.1321859459492005E-2</c:v>
                </c:pt>
                <c:pt idx="625">
                  <c:v>9.1114672460985299E-2</c:v>
                </c:pt>
                <c:pt idx="626">
                  <c:v>9.0798363046282901E-2</c:v>
                </c:pt>
                <c:pt idx="627">
                  <c:v>9.0344693943707602E-2</c:v>
                </c:pt>
                <c:pt idx="628">
                  <c:v>8.9755656580061696E-2</c:v>
                </c:pt>
                <c:pt idx="629">
                  <c:v>8.9012931676628396E-2</c:v>
                </c:pt>
                <c:pt idx="630">
                  <c:v>8.8107652523979604E-2</c:v>
                </c:pt>
                <c:pt idx="631">
                  <c:v>8.7020755265909105E-2</c:v>
                </c:pt>
                <c:pt idx="632">
                  <c:v>8.5715584026718902E-2</c:v>
                </c:pt>
                <c:pt idx="633">
                  <c:v>8.42334747916543E-2</c:v>
                </c:pt>
                <c:pt idx="634">
                  <c:v>8.2507555039284794E-2</c:v>
                </c:pt>
                <c:pt idx="635">
                  <c:v>8.0559083675165705E-2</c:v>
                </c:pt>
                <c:pt idx="636">
                  <c:v>7.8395289685299796E-2</c:v>
                </c:pt>
                <c:pt idx="637">
                  <c:v>7.6035679375923801E-2</c:v>
                </c:pt>
                <c:pt idx="638">
                  <c:v>7.3450381175910295E-2</c:v>
                </c:pt>
                <c:pt idx="639">
                  <c:v>7.0681346836159203E-2</c:v>
                </c:pt>
                <c:pt idx="640">
                  <c:v>6.7677744386192298E-2</c:v>
                </c:pt>
                <c:pt idx="641">
                  <c:v>6.4434512890472403E-2</c:v>
                </c:pt>
                <c:pt idx="642">
                  <c:v>6.09045829742762E-2</c:v>
                </c:pt>
                <c:pt idx="643">
                  <c:v>5.7091355736091497E-2</c:v>
                </c:pt>
                <c:pt idx="644">
                  <c:v>5.26968700288796E-2</c:v>
                </c:pt>
                <c:pt idx="645">
                  <c:v>4.8082235370665999E-2</c:v>
                </c:pt>
                <c:pt idx="646">
                  <c:v>4.42900389072566E-2</c:v>
                </c:pt>
                <c:pt idx="647">
                  <c:v>3.9363777408040097E-2</c:v>
                </c:pt>
                <c:pt idx="648">
                  <c:v>3.7507791243945002E-2</c:v>
                </c:pt>
                <c:pt idx="649">
                  <c:v>3.5880251712825002E-2</c:v>
                </c:pt>
                <c:pt idx="650">
                  <c:v>3.4393239589167297E-2</c:v>
                </c:pt>
                <c:pt idx="651">
                  <c:v>3.30509653696935E-2</c:v>
                </c:pt>
                <c:pt idx="652">
                  <c:v>3.1800490407638798E-2</c:v>
                </c:pt>
                <c:pt idx="653">
                  <c:v>3.0609738407789099E-2</c:v>
                </c:pt>
                <c:pt idx="654">
                  <c:v>2.95476559273605E-2</c:v>
                </c:pt>
                <c:pt idx="655">
                  <c:v>2.85230306602045E-2</c:v>
                </c:pt>
                <c:pt idx="656">
                  <c:v>2.7547397690246399E-2</c:v>
                </c:pt>
                <c:pt idx="657">
                  <c:v>2.6622687976023698E-2</c:v>
                </c:pt>
                <c:pt idx="658">
                  <c:v>2.5740054520067699E-2</c:v>
                </c:pt>
                <c:pt idx="659">
                  <c:v>2.4897910145707799E-2</c:v>
                </c:pt>
                <c:pt idx="660">
                  <c:v>2.40697291811524E-2</c:v>
                </c:pt>
                <c:pt idx="661">
                  <c:v>2.3299568163633402E-2</c:v>
                </c:pt>
                <c:pt idx="662">
                  <c:v>2.2566879850182801E-2</c:v>
                </c:pt>
                <c:pt idx="663">
                  <c:v>2.1866486540965398E-2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F1-4384-8662-99F9E0C43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0890040"/>
        <c:axId val="339540240"/>
      </c:scatterChart>
      <c:valAx>
        <c:axId val="280890040"/>
        <c:scaling>
          <c:orientation val="minMax"/>
          <c:max val="3000"/>
          <c:min val="-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/>
                  <a:t>H [Oe]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540240"/>
        <c:crosses val="autoZero"/>
        <c:crossBetween val="midCat"/>
      </c:valAx>
      <c:valAx>
        <c:axId val="339540240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u="sng"/>
                  <a:t>Magnetic moment [emu]</a:t>
                </a:r>
              </a:p>
            </c:rich>
          </c:tx>
          <c:layout>
            <c:manualLayout>
              <c:xMode val="edge"/>
              <c:yMode val="edge"/>
              <c:x val="6.8352059824306147E-3"/>
              <c:y val="0.337484661616090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890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'Cu cavity LNL C21 90degree - 2r'!$CK$33:$CK$181</c:f>
              <c:numCache>
                <c:formatCode>General</c:formatCode>
                <c:ptCount val="149"/>
                <c:pt idx="0">
                  <c:v>119.577590942383</c:v>
                </c:pt>
                <c:pt idx="1">
                  <c:v>159.59593200683599</c:v>
                </c:pt>
                <c:pt idx="2">
                  <c:v>179.86830139160199</c:v>
                </c:pt>
                <c:pt idx="3">
                  <c:v>199.87135314941401</c:v>
                </c:pt>
                <c:pt idx="4">
                  <c:v>219.72747802734401</c:v>
                </c:pt>
                <c:pt idx="5">
                  <c:v>259.63565063476602</c:v>
                </c:pt>
                <c:pt idx="6">
                  <c:v>299.75192260742199</c:v>
                </c:pt>
                <c:pt idx="7">
                  <c:v>339.43972778320301</c:v>
                </c:pt>
                <c:pt idx="8">
                  <c:v>379.80084228515602</c:v>
                </c:pt>
                <c:pt idx="9">
                  <c:v>399.53457641601602</c:v>
                </c:pt>
                <c:pt idx="10">
                  <c:v>419.54986572265602</c:v>
                </c:pt>
                <c:pt idx="11">
                  <c:v>439.65084838867199</c:v>
                </c:pt>
                <c:pt idx="12">
                  <c:v>459.71511840820301</c:v>
                </c:pt>
                <c:pt idx="13">
                  <c:v>479.58352661132801</c:v>
                </c:pt>
                <c:pt idx="14">
                  <c:v>499.61102294921898</c:v>
                </c:pt>
                <c:pt idx="15">
                  <c:v>519.67529296875</c:v>
                </c:pt>
                <c:pt idx="16">
                  <c:v>539.67834472656205</c:v>
                </c:pt>
                <c:pt idx="17">
                  <c:v>559.54675292968705</c:v>
                </c:pt>
                <c:pt idx="18">
                  <c:v>579.80682373046898</c:v>
                </c:pt>
                <c:pt idx="19">
                  <c:v>599.56506347656295</c:v>
                </c:pt>
                <c:pt idx="20">
                  <c:v>619.568115234375</c:v>
                </c:pt>
                <c:pt idx="21">
                  <c:v>639.57116699218795</c:v>
                </c:pt>
                <c:pt idx="22">
                  <c:v>659.73333740234398</c:v>
                </c:pt>
                <c:pt idx="23">
                  <c:v>679.7119140625</c:v>
                </c:pt>
                <c:pt idx="24">
                  <c:v>699.81292724609398</c:v>
                </c:pt>
                <c:pt idx="25">
                  <c:v>719.718017578125</c:v>
                </c:pt>
                <c:pt idx="26">
                  <c:v>739.54968261718705</c:v>
                </c:pt>
                <c:pt idx="27">
                  <c:v>759.54052734375</c:v>
                </c:pt>
                <c:pt idx="28">
                  <c:v>779.50677490234398</c:v>
                </c:pt>
                <c:pt idx="29">
                  <c:v>799.730224609375</c:v>
                </c:pt>
                <c:pt idx="30">
                  <c:v>819.62310791015602</c:v>
                </c:pt>
                <c:pt idx="31">
                  <c:v>839.76086425781205</c:v>
                </c:pt>
                <c:pt idx="32">
                  <c:v>859.81280517578102</c:v>
                </c:pt>
                <c:pt idx="33">
                  <c:v>879.69342041015602</c:v>
                </c:pt>
                <c:pt idx="34">
                  <c:v>899.54962158203102</c:v>
                </c:pt>
                <c:pt idx="35">
                  <c:v>919.58935546875</c:v>
                </c:pt>
                <c:pt idx="36">
                  <c:v>939.76385498046898</c:v>
                </c:pt>
                <c:pt idx="37">
                  <c:v>959.53424072265602</c:v>
                </c:pt>
                <c:pt idx="38">
                  <c:v>979.53729248046898</c:v>
                </c:pt>
                <c:pt idx="39">
                  <c:v>999.72399902343705</c:v>
                </c:pt>
                <c:pt idx="40">
                  <c:v>1019.82501220703</c:v>
                </c:pt>
                <c:pt idx="41">
                  <c:v>1039.68115234375</c:v>
                </c:pt>
                <c:pt idx="42">
                  <c:v>1059.69641113281</c:v>
                </c:pt>
                <c:pt idx="43">
                  <c:v>1079.88305664062</c:v>
                </c:pt>
                <c:pt idx="44">
                  <c:v>1099.78820800781</c:v>
                </c:pt>
                <c:pt idx="45">
                  <c:v>1119.79125976562</c:v>
                </c:pt>
                <c:pt idx="46">
                  <c:v>1139.5126953125</c:v>
                </c:pt>
                <c:pt idx="47">
                  <c:v>1159.51574707031</c:v>
                </c:pt>
                <c:pt idx="48">
                  <c:v>1179.54333496094</c:v>
                </c:pt>
                <c:pt idx="49">
                  <c:v>1199.54638671875</c:v>
                </c:pt>
                <c:pt idx="50">
                  <c:v>1219.65954589844</c:v>
                </c:pt>
                <c:pt idx="51">
                  <c:v>1239.650390625</c:v>
                </c:pt>
                <c:pt idx="52">
                  <c:v>1259.53100585938</c:v>
                </c:pt>
                <c:pt idx="53">
                  <c:v>1279.59533691406</c:v>
                </c:pt>
                <c:pt idx="54">
                  <c:v>1299.64721679688</c:v>
                </c:pt>
                <c:pt idx="55">
                  <c:v>1319.79724121094</c:v>
                </c:pt>
                <c:pt idx="56">
                  <c:v>1339.77575683594</c:v>
                </c:pt>
                <c:pt idx="57">
                  <c:v>1359.77880859375</c:v>
                </c:pt>
                <c:pt idx="58">
                  <c:v>1379.67175292969</c:v>
                </c:pt>
                <c:pt idx="59">
                  <c:v>1399.78503417969</c:v>
                </c:pt>
                <c:pt idx="60">
                  <c:v>1419.54321289062</c:v>
                </c:pt>
                <c:pt idx="61">
                  <c:v>1439.74206542969</c:v>
                </c:pt>
                <c:pt idx="62">
                  <c:v>1459.75744628906</c:v>
                </c:pt>
                <c:pt idx="63">
                  <c:v>1479.52783203125</c:v>
                </c:pt>
                <c:pt idx="64">
                  <c:v>1499.55541992187</c:v>
                </c:pt>
                <c:pt idx="65">
                  <c:v>1519.91345214844</c:v>
                </c:pt>
                <c:pt idx="66">
                  <c:v>1539.65942382813</c:v>
                </c:pt>
                <c:pt idx="67">
                  <c:v>1559.82165527344</c:v>
                </c:pt>
                <c:pt idx="68">
                  <c:v>1579.66552734375</c:v>
                </c:pt>
                <c:pt idx="69">
                  <c:v>1599.74194335938</c:v>
                </c:pt>
                <c:pt idx="70">
                  <c:v>1619.62255859375</c:v>
                </c:pt>
                <c:pt idx="71">
                  <c:v>1639.79699707031</c:v>
                </c:pt>
                <c:pt idx="72">
                  <c:v>1659.84899902344</c:v>
                </c:pt>
                <c:pt idx="73">
                  <c:v>1679.83996582031</c:v>
                </c:pt>
                <c:pt idx="74">
                  <c:v>1699.75720214844</c:v>
                </c:pt>
                <c:pt idx="75">
                  <c:v>1719.79699707031</c:v>
                </c:pt>
                <c:pt idx="76">
                  <c:v>1739.677734375</c:v>
                </c:pt>
                <c:pt idx="77">
                  <c:v>1759.83972167969</c:v>
                </c:pt>
                <c:pt idx="78">
                  <c:v>1779.59814453125</c:v>
                </c:pt>
                <c:pt idx="79">
                  <c:v>1799.60119628906</c:v>
                </c:pt>
                <c:pt idx="80">
                  <c:v>1819.61633300781</c:v>
                </c:pt>
                <c:pt idx="81">
                  <c:v>1839.57043457031</c:v>
                </c:pt>
                <c:pt idx="82">
                  <c:v>1859.61022949219</c:v>
                </c:pt>
                <c:pt idx="83">
                  <c:v>1879.55212402344</c:v>
                </c:pt>
                <c:pt idx="84">
                  <c:v>1899.56750488281</c:v>
                </c:pt>
                <c:pt idx="85">
                  <c:v>1920.41516113281</c:v>
                </c:pt>
                <c:pt idx="86">
                  <c:v>1939.64697265625</c:v>
                </c:pt>
                <c:pt idx="87">
                  <c:v>1959.60095214844</c:v>
                </c:pt>
                <c:pt idx="88">
                  <c:v>1979.67749023438</c:v>
                </c:pt>
                <c:pt idx="89">
                  <c:v>1999.7294921875</c:v>
                </c:pt>
                <c:pt idx="90">
                  <c:v>2019.548828125</c:v>
                </c:pt>
                <c:pt idx="91">
                  <c:v>2039.76013183594</c:v>
                </c:pt>
                <c:pt idx="92">
                  <c:v>2059.62866210938</c:v>
                </c:pt>
                <c:pt idx="93">
                  <c:v>2079.61938476562</c:v>
                </c:pt>
                <c:pt idx="94">
                  <c:v>2099.548828125</c:v>
                </c:pt>
                <c:pt idx="95">
                  <c:v>2119.60083007813</c:v>
                </c:pt>
                <c:pt idx="96">
                  <c:v>2139.640625</c:v>
                </c:pt>
                <c:pt idx="97">
                  <c:v>2159.69287109375</c:v>
                </c:pt>
                <c:pt idx="98">
                  <c:v>2179.7080078125</c:v>
                </c:pt>
                <c:pt idx="99">
                  <c:v>2199.56420898438</c:v>
                </c:pt>
                <c:pt idx="100">
                  <c:v>2219.60400390625</c:v>
                </c:pt>
                <c:pt idx="101">
                  <c:v>2239.53344726562</c:v>
                </c:pt>
                <c:pt idx="102">
                  <c:v>2259.61010742187</c:v>
                </c:pt>
                <c:pt idx="103">
                  <c:v>2279.5029296875</c:v>
                </c:pt>
                <c:pt idx="104">
                  <c:v>2299.55493164062</c:v>
                </c:pt>
                <c:pt idx="105">
                  <c:v>2319.58227539062</c:v>
                </c:pt>
                <c:pt idx="106">
                  <c:v>2339.732421875</c:v>
                </c:pt>
                <c:pt idx="107">
                  <c:v>2359.78442382813</c:v>
                </c:pt>
                <c:pt idx="108">
                  <c:v>2379.65283203125</c:v>
                </c:pt>
                <c:pt idx="109">
                  <c:v>2399.8271484375</c:v>
                </c:pt>
                <c:pt idx="110">
                  <c:v>2419.76904296875</c:v>
                </c:pt>
                <c:pt idx="111">
                  <c:v>2439.77197265625</c:v>
                </c:pt>
                <c:pt idx="112">
                  <c:v>2459.78735351562</c:v>
                </c:pt>
                <c:pt idx="113">
                  <c:v>2479.533203125</c:v>
                </c:pt>
                <c:pt idx="114">
                  <c:v>2499.60986328125</c:v>
                </c:pt>
                <c:pt idx="115">
                  <c:v>2519.576171875</c:v>
                </c:pt>
                <c:pt idx="116">
                  <c:v>2539.75073242187</c:v>
                </c:pt>
                <c:pt idx="117">
                  <c:v>2559.484375</c:v>
                </c:pt>
                <c:pt idx="118">
                  <c:v>2579.73217773438</c:v>
                </c:pt>
                <c:pt idx="119">
                  <c:v>2599.5517578125</c:v>
                </c:pt>
                <c:pt idx="120">
                  <c:v>2619.62817382813</c:v>
                </c:pt>
                <c:pt idx="121">
                  <c:v>2639.8515625</c:v>
                </c:pt>
                <c:pt idx="122">
                  <c:v>2659.47509765625</c:v>
                </c:pt>
                <c:pt idx="123">
                  <c:v>2679.57592773438</c:v>
                </c:pt>
                <c:pt idx="124">
                  <c:v>2699.77514648438</c:v>
                </c:pt>
                <c:pt idx="125">
                  <c:v>2719.8271484375</c:v>
                </c:pt>
                <c:pt idx="126">
                  <c:v>2739.51196289062</c:v>
                </c:pt>
                <c:pt idx="127">
                  <c:v>2759.53930664062</c:v>
                </c:pt>
                <c:pt idx="128">
                  <c:v>2779.75048828125</c:v>
                </c:pt>
                <c:pt idx="129">
                  <c:v>2799.50854492187</c:v>
                </c:pt>
                <c:pt idx="130">
                  <c:v>2819.84228515625</c:v>
                </c:pt>
                <c:pt idx="131">
                  <c:v>2839.55151367187</c:v>
                </c:pt>
                <c:pt idx="132">
                  <c:v>2859.59130859375</c:v>
                </c:pt>
                <c:pt idx="133">
                  <c:v>2879.65551757813</c:v>
                </c:pt>
                <c:pt idx="134">
                  <c:v>2899.47485351562</c:v>
                </c:pt>
                <c:pt idx="135">
                  <c:v>2919.759765625</c:v>
                </c:pt>
                <c:pt idx="136">
                  <c:v>2939.79931640625</c:v>
                </c:pt>
                <c:pt idx="137">
                  <c:v>2959.54541015625</c:v>
                </c:pt>
                <c:pt idx="138">
                  <c:v>2979.7197265625</c:v>
                </c:pt>
                <c:pt idx="139">
                  <c:v>2999.6494140625</c:v>
                </c:pt>
              </c:numCache>
            </c:numRef>
          </c:xVal>
          <c:yVal>
            <c:numRef>
              <c:f>'Cu cavity LNL C21 90degree - 2r'!$CL$33:$CL$181</c:f>
              <c:numCache>
                <c:formatCode>General</c:formatCode>
                <c:ptCount val="149"/>
                <c:pt idx="0">
                  <c:v>1.0081808673417751</c:v>
                </c:pt>
                <c:pt idx="1">
                  <c:v>1.0048394426820706</c:v>
                </c:pt>
                <c:pt idx="2">
                  <c:v>1.0026324814320218</c:v>
                </c:pt>
                <c:pt idx="3">
                  <c:v>1.0011716680830147</c:v>
                </c:pt>
                <c:pt idx="4">
                  <c:v>1.0007136202585252</c:v>
                </c:pt>
                <c:pt idx="5">
                  <c:v>0.99883410389899863</c:v>
                </c:pt>
                <c:pt idx="6">
                  <c:v>0.99691626225698637</c:v>
                </c:pt>
                <c:pt idx="7">
                  <c:v>0.99575231499276406</c:v>
                </c:pt>
                <c:pt idx="8">
                  <c:v>0.99519695478203818</c:v>
                </c:pt>
                <c:pt idx="9">
                  <c:v>0.9943986995485945</c:v>
                </c:pt>
                <c:pt idx="10">
                  <c:v>0.99365463159119172</c:v>
                </c:pt>
                <c:pt idx="11">
                  <c:v>0.99354436136554014</c:v>
                </c:pt>
                <c:pt idx="12">
                  <c:v>0.99264831704682122</c:v>
                </c:pt>
                <c:pt idx="13">
                  <c:v>0.99247889572540859</c:v>
                </c:pt>
                <c:pt idx="14">
                  <c:v>0.99255756186590283</c:v>
                </c:pt>
                <c:pt idx="15">
                  <c:v>0.99165216317638771</c:v>
                </c:pt>
                <c:pt idx="16">
                  <c:v>0.99103718250421879</c:v>
                </c:pt>
                <c:pt idx="17">
                  <c:v>0.9908771776464218</c:v>
                </c:pt>
                <c:pt idx="18">
                  <c:v>0.99023910585583774</c:v>
                </c:pt>
                <c:pt idx="19">
                  <c:v>0.99017001412401628</c:v>
                </c:pt>
                <c:pt idx="20">
                  <c:v>0.98998956427939577</c:v>
                </c:pt>
                <c:pt idx="21">
                  <c:v>0.98923629864710227</c:v>
                </c:pt>
                <c:pt idx="22">
                  <c:v>0.98935262063678375</c:v>
                </c:pt>
                <c:pt idx="23">
                  <c:v>0.98855240207832973</c:v>
                </c:pt>
                <c:pt idx="24">
                  <c:v>0.98769551656529508</c:v>
                </c:pt>
                <c:pt idx="25">
                  <c:v>0.98729398556964876</c:v>
                </c:pt>
                <c:pt idx="26">
                  <c:v>0.98688673967833473</c:v>
                </c:pt>
                <c:pt idx="27">
                  <c:v>0.98587445095765447</c:v>
                </c:pt>
                <c:pt idx="28">
                  <c:v>0.98511295310988467</c:v>
                </c:pt>
                <c:pt idx="29">
                  <c:v>0.98406647008777437</c:v>
                </c:pt>
                <c:pt idx="30">
                  <c:v>0.98332774470023721</c:v>
                </c:pt>
                <c:pt idx="31">
                  <c:v>0.98274361326402082</c:v>
                </c:pt>
                <c:pt idx="32">
                  <c:v>0.9820684849459137</c:v>
                </c:pt>
                <c:pt idx="33">
                  <c:v>0.98122790318320574</c:v>
                </c:pt>
                <c:pt idx="34">
                  <c:v>0.9801774369517483</c:v>
                </c:pt>
                <c:pt idx="35">
                  <c:v>0.97927504745884697</c:v>
                </c:pt>
                <c:pt idx="36">
                  <c:v>0.97832311566150543</c:v>
                </c:pt>
                <c:pt idx="37">
                  <c:v>0.977591601109564</c:v>
                </c:pt>
                <c:pt idx="38">
                  <c:v>0.97664372713055925</c:v>
                </c:pt>
                <c:pt idx="39">
                  <c:v>0.97564095527923844</c:v>
                </c:pt>
                <c:pt idx="40">
                  <c:v>0.97441209207681978</c:v>
                </c:pt>
                <c:pt idx="41">
                  <c:v>0.97309714307243844</c:v>
                </c:pt>
                <c:pt idx="42">
                  <c:v>0.9720244404247933</c:v>
                </c:pt>
                <c:pt idx="43">
                  <c:v>0.97066275719811412</c:v>
                </c:pt>
                <c:pt idx="44">
                  <c:v>0.96924147713527919</c:v>
                </c:pt>
                <c:pt idx="45">
                  <c:v>0.96773052957940253</c:v>
                </c:pt>
                <c:pt idx="46">
                  <c:v>0.96585039494333391</c:v>
                </c:pt>
                <c:pt idx="47">
                  <c:v>0.96424207332564238</c:v>
                </c:pt>
                <c:pt idx="48">
                  <c:v>0.96218091804933714</c:v>
                </c:pt>
                <c:pt idx="49">
                  <c:v>0.9601231749567376</c:v>
                </c:pt>
                <c:pt idx="50">
                  <c:v>0.95783928383664274</c:v>
                </c:pt>
                <c:pt idx="51">
                  <c:v>0.95548800723538851</c:v>
                </c:pt>
                <c:pt idx="52">
                  <c:v>0.95310361487639084</c:v>
                </c:pt>
                <c:pt idx="53">
                  <c:v>0.94977236082203553</c:v>
                </c:pt>
                <c:pt idx="54">
                  <c:v>0.9468938701612627</c:v>
                </c:pt>
                <c:pt idx="55">
                  <c:v>0.94360870113002659</c:v>
                </c:pt>
                <c:pt idx="56">
                  <c:v>0.93979477702093905</c:v>
                </c:pt>
                <c:pt idx="57">
                  <c:v>0.93581287677048153</c:v>
                </c:pt>
                <c:pt idx="58">
                  <c:v>0.93133947193482247</c:v>
                </c:pt>
                <c:pt idx="59">
                  <c:v>0.9263202071305604</c:v>
                </c:pt>
                <c:pt idx="60">
                  <c:v>0.92082157034058765</c:v>
                </c:pt>
                <c:pt idx="61">
                  <c:v>0.91433163078697433</c:v>
                </c:pt>
                <c:pt idx="62">
                  <c:v>0.90736221770834846</c:v>
                </c:pt>
                <c:pt idx="63">
                  <c:v>0.89920897923200394</c:v>
                </c:pt>
                <c:pt idx="64">
                  <c:v>0.89018231032244288</c:v>
                </c:pt>
                <c:pt idx="65">
                  <c:v>0.87967242703471127</c:v>
                </c:pt>
                <c:pt idx="66">
                  <c:v>0.86778689874562209</c:v>
                </c:pt>
                <c:pt idx="67">
                  <c:v>0.85397241745102559</c:v>
                </c:pt>
                <c:pt idx="68">
                  <c:v>0.83820621130926187</c:v>
                </c:pt>
                <c:pt idx="69">
                  <c:v>0.81949481237767174</c:v>
                </c:pt>
                <c:pt idx="70">
                  <c:v>0.79848727838179834</c:v>
                </c:pt>
                <c:pt idx="71">
                  <c:v>0.77294356697726896</c:v>
                </c:pt>
                <c:pt idx="72">
                  <c:v>0.74189794936335096</c:v>
                </c:pt>
                <c:pt idx="73">
                  <c:v>0.70488529756911023</c:v>
                </c:pt>
                <c:pt idx="74">
                  <c:v>0.65851514466583772</c:v>
                </c:pt>
                <c:pt idx="75">
                  <c:v>0.60120487823273261</c:v>
                </c:pt>
                <c:pt idx="76">
                  <c:v>0.53661181991081885</c:v>
                </c:pt>
                <c:pt idx="77">
                  <c:v>0.47016713620339856</c:v>
                </c:pt>
                <c:pt idx="78">
                  <c:v>0.41992073717306905</c:v>
                </c:pt>
                <c:pt idx="79">
                  <c:v>0.38374793670983531</c:v>
                </c:pt>
                <c:pt idx="80">
                  <c:v>0.35617093752745144</c:v>
                </c:pt>
                <c:pt idx="81">
                  <c:v>0.33390881476548478</c:v>
                </c:pt>
                <c:pt idx="82">
                  <c:v>0.31403121460649813</c:v>
                </c:pt>
                <c:pt idx="83">
                  <c:v>0.29655875776006213</c:v>
                </c:pt>
                <c:pt idx="84">
                  <c:v>0.28087380419615304</c:v>
                </c:pt>
                <c:pt idx="85">
                  <c:v>0.26446756673650873</c:v>
                </c:pt>
                <c:pt idx="86">
                  <c:v>0.25347013708115934</c:v>
                </c:pt>
                <c:pt idx="87">
                  <c:v>0.24132712682408625</c:v>
                </c:pt>
                <c:pt idx="88">
                  <c:v>0.22991670429472716</c:v>
                </c:pt>
                <c:pt idx="89">
                  <c:v>0.21941644470804289</c:v>
                </c:pt>
                <c:pt idx="90">
                  <c:v>0.20982906581163083</c:v>
                </c:pt>
                <c:pt idx="91">
                  <c:v>0.20049744788791243</c:v>
                </c:pt>
                <c:pt idx="92">
                  <c:v>0.19182710769031236</c:v>
                </c:pt>
                <c:pt idx="93">
                  <c:v>0.18378130688112776</c:v>
                </c:pt>
                <c:pt idx="94">
                  <c:v>0.17626479644886048</c:v>
                </c:pt>
                <c:pt idx="95">
                  <c:v>0.16894985354076672</c:v>
                </c:pt>
                <c:pt idx="96">
                  <c:v>0.16197486896059815</c:v>
                </c:pt>
                <c:pt idx="97">
                  <c:v>0.15531001286048329</c:v>
                </c:pt>
                <c:pt idx="98">
                  <c:v>0.14906867017010278</c:v>
                </c:pt>
                <c:pt idx="99">
                  <c:v>0.14312188318345268</c:v>
                </c:pt>
                <c:pt idx="100">
                  <c:v>0.13738193692899034</c:v>
                </c:pt>
                <c:pt idx="101">
                  <c:v>0.13195770596500059</c:v>
                </c:pt>
                <c:pt idx="102">
                  <c:v>0.12663941971149395</c:v>
                </c:pt>
                <c:pt idx="103">
                  <c:v>0.12170807599923632</c:v>
                </c:pt>
                <c:pt idx="104">
                  <c:v>0.11686198991104745</c:v>
                </c:pt>
                <c:pt idx="105">
                  <c:v>0.11225132200844028</c:v>
                </c:pt>
                <c:pt idx="106">
                  <c:v>0.10770867589987065</c:v>
                </c:pt>
                <c:pt idx="107">
                  <c:v>0.10347817031197057</c:v>
                </c:pt>
                <c:pt idx="108">
                  <c:v>9.9402017488903455E-2</c:v>
                </c:pt>
                <c:pt idx="109">
                  <c:v>9.545645850586959E-2</c:v>
                </c:pt>
                <c:pt idx="110">
                  <c:v>9.1570503597274991E-2</c:v>
                </c:pt>
                <c:pt idx="111">
                  <c:v>8.8044465588178453E-2</c:v>
                </c:pt>
                <c:pt idx="112">
                  <c:v>8.4489870028480935E-2</c:v>
                </c:pt>
                <c:pt idx="113">
                  <c:v>8.1172629634800889E-2</c:v>
                </c:pt>
                <c:pt idx="114">
                  <c:v>7.7825955264069213E-2</c:v>
                </c:pt>
                <c:pt idx="115">
                  <c:v>7.4668624701286171E-2</c:v>
                </c:pt>
                <c:pt idx="116">
                  <c:v>7.148430495575081E-2</c:v>
                </c:pt>
                <c:pt idx="117">
                  <c:v>6.8450166189452724E-2</c:v>
                </c:pt>
                <c:pt idx="118">
                  <c:v>6.5482119469636196E-2</c:v>
                </c:pt>
                <c:pt idx="119">
                  <c:v>6.261837961054223E-2</c:v>
                </c:pt>
                <c:pt idx="120">
                  <c:v>5.9545008566501828E-2</c:v>
                </c:pt>
                <c:pt idx="121">
                  <c:v>5.6889753937248565E-2</c:v>
                </c:pt>
                <c:pt idx="122">
                  <c:v>5.4155168107686218E-2</c:v>
                </c:pt>
                <c:pt idx="123">
                  <c:v>5.1367234947253947E-2</c:v>
                </c:pt>
                <c:pt idx="124">
                  <c:v>4.8561601716219344E-2</c:v>
                </c:pt>
                <c:pt idx="125">
                  <c:v>4.5723600325979705E-2</c:v>
                </c:pt>
                <c:pt idx="126">
                  <c:v>4.2936860689388984E-2</c:v>
                </c:pt>
                <c:pt idx="127">
                  <c:v>3.7319960277163423E-2</c:v>
                </c:pt>
                <c:pt idx="128">
                  <c:v>3.6910254669759258E-2</c:v>
                </c:pt>
                <c:pt idx="129">
                  <c:v>3.3814701873790882E-2</c:v>
                </c:pt>
                <c:pt idx="130">
                  <c:v>3.1204533048820694E-2</c:v>
                </c:pt>
                <c:pt idx="131">
                  <c:v>2.8850319209030674E-2</c:v>
                </c:pt>
                <c:pt idx="132">
                  <c:v>2.6584220457033462E-2</c:v>
                </c:pt>
                <c:pt idx="133">
                  <c:v>2.4552233514437399E-2</c:v>
                </c:pt>
                <c:pt idx="134">
                  <c:v>2.2748426650652E-2</c:v>
                </c:pt>
                <c:pt idx="135">
                  <c:v>2.1129381747583564E-2</c:v>
                </c:pt>
                <c:pt idx="136">
                  <c:v>1.9637718515690347E-2</c:v>
                </c:pt>
                <c:pt idx="137">
                  <c:v>1.8300599477307552E-2</c:v>
                </c:pt>
                <c:pt idx="138">
                  <c:v>1.7000490012453205E-2</c:v>
                </c:pt>
                <c:pt idx="139">
                  <c:v>1.5963559501231878E-2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A7-4692-A709-04357C1C5E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9455432"/>
        <c:axId val="489452808"/>
      </c:scatterChart>
      <c:valAx>
        <c:axId val="489455432"/>
        <c:scaling>
          <c:logBase val="10"/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u="sng"/>
                  <a:t>H [Oe]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9452808"/>
        <c:crosses val="autoZero"/>
        <c:crossBetween val="midCat"/>
      </c:valAx>
      <c:valAx>
        <c:axId val="489452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u="sng"/>
                  <a:t>M/Mi [au]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94554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8AAC6-7867-4243-9889-8C544EE8639C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49EE0-BC16-4FE5-A177-3ED2E109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2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268033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5960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047384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1454152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49980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758420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146211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91395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98428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DEF1-44AC-4ADB-9C75-9D5780E6F31C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6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468269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805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71059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F7349-5F82-4889-B016-B94ED345D4BB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46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8914-ABDF-4B36-ADBE-6ABFC5E4D1C3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883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158963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0769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9FB740B-720E-409D-AA57-D5799FD8D67A}" type="datetime1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052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sldNum="0" hd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35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37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38.png"/><Relationship Id="rId9" Type="http://schemas.openxmlformats.org/officeDocument/2006/relationships/image" Target="../media/image27.png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0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2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41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4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43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33.jp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4812" y="913384"/>
            <a:ext cx="66281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EBSD </a:t>
            </a:r>
            <a:r>
              <a:rPr sz="2400" spc="5" dirty="0"/>
              <a:t>analysis </a:t>
            </a:r>
            <a:r>
              <a:rPr sz="2400" dirty="0"/>
              <a:t>of </a:t>
            </a:r>
            <a:r>
              <a:rPr sz="2400" spc="5" dirty="0"/>
              <a:t>Nb </a:t>
            </a:r>
            <a:r>
              <a:rPr sz="2400" spc="-50" dirty="0"/>
              <a:t>layer, </a:t>
            </a:r>
            <a:r>
              <a:rPr sz="2400" spc="-5" dirty="0"/>
              <a:t>deposited </a:t>
            </a:r>
            <a:r>
              <a:rPr sz="2400" dirty="0"/>
              <a:t>on </a:t>
            </a:r>
            <a:r>
              <a:rPr sz="2400" spc="-10" dirty="0"/>
              <a:t>Cu</a:t>
            </a:r>
            <a:r>
              <a:rPr sz="2400" spc="-75" dirty="0"/>
              <a:t> </a:t>
            </a:r>
            <a:r>
              <a:rPr sz="2400" spc="-15" dirty="0"/>
              <a:t>substrate</a:t>
            </a:r>
            <a:endParaRPr sz="2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4812" y="3220465"/>
            <a:ext cx="8303895" cy="1672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Sample </a:t>
            </a:r>
            <a:r>
              <a:rPr sz="1800" b="1" spc="-10" dirty="0">
                <a:latin typeface="Calibri"/>
                <a:cs typeface="Calibri"/>
              </a:rPr>
              <a:t>Preparation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25" dirty="0">
                <a:latin typeface="Calibri"/>
                <a:cs typeface="Calibri"/>
              </a:rPr>
              <a:t>Techniques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298450" marR="5080" indent="-28575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800" spc="-10" dirty="0">
                <a:latin typeface="Calibri"/>
                <a:cs typeface="Calibri"/>
              </a:rPr>
              <a:t>Conventional </a:t>
            </a:r>
            <a:r>
              <a:rPr sz="1800" spc="-5" dirty="0">
                <a:latin typeface="Calibri"/>
                <a:cs typeface="Calibri"/>
              </a:rPr>
              <a:t>metallurgical specimen </a:t>
            </a:r>
            <a:r>
              <a:rPr sz="1800" spc="-10" dirty="0">
                <a:latin typeface="Calibri"/>
                <a:cs typeface="Calibri"/>
              </a:rPr>
              <a:t>preparation: </a:t>
            </a:r>
            <a:r>
              <a:rPr sz="1800" spc="-5" dirty="0">
                <a:latin typeface="Calibri"/>
                <a:cs typeface="Calibri"/>
              </a:rPr>
              <a:t>Grinding </a:t>
            </a:r>
            <a:r>
              <a:rPr sz="1800" spc="15" dirty="0">
                <a:latin typeface="Calibri"/>
                <a:cs typeface="Calibri"/>
              </a:rPr>
              <a:t>(SiC </a:t>
            </a:r>
            <a:r>
              <a:rPr sz="1800" spc="-10" dirty="0">
                <a:latin typeface="Calibri"/>
                <a:cs typeface="Calibri"/>
              </a:rPr>
              <a:t>papers), </a:t>
            </a:r>
            <a:r>
              <a:rPr sz="1800" spc="-15" dirty="0">
                <a:latin typeface="Calibri"/>
                <a:cs typeface="Calibri"/>
              </a:rPr>
              <a:t>followed </a:t>
            </a:r>
            <a:r>
              <a:rPr sz="1800" spc="-5" dirty="0">
                <a:latin typeface="Calibri"/>
                <a:cs typeface="Calibri"/>
              </a:rPr>
              <a:t>by </a:t>
            </a:r>
            <a:r>
              <a:rPr sz="1800" dirty="0">
                <a:latin typeface="Calibri"/>
                <a:cs typeface="Calibri"/>
              </a:rPr>
              <a:t>1  </a:t>
            </a:r>
            <a:r>
              <a:rPr sz="1800" spc="-5" dirty="0">
                <a:latin typeface="Calibri"/>
                <a:cs typeface="Calibri"/>
              </a:rPr>
              <a:t>hour </a:t>
            </a:r>
            <a:r>
              <a:rPr sz="1800" spc="-10" dirty="0">
                <a:latin typeface="Calibri"/>
                <a:cs typeface="Calibri"/>
              </a:rPr>
              <a:t>40nm colloidal </a:t>
            </a:r>
            <a:r>
              <a:rPr sz="1800" spc="-15" dirty="0">
                <a:latin typeface="Calibri"/>
                <a:cs typeface="Calibri"/>
              </a:rPr>
              <a:t>silica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polish</a:t>
            </a:r>
            <a:endParaRPr sz="1800">
              <a:latin typeface="Calibri"/>
              <a:cs typeface="Calibri"/>
            </a:endParaRPr>
          </a:p>
          <a:p>
            <a:pPr marL="298450" marR="75565" indent="-285750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800" spc="-15" dirty="0">
                <a:latin typeface="Calibri"/>
                <a:cs typeface="Calibri"/>
              </a:rPr>
              <a:t>Hitachi </a:t>
            </a:r>
            <a:r>
              <a:rPr sz="1800" spc="-10" dirty="0">
                <a:latin typeface="Calibri"/>
                <a:cs typeface="Calibri"/>
              </a:rPr>
              <a:t>IM4000 </a:t>
            </a:r>
            <a:r>
              <a:rPr sz="1800" spc="-5" dirty="0">
                <a:latin typeface="Calibri"/>
                <a:cs typeface="Calibri"/>
              </a:rPr>
              <a:t>Plus, </a:t>
            </a:r>
            <a:r>
              <a:rPr sz="1800" spc="-10" dirty="0">
                <a:latin typeface="Calibri"/>
                <a:cs typeface="Calibri"/>
              </a:rPr>
              <a:t>Broad </a:t>
            </a:r>
            <a:r>
              <a:rPr sz="1800" dirty="0">
                <a:latin typeface="Calibri"/>
                <a:cs typeface="Calibri"/>
              </a:rPr>
              <a:t>Argon Ion Beam: </a:t>
            </a:r>
            <a:r>
              <a:rPr sz="1800" spc="-5" dirty="0">
                <a:latin typeface="Calibri"/>
                <a:cs typeface="Calibri"/>
              </a:rPr>
              <a:t>Cross-section </a:t>
            </a:r>
            <a:r>
              <a:rPr sz="1800" spc="-10" dirty="0">
                <a:latin typeface="Calibri"/>
                <a:cs typeface="Calibri"/>
              </a:rPr>
              <a:t>milling </a:t>
            </a:r>
            <a:r>
              <a:rPr sz="1800" dirty="0">
                <a:latin typeface="Calibri"/>
                <a:cs typeface="Calibri"/>
              </a:rPr>
              <a:t>under </a:t>
            </a:r>
            <a:r>
              <a:rPr sz="1800" spc="-15" dirty="0">
                <a:latin typeface="Calibri"/>
                <a:cs typeface="Calibri"/>
              </a:rPr>
              <a:t>vacuum, 5kV  </a:t>
            </a:r>
            <a:r>
              <a:rPr sz="1800" dirty="0">
                <a:latin typeface="Calibri"/>
                <a:cs typeface="Calibri"/>
              </a:rPr>
              <a:t>Ar </a:t>
            </a:r>
            <a:r>
              <a:rPr sz="1800" spc="-5" dirty="0">
                <a:latin typeface="Calibri"/>
                <a:cs typeface="Calibri"/>
              </a:rPr>
              <a:t>beam </a:t>
            </a:r>
            <a:r>
              <a:rPr sz="1800" spc="-20" dirty="0">
                <a:latin typeface="Calibri"/>
                <a:cs typeface="Calibri"/>
              </a:rPr>
              <a:t>energy, </a:t>
            </a:r>
            <a:r>
              <a:rPr sz="1800" dirty="0">
                <a:latin typeface="Calibri"/>
                <a:cs typeface="Calibri"/>
              </a:rPr>
              <a:t>2 hour </a:t>
            </a:r>
            <a:r>
              <a:rPr sz="1800" spc="-5" dirty="0">
                <a:latin typeface="Calibri"/>
                <a:cs typeface="Calibri"/>
              </a:rPr>
              <a:t>mill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time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68621" y="3063240"/>
            <a:ext cx="3429000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771525" y="3052953"/>
            <a:ext cx="3429000" cy="2571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845046" y="2215229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700x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17182" marR="3810" indent="-308134">
              <a:spcBef>
                <a:spcPts val="75"/>
              </a:spcBef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34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Decele</a:t>
            </a:r>
            <a:r>
              <a:rPr sz="900" spc="-19" dirty="0">
                <a:solidFill>
                  <a:srgbClr val="A6A6A6"/>
                </a:solidFill>
                <a:latin typeface="Calibri"/>
                <a:cs typeface="Calibri"/>
              </a:rPr>
              <a:t>r</a:t>
            </a:r>
            <a:r>
              <a:rPr sz="900" spc="-11" dirty="0">
                <a:solidFill>
                  <a:srgbClr val="A6A6A6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tion 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10</a:t>
            </a:fld>
            <a:endParaRPr dirty="0"/>
          </a:p>
        </p:txBody>
      </p:sp>
      <p:sp>
        <p:nvSpPr>
          <p:cNvPr id="67" name="object 67"/>
          <p:cNvSpPr/>
          <p:nvPr/>
        </p:nvSpPr>
        <p:spPr>
          <a:xfrm>
            <a:off x="230885" y="3227832"/>
            <a:ext cx="537210" cy="0"/>
          </a:xfrm>
          <a:custGeom>
            <a:avLst/>
            <a:gdLst/>
            <a:ahLst/>
            <a:cxnLst/>
            <a:rect l="l" t="t" r="r" b="b"/>
            <a:pathLst>
              <a:path w="716280">
                <a:moveTo>
                  <a:pt x="71603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230885" y="5277231"/>
            <a:ext cx="537210" cy="0"/>
          </a:xfrm>
          <a:custGeom>
            <a:avLst/>
            <a:gdLst/>
            <a:ahLst/>
            <a:cxnLst/>
            <a:rect l="l" t="t" r="r" b="b"/>
            <a:pathLst>
              <a:path w="716280">
                <a:moveTo>
                  <a:pt x="71603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/>
          <p:nvPr/>
        </p:nvSpPr>
        <p:spPr>
          <a:xfrm>
            <a:off x="625307" y="3227832"/>
            <a:ext cx="77629" cy="2049304"/>
          </a:xfrm>
          <a:custGeom>
            <a:avLst/>
            <a:gdLst/>
            <a:ahLst/>
            <a:cxnLst/>
            <a:rect l="l" t="t" r="r" b="b"/>
            <a:pathLst>
              <a:path w="103505" h="2732404">
                <a:moveTo>
                  <a:pt x="7086" y="2635796"/>
                </a:moveTo>
                <a:lnTo>
                  <a:pt x="1028" y="2639326"/>
                </a:lnTo>
                <a:lnTo>
                  <a:pt x="0" y="2643212"/>
                </a:lnTo>
                <a:lnTo>
                  <a:pt x="51701" y="2731846"/>
                </a:lnTo>
                <a:lnTo>
                  <a:pt x="59036" y="2719273"/>
                </a:lnTo>
                <a:lnTo>
                  <a:pt x="45351" y="2719273"/>
                </a:lnTo>
                <a:lnTo>
                  <a:pt x="45351" y="2695754"/>
                </a:lnTo>
                <a:lnTo>
                  <a:pt x="10972" y="2636812"/>
                </a:lnTo>
                <a:lnTo>
                  <a:pt x="7086" y="2635796"/>
                </a:lnTo>
                <a:close/>
              </a:path>
              <a:path w="103505" h="2732404">
                <a:moveTo>
                  <a:pt x="45351" y="2695754"/>
                </a:moveTo>
                <a:lnTo>
                  <a:pt x="45351" y="2719273"/>
                </a:lnTo>
                <a:lnTo>
                  <a:pt x="58051" y="2719273"/>
                </a:lnTo>
                <a:lnTo>
                  <a:pt x="58051" y="2716047"/>
                </a:lnTo>
                <a:lnTo>
                  <a:pt x="46215" y="2716047"/>
                </a:lnTo>
                <a:lnTo>
                  <a:pt x="51701" y="2706641"/>
                </a:lnTo>
                <a:lnTo>
                  <a:pt x="45351" y="2695754"/>
                </a:lnTo>
                <a:close/>
              </a:path>
              <a:path w="103505" h="2732404">
                <a:moveTo>
                  <a:pt x="96316" y="2635796"/>
                </a:moveTo>
                <a:lnTo>
                  <a:pt x="92430" y="2636812"/>
                </a:lnTo>
                <a:lnTo>
                  <a:pt x="58051" y="2695754"/>
                </a:lnTo>
                <a:lnTo>
                  <a:pt x="58051" y="2719273"/>
                </a:lnTo>
                <a:lnTo>
                  <a:pt x="59036" y="2719273"/>
                </a:lnTo>
                <a:lnTo>
                  <a:pt x="103403" y="2643212"/>
                </a:lnTo>
                <a:lnTo>
                  <a:pt x="102387" y="2639326"/>
                </a:lnTo>
                <a:lnTo>
                  <a:pt x="96316" y="2635796"/>
                </a:lnTo>
                <a:close/>
              </a:path>
              <a:path w="103505" h="2732404">
                <a:moveTo>
                  <a:pt x="51701" y="2706641"/>
                </a:moveTo>
                <a:lnTo>
                  <a:pt x="46215" y="2716047"/>
                </a:lnTo>
                <a:lnTo>
                  <a:pt x="57188" y="2716047"/>
                </a:lnTo>
                <a:lnTo>
                  <a:pt x="51701" y="2706641"/>
                </a:lnTo>
                <a:close/>
              </a:path>
              <a:path w="103505" h="2732404">
                <a:moveTo>
                  <a:pt x="58051" y="2695754"/>
                </a:moveTo>
                <a:lnTo>
                  <a:pt x="51701" y="2706641"/>
                </a:lnTo>
                <a:lnTo>
                  <a:pt x="57188" y="2716047"/>
                </a:lnTo>
                <a:lnTo>
                  <a:pt x="58051" y="2716047"/>
                </a:lnTo>
                <a:lnTo>
                  <a:pt x="58051" y="2695754"/>
                </a:lnTo>
                <a:close/>
              </a:path>
              <a:path w="103505" h="2732404">
                <a:moveTo>
                  <a:pt x="51701" y="25155"/>
                </a:moveTo>
                <a:lnTo>
                  <a:pt x="45351" y="36044"/>
                </a:lnTo>
                <a:lnTo>
                  <a:pt x="45351" y="2695754"/>
                </a:lnTo>
                <a:lnTo>
                  <a:pt x="51701" y="2706641"/>
                </a:lnTo>
                <a:lnTo>
                  <a:pt x="58051" y="2695754"/>
                </a:lnTo>
                <a:lnTo>
                  <a:pt x="58051" y="36044"/>
                </a:lnTo>
                <a:lnTo>
                  <a:pt x="51701" y="25155"/>
                </a:lnTo>
                <a:close/>
              </a:path>
              <a:path w="103505" h="2732404">
                <a:moveTo>
                  <a:pt x="51701" y="0"/>
                </a:moveTo>
                <a:lnTo>
                  <a:pt x="0" y="88646"/>
                </a:lnTo>
                <a:lnTo>
                  <a:pt x="1028" y="92456"/>
                </a:lnTo>
                <a:lnTo>
                  <a:pt x="7086" y="96012"/>
                </a:lnTo>
                <a:lnTo>
                  <a:pt x="10972" y="94996"/>
                </a:lnTo>
                <a:lnTo>
                  <a:pt x="45351" y="36044"/>
                </a:lnTo>
                <a:lnTo>
                  <a:pt x="45351" y="12573"/>
                </a:lnTo>
                <a:lnTo>
                  <a:pt x="59034" y="12573"/>
                </a:lnTo>
                <a:lnTo>
                  <a:pt x="51701" y="0"/>
                </a:lnTo>
                <a:close/>
              </a:path>
              <a:path w="103505" h="2732404">
                <a:moveTo>
                  <a:pt x="59034" y="12573"/>
                </a:moveTo>
                <a:lnTo>
                  <a:pt x="58051" y="12573"/>
                </a:lnTo>
                <a:lnTo>
                  <a:pt x="58051" y="36044"/>
                </a:lnTo>
                <a:lnTo>
                  <a:pt x="92430" y="94996"/>
                </a:lnTo>
                <a:lnTo>
                  <a:pt x="96316" y="96012"/>
                </a:lnTo>
                <a:lnTo>
                  <a:pt x="102374" y="92456"/>
                </a:lnTo>
                <a:lnTo>
                  <a:pt x="103403" y="88646"/>
                </a:lnTo>
                <a:lnTo>
                  <a:pt x="59034" y="12573"/>
                </a:lnTo>
                <a:close/>
              </a:path>
              <a:path w="103505" h="2732404">
                <a:moveTo>
                  <a:pt x="58051" y="12573"/>
                </a:moveTo>
                <a:lnTo>
                  <a:pt x="45351" y="12573"/>
                </a:lnTo>
                <a:lnTo>
                  <a:pt x="45351" y="36044"/>
                </a:lnTo>
                <a:lnTo>
                  <a:pt x="51701" y="25155"/>
                </a:lnTo>
                <a:lnTo>
                  <a:pt x="46215" y="15748"/>
                </a:lnTo>
                <a:lnTo>
                  <a:pt x="58051" y="15748"/>
                </a:lnTo>
                <a:lnTo>
                  <a:pt x="58051" y="12573"/>
                </a:lnTo>
                <a:close/>
              </a:path>
              <a:path w="103505" h="2732404">
                <a:moveTo>
                  <a:pt x="58051" y="15748"/>
                </a:moveTo>
                <a:lnTo>
                  <a:pt x="57188" y="15748"/>
                </a:lnTo>
                <a:lnTo>
                  <a:pt x="51701" y="25155"/>
                </a:lnTo>
                <a:lnTo>
                  <a:pt x="58051" y="36044"/>
                </a:lnTo>
                <a:lnTo>
                  <a:pt x="58051" y="15748"/>
                </a:lnTo>
                <a:close/>
              </a:path>
              <a:path w="103505" h="2732404">
                <a:moveTo>
                  <a:pt x="57188" y="15748"/>
                </a:moveTo>
                <a:lnTo>
                  <a:pt x="46215" y="15748"/>
                </a:lnTo>
                <a:lnTo>
                  <a:pt x="51701" y="25155"/>
                </a:lnTo>
                <a:lnTo>
                  <a:pt x="57188" y="157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0" name="object 70"/>
          <p:cNvSpPr txBox="1"/>
          <p:nvPr/>
        </p:nvSpPr>
        <p:spPr>
          <a:xfrm>
            <a:off x="288797" y="5313883"/>
            <a:ext cx="213360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8" dirty="0">
                <a:latin typeface="Arial"/>
                <a:cs typeface="Arial"/>
              </a:rPr>
              <a:t>Cu</a:t>
            </a:r>
            <a:endParaRPr sz="12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74625" y="4103942"/>
            <a:ext cx="213360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8" dirty="0">
                <a:latin typeface="Arial"/>
                <a:cs typeface="Arial"/>
              </a:rPr>
              <a:t>Nb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39572" y="2958179"/>
            <a:ext cx="460058" cy="182403"/>
          </a:xfrm>
          <a:custGeom>
            <a:avLst/>
            <a:gdLst/>
            <a:ahLst/>
            <a:cxnLst/>
            <a:rect l="l" t="t" r="r" b="b"/>
            <a:pathLst>
              <a:path w="613410" h="243205">
                <a:moveTo>
                  <a:pt x="577035" y="217677"/>
                </a:moveTo>
                <a:lnTo>
                  <a:pt x="509930" y="230250"/>
                </a:lnTo>
                <a:lnTo>
                  <a:pt x="507657" y="233552"/>
                </a:lnTo>
                <a:lnTo>
                  <a:pt x="508952" y="240411"/>
                </a:lnTo>
                <a:lnTo>
                  <a:pt x="512267" y="242697"/>
                </a:lnTo>
                <a:lnTo>
                  <a:pt x="603648" y="225551"/>
                </a:lnTo>
                <a:lnTo>
                  <a:pt x="599122" y="225551"/>
                </a:lnTo>
                <a:lnTo>
                  <a:pt x="577035" y="217677"/>
                </a:lnTo>
                <a:close/>
              </a:path>
              <a:path w="613410" h="243205">
                <a:moveTo>
                  <a:pt x="589404" y="215359"/>
                </a:moveTo>
                <a:lnTo>
                  <a:pt x="577035" y="217677"/>
                </a:lnTo>
                <a:lnTo>
                  <a:pt x="599122" y="225551"/>
                </a:lnTo>
                <a:lnTo>
                  <a:pt x="599803" y="223647"/>
                </a:lnTo>
                <a:lnTo>
                  <a:pt x="596391" y="223647"/>
                </a:lnTo>
                <a:lnTo>
                  <a:pt x="589404" y="215359"/>
                </a:lnTo>
                <a:close/>
              </a:path>
              <a:path w="613410" h="243205">
                <a:moveTo>
                  <a:pt x="542988" y="145034"/>
                </a:moveTo>
                <a:lnTo>
                  <a:pt x="540308" y="147193"/>
                </a:lnTo>
                <a:lnTo>
                  <a:pt x="537629" y="149478"/>
                </a:lnTo>
                <a:lnTo>
                  <a:pt x="537286" y="153543"/>
                </a:lnTo>
                <a:lnTo>
                  <a:pt x="581289" y="205734"/>
                </a:lnTo>
                <a:lnTo>
                  <a:pt x="603389" y="213613"/>
                </a:lnTo>
                <a:lnTo>
                  <a:pt x="599122" y="225551"/>
                </a:lnTo>
                <a:lnTo>
                  <a:pt x="603648" y="225551"/>
                </a:lnTo>
                <a:lnTo>
                  <a:pt x="613117" y="223774"/>
                </a:lnTo>
                <a:lnTo>
                  <a:pt x="547001" y="145287"/>
                </a:lnTo>
                <a:lnTo>
                  <a:pt x="542988" y="145034"/>
                </a:lnTo>
                <a:close/>
              </a:path>
              <a:path w="613410" h="243205">
                <a:moveTo>
                  <a:pt x="600075" y="213360"/>
                </a:moveTo>
                <a:lnTo>
                  <a:pt x="589404" y="215359"/>
                </a:lnTo>
                <a:lnTo>
                  <a:pt x="596391" y="223647"/>
                </a:lnTo>
                <a:lnTo>
                  <a:pt x="600075" y="213360"/>
                </a:lnTo>
                <a:close/>
              </a:path>
              <a:path w="613410" h="243205">
                <a:moveTo>
                  <a:pt x="602677" y="213360"/>
                </a:moveTo>
                <a:lnTo>
                  <a:pt x="600075" y="213360"/>
                </a:lnTo>
                <a:lnTo>
                  <a:pt x="596391" y="223647"/>
                </a:lnTo>
                <a:lnTo>
                  <a:pt x="599803" y="223647"/>
                </a:lnTo>
                <a:lnTo>
                  <a:pt x="603389" y="213613"/>
                </a:lnTo>
                <a:lnTo>
                  <a:pt x="602677" y="213360"/>
                </a:lnTo>
                <a:close/>
              </a:path>
              <a:path w="613410" h="243205">
                <a:moveTo>
                  <a:pt x="4267" y="0"/>
                </a:moveTo>
                <a:lnTo>
                  <a:pt x="0" y="11937"/>
                </a:lnTo>
                <a:lnTo>
                  <a:pt x="577035" y="217677"/>
                </a:lnTo>
                <a:lnTo>
                  <a:pt x="589404" y="215359"/>
                </a:lnTo>
                <a:lnTo>
                  <a:pt x="581289" y="205734"/>
                </a:lnTo>
                <a:lnTo>
                  <a:pt x="4267" y="0"/>
                </a:lnTo>
                <a:close/>
              </a:path>
              <a:path w="613410" h="243205">
                <a:moveTo>
                  <a:pt x="581289" y="205734"/>
                </a:moveTo>
                <a:lnTo>
                  <a:pt x="589404" y="215359"/>
                </a:lnTo>
                <a:lnTo>
                  <a:pt x="600075" y="213360"/>
                </a:lnTo>
                <a:lnTo>
                  <a:pt x="602677" y="213360"/>
                </a:lnTo>
                <a:lnTo>
                  <a:pt x="581289" y="2057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3" name="object 73"/>
          <p:cNvSpPr/>
          <p:nvPr/>
        </p:nvSpPr>
        <p:spPr>
          <a:xfrm>
            <a:off x="185166" y="2747772"/>
            <a:ext cx="530543" cy="253841"/>
          </a:xfrm>
          <a:custGeom>
            <a:avLst/>
            <a:gdLst/>
            <a:ahLst/>
            <a:cxnLst/>
            <a:rect l="l" t="t" r="r" b="b"/>
            <a:pathLst>
              <a:path w="707390" h="338455">
                <a:moveTo>
                  <a:pt x="0" y="338327"/>
                </a:moveTo>
                <a:lnTo>
                  <a:pt x="707136" y="338327"/>
                </a:lnTo>
                <a:lnTo>
                  <a:pt x="707136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4" name="object 74"/>
          <p:cNvSpPr txBox="1"/>
          <p:nvPr/>
        </p:nvSpPr>
        <p:spPr>
          <a:xfrm>
            <a:off x="243992" y="2769299"/>
            <a:ext cx="408623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4" dirty="0">
                <a:latin typeface="Arial"/>
                <a:cs typeface="Arial"/>
              </a:rPr>
              <a:t>Resin</a:t>
            </a:r>
            <a:endParaRPr sz="12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650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42332" y="3058667"/>
            <a:ext cx="3429000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768095" y="3046095"/>
            <a:ext cx="3429000" cy="2571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845046" y="2215230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5kx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0989">
              <a:spcBef>
                <a:spcPts val="75"/>
              </a:spcBef>
            </a:pP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Deceleration</a:t>
            </a:r>
            <a:endParaRPr sz="900">
              <a:latin typeface="Calibri"/>
              <a:cs typeface="Calibri"/>
            </a:endParaRPr>
          </a:p>
          <a:p>
            <a:pPr marL="9525"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 </a:t>
            </a:r>
            <a:r>
              <a:rPr sz="900" spc="-3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11</a:t>
            </a:fld>
            <a:endParaRPr dirty="0"/>
          </a:p>
        </p:txBody>
      </p:sp>
      <p:sp>
        <p:nvSpPr>
          <p:cNvPr id="72" name="object 72"/>
          <p:cNvSpPr txBox="1">
            <a:spLocks noGrp="1"/>
          </p:cNvSpPr>
          <p:nvPr>
            <p:ph type="ftr" sz="quarter" idx="4294967295"/>
          </p:nvPr>
        </p:nvSpPr>
        <p:spPr>
          <a:xfrm>
            <a:off x="0" y="5716588"/>
            <a:ext cx="2735263" cy="647700"/>
          </a:xfrm>
          <a:prstGeom prst="rect">
            <a:avLst/>
          </a:prstGeom>
        </p:spPr>
        <p:txBody>
          <a:bodyPr vert="horz" wrap="square" lIns="0" tIns="1429" rIns="0" bIns="0" rtlCol="0">
            <a:spAutoFit/>
          </a:bodyPr>
          <a:lstStyle/>
          <a:p>
            <a:pPr marL="9525">
              <a:spcBef>
                <a:spcPts val="11"/>
              </a:spcBef>
            </a:pPr>
            <a:r>
              <a:rPr spc="-4" dirty="0"/>
              <a:t>Copyright ©2018 </a:t>
            </a:r>
            <a:r>
              <a:rPr dirty="0"/>
              <a:t>Hitachi High-Technologies Corporation All Rights</a:t>
            </a:r>
            <a:r>
              <a:rPr spc="-105" dirty="0"/>
              <a:t> </a:t>
            </a:r>
            <a:r>
              <a:rPr dirty="0"/>
              <a:t>Reserved.</a:t>
            </a:r>
          </a:p>
        </p:txBody>
      </p:sp>
      <p:sp>
        <p:nvSpPr>
          <p:cNvPr id="67" name="object 67"/>
          <p:cNvSpPr/>
          <p:nvPr/>
        </p:nvSpPr>
        <p:spPr>
          <a:xfrm>
            <a:off x="977264" y="1476756"/>
            <a:ext cx="1923669" cy="144360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1497901" y="1520762"/>
            <a:ext cx="445770" cy="371475"/>
          </a:xfrm>
          <a:custGeom>
            <a:avLst/>
            <a:gdLst/>
            <a:ahLst/>
            <a:cxnLst/>
            <a:rect l="l" t="t" r="r" b="b"/>
            <a:pathLst>
              <a:path w="594360" h="495300">
                <a:moveTo>
                  <a:pt x="0" y="495300"/>
                </a:moveTo>
                <a:lnTo>
                  <a:pt x="594360" y="495300"/>
                </a:lnTo>
                <a:lnTo>
                  <a:pt x="594360" y="0"/>
                </a:lnTo>
                <a:lnTo>
                  <a:pt x="0" y="0"/>
                </a:lnTo>
                <a:lnTo>
                  <a:pt x="0" y="49530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48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845046" y="2215229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25kx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0989">
              <a:spcBef>
                <a:spcPts val="75"/>
              </a:spcBef>
            </a:pP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Deceleration</a:t>
            </a:r>
            <a:endParaRPr sz="900">
              <a:latin typeface="Calibri"/>
              <a:cs typeface="Calibri"/>
            </a:endParaRPr>
          </a:p>
          <a:p>
            <a:pPr marL="9525"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 </a:t>
            </a:r>
            <a:r>
              <a:rPr sz="900" spc="-3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6" name="object 56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12</a:t>
            </a:fld>
            <a:endParaRPr dirty="0"/>
          </a:p>
        </p:txBody>
      </p:sp>
      <p:sp>
        <p:nvSpPr>
          <p:cNvPr id="72" name="object 72"/>
          <p:cNvSpPr txBox="1">
            <a:spLocks noGrp="1"/>
          </p:cNvSpPr>
          <p:nvPr>
            <p:ph type="ftr" sz="quarter" idx="4294967295"/>
          </p:nvPr>
        </p:nvSpPr>
        <p:spPr>
          <a:xfrm>
            <a:off x="0" y="5716588"/>
            <a:ext cx="2735263" cy="647700"/>
          </a:xfrm>
          <a:prstGeom prst="rect">
            <a:avLst/>
          </a:prstGeom>
        </p:spPr>
        <p:txBody>
          <a:bodyPr vert="horz" wrap="square" lIns="0" tIns="1429" rIns="0" bIns="0" rtlCol="0">
            <a:spAutoFit/>
          </a:bodyPr>
          <a:lstStyle/>
          <a:p>
            <a:pPr marL="9525">
              <a:spcBef>
                <a:spcPts val="11"/>
              </a:spcBef>
            </a:pPr>
            <a:r>
              <a:rPr spc="-4" dirty="0"/>
              <a:t>Copyright ©2018 </a:t>
            </a:r>
            <a:r>
              <a:rPr dirty="0"/>
              <a:t>Hitachi High-Technologies Corporation All Rights</a:t>
            </a:r>
            <a:r>
              <a:rPr spc="-105" dirty="0"/>
              <a:t> </a:t>
            </a:r>
            <a:r>
              <a:rPr dirty="0"/>
              <a:t>Reserved.</a:t>
            </a:r>
          </a:p>
        </p:txBody>
      </p:sp>
      <p:sp>
        <p:nvSpPr>
          <p:cNvPr id="65" name="object 65"/>
          <p:cNvSpPr/>
          <p:nvPr/>
        </p:nvSpPr>
        <p:spPr>
          <a:xfrm>
            <a:off x="4936617" y="3048380"/>
            <a:ext cx="3429000" cy="25717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749808" y="3070098"/>
            <a:ext cx="3429000" cy="257175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977264" y="1476756"/>
            <a:ext cx="1923669" cy="144360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1497901" y="1520762"/>
            <a:ext cx="220980" cy="152400"/>
          </a:xfrm>
          <a:custGeom>
            <a:avLst/>
            <a:gdLst/>
            <a:ahLst/>
            <a:cxnLst/>
            <a:rect l="l" t="t" r="r" b="b"/>
            <a:pathLst>
              <a:path w="294639" h="203200">
                <a:moveTo>
                  <a:pt x="0" y="202691"/>
                </a:moveTo>
                <a:lnTo>
                  <a:pt x="294131" y="202691"/>
                </a:lnTo>
                <a:lnTo>
                  <a:pt x="294131" y="0"/>
                </a:lnTo>
                <a:lnTo>
                  <a:pt x="0" y="0"/>
                </a:lnTo>
                <a:lnTo>
                  <a:pt x="0" y="202691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268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845046" y="2215229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5kx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0989">
              <a:spcBef>
                <a:spcPts val="75"/>
              </a:spcBef>
            </a:pP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Deceleration</a:t>
            </a:r>
            <a:endParaRPr sz="900">
              <a:latin typeface="Calibri"/>
              <a:cs typeface="Calibri"/>
            </a:endParaRPr>
          </a:p>
          <a:p>
            <a:pPr marL="9525"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 </a:t>
            </a:r>
            <a:r>
              <a:rPr sz="900" spc="-3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6" name="object 56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13</a:t>
            </a:fld>
            <a:endParaRPr dirty="0"/>
          </a:p>
        </p:txBody>
      </p:sp>
      <p:sp>
        <p:nvSpPr>
          <p:cNvPr id="65" name="object 65"/>
          <p:cNvSpPr/>
          <p:nvPr/>
        </p:nvSpPr>
        <p:spPr>
          <a:xfrm>
            <a:off x="4950332" y="3057525"/>
            <a:ext cx="3429000" cy="25717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768095" y="3063240"/>
            <a:ext cx="3429000" cy="257175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977264" y="1476756"/>
            <a:ext cx="1923669" cy="144360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1320737" y="2407729"/>
            <a:ext cx="523875" cy="377190"/>
          </a:xfrm>
          <a:custGeom>
            <a:avLst/>
            <a:gdLst/>
            <a:ahLst/>
            <a:cxnLst/>
            <a:rect l="l" t="t" r="r" b="b"/>
            <a:pathLst>
              <a:path w="698500" h="502919">
                <a:moveTo>
                  <a:pt x="0" y="502920"/>
                </a:moveTo>
                <a:lnTo>
                  <a:pt x="697992" y="502920"/>
                </a:lnTo>
                <a:lnTo>
                  <a:pt x="697992" y="0"/>
                </a:lnTo>
                <a:lnTo>
                  <a:pt x="0" y="0"/>
                </a:lnTo>
                <a:lnTo>
                  <a:pt x="0" y="50292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0293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845046" y="2215229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25kx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0989">
              <a:spcBef>
                <a:spcPts val="75"/>
              </a:spcBef>
            </a:pP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Deceleration</a:t>
            </a:r>
            <a:endParaRPr sz="900">
              <a:latin typeface="Calibri"/>
              <a:cs typeface="Calibri"/>
            </a:endParaRPr>
          </a:p>
          <a:p>
            <a:pPr marL="9525"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 </a:t>
            </a:r>
            <a:r>
              <a:rPr sz="900" spc="-3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6" name="object 56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14</a:t>
            </a:fld>
            <a:endParaRPr dirty="0"/>
          </a:p>
        </p:txBody>
      </p:sp>
      <p:sp>
        <p:nvSpPr>
          <p:cNvPr id="65" name="object 65"/>
          <p:cNvSpPr/>
          <p:nvPr/>
        </p:nvSpPr>
        <p:spPr>
          <a:xfrm>
            <a:off x="4942332" y="3052953"/>
            <a:ext cx="3429000" cy="25717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787527" y="3057525"/>
            <a:ext cx="3429000" cy="257175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977264" y="1476756"/>
            <a:ext cx="1923669" cy="144360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1320737" y="2566606"/>
            <a:ext cx="249555" cy="204788"/>
          </a:xfrm>
          <a:custGeom>
            <a:avLst/>
            <a:gdLst/>
            <a:ahLst/>
            <a:cxnLst/>
            <a:rect l="l" t="t" r="r" b="b"/>
            <a:pathLst>
              <a:path w="332739" h="273050">
                <a:moveTo>
                  <a:pt x="0" y="272796"/>
                </a:moveTo>
                <a:lnTo>
                  <a:pt x="332231" y="272796"/>
                </a:lnTo>
                <a:lnTo>
                  <a:pt x="332231" y="0"/>
                </a:lnTo>
                <a:lnTo>
                  <a:pt x="0" y="0"/>
                </a:lnTo>
                <a:lnTo>
                  <a:pt x="0" y="272796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435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2910" y="986218"/>
            <a:ext cx="3268504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spc="-4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</a:t>
            </a:r>
            <a:r>
              <a:rPr sz="2100" b="0" spc="-41" dirty="0">
                <a:latin typeface="Arial"/>
                <a:cs typeface="Arial"/>
              </a:rPr>
              <a:t> </a:t>
            </a:r>
            <a:r>
              <a:rPr sz="2100" b="0" dirty="0">
                <a:latin typeface="Arial"/>
                <a:cs typeface="Arial"/>
              </a:rPr>
              <a:t>substrate</a:t>
            </a:r>
            <a:endParaRPr sz="2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22419" y="1061656"/>
            <a:ext cx="2487930" cy="24045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500" dirty="0">
                <a:latin typeface="Arial"/>
                <a:cs typeface="Arial"/>
              </a:rPr>
              <a:t>(Cross section/EDX</a:t>
            </a:r>
            <a:r>
              <a:rPr sz="1500" spc="-68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analysis)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51236" y="1081088"/>
            <a:ext cx="1412558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34" dirty="0">
                <a:latin typeface="Arial"/>
                <a:cs typeface="Arial"/>
              </a:rPr>
              <a:t>4kV, </a:t>
            </a:r>
            <a:r>
              <a:rPr sz="1350" spc="-8" dirty="0">
                <a:latin typeface="Arial"/>
                <a:cs typeface="Arial"/>
              </a:rPr>
              <a:t>900x,</a:t>
            </a:r>
            <a:r>
              <a:rPr sz="1350" spc="11" dirty="0">
                <a:latin typeface="Arial"/>
                <a:cs typeface="Arial"/>
              </a:rPr>
              <a:t> </a:t>
            </a:r>
            <a:r>
              <a:rPr sz="1350" spc="-4" dirty="0">
                <a:latin typeface="Arial"/>
                <a:cs typeface="Arial"/>
              </a:rPr>
              <a:t>389sec</a:t>
            </a:r>
            <a:endParaRPr sz="13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14292" y="1832229"/>
            <a:ext cx="2208275" cy="28083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6866000" y="1832229"/>
            <a:ext cx="2207133" cy="28083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356865" y="1832229"/>
            <a:ext cx="2207133" cy="28083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88012" y="1832229"/>
            <a:ext cx="2208275" cy="28083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8311801" y="5706161"/>
            <a:ext cx="245269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sz="900" dirty="0">
                <a:solidFill>
                  <a:srgbClr val="888888"/>
                </a:solidFill>
                <a:latin typeface="Calibri"/>
                <a:cs typeface="Calibri"/>
              </a:rPr>
              <a:pPr marL="19050">
                <a:lnSpc>
                  <a:spcPts val="930"/>
                </a:lnSpc>
              </a:pPr>
              <a:t>15</a:t>
            </a:fld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9221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4"/>
          <p:cNvSpPr txBox="1">
            <a:spLocks noGrp="1"/>
          </p:cNvSpPr>
          <p:nvPr>
            <p:ph type="title"/>
          </p:nvPr>
        </p:nvSpPr>
        <p:spPr>
          <a:xfrm>
            <a:off x="228600" y="0"/>
            <a:ext cx="705538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EBSD – </a:t>
            </a:r>
            <a:r>
              <a:rPr sz="2000" spc="-5" dirty="0"/>
              <a:t>Hitachi </a:t>
            </a:r>
            <a:r>
              <a:rPr sz="2000" spc="5" dirty="0"/>
              <a:t>IB </a:t>
            </a:r>
            <a:r>
              <a:rPr sz="2000" spc="-5" dirty="0"/>
              <a:t>prepared</a:t>
            </a:r>
            <a:r>
              <a:rPr sz="2000" spc="-160" dirty="0"/>
              <a:t> </a:t>
            </a:r>
            <a:r>
              <a:rPr sz="2000" spc="-10" dirty="0"/>
              <a:t>specimen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11" name="object 2"/>
          <p:cNvSpPr/>
          <p:nvPr/>
        </p:nvSpPr>
        <p:spPr>
          <a:xfrm>
            <a:off x="946150" y="1149350"/>
            <a:ext cx="4324350" cy="431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8"/>
          <p:cNvSpPr/>
          <p:nvPr/>
        </p:nvSpPr>
        <p:spPr>
          <a:xfrm>
            <a:off x="5562600" y="1928753"/>
            <a:ext cx="2628899" cy="19902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"/>
          <p:cNvSpPr txBox="1"/>
          <p:nvPr/>
        </p:nvSpPr>
        <p:spPr>
          <a:xfrm>
            <a:off x="5419052" y="569701"/>
            <a:ext cx="3307079" cy="12484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0"/>
              </a:spcBef>
            </a:pPr>
            <a:r>
              <a:rPr sz="1600" b="1" dirty="0">
                <a:latin typeface="Calibri"/>
                <a:cs typeface="Calibri"/>
              </a:rPr>
              <a:t>EBSD </a:t>
            </a:r>
            <a:r>
              <a:rPr sz="1600" b="1" spc="-5" dirty="0">
                <a:latin typeface="Calibri"/>
                <a:cs typeface="Calibri"/>
              </a:rPr>
              <a:t>Orientation maps </a:t>
            </a:r>
            <a:r>
              <a:rPr sz="1600" b="1" spc="-10" dirty="0">
                <a:latin typeface="Calibri"/>
                <a:cs typeface="Calibri"/>
              </a:rPr>
              <a:t>of </a:t>
            </a:r>
            <a:r>
              <a:rPr sz="1600" b="1" spc="-5" dirty="0">
                <a:latin typeface="Calibri"/>
                <a:cs typeface="Calibri"/>
              </a:rPr>
              <a:t>the Hitachi  </a:t>
            </a:r>
            <a:r>
              <a:rPr sz="1600" b="1" spc="-15" dirty="0">
                <a:latin typeface="Calibri"/>
                <a:cs typeface="Calibri"/>
              </a:rPr>
              <a:t>Ar </a:t>
            </a:r>
            <a:r>
              <a:rPr sz="1600" b="1" spc="-5" dirty="0">
                <a:latin typeface="Calibri"/>
                <a:cs typeface="Calibri"/>
              </a:rPr>
              <a:t>ion beam </a:t>
            </a:r>
            <a:r>
              <a:rPr sz="1600" b="1" spc="-10" dirty="0">
                <a:latin typeface="Calibri"/>
                <a:cs typeface="Calibri"/>
              </a:rPr>
              <a:t>prepared </a:t>
            </a:r>
            <a:r>
              <a:rPr sz="1600" b="1" dirty="0">
                <a:latin typeface="Calibri"/>
                <a:cs typeface="Calibri"/>
              </a:rPr>
              <a:t>sample </a:t>
            </a:r>
            <a:r>
              <a:rPr sz="1600" b="1" spc="-10" dirty="0">
                <a:latin typeface="Calibri"/>
                <a:cs typeface="Calibri"/>
              </a:rPr>
              <a:t>revealed  </a:t>
            </a:r>
            <a:r>
              <a:rPr sz="1600" b="1" spc="-5" dirty="0">
                <a:latin typeface="Calibri"/>
                <a:cs typeface="Calibri"/>
              </a:rPr>
              <a:t>high aspect </a:t>
            </a:r>
            <a:r>
              <a:rPr sz="1600" b="1" spc="-15" dirty="0">
                <a:latin typeface="Calibri"/>
                <a:cs typeface="Calibri"/>
              </a:rPr>
              <a:t>ration </a:t>
            </a:r>
            <a:r>
              <a:rPr sz="1600" b="1" spc="-10" dirty="0">
                <a:latin typeface="Calibri"/>
                <a:cs typeface="Calibri"/>
              </a:rPr>
              <a:t>columnar </a:t>
            </a:r>
            <a:r>
              <a:rPr sz="1600" b="1" spc="-15" dirty="0">
                <a:latin typeface="Calibri"/>
                <a:cs typeface="Calibri"/>
              </a:rPr>
              <a:t>grains  </a:t>
            </a:r>
            <a:r>
              <a:rPr sz="1600" b="1" spc="-10" dirty="0">
                <a:latin typeface="Calibri"/>
                <a:cs typeface="Calibri"/>
              </a:rPr>
              <a:t>through </a:t>
            </a:r>
            <a:r>
              <a:rPr sz="1600" b="1" spc="-5" dirty="0">
                <a:latin typeface="Calibri"/>
                <a:cs typeface="Calibri"/>
              </a:rPr>
              <a:t>the near </a:t>
            </a:r>
            <a:r>
              <a:rPr sz="1600" b="1" spc="-10" dirty="0">
                <a:latin typeface="Calibri"/>
                <a:cs typeface="Calibri"/>
              </a:rPr>
              <a:t>complet thickness of  </a:t>
            </a:r>
            <a:r>
              <a:rPr sz="1600" b="1" spc="-5" dirty="0">
                <a:latin typeface="Calibri"/>
                <a:cs typeface="Calibri"/>
              </a:rPr>
              <a:t>the </a:t>
            </a:r>
            <a:r>
              <a:rPr sz="1600" b="1" spc="-10" dirty="0">
                <a:latin typeface="Calibri"/>
                <a:cs typeface="Calibri"/>
              </a:rPr>
              <a:t>deposited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film.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4" name="object 7"/>
          <p:cNvSpPr txBox="1"/>
          <p:nvPr/>
        </p:nvSpPr>
        <p:spPr>
          <a:xfrm>
            <a:off x="5562600" y="3988728"/>
            <a:ext cx="3218815" cy="1249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The fine </a:t>
            </a:r>
            <a:r>
              <a:rPr sz="1600" b="1" spc="-10" dirty="0">
                <a:latin typeface="Calibri"/>
                <a:cs typeface="Calibri"/>
              </a:rPr>
              <a:t>equiaxed </a:t>
            </a:r>
            <a:r>
              <a:rPr sz="1600" b="1" spc="-5" dirty="0">
                <a:latin typeface="Calibri"/>
                <a:cs typeface="Calibri"/>
              </a:rPr>
              <a:t>Nb </a:t>
            </a:r>
            <a:r>
              <a:rPr sz="1600" b="1" spc="-15" dirty="0">
                <a:latin typeface="Calibri"/>
                <a:cs typeface="Calibri"/>
              </a:rPr>
              <a:t>grains, </a:t>
            </a:r>
            <a:r>
              <a:rPr sz="1600" b="1" spc="-10" dirty="0">
                <a:latin typeface="Calibri"/>
                <a:cs typeface="Calibri"/>
              </a:rPr>
              <a:t>formed  during the </a:t>
            </a:r>
            <a:r>
              <a:rPr sz="1600" b="1" spc="-5" dirty="0">
                <a:latin typeface="Calibri"/>
                <a:cs typeface="Calibri"/>
              </a:rPr>
              <a:t>early stages </a:t>
            </a:r>
            <a:r>
              <a:rPr sz="1600" b="1" spc="-10" dirty="0">
                <a:latin typeface="Calibri"/>
                <a:cs typeface="Calibri"/>
              </a:rPr>
              <a:t>of deposition  </a:t>
            </a:r>
            <a:r>
              <a:rPr sz="1600" b="1" spc="-5" dirty="0">
                <a:latin typeface="Calibri"/>
                <a:cs typeface="Calibri"/>
              </a:rPr>
              <a:t>are </a:t>
            </a:r>
            <a:r>
              <a:rPr sz="1600" b="1" spc="-10" dirty="0">
                <a:latin typeface="Calibri"/>
                <a:cs typeface="Calibri"/>
              </a:rPr>
              <a:t>not </a:t>
            </a:r>
            <a:r>
              <a:rPr sz="1600" b="1" dirty="0">
                <a:latin typeface="Calibri"/>
                <a:cs typeface="Calibri"/>
              </a:rPr>
              <a:t>easily </a:t>
            </a:r>
            <a:r>
              <a:rPr sz="1600" b="1" spc="-10" dirty="0">
                <a:latin typeface="Calibri"/>
                <a:cs typeface="Calibri"/>
              </a:rPr>
              <a:t>resolved. </a:t>
            </a:r>
            <a:r>
              <a:rPr sz="1600" b="1" spc="-5" dirty="0">
                <a:latin typeface="Calibri"/>
                <a:cs typeface="Calibri"/>
              </a:rPr>
              <a:t>Large twinned  </a:t>
            </a:r>
            <a:r>
              <a:rPr sz="1600" b="1" spc="-15" dirty="0">
                <a:latin typeface="Calibri"/>
                <a:cs typeface="Calibri"/>
              </a:rPr>
              <a:t>grains </a:t>
            </a:r>
            <a:r>
              <a:rPr sz="1600" b="1" spc="-5" dirty="0">
                <a:latin typeface="Calibri"/>
                <a:cs typeface="Calibri"/>
              </a:rPr>
              <a:t>were </a:t>
            </a:r>
            <a:r>
              <a:rPr sz="1600" b="1" spc="-10" dirty="0">
                <a:latin typeface="Calibri"/>
                <a:cs typeface="Calibri"/>
              </a:rPr>
              <a:t>observed </a:t>
            </a:r>
            <a:r>
              <a:rPr sz="1600" b="1" dirty="0">
                <a:latin typeface="Calibri"/>
                <a:cs typeface="Calibri"/>
              </a:rPr>
              <a:t>in </a:t>
            </a:r>
            <a:r>
              <a:rPr sz="1600" b="1" spc="-10" dirty="0">
                <a:latin typeface="Calibri"/>
                <a:cs typeface="Calibri"/>
              </a:rPr>
              <a:t>the </a:t>
            </a:r>
            <a:r>
              <a:rPr sz="1600" b="1" spc="-5" dirty="0">
                <a:latin typeface="Calibri"/>
                <a:cs typeface="Calibri"/>
              </a:rPr>
              <a:t>Cu  </a:t>
            </a:r>
            <a:r>
              <a:rPr sz="1600" b="1" spc="-15" dirty="0">
                <a:latin typeface="Calibri"/>
                <a:cs typeface="Calibri"/>
              </a:rPr>
              <a:t>substrate.</a:t>
            </a:r>
            <a:endParaRPr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5602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484710" y="452718"/>
            <a:ext cx="705538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/>
              <a:t>EBSD – </a:t>
            </a:r>
            <a:r>
              <a:rPr sz="1600" spc="-5" dirty="0"/>
              <a:t>Hitachi </a:t>
            </a:r>
            <a:r>
              <a:rPr sz="1600" spc="5" dirty="0"/>
              <a:t>IB </a:t>
            </a:r>
            <a:r>
              <a:rPr sz="1600" spc="-5" dirty="0"/>
              <a:t>prepared</a:t>
            </a:r>
            <a:r>
              <a:rPr sz="1600" spc="-160" dirty="0"/>
              <a:t> </a:t>
            </a:r>
            <a:r>
              <a:rPr sz="1600" spc="-10" dirty="0"/>
              <a:t>specimen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11" name="object 16"/>
          <p:cNvSpPr txBox="1"/>
          <p:nvPr/>
        </p:nvSpPr>
        <p:spPr>
          <a:xfrm>
            <a:off x="211137" y="1644650"/>
            <a:ext cx="3888740" cy="1979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25" algn="just">
              <a:lnSpc>
                <a:spcPct val="99900"/>
              </a:lnSpc>
              <a:spcBef>
                <a:spcPts val="100"/>
              </a:spcBef>
            </a:pPr>
            <a:r>
              <a:rPr sz="1600" b="1" dirty="0">
                <a:latin typeface="Calibri"/>
                <a:cs typeface="Calibri"/>
              </a:rPr>
              <a:t>EBSD </a:t>
            </a:r>
            <a:r>
              <a:rPr sz="1600" b="1" spc="-15" dirty="0">
                <a:latin typeface="Calibri"/>
                <a:cs typeface="Calibri"/>
              </a:rPr>
              <a:t>texture </a:t>
            </a:r>
            <a:r>
              <a:rPr sz="1600" b="1" spc="-10" dirty="0">
                <a:latin typeface="Calibri"/>
                <a:cs typeface="Calibri"/>
              </a:rPr>
              <a:t>measurements </a:t>
            </a:r>
            <a:r>
              <a:rPr sz="1600" b="1" spc="-15" dirty="0">
                <a:latin typeface="Calibri"/>
                <a:cs typeface="Calibri"/>
              </a:rPr>
              <a:t>performed on  </a:t>
            </a:r>
            <a:r>
              <a:rPr sz="1600" b="1" spc="-5" dirty="0">
                <a:latin typeface="Calibri"/>
                <a:cs typeface="Calibri"/>
              </a:rPr>
              <a:t>the </a:t>
            </a:r>
            <a:r>
              <a:rPr sz="1600" b="1" spc="15" dirty="0">
                <a:latin typeface="Calibri"/>
                <a:cs typeface="Calibri"/>
              </a:rPr>
              <a:t>Ar </a:t>
            </a:r>
            <a:r>
              <a:rPr sz="1600" b="1" spc="-5" dirty="0">
                <a:latin typeface="Calibri"/>
                <a:cs typeface="Calibri"/>
              </a:rPr>
              <a:t>ion beam prepared niobium </a:t>
            </a:r>
            <a:r>
              <a:rPr sz="1600" b="1" spc="-10" dirty="0">
                <a:latin typeface="Calibri"/>
                <a:cs typeface="Calibri"/>
              </a:rPr>
              <a:t>layer were  consistent </a:t>
            </a:r>
            <a:r>
              <a:rPr sz="1600" b="1" spc="-5" dirty="0">
                <a:latin typeface="Calibri"/>
                <a:cs typeface="Calibri"/>
              </a:rPr>
              <a:t>with </a:t>
            </a:r>
            <a:r>
              <a:rPr sz="1600" b="1" spc="-10" dirty="0">
                <a:latin typeface="Calibri"/>
                <a:cs typeface="Calibri"/>
              </a:rPr>
              <a:t>those </a:t>
            </a:r>
            <a:r>
              <a:rPr sz="1600" b="1" spc="-15" dirty="0">
                <a:latin typeface="Calibri"/>
                <a:cs typeface="Calibri"/>
              </a:rPr>
              <a:t>recorded </a:t>
            </a:r>
            <a:r>
              <a:rPr sz="1600" b="1" dirty="0">
                <a:latin typeface="Calibri"/>
                <a:cs typeface="Calibri"/>
              </a:rPr>
              <a:t>from </a:t>
            </a:r>
            <a:r>
              <a:rPr sz="1600" b="1" spc="-10" dirty="0">
                <a:latin typeface="Calibri"/>
                <a:cs typeface="Calibri"/>
              </a:rPr>
              <a:t>the  </a:t>
            </a:r>
            <a:r>
              <a:rPr sz="1600" b="1" spc="-5" dirty="0">
                <a:latin typeface="Calibri"/>
                <a:cs typeface="Calibri"/>
              </a:rPr>
              <a:t>colloidal </a:t>
            </a:r>
            <a:r>
              <a:rPr sz="1600" b="1" dirty="0">
                <a:latin typeface="Calibri"/>
                <a:cs typeface="Calibri"/>
              </a:rPr>
              <a:t>silica </a:t>
            </a:r>
            <a:r>
              <a:rPr sz="1600" b="1" spc="-10" dirty="0">
                <a:latin typeface="Calibri"/>
                <a:cs typeface="Calibri"/>
              </a:rPr>
              <a:t>prepared </a:t>
            </a:r>
            <a:r>
              <a:rPr sz="1600" b="1" dirty="0">
                <a:latin typeface="Calibri"/>
                <a:cs typeface="Calibri"/>
              </a:rPr>
              <a:t>materials. A</a:t>
            </a:r>
            <a:r>
              <a:rPr sz="1600" b="1" spc="28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strong</a:t>
            </a:r>
            <a:endParaRPr sz="1600" dirty="0">
              <a:latin typeface="Calibri"/>
              <a:cs typeface="Calibri"/>
            </a:endParaRPr>
          </a:p>
          <a:p>
            <a:pPr marL="12700" marR="5080" algn="just">
              <a:lnSpc>
                <a:spcPct val="99900"/>
              </a:lnSpc>
              <a:spcBef>
                <a:spcPts val="35"/>
              </a:spcBef>
            </a:pPr>
            <a:r>
              <a:rPr sz="1600" b="1" spc="-10" dirty="0">
                <a:latin typeface="Calibri"/>
                <a:cs typeface="Calibri"/>
              </a:rPr>
              <a:t>&lt;011&gt; </a:t>
            </a:r>
            <a:r>
              <a:rPr sz="1600" b="1" spc="-15" dirty="0">
                <a:latin typeface="Calibri"/>
                <a:cs typeface="Calibri"/>
              </a:rPr>
              <a:t>texture </a:t>
            </a:r>
            <a:r>
              <a:rPr sz="1600" b="1" dirty="0">
                <a:latin typeface="Calibri"/>
                <a:cs typeface="Calibri"/>
              </a:rPr>
              <a:t>was </a:t>
            </a:r>
            <a:r>
              <a:rPr sz="1600" b="1" spc="-10" dirty="0">
                <a:latin typeface="Calibri"/>
                <a:cs typeface="Calibri"/>
              </a:rPr>
              <a:t>measured, parallel </a:t>
            </a:r>
            <a:r>
              <a:rPr sz="1600" b="1" spc="-5" dirty="0">
                <a:latin typeface="Calibri"/>
                <a:cs typeface="Calibri"/>
              </a:rPr>
              <a:t>to the  </a:t>
            </a:r>
            <a:r>
              <a:rPr sz="1600" b="1" spc="-10" dirty="0">
                <a:latin typeface="Calibri"/>
                <a:cs typeface="Calibri"/>
              </a:rPr>
              <a:t>long </a:t>
            </a:r>
            <a:r>
              <a:rPr sz="1600" b="1" spc="5" dirty="0">
                <a:latin typeface="Calibri"/>
                <a:cs typeface="Calibri"/>
              </a:rPr>
              <a:t>axis </a:t>
            </a:r>
            <a:r>
              <a:rPr sz="1600" b="1" spc="-10" dirty="0">
                <a:latin typeface="Calibri"/>
                <a:cs typeface="Calibri"/>
              </a:rPr>
              <a:t>of </a:t>
            </a:r>
            <a:r>
              <a:rPr sz="1600" b="1" spc="-5" dirty="0">
                <a:latin typeface="Calibri"/>
                <a:cs typeface="Calibri"/>
              </a:rPr>
              <a:t>the </a:t>
            </a:r>
            <a:r>
              <a:rPr sz="1600" b="1" spc="-10" dirty="0">
                <a:latin typeface="Calibri"/>
                <a:cs typeface="Calibri"/>
              </a:rPr>
              <a:t>columnar </a:t>
            </a:r>
            <a:r>
              <a:rPr sz="1600" b="1" spc="-5" dirty="0">
                <a:latin typeface="Calibri"/>
                <a:cs typeface="Calibri"/>
              </a:rPr>
              <a:t>grains, which </a:t>
            </a:r>
            <a:r>
              <a:rPr sz="1600" b="1" spc="5" dirty="0">
                <a:latin typeface="Calibri"/>
                <a:cs typeface="Calibri"/>
              </a:rPr>
              <a:t>is  </a:t>
            </a:r>
            <a:r>
              <a:rPr sz="1600" b="1" spc="-10" dirty="0">
                <a:latin typeface="Calibri"/>
                <a:cs typeface="Calibri"/>
              </a:rPr>
              <a:t>approximately parallel </a:t>
            </a:r>
            <a:r>
              <a:rPr sz="1600" b="1" spc="-5" dirty="0">
                <a:latin typeface="Calibri"/>
                <a:cs typeface="Calibri"/>
              </a:rPr>
              <a:t>to </a:t>
            </a:r>
            <a:r>
              <a:rPr sz="1600" b="1" spc="-10" dirty="0">
                <a:latin typeface="Calibri"/>
                <a:cs typeface="Calibri"/>
              </a:rPr>
              <a:t>the growth  direction.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2" name="object 3"/>
          <p:cNvSpPr/>
          <p:nvPr/>
        </p:nvSpPr>
        <p:spPr>
          <a:xfrm>
            <a:off x="4400550" y="920750"/>
            <a:ext cx="2444750" cy="5016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"/>
          <p:cNvSpPr/>
          <p:nvPr/>
        </p:nvSpPr>
        <p:spPr>
          <a:xfrm>
            <a:off x="7251827" y="2411944"/>
            <a:ext cx="1880744" cy="25142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1"/>
          <p:cNvSpPr txBox="1"/>
          <p:nvPr/>
        </p:nvSpPr>
        <p:spPr>
          <a:xfrm>
            <a:off x="7684134" y="1539811"/>
            <a:ext cx="5981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&lt;</a:t>
            </a:r>
            <a:r>
              <a:rPr sz="1800" b="1" spc="-10" dirty="0">
                <a:latin typeface="Calibri"/>
                <a:cs typeface="Calibri"/>
              </a:rPr>
              <a:t>0</a:t>
            </a:r>
            <a:r>
              <a:rPr sz="1800" b="1" spc="-15" dirty="0">
                <a:latin typeface="Calibri"/>
                <a:cs typeface="Calibri"/>
              </a:rPr>
              <a:t>11</a:t>
            </a:r>
            <a:r>
              <a:rPr sz="1800" b="1" dirty="0">
                <a:latin typeface="Calibri"/>
                <a:cs typeface="Calibri"/>
              </a:rPr>
              <a:t>&gt;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5" name="object 5"/>
          <p:cNvSpPr/>
          <p:nvPr/>
        </p:nvSpPr>
        <p:spPr>
          <a:xfrm>
            <a:off x="7988300" y="1930400"/>
            <a:ext cx="0" cy="935990"/>
          </a:xfrm>
          <a:custGeom>
            <a:avLst/>
            <a:gdLst/>
            <a:ahLst/>
            <a:cxnLst/>
            <a:rect l="l" t="t" r="r" b="b"/>
            <a:pathLst>
              <a:path h="935989">
                <a:moveTo>
                  <a:pt x="0" y="0"/>
                </a:moveTo>
                <a:lnTo>
                  <a:pt x="0" y="935989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6"/>
          <p:cNvSpPr/>
          <p:nvPr/>
        </p:nvSpPr>
        <p:spPr>
          <a:xfrm>
            <a:off x="7988300" y="4464050"/>
            <a:ext cx="0" cy="935990"/>
          </a:xfrm>
          <a:custGeom>
            <a:avLst/>
            <a:gdLst/>
            <a:ahLst/>
            <a:cxnLst/>
            <a:rect l="l" t="t" r="r" b="b"/>
            <a:pathLst>
              <a:path h="935989">
                <a:moveTo>
                  <a:pt x="0" y="0"/>
                </a:moveTo>
                <a:lnTo>
                  <a:pt x="0" y="93599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7"/>
          <p:cNvSpPr/>
          <p:nvPr/>
        </p:nvSpPr>
        <p:spPr>
          <a:xfrm>
            <a:off x="7759700" y="2315336"/>
            <a:ext cx="450850" cy="285115"/>
          </a:xfrm>
          <a:custGeom>
            <a:avLst/>
            <a:gdLst/>
            <a:ahLst/>
            <a:cxnLst/>
            <a:rect l="l" t="t" r="r" b="b"/>
            <a:pathLst>
              <a:path w="450850" h="285114">
                <a:moveTo>
                  <a:pt x="0" y="0"/>
                </a:moveTo>
                <a:lnTo>
                  <a:pt x="0" y="104775"/>
                </a:lnTo>
                <a:lnTo>
                  <a:pt x="6546" y="127063"/>
                </a:lnTo>
                <a:lnTo>
                  <a:pt x="55989" y="167983"/>
                </a:lnTo>
                <a:lnTo>
                  <a:pt x="96932" y="185896"/>
                </a:lnTo>
                <a:lnTo>
                  <a:pt x="147389" y="201629"/>
                </a:lnTo>
                <a:lnTo>
                  <a:pt x="206382" y="214824"/>
                </a:lnTo>
                <a:lnTo>
                  <a:pt x="272936" y="225119"/>
                </a:lnTo>
                <a:lnTo>
                  <a:pt x="346075" y="232155"/>
                </a:lnTo>
                <a:lnTo>
                  <a:pt x="346075" y="284607"/>
                </a:lnTo>
                <a:lnTo>
                  <a:pt x="450850" y="183387"/>
                </a:lnTo>
                <a:lnTo>
                  <a:pt x="396681" y="127380"/>
                </a:lnTo>
                <a:lnTo>
                  <a:pt x="346075" y="127380"/>
                </a:lnTo>
                <a:lnTo>
                  <a:pt x="272936" y="120344"/>
                </a:lnTo>
                <a:lnTo>
                  <a:pt x="206382" y="110049"/>
                </a:lnTo>
                <a:lnTo>
                  <a:pt x="147389" y="96854"/>
                </a:lnTo>
                <a:lnTo>
                  <a:pt x="96932" y="81121"/>
                </a:lnTo>
                <a:lnTo>
                  <a:pt x="55989" y="63208"/>
                </a:lnTo>
                <a:lnTo>
                  <a:pt x="6546" y="22288"/>
                </a:lnTo>
                <a:lnTo>
                  <a:pt x="0" y="0"/>
                </a:lnTo>
                <a:close/>
              </a:path>
              <a:path w="450850" h="285114">
                <a:moveTo>
                  <a:pt x="346075" y="75057"/>
                </a:moveTo>
                <a:lnTo>
                  <a:pt x="346075" y="127380"/>
                </a:lnTo>
                <a:lnTo>
                  <a:pt x="396681" y="127380"/>
                </a:lnTo>
                <a:lnTo>
                  <a:pt x="346075" y="75057"/>
                </a:lnTo>
                <a:close/>
              </a:path>
            </a:pathLst>
          </a:custGeom>
          <a:solidFill>
            <a:srgbClr val="D0CE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8"/>
          <p:cNvSpPr/>
          <p:nvPr/>
        </p:nvSpPr>
        <p:spPr>
          <a:xfrm>
            <a:off x="7760234" y="2184400"/>
            <a:ext cx="450850" cy="183515"/>
          </a:xfrm>
          <a:custGeom>
            <a:avLst/>
            <a:gdLst/>
            <a:ahLst/>
            <a:cxnLst/>
            <a:rect l="l" t="t" r="r" b="b"/>
            <a:pathLst>
              <a:path w="450850" h="183514">
                <a:moveTo>
                  <a:pt x="450315" y="0"/>
                </a:moveTo>
                <a:lnTo>
                  <a:pt x="403938" y="688"/>
                </a:lnTo>
                <a:lnTo>
                  <a:pt x="358192" y="2746"/>
                </a:lnTo>
                <a:lnTo>
                  <a:pt x="313423" y="6161"/>
                </a:lnTo>
                <a:lnTo>
                  <a:pt x="269975" y="10922"/>
                </a:lnTo>
                <a:lnTo>
                  <a:pt x="198602" y="22280"/>
                </a:lnTo>
                <a:lnTo>
                  <a:pt x="137069" y="36726"/>
                </a:lnTo>
                <a:lnTo>
                  <a:pt x="86032" y="53772"/>
                </a:lnTo>
                <a:lnTo>
                  <a:pt x="46149" y="72932"/>
                </a:lnTo>
                <a:lnTo>
                  <a:pt x="2475" y="115645"/>
                </a:lnTo>
                <a:lnTo>
                  <a:pt x="0" y="138223"/>
                </a:lnTo>
                <a:lnTo>
                  <a:pt x="11308" y="160966"/>
                </a:lnTo>
                <a:lnTo>
                  <a:pt x="37057" y="183387"/>
                </a:lnTo>
                <a:lnTo>
                  <a:pt x="68061" y="166300"/>
                </a:lnTo>
                <a:lnTo>
                  <a:pt x="106683" y="150959"/>
                </a:lnTo>
                <a:lnTo>
                  <a:pt x="152065" y="137529"/>
                </a:lnTo>
                <a:lnTo>
                  <a:pt x="203348" y="126174"/>
                </a:lnTo>
                <a:lnTo>
                  <a:pt x="259673" y="117057"/>
                </a:lnTo>
                <a:lnTo>
                  <a:pt x="320182" y="110343"/>
                </a:lnTo>
                <a:lnTo>
                  <a:pt x="384015" y="106194"/>
                </a:lnTo>
                <a:lnTo>
                  <a:pt x="450315" y="104775"/>
                </a:lnTo>
                <a:lnTo>
                  <a:pt x="450315" y="0"/>
                </a:lnTo>
                <a:close/>
              </a:path>
            </a:pathLst>
          </a:custGeom>
          <a:solidFill>
            <a:srgbClr val="A7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2"/>
          <p:cNvSpPr/>
          <p:nvPr/>
        </p:nvSpPr>
        <p:spPr>
          <a:xfrm>
            <a:off x="6959600" y="5143500"/>
            <a:ext cx="1060450" cy="1035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3"/>
          <p:cNvSpPr/>
          <p:nvPr/>
        </p:nvSpPr>
        <p:spPr>
          <a:xfrm>
            <a:off x="871884" y="4197350"/>
            <a:ext cx="2384396" cy="12074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5"/>
          <p:cNvSpPr/>
          <p:nvPr/>
        </p:nvSpPr>
        <p:spPr>
          <a:xfrm>
            <a:off x="1200150" y="3854450"/>
            <a:ext cx="565150" cy="342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5"/>
          <p:cNvSpPr/>
          <p:nvPr/>
        </p:nvSpPr>
        <p:spPr>
          <a:xfrm>
            <a:off x="2438400" y="3815142"/>
            <a:ext cx="565150" cy="342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0290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23E6875-D5E6-4411-B504-EC654995E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731766"/>
              </p:ext>
            </p:extLst>
          </p:nvPr>
        </p:nvGraphicFramePr>
        <p:xfrm>
          <a:off x="152400" y="101101"/>
          <a:ext cx="46482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BF8FEF5-60C1-4DE2-8EC0-A41C38259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471627"/>
              </p:ext>
            </p:extLst>
          </p:nvPr>
        </p:nvGraphicFramePr>
        <p:xfrm>
          <a:off x="-15090" y="3429000"/>
          <a:ext cx="4663289" cy="3339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DE019AF-26ED-46CE-B90B-18ACA68DE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345562"/>
              </p:ext>
            </p:extLst>
          </p:nvPr>
        </p:nvGraphicFramePr>
        <p:xfrm>
          <a:off x="4648199" y="381000"/>
          <a:ext cx="4572507" cy="341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3442ABC-F2F7-4CEB-9A7C-BFCA94460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286650"/>
              </p:ext>
            </p:extLst>
          </p:nvPr>
        </p:nvGraphicFramePr>
        <p:xfrm>
          <a:off x="4952494" y="3948913"/>
          <a:ext cx="4191506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5242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12" name="object 2"/>
          <p:cNvSpPr/>
          <p:nvPr/>
        </p:nvSpPr>
        <p:spPr>
          <a:xfrm>
            <a:off x="368300" y="736600"/>
            <a:ext cx="2101850" cy="2095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5"/>
          <p:cNvSpPr/>
          <p:nvPr/>
        </p:nvSpPr>
        <p:spPr>
          <a:xfrm>
            <a:off x="4778718" y="967493"/>
            <a:ext cx="1345768" cy="1338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4"/>
          <p:cNvSpPr/>
          <p:nvPr/>
        </p:nvSpPr>
        <p:spPr>
          <a:xfrm>
            <a:off x="3106738" y="2766158"/>
            <a:ext cx="1016000" cy="800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62994" y="3858032"/>
            <a:ext cx="1237411" cy="12304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191000" y="50885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260"/>
              </a:spcBef>
            </a:pPr>
            <a:r>
              <a:rPr lang="en-GB" dirty="0">
                <a:cs typeface="Calibri"/>
              </a:rPr>
              <a:t>In </a:t>
            </a:r>
            <a:r>
              <a:rPr lang="en-GB" spc="-10" dirty="0">
                <a:cs typeface="Calibri"/>
              </a:rPr>
              <a:t>general, </a:t>
            </a:r>
            <a:r>
              <a:rPr lang="en-GB" spc="-5" dirty="0">
                <a:cs typeface="Calibri"/>
              </a:rPr>
              <a:t>columnar </a:t>
            </a:r>
            <a:r>
              <a:rPr lang="en-GB" spc="-10" dirty="0">
                <a:cs typeface="Calibri"/>
              </a:rPr>
              <a:t>grains grow </a:t>
            </a:r>
            <a:r>
              <a:rPr lang="en-GB" dirty="0">
                <a:cs typeface="Calibri"/>
              </a:rPr>
              <a:t>toward the </a:t>
            </a:r>
            <a:r>
              <a:rPr lang="en-GB" spc="-10" dirty="0">
                <a:cs typeface="Calibri"/>
              </a:rPr>
              <a:t>source.  </a:t>
            </a:r>
            <a:r>
              <a:rPr lang="en-GB" dirty="0">
                <a:cs typeface="Calibri"/>
              </a:rPr>
              <a:t>Therefore, </a:t>
            </a:r>
            <a:r>
              <a:rPr lang="en-GB" spc="-10" dirty="0">
                <a:cs typeface="Calibri"/>
              </a:rPr>
              <a:t>grains located close </a:t>
            </a:r>
            <a:r>
              <a:rPr lang="en-GB" dirty="0">
                <a:cs typeface="Calibri"/>
              </a:rPr>
              <a:t>to the </a:t>
            </a:r>
            <a:r>
              <a:rPr lang="en-GB" spc="-5" dirty="0">
                <a:cs typeface="Calibri"/>
              </a:rPr>
              <a:t>curve midpoint </a:t>
            </a:r>
            <a:r>
              <a:rPr lang="en-GB" dirty="0">
                <a:cs typeface="Calibri"/>
              </a:rPr>
              <a:t>tend  to orient </a:t>
            </a:r>
            <a:r>
              <a:rPr lang="en-GB" spc="-5" dirty="0">
                <a:cs typeface="Calibri"/>
              </a:rPr>
              <a:t>perpendicular </a:t>
            </a:r>
            <a:r>
              <a:rPr lang="en-GB" dirty="0">
                <a:cs typeface="Calibri"/>
              </a:rPr>
              <a:t>to the </a:t>
            </a:r>
            <a:r>
              <a:rPr lang="en-GB" spc="-10" dirty="0">
                <a:cs typeface="Calibri"/>
              </a:rPr>
              <a:t>substrate/</a:t>
            </a:r>
            <a:r>
              <a:rPr lang="en-GB" spc="-10" dirty="0" err="1">
                <a:cs typeface="Calibri"/>
              </a:rPr>
              <a:t>Nb</a:t>
            </a:r>
            <a:r>
              <a:rPr lang="en-GB" spc="-10" dirty="0">
                <a:cs typeface="Calibri"/>
              </a:rPr>
              <a:t> interface,  </a:t>
            </a:r>
            <a:r>
              <a:rPr lang="en-GB" dirty="0">
                <a:cs typeface="Calibri"/>
              </a:rPr>
              <a:t>whereas </a:t>
            </a:r>
            <a:r>
              <a:rPr lang="en-GB" spc="-10" dirty="0">
                <a:cs typeface="Calibri"/>
              </a:rPr>
              <a:t>grains </a:t>
            </a:r>
            <a:r>
              <a:rPr lang="en-GB" spc="-5" dirty="0">
                <a:cs typeface="Calibri"/>
              </a:rPr>
              <a:t>at either </a:t>
            </a:r>
            <a:r>
              <a:rPr lang="en-GB" dirty="0">
                <a:cs typeface="Calibri"/>
              </a:rPr>
              <a:t>end </a:t>
            </a:r>
            <a:r>
              <a:rPr lang="en-GB" spc="-5" dirty="0">
                <a:cs typeface="Calibri"/>
              </a:rPr>
              <a:t>of curve </a:t>
            </a:r>
            <a:r>
              <a:rPr lang="en-GB" spc="-10" dirty="0">
                <a:cs typeface="Calibri"/>
              </a:rPr>
              <a:t>tilt </a:t>
            </a:r>
            <a:r>
              <a:rPr lang="en-GB" dirty="0">
                <a:cs typeface="Calibri"/>
              </a:rPr>
              <a:t>toward the </a:t>
            </a:r>
            <a:r>
              <a:rPr lang="en-GB" spc="-10" dirty="0">
                <a:cs typeface="Calibri"/>
              </a:rPr>
              <a:t>source.</a:t>
            </a:r>
            <a:endParaRPr lang="en-GB" dirty="0"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1861" y="76200"/>
            <a:ext cx="2553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SEM – Layer morphology</a:t>
            </a:r>
            <a:endParaRPr lang="en-GB" b="1" dirty="0"/>
          </a:p>
        </p:txBody>
      </p:sp>
      <p:sp>
        <p:nvSpPr>
          <p:cNvPr id="18" name="Rectangle 17"/>
          <p:cNvSpPr/>
          <p:nvPr/>
        </p:nvSpPr>
        <p:spPr>
          <a:xfrm>
            <a:off x="3200400" y="64853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pc="-5" dirty="0">
                <a:cs typeface="Calibri"/>
              </a:rPr>
              <a:t>Consistent with previous </a:t>
            </a:r>
            <a:r>
              <a:rPr lang="en-GB" spc="-10" dirty="0">
                <a:cs typeface="Calibri"/>
              </a:rPr>
              <a:t>observations </a:t>
            </a:r>
            <a:r>
              <a:rPr lang="en-GB" dirty="0">
                <a:cs typeface="Calibri"/>
              </a:rPr>
              <a:t>the </a:t>
            </a:r>
            <a:r>
              <a:rPr lang="en-GB" spc="-5" dirty="0">
                <a:cs typeface="Calibri"/>
              </a:rPr>
              <a:t>growth of </a:t>
            </a:r>
            <a:r>
              <a:rPr lang="en-GB" dirty="0">
                <a:cs typeface="Calibri"/>
              </a:rPr>
              <a:t>the  </a:t>
            </a:r>
            <a:r>
              <a:rPr lang="en-GB" spc="-5" dirty="0">
                <a:cs typeface="Calibri"/>
              </a:rPr>
              <a:t>columnar </a:t>
            </a:r>
            <a:r>
              <a:rPr lang="en-GB" spc="-10" dirty="0" err="1">
                <a:cs typeface="Calibri"/>
              </a:rPr>
              <a:t>Nb</a:t>
            </a:r>
            <a:r>
              <a:rPr lang="en-GB" spc="-10" dirty="0">
                <a:cs typeface="Calibri"/>
              </a:rPr>
              <a:t> grains is </a:t>
            </a:r>
            <a:r>
              <a:rPr lang="en-GB" spc="-5" dirty="0">
                <a:cs typeface="Calibri"/>
              </a:rPr>
              <a:t>influenced by </a:t>
            </a:r>
            <a:r>
              <a:rPr lang="en-GB" dirty="0">
                <a:cs typeface="Calibri"/>
              </a:rPr>
              <a:t>the </a:t>
            </a:r>
            <a:r>
              <a:rPr lang="en-GB" spc="-10" dirty="0">
                <a:cs typeface="Calibri"/>
              </a:rPr>
              <a:t>positioning </a:t>
            </a:r>
            <a:r>
              <a:rPr lang="en-GB" spc="-5" dirty="0">
                <a:cs typeface="Calibri"/>
              </a:rPr>
              <a:t>of</a:t>
            </a:r>
            <a:r>
              <a:rPr lang="en-GB" spc="160" dirty="0">
                <a:cs typeface="Calibri"/>
              </a:rPr>
              <a:t> </a:t>
            </a:r>
            <a:r>
              <a:rPr lang="en-GB" dirty="0" smtClean="0">
                <a:cs typeface="Calibri"/>
              </a:rPr>
              <a:t>the </a:t>
            </a:r>
            <a:r>
              <a:rPr lang="en-GB" dirty="0" err="1" smtClean="0">
                <a:cs typeface="Calibri"/>
              </a:rPr>
              <a:t>Nb</a:t>
            </a:r>
            <a:r>
              <a:rPr lang="en-GB" dirty="0" smtClean="0">
                <a:cs typeface="Calibri"/>
              </a:rPr>
              <a:t> source</a:t>
            </a:r>
            <a:endParaRPr lang="en-GB" dirty="0"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972175" y="2695575"/>
            <a:ext cx="876300" cy="711200"/>
          </a:xfrm>
          <a:custGeom>
            <a:avLst/>
            <a:gdLst/>
            <a:ahLst/>
            <a:cxnLst/>
            <a:rect l="l" t="t" r="r" b="b"/>
            <a:pathLst>
              <a:path w="876300" h="711200">
                <a:moveTo>
                  <a:pt x="438150" y="191008"/>
                </a:moveTo>
                <a:lnTo>
                  <a:pt x="589152" y="0"/>
                </a:lnTo>
                <a:lnTo>
                  <a:pt x="574294" y="175387"/>
                </a:lnTo>
                <a:lnTo>
                  <a:pt x="745617" y="146812"/>
                </a:lnTo>
                <a:lnTo>
                  <a:pt x="677545" y="240791"/>
                </a:lnTo>
                <a:lnTo>
                  <a:pt x="855852" y="267970"/>
                </a:lnTo>
                <a:lnTo>
                  <a:pt x="714248" y="344932"/>
                </a:lnTo>
                <a:lnTo>
                  <a:pt x="876300" y="437641"/>
                </a:lnTo>
                <a:lnTo>
                  <a:pt x="683005" y="426085"/>
                </a:lnTo>
                <a:lnTo>
                  <a:pt x="736092" y="595757"/>
                </a:lnTo>
                <a:lnTo>
                  <a:pt x="568832" y="475996"/>
                </a:lnTo>
                <a:lnTo>
                  <a:pt x="537464" y="649859"/>
                </a:lnTo>
                <a:lnTo>
                  <a:pt x="427227" y="491744"/>
                </a:lnTo>
                <a:lnTo>
                  <a:pt x="344170" y="711200"/>
                </a:lnTo>
                <a:lnTo>
                  <a:pt x="313054" y="514476"/>
                </a:lnTo>
                <a:lnTo>
                  <a:pt x="193166" y="580009"/>
                </a:lnTo>
                <a:lnTo>
                  <a:pt x="229870" y="458850"/>
                </a:lnTo>
                <a:lnTo>
                  <a:pt x="5461" y="480313"/>
                </a:lnTo>
                <a:lnTo>
                  <a:pt x="151002" y="387730"/>
                </a:lnTo>
                <a:lnTo>
                  <a:pt x="0" y="283717"/>
                </a:lnTo>
                <a:lnTo>
                  <a:pt x="187705" y="250825"/>
                </a:lnTo>
                <a:lnTo>
                  <a:pt x="14986" y="75564"/>
                </a:lnTo>
                <a:lnTo>
                  <a:pt x="296672" y="208152"/>
                </a:lnTo>
                <a:lnTo>
                  <a:pt x="338836" y="75564"/>
                </a:lnTo>
                <a:lnTo>
                  <a:pt x="438150" y="191008"/>
                </a:lnTo>
                <a:close/>
              </a:path>
            </a:pathLst>
          </a:custGeom>
          <a:ln w="317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3"/>
          <p:cNvSpPr/>
          <p:nvPr/>
        </p:nvSpPr>
        <p:spPr>
          <a:xfrm>
            <a:off x="4191000" y="3059012"/>
            <a:ext cx="542290" cy="171450"/>
          </a:xfrm>
          <a:custGeom>
            <a:avLst/>
            <a:gdLst/>
            <a:ahLst/>
            <a:cxnLst/>
            <a:rect l="l" t="t" r="r" b="b"/>
            <a:pathLst>
              <a:path w="542289" h="171450">
                <a:moveTo>
                  <a:pt x="370332" y="0"/>
                </a:moveTo>
                <a:lnTo>
                  <a:pt x="370332" y="171450"/>
                </a:lnTo>
                <a:lnTo>
                  <a:pt x="484632" y="114300"/>
                </a:lnTo>
                <a:lnTo>
                  <a:pt x="398907" y="114300"/>
                </a:lnTo>
                <a:lnTo>
                  <a:pt x="398907" y="57150"/>
                </a:lnTo>
                <a:lnTo>
                  <a:pt x="484632" y="57150"/>
                </a:lnTo>
                <a:lnTo>
                  <a:pt x="370332" y="0"/>
                </a:lnTo>
                <a:close/>
              </a:path>
              <a:path w="542289" h="171450">
                <a:moveTo>
                  <a:pt x="370332" y="57150"/>
                </a:moveTo>
                <a:lnTo>
                  <a:pt x="0" y="57150"/>
                </a:lnTo>
                <a:lnTo>
                  <a:pt x="0" y="114300"/>
                </a:lnTo>
                <a:lnTo>
                  <a:pt x="370332" y="114300"/>
                </a:lnTo>
                <a:lnTo>
                  <a:pt x="370332" y="57150"/>
                </a:lnTo>
                <a:close/>
              </a:path>
              <a:path w="542289" h="171450">
                <a:moveTo>
                  <a:pt x="484632" y="57150"/>
                </a:moveTo>
                <a:lnTo>
                  <a:pt x="398907" y="57150"/>
                </a:lnTo>
                <a:lnTo>
                  <a:pt x="398907" y="114300"/>
                </a:lnTo>
                <a:lnTo>
                  <a:pt x="484632" y="114300"/>
                </a:lnTo>
                <a:lnTo>
                  <a:pt x="541782" y="85725"/>
                </a:lnTo>
                <a:lnTo>
                  <a:pt x="484632" y="571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0"/>
          <p:cNvSpPr txBox="1"/>
          <p:nvPr/>
        </p:nvSpPr>
        <p:spPr>
          <a:xfrm>
            <a:off x="6296875" y="2881505"/>
            <a:ext cx="3035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5" dirty="0">
                <a:solidFill>
                  <a:srgbClr val="FF0000"/>
                </a:solidFill>
                <a:latin typeface="Calibri"/>
                <a:cs typeface="Calibri"/>
              </a:rPr>
              <a:t>Nb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315369" y="2132595"/>
            <a:ext cx="539115" cy="478790"/>
          </a:xfrm>
          <a:custGeom>
            <a:avLst/>
            <a:gdLst/>
            <a:ahLst/>
            <a:cxnLst/>
            <a:rect l="l" t="t" r="r" b="b"/>
            <a:pathLst>
              <a:path w="539114" h="478789">
                <a:moveTo>
                  <a:pt x="391032" y="386885"/>
                </a:moveTo>
                <a:lnTo>
                  <a:pt x="353313" y="429767"/>
                </a:lnTo>
                <a:lnTo>
                  <a:pt x="538607" y="478663"/>
                </a:lnTo>
                <a:lnTo>
                  <a:pt x="508988" y="405764"/>
                </a:lnTo>
                <a:lnTo>
                  <a:pt x="412496" y="405764"/>
                </a:lnTo>
                <a:lnTo>
                  <a:pt x="391032" y="386885"/>
                </a:lnTo>
                <a:close/>
              </a:path>
              <a:path w="539114" h="478789">
                <a:moveTo>
                  <a:pt x="428775" y="343974"/>
                </a:moveTo>
                <a:lnTo>
                  <a:pt x="391032" y="386885"/>
                </a:lnTo>
                <a:lnTo>
                  <a:pt x="412496" y="405764"/>
                </a:lnTo>
                <a:lnTo>
                  <a:pt x="450214" y="362838"/>
                </a:lnTo>
                <a:lnTo>
                  <a:pt x="428775" y="343974"/>
                </a:lnTo>
                <a:close/>
              </a:path>
              <a:path w="539114" h="478789">
                <a:moveTo>
                  <a:pt x="466471" y="301116"/>
                </a:moveTo>
                <a:lnTo>
                  <a:pt x="428775" y="343974"/>
                </a:lnTo>
                <a:lnTo>
                  <a:pt x="450214" y="362838"/>
                </a:lnTo>
                <a:lnTo>
                  <a:pt x="412496" y="405764"/>
                </a:lnTo>
                <a:lnTo>
                  <a:pt x="508988" y="405764"/>
                </a:lnTo>
                <a:lnTo>
                  <a:pt x="466471" y="301116"/>
                </a:lnTo>
                <a:close/>
              </a:path>
              <a:path w="539114" h="478789">
                <a:moveTo>
                  <a:pt x="37846" y="0"/>
                </a:moveTo>
                <a:lnTo>
                  <a:pt x="0" y="42925"/>
                </a:lnTo>
                <a:lnTo>
                  <a:pt x="391032" y="386885"/>
                </a:lnTo>
                <a:lnTo>
                  <a:pt x="428775" y="343974"/>
                </a:lnTo>
                <a:lnTo>
                  <a:pt x="3784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1"/>
          <p:cNvSpPr/>
          <p:nvPr/>
        </p:nvSpPr>
        <p:spPr>
          <a:xfrm>
            <a:off x="5686971" y="3469189"/>
            <a:ext cx="437515" cy="467359"/>
          </a:xfrm>
          <a:custGeom>
            <a:avLst/>
            <a:gdLst/>
            <a:ahLst/>
            <a:cxnLst/>
            <a:rect l="l" t="t" r="r" b="b"/>
            <a:pathLst>
              <a:path w="437514" h="467360">
                <a:moveTo>
                  <a:pt x="299374" y="106080"/>
                </a:moveTo>
                <a:lnTo>
                  <a:pt x="0" y="428117"/>
                </a:lnTo>
                <a:lnTo>
                  <a:pt x="41909" y="467106"/>
                </a:lnTo>
                <a:lnTo>
                  <a:pt x="341227" y="145011"/>
                </a:lnTo>
                <a:lnTo>
                  <a:pt x="299374" y="106080"/>
                </a:lnTo>
                <a:close/>
              </a:path>
              <a:path w="437514" h="467360">
                <a:moveTo>
                  <a:pt x="411995" y="85217"/>
                </a:moveTo>
                <a:lnTo>
                  <a:pt x="318769" y="85217"/>
                </a:lnTo>
                <a:lnTo>
                  <a:pt x="360679" y="124079"/>
                </a:lnTo>
                <a:lnTo>
                  <a:pt x="341227" y="145011"/>
                </a:lnTo>
                <a:lnTo>
                  <a:pt x="383031" y="183895"/>
                </a:lnTo>
                <a:lnTo>
                  <a:pt x="411995" y="85217"/>
                </a:lnTo>
                <a:close/>
              </a:path>
              <a:path w="437514" h="467360">
                <a:moveTo>
                  <a:pt x="318769" y="85217"/>
                </a:moveTo>
                <a:lnTo>
                  <a:pt x="299374" y="106080"/>
                </a:lnTo>
                <a:lnTo>
                  <a:pt x="341227" y="145011"/>
                </a:lnTo>
                <a:lnTo>
                  <a:pt x="360679" y="124079"/>
                </a:lnTo>
                <a:lnTo>
                  <a:pt x="318769" y="85217"/>
                </a:lnTo>
                <a:close/>
              </a:path>
              <a:path w="437514" h="467360">
                <a:moveTo>
                  <a:pt x="437006" y="0"/>
                </a:moveTo>
                <a:lnTo>
                  <a:pt x="257555" y="67182"/>
                </a:lnTo>
                <a:lnTo>
                  <a:pt x="299374" y="106080"/>
                </a:lnTo>
                <a:lnTo>
                  <a:pt x="318769" y="85217"/>
                </a:lnTo>
                <a:lnTo>
                  <a:pt x="411995" y="85217"/>
                </a:lnTo>
                <a:lnTo>
                  <a:pt x="43700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4"/>
          <p:cNvSpPr/>
          <p:nvPr/>
        </p:nvSpPr>
        <p:spPr>
          <a:xfrm>
            <a:off x="255816" y="3033890"/>
            <a:ext cx="2338222" cy="296050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9"/>
          <p:cNvSpPr/>
          <p:nvPr/>
        </p:nvSpPr>
        <p:spPr>
          <a:xfrm>
            <a:off x="1806701" y="3467861"/>
            <a:ext cx="539115" cy="478790"/>
          </a:xfrm>
          <a:custGeom>
            <a:avLst/>
            <a:gdLst/>
            <a:ahLst/>
            <a:cxnLst/>
            <a:rect l="l" t="t" r="r" b="b"/>
            <a:pathLst>
              <a:path w="539114" h="478789">
                <a:moveTo>
                  <a:pt x="391032" y="386885"/>
                </a:moveTo>
                <a:lnTo>
                  <a:pt x="353314" y="429768"/>
                </a:lnTo>
                <a:lnTo>
                  <a:pt x="538607" y="478663"/>
                </a:lnTo>
                <a:lnTo>
                  <a:pt x="508988" y="405764"/>
                </a:lnTo>
                <a:lnTo>
                  <a:pt x="412496" y="405764"/>
                </a:lnTo>
                <a:lnTo>
                  <a:pt x="391032" y="386885"/>
                </a:lnTo>
                <a:close/>
              </a:path>
              <a:path w="539114" h="478789">
                <a:moveTo>
                  <a:pt x="428775" y="343974"/>
                </a:moveTo>
                <a:lnTo>
                  <a:pt x="391032" y="386885"/>
                </a:lnTo>
                <a:lnTo>
                  <a:pt x="412496" y="405764"/>
                </a:lnTo>
                <a:lnTo>
                  <a:pt x="450215" y="362838"/>
                </a:lnTo>
                <a:lnTo>
                  <a:pt x="428775" y="343974"/>
                </a:lnTo>
                <a:close/>
              </a:path>
              <a:path w="539114" h="478789">
                <a:moveTo>
                  <a:pt x="466471" y="301117"/>
                </a:moveTo>
                <a:lnTo>
                  <a:pt x="428775" y="343974"/>
                </a:lnTo>
                <a:lnTo>
                  <a:pt x="450215" y="362838"/>
                </a:lnTo>
                <a:lnTo>
                  <a:pt x="412496" y="405764"/>
                </a:lnTo>
                <a:lnTo>
                  <a:pt x="508988" y="405764"/>
                </a:lnTo>
                <a:lnTo>
                  <a:pt x="466471" y="301117"/>
                </a:lnTo>
                <a:close/>
              </a:path>
              <a:path w="539114" h="478789">
                <a:moveTo>
                  <a:pt x="37846" y="0"/>
                </a:moveTo>
                <a:lnTo>
                  <a:pt x="0" y="42925"/>
                </a:lnTo>
                <a:lnTo>
                  <a:pt x="391032" y="386885"/>
                </a:lnTo>
                <a:lnTo>
                  <a:pt x="428775" y="343974"/>
                </a:lnTo>
                <a:lnTo>
                  <a:pt x="3784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5"/>
          <p:cNvSpPr/>
          <p:nvPr/>
        </p:nvSpPr>
        <p:spPr>
          <a:xfrm>
            <a:off x="1750060" y="3314700"/>
            <a:ext cx="283845" cy="242570"/>
          </a:xfrm>
          <a:custGeom>
            <a:avLst/>
            <a:gdLst/>
            <a:ahLst/>
            <a:cxnLst/>
            <a:rect l="l" t="t" r="r" b="b"/>
            <a:pathLst>
              <a:path w="283844" h="242570">
                <a:moveTo>
                  <a:pt x="0" y="75311"/>
                </a:moveTo>
                <a:lnTo>
                  <a:pt x="228472" y="0"/>
                </a:lnTo>
                <a:lnTo>
                  <a:pt x="283337" y="166750"/>
                </a:lnTo>
                <a:lnTo>
                  <a:pt x="54990" y="242062"/>
                </a:lnTo>
                <a:lnTo>
                  <a:pt x="0" y="75311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0"/>
          <p:cNvSpPr/>
          <p:nvPr/>
        </p:nvSpPr>
        <p:spPr>
          <a:xfrm>
            <a:off x="1038225" y="4406900"/>
            <a:ext cx="542290" cy="171450"/>
          </a:xfrm>
          <a:custGeom>
            <a:avLst/>
            <a:gdLst/>
            <a:ahLst/>
            <a:cxnLst/>
            <a:rect l="l" t="t" r="r" b="b"/>
            <a:pathLst>
              <a:path w="542290" h="171450">
                <a:moveTo>
                  <a:pt x="370331" y="0"/>
                </a:moveTo>
                <a:lnTo>
                  <a:pt x="370331" y="171450"/>
                </a:lnTo>
                <a:lnTo>
                  <a:pt x="484631" y="114300"/>
                </a:lnTo>
                <a:lnTo>
                  <a:pt x="398906" y="114300"/>
                </a:lnTo>
                <a:lnTo>
                  <a:pt x="398906" y="57150"/>
                </a:lnTo>
                <a:lnTo>
                  <a:pt x="484631" y="57150"/>
                </a:lnTo>
                <a:lnTo>
                  <a:pt x="370331" y="0"/>
                </a:lnTo>
                <a:close/>
              </a:path>
              <a:path w="542290" h="171450">
                <a:moveTo>
                  <a:pt x="370331" y="57150"/>
                </a:moveTo>
                <a:lnTo>
                  <a:pt x="0" y="57150"/>
                </a:lnTo>
                <a:lnTo>
                  <a:pt x="0" y="114300"/>
                </a:lnTo>
                <a:lnTo>
                  <a:pt x="370331" y="114300"/>
                </a:lnTo>
                <a:lnTo>
                  <a:pt x="370331" y="57150"/>
                </a:lnTo>
                <a:close/>
              </a:path>
              <a:path w="542290" h="171450">
                <a:moveTo>
                  <a:pt x="484631" y="57150"/>
                </a:moveTo>
                <a:lnTo>
                  <a:pt x="398906" y="57150"/>
                </a:lnTo>
                <a:lnTo>
                  <a:pt x="398906" y="114300"/>
                </a:lnTo>
                <a:lnTo>
                  <a:pt x="484631" y="114300"/>
                </a:lnTo>
                <a:lnTo>
                  <a:pt x="541782" y="85725"/>
                </a:lnTo>
                <a:lnTo>
                  <a:pt x="484631" y="571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7"/>
          <p:cNvSpPr/>
          <p:nvPr/>
        </p:nvSpPr>
        <p:spPr>
          <a:xfrm>
            <a:off x="949325" y="4391025"/>
            <a:ext cx="177800" cy="254000"/>
          </a:xfrm>
          <a:custGeom>
            <a:avLst/>
            <a:gdLst/>
            <a:ahLst/>
            <a:cxnLst/>
            <a:rect l="l" t="t" r="r" b="b"/>
            <a:pathLst>
              <a:path w="177800" h="254000">
                <a:moveTo>
                  <a:pt x="0" y="254000"/>
                </a:moveTo>
                <a:lnTo>
                  <a:pt x="177800" y="254000"/>
                </a:lnTo>
                <a:lnTo>
                  <a:pt x="177800" y="0"/>
                </a:lnTo>
                <a:lnTo>
                  <a:pt x="0" y="0"/>
                </a:lnTo>
                <a:lnTo>
                  <a:pt x="0" y="254000"/>
                </a:lnTo>
                <a:close/>
              </a:path>
            </a:pathLst>
          </a:custGeom>
          <a:ln w="317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8"/>
          <p:cNvSpPr/>
          <p:nvPr/>
        </p:nvSpPr>
        <p:spPr>
          <a:xfrm>
            <a:off x="1874520" y="4905375"/>
            <a:ext cx="437515" cy="467359"/>
          </a:xfrm>
          <a:custGeom>
            <a:avLst/>
            <a:gdLst/>
            <a:ahLst/>
            <a:cxnLst/>
            <a:rect l="l" t="t" r="r" b="b"/>
            <a:pathLst>
              <a:path w="437514" h="467360">
                <a:moveTo>
                  <a:pt x="299374" y="106080"/>
                </a:moveTo>
                <a:lnTo>
                  <a:pt x="0" y="428116"/>
                </a:lnTo>
                <a:lnTo>
                  <a:pt x="41910" y="467106"/>
                </a:lnTo>
                <a:lnTo>
                  <a:pt x="341227" y="145011"/>
                </a:lnTo>
                <a:lnTo>
                  <a:pt x="299374" y="106080"/>
                </a:lnTo>
                <a:close/>
              </a:path>
              <a:path w="437514" h="467360">
                <a:moveTo>
                  <a:pt x="411995" y="85217"/>
                </a:moveTo>
                <a:lnTo>
                  <a:pt x="318769" y="85217"/>
                </a:lnTo>
                <a:lnTo>
                  <a:pt x="360680" y="124079"/>
                </a:lnTo>
                <a:lnTo>
                  <a:pt x="341227" y="145011"/>
                </a:lnTo>
                <a:lnTo>
                  <a:pt x="383031" y="183895"/>
                </a:lnTo>
                <a:lnTo>
                  <a:pt x="411995" y="85217"/>
                </a:lnTo>
                <a:close/>
              </a:path>
              <a:path w="437514" h="467360">
                <a:moveTo>
                  <a:pt x="318769" y="85217"/>
                </a:moveTo>
                <a:lnTo>
                  <a:pt x="299374" y="106080"/>
                </a:lnTo>
                <a:lnTo>
                  <a:pt x="341227" y="145011"/>
                </a:lnTo>
                <a:lnTo>
                  <a:pt x="360680" y="124079"/>
                </a:lnTo>
                <a:lnTo>
                  <a:pt x="318769" y="85217"/>
                </a:lnTo>
                <a:close/>
              </a:path>
              <a:path w="437514" h="467360">
                <a:moveTo>
                  <a:pt x="437006" y="0"/>
                </a:moveTo>
                <a:lnTo>
                  <a:pt x="257556" y="67182"/>
                </a:lnTo>
                <a:lnTo>
                  <a:pt x="299374" y="106080"/>
                </a:lnTo>
                <a:lnTo>
                  <a:pt x="318769" y="85217"/>
                </a:lnTo>
                <a:lnTo>
                  <a:pt x="411995" y="85217"/>
                </a:lnTo>
                <a:lnTo>
                  <a:pt x="43700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6"/>
          <p:cNvSpPr/>
          <p:nvPr/>
        </p:nvSpPr>
        <p:spPr>
          <a:xfrm>
            <a:off x="1750060" y="5341620"/>
            <a:ext cx="241935" cy="220979"/>
          </a:xfrm>
          <a:custGeom>
            <a:avLst/>
            <a:gdLst/>
            <a:ahLst/>
            <a:cxnLst/>
            <a:rect l="l" t="t" r="r" b="b"/>
            <a:pathLst>
              <a:path w="241935" h="220979">
                <a:moveTo>
                  <a:pt x="42163" y="0"/>
                </a:moveTo>
                <a:lnTo>
                  <a:pt x="241681" y="48894"/>
                </a:lnTo>
                <a:lnTo>
                  <a:pt x="199644" y="220725"/>
                </a:lnTo>
                <a:lnTo>
                  <a:pt x="0" y="171830"/>
                </a:lnTo>
                <a:lnTo>
                  <a:pt x="42163" y="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/>
          <p:cNvSpPr/>
          <p:nvPr/>
        </p:nvSpPr>
        <p:spPr>
          <a:xfrm>
            <a:off x="1958975" y="4092575"/>
            <a:ext cx="876300" cy="704850"/>
          </a:xfrm>
          <a:custGeom>
            <a:avLst/>
            <a:gdLst/>
            <a:ahLst/>
            <a:cxnLst/>
            <a:rect l="l" t="t" r="r" b="b"/>
            <a:pathLst>
              <a:path w="876300" h="704850">
                <a:moveTo>
                  <a:pt x="438150" y="189230"/>
                </a:moveTo>
                <a:lnTo>
                  <a:pt x="589152" y="0"/>
                </a:lnTo>
                <a:lnTo>
                  <a:pt x="574294" y="173736"/>
                </a:lnTo>
                <a:lnTo>
                  <a:pt x="745617" y="145414"/>
                </a:lnTo>
                <a:lnTo>
                  <a:pt x="677544" y="238760"/>
                </a:lnTo>
                <a:lnTo>
                  <a:pt x="855852" y="265556"/>
                </a:lnTo>
                <a:lnTo>
                  <a:pt x="714248" y="341756"/>
                </a:lnTo>
                <a:lnTo>
                  <a:pt x="876300" y="433705"/>
                </a:lnTo>
                <a:lnTo>
                  <a:pt x="683006" y="422275"/>
                </a:lnTo>
                <a:lnTo>
                  <a:pt x="736092" y="590423"/>
                </a:lnTo>
                <a:lnTo>
                  <a:pt x="568832" y="471805"/>
                </a:lnTo>
                <a:lnTo>
                  <a:pt x="537463" y="644017"/>
                </a:lnTo>
                <a:lnTo>
                  <a:pt x="427227" y="487299"/>
                </a:lnTo>
                <a:lnTo>
                  <a:pt x="344169" y="704850"/>
                </a:lnTo>
                <a:lnTo>
                  <a:pt x="313055" y="509905"/>
                </a:lnTo>
                <a:lnTo>
                  <a:pt x="193167" y="574929"/>
                </a:lnTo>
                <a:lnTo>
                  <a:pt x="229869" y="454787"/>
                </a:lnTo>
                <a:lnTo>
                  <a:pt x="5461" y="475995"/>
                </a:lnTo>
                <a:lnTo>
                  <a:pt x="151002" y="384301"/>
                </a:lnTo>
                <a:lnTo>
                  <a:pt x="0" y="281177"/>
                </a:lnTo>
                <a:lnTo>
                  <a:pt x="187706" y="248538"/>
                </a:lnTo>
                <a:lnTo>
                  <a:pt x="14986" y="74930"/>
                </a:lnTo>
                <a:lnTo>
                  <a:pt x="296672" y="206248"/>
                </a:lnTo>
                <a:lnTo>
                  <a:pt x="338836" y="74930"/>
                </a:lnTo>
                <a:lnTo>
                  <a:pt x="438150" y="189230"/>
                </a:lnTo>
                <a:close/>
              </a:path>
            </a:pathLst>
          </a:custGeom>
          <a:ln w="317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0"/>
          <p:cNvSpPr txBox="1"/>
          <p:nvPr/>
        </p:nvSpPr>
        <p:spPr>
          <a:xfrm>
            <a:off x="2238832" y="4264900"/>
            <a:ext cx="3035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5" dirty="0">
                <a:solidFill>
                  <a:srgbClr val="FF0000"/>
                </a:solidFill>
                <a:latin typeface="Calibri"/>
                <a:cs typeface="Calibri"/>
              </a:rPr>
              <a:t>Nb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74568" y="1057450"/>
            <a:ext cx="512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F0"/>
                </a:solidFill>
              </a:rPr>
              <a:t>Cu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91420" y="145235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Nb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41809" y="324433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b="1" dirty="0" smtClean="0">
              <a:solidFill>
                <a:srgbClr val="00B050"/>
              </a:solidFill>
            </a:endParaRPr>
          </a:p>
          <a:p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86971" y="4203139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Nb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25214" y="2997194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Nb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61194" y="2779090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Cu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656437" y="4658081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Cu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9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802" y="86699"/>
            <a:ext cx="765079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/>
              <a:t>Hitachi </a:t>
            </a:r>
            <a:r>
              <a:rPr sz="1600" spc="-10" dirty="0"/>
              <a:t>IM4000 </a:t>
            </a:r>
            <a:r>
              <a:rPr sz="1600" dirty="0"/>
              <a:t>– Ar </a:t>
            </a:r>
            <a:r>
              <a:rPr sz="1600" spc="-5" dirty="0"/>
              <a:t>ion</a:t>
            </a:r>
            <a:r>
              <a:rPr sz="1600" spc="-35" dirty="0"/>
              <a:t> </a:t>
            </a:r>
            <a:r>
              <a:rPr sz="1600" spc="-10" dirty="0"/>
              <a:t>beam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0650" y="2241573"/>
            <a:ext cx="5416528" cy="40703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64904" y="1971570"/>
            <a:ext cx="2897578" cy="2437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51425" y="2241550"/>
            <a:ext cx="694055" cy="95250"/>
          </a:xfrm>
          <a:custGeom>
            <a:avLst/>
            <a:gdLst/>
            <a:ahLst/>
            <a:cxnLst/>
            <a:rect l="l" t="t" r="r" b="b"/>
            <a:pathLst>
              <a:path w="694054" h="95250">
                <a:moveTo>
                  <a:pt x="95250" y="0"/>
                </a:moveTo>
                <a:lnTo>
                  <a:pt x="0" y="47625"/>
                </a:lnTo>
                <a:lnTo>
                  <a:pt x="95250" y="95250"/>
                </a:lnTo>
                <a:lnTo>
                  <a:pt x="95250" y="63500"/>
                </a:lnTo>
                <a:lnTo>
                  <a:pt x="79375" y="63500"/>
                </a:lnTo>
                <a:lnTo>
                  <a:pt x="79375" y="31750"/>
                </a:lnTo>
                <a:lnTo>
                  <a:pt x="95250" y="31750"/>
                </a:lnTo>
                <a:lnTo>
                  <a:pt x="95250" y="0"/>
                </a:lnTo>
                <a:close/>
              </a:path>
              <a:path w="694054" h="95250">
                <a:moveTo>
                  <a:pt x="95250" y="31750"/>
                </a:moveTo>
                <a:lnTo>
                  <a:pt x="79375" y="31750"/>
                </a:lnTo>
                <a:lnTo>
                  <a:pt x="79375" y="63500"/>
                </a:lnTo>
                <a:lnTo>
                  <a:pt x="95250" y="63500"/>
                </a:lnTo>
                <a:lnTo>
                  <a:pt x="95250" y="31750"/>
                </a:lnTo>
                <a:close/>
              </a:path>
              <a:path w="694054" h="95250">
                <a:moveTo>
                  <a:pt x="694054" y="31750"/>
                </a:moveTo>
                <a:lnTo>
                  <a:pt x="95250" y="31750"/>
                </a:lnTo>
                <a:lnTo>
                  <a:pt x="95250" y="63500"/>
                </a:lnTo>
                <a:lnTo>
                  <a:pt x="694054" y="63500"/>
                </a:lnTo>
                <a:lnTo>
                  <a:pt x="694054" y="3175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33950" y="2478277"/>
            <a:ext cx="793750" cy="114300"/>
          </a:xfrm>
          <a:custGeom>
            <a:avLst/>
            <a:gdLst/>
            <a:ahLst/>
            <a:cxnLst/>
            <a:rect l="l" t="t" r="r" b="b"/>
            <a:pathLst>
              <a:path w="793750" h="114300">
                <a:moveTo>
                  <a:pt x="115188" y="0"/>
                </a:moveTo>
                <a:lnTo>
                  <a:pt x="0" y="55372"/>
                </a:lnTo>
                <a:lnTo>
                  <a:pt x="113411" y="114300"/>
                </a:lnTo>
                <a:lnTo>
                  <a:pt x="114003" y="76236"/>
                </a:lnTo>
                <a:lnTo>
                  <a:pt x="94996" y="75946"/>
                </a:lnTo>
                <a:lnTo>
                  <a:pt x="95503" y="37846"/>
                </a:lnTo>
                <a:lnTo>
                  <a:pt x="114600" y="37846"/>
                </a:lnTo>
                <a:lnTo>
                  <a:pt x="115188" y="0"/>
                </a:lnTo>
                <a:close/>
              </a:path>
              <a:path w="793750" h="114300">
                <a:moveTo>
                  <a:pt x="114595" y="38137"/>
                </a:moveTo>
                <a:lnTo>
                  <a:pt x="114003" y="76236"/>
                </a:lnTo>
                <a:lnTo>
                  <a:pt x="792861" y="86613"/>
                </a:lnTo>
                <a:lnTo>
                  <a:pt x="793496" y="48513"/>
                </a:lnTo>
                <a:lnTo>
                  <a:pt x="114595" y="38137"/>
                </a:lnTo>
                <a:close/>
              </a:path>
              <a:path w="793750" h="114300">
                <a:moveTo>
                  <a:pt x="95503" y="37846"/>
                </a:moveTo>
                <a:lnTo>
                  <a:pt x="94996" y="75946"/>
                </a:lnTo>
                <a:lnTo>
                  <a:pt x="114003" y="76236"/>
                </a:lnTo>
                <a:lnTo>
                  <a:pt x="114595" y="38137"/>
                </a:lnTo>
                <a:lnTo>
                  <a:pt x="95503" y="37846"/>
                </a:lnTo>
                <a:close/>
              </a:path>
              <a:path w="793750" h="114300">
                <a:moveTo>
                  <a:pt x="114600" y="37846"/>
                </a:moveTo>
                <a:lnTo>
                  <a:pt x="95503" y="37846"/>
                </a:lnTo>
                <a:lnTo>
                  <a:pt x="114595" y="38137"/>
                </a:lnTo>
                <a:lnTo>
                  <a:pt x="114600" y="3784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18025" y="3346450"/>
            <a:ext cx="1226820" cy="95250"/>
          </a:xfrm>
          <a:custGeom>
            <a:avLst/>
            <a:gdLst/>
            <a:ahLst/>
            <a:cxnLst/>
            <a:rect l="l" t="t" r="r" b="b"/>
            <a:pathLst>
              <a:path w="1226820" h="95250">
                <a:moveTo>
                  <a:pt x="95250" y="0"/>
                </a:moveTo>
                <a:lnTo>
                  <a:pt x="0" y="47625"/>
                </a:lnTo>
                <a:lnTo>
                  <a:pt x="95250" y="95250"/>
                </a:lnTo>
                <a:lnTo>
                  <a:pt x="95250" y="63500"/>
                </a:lnTo>
                <a:lnTo>
                  <a:pt x="79375" y="63500"/>
                </a:lnTo>
                <a:lnTo>
                  <a:pt x="79375" y="31750"/>
                </a:lnTo>
                <a:lnTo>
                  <a:pt x="95250" y="31750"/>
                </a:lnTo>
                <a:lnTo>
                  <a:pt x="95250" y="0"/>
                </a:lnTo>
                <a:close/>
              </a:path>
              <a:path w="1226820" h="95250">
                <a:moveTo>
                  <a:pt x="95250" y="31750"/>
                </a:moveTo>
                <a:lnTo>
                  <a:pt x="79375" y="31750"/>
                </a:lnTo>
                <a:lnTo>
                  <a:pt x="79375" y="63500"/>
                </a:lnTo>
                <a:lnTo>
                  <a:pt x="95250" y="63500"/>
                </a:lnTo>
                <a:lnTo>
                  <a:pt x="95250" y="31750"/>
                </a:lnTo>
                <a:close/>
              </a:path>
              <a:path w="1226820" h="95250">
                <a:moveTo>
                  <a:pt x="1226820" y="31750"/>
                </a:moveTo>
                <a:lnTo>
                  <a:pt x="95250" y="31750"/>
                </a:lnTo>
                <a:lnTo>
                  <a:pt x="95250" y="63500"/>
                </a:lnTo>
                <a:lnTo>
                  <a:pt x="1226820" y="63500"/>
                </a:lnTo>
                <a:lnTo>
                  <a:pt x="1226820" y="3175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7802" y="575627"/>
            <a:ext cx="8606790" cy="20948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lnSpc>
                <a:spcPts val="1910"/>
              </a:lnSpc>
              <a:spcBef>
                <a:spcPts val="10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15" dirty="0">
                <a:latin typeface="Calibri"/>
                <a:cs typeface="Calibri"/>
              </a:rPr>
              <a:t>Technique </a:t>
            </a:r>
            <a:r>
              <a:rPr sz="1600" spc="-5" dirty="0">
                <a:latin typeface="Calibri"/>
                <a:cs typeface="Calibri"/>
              </a:rPr>
              <a:t>capable </a:t>
            </a:r>
            <a:r>
              <a:rPr sz="1600" dirty="0">
                <a:latin typeface="Calibri"/>
                <a:cs typeface="Calibri"/>
              </a:rPr>
              <a:t>of </a:t>
            </a:r>
            <a:r>
              <a:rPr sz="1600" spc="-5" dirty="0">
                <a:latin typeface="Calibri"/>
                <a:cs typeface="Calibri"/>
              </a:rPr>
              <a:t>preparing </a:t>
            </a:r>
            <a:r>
              <a:rPr sz="1600" spc="-10" dirty="0">
                <a:latin typeface="Calibri"/>
                <a:cs typeface="Calibri"/>
              </a:rPr>
              <a:t>large area </a:t>
            </a:r>
            <a:r>
              <a:rPr sz="1600" spc="15" dirty="0">
                <a:latin typeface="Calibri"/>
                <a:cs typeface="Calibri"/>
              </a:rPr>
              <a:t>(1mm</a:t>
            </a:r>
            <a:r>
              <a:rPr sz="1575" spc="22" baseline="26455" dirty="0">
                <a:latin typeface="Calibri"/>
                <a:cs typeface="Calibri"/>
              </a:rPr>
              <a:t>2</a:t>
            </a:r>
            <a:r>
              <a:rPr sz="1600" spc="15" dirty="0">
                <a:latin typeface="Calibri"/>
                <a:cs typeface="Calibri"/>
              </a:rPr>
              <a:t>) </a:t>
            </a:r>
            <a:r>
              <a:rPr sz="1600" dirty="0">
                <a:latin typeface="Calibri"/>
                <a:cs typeface="Calibri"/>
              </a:rPr>
              <a:t>compared </a:t>
            </a:r>
            <a:r>
              <a:rPr sz="1600" spc="5" dirty="0">
                <a:latin typeface="Calibri"/>
                <a:cs typeface="Calibri"/>
              </a:rPr>
              <a:t>to </a:t>
            </a:r>
            <a:r>
              <a:rPr sz="1600" spc="-10" dirty="0">
                <a:latin typeface="Calibri"/>
                <a:cs typeface="Calibri"/>
              </a:rPr>
              <a:t>Ga ion </a:t>
            </a:r>
            <a:r>
              <a:rPr sz="1600" dirty="0">
                <a:latin typeface="Calibri"/>
                <a:cs typeface="Calibri"/>
              </a:rPr>
              <a:t>FIB </a:t>
            </a:r>
            <a:r>
              <a:rPr sz="1600" spc="-5" dirty="0">
                <a:latin typeface="Calibri"/>
                <a:cs typeface="Calibri"/>
              </a:rPr>
              <a:t>(20 </a:t>
            </a:r>
            <a:r>
              <a:rPr sz="1600" dirty="0">
                <a:latin typeface="Calibri"/>
                <a:cs typeface="Calibri"/>
              </a:rPr>
              <a:t>x </a:t>
            </a:r>
            <a:r>
              <a:rPr sz="1600" spc="-10" dirty="0">
                <a:latin typeface="Calibri"/>
                <a:cs typeface="Calibri"/>
              </a:rPr>
              <a:t>100</a:t>
            </a:r>
            <a:r>
              <a:rPr sz="1600" spc="-229" dirty="0">
                <a:latin typeface="Calibri"/>
                <a:cs typeface="Calibri"/>
              </a:rPr>
              <a:t> </a:t>
            </a:r>
            <a:r>
              <a:rPr sz="1600" spc="10" dirty="0">
                <a:latin typeface="Calibri"/>
                <a:cs typeface="Calibri"/>
              </a:rPr>
              <a:t>µm)</a:t>
            </a:r>
            <a:endParaRPr sz="1600" dirty="0">
              <a:latin typeface="Calibri"/>
              <a:cs typeface="Calibri"/>
            </a:endParaRPr>
          </a:p>
          <a:p>
            <a:pPr marL="298450" indent="-285750">
              <a:lnSpc>
                <a:spcPts val="191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10" dirty="0">
                <a:latin typeface="Calibri"/>
                <a:cs typeface="Calibri"/>
              </a:rPr>
              <a:t>Low </a:t>
            </a:r>
            <a:r>
              <a:rPr sz="1600" spc="5" dirty="0">
                <a:latin typeface="Calibri"/>
                <a:cs typeface="Calibri"/>
              </a:rPr>
              <a:t>kV </a:t>
            </a:r>
            <a:r>
              <a:rPr sz="1600" dirty="0">
                <a:latin typeface="Calibri"/>
                <a:cs typeface="Calibri"/>
              </a:rPr>
              <a:t>setting reduces </a:t>
            </a:r>
            <a:r>
              <a:rPr sz="1600" spc="-5" dirty="0">
                <a:latin typeface="Calibri"/>
                <a:cs typeface="Calibri"/>
              </a:rPr>
              <a:t>surface damage (also </a:t>
            </a:r>
            <a:r>
              <a:rPr sz="1600" spc="-25" dirty="0">
                <a:latin typeface="Calibri"/>
                <a:cs typeface="Calibri"/>
              </a:rPr>
              <a:t>available </a:t>
            </a:r>
            <a:r>
              <a:rPr sz="1600" dirty="0">
                <a:latin typeface="Calibri"/>
                <a:cs typeface="Calibri"/>
              </a:rPr>
              <a:t>using</a:t>
            </a:r>
            <a:r>
              <a:rPr sz="1600" spc="-10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FIB)</a:t>
            </a:r>
            <a:endParaRPr sz="1600" dirty="0">
              <a:latin typeface="Calibri"/>
              <a:cs typeface="Calibri"/>
            </a:endParaRPr>
          </a:p>
          <a:p>
            <a:pPr marL="298450" indent="-285750">
              <a:lnSpc>
                <a:spcPts val="1910"/>
              </a:lnSpc>
              <a:spcBef>
                <a:spcPts val="35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5" dirty="0">
                <a:latin typeface="Calibri"/>
                <a:cs typeface="Calibri"/>
              </a:rPr>
              <a:t>Inert </a:t>
            </a:r>
            <a:r>
              <a:rPr sz="1600" dirty="0">
                <a:latin typeface="Calibri"/>
                <a:cs typeface="Calibri"/>
              </a:rPr>
              <a:t>species </a:t>
            </a:r>
            <a:r>
              <a:rPr sz="1600" spc="-10" dirty="0">
                <a:latin typeface="Calibri"/>
                <a:cs typeface="Calibri"/>
              </a:rPr>
              <a:t>largely </a:t>
            </a:r>
            <a:r>
              <a:rPr sz="1600" spc="-20" dirty="0">
                <a:latin typeface="Calibri"/>
                <a:cs typeface="Calibri"/>
              </a:rPr>
              <a:t>avoids </a:t>
            </a:r>
            <a:r>
              <a:rPr sz="1600" spc="-10" dirty="0">
                <a:latin typeface="Calibri"/>
                <a:cs typeface="Calibri"/>
              </a:rPr>
              <a:t>problems </a:t>
            </a:r>
            <a:r>
              <a:rPr sz="1600" dirty="0">
                <a:latin typeface="Calibri"/>
                <a:cs typeface="Calibri"/>
              </a:rPr>
              <a:t>associated </a:t>
            </a:r>
            <a:r>
              <a:rPr sz="1600" spc="-5" dirty="0">
                <a:latin typeface="Calibri"/>
                <a:cs typeface="Calibri"/>
              </a:rPr>
              <a:t>with </a:t>
            </a:r>
            <a:r>
              <a:rPr sz="1600" dirty="0">
                <a:latin typeface="Calibri"/>
                <a:cs typeface="Calibri"/>
              </a:rPr>
              <a:t>FIB </a:t>
            </a:r>
            <a:r>
              <a:rPr sz="1600" spc="-5" dirty="0">
                <a:latin typeface="Calibri"/>
                <a:cs typeface="Calibri"/>
              </a:rPr>
              <a:t>Ga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implantation</a:t>
            </a:r>
            <a:endParaRPr sz="1600" dirty="0">
              <a:latin typeface="Calibri"/>
              <a:cs typeface="Calibri"/>
            </a:endParaRPr>
          </a:p>
          <a:p>
            <a:pPr marL="298450" indent="-285750">
              <a:lnSpc>
                <a:spcPts val="191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20" dirty="0">
                <a:latin typeface="Calibri"/>
                <a:cs typeface="Calibri"/>
              </a:rPr>
              <a:t>Liverpool’s </a:t>
            </a:r>
            <a:r>
              <a:rPr sz="1600" spc="-10" dirty="0">
                <a:latin typeface="Calibri"/>
                <a:cs typeface="Calibri"/>
              </a:rPr>
              <a:t>Helios </a:t>
            </a:r>
            <a:r>
              <a:rPr sz="1600" dirty="0">
                <a:latin typeface="Calibri"/>
                <a:cs typeface="Calibri"/>
              </a:rPr>
              <a:t>FIB </a:t>
            </a:r>
            <a:r>
              <a:rPr sz="1600" spc="-5" dirty="0">
                <a:latin typeface="Calibri"/>
                <a:cs typeface="Calibri"/>
              </a:rPr>
              <a:t>has </a:t>
            </a:r>
            <a:r>
              <a:rPr sz="1600" dirty="0">
                <a:latin typeface="Calibri"/>
                <a:cs typeface="Calibri"/>
              </a:rPr>
              <a:t>a maximum </a:t>
            </a:r>
            <a:r>
              <a:rPr sz="1600" spc="-5" dirty="0">
                <a:latin typeface="Calibri"/>
                <a:cs typeface="Calibri"/>
              </a:rPr>
              <a:t>(realistic) </a:t>
            </a:r>
            <a:r>
              <a:rPr sz="1600" spc="5" dirty="0">
                <a:latin typeface="Calibri"/>
                <a:cs typeface="Calibri"/>
              </a:rPr>
              <a:t>cut depth </a:t>
            </a:r>
            <a:r>
              <a:rPr sz="1600" dirty="0">
                <a:latin typeface="Calibri"/>
                <a:cs typeface="Calibri"/>
              </a:rPr>
              <a:t>of </a:t>
            </a:r>
            <a:r>
              <a:rPr sz="1600" spc="-20" dirty="0">
                <a:latin typeface="Calibri"/>
                <a:cs typeface="Calibri"/>
              </a:rPr>
              <a:t>approx. </a:t>
            </a:r>
            <a:r>
              <a:rPr sz="1600" spc="-10" dirty="0">
                <a:latin typeface="Calibri"/>
                <a:cs typeface="Calibri"/>
              </a:rPr>
              <a:t>20 </a:t>
            </a:r>
            <a:r>
              <a:rPr sz="1600" spc="10" dirty="0">
                <a:latin typeface="Calibri"/>
                <a:cs typeface="Calibri"/>
              </a:rPr>
              <a:t>µm, </a:t>
            </a:r>
            <a:r>
              <a:rPr sz="1600" spc="5" dirty="0">
                <a:latin typeface="Calibri"/>
                <a:cs typeface="Calibri"/>
              </a:rPr>
              <a:t>hence </a:t>
            </a:r>
            <a:r>
              <a:rPr sz="1600" spc="-5" dirty="0">
                <a:latin typeface="Calibri"/>
                <a:cs typeface="Calibri"/>
              </a:rPr>
              <a:t>would </a:t>
            </a:r>
            <a:r>
              <a:rPr sz="1600" dirty="0">
                <a:latin typeface="Calibri"/>
                <a:cs typeface="Calibri"/>
              </a:rPr>
              <a:t>not be</a:t>
            </a:r>
            <a:r>
              <a:rPr sz="1600" spc="-1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able</a:t>
            </a:r>
            <a:endParaRPr sz="1600" dirty="0">
              <a:latin typeface="Calibri"/>
              <a:cs typeface="Calibri"/>
            </a:endParaRPr>
          </a:p>
          <a:p>
            <a:pPr marL="298450">
              <a:lnSpc>
                <a:spcPts val="1910"/>
              </a:lnSpc>
              <a:spcBef>
                <a:spcPts val="30"/>
              </a:spcBef>
            </a:pPr>
            <a:r>
              <a:rPr sz="1600" spc="5" dirty="0">
                <a:latin typeface="Calibri"/>
                <a:cs typeface="Calibri"/>
              </a:rPr>
              <a:t>to </a:t>
            </a:r>
            <a:r>
              <a:rPr sz="1600" spc="-5" dirty="0">
                <a:latin typeface="Calibri"/>
                <a:cs typeface="Calibri"/>
              </a:rPr>
              <a:t>prepare </a:t>
            </a:r>
            <a:r>
              <a:rPr sz="1600" spc="5" dirty="0">
                <a:latin typeface="Calibri"/>
                <a:cs typeface="Calibri"/>
              </a:rPr>
              <a:t>the </a:t>
            </a:r>
            <a:r>
              <a:rPr sz="1600" spc="-5" dirty="0">
                <a:latin typeface="Calibri"/>
                <a:cs typeface="Calibri"/>
              </a:rPr>
              <a:t>full </a:t>
            </a:r>
            <a:r>
              <a:rPr sz="1600" spc="5" dirty="0">
                <a:latin typeface="Calibri"/>
                <a:cs typeface="Calibri"/>
              </a:rPr>
              <a:t>thickness </a:t>
            </a:r>
            <a:r>
              <a:rPr sz="1600" dirty="0">
                <a:latin typeface="Calibri"/>
                <a:cs typeface="Calibri"/>
              </a:rPr>
              <a:t>of </a:t>
            </a:r>
            <a:r>
              <a:rPr sz="1600" spc="5" dirty="0">
                <a:latin typeface="Calibri"/>
                <a:cs typeface="Calibri"/>
              </a:rPr>
              <a:t>the Nb </a:t>
            </a:r>
            <a:r>
              <a:rPr sz="1600" spc="-25" dirty="0">
                <a:latin typeface="Calibri"/>
                <a:cs typeface="Calibri"/>
              </a:rPr>
              <a:t>layer</a:t>
            </a:r>
            <a:r>
              <a:rPr sz="1600" spc="-1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here.</a:t>
            </a:r>
          </a:p>
          <a:p>
            <a:pPr marL="298450" indent="-285750">
              <a:lnSpc>
                <a:spcPts val="191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dirty="0">
                <a:latin typeface="Calibri"/>
                <a:cs typeface="Calibri"/>
              </a:rPr>
              <a:t>FIB </a:t>
            </a:r>
            <a:r>
              <a:rPr sz="1600" spc="-10" dirty="0">
                <a:latin typeface="Calibri"/>
                <a:cs typeface="Calibri"/>
              </a:rPr>
              <a:t>preparation is comparatively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slow/expensive.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FFFFFF"/>
                </a:solidFill>
                <a:latin typeface="Calibri"/>
                <a:cs typeface="Calibri"/>
              </a:rPr>
              <a:t>Hitachi</a:t>
            </a: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20444" y="3200336"/>
            <a:ext cx="22205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latin typeface="Calibri"/>
                <a:cs typeface="Calibri"/>
              </a:rPr>
              <a:t>Hitachi </a:t>
            </a:r>
            <a:r>
              <a:rPr sz="1400" b="1" spc="-15" dirty="0">
                <a:latin typeface="Calibri"/>
                <a:cs typeface="Calibri"/>
              </a:rPr>
              <a:t>IM4000 </a:t>
            </a:r>
            <a:r>
              <a:rPr sz="1400" b="1" dirty="0">
                <a:latin typeface="Calibri"/>
                <a:cs typeface="Calibri"/>
              </a:rPr>
              <a:t>Plus</a:t>
            </a:r>
            <a:r>
              <a:rPr sz="1400" b="1" spc="1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prepared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85740" y="3393757"/>
            <a:ext cx="2317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libri"/>
                <a:cs typeface="Calibri"/>
              </a:rPr>
              <a:t>Colloidal silica </a:t>
            </a:r>
            <a:r>
              <a:rPr sz="1400" b="1" spc="-5" dirty="0">
                <a:latin typeface="Calibri"/>
                <a:cs typeface="Calibri"/>
              </a:rPr>
              <a:t>(40nm)</a:t>
            </a:r>
            <a:r>
              <a:rPr sz="1400" b="1" spc="-7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polished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5500" y="755649"/>
            <a:ext cx="3238523" cy="24256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74070" y="303822"/>
            <a:ext cx="3416592" cy="32206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60725" y="917575"/>
            <a:ext cx="1813560" cy="0"/>
          </a:xfrm>
          <a:custGeom>
            <a:avLst/>
            <a:gdLst/>
            <a:ahLst/>
            <a:cxnLst/>
            <a:rect l="l" t="t" r="r" b="b"/>
            <a:pathLst>
              <a:path w="1813560">
                <a:moveTo>
                  <a:pt x="0" y="0"/>
                </a:moveTo>
                <a:lnTo>
                  <a:pt x="1813052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59125" y="2822575"/>
            <a:ext cx="1813560" cy="0"/>
          </a:xfrm>
          <a:custGeom>
            <a:avLst/>
            <a:gdLst/>
            <a:ahLst/>
            <a:cxnLst/>
            <a:rect l="l" t="t" r="r" b="b"/>
            <a:pathLst>
              <a:path w="1813560">
                <a:moveTo>
                  <a:pt x="0" y="0"/>
                </a:moveTo>
                <a:lnTo>
                  <a:pt x="1813052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03800" y="4057650"/>
            <a:ext cx="2946400" cy="2120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94275" y="4048125"/>
            <a:ext cx="2965450" cy="2139950"/>
          </a:xfrm>
          <a:custGeom>
            <a:avLst/>
            <a:gdLst/>
            <a:ahLst/>
            <a:cxnLst/>
            <a:rect l="l" t="t" r="r" b="b"/>
            <a:pathLst>
              <a:path w="2965450" h="2139950">
                <a:moveTo>
                  <a:pt x="0" y="2139950"/>
                </a:moveTo>
                <a:lnTo>
                  <a:pt x="2965450" y="2139950"/>
                </a:lnTo>
                <a:lnTo>
                  <a:pt x="2965450" y="0"/>
                </a:lnTo>
                <a:lnTo>
                  <a:pt x="0" y="0"/>
                </a:lnTo>
                <a:lnTo>
                  <a:pt x="0" y="21399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692775" y="441325"/>
            <a:ext cx="787400" cy="577850"/>
          </a:xfrm>
          <a:custGeom>
            <a:avLst/>
            <a:gdLst/>
            <a:ahLst/>
            <a:cxnLst/>
            <a:rect l="l" t="t" r="r" b="b"/>
            <a:pathLst>
              <a:path w="787400" h="577850">
                <a:moveTo>
                  <a:pt x="0" y="577850"/>
                </a:moveTo>
                <a:lnTo>
                  <a:pt x="787400" y="577850"/>
                </a:lnTo>
                <a:lnTo>
                  <a:pt x="787400" y="0"/>
                </a:lnTo>
                <a:lnTo>
                  <a:pt x="0" y="0"/>
                </a:lnTo>
                <a:lnTo>
                  <a:pt x="0" y="5778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93038" y="191706"/>
            <a:ext cx="376968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5" dirty="0"/>
              <a:t>SEM </a:t>
            </a:r>
            <a:r>
              <a:rPr sz="1600" dirty="0"/>
              <a:t>– </a:t>
            </a:r>
            <a:r>
              <a:rPr sz="1600" spc="-10" dirty="0"/>
              <a:t>Preparation</a:t>
            </a:r>
            <a:r>
              <a:rPr sz="1600" spc="-130" dirty="0"/>
              <a:t> </a:t>
            </a:r>
            <a:r>
              <a:rPr sz="1600" spc="-15" dirty="0"/>
              <a:t>Artefacts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2087" y="1244827"/>
            <a:ext cx="254000" cy="13671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sz="1800" b="1" spc="-30" dirty="0">
                <a:solidFill>
                  <a:srgbClr val="FF0000"/>
                </a:solidFill>
                <a:latin typeface="Calibri"/>
                <a:cs typeface="Calibri"/>
              </a:rPr>
              <a:t>True</a:t>
            </a:r>
            <a:r>
              <a:rPr sz="1800" b="1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alibri"/>
                <a:cs typeface="Calibri"/>
              </a:rPr>
              <a:t>thickness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73100" y="917575"/>
            <a:ext cx="95250" cy="1906270"/>
          </a:xfrm>
          <a:custGeom>
            <a:avLst/>
            <a:gdLst/>
            <a:ahLst/>
            <a:cxnLst/>
            <a:rect l="l" t="t" r="r" b="b"/>
            <a:pathLst>
              <a:path w="95250" h="1906270">
                <a:moveTo>
                  <a:pt x="31750" y="1810512"/>
                </a:moveTo>
                <a:lnTo>
                  <a:pt x="0" y="1810512"/>
                </a:lnTo>
                <a:lnTo>
                  <a:pt x="47625" y="1905762"/>
                </a:lnTo>
                <a:lnTo>
                  <a:pt x="87312" y="1826387"/>
                </a:lnTo>
                <a:lnTo>
                  <a:pt x="31750" y="1826387"/>
                </a:lnTo>
                <a:lnTo>
                  <a:pt x="31750" y="1810512"/>
                </a:lnTo>
                <a:close/>
              </a:path>
              <a:path w="95250" h="1906270">
                <a:moveTo>
                  <a:pt x="63500" y="79375"/>
                </a:moveTo>
                <a:lnTo>
                  <a:pt x="31750" y="79375"/>
                </a:lnTo>
                <a:lnTo>
                  <a:pt x="31750" y="1826387"/>
                </a:lnTo>
                <a:lnTo>
                  <a:pt x="63500" y="1826387"/>
                </a:lnTo>
                <a:lnTo>
                  <a:pt x="63500" y="79375"/>
                </a:lnTo>
                <a:close/>
              </a:path>
              <a:path w="95250" h="1906270">
                <a:moveTo>
                  <a:pt x="95250" y="1810512"/>
                </a:moveTo>
                <a:lnTo>
                  <a:pt x="63500" y="1810512"/>
                </a:lnTo>
                <a:lnTo>
                  <a:pt x="63500" y="1826387"/>
                </a:lnTo>
                <a:lnTo>
                  <a:pt x="87312" y="1826387"/>
                </a:lnTo>
                <a:lnTo>
                  <a:pt x="95250" y="1810512"/>
                </a:lnTo>
                <a:close/>
              </a:path>
              <a:path w="95250" h="1906270">
                <a:moveTo>
                  <a:pt x="47625" y="0"/>
                </a:moveTo>
                <a:lnTo>
                  <a:pt x="0" y="95250"/>
                </a:lnTo>
                <a:lnTo>
                  <a:pt x="31750" y="95250"/>
                </a:lnTo>
                <a:lnTo>
                  <a:pt x="31750" y="79375"/>
                </a:lnTo>
                <a:lnTo>
                  <a:pt x="87312" y="79375"/>
                </a:lnTo>
                <a:lnTo>
                  <a:pt x="47625" y="0"/>
                </a:lnTo>
                <a:close/>
              </a:path>
              <a:path w="95250" h="1906270">
                <a:moveTo>
                  <a:pt x="87312" y="79375"/>
                </a:moveTo>
                <a:lnTo>
                  <a:pt x="63500" y="79375"/>
                </a:lnTo>
                <a:lnTo>
                  <a:pt x="63500" y="95250"/>
                </a:lnTo>
                <a:lnTo>
                  <a:pt x="95250" y="95250"/>
                </a:lnTo>
                <a:lnTo>
                  <a:pt x="87312" y="793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8325" y="917575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5998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68325" y="2822575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5998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547371" y="1213451"/>
            <a:ext cx="254635" cy="13677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sz="1800" b="1" spc="-30" dirty="0">
                <a:solidFill>
                  <a:srgbClr val="FF0000"/>
                </a:solidFill>
                <a:latin typeface="Calibri"/>
                <a:cs typeface="Calibri"/>
              </a:rPr>
              <a:t>True</a:t>
            </a:r>
            <a:r>
              <a:rPr sz="1800" b="1" spc="-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alibri"/>
                <a:cs typeface="Calibri"/>
              </a:rPr>
              <a:t>thickness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416800" y="885825"/>
            <a:ext cx="95250" cy="1906270"/>
          </a:xfrm>
          <a:custGeom>
            <a:avLst/>
            <a:gdLst/>
            <a:ahLst/>
            <a:cxnLst/>
            <a:rect l="l" t="t" r="r" b="b"/>
            <a:pathLst>
              <a:path w="95250" h="1906270">
                <a:moveTo>
                  <a:pt x="31750" y="1810512"/>
                </a:moveTo>
                <a:lnTo>
                  <a:pt x="0" y="1810512"/>
                </a:lnTo>
                <a:lnTo>
                  <a:pt x="47625" y="1905762"/>
                </a:lnTo>
                <a:lnTo>
                  <a:pt x="87312" y="1826387"/>
                </a:lnTo>
                <a:lnTo>
                  <a:pt x="31750" y="1826387"/>
                </a:lnTo>
                <a:lnTo>
                  <a:pt x="31750" y="1810512"/>
                </a:lnTo>
                <a:close/>
              </a:path>
              <a:path w="95250" h="1906270">
                <a:moveTo>
                  <a:pt x="63500" y="79375"/>
                </a:moveTo>
                <a:lnTo>
                  <a:pt x="31750" y="79375"/>
                </a:lnTo>
                <a:lnTo>
                  <a:pt x="31750" y="1826387"/>
                </a:lnTo>
                <a:lnTo>
                  <a:pt x="63500" y="1826387"/>
                </a:lnTo>
                <a:lnTo>
                  <a:pt x="63500" y="79375"/>
                </a:lnTo>
                <a:close/>
              </a:path>
              <a:path w="95250" h="1906270">
                <a:moveTo>
                  <a:pt x="95250" y="1810512"/>
                </a:moveTo>
                <a:lnTo>
                  <a:pt x="63500" y="1810512"/>
                </a:lnTo>
                <a:lnTo>
                  <a:pt x="63500" y="1826387"/>
                </a:lnTo>
                <a:lnTo>
                  <a:pt x="87312" y="1826387"/>
                </a:lnTo>
                <a:lnTo>
                  <a:pt x="95250" y="1810512"/>
                </a:lnTo>
                <a:close/>
              </a:path>
              <a:path w="95250" h="1906270">
                <a:moveTo>
                  <a:pt x="47625" y="0"/>
                </a:moveTo>
                <a:lnTo>
                  <a:pt x="0" y="95250"/>
                </a:lnTo>
                <a:lnTo>
                  <a:pt x="31750" y="95250"/>
                </a:lnTo>
                <a:lnTo>
                  <a:pt x="31750" y="79375"/>
                </a:lnTo>
                <a:lnTo>
                  <a:pt x="87312" y="79375"/>
                </a:lnTo>
                <a:lnTo>
                  <a:pt x="47625" y="0"/>
                </a:lnTo>
                <a:close/>
              </a:path>
              <a:path w="95250" h="1906270">
                <a:moveTo>
                  <a:pt x="87312" y="79375"/>
                </a:moveTo>
                <a:lnTo>
                  <a:pt x="63500" y="79375"/>
                </a:lnTo>
                <a:lnTo>
                  <a:pt x="63500" y="95250"/>
                </a:lnTo>
                <a:lnTo>
                  <a:pt x="95250" y="95250"/>
                </a:lnTo>
                <a:lnTo>
                  <a:pt x="87312" y="793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12025" y="898525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5985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12025" y="2790825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5985" y="0"/>
                </a:lnTo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736205" y="547306"/>
            <a:ext cx="13315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FF0000"/>
                </a:solidFill>
                <a:latin typeface="Calibri"/>
                <a:cs typeface="Calibri"/>
              </a:rPr>
              <a:t>Polishing</a:t>
            </a:r>
            <a:r>
              <a:rPr sz="1800" b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burr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766050" y="5454650"/>
            <a:ext cx="540385" cy="0"/>
          </a:xfrm>
          <a:custGeom>
            <a:avLst/>
            <a:gdLst/>
            <a:ahLst/>
            <a:cxnLst/>
            <a:rect l="l" t="t" r="r" b="b"/>
            <a:pathLst>
              <a:path w="540384">
                <a:moveTo>
                  <a:pt x="0" y="0"/>
                </a:moveTo>
                <a:lnTo>
                  <a:pt x="540003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292975" y="530225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5985" y="0"/>
                </a:lnTo>
              </a:path>
            </a:pathLst>
          </a:custGeom>
          <a:ln w="317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16800" y="523875"/>
            <a:ext cx="95250" cy="360045"/>
          </a:xfrm>
          <a:custGeom>
            <a:avLst/>
            <a:gdLst/>
            <a:ahLst/>
            <a:cxnLst/>
            <a:rect l="l" t="t" r="r" b="b"/>
            <a:pathLst>
              <a:path w="95250" h="360044">
                <a:moveTo>
                  <a:pt x="31750" y="264795"/>
                </a:moveTo>
                <a:lnTo>
                  <a:pt x="0" y="264795"/>
                </a:lnTo>
                <a:lnTo>
                  <a:pt x="47625" y="360045"/>
                </a:lnTo>
                <a:lnTo>
                  <a:pt x="87312" y="280670"/>
                </a:lnTo>
                <a:lnTo>
                  <a:pt x="31750" y="280670"/>
                </a:lnTo>
                <a:lnTo>
                  <a:pt x="31750" y="264795"/>
                </a:lnTo>
                <a:close/>
              </a:path>
              <a:path w="95250" h="360044">
                <a:moveTo>
                  <a:pt x="63500" y="79375"/>
                </a:moveTo>
                <a:lnTo>
                  <a:pt x="31750" y="79375"/>
                </a:lnTo>
                <a:lnTo>
                  <a:pt x="31750" y="280670"/>
                </a:lnTo>
                <a:lnTo>
                  <a:pt x="63500" y="280670"/>
                </a:lnTo>
                <a:lnTo>
                  <a:pt x="63500" y="79375"/>
                </a:lnTo>
                <a:close/>
              </a:path>
              <a:path w="95250" h="360044">
                <a:moveTo>
                  <a:pt x="95250" y="264795"/>
                </a:moveTo>
                <a:lnTo>
                  <a:pt x="63500" y="264795"/>
                </a:lnTo>
                <a:lnTo>
                  <a:pt x="63500" y="280670"/>
                </a:lnTo>
                <a:lnTo>
                  <a:pt x="87312" y="280670"/>
                </a:lnTo>
                <a:lnTo>
                  <a:pt x="95250" y="264795"/>
                </a:lnTo>
                <a:close/>
              </a:path>
              <a:path w="95250" h="360044">
                <a:moveTo>
                  <a:pt x="47625" y="0"/>
                </a:moveTo>
                <a:lnTo>
                  <a:pt x="0" y="95250"/>
                </a:lnTo>
                <a:lnTo>
                  <a:pt x="31750" y="95250"/>
                </a:lnTo>
                <a:lnTo>
                  <a:pt x="31750" y="79375"/>
                </a:lnTo>
                <a:lnTo>
                  <a:pt x="87312" y="79375"/>
                </a:lnTo>
                <a:lnTo>
                  <a:pt x="47625" y="0"/>
                </a:lnTo>
                <a:close/>
              </a:path>
              <a:path w="95250" h="360044">
                <a:moveTo>
                  <a:pt x="87312" y="79375"/>
                </a:moveTo>
                <a:lnTo>
                  <a:pt x="63500" y="79375"/>
                </a:lnTo>
                <a:lnTo>
                  <a:pt x="63500" y="95250"/>
                </a:lnTo>
                <a:lnTo>
                  <a:pt x="95250" y="95250"/>
                </a:lnTo>
                <a:lnTo>
                  <a:pt x="87312" y="793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766050" y="4438650"/>
            <a:ext cx="540385" cy="0"/>
          </a:xfrm>
          <a:custGeom>
            <a:avLst/>
            <a:gdLst/>
            <a:ahLst/>
            <a:cxnLst/>
            <a:rect l="l" t="t" r="r" b="b"/>
            <a:pathLst>
              <a:path w="540384">
                <a:moveTo>
                  <a:pt x="0" y="0"/>
                </a:moveTo>
                <a:lnTo>
                  <a:pt x="540003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78142" y="4250372"/>
            <a:ext cx="4232910" cy="17329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73355">
              <a:lnSpc>
                <a:spcPct val="99800"/>
              </a:lnSpc>
              <a:spcBef>
                <a:spcPts val="105"/>
              </a:spcBef>
            </a:pPr>
            <a:r>
              <a:rPr sz="1400" b="1" spc="-5" dirty="0">
                <a:latin typeface="Calibri"/>
                <a:cs typeface="Calibri"/>
              </a:rPr>
              <a:t>Manual polishing </a:t>
            </a:r>
            <a:r>
              <a:rPr sz="1400" b="1" spc="5" dirty="0">
                <a:latin typeface="Calibri"/>
                <a:cs typeface="Calibri"/>
              </a:rPr>
              <a:t>can </a:t>
            </a:r>
            <a:r>
              <a:rPr sz="1400" b="1" dirty="0">
                <a:latin typeface="Calibri"/>
                <a:cs typeface="Calibri"/>
              </a:rPr>
              <a:t>cause artefacts. Burrs </a:t>
            </a:r>
            <a:r>
              <a:rPr sz="1400" b="1" spc="-5" dirty="0">
                <a:latin typeface="Calibri"/>
                <a:cs typeface="Calibri"/>
              </a:rPr>
              <a:t>induced</a:t>
            </a:r>
            <a:r>
              <a:rPr sz="1400" b="1" spc="-20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by  mechanical </a:t>
            </a:r>
            <a:r>
              <a:rPr sz="1400" b="1" spc="-5" dirty="0">
                <a:latin typeface="Calibri"/>
                <a:cs typeface="Calibri"/>
              </a:rPr>
              <a:t>polishing </a:t>
            </a:r>
            <a:r>
              <a:rPr sz="1400" b="1" dirty="0">
                <a:latin typeface="Calibri"/>
                <a:cs typeface="Calibri"/>
              </a:rPr>
              <a:t>will promote </a:t>
            </a:r>
            <a:r>
              <a:rPr sz="1400" b="1" spc="-5" dirty="0">
                <a:latin typeface="Calibri"/>
                <a:cs typeface="Calibri"/>
              </a:rPr>
              <a:t>inaccuracies </a:t>
            </a:r>
            <a:r>
              <a:rPr sz="1400" b="1" dirty="0">
                <a:latin typeface="Calibri"/>
                <a:cs typeface="Calibri"/>
              </a:rPr>
              <a:t>in the  determination </a:t>
            </a:r>
            <a:r>
              <a:rPr sz="1400" b="1" spc="-5" dirty="0">
                <a:latin typeface="Calibri"/>
                <a:cs typeface="Calibri"/>
              </a:rPr>
              <a:t>of </a:t>
            </a:r>
            <a:r>
              <a:rPr sz="1400" b="1" spc="-15" dirty="0">
                <a:latin typeface="Calibri"/>
                <a:cs typeface="Calibri"/>
              </a:rPr>
              <a:t>layer</a:t>
            </a:r>
            <a:r>
              <a:rPr sz="1400" b="1" spc="-1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thickness.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99800"/>
              </a:lnSpc>
              <a:spcBef>
                <a:spcPts val="25"/>
              </a:spcBef>
            </a:pPr>
            <a:r>
              <a:rPr sz="1400" b="1" dirty="0">
                <a:latin typeface="Calibri"/>
                <a:cs typeface="Calibri"/>
              </a:rPr>
              <a:t>Clearly the columnar microstructure is </a:t>
            </a:r>
            <a:r>
              <a:rPr sz="1400" b="1" spc="-5" dirty="0">
                <a:latin typeface="Calibri"/>
                <a:cs typeface="Calibri"/>
              </a:rPr>
              <a:t>also</a:t>
            </a:r>
            <a:r>
              <a:rPr sz="1400" b="1" spc="-21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compromised  </a:t>
            </a:r>
            <a:r>
              <a:rPr sz="1400" b="1" dirty="0">
                <a:latin typeface="Calibri"/>
                <a:cs typeface="Calibri"/>
              </a:rPr>
              <a:t>by the effects of mechanical </a:t>
            </a:r>
            <a:r>
              <a:rPr sz="1400" b="1" spc="-5" dirty="0">
                <a:latin typeface="Calibri"/>
                <a:cs typeface="Calibri"/>
              </a:rPr>
              <a:t>polishing. Material </a:t>
            </a:r>
            <a:r>
              <a:rPr sz="1400" b="1" spc="-10" dirty="0">
                <a:latin typeface="Calibri"/>
                <a:cs typeface="Calibri"/>
              </a:rPr>
              <a:t>transfer  </a:t>
            </a:r>
            <a:r>
              <a:rPr sz="1400" b="1" dirty="0">
                <a:latin typeface="Calibri"/>
                <a:cs typeface="Calibri"/>
              </a:rPr>
              <a:t>was </a:t>
            </a:r>
            <a:r>
              <a:rPr sz="1400" b="1" spc="-10" dirty="0">
                <a:latin typeface="Calibri"/>
                <a:cs typeface="Calibri"/>
              </a:rPr>
              <a:t>observed, </a:t>
            </a:r>
            <a:r>
              <a:rPr sz="1400" b="1" dirty="0">
                <a:latin typeface="Calibri"/>
                <a:cs typeface="Calibri"/>
              </a:rPr>
              <a:t>including </a:t>
            </a:r>
            <a:r>
              <a:rPr sz="1400" b="1" spc="-15" dirty="0">
                <a:latin typeface="Calibri"/>
                <a:cs typeface="Calibri"/>
              </a:rPr>
              <a:t>Nb </a:t>
            </a:r>
            <a:r>
              <a:rPr sz="1400" b="1" spc="5" dirty="0">
                <a:latin typeface="Calibri"/>
                <a:cs typeface="Calibri"/>
              </a:rPr>
              <a:t>to </a:t>
            </a:r>
            <a:r>
              <a:rPr sz="1400" b="1" dirty="0">
                <a:latin typeface="Calibri"/>
                <a:cs typeface="Calibri"/>
              </a:rPr>
              <a:t>the Cu </a:t>
            </a:r>
            <a:r>
              <a:rPr sz="1400" b="1" spc="-5" dirty="0">
                <a:latin typeface="Calibri"/>
                <a:cs typeface="Calibri"/>
              </a:rPr>
              <a:t>substrate </a:t>
            </a:r>
            <a:r>
              <a:rPr sz="1400" b="1" dirty="0">
                <a:latin typeface="Calibri"/>
                <a:cs typeface="Calibri"/>
              </a:rPr>
              <a:t>and  silicon carbide </a:t>
            </a:r>
            <a:r>
              <a:rPr sz="1400" b="1" spc="-5" dirty="0">
                <a:latin typeface="Calibri"/>
                <a:cs typeface="Calibri"/>
              </a:rPr>
              <a:t>polishing aggregates </a:t>
            </a:r>
            <a:r>
              <a:rPr sz="1400" b="1" spc="-10" dirty="0">
                <a:latin typeface="Calibri"/>
                <a:cs typeface="Calibri"/>
              </a:rPr>
              <a:t>engrained </a:t>
            </a:r>
            <a:r>
              <a:rPr sz="1400" b="1" dirty="0">
                <a:latin typeface="Calibri"/>
                <a:cs typeface="Calibri"/>
              </a:rPr>
              <a:t>in both  the </a:t>
            </a:r>
            <a:r>
              <a:rPr sz="1400" b="1" spc="-15" dirty="0">
                <a:latin typeface="Calibri"/>
                <a:cs typeface="Calibri"/>
              </a:rPr>
              <a:t>Nb </a:t>
            </a:r>
            <a:r>
              <a:rPr sz="1400" b="1" dirty="0">
                <a:latin typeface="Calibri"/>
                <a:cs typeface="Calibri"/>
              </a:rPr>
              <a:t>and </a:t>
            </a:r>
            <a:r>
              <a:rPr sz="1400" b="1" spc="-5" dirty="0">
                <a:latin typeface="Calibri"/>
                <a:cs typeface="Calibri"/>
              </a:rPr>
              <a:t>substrate</a:t>
            </a:r>
            <a:r>
              <a:rPr sz="1400" b="1" spc="-8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areas.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007984" y="4676457"/>
            <a:ext cx="869950" cy="573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55"/>
              </a:lnSpc>
              <a:spcBef>
                <a:spcPts val="100"/>
              </a:spcBef>
            </a:pPr>
            <a:r>
              <a:rPr sz="1800" b="1" spc="-60" dirty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1800" b="1" spc="-2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800" b="1" spc="5" dirty="0">
                <a:solidFill>
                  <a:srgbClr val="FF0000"/>
                </a:solidFill>
                <a:latin typeface="Calibri"/>
                <a:cs typeface="Calibri"/>
              </a:rPr>
              <a:t>li</a:t>
            </a:r>
            <a:r>
              <a:rPr sz="1800" b="1" spc="-20" dirty="0">
                <a:solidFill>
                  <a:srgbClr val="FF0000"/>
                </a:solidFill>
                <a:latin typeface="Calibri"/>
                <a:cs typeface="Calibri"/>
              </a:rPr>
              <a:t>sh</a:t>
            </a:r>
            <a:r>
              <a:rPr sz="1800" b="1" spc="5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1800" b="1" spc="-20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800" b="1" dirty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55"/>
              </a:lnSpc>
            </a:pP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burr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479" y="318106"/>
            <a:ext cx="493992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/>
              <a:t>EBSD - </a:t>
            </a:r>
            <a:r>
              <a:rPr sz="1600" spc="-5" dirty="0"/>
              <a:t>Colloidal silica </a:t>
            </a:r>
            <a:r>
              <a:rPr sz="1600" spc="-10" dirty="0"/>
              <a:t>polished</a:t>
            </a:r>
            <a:r>
              <a:rPr sz="1600" spc="-55" dirty="0"/>
              <a:t> </a:t>
            </a:r>
            <a:r>
              <a:rPr sz="1600" spc="-15" dirty="0"/>
              <a:t>surface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2280" y="1774190"/>
            <a:ext cx="2531110" cy="1248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Distortion of columnar crystal  growth </a:t>
            </a:r>
            <a:r>
              <a:rPr sz="1600" b="1" dirty="0">
                <a:latin typeface="Calibri"/>
                <a:cs typeface="Calibri"/>
              </a:rPr>
              <a:t>also </a:t>
            </a:r>
            <a:r>
              <a:rPr sz="1600" b="1" spc="-10" dirty="0">
                <a:latin typeface="Calibri"/>
                <a:cs typeface="Calibri"/>
              </a:rPr>
              <a:t>evident </a:t>
            </a:r>
            <a:r>
              <a:rPr sz="1600" b="1" dirty="0">
                <a:latin typeface="Calibri"/>
                <a:cs typeface="Calibri"/>
              </a:rPr>
              <a:t>in EBSD  </a:t>
            </a:r>
            <a:r>
              <a:rPr sz="1600" b="1" spc="-10" dirty="0">
                <a:latin typeface="Calibri"/>
                <a:cs typeface="Calibri"/>
              </a:rPr>
              <a:t>patterns. Crystallographic  </a:t>
            </a:r>
            <a:r>
              <a:rPr sz="1600" b="1" spc="-15" dirty="0">
                <a:latin typeface="Calibri"/>
                <a:cs typeface="Calibri"/>
              </a:rPr>
              <a:t>texture </a:t>
            </a:r>
            <a:r>
              <a:rPr sz="1600" b="1" spc="-5" dirty="0">
                <a:latin typeface="Calibri"/>
                <a:cs typeface="Calibri"/>
              </a:rPr>
              <a:t>has </a:t>
            </a:r>
            <a:r>
              <a:rPr sz="1600" b="1" spc="-10" dirty="0">
                <a:latin typeface="Calibri"/>
                <a:cs typeface="Calibri"/>
              </a:rPr>
              <a:t>been </a:t>
            </a:r>
            <a:r>
              <a:rPr sz="1600" b="1" spc="-5" dirty="0">
                <a:latin typeface="Calibri"/>
                <a:cs typeface="Calibri"/>
              </a:rPr>
              <a:t>modified by  </a:t>
            </a:r>
            <a:r>
              <a:rPr sz="1600" b="1" spc="-10" dirty="0">
                <a:latin typeface="Calibri"/>
                <a:cs typeface="Calibri"/>
              </a:rPr>
              <a:t>the </a:t>
            </a:r>
            <a:r>
              <a:rPr sz="1600" b="1" spc="-5" dirty="0">
                <a:latin typeface="Calibri"/>
                <a:cs typeface="Calibri"/>
              </a:rPr>
              <a:t>polishing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process.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2280" y="3235959"/>
            <a:ext cx="2738120" cy="1737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5"/>
              </a:spcBef>
            </a:pPr>
            <a:r>
              <a:rPr sz="1600" b="1" dirty="0">
                <a:latin typeface="Calibri"/>
                <a:cs typeface="Calibri"/>
              </a:rPr>
              <a:t>Initial </a:t>
            </a:r>
            <a:r>
              <a:rPr sz="1600" b="1" spc="-5" dirty="0">
                <a:latin typeface="Calibri"/>
                <a:cs typeface="Calibri"/>
              </a:rPr>
              <a:t>fine </a:t>
            </a:r>
            <a:r>
              <a:rPr sz="1600" b="1" spc="-15" dirty="0">
                <a:latin typeface="Calibri"/>
                <a:cs typeface="Calibri"/>
              </a:rPr>
              <a:t>grain </a:t>
            </a:r>
            <a:r>
              <a:rPr sz="1600" b="1" spc="-5" dirty="0">
                <a:latin typeface="Calibri"/>
                <a:cs typeface="Calibri"/>
              </a:rPr>
              <a:t>Nb </a:t>
            </a:r>
            <a:r>
              <a:rPr sz="1600" b="1" spc="-10" dirty="0">
                <a:latin typeface="Calibri"/>
                <a:cs typeface="Calibri"/>
              </a:rPr>
              <a:t>formation </a:t>
            </a:r>
            <a:r>
              <a:rPr sz="1600" b="1" dirty="0">
                <a:latin typeface="Calibri"/>
                <a:cs typeface="Calibri"/>
              </a:rPr>
              <a:t>in  </a:t>
            </a:r>
            <a:r>
              <a:rPr sz="1600" b="1" spc="-5" dirty="0">
                <a:latin typeface="Calibri"/>
                <a:cs typeface="Calibri"/>
              </a:rPr>
              <a:t>the early stages </a:t>
            </a:r>
            <a:r>
              <a:rPr sz="1600" b="1" spc="-10" dirty="0">
                <a:latin typeface="Calibri"/>
                <a:cs typeface="Calibri"/>
              </a:rPr>
              <a:t>of </a:t>
            </a:r>
            <a:r>
              <a:rPr sz="1600" b="1" spc="-5" dirty="0">
                <a:latin typeface="Calibri"/>
                <a:cs typeface="Calibri"/>
              </a:rPr>
              <a:t>deposition  gives </a:t>
            </a:r>
            <a:r>
              <a:rPr sz="1600" b="1" spc="-15" dirty="0">
                <a:latin typeface="Calibri"/>
                <a:cs typeface="Calibri"/>
              </a:rPr>
              <a:t>way </a:t>
            </a:r>
            <a:r>
              <a:rPr sz="1600" b="1" spc="-5" dirty="0">
                <a:latin typeface="Calibri"/>
                <a:cs typeface="Calibri"/>
              </a:rPr>
              <a:t>to </a:t>
            </a:r>
            <a:r>
              <a:rPr sz="1600" b="1" spc="-10" dirty="0">
                <a:latin typeface="Calibri"/>
                <a:cs typeface="Calibri"/>
              </a:rPr>
              <a:t>the formation of  columnar </a:t>
            </a:r>
            <a:r>
              <a:rPr sz="1600" b="1" spc="-15" dirty="0">
                <a:latin typeface="Calibri"/>
                <a:cs typeface="Calibri"/>
              </a:rPr>
              <a:t>grains. </a:t>
            </a:r>
            <a:r>
              <a:rPr sz="1600" b="1" spc="-25" dirty="0">
                <a:latin typeface="Calibri"/>
                <a:cs typeface="Calibri"/>
              </a:rPr>
              <a:t>However,  </a:t>
            </a:r>
            <a:r>
              <a:rPr sz="1600" b="1" spc="-10" dirty="0">
                <a:latin typeface="Calibri"/>
                <a:cs typeface="Calibri"/>
              </a:rPr>
              <a:t>distortion of </a:t>
            </a:r>
            <a:r>
              <a:rPr sz="1600" b="1" spc="-5" dirty="0">
                <a:latin typeface="Calibri"/>
                <a:cs typeface="Calibri"/>
              </a:rPr>
              <a:t>the </a:t>
            </a:r>
            <a:r>
              <a:rPr sz="1600" b="1" spc="-15" dirty="0">
                <a:latin typeface="Calibri"/>
                <a:cs typeface="Calibri"/>
              </a:rPr>
              <a:t>microstructure  </a:t>
            </a:r>
            <a:r>
              <a:rPr sz="1600" b="1" dirty="0">
                <a:latin typeface="Calibri"/>
                <a:cs typeface="Calibri"/>
              </a:rPr>
              <a:t>is </a:t>
            </a:r>
            <a:r>
              <a:rPr sz="1600" b="1" spc="-10" dirty="0">
                <a:latin typeface="Calibri"/>
                <a:cs typeface="Calibri"/>
              </a:rPr>
              <a:t>evident </a:t>
            </a:r>
            <a:r>
              <a:rPr sz="1600" b="1" dirty="0">
                <a:latin typeface="Calibri"/>
                <a:cs typeface="Calibri"/>
              </a:rPr>
              <a:t>at </a:t>
            </a:r>
            <a:r>
              <a:rPr sz="1600" b="1" spc="-5" dirty="0">
                <a:latin typeface="Calibri"/>
                <a:cs typeface="Calibri"/>
              </a:rPr>
              <a:t>distances </a:t>
            </a:r>
            <a:r>
              <a:rPr sz="1600" b="1" spc="-10" dirty="0">
                <a:latin typeface="Calibri"/>
                <a:cs typeface="Calibri"/>
              </a:rPr>
              <a:t>greater  </a:t>
            </a:r>
            <a:r>
              <a:rPr sz="1600" b="1" spc="-5" dirty="0">
                <a:latin typeface="Calibri"/>
                <a:cs typeface="Calibri"/>
              </a:rPr>
              <a:t>than </a:t>
            </a:r>
            <a:r>
              <a:rPr sz="1600" b="1" spc="-10" dirty="0">
                <a:latin typeface="Calibri"/>
                <a:cs typeface="Calibri"/>
              </a:rPr>
              <a:t>10 </a:t>
            </a:r>
            <a:r>
              <a:rPr sz="1600" b="1" spc="-5" dirty="0">
                <a:latin typeface="Calibri"/>
                <a:cs typeface="Calibri"/>
              </a:rPr>
              <a:t>µm </a:t>
            </a:r>
            <a:r>
              <a:rPr sz="1600" b="1" spc="-10" dirty="0">
                <a:latin typeface="Calibri"/>
                <a:cs typeface="Calibri"/>
              </a:rPr>
              <a:t>from the</a:t>
            </a:r>
            <a:r>
              <a:rPr sz="1600" b="1" spc="4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interface.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32200" y="850900"/>
            <a:ext cx="5511799" cy="4159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32200" y="850900"/>
            <a:ext cx="2444750" cy="4140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43828" y="3629279"/>
            <a:ext cx="302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FFFFFF"/>
                </a:solidFill>
                <a:latin typeface="Calibri"/>
                <a:cs typeface="Calibri"/>
              </a:rPr>
              <a:t>Nb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3828" y="4448746"/>
            <a:ext cx="2698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30295" y="5069903"/>
            <a:ext cx="1788795" cy="455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Calibri"/>
                <a:cs typeface="Calibri"/>
              </a:rPr>
              <a:t>Inverse </a:t>
            </a:r>
            <a:r>
              <a:rPr sz="1400" b="1" spc="-5" dirty="0">
                <a:latin typeface="Calibri"/>
                <a:cs typeface="Calibri"/>
              </a:rPr>
              <a:t>Pole Figure</a:t>
            </a:r>
            <a:r>
              <a:rPr sz="1400" b="1" spc="-10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(IPF)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b="1" dirty="0">
                <a:latin typeface="Calibri"/>
                <a:cs typeface="Calibri"/>
              </a:rPr>
              <a:t>orientation</a:t>
            </a:r>
            <a:r>
              <a:rPr sz="1400" b="1" spc="-80" dirty="0">
                <a:latin typeface="Calibri"/>
                <a:cs typeface="Calibri"/>
              </a:rPr>
              <a:t> </a:t>
            </a:r>
            <a:r>
              <a:rPr sz="1400" b="1" spc="5" dirty="0">
                <a:latin typeface="Calibri"/>
                <a:cs typeface="Calibri"/>
              </a:rPr>
              <a:t>map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26050" y="819150"/>
            <a:ext cx="869950" cy="844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162" y="152400"/>
            <a:ext cx="742363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600" spc="-15" dirty="0" smtClean="0"/>
              <a:t>EBSD Texture</a:t>
            </a:r>
            <a:endParaRPr sz="1600" spc="-15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43828" y="3629279"/>
            <a:ext cx="302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FFFFFF"/>
                </a:solidFill>
                <a:latin typeface="Calibri"/>
                <a:cs typeface="Calibri"/>
              </a:rPr>
              <a:t>Nb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3828" y="4448746"/>
            <a:ext cx="2698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4"/>
          <p:cNvSpPr/>
          <p:nvPr/>
        </p:nvSpPr>
        <p:spPr>
          <a:xfrm>
            <a:off x="4707920" y="1685330"/>
            <a:ext cx="3244850" cy="3244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/>
          <p:cNvSpPr txBox="1"/>
          <p:nvPr/>
        </p:nvSpPr>
        <p:spPr>
          <a:xfrm>
            <a:off x="6278533" y="1648764"/>
            <a:ext cx="1657350" cy="3048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3020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260"/>
              </a:spcBef>
            </a:pPr>
            <a:r>
              <a:rPr sz="1400" b="1" spc="-10" dirty="0">
                <a:latin typeface="Calibri"/>
                <a:cs typeface="Calibri"/>
              </a:rPr>
              <a:t>IPF </a:t>
            </a:r>
            <a:r>
              <a:rPr sz="1400" b="1" dirty="0">
                <a:latin typeface="Calibri"/>
                <a:cs typeface="Calibri"/>
              </a:rPr>
              <a:t>orientation</a:t>
            </a:r>
            <a:r>
              <a:rPr sz="1400" b="1" spc="-11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map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762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5"/>
              </a:spcBef>
            </a:pPr>
            <a:r>
              <a:rPr lang="en-GB" b="1" spc="-10" dirty="0">
                <a:cs typeface="Calibri"/>
              </a:rPr>
              <a:t>Niobium </a:t>
            </a:r>
            <a:r>
              <a:rPr lang="en-GB" b="1" spc="-35" dirty="0">
                <a:cs typeface="Calibri"/>
              </a:rPr>
              <a:t>Texture </a:t>
            </a:r>
            <a:r>
              <a:rPr lang="en-GB" b="1" spc="-10" dirty="0">
                <a:cs typeface="Calibri"/>
              </a:rPr>
              <a:t>plots </a:t>
            </a:r>
            <a:r>
              <a:rPr lang="en-GB" b="1" spc="-5" dirty="0">
                <a:cs typeface="Calibri"/>
              </a:rPr>
              <a:t>indicate </a:t>
            </a:r>
            <a:r>
              <a:rPr lang="en-GB" b="1" dirty="0">
                <a:cs typeface="Calibri"/>
              </a:rPr>
              <a:t>a </a:t>
            </a:r>
            <a:r>
              <a:rPr lang="en-GB" b="1" spc="-20" dirty="0">
                <a:cs typeface="Calibri"/>
              </a:rPr>
              <a:t>preferred </a:t>
            </a:r>
            <a:r>
              <a:rPr lang="en-GB" b="1" spc="-10" dirty="0">
                <a:cs typeface="Calibri"/>
              </a:rPr>
              <a:t>011  crystal orientation parallel </a:t>
            </a:r>
            <a:r>
              <a:rPr lang="en-GB" b="1" spc="-5" dirty="0">
                <a:cs typeface="Calibri"/>
              </a:rPr>
              <a:t>to </a:t>
            </a:r>
            <a:r>
              <a:rPr lang="en-GB" b="1" spc="-10" dirty="0">
                <a:cs typeface="Calibri"/>
              </a:rPr>
              <a:t>the columnar </a:t>
            </a:r>
            <a:r>
              <a:rPr lang="en-GB" b="1" spc="-15" dirty="0">
                <a:cs typeface="Calibri"/>
              </a:rPr>
              <a:t>grain  </a:t>
            </a:r>
            <a:r>
              <a:rPr lang="en-GB" b="1" spc="-10" dirty="0">
                <a:cs typeface="Calibri"/>
              </a:rPr>
              <a:t>growth</a:t>
            </a:r>
            <a:r>
              <a:rPr lang="en-GB" b="1" spc="20" dirty="0">
                <a:cs typeface="Calibri"/>
              </a:rPr>
              <a:t> </a:t>
            </a:r>
            <a:r>
              <a:rPr lang="en-GB" b="1" spc="-10" dirty="0">
                <a:cs typeface="Calibri"/>
              </a:rPr>
              <a:t>direction.</a:t>
            </a:r>
            <a:endParaRPr lang="en-GB" dirty="0">
              <a:cs typeface="Calibri"/>
            </a:endParaRPr>
          </a:p>
        </p:txBody>
      </p:sp>
      <p:sp>
        <p:nvSpPr>
          <p:cNvPr id="15" name="object 2"/>
          <p:cNvSpPr/>
          <p:nvPr/>
        </p:nvSpPr>
        <p:spPr>
          <a:xfrm>
            <a:off x="379081" y="2284737"/>
            <a:ext cx="3172212" cy="32894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9"/>
          <p:cNvSpPr txBox="1"/>
          <p:nvPr/>
        </p:nvSpPr>
        <p:spPr>
          <a:xfrm>
            <a:off x="859746" y="1953414"/>
            <a:ext cx="5441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latin typeface="Calibri"/>
                <a:cs typeface="Calibri"/>
              </a:rPr>
              <a:t>direction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b="1" spc="5" dirty="0">
                <a:latin typeface="Calibri"/>
                <a:cs typeface="Calibri"/>
              </a:rPr>
              <a:t>of</a:t>
            </a:r>
            <a:r>
              <a:rPr sz="1000" b="1" spc="-90" dirty="0">
                <a:latin typeface="Calibri"/>
                <a:cs typeface="Calibri"/>
              </a:rPr>
              <a:t> </a:t>
            </a:r>
            <a:r>
              <a:rPr sz="1000" b="1" spc="-5" dirty="0">
                <a:latin typeface="Calibri"/>
                <a:cs typeface="Calibri"/>
              </a:rPr>
              <a:t>growth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7" name="object 9"/>
          <p:cNvSpPr txBox="1"/>
          <p:nvPr/>
        </p:nvSpPr>
        <p:spPr>
          <a:xfrm>
            <a:off x="2624246" y="1953415"/>
            <a:ext cx="5441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latin typeface="Calibri"/>
                <a:cs typeface="Calibri"/>
              </a:rPr>
              <a:t>direction</a:t>
            </a:r>
            <a:endParaRPr sz="1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b="1" spc="5" dirty="0">
                <a:latin typeface="Calibri"/>
                <a:cs typeface="Calibri"/>
              </a:rPr>
              <a:t>of</a:t>
            </a:r>
            <a:r>
              <a:rPr sz="1000" b="1" spc="-90" dirty="0">
                <a:latin typeface="Calibri"/>
                <a:cs typeface="Calibri"/>
              </a:rPr>
              <a:t> </a:t>
            </a:r>
            <a:r>
              <a:rPr sz="1000" b="1" spc="-5" dirty="0">
                <a:latin typeface="Calibri"/>
                <a:cs typeface="Calibri"/>
              </a:rPr>
              <a:t>growth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435" y="3779139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Direction of growth</a:t>
            </a:r>
            <a:endParaRPr lang="en-GB" sz="1100" dirty="0"/>
          </a:p>
        </p:txBody>
      </p:sp>
      <p:sp>
        <p:nvSpPr>
          <p:cNvPr id="19" name="object 7"/>
          <p:cNvSpPr/>
          <p:nvPr/>
        </p:nvSpPr>
        <p:spPr>
          <a:xfrm>
            <a:off x="7118350" y="4984298"/>
            <a:ext cx="1054100" cy="9667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721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90732" y="1715018"/>
            <a:ext cx="2839689" cy="29448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54600" y="1651000"/>
            <a:ext cx="3098800" cy="3105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31544" y="5122545"/>
            <a:ext cx="7005955" cy="51117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>
              <a:lnSpc>
                <a:spcPts val="1900"/>
              </a:lnSpc>
              <a:spcBef>
                <a:spcPts val="180"/>
              </a:spcBef>
            </a:pPr>
            <a:r>
              <a:rPr sz="1600" b="1" dirty="0">
                <a:latin typeface="Calibri"/>
                <a:cs typeface="Calibri"/>
              </a:rPr>
              <a:t>A </a:t>
            </a:r>
            <a:r>
              <a:rPr sz="1600" b="1" spc="-20" dirty="0">
                <a:latin typeface="Calibri"/>
                <a:cs typeface="Calibri"/>
              </a:rPr>
              <a:t>preferred </a:t>
            </a:r>
            <a:r>
              <a:rPr sz="1600" b="1" spc="-10" dirty="0">
                <a:latin typeface="Calibri"/>
                <a:cs typeface="Calibri"/>
              </a:rPr>
              <a:t>011 crystallographic texture, parallel </a:t>
            </a:r>
            <a:r>
              <a:rPr sz="1600" b="1" dirty="0">
                <a:latin typeface="Calibri"/>
                <a:cs typeface="Calibri"/>
              </a:rPr>
              <a:t>to </a:t>
            </a:r>
            <a:r>
              <a:rPr sz="1600" b="1" spc="-5" dirty="0">
                <a:latin typeface="Calibri"/>
                <a:cs typeface="Calibri"/>
              </a:rPr>
              <a:t>the columnar </a:t>
            </a:r>
            <a:r>
              <a:rPr sz="1600" b="1" spc="-15" dirty="0">
                <a:latin typeface="Calibri"/>
                <a:cs typeface="Calibri"/>
              </a:rPr>
              <a:t>grain </a:t>
            </a:r>
            <a:r>
              <a:rPr sz="1600" b="1" spc="-5" dirty="0">
                <a:latin typeface="Calibri"/>
                <a:cs typeface="Calibri"/>
              </a:rPr>
              <a:t>long </a:t>
            </a:r>
            <a:r>
              <a:rPr sz="1600" b="1" spc="5" dirty="0">
                <a:latin typeface="Calibri"/>
                <a:cs typeface="Calibri"/>
              </a:rPr>
              <a:t>axis, </a:t>
            </a:r>
            <a:r>
              <a:rPr sz="1600" b="1" dirty="0">
                <a:latin typeface="Calibri"/>
                <a:cs typeface="Calibri"/>
              </a:rPr>
              <a:t>is  </a:t>
            </a:r>
            <a:r>
              <a:rPr sz="1600" b="1" spc="5" dirty="0">
                <a:latin typeface="Calibri"/>
                <a:cs typeface="Calibri"/>
              </a:rPr>
              <a:t>also </a:t>
            </a:r>
            <a:r>
              <a:rPr sz="1600" b="1" spc="-10" dirty="0">
                <a:latin typeface="Calibri"/>
                <a:cs typeface="Calibri"/>
              </a:rPr>
              <a:t>observed where growth </a:t>
            </a:r>
            <a:r>
              <a:rPr sz="1600" b="1" dirty="0">
                <a:latin typeface="Calibri"/>
                <a:cs typeface="Calibri"/>
              </a:rPr>
              <a:t>is </a:t>
            </a:r>
            <a:r>
              <a:rPr sz="1600" b="1" spc="-10" dirty="0">
                <a:latin typeface="Calibri"/>
                <a:cs typeface="Calibri"/>
              </a:rPr>
              <a:t>not normal </a:t>
            </a:r>
            <a:r>
              <a:rPr sz="1600" b="1" dirty="0">
                <a:latin typeface="Calibri"/>
                <a:cs typeface="Calibri"/>
              </a:rPr>
              <a:t>to </a:t>
            </a:r>
            <a:r>
              <a:rPr sz="1600" b="1" spc="-5" dirty="0">
                <a:latin typeface="Calibri"/>
                <a:cs typeface="Calibri"/>
              </a:rPr>
              <a:t>the </a:t>
            </a:r>
            <a:r>
              <a:rPr sz="1600" b="1" dirty="0">
                <a:latin typeface="Calibri"/>
                <a:cs typeface="Calibri"/>
              </a:rPr>
              <a:t>Cu</a:t>
            </a:r>
            <a:r>
              <a:rPr sz="1600" b="1" spc="15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surface.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988300" y="4939462"/>
            <a:ext cx="1054100" cy="9608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81976" y="386715"/>
            <a:ext cx="421862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/>
              <a:t>EBSD</a:t>
            </a:r>
            <a:r>
              <a:rPr sz="1600" spc="-60" dirty="0"/>
              <a:t> </a:t>
            </a:r>
            <a:r>
              <a:rPr sz="1600" spc="-30" dirty="0"/>
              <a:t>Texture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0" y="6478588"/>
            <a:ext cx="3648075" cy="203200"/>
          </a:xfrm>
        </p:spPr>
        <p:txBody>
          <a:bodyPr/>
          <a:lstStyle/>
          <a:p>
            <a:pPr marL="12700">
              <a:lnSpc>
                <a:spcPts val="1430"/>
              </a:lnSpc>
            </a:pPr>
            <a:r>
              <a:rPr lang="en-GB" spc="-5" smtClean="0"/>
              <a:t>1/02/2019</a:t>
            </a:r>
            <a:endParaRPr lang="en-GB" spc="-10" dirty="0">
              <a:solidFill>
                <a:srgbClr val="A6791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42332" y="3057525"/>
            <a:ext cx="3429000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785241" y="3052953"/>
            <a:ext cx="3429000" cy="2571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845046" y="2215230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100x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LM(L),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0989">
              <a:spcBef>
                <a:spcPts val="75"/>
              </a:spcBef>
            </a:pP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Deceleration</a:t>
            </a:r>
            <a:endParaRPr sz="900">
              <a:latin typeface="Calibri"/>
              <a:cs typeface="Calibri"/>
            </a:endParaRPr>
          </a:p>
          <a:p>
            <a:pPr marL="9525"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 </a:t>
            </a:r>
            <a:r>
              <a:rPr sz="900" spc="-3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346549" y="5698049"/>
            <a:ext cx="2122646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LM(L)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59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320850" y="5706161"/>
            <a:ext cx="135731" cy="115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930"/>
              </a:lnSpc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881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1476" y="3048380"/>
            <a:ext cx="3429000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793241" y="3057525"/>
            <a:ext cx="3429000" cy="2571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845046" y="2215229"/>
          <a:ext cx="1545907" cy="695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26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spc="-15" dirty="0">
                          <a:latin typeface="Calibri"/>
                          <a:cs typeface="Calibri"/>
                        </a:rPr>
                        <a:t>Vacc.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1.5 kV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Mag.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250x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69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Signal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SE(L),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PDBSE(CP)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623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7007732" y="1626489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7008876" y="1770506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27405" y="44450"/>
                </a:lnTo>
                <a:lnTo>
                  <a:pt x="327405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27405" y="31750"/>
                </a:lnTo>
                <a:lnTo>
                  <a:pt x="327405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6929438" y="1523048"/>
            <a:ext cx="1451610" cy="510064"/>
          </a:xfrm>
          <a:custGeom>
            <a:avLst/>
            <a:gdLst/>
            <a:ahLst/>
            <a:cxnLst/>
            <a:rect l="l" t="t" r="r" b="b"/>
            <a:pathLst>
              <a:path w="1935479" h="680085">
                <a:moveTo>
                  <a:pt x="0" y="113284"/>
                </a:moveTo>
                <a:lnTo>
                  <a:pt x="8895" y="69169"/>
                </a:lnTo>
                <a:lnTo>
                  <a:pt x="33162" y="33162"/>
                </a:lnTo>
                <a:lnTo>
                  <a:pt x="69169" y="8895"/>
                </a:lnTo>
                <a:lnTo>
                  <a:pt x="113283" y="0"/>
                </a:lnTo>
                <a:lnTo>
                  <a:pt x="1822196" y="0"/>
                </a:lnTo>
                <a:lnTo>
                  <a:pt x="1866310" y="8895"/>
                </a:lnTo>
                <a:lnTo>
                  <a:pt x="1902317" y="33162"/>
                </a:lnTo>
                <a:lnTo>
                  <a:pt x="1926584" y="69169"/>
                </a:lnTo>
                <a:lnTo>
                  <a:pt x="1935479" y="113284"/>
                </a:lnTo>
                <a:lnTo>
                  <a:pt x="1935479" y="566420"/>
                </a:lnTo>
                <a:lnTo>
                  <a:pt x="1926584" y="610534"/>
                </a:lnTo>
                <a:lnTo>
                  <a:pt x="1902317" y="646541"/>
                </a:lnTo>
                <a:lnTo>
                  <a:pt x="1866310" y="670808"/>
                </a:lnTo>
                <a:lnTo>
                  <a:pt x="1822196" y="679704"/>
                </a:lnTo>
                <a:lnTo>
                  <a:pt x="113283" y="679704"/>
                </a:lnTo>
                <a:lnTo>
                  <a:pt x="69169" y="670808"/>
                </a:lnTo>
                <a:lnTo>
                  <a:pt x="33162" y="646541"/>
                </a:lnTo>
                <a:lnTo>
                  <a:pt x="8895" y="610534"/>
                </a:lnTo>
                <a:lnTo>
                  <a:pt x="0" y="566420"/>
                </a:lnTo>
                <a:lnTo>
                  <a:pt x="0" y="113284"/>
                </a:lnTo>
                <a:close/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7007732" y="1915668"/>
            <a:ext cx="293370" cy="57150"/>
          </a:xfrm>
          <a:custGeom>
            <a:avLst/>
            <a:gdLst/>
            <a:ahLst/>
            <a:cxnLst/>
            <a:rect l="l" t="t" r="r" b="b"/>
            <a:pathLst>
              <a:path w="391159" h="76200">
                <a:moveTo>
                  <a:pt x="50800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50800" y="44450"/>
                </a:lnTo>
                <a:lnTo>
                  <a:pt x="50800" y="31750"/>
                </a:lnTo>
                <a:close/>
              </a:path>
              <a:path w="391159" h="76200">
                <a:moveTo>
                  <a:pt x="139700" y="31750"/>
                </a:moveTo>
                <a:lnTo>
                  <a:pt x="88900" y="31750"/>
                </a:lnTo>
                <a:lnTo>
                  <a:pt x="88900" y="44450"/>
                </a:lnTo>
                <a:lnTo>
                  <a:pt x="139700" y="44450"/>
                </a:lnTo>
                <a:lnTo>
                  <a:pt x="139700" y="31750"/>
                </a:lnTo>
                <a:close/>
              </a:path>
              <a:path w="391159" h="76200">
                <a:moveTo>
                  <a:pt x="228600" y="31750"/>
                </a:moveTo>
                <a:lnTo>
                  <a:pt x="177800" y="31750"/>
                </a:lnTo>
                <a:lnTo>
                  <a:pt x="177800" y="44450"/>
                </a:lnTo>
                <a:lnTo>
                  <a:pt x="228600" y="44450"/>
                </a:lnTo>
                <a:lnTo>
                  <a:pt x="228600" y="31750"/>
                </a:lnTo>
                <a:close/>
              </a:path>
              <a:path w="391159" h="76200">
                <a:moveTo>
                  <a:pt x="314705" y="0"/>
                </a:moveTo>
                <a:lnTo>
                  <a:pt x="314705" y="76200"/>
                </a:lnTo>
                <a:lnTo>
                  <a:pt x="378205" y="44450"/>
                </a:lnTo>
                <a:lnTo>
                  <a:pt x="317500" y="44450"/>
                </a:lnTo>
                <a:lnTo>
                  <a:pt x="317500" y="31750"/>
                </a:lnTo>
                <a:lnTo>
                  <a:pt x="378205" y="31750"/>
                </a:lnTo>
                <a:lnTo>
                  <a:pt x="314705" y="0"/>
                </a:lnTo>
                <a:close/>
              </a:path>
              <a:path w="391159" h="76200">
                <a:moveTo>
                  <a:pt x="314705" y="31750"/>
                </a:moveTo>
                <a:lnTo>
                  <a:pt x="266700" y="31750"/>
                </a:lnTo>
                <a:lnTo>
                  <a:pt x="266700" y="44450"/>
                </a:lnTo>
                <a:lnTo>
                  <a:pt x="314705" y="44450"/>
                </a:lnTo>
                <a:lnTo>
                  <a:pt x="314705" y="31750"/>
                </a:lnTo>
                <a:close/>
              </a:path>
              <a:path w="391159" h="76200">
                <a:moveTo>
                  <a:pt x="378205" y="31750"/>
                </a:moveTo>
                <a:lnTo>
                  <a:pt x="317500" y="31750"/>
                </a:lnTo>
                <a:lnTo>
                  <a:pt x="317500" y="44450"/>
                </a:lnTo>
                <a:lnTo>
                  <a:pt x="378205" y="44450"/>
                </a:lnTo>
                <a:lnTo>
                  <a:pt x="390905" y="38100"/>
                </a:lnTo>
                <a:lnTo>
                  <a:pt x="378205" y="317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7332155" y="1553318"/>
            <a:ext cx="790575" cy="440922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618173">
              <a:lnSpc>
                <a:spcPct val="114799"/>
              </a:lnSpc>
              <a:spcBef>
                <a:spcPts val="71"/>
              </a:spcBef>
            </a:pPr>
            <a:r>
              <a:rPr sz="825" spc="-4" dirty="0">
                <a:latin typeface="Calibri"/>
                <a:cs typeface="Calibri"/>
              </a:rPr>
              <a:t>SE  </a:t>
            </a:r>
            <a:r>
              <a:rPr sz="825" dirty="0">
                <a:latin typeface="Calibri"/>
                <a:cs typeface="Calibri"/>
              </a:rPr>
              <a:t>B</a:t>
            </a:r>
            <a:r>
              <a:rPr sz="825" spc="-4" dirty="0">
                <a:latin typeface="Calibri"/>
                <a:cs typeface="Calibri"/>
              </a:rPr>
              <a:t>S</a:t>
            </a:r>
            <a:r>
              <a:rPr sz="825" dirty="0">
                <a:latin typeface="Calibri"/>
                <a:cs typeface="Calibri"/>
              </a:rPr>
              <a:t>E</a:t>
            </a:r>
            <a:endParaRPr sz="825">
              <a:latin typeface="Calibri"/>
              <a:cs typeface="Calibri"/>
            </a:endParaRPr>
          </a:p>
          <a:p>
            <a:pPr marL="30480">
              <a:spcBef>
                <a:spcPts val="101"/>
              </a:spcBef>
            </a:pPr>
            <a:r>
              <a:rPr sz="825" dirty="0">
                <a:latin typeface="Calibri"/>
                <a:cs typeface="Calibri"/>
              </a:rPr>
              <a:t>Conversion</a:t>
            </a:r>
            <a:r>
              <a:rPr sz="825" spc="-71" dirty="0">
                <a:latin typeface="Calibri"/>
                <a:cs typeface="Calibri"/>
              </a:rPr>
              <a:t> </a:t>
            </a:r>
            <a:r>
              <a:rPr sz="825" spc="-4" dirty="0">
                <a:latin typeface="Calibri"/>
                <a:cs typeface="Calibri"/>
              </a:rPr>
              <a:t>Signal</a:t>
            </a:r>
            <a:endParaRPr sz="825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3621278" y="0"/>
                </a:moveTo>
                <a:lnTo>
                  <a:pt x="158242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2" y="341376"/>
                </a:lnTo>
                <a:lnTo>
                  <a:pt x="3621278" y="341376"/>
                </a:lnTo>
                <a:lnTo>
                  <a:pt x="3671287" y="333308"/>
                </a:lnTo>
                <a:lnTo>
                  <a:pt x="3714725" y="310842"/>
                </a:lnTo>
                <a:lnTo>
                  <a:pt x="3748983" y="276587"/>
                </a:lnTo>
                <a:lnTo>
                  <a:pt x="3771450" y="233148"/>
                </a:lnTo>
                <a:lnTo>
                  <a:pt x="3779520" y="183134"/>
                </a:lnTo>
                <a:lnTo>
                  <a:pt x="3779520" y="158242"/>
                </a:lnTo>
                <a:lnTo>
                  <a:pt x="3771450" y="108227"/>
                </a:lnTo>
                <a:lnTo>
                  <a:pt x="3748983" y="64788"/>
                </a:lnTo>
                <a:lnTo>
                  <a:pt x="3714725" y="30533"/>
                </a:lnTo>
                <a:lnTo>
                  <a:pt x="3671287" y="8067"/>
                </a:lnTo>
                <a:lnTo>
                  <a:pt x="3621278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305805" y="5655564"/>
            <a:ext cx="2834640" cy="256223"/>
          </a:xfrm>
          <a:custGeom>
            <a:avLst/>
            <a:gdLst/>
            <a:ahLst/>
            <a:cxnLst/>
            <a:rect l="l" t="t" r="r" b="b"/>
            <a:pathLst>
              <a:path w="377952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2" y="0"/>
                </a:lnTo>
                <a:lnTo>
                  <a:pt x="3621278" y="0"/>
                </a:lnTo>
                <a:lnTo>
                  <a:pt x="3671287" y="8067"/>
                </a:lnTo>
                <a:lnTo>
                  <a:pt x="3714725" y="30533"/>
                </a:lnTo>
                <a:lnTo>
                  <a:pt x="3748983" y="64788"/>
                </a:lnTo>
                <a:lnTo>
                  <a:pt x="3771450" y="108227"/>
                </a:lnTo>
                <a:lnTo>
                  <a:pt x="3779520" y="158242"/>
                </a:lnTo>
                <a:lnTo>
                  <a:pt x="3779520" y="183134"/>
                </a:lnTo>
                <a:lnTo>
                  <a:pt x="3771450" y="233148"/>
                </a:lnTo>
                <a:lnTo>
                  <a:pt x="3748983" y="276587"/>
                </a:lnTo>
                <a:lnTo>
                  <a:pt x="3714725" y="310842"/>
                </a:lnTo>
                <a:lnTo>
                  <a:pt x="3671287" y="333308"/>
                </a:lnTo>
                <a:lnTo>
                  <a:pt x="3621278" y="341376"/>
                </a:lnTo>
                <a:lnTo>
                  <a:pt x="158242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1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3619754" y="0"/>
                </a:moveTo>
                <a:lnTo>
                  <a:pt x="158241" y="0"/>
                </a:lnTo>
                <a:lnTo>
                  <a:pt x="108232" y="8067"/>
                </a:lnTo>
                <a:lnTo>
                  <a:pt x="64794" y="30533"/>
                </a:lnTo>
                <a:lnTo>
                  <a:pt x="30536" y="64788"/>
                </a:lnTo>
                <a:lnTo>
                  <a:pt x="8069" y="108227"/>
                </a:lnTo>
                <a:lnTo>
                  <a:pt x="0" y="158242"/>
                </a:lnTo>
                <a:lnTo>
                  <a:pt x="0" y="183134"/>
                </a:lnTo>
                <a:lnTo>
                  <a:pt x="8069" y="233148"/>
                </a:lnTo>
                <a:lnTo>
                  <a:pt x="30536" y="276587"/>
                </a:lnTo>
                <a:lnTo>
                  <a:pt x="64794" y="310842"/>
                </a:lnTo>
                <a:lnTo>
                  <a:pt x="108232" y="333308"/>
                </a:lnTo>
                <a:lnTo>
                  <a:pt x="158241" y="341376"/>
                </a:lnTo>
                <a:lnTo>
                  <a:pt x="3619754" y="341376"/>
                </a:lnTo>
                <a:lnTo>
                  <a:pt x="3669763" y="333308"/>
                </a:lnTo>
                <a:lnTo>
                  <a:pt x="3713201" y="310842"/>
                </a:lnTo>
                <a:lnTo>
                  <a:pt x="3747459" y="276587"/>
                </a:lnTo>
                <a:lnTo>
                  <a:pt x="3769926" y="233148"/>
                </a:lnTo>
                <a:lnTo>
                  <a:pt x="3777995" y="183134"/>
                </a:lnTo>
                <a:lnTo>
                  <a:pt x="3777995" y="158242"/>
                </a:lnTo>
                <a:lnTo>
                  <a:pt x="3769926" y="108227"/>
                </a:lnTo>
                <a:lnTo>
                  <a:pt x="3747459" y="64788"/>
                </a:lnTo>
                <a:lnTo>
                  <a:pt x="3713201" y="30533"/>
                </a:lnTo>
                <a:lnTo>
                  <a:pt x="3669763" y="8067"/>
                </a:lnTo>
                <a:lnTo>
                  <a:pt x="361975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990981" y="5655564"/>
            <a:ext cx="2833688" cy="256223"/>
          </a:xfrm>
          <a:custGeom>
            <a:avLst/>
            <a:gdLst/>
            <a:ahLst/>
            <a:cxnLst/>
            <a:rect l="l" t="t" r="r" b="b"/>
            <a:pathLst>
              <a:path w="3778250" h="341629">
                <a:moveTo>
                  <a:pt x="0" y="158242"/>
                </a:moveTo>
                <a:lnTo>
                  <a:pt x="8069" y="108227"/>
                </a:lnTo>
                <a:lnTo>
                  <a:pt x="30536" y="64788"/>
                </a:lnTo>
                <a:lnTo>
                  <a:pt x="64794" y="30533"/>
                </a:lnTo>
                <a:lnTo>
                  <a:pt x="108232" y="8067"/>
                </a:lnTo>
                <a:lnTo>
                  <a:pt x="158241" y="0"/>
                </a:lnTo>
                <a:lnTo>
                  <a:pt x="3619754" y="0"/>
                </a:lnTo>
                <a:lnTo>
                  <a:pt x="3669763" y="8067"/>
                </a:lnTo>
                <a:lnTo>
                  <a:pt x="3713201" y="30533"/>
                </a:lnTo>
                <a:lnTo>
                  <a:pt x="3747459" y="64788"/>
                </a:lnTo>
                <a:lnTo>
                  <a:pt x="3769926" y="108227"/>
                </a:lnTo>
                <a:lnTo>
                  <a:pt x="3777995" y="158242"/>
                </a:lnTo>
                <a:lnTo>
                  <a:pt x="3777995" y="183134"/>
                </a:lnTo>
                <a:lnTo>
                  <a:pt x="3769926" y="233148"/>
                </a:lnTo>
                <a:lnTo>
                  <a:pt x="3747459" y="276587"/>
                </a:lnTo>
                <a:lnTo>
                  <a:pt x="3713201" y="310842"/>
                </a:lnTo>
                <a:lnTo>
                  <a:pt x="3669763" y="333308"/>
                </a:lnTo>
                <a:lnTo>
                  <a:pt x="3619754" y="341376"/>
                </a:lnTo>
                <a:lnTo>
                  <a:pt x="158241" y="341376"/>
                </a:lnTo>
                <a:lnTo>
                  <a:pt x="108232" y="333308"/>
                </a:lnTo>
                <a:lnTo>
                  <a:pt x="64794" y="310842"/>
                </a:lnTo>
                <a:lnTo>
                  <a:pt x="30536" y="276587"/>
                </a:lnTo>
                <a:lnTo>
                  <a:pt x="8069" y="233148"/>
                </a:lnTo>
                <a:lnTo>
                  <a:pt x="0" y="183134"/>
                </a:lnTo>
                <a:lnTo>
                  <a:pt x="0" y="158242"/>
                </a:lnTo>
                <a:close/>
              </a:path>
            </a:pathLst>
          </a:custGeom>
          <a:ln w="12192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4621149" y="2486025"/>
            <a:ext cx="718185" cy="0"/>
          </a:xfrm>
          <a:custGeom>
            <a:avLst/>
            <a:gdLst/>
            <a:ahLst/>
            <a:cxnLst/>
            <a:rect l="l" t="t" r="r" b="b"/>
            <a:pathLst>
              <a:path w="957579">
                <a:moveTo>
                  <a:pt x="0" y="0"/>
                </a:moveTo>
                <a:lnTo>
                  <a:pt x="957072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272533" y="2486025"/>
            <a:ext cx="239078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15" y="0"/>
                </a:lnTo>
              </a:path>
            </a:pathLst>
          </a:custGeom>
          <a:ln w="51815">
            <a:solidFill>
              <a:srgbClr val="76707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4272533" y="2466594"/>
            <a:ext cx="1066800" cy="39052"/>
          </a:xfrm>
          <a:custGeom>
            <a:avLst/>
            <a:gdLst/>
            <a:ahLst/>
            <a:cxnLst/>
            <a:rect l="l" t="t" r="r" b="b"/>
            <a:pathLst>
              <a:path w="1422400" h="52069">
                <a:moveTo>
                  <a:pt x="0" y="51815"/>
                </a:moveTo>
                <a:lnTo>
                  <a:pt x="1421891" y="51815"/>
                </a:lnTo>
                <a:lnTo>
                  <a:pt x="1421891" y="0"/>
                </a:lnTo>
                <a:lnTo>
                  <a:pt x="0" y="0"/>
                </a:lnTo>
                <a:lnTo>
                  <a:pt x="0" y="5181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780287" y="0"/>
                </a:move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5237227" y="2377440"/>
            <a:ext cx="615314" cy="178594"/>
          </a:xfrm>
          <a:custGeom>
            <a:avLst/>
            <a:gdLst/>
            <a:ahLst/>
            <a:cxnLst/>
            <a:rect l="l" t="t" r="r" b="b"/>
            <a:pathLst>
              <a:path w="820420" h="238125">
                <a:moveTo>
                  <a:pt x="819911" y="39624"/>
                </a:moveTo>
                <a:lnTo>
                  <a:pt x="816792" y="24217"/>
                </a:lnTo>
                <a:lnTo>
                  <a:pt x="808291" y="11620"/>
                </a:lnTo>
                <a:lnTo>
                  <a:pt x="795694" y="3119"/>
                </a:lnTo>
                <a:lnTo>
                  <a:pt x="780287" y="0"/>
                </a:lnTo>
                <a:lnTo>
                  <a:pt x="39624" y="0"/>
                </a:ln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0" y="198119"/>
                </a:lnTo>
                <a:lnTo>
                  <a:pt x="3119" y="213526"/>
                </a:lnTo>
                <a:lnTo>
                  <a:pt x="11620" y="226123"/>
                </a:lnTo>
                <a:lnTo>
                  <a:pt x="24217" y="234624"/>
                </a:lnTo>
                <a:lnTo>
                  <a:pt x="39624" y="237743"/>
                </a:lnTo>
                <a:lnTo>
                  <a:pt x="780287" y="237743"/>
                </a:lnTo>
                <a:lnTo>
                  <a:pt x="795694" y="234624"/>
                </a:lnTo>
                <a:lnTo>
                  <a:pt x="808291" y="226123"/>
                </a:lnTo>
                <a:lnTo>
                  <a:pt x="816792" y="213526"/>
                </a:lnTo>
                <a:lnTo>
                  <a:pt x="819911" y="198119"/>
                </a:lnTo>
                <a:lnTo>
                  <a:pt x="819911" y="396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4689729" y="1772793"/>
            <a:ext cx="649223" cy="662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4689728" y="1772794"/>
            <a:ext cx="649605" cy="662939"/>
          </a:xfrm>
          <a:custGeom>
            <a:avLst/>
            <a:gdLst/>
            <a:ahLst/>
            <a:cxnLst/>
            <a:rect l="l" t="t" r="r" b="b"/>
            <a:pathLst>
              <a:path w="866140" h="883919">
                <a:moveTo>
                  <a:pt x="163829" y="822198"/>
                </a:moveTo>
                <a:lnTo>
                  <a:pt x="163829" y="856868"/>
                </a:lnTo>
                <a:lnTo>
                  <a:pt x="231520" y="856868"/>
                </a:lnTo>
                <a:lnTo>
                  <a:pt x="359791" y="752728"/>
                </a:lnTo>
                <a:lnTo>
                  <a:pt x="865631" y="231648"/>
                </a:lnTo>
                <a:lnTo>
                  <a:pt x="865631" y="0"/>
                </a:lnTo>
                <a:lnTo>
                  <a:pt x="413257" y="0"/>
                </a:lnTo>
                <a:lnTo>
                  <a:pt x="167386" y="424561"/>
                </a:lnTo>
                <a:lnTo>
                  <a:pt x="0" y="876173"/>
                </a:lnTo>
                <a:lnTo>
                  <a:pt x="39242" y="883920"/>
                </a:lnTo>
                <a:lnTo>
                  <a:pt x="495173" y="77215"/>
                </a:lnTo>
                <a:lnTo>
                  <a:pt x="721359" y="77215"/>
                </a:lnTo>
                <a:lnTo>
                  <a:pt x="719581" y="212343"/>
                </a:lnTo>
                <a:lnTo>
                  <a:pt x="288544" y="725677"/>
                </a:lnTo>
                <a:lnTo>
                  <a:pt x="163829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3799332" y="1772793"/>
            <a:ext cx="646938" cy="6629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799332" y="1772794"/>
            <a:ext cx="647224" cy="662939"/>
          </a:xfrm>
          <a:custGeom>
            <a:avLst/>
            <a:gdLst/>
            <a:ahLst/>
            <a:cxnLst/>
            <a:rect l="l" t="t" r="r" b="b"/>
            <a:pathLst>
              <a:path w="862964" h="883919">
                <a:moveTo>
                  <a:pt x="699262" y="822198"/>
                </a:moveTo>
                <a:lnTo>
                  <a:pt x="699262" y="856868"/>
                </a:lnTo>
                <a:lnTo>
                  <a:pt x="631825" y="856868"/>
                </a:lnTo>
                <a:lnTo>
                  <a:pt x="504063" y="752728"/>
                </a:lnTo>
                <a:lnTo>
                  <a:pt x="0" y="231648"/>
                </a:lnTo>
                <a:lnTo>
                  <a:pt x="0" y="0"/>
                </a:lnTo>
                <a:lnTo>
                  <a:pt x="450850" y="0"/>
                </a:lnTo>
                <a:lnTo>
                  <a:pt x="695706" y="424561"/>
                </a:lnTo>
                <a:lnTo>
                  <a:pt x="862584" y="876173"/>
                </a:lnTo>
                <a:lnTo>
                  <a:pt x="823595" y="883920"/>
                </a:lnTo>
                <a:lnTo>
                  <a:pt x="369188" y="77215"/>
                </a:lnTo>
                <a:lnTo>
                  <a:pt x="143763" y="77215"/>
                </a:lnTo>
                <a:lnTo>
                  <a:pt x="145541" y="212343"/>
                </a:lnTo>
                <a:lnTo>
                  <a:pt x="575056" y="725677"/>
                </a:lnTo>
                <a:lnTo>
                  <a:pt x="699262" y="822198"/>
                </a:lnTo>
                <a:close/>
              </a:path>
            </a:pathLst>
          </a:custGeom>
          <a:ln w="3175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4688014" y="2048827"/>
            <a:ext cx="120015" cy="328136"/>
          </a:xfrm>
          <a:custGeom>
            <a:avLst/>
            <a:gdLst/>
            <a:ahLst/>
            <a:cxnLst/>
            <a:rect l="l" t="t" r="r" b="b"/>
            <a:pathLst>
              <a:path w="160020" h="437514">
                <a:moveTo>
                  <a:pt x="0" y="437388"/>
                </a:moveTo>
                <a:lnTo>
                  <a:pt x="160019" y="0"/>
                </a:lnTo>
              </a:path>
            </a:pathLst>
          </a:custGeom>
          <a:ln w="19812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4311968" y="2037398"/>
            <a:ext cx="121444" cy="329565"/>
          </a:xfrm>
          <a:custGeom>
            <a:avLst/>
            <a:gdLst/>
            <a:ahLst/>
            <a:cxnLst/>
            <a:rect l="l" t="t" r="r" b="b"/>
            <a:pathLst>
              <a:path w="161925" h="439419">
                <a:moveTo>
                  <a:pt x="161544" y="438912"/>
                </a:moveTo>
                <a:lnTo>
                  <a:pt x="0" y="0"/>
                </a:lnTo>
              </a:path>
            </a:pathLst>
          </a:custGeom>
          <a:ln w="19811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832604" y="1834515"/>
            <a:ext cx="392048" cy="4446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4832603" y="1834514"/>
            <a:ext cx="392430" cy="444818"/>
          </a:xfrm>
          <a:custGeom>
            <a:avLst/>
            <a:gdLst/>
            <a:ahLst/>
            <a:cxnLst/>
            <a:rect l="l" t="t" r="r" b="b"/>
            <a:pathLst>
              <a:path w="523240" h="593089">
                <a:moveTo>
                  <a:pt x="522731" y="0"/>
                </a:moveTo>
                <a:lnTo>
                  <a:pt x="317119" y="0"/>
                </a:lnTo>
                <a:lnTo>
                  <a:pt x="0" y="592835"/>
                </a:lnTo>
                <a:lnTo>
                  <a:pt x="154304" y="592835"/>
                </a:lnTo>
                <a:lnTo>
                  <a:pt x="522731" y="123443"/>
                </a:lnTo>
                <a:lnTo>
                  <a:pt x="522731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4834890" y="1930527"/>
            <a:ext cx="384334" cy="346710"/>
          </a:xfrm>
          <a:custGeom>
            <a:avLst/>
            <a:gdLst/>
            <a:ahLst/>
            <a:cxnLst/>
            <a:rect l="l" t="t" r="r" b="b"/>
            <a:pathLst>
              <a:path w="512445" h="462280">
                <a:moveTo>
                  <a:pt x="512063" y="0"/>
                </a:moveTo>
                <a:lnTo>
                  <a:pt x="0" y="461772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4944617" y="1839087"/>
            <a:ext cx="125730" cy="444818"/>
          </a:xfrm>
          <a:custGeom>
            <a:avLst/>
            <a:gdLst/>
            <a:ahLst/>
            <a:cxnLst/>
            <a:rect l="l" t="t" r="r" b="b"/>
            <a:pathLst>
              <a:path w="167640" h="593089">
                <a:moveTo>
                  <a:pt x="167640" y="0"/>
                </a:moveTo>
                <a:lnTo>
                  <a:pt x="0" y="5928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3898773" y="1833373"/>
            <a:ext cx="414909" cy="4377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898773" y="1833372"/>
            <a:ext cx="415290" cy="438150"/>
          </a:xfrm>
          <a:custGeom>
            <a:avLst/>
            <a:gdLst/>
            <a:ahLst/>
            <a:cxnLst/>
            <a:rect l="l" t="t" r="r" b="b"/>
            <a:pathLst>
              <a:path w="553720" h="584200">
                <a:moveTo>
                  <a:pt x="0" y="0"/>
                </a:moveTo>
                <a:lnTo>
                  <a:pt x="221234" y="0"/>
                </a:lnTo>
                <a:lnTo>
                  <a:pt x="553212" y="583691"/>
                </a:lnTo>
                <a:lnTo>
                  <a:pt x="397256" y="583691"/>
                </a:lnTo>
                <a:lnTo>
                  <a:pt x="0" y="11480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058793" y="1828801"/>
            <a:ext cx="138589" cy="442436"/>
          </a:xfrm>
          <a:custGeom>
            <a:avLst/>
            <a:gdLst/>
            <a:ahLst/>
            <a:cxnLst/>
            <a:rect l="l" t="t" r="r" b="b"/>
            <a:pathLst>
              <a:path w="184785" h="589914">
                <a:moveTo>
                  <a:pt x="0" y="0"/>
                </a:moveTo>
                <a:lnTo>
                  <a:pt x="184403" y="58978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3901059" y="1919097"/>
            <a:ext cx="407194" cy="352425"/>
          </a:xfrm>
          <a:custGeom>
            <a:avLst/>
            <a:gdLst/>
            <a:ahLst/>
            <a:cxnLst/>
            <a:rect l="l" t="t" r="r" b="b"/>
            <a:pathLst>
              <a:path w="542925" h="469900">
                <a:moveTo>
                  <a:pt x="0" y="0"/>
                </a:moveTo>
                <a:lnTo>
                  <a:pt x="542543" y="4693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4562285" y="2672905"/>
            <a:ext cx="5715" cy="305753"/>
          </a:xfrm>
          <a:custGeom>
            <a:avLst/>
            <a:gdLst/>
            <a:ahLst/>
            <a:cxnLst/>
            <a:rect l="l" t="t" r="r" b="b"/>
            <a:pathLst>
              <a:path w="7620" h="407669">
                <a:moveTo>
                  <a:pt x="7112" y="0"/>
                </a:moveTo>
                <a:lnTo>
                  <a:pt x="0" y="40716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4551997" y="2978087"/>
            <a:ext cx="55245" cy="72390"/>
          </a:xfrm>
          <a:custGeom>
            <a:avLst/>
            <a:gdLst/>
            <a:ahLst/>
            <a:cxnLst/>
            <a:rect l="l" t="t" r="r" b="b"/>
            <a:pathLst>
              <a:path w="73660" h="96519">
                <a:moveTo>
                  <a:pt x="73152" y="0"/>
                </a:moveTo>
                <a:lnTo>
                  <a:pt x="0" y="96012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501705" y="2978087"/>
            <a:ext cx="50483" cy="72390"/>
          </a:xfrm>
          <a:custGeom>
            <a:avLst/>
            <a:gdLst/>
            <a:ahLst/>
            <a:cxnLst/>
            <a:rect l="l" t="t" r="r" b="b"/>
            <a:pathLst>
              <a:path w="67310" h="96519">
                <a:moveTo>
                  <a:pt x="67055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4446841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4606862" y="2978087"/>
            <a:ext cx="51435" cy="72390"/>
          </a:xfrm>
          <a:custGeom>
            <a:avLst/>
            <a:gdLst/>
            <a:ahLst/>
            <a:cxnLst/>
            <a:rect l="l" t="t" r="r" b="b"/>
            <a:pathLst>
              <a:path w="68579" h="96519">
                <a:moveTo>
                  <a:pt x="68579" y="0"/>
                </a:moveTo>
                <a:lnTo>
                  <a:pt x="0" y="96012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 txBox="1"/>
          <p:nvPr/>
        </p:nvSpPr>
        <p:spPr>
          <a:xfrm>
            <a:off x="4456747" y="2730913"/>
            <a:ext cx="894398" cy="2866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17182" marR="3810" indent="-308134">
              <a:spcBef>
                <a:spcPts val="75"/>
              </a:spcBef>
              <a:tabLst>
                <a:tab pos="243364" algn="l"/>
              </a:tabLst>
            </a:pPr>
            <a:r>
              <a:rPr sz="900" u="heavy" dirty="0">
                <a:solidFill>
                  <a:srgbClr val="A6A6A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	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spc="-34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Decele</a:t>
            </a:r>
            <a:r>
              <a:rPr sz="900" spc="-19" dirty="0">
                <a:solidFill>
                  <a:srgbClr val="A6A6A6"/>
                </a:solidFill>
                <a:latin typeface="Calibri"/>
                <a:cs typeface="Calibri"/>
              </a:rPr>
              <a:t>r</a:t>
            </a:r>
            <a:r>
              <a:rPr sz="900" spc="-11" dirty="0">
                <a:solidFill>
                  <a:srgbClr val="A6A6A6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A6A6A6"/>
                </a:solidFill>
                <a:latin typeface="Calibri"/>
                <a:cs typeface="Calibri"/>
              </a:rPr>
              <a:t>tion  </a:t>
            </a:r>
            <a:r>
              <a:rPr sz="900" spc="-4" dirty="0">
                <a:solidFill>
                  <a:srgbClr val="A6A6A6"/>
                </a:solidFill>
                <a:latin typeface="Calibri"/>
                <a:cs typeface="Calibri"/>
              </a:rPr>
              <a:t>OFF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281677" y="2665619"/>
            <a:ext cx="542925" cy="0"/>
          </a:xfrm>
          <a:custGeom>
            <a:avLst/>
            <a:gdLst/>
            <a:ahLst/>
            <a:cxnLst/>
            <a:rect l="l" t="t" r="r" b="b"/>
            <a:pathLst>
              <a:path w="723900">
                <a:moveTo>
                  <a:pt x="0" y="0"/>
                </a:moveTo>
                <a:lnTo>
                  <a:pt x="723519" y="0"/>
                </a:lnTo>
              </a:path>
            </a:pathLst>
          </a:custGeom>
          <a:ln w="60578">
            <a:solidFill>
              <a:srgbClr val="99FF99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4824317" y="2627757"/>
            <a:ext cx="15240" cy="60960"/>
          </a:xfrm>
          <a:custGeom>
            <a:avLst/>
            <a:gdLst/>
            <a:ahLst/>
            <a:cxnLst/>
            <a:rect l="l" t="t" r="r" b="b"/>
            <a:pathLst>
              <a:path w="20320" h="81280">
                <a:moveTo>
                  <a:pt x="20192" y="0"/>
                </a:moveTo>
                <a:lnTo>
                  <a:pt x="0" y="20193"/>
                </a:lnTo>
                <a:lnTo>
                  <a:pt x="0" y="80772"/>
                </a:lnTo>
                <a:lnTo>
                  <a:pt x="20192" y="60578"/>
                </a:lnTo>
                <a:lnTo>
                  <a:pt x="20192" y="0"/>
                </a:lnTo>
                <a:close/>
              </a:path>
            </a:pathLst>
          </a:custGeom>
          <a:solidFill>
            <a:srgbClr val="7ACD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4281677" y="2635329"/>
            <a:ext cx="558165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712" y="0"/>
                </a:lnTo>
              </a:path>
            </a:pathLst>
          </a:custGeom>
          <a:ln w="20193">
            <a:solidFill>
              <a:srgbClr val="ACFFAC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4281677" y="2627757"/>
            <a:ext cx="558165" cy="60960"/>
          </a:xfrm>
          <a:custGeom>
            <a:avLst/>
            <a:gdLst/>
            <a:ahLst/>
            <a:cxnLst/>
            <a:rect l="l" t="t" r="r" b="b"/>
            <a:pathLst>
              <a:path w="744220" h="81280">
                <a:moveTo>
                  <a:pt x="0" y="20193"/>
                </a:moveTo>
                <a:lnTo>
                  <a:pt x="20193" y="0"/>
                </a:lnTo>
                <a:lnTo>
                  <a:pt x="743712" y="0"/>
                </a:lnTo>
                <a:lnTo>
                  <a:pt x="743712" y="60578"/>
                </a:lnTo>
                <a:lnTo>
                  <a:pt x="723519" y="80772"/>
                </a:lnTo>
                <a:lnTo>
                  <a:pt x="0" y="80772"/>
                </a:lnTo>
                <a:lnTo>
                  <a:pt x="0" y="20193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4281677" y="2627757"/>
            <a:ext cx="558165" cy="15240"/>
          </a:xfrm>
          <a:custGeom>
            <a:avLst/>
            <a:gdLst/>
            <a:ahLst/>
            <a:cxnLst/>
            <a:rect l="l" t="t" r="r" b="b"/>
            <a:pathLst>
              <a:path w="744220" h="20319">
                <a:moveTo>
                  <a:pt x="0" y="20193"/>
                </a:moveTo>
                <a:lnTo>
                  <a:pt x="723519" y="20193"/>
                </a:lnTo>
                <a:lnTo>
                  <a:pt x="74371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4824317" y="2642902"/>
            <a:ext cx="0" cy="4572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578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207507" y="2117988"/>
            <a:ext cx="823532" cy="3834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 txBox="1"/>
          <p:nvPr/>
        </p:nvSpPr>
        <p:spPr>
          <a:xfrm>
            <a:off x="5306759" y="2154364"/>
            <a:ext cx="613886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PD</a:t>
            </a:r>
            <a:r>
              <a:rPr sz="1350" spc="-49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6F2F9F"/>
                </a:solidFill>
                <a:latin typeface="Calibri"/>
                <a:cs typeface="Calibri"/>
              </a:rPr>
              <a:t>BSED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391406" y="2463165"/>
            <a:ext cx="368998" cy="1684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3794760" y="2452878"/>
            <a:ext cx="88297" cy="1565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3838861" y="2457450"/>
            <a:ext cx="331946" cy="147638"/>
          </a:xfrm>
          <a:custGeom>
            <a:avLst/>
            <a:gdLst/>
            <a:ahLst/>
            <a:cxnLst/>
            <a:rect l="l" t="t" r="r" b="b"/>
            <a:pathLst>
              <a:path w="442595" h="196850">
                <a:moveTo>
                  <a:pt x="0" y="196596"/>
                </a:moveTo>
                <a:lnTo>
                  <a:pt x="389890" y="196596"/>
                </a:lnTo>
                <a:lnTo>
                  <a:pt x="410394" y="188862"/>
                </a:lnTo>
                <a:lnTo>
                  <a:pt x="427148" y="167782"/>
                </a:lnTo>
                <a:lnTo>
                  <a:pt x="438449" y="136534"/>
                </a:lnTo>
                <a:lnTo>
                  <a:pt x="442595" y="98298"/>
                </a:lnTo>
                <a:lnTo>
                  <a:pt x="438449" y="60061"/>
                </a:lnTo>
                <a:lnTo>
                  <a:pt x="427148" y="28813"/>
                </a:lnTo>
                <a:lnTo>
                  <a:pt x="410394" y="7733"/>
                </a:lnTo>
                <a:lnTo>
                  <a:pt x="389890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146303" y="0"/>
                </a:moveTo>
                <a:lnTo>
                  <a:pt x="0" y="0"/>
                </a:lnTo>
                <a:lnTo>
                  <a:pt x="28467" y="14245"/>
                </a:lnTo>
                <a:lnTo>
                  <a:pt x="51720" y="53101"/>
                </a:lnTo>
                <a:lnTo>
                  <a:pt x="67401" y="110745"/>
                </a:lnTo>
                <a:lnTo>
                  <a:pt x="73151" y="181356"/>
                </a:lnTo>
                <a:lnTo>
                  <a:pt x="67401" y="251966"/>
                </a:lnTo>
                <a:lnTo>
                  <a:pt x="51720" y="309610"/>
                </a:lnTo>
                <a:lnTo>
                  <a:pt x="28467" y="348466"/>
                </a:lnTo>
                <a:lnTo>
                  <a:pt x="0" y="362712"/>
                </a:ln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0"/>
                </a:move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3714750" y="2385441"/>
            <a:ext cx="110014" cy="272415"/>
          </a:xfrm>
          <a:custGeom>
            <a:avLst/>
            <a:gdLst/>
            <a:ahLst/>
            <a:cxnLst/>
            <a:rect l="l" t="t" r="r" b="b"/>
            <a:pathLst>
              <a:path w="146685" h="363219">
                <a:moveTo>
                  <a:pt x="73151" y="362712"/>
                </a:moveTo>
                <a:lnTo>
                  <a:pt x="101619" y="348466"/>
                </a:lnTo>
                <a:lnTo>
                  <a:pt x="124872" y="309610"/>
                </a:lnTo>
                <a:lnTo>
                  <a:pt x="140553" y="251966"/>
                </a:lnTo>
                <a:lnTo>
                  <a:pt x="146303" y="181356"/>
                </a:lnTo>
                <a:lnTo>
                  <a:pt x="140553" y="110745"/>
                </a:lnTo>
                <a:lnTo>
                  <a:pt x="124872" y="53101"/>
                </a:lnTo>
                <a:lnTo>
                  <a:pt x="101619" y="14245"/>
                </a:lnTo>
                <a:lnTo>
                  <a:pt x="73151" y="0"/>
                </a:lnTo>
                <a:lnTo>
                  <a:pt x="44684" y="14245"/>
                </a:lnTo>
                <a:lnTo>
                  <a:pt x="21431" y="53101"/>
                </a:lnTo>
                <a:lnTo>
                  <a:pt x="5750" y="110745"/>
                </a:lnTo>
                <a:lnTo>
                  <a:pt x="0" y="181356"/>
                </a:lnTo>
                <a:lnTo>
                  <a:pt x="5750" y="251966"/>
                </a:lnTo>
                <a:lnTo>
                  <a:pt x="21431" y="309610"/>
                </a:lnTo>
                <a:lnTo>
                  <a:pt x="44684" y="348466"/>
                </a:lnTo>
                <a:lnTo>
                  <a:pt x="73151" y="362712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3769614" y="2385441"/>
            <a:ext cx="164783" cy="272415"/>
          </a:xfrm>
          <a:custGeom>
            <a:avLst/>
            <a:gdLst/>
            <a:ahLst/>
            <a:cxnLst/>
            <a:rect l="l" t="t" r="r" b="b"/>
            <a:pathLst>
              <a:path w="219710" h="363219">
                <a:moveTo>
                  <a:pt x="0" y="362712"/>
                </a:moveTo>
                <a:lnTo>
                  <a:pt x="146303" y="362712"/>
                </a:lnTo>
                <a:lnTo>
                  <a:pt x="174771" y="348466"/>
                </a:lnTo>
                <a:lnTo>
                  <a:pt x="198024" y="309610"/>
                </a:lnTo>
                <a:lnTo>
                  <a:pt x="213705" y="251966"/>
                </a:lnTo>
                <a:lnTo>
                  <a:pt x="219456" y="181356"/>
                </a:lnTo>
                <a:lnTo>
                  <a:pt x="213705" y="110745"/>
                </a:lnTo>
                <a:lnTo>
                  <a:pt x="198024" y="53101"/>
                </a:lnTo>
                <a:lnTo>
                  <a:pt x="174771" y="14245"/>
                </a:lnTo>
                <a:lnTo>
                  <a:pt x="146303" y="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3048381" y="2265435"/>
            <a:ext cx="656654" cy="3834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 txBox="1"/>
          <p:nvPr/>
        </p:nvSpPr>
        <p:spPr>
          <a:xfrm>
            <a:off x="3147441" y="2302287"/>
            <a:ext cx="44672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1350" spc="-4" dirty="0">
                <a:solidFill>
                  <a:srgbClr val="00AF50"/>
                </a:solidFill>
                <a:latin typeface="Calibri"/>
                <a:cs typeface="Calibri"/>
              </a:rPr>
              <a:t>L</a:t>
            </a:r>
            <a:r>
              <a:rPr sz="1350" spc="-11" dirty="0">
                <a:solidFill>
                  <a:srgbClr val="00AF50"/>
                </a:solidFill>
                <a:latin typeface="Calibri"/>
                <a:cs typeface="Calibri"/>
              </a:rPr>
              <a:t>ow</a:t>
            </a:r>
            <a:r>
              <a:rPr sz="1350" dirty="0">
                <a:solidFill>
                  <a:srgbClr val="00AF50"/>
                </a:solidFill>
                <a:latin typeface="Calibri"/>
                <a:cs typeface="Calibri"/>
              </a:rPr>
              <a:t>er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199383" y="2514791"/>
            <a:ext cx="335756" cy="118110"/>
          </a:xfrm>
          <a:custGeom>
            <a:avLst/>
            <a:gdLst/>
            <a:ahLst/>
            <a:cxnLst/>
            <a:rect l="l" t="t" r="r" b="b"/>
            <a:pathLst>
              <a:path w="447675" h="157480">
                <a:moveTo>
                  <a:pt x="76253" y="31377"/>
                </a:moveTo>
                <a:lnTo>
                  <a:pt x="74244" y="43918"/>
                </a:lnTo>
                <a:lnTo>
                  <a:pt x="193421" y="63881"/>
                </a:lnTo>
                <a:lnTo>
                  <a:pt x="256921" y="75819"/>
                </a:lnTo>
                <a:lnTo>
                  <a:pt x="294513" y="83820"/>
                </a:lnTo>
                <a:lnTo>
                  <a:pt x="341629" y="95758"/>
                </a:lnTo>
                <a:lnTo>
                  <a:pt x="385318" y="111379"/>
                </a:lnTo>
                <a:lnTo>
                  <a:pt x="419735" y="133858"/>
                </a:lnTo>
                <a:lnTo>
                  <a:pt x="436499" y="156972"/>
                </a:lnTo>
                <a:lnTo>
                  <a:pt x="447421" y="150368"/>
                </a:lnTo>
                <a:lnTo>
                  <a:pt x="419481" y="116712"/>
                </a:lnTo>
                <a:lnTo>
                  <a:pt x="381253" y="95885"/>
                </a:lnTo>
                <a:lnTo>
                  <a:pt x="330581" y="79501"/>
                </a:lnTo>
                <a:lnTo>
                  <a:pt x="278891" y="67437"/>
                </a:lnTo>
                <a:lnTo>
                  <a:pt x="217804" y="55372"/>
                </a:lnTo>
                <a:lnTo>
                  <a:pt x="172847" y="47371"/>
                </a:lnTo>
                <a:lnTo>
                  <a:pt x="76253" y="31377"/>
                </a:lnTo>
                <a:close/>
              </a:path>
              <a:path w="447675" h="157480">
                <a:moveTo>
                  <a:pt x="81279" y="0"/>
                </a:moveTo>
                <a:lnTo>
                  <a:pt x="0" y="25654"/>
                </a:lnTo>
                <a:lnTo>
                  <a:pt x="69214" y="75311"/>
                </a:lnTo>
                <a:lnTo>
                  <a:pt x="74244" y="43918"/>
                </a:lnTo>
                <a:lnTo>
                  <a:pt x="61722" y="41910"/>
                </a:lnTo>
                <a:lnTo>
                  <a:pt x="63753" y="29337"/>
                </a:lnTo>
                <a:lnTo>
                  <a:pt x="76580" y="29337"/>
                </a:lnTo>
                <a:lnTo>
                  <a:pt x="81279" y="0"/>
                </a:lnTo>
                <a:close/>
              </a:path>
              <a:path w="447675" h="157480">
                <a:moveTo>
                  <a:pt x="63753" y="29337"/>
                </a:moveTo>
                <a:lnTo>
                  <a:pt x="61722" y="41910"/>
                </a:lnTo>
                <a:lnTo>
                  <a:pt x="74244" y="43918"/>
                </a:lnTo>
                <a:lnTo>
                  <a:pt x="76253" y="31377"/>
                </a:lnTo>
                <a:lnTo>
                  <a:pt x="63753" y="29337"/>
                </a:lnTo>
                <a:close/>
              </a:path>
              <a:path w="447675" h="157480">
                <a:moveTo>
                  <a:pt x="76580" y="29337"/>
                </a:moveTo>
                <a:lnTo>
                  <a:pt x="63753" y="29337"/>
                </a:lnTo>
                <a:lnTo>
                  <a:pt x="76253" y="31377"/>
                </a:lnTo>
                <a:lnTo>
                  <a:pt x="76580" y="293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327523" y="1394450"/>
            <a:ext cx="517207" cy="298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 txBox="1"/>
          <p:nvPr/>
        </p:nvSpPr>
        <p:spPr>
          <a:xfrm>
            <a:off x="5402580" y="1419949"/>
            <a:ext cx="357663" cy="17168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U</a:t>
            </a:r>
            <a:r>
              <a:rPr sz="1050" spc="-8" dirty="0">
                <a:solidFill>
                  <a:srgbClr val="7E7E7E"/>
                </a:solidFill>
                <a:latin typeface="Calibri"/>
                <a:cs typeface="Calibri"/>
              </a:rPr>
              <a:t>pp</a:t>
            </a:r>
            <a:r>
              <a:rPr sz="1050" spc="-4" dirty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229939" y="1466564"/>
            <a:ext cx="96381" cy="1444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4973860" y="1471327"/>
            <a:ext cx="329565" cy="232410"/>
          </a:xfrm>
          <a:custGeom>
            <a:avLst/>
            <a:gdLst/>
            <a:ahLst/>
            <a:cxnLst/>
            <a:rect l="l" t="t" r="r" b="b"/>
            <a:pathLst>
              <a:path w="439420" h="309880">
                <a:moveTo>
                  <a:pt x="439292" y="179958"/>
                </a:moveTo>
                <a:lnTo>
                  <a:pt x="91566" y="309879"/>
                </a:lnTo>
                <a:lnTo>
                  <a:pt x="70123" y="309810"/>
                </a:lnTo>
                <a:lnTo>
                  <a:pt x="47561" y="296275"/>
                </a:lnTo>
                <a:lnTo>
                  <a:pt x="26523" y="271571"/>
                </a:lnTo>
                <a:lnTo>
                  <a:pt x="9651" y="237997"/>
                </a:lnTo>
                <a:lnTo>
                  <a:pt x="361" y="201572"/>
                </a:lnTo>
                <a:lnTo>
                  <a:pt x="0" y="169100"/>
                </a:lnTo>
                <a:lnTo>
                  <a:pt x="8116" y="144057"/>
                </a:lnTo>
                <a:lnTo>
                  <a:pt x="24256" y="129920"/>
                </a:lnTo>
                <a:lnTo>
                  <a:pt x="37210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158686" y="0"/>
                </a:moveTo>
                <a:lnTo>
                  <a:pt x="28130" y="48894"/>
                </a:lnTo>
                <a:lnTo>
                  <a:pt x="7552" y="71360"/>
                </a:lnTo>
                <a:lnTo>
                  <a:pt x="0" y="114506"/>
                </a:lnTo>
                <a:lnTo>
                  <a:pt x="5591" y="172249"/>
                </a:lnTo>
                <a:lnTo>
                  <a:pt x="24447" y="238505"/>
                </a:lnTo>
                <a:lnTo>
                  <a:pt x="53651" y="300855"/>
                </a:lnTo>
                <a:lnTo>
                  <a:pt x="87296" y="348106"/>
                </a:lnTo>
                <a:lnTo>
                  <a:pt x="121298" y="375737"/>
                </a:lnTo>
                <a:lnTo>
                  <a:pt x="151574" y="379221"/>
                </a:lnTo>
                <a:lnTo>
                  <a:pt x="282130" y="330453"/>
                </a:lnTo>
                <a:lnTo>
                  <a:pt x="251874" y="326967"/>
                </a:lnTo>
                <a:lnTo>
                  <a:pt x="217916" y="299323"/>
                </a:lnTo>
                <a:lnTo>
                  <a:pt x="184314" y="252033"/>
                </a:lnTo>
                <a:lnTo>
                  <a:pt x="155130" y="189611"/>
                </a:lnTo>
                <a:lnTo>
                  <a:pt x="136255" y="123408"/>
                </a:lnTo>
                <a:lnTo>
                  <a:pt x="130619" y="65659"/>
                </a:lnTo>
                <a:lnTo>
                  <a:pt x="138128" y="22482"/>
                </a:lnTo>
                <a:lnTo>
                  <a:pt x="158686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28067" y="0"/>
                </a:moveTo>
                <a:lnTo>
                  <a:pt x="7508" y="22482"/>
                </a:lnTo>
                <a:lnTo>
                  <a:pt x="0" y="65659"/>
                </a:lnTo>
                <a:lnTo>
                  <a:pt x="5635" y="123408"/>
                </a:lnTo>
                <a:lnTo>
                  <a:pt x="24511" y="189611"/>
                </a:lnTo>
                <a:lnTo>
                  <a:pt x="53695" y="252033"/>
                </a:lnTo>
                <a:lnTo>
                  <a:pt x="87296" y="299323"/>
                </a:lnTo>
                <a:lnTo>
                  <a:pt x="121255" y="326967"/>
                </a:lnTo>
                <a:lnTo>
                  <a:pt x="151511" y="330453"/>
                </a:lnTo>
                <a:lnTo>
                  <a:pt x="172142" y="307971"/>
                </a:lnTo>
                <a:lnTo>
                  <a:pt x="179689" y="264794"/>
                </a:lnTo>
                <a:lnTo>
                  <a:pt x="174067" y="207045"/>
                </a:lnTo>
                <a:lnTo>
                  <a:pt x="155194" y="140842"/>
                </a:lnTo>
                <a:lnTo>
                  <a:pt x="125989" y="78420"/>
                </a:lnTo>
                <a:lnTo>
                  <a:pt x="92344" y="31130"/>
                </a:lnTo>
                <a:lnTo>
                  <a:pt x="58342" y="3486"/>
                </a:lnTo>
                <a:lnTo>
                  <a:pt x="28067" y="0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5235798" y="1417225"/>
            <a:ext cx="134779" cy="248126"/>
          </a:xfrm>
          <a:custGeom>
            <a:avLst/>
            <a:gdLst/>
            <a:ahLst/>
            <a:cxnLst/>
            <a:rect l="l" t="t" r="r" b="b"/>
            <a:pathLst>
              <a:path w="179704" h="330834">
                <a:moveTo>
                  <a:pt x="151511" y="330453"/>
                </a:moveTo>
                <a:lnTo>
                  <a:pt x="87296" y="299323"/>
                </a:lnTo>
                <a:lnTo>
                  <a:pt x="53695" y="252033"/>
                </a:lnTo>
                <a:lnTo>
                  <a:pt x="24511" y="189611"/>
                </a:lnTo>
                <a:lnTo>
                  <a:pt x="5635" y="123408"/>
                </a:lnTo>
                <a:lnTo>
                  <a:pt x="0" y="65659"/>
                </a:lnTo>
                <a:lnTo>
                  <a:pt x="7508" y="22482"/>
                </a:lnTo>
                <a:lnTo>
                  <a:pt x="28067" y="0"/>
                </a:lnTo>
                <a:lnTo>
                  <a:pt x="58342" y="3486"/>
                </a:lnTo>
                <a:lnTo>
                  <a:pt x="92344" y="31130"/>
                </a:lnTo>
                <a:lnTo>
                  <a:pt x="125989" y="78420"/>
                </a:lnTo>
                <a:lnTo>
                  <a:pt x="155194" y="140842"/>
                </a:lnTo>
                <a:lnTo>
                  <a:pt x="174067" y="207045"/>
                </a:lnTo>
                <a:lnTo>
                  <a:pt x="179689" y="264794"/>
                </a:lnTo>
                <a:lnTo>
                  <a:pt x="172142" y="307971"/>
                </a:lnTo>
                <a:lnTo>
                  <a:pt x="151511" y="330453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5137833" y="1417225"/>
            <a:ext cx="211931" cy="284798"/>
          </a:xfrm>
          <a:custGeom>
            <a:avLst/>
            <a:gdLst/>
            <a:ahLst/>
            <a:cxnLst/>
            <a:rect l="l" t="t" r="r" b="b"/>
            <a:pathLst>
              <a:path w="282575" h="379730">
                <a:moveTo>
                  <a:pt x="282130" y="330453"/>
                </a:moveTo>
                <a:lnTo>
                  <a:pt x="151574" y="379221"/>
                </a:lnTo>
                <a:lnTo>
                  <a:pt x="121298" y="375737"/>
                </a:lnTo>
                <a:lnTo>
                  <a:pt x="87296" y="348106"/>
                </a:lnTo>
                <a:lnTo>
                  <a:pt x="53651" y="300855"/>
                </a:lnTo>
                <a:lnTo>
                  <a:pt x="24447" y="238505"/>
                </a:lnTo>
                <a:lnTo>
                  <a:pt x="5591" y="172249"/>
                </a:lnTo>
                <a:lnTo>
                  <a:pt x="0" y="114506"/>
                </a:lnTo>
                <a:lnTo>
                  <a:pt x="7552" y="71360"/>
                </a:lnTo>
                <a:lnTo>
                  <a:pt x="28130" y="48894"/>
                </a:lnTo>
                <a:lnTo>
                  <a:pt x="15868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4517232" y="1634585"/>
            <a:ext cx="384334" cy="996315"/>
          </a:xfrm>
          <a:custGeom>
            <a:avLst/>
            <a:gdLst/>
            <a:ahLst/>
            <a:cxnLst/>
            <a:rect l="l" t="t" r="r" b="b"/>
            <a:pathLst>
              <a:path w="512445" h="1328420">
                <a:moveTo>
                  <a:pt x="439180" y="29401"/>
                </a:moveTo>
                <a:lnTo>
                  <a:pt x="401827" y="45592"/>
                </a:lnTo>
                <a:lnTo>
                  <a:pt x="366775" y="61849"/>
                </a:lnTo>
                <a:lnTo>
                  <a:pt x="332359" y="78866"/>
                </a:lnTo>
                <a:lnTo>
                  <a:pt x="298830" y="97027"/>
                </a:lnTo>
                <a:lnTo>
                  <a:pt x="234950" y="137160"/>
                </a:lnTo>
                <a:lnTo>
                  <a:pt x="176275" y="184276"/>
                </a:lnTo>
                <a:lnTo>
                  <a:pt x="136651" y="225043"/>
                </a:lnTo>
                <a:lnTo>
                  <a:pt x="112649" y="255142"/>
                </a:lnTo>
                <a:lnTo>
                  <a:pt x="90550" y="287908"/>
                </a:lnTo>
                <a:lnTo>
                  <a:pt x="70865" y="323595"/>
                </a:lnTo>
                <a:lnTo>
                  <a:pt x="53466" y="362203"/>
                </a:lnTo>
                <a:lnTo>
                  <a:pt x="38735" y="403987"/>
                </a:lnTo>
                <a:lnTo>
                  <a:pt x="26670" y="448944"/>
                </a:lnTo>
                <a:lnTo>
                  <a:pt x="17017" y="496697"/>
                </a:lnTo>
                <a:lnTo>
                  <a:pt x="9778" y="547369"/>
                </a:lnTo>
                <a:lnTo>
                  <a:pt x="4572" y="600328"/>
                </a:lnTo>
                <a:lnTo>
                  <a:pt x="506" y="684529"/>
                </a:lnTo>
                <a:lnTo>
                  <a:pt x="0" y="742823"/>
                </a:lnTo>
                <a:lnTo>
                  <a:pt x="1015" y="803148"/>
                </a:lnTo>
                <a:lnTo>
                  <a:pt x="3428" y="865124"/>
                </a:lnTo>
                <a:lnTo>
                  <a:pt x="7112" y="928497"/>
                </a:lnTo>
                <a:lnTo>
                  <a:pt x="11811" y="993139"/>
                </a:lnTo>
                <a:lnTo>
                  <a:pt x="17399" y="1058926"/>
                </a:lnTo>
                <a:lnTo>
                  <a:pt x="23749" y="1125474"/>
                </a:lnTo>
                <a:lnTo>
                  <a:pt x="30607" y="1192529"/>
                </a:lnTo>
                <a:lnTo>
                  <a:pt x="45465" y="1327912"/>
                </a:lnTo>
                <a:lnTo>
                  <a:pt x="58038" y="1326641"/>
                </a:lnTo>
                <a:lnTo>
                  <a:pt x="43179" y="1191132"/>
                </a:lnTo>
                <a:lnTo>
                  <a:pt x="36322" y="1124077"/>
                </a:lnTo>
                <a:lnTo>
                  <a:pt x="29972" y="1057655"/>
                </a:lnTo>
                <a:lnTo>
                  <a:pt x="24511" y="992124"/>
                </a:lnTo>
                <a:lnTo>
                  <a:pt x="19685" y="927607"/>
                </a:lnTo>
                <a:lnTo>
                  <a:pt x="16128" y="864362"/>
                </a:lnTo>
                <a:lnTo>
                  <a:pt x="13715" y="802639"/>
                </a:lnTo>
                <a:lnTo>
                  <a:pt x="12700" y="742568"/>
                </a:lnTo>
                <a:lnTo>
                  <a:pt x="13213" y="684402"/>
                </a:lnTo>
                <a:lnTo>
                  <a:pt x="15527" y="627888"/>
                </a:lnTo>
                <a:lnTo>
                  <a:pt x="19558" y="574675"/>
                </a:lnTo>
                <a:lnTo>
                  <a:pt x="25653" y="523366"/>
                </a:lnTo>
                <a:lnTo>
                  <a:pt x="34036" y="474852"/>
                </a:lnTo>
                <a:lnTo>
                  <a:pt x="44703" y="429132"/>
                </a:lnTo>
                <a:lnTo>
                  <a:pt x="57785" y="386714"/>
                </a:lnTo>
                <a:lnTo>
                  <a:pt x="73533" y="347472"/>
                </a:lnTo>
                <a:lnTo>
                  <a:pt x="91566" y="311403"/>
                </a:lnTo>
                <a:lnTo>
                  <a:pt x="112013" y="278129"/>
                </a:lnTo>
                <a:lnTo>
                  <a:pt x="146430" y="233044"/>
                </a:lnTo>
                <a:lnTo>
                  <a:pt x="185165" y="193420"/>
                </a:lnTo>
                <a:lnTo>
                  <a:pt x="242570" y="147319"/>
                </a:lnTo>
                <a:lnTo>
                  <a:pt x="305308" y="107950"/>
                </a:lnTo>
                <a:lnTo>
                  <a:pt x="372490" y="73151"/>
                </a:lnTo>
                <a:lnTo>
                  <a:pt x="407162" y="57150"/>
                </a:lnTo>
                <a:lnTo>
                  <a:pt x="442595" y="41655"/>
                </a:lnTo>
                <a:lnTo>
                  <a:pt x="444022" y="41065"/>
                </a:lnTo>
                <a:lnTo>
                  <a:pt x="439180" y="29401"/>
                </a:lnTo>
                <a:close/>
              </a:path>
              <a:path w="512445" h="1328420">
                <a:moveTo>
                  <a:pt x="495881" y="24511"/>
                </a:moveTo>
                <a:lnTo>
                  <a:pt x="450850" y="24511"/>
                </a:lnTo>
                <a:lnTo>
                  <a:pt x="455802" y="36194"/>
                </a:lnTo>
                <a:lnTo>
                  <a:pt x="444022" y="41065"/>
                </a:lnTo>
                <a:lnTo>
                  <a:pt x="456184" y="70357"/>
                </a:lnTo>
                <a:lnTo>
                  <a:pt x="495881" y="24511"/>
                </a:lnTo>
                <a:close/>
              </a:path>
              <a:path w="512445" h="1328420">
                <a:moveTo>
                  <a:pt x="450850" y="24511"/>
                </a:moveTo>
                <a:lnTo>
                  <a:pt x="439180" y="29401"/>
                </a:lnTo>
                <a:lnTo>
                  <a:pt x="444022" y="41065"/>
                </a:lnTo>
                <a:lnTo>
                  <a:pt x="455802" y="36194"/>
                </a:lnTo>
                <a:lnTo>
                  <a:pt x="450850" y="24511"/>
                </a:lnTo>
                <a:close/>
              </a:path>
              <a:path w="512445" h="1328420">
                <a:moveTo>
                  <a:pt x="426974" y="0"/>
                </a:moveTo>
                <a:lnTo>
                  <a:pt x="439180" y="29401"/>
                </a:lnTo>
                <a:lnTo>
                  <a:pt x="450850" y="24511"/>
                </a:lnTo>
                <a:lnTo>
                  <a:pt x="495881" y="24511"/>
                </a:lnTo>
                <a:lnTo>
                  <a:pt x="511936" y="5968"/>
                </a:lnTo>
                <a:lnTo>
                  <a:pt x="42697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722909" y="986218"/>
            <a:ext cx="488156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2100" b="0" dirty="0">
                <a:latin typeface="Arial"/>
                <a:cs typeface="Arial"/>
              </a:rPr>
              <a:t>2. </a:t>
            </a:r>
            <a:r>
              <a:rPr sz="2100" b="0" spc="-8" dirty="0">
                <a:latin typeface="Arial"/>
                <a:cs typeface="Arial"/>
              </a:rPr>
              <a:t>Nb </a:t>
            </a:r>
            <a:r>
              <a:rPr sz="2100" b="0" dirty="0">
                <a:latin typeface="Arial"/>
                <a:cs typeface="Arial"/>
              </a:rPr>
              <a:t>layer on </a:t>
            </a:r>
            <a:r>
              <a:rPr sz="2100" b="0" spc="-4" dirty="0">
                <a:latin typeface="Arial"/>
                <a:cs typeface="Arial"/>
              </a:rPr>
              <a:t>Cu </a:t>
            </a:r>
            <a:r>
              <a:rPr sz="2100" b="0" dirty="0">
                <a:latin typeface="Arial"/>
                <a:cs typeface="Arial"/>
              </a:rPr>
              <a:t>substrate </a:t>
            </a:r>
            <a:r>
              <a:rPr b="0" spc="-4" dirty="0">
                <a:latin typeface="Arial"/>
                <a:cs typeface="Arial"/>
              </a:rPr>
              <a:t>(Cross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4" dirty="0">
                <a:latin typeface="Arial"/>
                <a:cs typeface="Arial"/>
              </a:rPr>
              <a:t>section)</a:t>
            </a:r>
            <a:endParaRPr>
              <a:latin typeface="Arial"/>
              <a:cs typeface="Arial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sldNum" sz="quarter" idx="4294967295"/>
          </p:nvPr>
        </p:nvSpPr>
        <p:spPr>
          <a:xfrm>
            <a:off x="7566025" y="5640388"/>
            <a:ext cx="1577975" cy="115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930"/>
              </a:lnSpc>
            </a:pPr>
            <a:fld id="{81D60167-4931-47E6-BA6A-407CBD079E47}" type="slidenum">
              <a:rPr dirty="0"/>
              <a:pPr marL="19050">
                <a:lnSpc>
                  <a:spcPts val="930"/>
                </a:lnSpc>
              </a:pPr>
              <a:t>9</a:t>
            </a:fld>
            <a:endParaRPr dirty="0"/>
          </a:p>
        </p:txBody>
      </p:sp>
      <p:sp>
        <p:nvSpPr>
          <p:cNvPr id="67" name="object 67"/>
          <p:cNvSpPr/>
          <p:nvPr/>
        </p:nvSpPr>
        <p:spPr>
          <a:xfrm>
            <a:off x="230885" y="3227832"/>
            <a:ext cx="537210" cy="0"/>
          </a:xfrm>
          <a:custGeom>
            <a:avLst/>
            <a:gdLst/>
            <a:ahLst/>
            <a:cxnLst/>
            <a:rect l="l" t="t" r="r" b="b"/>
            <a:pathLst>
              <a:path w="716280">
                <a:moveTo>
                  <a:pt x="71603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243458" y="3711321"/>
            <a:ext cx="537210" cy="0"/>
          </a:xfrm>
          <a:custGeom>
            <a:avLst/>
            <a:gdLst/>
            <a:ahLst/>
            <a:cxnLst/>
            <a:rect l="l" t="t" r="r" b="b"/>
            <a:pathLst>
              <a:path w="716280">
                <a:moveTo>
                  <a:pt x="716038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/>
          <p:nvPr/>
        </p:nvSpPr>
        <p:spPr>
          <a:xfrm>
            <a:off x="625307" y="3227832"/>
            <a:ext cx="77629" cy="483394"/>
          </a:xfrm>
          <a:custGeom>
            <a:avLst/>
            <a:gdLst/>
            <a:ahLst/>
            <a:cxnLst/>
            <a:rect l="l" t="t" r="r" b="b"/>
            <a:pathLst>
              <a:path w="103505" h="644525">
                <a:moveTo>
                  <a:pt x="7086" y="548005"/>
                </a:moveTo>
                <a:lnTo>
                  <a:pt x="1028" y="551561"/>
                </a:lnTo>
                <a:lnTo>
                  <a:pt x="0" y="555498"/>
                </a:lnTo>
                <a:lnTo>
                  <a:pt x="1765" y="558419"/>
                </a:lnTo>
                <a:lnTo>
                  <a:pt x="51701" y="644017"/>
                </a:lnTo>
                <a:lnTo>
                  <a:pt x="59036" y="631444"/>
                </a:lnTo>
                <a:lnTo>
                  <a:pt x="45351" y="631444"/>
                </a:lnTo>
                <a:lnTo>
                  <a:pt x="45351" y="607972"/>
                </a:lnTo>
                <a:lnTo>
                  <a:pt x="10972" y="549021"/>
                </a:lnTo>
                <a:lnTo>
                  <a:pt x="7086" y="548005"/>
                </a:lnTo>
                <a:close/>
              </a:path>
              <a:path w="103505" h="644525">
                <a:moveTo>
                  <a:pt x="45351" y="607972"/>
                </a:moveTo>
                <a:lnTo>
                  <a:pt x="45351" y="631444"/>
                </a:lnTo>
                <a:lnTo>
                  <a:pt x="58051" y="631444"/>
                </a:lnTo>
                <a:lnTo>
                  <a:pt x="58051" y="628269"/>
                </a:lnTo>
                <a:lnTo>
                  <a:pt x="46215" y="628269"/>
                </a:lnTo>
                <a:lnTo>
                  <a:pt x="51701" y="618861"/>
                </a:lnTo>
                <a:lnTo>
                  <a:pt x="45351" y="607972"/>
                </a:lnTo>
                <a:close/>
              </a:path>
              <a:path w="103505" h="644525">
                <a:moveTo>
                  <a:pt x="96316" y="548005"/>
                </a:moveTo>
                <a:lnTo>
                  <a:pt x="92430" y="549021"/>
                </a:lnTo>
                <a:lnTo>
                  <a:pt x="58051" y="607972"/>
                </a:lnTo>
                <a:lnTo>
                  <a:pt x="58051" y="631444"/>
                </a:lnTo>
                <a:lnTo>
                  <a:pt x="59036" y="631444"/>
                </a:lnTo>
                <a:lnTo>
                  <a:pt x="101638" y="558419"/>
                </a:lnTo>
                <a:lnTo>
                  <a:pt x="103403" y="555498"/>
                </a:lnTo>
                <a:lnTo>
                  <a:pt x="102387" y="551561"/>
                </a:lnTo>
                <a:lnTo>
                  <a:pt x="96316" y="548005"/>
                </a:lnTo>
                <a:close/>
              </a:path>
              <a:path w="103505" h="644525">
                <a:moveTo>
                  <a:pt x="51701" y="618861"/>
                </a:moveTo>
                <a:lnTo>
                  <a:pt x="46215" y="628269"/>
                </a:lnTo>
                <a:lnTo>
                  <a:pt x="57188" y="628269"/>
                </a:lnTo>
                <a:lnTo>
                  <a:pt x="51701" y="618861"/>
                </a:lnTo>
                <a:close/>
              </a:path>
              <a:path w="103505" h="644525">
                <a:moveTo>
                  <a:pt x="58051" y="607972"/>
                </a:moveTo>
                <a:lnTo>
                  <a:pt x="51701" y="618861"/>
                </a:lnTo>
                <a:lnTo>
                  <a:pt x="57188" y="628269"/>
                </a:lnTo>
                <a:lnTo>
                  <a:pt x="58051" y="628269"/>
                </a:lnTo>
                <a:lnTo>
                  <a:pt x="58051" y="607972"/>
                </a:lnTo>
                <a:close/>
              </a:path>
              <a:path w="103505" h="644525">
                <a:moveTo>
                  <a:pt x="51701" y="25155"/>
                </a:moveTo>
                <a:lnTo>
                  <a:pt x="45351" y="36044"/>
                </a:lnTo>
                <a:lnTo>
                  <a:pt x="45351" y="607972"/>
                </a:lnTo>
                <a:lnTo>
                  <a:pt x="51701" y="618861"/>
                </a:lnTo>
                <a:lnTo>
                  <a:pt x="58051" y="607972"/>
                </a:lnTo>
                <a:lnTo>
                  <a:pt x="58051" y="36044"/>
                </a:lnTo>
                <a:lnTo>
                  <a:pt x="51701" y="25155"/>
                </a:lnTo>
                <a:close/>
              </a:path>
              <a:path w="103505" h="644525">
                <a:moveTo>
                  <a:pt x="51701" y="0"/>
                </a:moveTo>
                <a:lnTo>
                  <a:pt x="0" y="88646"/>
                </a:lnTo>
                <a:lnTo>
                  <a:pt x="1028" y="92456"/>
                </a:lnTo>
                <a:lnTo>
                  <a:pt x="7086" y="96012"/>
                </a:lnTo>
                <a:lnTo>
                  <a:pt x="10972" y="94996"/>
                </a:lnTo>
                <a:lnTo>
                  <a:pt x="45351" y="36044"/>
                </a:lnTo>
                <a:lnTo>
                  <a:pt x="45351" y="12573"/>
                </a:lnTo>
                <a:lnTo>
                  <a:pt x="59034" y="12573"/>
                </a:lnTo>
                <a:lnTo>
                  <a:pt x="51701" y="0"/>
                </a:lnTo>
                <a:close/>
              </a:path>
              <a:path w="103505" h="644525">
                <a:moveTo>
                  <a:pt x="59034" y="12573"/>
                </a:moveTo>
                <a:lnTo>
                  <a:pt x="58051" y="12573"/>
                </a:lnTo>
                <a:lnTo>
                  <a:pt x="58051" y="36044"/>
                </a:lnTo>
                <a:lnTo>
                  <a:pt x="92430" y="94996"/>
                </a:lnTo>
                <a:lnTo>
                  <a:pt x="96316" y="96012"/>
                </a:lnTo>
                <a:lnTo>
                  <a:pt x="102374" y="92456"/>
                </a:lnTo>
                <a:lnTo>
                  <a:pt x="103403" y="88646"/>
                </a:lnTo>
                <a:lnTo>
                  <a:pt x="59034" y="12573"/>
                </a:lnTo>
                <a:close/>
              </a:path>
              <a:path w="103505" h="644525">
                <a:moveTo>
                  <a:pt x="58051" y="12573"/>
                </a:moveTo>
                <a:lnTo>
                  <a:pt x="45351" y="12573"/>
                </a:lnTo>
                <a:lnTo>
                  <a:pt x="45351" y="36044"/>
                </a:lnTo>
                <a:lnTo>
                  <a:pt x="51701" y="25155"/>
                </a:lnTo>
                <a:lnTo>
                  <a:pt x="46215" y="15748"/>
                </a:lnTo>
                <a:lnTo>
                  <a:pt x="58051" y="15748"/>
                </a:lnTo>
                <a:lnTo>
                  <a:pt x="58051" y="12573"/>
                </a:lnTo>
                <a:close/>
              </a:path>
              <a:path w="103505" h="644525">
                <a:moveTo>
                  <a:pt x="58051" y="15748"/>
                </a:moveTo>
                <a:lnTo>
                  <a:pt x="57188" y="15748"/>
                </a:lnTo>
                <a:lnTo>
                  <a:pt x="51701" y="25155"/>
                </a:lnTo>
                <a:lnTo>
                  <a:pt x="58051" y="36044"/>
                </a:lnTo>
                <a:lnTo>
                  <a:pt x="58051" y="15748"/>
                </a:lnTo>
                <a:close/>
              </a:path>
              <a:path w="103505" h="644525">
                <a:moveTo>
                  <a:pt x="57188" y="15748"/>
                </a:moveTo>
                <a:lnTo>
                  <a:pt x="46215" y="15748"/>
                </a:lnTo>
                <a:lnTo>
                  <a:pt x="51701" y="25155"/>
                </a:lnTo>
                <a:lnTo>
                  <a:pt x="57188" y="157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0" name="object 70"/>
          <p:cNvSpPr txBox="1"/>
          <p:nvPr/>
        </p:nvSpPr>
        <p:spPr>
          <a:xfrm>
            <a:off x="237134" y="5045049"/>
            <a:ext cx="213360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8" dirty="0">
                <a:latin typeface="Arial"/>
                <a:cs typeface="Arial"/>
              </a:rPr>
              <a:t>Cu</a:t>
            </a:r>
            <a:endParaRPr sz="12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05714" y="3349276"/>
            <a:ext cx="213360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8" dirty="0">
                <a:latin typeface="Arial"/>
                <a:cs typeface="Arial"/>
              </a:rPr>
              <a:t>Nb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84149" y="2973038"/>
            <a:ext cx="460058" cy="182403"/>
          </a:xfrm>
          <a:custGeom>
            <a:avLst/>
            <a:gdLst/>
            <a:ahLst/>
            <a:cxnLst/>
            <a:rect l="l" t="t" r="r" b="b"/>
            <a:pathLst>
              <a:path w="613410" h="243205">
                <a:moveTo>
                  <a:pt x="577035" y="217677"/>
                </a:moveTo>
                <a:lnTo>
                  <a:pt x="509930" y="230250"/>
                </a:lnTo>
                <a:lnTo>
                  <a:pt x="507657" y="233552"/>
                </a:lnTo>
                <a:lnTo>
                  <a:pt x="508952" y="240411"/>
                </a:lnTo>
                <a:lnTo>
                  <a:pt x="512267" y="242697"/>
                </a:lnTo>
                <a:lnTo>
                  <a:pt x="603648" y="225551"/>
                </a:lnTo>
                <a:lnTo>
                  <a:pt x="599122" y="225551"/>
                </a:lnTo>
                <a:lnTo>
                  <a:pt x="577035" y="217677"/>
                </a:lnTo>
                <a:close/>
              </a:path>
              <a:path w="613410" h="243205">
                <a:moveTo>
                  <a:pt x="589404" y="215359"/>
                </a:moveTo>
                <a:lnTo>
                  <a:pt x="577035" y="217677"/>
                </a:lnTo>
                <a:lnTo>
                  <a:pt x="599122" y="225551"/>
                </a:lnTo>
                <a:lnTo>
                  <a:pt x="599801" y="223647"/>
                </a:lnTo>
                <a:lnTo>
                  <a:pt x="596392" y="223647"/>
                </a:lnTo>
                <a:lnTo>
                  <a:pt x="589404" y="215359"/>
                </a:lnTo>
                <a:close/>
              </a:path>
              <a:path w="613410" h="243205">
                <a:moveTo>
                  <a:pt x="542988" y="145034"/>
                </a:moveTo>
                <a:lnTo>
                  <a:pt x="540308" y="147193"/>
                </a:lnTo>
                <a:lnTo>
                  <a:pt x="537629" y="149478"/>
                </a:lnTo>
                <a:lnTo>
                  <a:pt x="537286" y="153543"/>
                </a:lnTo>
                <a:lnTo>
                  <a:pt x="581294" y="205740"/>
                </a:lnTo>
                <a:lnTo>
                  <a:pt x="603377" y="213613"/>
                </a:lnTo>
                <a:lnTo>
                  <a:pt x="599122" y="225551"/>
                </a:lnTo>
                <a:lnTo>
                  <a:pt x="603648" y="225551"/>
                </a:lnTo>
                <a:lnTo>
                  <a:pt x="613117" y="223774"/>
                </a:lnTo>
                <a:lnTo>
                  <a:pt x="547001" y="145287"/>
                </a:lnTo>
                <a:lnTo>
                  <a:pt x="542988" y="145034"/>
                </a:lnTo>
                <a:close/>
              </a:path>
              <a:path w="613410" h="243205">
                <a:moveTo>
                  <a:pt x="600074" y="213360"/>
                </a:moveTo>
                <a:lnTo>
                  <a:pt x="589404" y="215359"/>
                </a:lnTo>
                <a:lnTo>
                  <a:pt x="596392" y="223647"/>
                </a:lnTo>
                <a:lnTo>
                  <a:pt x="600074" y="213360"/>
                </a:lnTo>
                <a:close/>
              </a:path>
              <a:path w="613410" h="243205">
                <a:moveTo>
                  <a:pt x="602664" y="213360"/>
                </a:moveTo>
                <a:lnTo>
                  <a:pt x="600074" y="213360"/>
                </a:lnTo>
                <a:lnTo>
                  <a:pt x="596392" y="223647"/>
                </a:lnTo>
                <a:lnTo>
                  <a:pt x="599801" y="223647"/>
                </a:lnTo>
                <a:lnTo>
                  <a:pt x="603377" y="213613"/>
                </a:lnTo>
                <a:lnTo>
                  <a:pt x="602664" y="213360"/>
                </a:lnTo>
                <a:close/>
              </a:path>
              <a:path w="613410" h="243205">
                <a:moveTo>
                  <a:pt x="4267" y="0"/>
                </a:moveTo>
                <a:lnTo>
                  <a:pt x="0" y="11937"/>
                </a:lnTo>
                <a:lnTo>
                  <a:pt x="577035" y="217677"/>
                </a:lnTo>
                <a:lnTo>
                  <a:pt x="589404" y="215359"/>
                </a:lnTo>
                <a:lnTo>
                  <a:pt x="581294" y="205740"/>
                </a:lnTo>
                <a:lnTo>
                  <a:pt x="4267" y="0"/>
                </a:lnTo>
                <a:close/>
              </a:path>
              <a:path w="613410" h="243205">
                <a:moveTo>
                  <a:pt x="581294" y="205740"/>
                </a:moveTo>
                <a:lnTo>
                  <a:pt x="589404" y="215359"/>
                </a:lnTo>
                <a:lnTo>
                  <a:pt x="600074" y="213360"/>
                </a:lnTo>
                <a:lnTo>
                  <a:pt x="602664" y="213360"/>
                </a:lnTo>
                <a:lnTo>
                  <a:pt x="581294" y="205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3" name="object 73"/>
          <p:cNvSpPr/>
          <p:nvPr/>
        </p:nvSpPr>
        <p:spPr>
          <a:xfrm>
            <a:off x="185166" y="2747772"/>
            <a:ext cx="530543" cy="253841"/>
          </a:xfrm>
          <a:custGeom>
            <a:avLst/>
            <a:gdLst/>
            <a:ahLst/>
            <a:cxnLst/>
            <a:rect l="l" t="t" r="r" b="b"/>
            <a:pathLst>
              <a:path w="707390" h="338455">
                <a:moveTo>
                  <a:pt x="0" y="338327"/>
                </a:moveTo>
                <a:lnTo>
                  <a:pt x="707136" y="338327"/>
                </a:lnTo>
                <a:lnTo>
                  <a:pt x="707136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4" name="object 74"/>
          <p:cNvSpPr txBox="1"/>
          <p:nvPr/>
        </p:nvSpPr>
        <p:spPr>
          <a:xfrm>
            <a:off x="243992" y="2769299"/>
            <a:ext cx="408623" cy="1938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>
              <a:spcBef>
                <a:spcPts val="71"/>
              </a:spcBef>
            </a:pPr>
            <a:r>
              <a:rPr sz="1200" spc="-4" dirty="0">
                <a:latin typeface="Arial"/>
                <a:cs typeface="Arial"/>
              </a:rPr>
              <a:t>Resin</a:t>
            </a:r>
            <a:endParaRPr sz="12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371695" y="5698049"/>
            <a:ext cx="2072164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SE(L)</a:t>
            </a:r>
            <a:r>
              <a:rPr sz="1200" b="1" spc="-8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248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19" dirty="0">
                <a:solidFill>
                  <a:srgbClr val="FFFFFF"/>
                </a:solidFill>
                <a:latin typeface="Calibri"/>
                <a:cs typeface="Calibri"/>
              </a:rPr>
              <a:t>Topographic </a:t>
            </a:r>
            <a:r>
              <a:rPr sz="1200" b="1" spc="-8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554409" y="5698049"/>
            <a:ext cx="2337435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1342"/>
              </a:lnSpc>
            </a:pP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PDBSE(CP)</a:t>
            </a:r>
            <a:r>
              <a:rPr sz="1200" b="1" spc="-4" dirty="0">
                <a:solidFill>
                  <a:srgbClr val="FFFFFF"/>
                </a:solidFill>
                <a:latin typeface="MS Gothic"/>
                <a:cs typeface="MS Gothic"/>
              </a:rPr>
              <a:t>：</a:t>
            </a:r>
            <a:r>
              <a:rPr sz="1200" b="1" spc="-334" dirty="0">
                <a:solidFill>
                  <a:srgbClr val="FFFFFF"/>
                </a:solidFill>
                <a:latin typeface="MS Gothic"/>
                <a:cs typeface="MS Gothic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Calibri"/>
                <a:cs typeface="Calibri"/>
              </a:rPr>
              <a:t>Compositional </a:t>
            </a:r>
            <a:r>
              <a:rPr sz="1200" b="1" spc="-11" dirty="0">
                <a:solidFill>
                  <a:srgbClr val="FFFFFF"/>
                </a:solidFill>
                <a:latin typeface="Calibri"/>
                <a:cs typeface="Calibri"/>
              </a:rPr>
              <a:t>contrast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0644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1122</TotalTime>
  <Words>950</Words>
  <Application>Microsoft Office PowerPoint</Application>
  <PresentationFormat>On-screen Show (4:3)</PresentationFormat>
  <Paragraphs>210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MS Gothic</vt:lpstr>
      <vt:lpstr>Arial</vt:lpstr>
      <vt:lpstr>Calibri</vt:lpstr>
      <vt:lpstr>Century Gothic</vt:lpstr>
      <vt:lpstr>Times New Roman</vt:lpstr>
      <vt:lpstr>Wingdings 3</vt:lpstr>
      <vt:lpstr>Ion</vt:lpstr>
      <vt:lpstr>EBSD analysis of Nb layer, deposited on Cu substrate</vt:lpstr>
      <vt:lpstr>PowerPoint Presentation</vt:lpstr>
      <vt:lpstr>Hitachi IM4000 – Ar ion beam</vt:lpstr>
      <vt:lpstr>SEM – Preparation Artefacts</vt:lpstr>
      <vt:lpstr>EBSD - Colloidal silica polished surface</vt:lpstr>
      <vt:lpstr>EBSD Texture</vt:lpstr>
      <vt:lpstr>EBSD Texture</vt:lpstr>
      <vt:lpstr>2. Nb layer on Cu substrate (Cross section)</vt:lpstr>
      <vt:lpstr>2. Nb layer on Cu substrate (Cross section)</vt:lpstr>
      <vt:lpstr>2. Nb layer on Cu substrate (Cross section)</vt:lpstr>
      <vt:lpstr>2. Nb layer on Cu substrate (Cross section)</vt:lpstr>
      <vt:lpstr>2. Nb layer on Cu substrate (Cross section)</vt:lpstr>
      <vt:lpstr>2. Nb layer on Cu substrate (Cross section)</vt:lpstr>
      <vt:lpstr>2. Nb layer on Cu substrate (Cross section)</vt:lpstr>
      <vt:lpstr>2. Nb layer on Cu substrate</vt:lpstr>
      <vt:lpstr>EBSD – Hitachi IB prepared specimen</vt:lpstr>
      <vt:lpstr>EBSD – Hitachi IB prepared specimen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</dc:creator>
  <cp:lastModifiedBy>Valizadeh, Reza (STFC,DL,AST)</cp:lastModifiedBy>
  <cp:revision>12</cp:revision>
  <dcterms:created xsi:type="dcterms:W3CDTF">2019-01-31T19:02:47Z</dcterms:created>
  <dcterms:modified xsi:type="dcterms:W3CDTF">2019-02-01T13:47:19Z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2019-01-11T00:00:00Z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2019-01-31T00:00:00Z</vt:filetime>
  </property>
</Properties>
</file>