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62" r:id="rId5"/>
    <p:sldId id="268" r:id="rId6"/>
    <p:sldId id="27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3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94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87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55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41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28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02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85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38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37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35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64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F0DE1-E2A7-4829-A615-E8F972E2FD77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58152-D0E6-4F39-BD54-5F2B3DEF10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49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0" y="0"/>
            <a:ext cx="10058400" cy="656207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903519" y="209903"/>
            <a:ext cx="426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/>
              <a:t>Assemblage « glissant », puis collé si besoin</a:t>
            </a:r>
            <a:endParaRPr lang="fr-FR" u="sng" dirty="0"/>
          </a:p>
        </p:txBody>
      </p:sp>
      <p:sp>
        <p:nvSpPr>
          <p:cNvPr id="6" name="ZoneTexte 5"/>
          <p:cNvSpPr txBox="1"/>
          <p:nvPr/>
        </p:nvSpPr>
        <p:spPr>
          <a:xfrm>
            <a:off x="986590" y="914400"/>
            <a:ext cx="2153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NB :</a:t>
            </a:r>
          </a:p>
          <a:p>
            <a:r>
              <a:rPr lang="fr-FR" sz="1200" dirty="0" smtClean="0"/>
              <a:t>La poche de 2,5mm de profondeur en forme de tête de chat est réalisée avec une fraise Ø1 standard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0695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16" y="2227500"/>
            <a:ext cx="4105025" cy="302599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44" y="2400300"/>
            <a:ext cx="3636189" cy="268039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591426" y="866274"/>
            <a:ext cx="447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Mise en place des jauges HBM 1XC11-1,5/350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914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552" y="819914"/>
            <a:ext cx="4927883" cy="493245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14891" y="244043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Mise en place dans la bride</a:t>
            </a:r>
            <a:endParaRPr lang="fr-FR" dirty="0"/>
          </a:p>
        </p:txBody>
      </p:sp>
      <p:sp>
        <p:nvSpPr>
          <p:cNvPr id="6" name="Forme libre 5"/>
          <p:cNvSpPr/>
          <p:nvPr/>
        </p:nvSpPr>
        <p:spPr>
          <a:xfrm>
            <a:off x="5727001" y="1925546"/>
            <a:ext cx="1694881" cy="865779"/>
          </a:xfrm>
          <a:custGeom>
            <a:avLst/>
            <a:gdLst>
              <a:gd name="connsiteX0" fmla="*/ 704996 w 1152054"/>
              <a:gd name="connsiteY0" fmla="*/ 537472 h 553592"/>
              <a:gd name="connsiteX1" fmla="*/ 963262 w 1152054"/>
              <a:gd name="connsiteY1" fmla="*/ 537472 h 553592"/>
              <a:gd name="connsiteX2" fmla="*/ 1095884 w 1152054"/>
              <a:gd name="connsiteY2" fmla="*/ 369948 h 553592"/>
              <a:gd name="connsiteX3" fmla="*/ 0 w 1152054"/>
              <a:gd name="connsiteY3" fmla="*/ 0 h 553592"/>
              <a:gd name="connsiteX4" fmla="*/ 0 w 1152054"/>
              <a:gd name="connsiteY4" fmla="*/ 0 h 55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054" h="553592">
                <a:moveTo>
                  <a:pt x="704996" y="537472"/>
                </a:moveTo>
                <a:cubicBezTo>
                  <a:pt x="801555" y="551432"/>
                  <a:pt x="898114" y="565393"/>
                  <a:pt x="963262" y="537472"/>
                </a:cubicBezTo>
                <a:cubicBezTo>
                  <a:pt x="1028410" y="509551"/>
                  <a:pt x="1256428" y="459527"/>
                  <a:pt x="1095884" y="369948"/>
                </a:cubicBezTo>
                <a:cubicBezTo>
                  <a:pt x="935340" y="280369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306948" y="777545"/>
            <a:ext cx="2603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Passage des fil de la jauge supérieure dans le oblong de la bride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7251177" y="1625656"/>
            <a:ext cx="1692255" cy="839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8943432" y="1954498"/>
            <a:ext cx="283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Trous M4 pour pré montage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7421882" y="2248611"/>
            <a:ext cx="1637897" cy="660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6574441" y="2248611"/>
            <a:ext cx="2479323" cy="859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rme libre 16"/>
          <p:cNvSpPr/>
          <p:nvPr/>
        </p:nvSpPr>
        <p:spPr>
          <a:xfrm>
            <a:off x="4957011" y="3050005"/>
            <a:ext cx="2731544" cy="702641"/>
          </a:xfrm>
          <a:custGeom>
            <a:avLst/>
            <a:gdLst>
              <a:gd name="connsiteX0" fmla="*/ 2033336 w 2731544"/>
              <a:gd name="connsiteY0" fmla="*/ 30079 h 702641"/>
              <a:gd name="connsiteX1" fmla="*/ 2496552 w 2731544"/>
              <a:gd name="connsiteY1" fmla="*/ 294774 h 702641"/>
              <a:gd name="connsiteX2" fmla="*/ 2538663 w 2731544"/>
              <a:gd name="connsiteY2" fmla="*/ 697832 h 702641"/>
              <a:gd name="connsiteX3" fmla="*/ 0 w 2731544"/>
              <a:gd name="connsiteY3" fmla="*/ 0 h 702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1544" h="702641">
                <a:moveTo>
                  <a:pt x="2033336" y="30079"/>
                </a:moveTo>
                <a:cubicBezTo>
                  <a:pt x="2222833" y="106780"/>
                  <a:pt x="2412331" y="183482"/>
                  <a:pt x="2496552" y="294774"/>
                </a:cubicBezTo>
                <a:cubicBezTo>
                  <a:pt x="2580773" y="406066"/>
                  <a:pt x="2954755" y="746961"/>
                  <a:pt x="2538663" y="697832"/>
                </a:cubicBezTo>
                <a:cubicBezTo>
                  <a:pt x="2122571" y="648703"/>
                  <a:pt x="0" y="0"/>
                  <a:pt x="0" y="0"/>
                </a:cubicBez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8811562" y="3673307"/>
            <a:ext cx="2603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Passage des fil de la jauge inférieure dans l’ouverture de la bride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18" idx="1"/>
          </p:cNvCxnSpPr>
          <p:nvPr/>
        </p:nvCxnSpPr>
        <p:spPr>
          <a:xfrm flipH="1" flipV="1">
            <a:off x="7688555" y="3752646"/>
            <a:ext cx="1123007" cy="382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174402" y="869878"/>
            <a:ext cx="2499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Pas de </a:t>
            </a:r>
            <a:r>
              <a:rPr lang="fr-FR" dirty="0" err="1" smtClean="0"/>
              <a:t>modif</a:t>
            </a:r>
            <a:r>
              <a:rPr lang="fr-FR" dirty="0" smtClean="0"/>
              <a:t> sur la bride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1809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171" y="1344528"/>
            <a:ext cx="5343417" cy="534837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24977" y="446730"/>
            <a:ext cx="4867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Fin de l’assemblage dans la bride (a répéter 4 fois)</a:t>
            </a:r>
            <a:endParaRPr lang="fr-FR" dirty="0"/>
          </a:p>
        </p:txBody>
      </p:sp>
      <p:sp>
        <p:nvSpPr>
          <p:cNvPr id="6" name="Forme libre 5"/>
          <p:cNvSpPr/>
          <p:nvPr/>
        </p:nvSpPr>
        <p:spPr>
          <a:xfrm>
            <a:off x="6245013" y="2465493"/>
            <a:ext cx="352659" cy="246413"/>
          </a:xfrm>
          <a:custGeom>
            <a:avLst/>
            <a:gdLst>
              <a:gd name="connsiteX0" fmla="*/ 0 w 352659"/>
              <a:gd name="connsiteY0" fmla="*/ 176107 h 246413"/>
              <a:gd name="connsiteX1" fmla="*/ 352214 w 352659"/>
              <a:gd name="connsiteY1" fmla="*/ 237067 h 246413"/>
              <a:gd name="connsiteX2" fmla="*/ 81280 w 352659"/>
              <a:gd name="connsiteY2" fmla="*/ 0 h 2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659" h="246413">
                <a:moveTo>
                  <a:pt x="0" y="176107"/>
                </a:moveTo>
                <a:cubicBezTo>
                  <a:pt x="169333" y="221262"/>
                  <a:pt x="338667" y="266418"/>
                  <a:pt x="352214" y="237067"/>
                </a:cubicBezTo>
                <a:cubicBezTo>
                  <a:pt x="365761" y="207716"/>
                  <a:pt x="65476" y="40640"/>
                  <a:pt x="81280" y="0"/>
                </a:cubicBez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5337387" y="1637464"/>
            <a:ext cx="965199" cy="799253"/>
          </a:xfrm>
          <a:prstGeom prst="line">
            <a:avLst/>
          </a:prstGeom>
          <a:ln w="22225">
            <a:solidFill>
              <a:srgbClr val="FD95F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809067" y="1209062"/>
            <a:ext cx="528320" cy="435028"/>
          </a:xfrm>
          <a:prstGeom prst="line">
            <a:avLst/>
          </a:prstGeom>
          <a:ln w="22225">
            <a:solidFill>
              <a:srgbClr val="FD95F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rme libre 15"/>
          <p:cNvSpPr/>
          <p:nvPr/>
        </p:nvSpPr>
        <p:spPr>
          <a:xfrm>
            <a:off x="6041813" y="2926080"/>
            <a:ext cx="434134" cy="215904"/>
          </a:xfrm>
          <a:custGeom>
            <a:avLst/>
            <a:gdLst>
              <a:gd name="connsiteX0" fmla="*/ 230294 w 434134"/>
              <a:gd name="connsiteY0" fmla="*/ 0 h 215904"/>
              <a:gd name="connsiteX1" fmla="*/ 426720 w 434134"/>
              <a:gd name="connsiteY1" fmla="*/ 209973 h 215904"/>
              <a:gd name="connsiteX2" fmla="*/ 0 w 434134"/>
              <a:gd name="connsiteY2" fmla="*/ 162560 h 215904"/>
              <a:gd name="connsiteX3" fmla="*/ 0 w 434134"/>
              <a:gd name="connsiteY3" fmla="*/ 162560 h 21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134" h="215904">
                <a:moveTo>
                  <a:pt x="230294" y="0"/>
                </a:moveTo>
                <a:cubicBezTo>
                  <a:pt x="347698" y="91440"/>
                  <a:pt x="465102" y="182880"/>
                  <a:pt x="426720" y="209973"/>
                </a:cubicBezTo>
                <a:cubicBezTo>
                  <a:pt x="388338" y="237066"/>
                  <a:pt x="0" y="162560"/>
                  <a:pt x="0" y="162560"/>
                </a:cubicBezTo>
                <a:lnTo>
                  <a:pt x="0" y="162560"/>
                </a:lnTo>
              </a:path>
            </a:pathLst>
          </a:custGeom>
          <a:noFill/>
          <a:ln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/>
          <p:nvPr/>
        </p:nvCxnSpPr>
        <p:spPr>
          <a:xfrm>
            <a:off x="4687147" y="2072492"/>
            <a:ext cx="1354666" cy="1021313"/>
          </a:xfrm>
          <a:prstGeom prst="line">
            <a:avLst/>
          </a:prstGeom>
          <a:ln w="22225">
            <a:solidFill>
              <a:srgbClr val="FD95F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976392" y="1637464"/>
            <a:ext cx="710755" cy="435028"/>
          </a:xfrm>
          <a:prstGeom prst="line">
            <a:avLst/>
          </a:prstGeom>
          <a:ln w="22225">
            <a:solidFill>
              <a:srgbClr val="FD95F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8459150" y="1025440"/>
            <a:ext cx="36982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Attention :</a:t>
            </a:r>
          </a:p>
          <a:p>
            <a:r>
              <a:rPr lang="fr-FR" dirty="0" smtClean="0"/>
              <a:t>Se mettre en butée sur les vis </a:t>
            </a:r>
            <a:r>
              <a:rPr lang="fr-FR" dirty="0" err="1" smtClean="0"/>
              <a:t>ss</a:t>
            </a:r>
            <a:r>
              <a:rPr lang="fr-FR" dirty="0" smtClean="0"/>
              <a:t> tête (position nominale contact bobine)</a:t>
            </a:r>
          </a:p>
          <a:p>
            <a:r>
              <a:rPr lang="fr-FR" dirty="0" smtClean="0"/>
              <a:t>Si butée en fond de lamage, les fils sont </a:t>
            </a:r>
            <a:r>
              <a:rPr lang="fr-FR" dirty="0"/>
              <a:t>é</a:t>
            </a:r>
            <a:r>
              <a:rPr lang="fr-FR" dirty="0" smtClean="0"/>
              <a:t>crasés,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1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2" y="615810"/>
            <a:ext cx="3251689" cy="524889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5288" y="228211"/>
            <a:ext cx="248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Vis M10x10 (frein filet ?)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1063413" y="560175"/>
            <a:ext cx="1333798" cy="1599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49157" y="5849089"/>
            <a:ext cx="3285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Vis actuelle M10x20 (frein filet ?)</a:t>
            </a:r>
          </a:p>
          <a:p>
            <a:r>
              <a:rPr lang="fr-FR" dirty="0" smtClean="0"/>
              <a:t>Reste valable pour 2 trous sur 3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1117282" y="4951307"/>
            <a:ext cx="1619145" cy="879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1117282" y="3847253"/>
            <a:ext cx="1104371" cy="1983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980715" y="88810"/>
            <a:ext cx="2603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Assemblage dans l’aimant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28"/>
          <a:stretch/>
        </p:blipFill>
        <p:spPr>
          <a:xfrm>
            <a:off x="4449962" y="595490"/>
            <a:ext cx="6015470" cy="5027159"/>
          </a:xfrm>
          <a:prstGeom prst="rect">
            <a:avLst/>
          </a:prstGeom>
        </p:spPr>
      </p:pic>
      <p:sp>
        <p:nvSpPr>
          <p:cNvPr id="16" name="Forme libre 15"/>
          <p:cNvSpPr/>
          <p:nvPr/>
        </p:nvSpPr>
        <p:spPr>
          <a:xfrm>
            <a:off x="5100321" y="2878667"/>
            <a:ext cx="4653280" cy="379306"/>
          </a:xfrm>
          <a:custGeom>
            <a:avLst/>
            <a:gdLst>
              <a:gd name="connsiteX0" fmla="*/ 3556000 w 4695905"/>
              <a:gd name="connsiteY0" fmla="*/ 352256 h 352256"/>
              <a:gd name="connsiteX1" fmla="*/ 4483947 w 4695905"/>
              <a:gd name="connsiteY1" fmla="*/ 40683 h 352256"/>
              <a:gd name="connsiteX2" fmla="*/ 0 w 4695905"/>
              <a:gd name="connsiteY2" fmla="*/ 33910 h 35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95905" h="352256">
                <a:moveTo>
                  <a:pt x="3556000" y="352256"/>
                </a:moveTo>
                <a:cubicBezTo>
                  <a:pt x="4316307" y="222998"/>
                  <a:pt x="5076614" y="93741"/>
                  <a:pt x="4483947" y="40683"/>
                </a:cubicBezTo>
                <a:cubicBezTo>
                  <a:pt x="3891280" y="-12375"/>
                  <a:pt x="699911" y="-12375"/>
                  <a:pt x="0" y="33910"/>
                </a:cubicBezTo>
              </a:path>
            </a:pathLst>
          </a:custGeom>
          <a:noFill/>
          <a:ln w="38100"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>
            <a:off x="6062133" y="3495541"/>
            <a:ext cx="3659402" cy="981632"/>
          </a:xfrm>
          <a:custGeom>
            <a:avLst/>
            <a:gdLst>
              <a:gd name="connsiteX0" fmla="*/ 2648374 w 3659402"/>
              <a:gd name="connsiteY0" fmla="*/ 13046 h 981632"/>
              <a:gd name="connsiteX1" fmla="*/ 3515360 w 3659402"/>
              <a:gd name="connsiteY1" fmla="*/ 134966 h 981632"/>
              <a:gd name="connsiteX2" fmla="*/ 0 w 3659402"/>
              <a:gd name="connsiteY2" fmla="*/ 981632 h 981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9402" h="981632">
                <a:moveTo>
                  <a:pt x="2648374" y="13046"/>
                </a:moveTo>
                <a:cubicBezTo>
                  <a:pt x="3302565" y="-6710"/>
                  <a:pt x="3956756" y="-26465"/>
                  <a:pt x="3515360" y="134966"/>
                </a:cubicBezTo>
                <a:cubicBezTo>
                  <a:pt x="3073964" y="296397"/>
                  <a:pt x="716844" y="824717"/>
                  <a:pt x="0" y="981632"/>
                </a:cubicBezTo>
              </a:path>
            </a:pathLst>
          </a:custGeom>
          <a:noFill/>
          <a:ln w="31750">
            <a:solidFill>
              <a:srgbClr val="FD95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54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44" y="176107"/>
            <a:ext cx="10058400" cy="633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815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136</Words>
  <Application>Microsoft Office PowerPoint</Application>
  <PresentationFormat>Grand écran</PresentationFormat>
  <Paragraphs>17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MINIER Gilles</dc:creator>
  <cp:lastModifiedBy>MINIER Gilles</cp:lastModifiedBy>
  <cp:revision>23</cp:revision>
  <dcterms:created xsi:type="dcterms:W3CDTF">2018-12-06T09:54:59Z</dcterms:created>
  <dcterms:modified xsi:type="dcterms:W3CDTF">2019-01-18T15:11:48Z</dcterms:modified>
</cp:coreProperties>
</file>