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sldIdLst>
    <p:sldId id="554" r:id="rId2"/>
    <p:sldId id="469" r:id="rId3"/>
    <p:sldId id="426" r:id="rId4"/>
    <p:sldId id="358" r:id="rId5"/>
    <p:sldId id="540" r:id="rId6"/>
    <p:sldId id="556" r:id="rId7"/>
    <p:sldId id="555" r:id="rId8"/>
    <p:sldId id="546" r:id="rId9"/>
    <p:sldId id="541" r:id="rId10"/>
    <p:sldId id="553" r:id="rId11"/>
    <p:sldId id="548" r:id="rId12"/>
    <p:sldId id="335" r:id="rId13"/>
    <p:sldId id="389" r:id="rId14"/>
    <p:sldId id="505" r:id="rId15"/>
    <p:sldId id="544" r:id="rId16"/>
    <p:sldId id="462" r:id="rId17"/>
    <p:sldId id="350" r:id="rId18"/>
    <p:sldId id="549" r:id="rId19"/>
    <p:sldId id="498" r:id="rId20"/>
    <p:sldId id="551" r:id="rId21"/>
    <p:sldId id="364" r:id="rId22"/>
    <p:sldId id="511" r:id="rId23"/>
    <p:sldId id="538" r:id="rId24"/>
    <p:sldId id="481" r:id="rId25"/>
  </p:sldIdLst>
  <p:sldSz cx="9144000" cy="6858000" type="screen4x3"/>
  <p:notesSz cx="6858000" cy="9144000"/>
  <p:defaultTextStyle>
    <a:defPPr>
      <a:defRPr lang="pl-PL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26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7D200"/>
    <a:srgbClr val="FFFF49"/>
    <a:srgbClr val="FF33CC"/>
    <a:srgbClr val="66FF33"/>
    <a:srgbClr val="FF0000"/>
    <a:srgbClr val="0000E4"/>
    <a:srgbClr val="00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706"/>
        <p:guide pos="2653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ek Bieroń" userId="S::jacek.bieron@uj.edu.pl::ced6a88f-61a9-4875-b997-b86ff20a25c0" providerId="AD" clId="Web-{04A1BCAB-E310-61A0-D5EE-FE6CC9928A89}"/>
    <pc:docChg chg="addSld delSld">
      <pc:chgData name="Jacek Bieroń" userId="S::jacek.bieron@uj.edu.pl::ced6a88f-61a9-4875-b997-b86ff20a25c0" providerId="AD" clId="Web-{04A1BCAB-E310-61A0-D5EE-FE6CC9928A89}" dt="2019-01-28T13:54:57.634" v="2"/>
      <pc:docMkLst>
        <pc:docMk/>
      </pc:docMkLst>
      <pc:sldChg chg="del">
        <pc:chgData name="Jacek Bieroń" userId="S::jacek.bieron@uj.edu.pl::ced6a88f-61a9-4875-b997-b86ff20a25c0" providerId="AD" clId="Web-{04A1BCAB-E310-61A0-D5EE-FE6CC9928A89}" dt="2019-01-28T13:54:05.572" v="1"/>
        <pc:sldMkLst>
          <pc:docMk/>
          <pc:sldMk cId="0" sldId="423"/>
        </pc:sldMkLst>
      </pc:sldChg>
      <pc:sldChg chg="del">
        <pc:chgData name="Jacek Bieroń" userId="S::jacek.bieron@uj.edu.pl::ced6a88f-61a9-4875-b997-b86ff20a25c0" providerId="AD" clId="Web-{04A1BCAB-E310-61A0-D5EE-FE6CC9928A89}" dt="2019-01-28T13:54:57.634" v="2"/>
        <pc:sldMkLst>
          <pc:docMk/>
          <pc:sldMk cId="0" sldId="542"/>
        </pc:sldMkLst>
      </pc:sldChg>
      <pc:sldChg chg="add replId">
        <pc:chgData name="Jacek Bieroń" userId="S::jacek.bieron@uj.edu.pl::ced6a88f-61a9-4875-b997-b86ff20a25c0" providerId="AD" clId="Web-{04A1BCAB-E310-61A0-D5EE-FE6CC9928A89}" dt="2019-01-28T13:53:50.713" v="0"/>
        <pc:sldMkLst>
          <pc:docMk/>
          <pc:sldMk cId="1782928827" sldId="554"/>
        </pc:sldMkLst>
      </pc:sldChg>
    </pc:docChg>
  </pc:docChgLst>
  <pc:docChgLst>
    <pc:chgData name="Jacek Bieroń" userId="S::jacek.bieron@uj.edu.pl::ced6a88f-61a9-4875-b997-b86ff20a25c0" providerId="AD" clId="Web-{183222F6-F709-6C86-C0C5-07D2B4777B45}"/>
    <pc:docChg chg="addSld delSld modSld sldOrd">
      <pc:chgData name="Jacek Bieroń" userId="S::jacek.bieron@uj.edu.pl::ced6a88f-61a9-4875-b997-b86ff20a25c0" providerId="AD" clId="Web-{183222F6-F709-6C86-C0C5-07D2B4777B45}" dt="2019-01-28T21:27:19.937" v="407"/>
      <pc:docMkLst>
        <pc:docMk/>
      </pc:docMkLst>
      <pc:sldChg chg="del">
        <pc:chgData name="Jacek Bieroń" userId="S::jacek.bieron@uj.edu.pl::ced6a88f-61a9-4875-b997-b86ff20a25c0" providerId="AD" clId="Web-{183222F6-F709-6C86-C0C5-07D2B4777B45}" dt="2019-01-28T19:00:34.721" v="12"/>
        <pc:sldMkLst>
          <pc:docMk/>
          <pc:sldMk cId="0" sldId="334"/>
        </pc:sldMkLst>
      </pc:sldChg>
      <pc:sldChg chg="del">
        <pc:chgData name="Jacek Bieroń" userId="S::jacek.bieron@uj.edu.pl::ced6a88f-61a9-4875-b997-b86ff20a25c0" providerId="AD" clId="Web-{183222F6-F709-6C86-C0C5-07D2B4777B45}" dt="2019-01-28T19:04:58.409" v="37"/>
        <pc:sldMkLst>
          <pc:docMk/>
          <pc:sldMk cId="0" sldId="338"/>
        </pc:sldMkLst>
      </pc:sldChg>
      <pc:sldChg chg="del">
        <pc:chgData name="Jacek Bieroń" userId="S::jacek.bieron@uj.edu.pl::ced6a88f-61a9-4875-b997-b86ff20a25c0" providerId="AD" clId="Web-{183222F6-F709-6C86-C0C5-07D2B4777B45}" dt="2019-01-28T18:48:36.548" v="8"/>
        <pc:sldMkLst>
          <pc:docMk/>
          <pc:sldMk cId="0" sldId="340"/>
        </pc:sldMkLst>
      </pc:sldChg>
      <pc:sldChg chg="del">
        <pc:chgData name="Jacek Bieroń" userId="S::jacek.bieron@uj.edu.pl::ced6a88f-61a9-4875-b997-b86ff20a25c0" providerId="AD" clId="Web-{183222F6-F709-6C86-C0C5-07D2B4777B45}" dt="2019-01-28T19:04:59.862" v="67"/>
        <pc:sldMkLst>
          <pc:docMk/>
          <pc:sldMk cId="0" sldId="352"/>
        </pc:sldMkLst>
      </pc:sldChg>
      <pc:sldChg chg="del">
        <pc:chgData name="Jacek Bieroń" userId="S::jacek.bieron@uj.edu.pl::ced6a88f-61a9-4875-b997-b86ff20a25c0" providerId="AD" clId="Web-{183222F6-F709-6C86-C0C5-07D2B4777B45}" dt="2019-01-28T19:04:59.503" v="52"/>
        <pc:sldMkLst>
          <pc:docMk/>
          <pc:sldMk cId="0" sldId="365"/>
        </pc:sldMkLst>
      </pc:sldChg>
      <pc:sldChg chg="del">
        <pc:chgData name="Jacek Bieroń" userId="S::jacek.bieron@uj.edu.pl::ced6a88f-61a9-4875-b997-b86ff20a25c0" providerId="AD" clId="Web-{183222F6-F709-6C86-C0C5-07D2B4777B45}" dt="2019-01-28T19:04:58.377" v="36"/>
        <pc:sldMkLst>
          <pc:docMk/>
          <pc:sldMk cId="0" sldId="368"/>
        </pc:sldMkLst>
      </pc:sldChg>
      <pc:sldChg chg="del">
        <pc:chgData name="Jacek Bieroń" userId="S::jacek.bieron@uj.edu.pl::ced6a88f-61a9-4875-b997-b86ff20a25c0" providerId="AD" clId="Web-{183222F6-F709-6C86-C0C5-07D2B4777B45}" dt="2019-01-28T19:04:08.955" v="27"/>
        <pc:sldMkLst>
          <pc:docMk/>
          <pc:sldMk cId="0" sldId="376"/>
        </pc:sldMkLst>
      </pc:sldChg>
      <pc:sldChg chg="del">
        <pc:chgData name="Jacek Bieroń" userId="S::jacek.bieron@uj.edu.pl::ced6a88f-61a9-4875-b997-b86ff20a25c0" providerId="AD" clId="Web-{183222F6-F709-6C86-C0C5-07D2B4777B45}" dt="2019-01-28T19:04:06.315" v="26"/>
        <pc:sldMkLst>
          <pc:docMk/>
          <pc:sldMk cId="0" sldId="377"/>
        </pc:sldMkLst>
      </pc:sldChg>
      <pc:sldChg chg="del">
        <pc:chgData name="Jacek Bieroń" userId="S::jacek.bieron@uj.edu.pl::ced6a88f-61a9-4875-b997-b86ff20a25c0" providerId="AD" clId="Web-{183222F6-F709-6C86-C0C5-07D2B4777B45}" dt="2019-01-28T19:04:12.315" v="30"/>
        <pc:sldMkLst>
          <pc:docMk/>
          <pc:sldMk cId="0" sldId="378"/>
        </pc:sldMkLst>
      </pc:sldChg>
      <pc:sldChg chg="del">
        <pc:chgData name="Jacek Bieroń" userId="S::jacek.bieron@uj.edu.pl::ced6a88f-61a9-4875-b997-b86ff20a25c0" providerId="AD" clId="Web-{183222F6-F709-6C86-C0C5-07D2B4777B45}" dt="2019-01-28T19:04:59.877" v="68"/>
        <pc:sldMkLst>
          <pc:docMk/>
          <pc:sldMk cId="0" sldId="383"/>
        </pc:sldMkLst>
      </pc:sldChg>
      <pc:sldChg chg="del">
        <pc:chgData name="Jacek Bieroń" userId="S::jacek.bieron@uj.edu.pl::ced6a88f-61a9-4875-b997-b86ff20a25c0" providerId="AD" clId="Web-{183222F6-F709-6C86-C0C5-07D2B4777B45}" dt="2019-01-28T19:00:44.174" v="14"/>
        <pc:sldMkLst>
          <pc:docMk/>
          <pc:sldMk cId="0" sldId="393"/>
        </pc:sldMkLst>
      </pc:sldChg>
      <pc:sldChg chg="del">
        <pc:chgData name="Jacek Bieroń" userId="S::jacek.bieron@uj.edu.pl::ced6a88f-61a9-4875-b997-b86ff20a25c0" providerId="AD" clId="Web-{183222F6-F709-6C86-C0C5-07D2B4777B45}" dt="2019-01-28T19:04:59.268" v="44"/>
        <pc:sldMkLst>
          <pc:docMk/>
          <pc:sldMk cId="0" sldId="399"/>
        </pc:sldMkLst>
      </pc:sldChg>
      <pc:sldChg chg="del">
        <pc:chgData name="Jacek Bieroń" userId="S::jacek.bieron@uj.edu.pl::ced6a88f-61a9-4875-b997-b86ff20a25c0" providerId="AD" clId="Web-{183222F6-F709-6C86-C0C5-07D2B4777B45}" dt="2019-01-28T19:04:59.268" v="45"/>
        <pc:sldMkLst>
          <pc:docMk/>
          <pc:sldMk cId="0" sldId="400"/>
        </pc:sldMkLst>
      </pc:sldChg>
      <pc:sldChg chg="del">
        <pc:chgData name="Jacek Bieroń" userId="S::jacek.bieron@uj.edu.pl::ced6a88f-61a9-4875-b997-b86ff20a25c0" providerId="AD" clId="Web-{183222F6-F709-6C86-C0C5-07D2B4777B45}" dt="2019-01-28T19:04:59.284" v="46"/>
        <pc:sldMkLst>
          <pc:docMk/>
          <pc:sldMk cId="0" sldId="401"/>
        </pc:sldMkLst>
      </pc:sldChg>
      <pc:sldChg chg="del">
        <pc:chgData name="Jacek Bieroń" userId="S::jacek.bieron@uj.edu.pl::ced6a88f-61a9-4875-b997-b86ff20a25c0" providerId="AD" clId="Web-{183222F6-F709-6C86-C0C5-07D2B4777B45}" dt="2019-01-28T19:04:59.299" v="47"/>
        <pc:sldMkLst>
          <pc:docMk/>
          <pc:sldMk cId="0" sldId="402"/>
        </pc:sldMkLst>
      </pc:sldChg>
      <pc:sldChg chg="del">
        <pc:chgData name="Jacek Bieroń" userId="S::jacek.bieron@uj.edu.pl::ced6a88f-61a9-4875-b997-b86ff20a25c0" providerId="AD" clId="Web-{183222F6-F709-6C86-C0C5-07D2B4777B45}" dt="2019-01-28T19:04:58.440" v="38"/>
        <pc:sldMkLst>
          <pc:docMk/>
          <pc:sldMk cId="0" sldId="404"/>
        </pc:sldMkLst>
      </pc:sldChg>
      <pc:sldChg chg="del">
        <pc:chgData name="Jacek Bieroń" userId="S::jacek.bieron@uj.edu.pl::ced6a88f-61a9-4875-b997-b86ff20a25c0" providerId="AD" clId="Web-{183222F6-F709-6C86-C0C5-07D2B4777B45}" dt="2019-01-28T19:04:58.487" v="39"/>
        <pc:sldMkLst>
          <pc:docMk/>
          <pc:sldMk cId="0" sldId="405"/>
        </pc:sldMkLst>
      </pc:sldChg>
      <pc:sldChg chg="del">
        <pc:chgData name="Jacek Bieroń" userId="S::jacek.bieron@uj.edu.pl::ced6a88f-61a9-4875-b997-b86ff20a25c0" providerId="AD" clId="Web-{183222F6-F709-6C86-C0C5-07D2B4777B45}" dt="2019-01-28T19:04:58.518" v="40"/>
        <pc:sldMkLst>
          <pc:docMk/>
          <pc:sldMk cId="0" sldId="406"/>
        </pc:sldMkLst>
      </pc:sldChg>
      <pc:sldChg chg="del">
        <pc:chgData name="Jacek Bieroń" userId="S::jacek.bieron@uj.edu.pl::ced6a88f-61a9-4875-b997-b86ff20a25c0" providerId="AD" clId="Web-{183222F6-F709-6C86-C0C5-07D2B4777B45}" dt="2019-01-28T19:04:59.221" v="42"/>
        <pc:sldMkLst>
          <pc:docMk/>
          <pc:sldMk cId="0" sldId="407"/>
        </pc:sldMkLst>
      </pc:sldChg>
      <pc:sldChg chg="del">
        <pc:chgData name="Jacek Bieroń" userId="S::jacek.bieron@uj.edu.pl::ced6a88f-61a9-4875-b997-b86ff20a25c0" providerId="AD" clId="Web-{183222F6-F709-6C86-C0C5-07D2B4777B45}" dt="2019-01-28T19:03:48.221" v="22"/>
        <pc:sldMkLst>
          <pc:docMk/>
          <pc:sldMk cId="0" sldId="409"/>
        </pc:sldMkLst>
      </pc:sldChg>
      <pc:sldChg chg="del">
        <pc:chgData name="Jacek Bieroń" userId="S::jacek.bieron@uj.edu.pl::ced6a88f-61a9-4875-b997-b86ff20a25c0" providerId="AD" clId="Web-{183222F6-F709-6C86-C0C5-07D2B4777B45}" dt="2019-01-28T18:47:46.782" v="0"/>
        <pc:sldMkLst>
          <pc:docMk/>
          <pc:sldMk cId="0" sldId="429"/>
        </pc:sldMkLst>
      </pc:sldChg>
      <pc:sldChg chg="del">
        <pc:chgData name="Jacek Bieroń" userId="S::jacek.bieron@uj.edu.pl::ced6a88f-61a9-4875-b997-b86ff20a25c0" providerId="AD" clId="Web-{183222F6-F709-6C86-C0C5-07D2B4777B45}" dt="2019-01-28T19:03:54.721" v="25"/>
        <pc:sldMkLst>
          <pc:docMk/>
          <pc:sldMk cId="0" sldId="431"/>
        </pc:sldMkLst>
      </pc:sldChg>
      <pc:sldChg chg="del">
        <pc:chgData name="Jacek Bieroń" userId="S::jacek.bieron@uj.edu.pl::ced6a88f-61a9-4875-b997-b86ff20a25c0" providerId="AD" clId="Web-{183222F6-F709-6C86-C0C5-07D2B4777B45}" dt="2019-01-28T19:03:49.627" v="23"/>
        <pc:sldMkLst>
          <pc:docMk/>
          <pc:sldMk cId="0" sldId="432"/>
        </pc:sldMkLst>
      </pc:sldChg>
      <pc:sldChg chg="del">
        <pc:chgData name="Jacek Bieroń" userId="S::jacek.bieron@uj.edu.pl::ced6a88f-61a9-4875-b997-b86ff20a25c0" providerId="AD" clId="Web-{183222F6-F709-6C86-C0C5-07D2B4777B45}" dt="2019-01-28T19:04:59.252" v="43"/>
        <pc:sldMkLst>
          <pc:docMk/>
          <pc:sldMk cId="0" sldId="436"/>
        </pc:sldMkLst>
      </pc:sldChg>
      <pc:sldChg chg="del">
        <pc:chgData name="Jacek Bieroń" userId="S::jacek.bieron@uj.edu.pl::ced6a88f-61a9-4875-b997-b86ff20a25c0" providerId="AD" clId="Web-{183222F6-F709-6C86-C0C5-07D2B4777B45}" dt="2019-01-28T19:04:13.315" v="31"/>
        <pc:sldMkLst>
          <pc:docMk/>
          <pc:sldMk cId="0" sldId="438"/>
        </pc:sldMkLst>
      </pc:sldChg>
      <pc:sldChg chg="del">
        <pc:chgData name="Jacek Bieroń" userId="S::jacek.bieron@uj.edu.pl::ced6a88f-61a9-4875-b997-b86ff20a25c0" providerId="AD" clId="Web-{183222F6-F709-6C86-C0C5-07D2B4777B45}" dt="2019-01-28T19:05:49.471" v="75"/>
        <pc:sldMkLst>
          <pc:docMk/>
          <pc:sldMk cId="0" sldId="442"/>
        </pc:sldMkLst>
      </pc:sldChg>
      <pc:sldChg chg="del">
        <pc:chgData name="Jacek Bieroń" userId="S::jacek.bieron@uj.edu.pl::ced6a88f-61a9-4875-b997-b86ff20a25c0" providerId="AD" clId="Web-{183222F6-F709-6C86-C0C5-07D2B4777B45}" dt="2019-01-28T19:04:59.768" v="64"/>
        <pc:sldMkLst>
          <pc:docMk/>
          <pc:sldMk cId="0" sldId="447"/>
        </pc:sldMkLst>
      </pc:sldChg>
      <pc:sldChg chg="del">
        <pc:chgData name="Jacek Bieroń" userId="S::jacek.bieron@uj.edu.pl::ced6a88f-61a9-4875-b997-b86ff20a25c0" providerId="AD" clId="Web-{183222F6-F709-6C86-C0C5-07D2B4777B45}" dt="2019-01-28T19:04:59.190" v="41"/>
        <pc:sldMkLst>
          <pc:docMk/>
          <pc:sldMk cId="0" sldId="453"/>
        </pc:sldMkLst>
      </pc:sldChg>
      <pc:sldChg chg="del">
        <pc:chgData name="Jacek Bieroń" userId="S::jacek.bieron@uj.edu.pl::ced6a88f-61a9-4875-b997-b86ff20a25c0" providerId="AD" clId="Web-{183222F6-F709-6C86-C0C5-07D2B4777B45}" dt="2019-01-28T19:04:59.315" v="48"/>
        <pc:sldMkLst>
          <pc:docMk/>
          <pc:sldMk cId="0" sldId="454"/>
        </pc:sldMkLst>
      </pc:sldChg>
      <pc:sldChg chg="del">
        <pc:chgData name="Jacek Bieroń" userId="S::jacek.bieron@uj.edu.pl::ced6a88f-61a9-4875-b997-b86ff20a25c0" providerId="AD" clId="Web-{183222F6-F709-6C86-C0C5-07D2B4777B45}" dt="2019-01-28T19:04:59.393" v="49"/>
        <pc:sldMkLst>
          <pc:docMk/>
          <pc:sldMk cId="0" sldId="455"/>
        </pc:sldMkLst>
      </pc:sldChg>
      <pc:sldChg chg="del">
        <pc:chgData name="Jacek Bieroń" userId="S::jacek.bieron@uj.edu.pl::ced6a88f-61a9-4875-b997-b86ff20a25c0" providerId="AD" clId="Web-{183222F6-F709-6C86-C0C5-07D2B4777B45}" dt="2019-01-28T19:04:59.705" v="63"/>
        <pc:sldMkLst>
          <pc:docMk/>
          <pc:sldMk cId="0" sldId="473"/>
        </pc:sldMkLst>
      </pc:sldChg>
      <pc:sldChg chg="mod modShow">
        <pc:chgData name="Jacek Bieroń" userId="S::jacek.bieron@uj.edu.pl::ced6a88f-61a9-4875-b997-b86ff20a25c0" providerId="AD" clId="Web-{183222F6-F709-6C86-C0C5-07D2B4777B45}" dt="2019-01-28T21:27:19.937" v="407"/>
        <pc:sldMkLst>
          <pc:docMk/>
          <pc:sldMk cId="0" sldId="481"/>
        </pc:sldMkLst>
      </pc:sldChg>
      <pc:sldChg chg="del">
        <pc:chgData name="Jacek Bieroń" userId="S::jacek.bieron@uj.edu.pl::ced6a88f-61a9-4875-b997-b86ff20a25c0" providerId="AD" clId="Web-{183222F6-F709-6C86-C0C5-07D2B4777B45}" dt="2019-01-28T19:05:03.393" v="73"/>
        <pc:sldMkLst>
          <pc:docMk/>
          <pc:sldMk cId="0" sldId="482"/>
        </pc:sldMkLst>
      </pc:sldChg>
      <pc:sldChg chg="del">
        <pc:chgData name="Jacek Bieroń" userId="S::jacek.bieron@uj.edu.pl::ced6a88f-61a9-4875-b997-b86ff20a25c0" providerId="AD" clId="Web-{183222F6-F709-6C86-C0C5-07D2B4777B45}" dt="2019-01-28T19:04:59.596" v="55"/>
        <pc:sldMkLst>
          <pc:docMk/>
          <pc:sldMk cId="0" sldId="483"/>
        </pc:sldMkLst>
      </pc:sldChg>
      <pc:sldChg chg="del">
        <pc:chgData name="Jacek Bieroń" userId="S::jacek.bieron@uj.edu.pl::ced6a88f-61a9-4875-b997-b86ff20a25c0" providerId="AD" clId="Web-{183222F6-F709-6C86-C0C5-07D2B4777B45}" dt="2019-01-28T21:27:10.421" v="406"/>
        <pc:sldMkLst>
          <pc:docMk/>
          <pc:sldMk cId="0" sldId="485"/>
        </pc:sldMkLst>
      </pc:sldChg>
      <pc:sldChg chg="del">
        <pc:chgData name="Jacek Bieroń" userId="S::jacek.bieron@uj.edu.pl::ced6a88f-61a9-4875-b997-b86ff20a25c0" providerId="AD" clId="Web-{183222F6-F709-6C86-C0C5-07D2B4777B45}" dt="2019-01-28T19:04:58.377" v="35"/>
        <pc:sldMkLst>
          <pc:docMk/>
          <pc:sldMk cId="0" sldId="486"/>
        </pc:sldMkLst>
      </pc:sldChg>
      <pc:sldChg chg="del">
        <pc:chgData name="Jacek Bieroń" userId="S::jacek.bieron@uj.edu.pl::ced6a88f-61a9-4875-b997-b86ff20a25c0" providerId="AD" clId="Web-{183222F6-F709-6C86-C0C5-07D2B4777B45}" dt="2019-01-28T19:06:02.768" v="77"/>
        <pc:sldMkLst>
          <pc:docMk/>
          <pc:sldMk cId="0" sldId="487"/>
        </pc:sldMkLst>
      </pc:sldChg>
      <pc:sldChg chg="del">
        <pc:chgData name="Jacek Bieroń" userId="S::jacek.bieron@uj.edu.pl::ced6a88f-61a9-4875-b997-b86ff20a25c0" providerId="AD" clId="Web-{183222F6-F709-6C86-C0C5-07D2B4777B45}" dt="2019-01-28T19:05:00.002" v="69"/>
        <pc:sldMkLst>
          <pc:docMk/>
          <pc:sldMk cId="0" sldId="488"/>
        </pc:sldMkLst>
      </pc:sldChg>
      <pc:sldChg chg="del">
        <pc:chgData name="Jacek Bieroń" userId="S::jacek.bieron@uj.edu.pl::ced6a88f-61a9-4875-b997-b86ff20a25c0" providerId="AD" clId="Web-{183222F6-F709-6C86-C0C5-07D2B4777B45}" dt="2019-01-28T19:05:33.737" v="74"/>
        <pc:sldMkLst>
          <pc:docMk/>
          <pc:sldMk cId="0" sldId="493"/>
        </pc:sldMkLst>
      </pc:sldChg>
      <pc:sldChg chg="del">
        <pc:chgData name="Jacek Bieroń" userId="S::jacek.bieron@uj.edu.pl::ced6a88f-61a9-4875-b997-b86ff20a25c0" providerId="AD" clId="Web-{183222F6-F709-6C86-C0C5-07D2B4777B45}" dt="2019-01-28T19:05:00.768" v="70"/>
        <pc:sldMkLst>
          <pc:docMk/>
          <pc:sldMk cId="0" sldId="494"/>
        </pc:sldMkLst>
      </pc:sldChg>
      <pc:sldChg chg="del">
        <pc:chgData name="Jacek Bieroń" userId="S::jacek.bieron@uj.edu.pl::ced6a88f-61a9-4875-b997-b86ff20a25c0" providerId="AD" clId="Web-{183222F6-F709-6C86-C0C5-07D2B4777B45}" dt="2019-01-28T19:00:26.361" v="11"/>
        <pc:sldMkLst>
          <pc:docMk/>
          <pc:sldMk cId="0" sldId="495"/>
        </pc:sldMkLst>
      </pc:sldChg>
      <pc:sldChg chg="del">
        <pc:chgData name="Jacek Bieroń" userId="S::jacek.bieron@uj.edu.pl::ced6a88f-61a9-4875-b997-b86ff20a25c0" providerId="AD" clId="Web-{183222F6-F709-6C86-C0C5-07D2B4777B45}" dt="2019-01-28T19:01:56.002" v="18"/>
        <pc:sldMkLst>
          <pc:docMk/>
          <pc:sldMk cId="0" sldId="496"/>
        </pc:sldMkLst>
      </pc:sldChg>
      <pc:sldChg chg="mod modShow">
        <pc:chgData name="Jacek Bieroń" userId="S::jacek.bieron@uj.edu.pl::ced6a88f-61a9-4875-b997-b86ff20a25c0" providerId="AD" clId="Web-{183222F6-F709-6C86-C0C5-07D2B4777B45}" dt="2019-01-28T19:03:28.330" v="20"/>
        <pc:sldMkLst>
          <pc:docMk/>
          <pc:sldMk cId="0" sldId="498"/>
        </pc:sldMkLst>
      </pc:sldChg>
      <pc:sldChg chg="del">
        <pc:chgData name="Jacek Bieroń" userId="S::jacek.bieron@uj.edu.pl::ced6a88f-61a9-4875-b997-b86ff20a25c0" providerId="AD" clId="Web-{183222F6-F709-6C86-C0C5-07D2B4777B45}" dt="2019-01-28T19:04:10.222" v="28"/>
        <pc:sldMkLst>
          <pc:docMk/>
          <pc:sldMk cId="0" sldId="500"/>
        </pc:sldMkLst>
      </pc:sldChg>
      <pc:sldChg chg="del">
        <pc:chgData name="Jacek Bieroń" userId="S::jacek.bieron@uj.edu.pl::ced6a88f-61a9-4875-b997-b86ff20a25c0" providerId="AD" clId="Web-{183222F6-F709-6C86-C0C5-07D2B4777B45}" dt="2019-01-28T19:04:59.533" v="53"/>
        <pc:sldMkLst>
          <pc:docMk/>
          <pc:sldMk cId="0" sldId="501"/>
        </pc:sldMkLst>
      </pc:sldChg>
      <pc:sldChg chg="del">
        <pc:chgData name="Jacek Bieroń" userId="S::jacek.bieron@uj.edu.pl::ced6a88f-61a9-4875-b997-b86ff20a25c0" providerId="AD" clId="Web-{183222F6-F709-6C86-C0C5-07D2B4777B45}" dt="2019-01-28T19:06:00.252" v="76"/>
        <pc:sldMkLst>
          <pc:docMk/>
          <pc:sldMk cId="0" sldId="502"/>
        </pc:sldMkLst>
      </pc:sldChg>
      <pc:sldChg chg="del">
        <pc:chgData name="Jacek Bieroń" userId="S::jacek.bieron@uj.edu.pl::ced6a88f-61a9-4875-b997-b86ff20a25c0" providerId="AD" clId="Web-{183222F6-F709-6C86-C0C5-07D2B4777B45}" dt="2019-01-28T18:48:34.845" v="7"/>
        <pc:sldMkLst>
          <pc:docMk/>
          <pc:sldMk cId="0" sldId="503"/>
        </pc:sldMkLst>
      </pc:sldChg>
      <pc:sldChg chg="del">
        <pc:chgData name="Jacek Bieroń" userId="S::jacek.bieron@uj.edu.pl::ced6a88f-61a9-4875-b997-b86ff20a25c0" providerId="AD" clId="Web-{183222F6-F709-6C86-C0C5-07D2B4777B45}" dt="2019-01-28T19:00:39.518" v="13"/>
        <pc:sldMkLst>
          <pc:docMk/>
          <pc:sldMk cId="0" sldId="504"/>
        </pc:sldMkLst>
      </pc:sldChg>
      <pc:sldChg chg="mod modShow">
        <pc:chgData name="Jacek Bieroń" userId="S::jacek.bieron@uj.edu.pl::ced6a88f-61a9-4875-b997-b86ff20a25c0" providerId="AD" clId="Web-{183222F6-F709-6C86-C0C5-07D2B4777B45}" dt="2019-01-28T20:33:38.038" v="85"/>
        <pc:sldMkLst>
          <pc:docMk/>
          <pc:sldMk cId="0" sldId="505"/>
        </pc:sldMkLst>
      </pc:sldChg>
      <pc:sldChg chg="del">
        <pc:chgData name="Jacek Bieroń" userId="S::jacek.bieron@uj.edu.pl::ced6a88f-61a9-4875-b997-b86ff20a25c0" providerId="AD" clId="Web-{183222F6-F709-6C86-C0C5-07D2B4777B45}" dt="2019-01-28T18:47:48.595" v="1"/>
        <pc:sldMkLst>
          <pc:docMk/>
          <pc:sldMk cId="0" sldId="506"/>
        </pc:sldMkLst>
      </pc:sldChg>
      <pc:sldChg chg="del">
        <pc:chgData name="Jacek Bieroń" userId="S::jacek.bieron@uj.edu.pl::ced6a88f-61a9-4875-b997-b86ff20a25c0" providerId="AD" clId="Web-{183222F6-F709-6C86-C0C5-07D2B4777B45}" dt="2019-01-28T19:04:59.612" v="56"/>
        <pc:sldMkLst>
          <pc:docMk/>
          <pc:sldMk cId="0" sldId="509"/>
        </pc:sldMkLst>
      </pc:sldChg>
      <pc:sldChg chg="del">
        <pc:chgData name="Jacek Bieroń" userId="S::jacek.bieron@uj.edu.pl::ced6a88f-61a9-4875-b997-b86ff20a25c0" providerId="AD" clId="Web-{183222F6-F709-6C86-C0C5-07D2B4777B45}" dt="2019-01-28T19:04:59.799" v="65"/>
        <pc:sldMkLst>
          <pc:docMk/>
          <pc:sldMk cId="0" sldId="512"/>
        </pc:sldMkLst>
      </pc:sldChg>
      <pc:sldChg chg="del">
        <pc:chgData name="Jacek Bieroń" userId="S::jacek.bieron@uj.edu.pl::ced6a88f-61a9-4875-b997-b86ff20a25c0" providerId="AD" clId="Web-{183222F6-F709-6C86-C0C5-07D2B4777B45}" dt="2019-01-28T19:04:59.830" v="66"/>
        <pc:sldMkLst>
          <pc:docMk/>
          <pc:sldMk cId="0" sldId="513"/>
        </pc:sldMkLst>
      </pc:sldChg>
      <pc:sldChg chg="del">
        <pc:chgData name="Jacek Bieroń" userId="S::jacek.bieron@uj.edu.pl::ced6a88f-61a9-4875-b997-b86ff20a25c0" providerId="AD" clId="Web-{183222F6-F709-6C86-C0C5-07D2B4777B45}" dt="2019-01-28T19:03:46.846" v="21"/>
        <pc:sldMkLst>
          <pc:docMk/>
          <pc:sldMk cId="0" sldId="514"/>
        </pc:sldMkLst>
      </pc:sldChg>
      <pc:sldChg chg="del">
        <pc:chgData name="Jacek Bieroń" userId="S::jacek.bieron@uj.edu.pl::ced6a88f-61a9-4875-b997-b86ff20a25c0" providerId="AD" clId="Web-{183222F6-F709-6C86-C0C5-07D2B4777B45}" dt="2019-01-28T19:04:11.299" v="29"/>
        <pc:sldMkLst>
          <pc:docMk/>
          <pc:sldMk cId="0" sldId="515"/>
        </pc:sldMkLst>
      </pc:sldChg>
      <pc:sldChg chg="del">
        <pc:chgData name="Jacek Bieroń" userId="S::jacek.bieron@uj.edu.pl::ced6a88f-61a9-4875-b997-b86ff20a25c0" providerId="AD" clId="Web-{183222F6-F709-6C86-C0C5-07D2B4777B45}" dt="2019-01-28T19:03:53.596" v="24"/>
        <pc:sldMkLst>
          <pc:docMk/>
          <pc:sldMk cId="0" sldId="516"/>
        </pc:sldMkLst>
      </pc:sldChg>
      <pc:sldChg chg="del">
        <pc:chgData name="Jacek Bieroń" userId="S::jacek.bieron@uj.edu.pl::ced6a88f-61a9-4875-b997-b86ff20a25c0" providerId="AD" clId="Web-{183222F6-F709-6C86-C0C5-07D2B4777B45}" dt="2019-01-28T18:47:49.766" v="2"/>
        <pc:sldMkLst>
          <pc:docMk/>
          <pc:sldMk cId="0" sldId="517"/>
        </pc:sldMkLst>
      </pc:sldChg>
      <pc:sldChg chg="add del">
        <pc:chgData name="Jacek Bieroń" userId="S::jacek.bieron@uj.edu.pl::ced6a88f-61a9-4875-b997-b86ff20a25c0" providerId="AD" clId="Web-{183222F6-F709-6C86-C0C5-07D2B4777B45}" dt="2019-01-28T18:48:11.938" v="5"/>
        <pc:sldMkLst>
          <pc:docMk/>
          <pc:sldMk cId="0" sldId="518"/>
        </pc:sldMkLst>
      </pc:sldChg>
      <pc:sldChg chg="del">
        <pc:chgData name="Jacek Bieroń" userId="S::jacek.bieron@uj.edu.pl::ced6a88f-61a9-4875-b997-b86ff20a25c0" providerId="AD" clId="Web-{183222F6-F709-6C86-C0C5-07D2B4777B45}" dt="2019-01-28T19:04:59.440" v="50"/>
        <pc:sldMkLst>
          <pc:docMk/>
          <pc:sldMk cId="0" sldId="519"/>
        </pc:sldMkLst>
      </pc:sldChg>
      <pc:sldChg chg="del">
        <pc:chgData name="Jacek Bieroń" userId="S::jacek.bieron@uj.edu.pl::ced6a88f-61a9-4875-b997-b86ff20a25c0" providerId="AD" clId="Web-{183222F6-F709-6C86-C0C5-07D2B4777B45}" dt="2019-01-28T19:01:54.549" v="17"/>
        <pc:sldMkLst>
          <pc:docMk/>
          <pc:sldMk cId="0" sldId="520"/>
        </pc:sldMkLst>
      </pc:sldChg>
      <pc:sldChg chg="del">
        <pc:chgData name="Jacek Bieroń" userId="S::jacek.bieron@uj.edu.pl::ced6a88f-61a9-4875-b997-b86ff20a25c0" providerId="AD" clId="Web-{183222F6-F709-6C86-C0C5-07D2B4777B45}" dt="2019-01-28T19:01:04.783" v="16"/>
        <pc:sldMkLst>
          <pc:docMk/>
          <pc:sldMk cId="0" sldId="521"/>
        </pc:sldMkLst>
      </pc:sldChg>
      <pc:sldChg chg="del">
        <pc:chgData name="Jacek Bieroń" userId="S::jacek.bieron@uj.edu.pl::ced6a88f-61a9-4875-b997-b86ff20a25c0" providerId="AD" clId="Web-{183222F6-F709-6C86-C0C5-07D2B4777B45}" dt="2019-01-28T19:04:59.643" v="57"/>
        <pc:sldMkLst>
          <pc:docMk/>
          <pc:sldMk cId="0" sldId="524"/>
        </pc:sldMkLst>
      </pc:sldChg>
      <pc:sldChg chg="del">
        <pc:chgData name="Jacek Bieroń" userId="S::jacek.bieron@uj.edu.pl::ced6a88f-61a9-4875-b997-b86ff20a25c0" providerId="AD" clId="Web-{183222F6-F709-6C86-C0C5-07D2B4777B45}" dt="2019-01-28T19:04:59.690" v="62"/>
        <pc:sldMkLst>
          <pc:docMk/>
          <pc:sldMk cId="0" sldId="526"/>
        </pc:sldMkLst>
      </pc:sldChg>
      <pc:sldChg chg="del">
        <pc:chgData name="Jacek Bieroń" userId="S::jacek.bieron@uj.edu.pl::ced6a88f-61a9-4875-b997-b86ff20a25c0" providerId="AD" clId="Web-{183222F6-F709-6C86-C0C5-07D2B4777B45}" dt="2019-01-28T19:04:59.658" v="59"/>
        <pc:sldMkLst>
          <pc:docMk/>
          <pc:sldMk cId="0" sldId="527"/>
        </pc:sldMkLst>
      </pc:sldChg>
      <pc:sldChg chg="del">
        <pc:chgData name="Jacek Bieroń" userId="S::jacek.bieron@uj.edu.pl::ced6a88f-61a9-4875-b997-b86ff20a25c0" providerId="AD" clId="Web-{183222F6-F709-6C86-C0C5-07D2B4777B45}" dt="2019-01-28T19:04:59.674" v="61"/>
        <pc:sldMkLst>
          <pc:docMk/>
          <pc:sldMk cId="0" sldId="528"/>
        </pc:sldMkLst>
      </pc:sldChg>
      <pc:sldChg chg="del">
        <pc:chgData name="Jacek Bieroń" userId="S::jacek.bieron@uj.edu.pl::ced6a88f-61a9-4875-b997-b86ff20a25c0" providerId="AD" clId="Web-{183222F6-F709-6C86-C0C5-07D2B4777B45}" dt="2019-01-28T19:03:07.252" v="19"/>
        <pc:sldMkLst>
          <pc:docMk/>
          <pc:sldMk cId="0" sldId="529"/>
        </pc:sldMkLst>
      </pc:sldChg>
      <pc:sldChg chg="del">
        <pc:chgData name="Jacek Bieroń" userId="S::jacek.bieron@uj.edu.pl::ced6a88f-61a9-4875-b997-b86ff20a25c0" providerId="AD" clId="Web-{183222F6-F709-6C86-C0C5-07D2B4777B45}" dt="2019-01-28T19:04:59.471" v="51"/>
        <pc:sldMkLst>
          <pc:docMk/>
          <pc:sldMk cId="0" sldId="530"/>
        </pc:sldMkLst>
      </pc:sldChg>
      <pc:sldChg chg="del">
        <pc:chgData name="Jacek Bieroń" userId="S::jacek.bieron@uj.edu.pl::ced6a88f-61a9-4875-b997-b86ff20a25c0" providerId="AD" clId="Web-{183222F6-F709-6C86-C0C5-07D2B4777B45}" dt="2019-01-28T19:04:59.674" v="60"/>
        <pc:sldMkLst>
          <pc:docMk/>
          <pc:sldMk cId="0" sldId="531"/>
        </pc:sldMkLst>
      </pc:sldChg>
      <pc:sldChg chg="del">
        <pc:chgData name="Jacek Bieroń" userId="S::jacek.bieron@uj.edu.pl::ced6a88f-61a9-4875-b997-b86ff20a25c0" providerId="AD" clId="Web-{183222F6-F709-6C86-C0C5-07D2B4777B45}" dt="2019-01-28T19:04:14.362" v="32"/>
        <pc:sldMkLst>
          <pc:docMk/>
          <pc:sldMk cId="0" sldId="532"/>
        </pc:sldMkLst>
      </pc:sldChg>
      <pc:sldChg chg="del">
        <pc:chgData name="Jacek Bieroń" userId="S::jacek.bieron@uj.edu.pl::ced6a88f-61a9-4875-b997-b86ff20a25c0" providerId="AD" clId="Web-{183222F6-F709-6C86-C0C5-07D2B4777B45}" dt="2019-01-28T19:04:15.330" v="33"/>
        <pc:sldMkLst>
          <pc:docMk/>
          <pc:sldMk cId="0" sldId="533"/>
        </pc:sldMkLst>
      </pc:sldChg>
      <pc:sldChg chg="del">
        <pc:chgData name="Jacek Bieroń" userId="S::jacek.bieron@uj.edu.pl::ced6a88f-61a9-4875-b997-b86ff20a25c0" providerId="AD" clId="Web-{183222F6-F709-6C86-C0C5-07D2B4777B45}" dt="2019-01-28T19:04:59.565" v="54"/>
        <pc:sldMkLst>
          <pc:docMk/>
          <pc:sldMk cId="0" sldId="534"/>
        </pc:sldMkLst>
      </pc:sldChg>
      <pc:sldChg chg="del">
        <pc:chgData name="Jacek Bieroń" userId="S::jacek.bieron@uj.edu.pl::ced6a88f-61a9-4875-b997-b86ff20a25c0" providerId="AD" clId="Web-{183222F6-F709-6C86-C0C5-07D2B4777B45}" dt="2019-01-28T19:04:59.658" v="58"/>
        <pc:sldMkLst>
          <pc:docMk/>
          <pc:sldMk cId="0" sldId="535"/>
        </pc:sldMkLst>
      </pc:sldChg>
      <pc:sldChg chg="del">
        <pc:chgData name="Jacek Bieroń" userId="S::jacek.bieron@uj.edu.pl::ced6a88f-61a9-4875-b997-b86ff20a25c0" providerId="AD" clId="Web-{183222F6-F709-6C86-C0C5-07D2B4777B45}" dt="2019-01-28T19:05:01.659" v="71"/>
        <pc:sldMkLst>
          <pc:docMk/>
          <pc:sldMk cId="0" sldId="536"/>
        </pc:sldMkLst>
      </pc:sldChg>
      <pc:sldChg chg="del">
        <pc:chgData name="Jacek Bieroń" userId="S::jacek.bieron@uj.edu.pl::ced6a88f-61a9-4875-b997-b86ff20a25c0" providerId="AD" clId="Web-{183222F6-F709-6C86-C0C5-07D2B4777B45}" dt="2019-01-28T19:05:02.799" v="72"/>
        <pc:sldMkLst>
          <pc:docMk/>
          <pc:sldMk cId="0" sldId="537"/>
        </pc:sldMkLst>
      </pc:sldChg>
      <pc:sldChg chg="del">
        <pc:chgData name="Jacek Bieroń" userId="S::jacek.bieron@uj.edu.pl::ced6a88f-61a9-4875-b997-b86ff20a25c0" providerId="AD" clId="Web-{183222F6-F709-6C86-C0C5-07D2B4777B45}" dt="2019-01-28T18:48:15.595" v="6"/>
        <pc:sldMkLst>
          <pc:docMk/>
          <pc:sldMk cId="0" sldId="539"/>
        </pc:sldMkLst>
      </pc:sldChg>
      <pc:sldChg chg="ord">
        <pc:chgData name="Jacek Bieroń" userId="S::jacek.bieron@uj.edu.pl::ced6a88f-61a9-4875-b997-b86ff20a25c0" providerId="AD" clId="Web-{183222F6-F709-6C86-C0C5-07D2B4777B45}" dt="2019-01-28T18:49:01.813" v="10"/>
        <pc:sldMkLst>
          <pc:docMk/>
          <pc:sldMk cId="0" sldId="540"/>
        </pc:sldMkLst>
      </pc:sldChg>
      <pc:sldChg chg="del">
        <pc:chgData name="Jacek Bieroń" userId="S::jacek.bieron@uj.edu.pl::ced6a88f-61a9-4875-b997-b86ff20a25c0" providerId="AD" clId="Web-{183222F6-F709-6C86-C0C5-07D2B4777B45}" dt="2019-01-28T20:33:04.944" v="81"/>
        <pc:sldMkLst>
          <pc:docMk/>
          <pc:sldMk cId="0" sldId="543"/>
        </pc:sldMkLst>
      </pc:sldChg>
      <pc:sldChg chg="delSp modSp">
        <pc:chgData name="Jacek Bieroń" userId="S::jacek.bieron@uj.edu.pl::ced6a88f-61a9-4875-b997-b86ff20a25c0" providerId="AD" clId="Web-{183222F6-F709-6C86-C0C5-07D2B4777B45}" dt="2019-01-28T20:33:22.382" v="83" actId="1076"/>
        <pc:sldMkLst>
          <pc:docMk/>
          <pc:sldMk cId="0" sldId="544"/>
        </pc:sldMkLst>
        <pc:spChg chg="del">
          <ac:chgData name="Jacek Bieroń" userId="S::jacek.bieron@uj.edu.pl::ced6a88f-61a9-4875-b997-b86ff20a25c0" providerId="AD" clId="Web-{183222F6-F709-6C86-C0C5-07D2B4777B45}" dt="2019-01-28T20:33:14.897" v="82"/>
          <ac:spMkLst>
            <pc:docMk/>
            <pc:sldMk cId="0" sldId="544"/>
            <ac:spMk id="436227" creationId="{9826CC3E-BB28-423B-8FC3-C5BFB4861A36}"/>
          </ac:spMkLst>
        </pc:spChg>
        <pc:picChg chg="mod">
          <ac:chgData name="Jacek Bieroń" userId="S::jacek.bieron@uj.edu.pl::ced6a88f-61a9-4875-b997-b86ff20a25c0" providerId="AD" clId="Web-{183222F6-F709-6C86-C0C5-07D2B4777B45}" dt="2019-01-28T20:33:22.382" v="83" actId="1076"/>
          <ac:picMkLst>
            <pc:docMk/>
            <pc:sldMk cId="0" sldId="544"/>
            <ac:picMk id="436226" creationId="{44904602-B4A1-4612-8D67-4EAB6ED35A48}"/>
          </ac:picMkLst>
        </pc:picChg>
      </pc:sldChg>
      <pc:sldChg chg="del">
        <pc:chgData name="Jacek Bieroń" userId="S::jacek.bieron@uj.edu.pl::ced6a88f-61a9-4875-b997-b86ff20a25c0" providerId="AD" clId="Web-{183222F6-F709-6C86-C0C5-07D2B4777B45}" dt="2019-01-28T19:04:58.362" v="34"/>
        <pc:sldMkLst>
          <pc:docMk/>
          <pc:sldMk cId="0" sldId="545"/>
        </pc:sldMkLst>
      </pc:sldChg>
      <pc:sldChg chg="ord">
        <pc:chgData name="Jacek Bieroń" userId="S::jacek.bieron@uj.edu.pl::ced6a88f-61a9-4875-b997-b86ff20a25c0" providerId="AD" clId="Web-{183222F6-F709-6C86-C0C5-07D2B4777B45}" dt="2019-01-28T20:32:51.288" v="80"/>
        <pc:sldMkLst>
          <pc:docMk/>
          <pc:sldMk cId="29797682" sldId="546"/>
        </pc:sldMkLst>
      </pc:sldChg>
      <pc:sldChg chg="addSp delSp modSp addAnim delAnim">
        <pc:chgData name="Jacek Bieroń" userId="S::jacek.bieron@uj.edu.pl::ced6a88f-61a9-4875-b997-b86ff20a25c0" providerId="AD" clId="Web-{183222F6-F709-6C86-C0C5-07D2B4777B45}" dt="2019-01-28T21:26:36.998" v="403" actId="20577"/>
        <pc:sldMkLst>
          <pc:docMk/>
          <pc:sldMk cId="3338425397" sldId="551"/>
        </pc:sldMkLst>
        <pc:spChg chg="mod">
          <ac:chgData name="Jacek Bieroń" userId="S::jacek.bieron@uj.edu.pl::ced6a88f-61a9-4875-b997-b86ff20a25c0" providerId="AD" clId="Web-{183222F6-F709-6C86-C0C5-07D2B4777B45}" dt="2019-01-28T21:21:25.252" v="230" actId="1076"/>
          <ac:spMkLst>
            <pc:docMk/>
            <pc:sldMk cId="3338425397" sldId="551"/>
            <ac:spMk id="2" creationId="{787A6E3F-6822-4BA5-AA4C-7E880C22AD54}"/>
          </ac:spMkLst>
        </pc:spChg>
        <pc:spChg chg="add del mod">
          <ac:chgData name="Jacek Bieroń" userId="S::jacek.bieron@uj.edu.pl::ced6a88f-61a9-4875-b997-b86ff20a25c0" providerId="AD" clId="Web-{183222F6-F709-6C86-C0C5-07D2B4777B45}" dt="2019-01-28T21:26:36.998" v="403" actId="20577"/>
          <ac:spMkLst>
            <pc:docMk/>
            <pc:sldMk cId="3338425397" sldId="551"/>
            <ac:spMk id="4" creationId="{9A24DD6B-0B5C-430B-958C-8BAAA6BD0821}"/>
          </ac:spMkLst>
        </pc:spChg>
      </pc:sldChg>
      <pc:sldChg chg="addSp delSp modSp addAnim">
        <pc:chgData name="Jacek Bieroń" userId="S::jacek.bieron@uj.edu.pl::ced6a88f-61a9-4875-b997-b86ff20a25c0" providerId="AD" clId="Web-{183222F6-F709-6C86-C0C5-07D2B4777B45}" dt="2019-01-28T20:49:28.932" v="181" actId="20577"/>
        <pc:sldMkLst>
          <pc:docMk/>
          <pc:sldMk cId="2257846524" sldId="553"/>
        </pc:sldMkLst>
        <pc:spChg chg="add del mod">
          <ac:chgData name="Jacek Bieroń" userId="S::jacek.bieron@uj.edu.pl::ced6a88f-61a9-4875-b997-b86ff20a25c0" providerId="AD" clId="Web-{183222F6-F709-6C86-C0C5-07D2B4777B45}" dt="2019-01-28T20:39:02.117" v="127"/>
          <ac:spMkLst>
            <pc:docMk/>
            <pc:sldMk cId="2257846524" sldId="553"/>
            <ac:spMk id="5" creationId="{43569AC3-471B-4B80-8A33-B5FB4D1E5B52}"/>
          </ac:spMkLst>
        </pc:spChg>
        <pc:spChg chg="add mod">
          <ac:chgData name="Jacek Bieroń" userId="S::jacek.bieron@uj.edu.pl::ced6a88f-61a9-4875-b997-b86ff20a25c0" providerId="AD" clId="Web-{183222F6-F709-6C86-C0C5-07D2B4777B45}" dt="2019-01-28T20:49:28.932" v="181" actId="20577"/>
          <ac:spMkLst>
            <pc:docMk/>
            <pc:sldMk cId="2257846524" sldId="553"/>
            <ac:spMk id="7" creationId="{61E693A7-3299-4808-A58E-69E6A48AC337}"/>
          </ac:spMkLst>
        </pc:spChg>
      </pc:sldChg>
      <pc:sldChg chg="add replId">
        <pc:chgData name="Jacek Bieroń" userId="S::jacek.bieron@uj.edu.pl::ced6a88f-61a9-4875-b997-b86ff20a25c0" providerId="AD" clId="Web-{183222F6-F709-6C86-C0C5-07D2B4777B45}" dt="2019-01-28T20:32:42.803" v="78"/>
        <pc:sldMkLst>
          <pc:docMk/>
          <pc:sldMk cId="4059144384" sldId="555"/>
        </pc:sldMkLst>
      </pc:sldChg>
      <pc:sldChg chg="add replId">
        <pc:chgData name="Jacek Bieroń" userId="S::jacek.bieron@uj.edu.pl::ced6a88f-61a9-4875-b997-b86ff20a25c0" providerId="AD" clId="Web-{183222F6-F709-6C86-C0C5-07D2B4777B45}" dt="2019-01-28T20:32:42.881" v="79"/>
        <pc:sldMkLst>
          <pc:docMk/>
          <pc:sldMk cId="980266832" sldId="556"/>
        </pc:sldMkLst>
      </pc:sldChg>
    </pc:docChg>
  </pc:docChgLst>
  <pc:docChgLst>
    <pc:chgData name="Jacek Bieroń" userId="S::jacek.bieron@uj.edu.pl::ced6a88f-61a9-4875-b997-b86ff20a25c0" providerId="AD" clId="Web-{7F6DB23B-7836-F205-477A-D52C8255A956}"/>
    <pc:docChg chg="addSld delSld modSld sldOrd">
      <pc:chgData name="Jacek Bieroń" userId="S::jacek.bieron@uj.edu.pl::ced6a88f-61a9-4875-b997-b86ff20a25c0" providerId="AD" clId="Web-{7F6DB23B-7836-F205-477A-D52C8255A956}" dt="2019-01-27T22:07:02.403" v="203"/>
      <pc:docMkLst>
        <pc:docMk/>
      </pc:docMkLst>
      <pc:sldChg chg="mod modShow">
        <pc:chgData name="Jacek Bieroń" userId="S::jacek.bieron@uj.edu.pl::ced6a88f-61a9-4875-b997-b86ff20a25c0" providerId="AD" clId="Web-{7F6DB23B-7836-F205-477A-D52C8255A956}" dt="2019-01-27T18:50:52.664" v="86"/>
        <pc:sldMkLst>
          <pc:docMk/>
          <pc:sldMk cId="0" sldId="340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56:31.632" v="114"/>
        <pc:sldMkLst>
          <pc:docMk/>
          <pc:sldMk cId="0" sldId="393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18:20.143" v="2"/>
        <pc:sldMkLst>
          <pc:docMk/>
          <pc:sldMk cId="0" sldId="426"/>
        </pc:sldMkLst>
      </pc:sldChg>
      <pc:sldChg chg="addSp modSp">
        <pc:chgData name="Jacek Bieroń" userId="S::jacek.bieron@uj.edu.pl::ced6a88f-61a9-4875-b997-b86ff20a25c0" providerId="AD" clId="Web-{7F6DB23B-7836-F205-477A-D52C8255A956}" dt="2019-01-27T19:11:13.068" v="135"/>
        <pc:sldMkLst>
          <pc:docMk/>
          <pc:sldMk cId="0" sldId="485"/>
        </pc:sldMkLst>
        <pc:spChg chg="add mod">
          <ac:chgData name="Jacek Bieroń" userId="S::jacek.bieron@uj.edu.pl::ced6a88f-61a9-4875-b997-b86ff20a25c0" providerId="AD" clId="Web-{7F6DB23B-7836-F205-477A-D52C8255A956}" dt="2019-01-27T19:11:13.068" v="135"/>
          <ac:spMkLst>
            <pc:docMk/>
            <pc:sldMk cId="0" sldId="485"/>
            <ac:spMk id="2" creationId="{8120C2F9-09CC-4999-B3C5-B10D4904400F}"/>
          </ac:spMkLst>
        </pc:spChg>
      </pc:sldChg>
      <pc:sldChg chg="mod modShow">
        <pc:chgData name="Jacek Bieroń" userId="S::jacek.bieron@uj.edu.pl::ced6a88f-61a9-4875-b997-b86ff20a25c0" providerId="AD" clId="Web-{7F6DB23B-7836-F205-477A-D52C8255A956}" dt="2019-01-27T21:07:38.179" v="144"/>
        <pc:sldMkLst>
          <pc:docMk/>
          <pc:sldMk cId="0" sldId="495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57:02.335" v="118"/>
        <pc:sldMkLst>
          <pc:docMk/>
          <pc:sldMk cId="0" sldId="496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50:55.570" v="87"/>
        <pc:sldMkLst>
          <pc:docMk/>
          <pc:sldMk cId="0" sldId="503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55:59.007" v="113"/>
        <pc:sldMkLst>
          <pc:docMk/>
          <pc:sldMk cId="0" sldId="504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56:35.617" v="115"/>
        <pc:sldMkLst>
          <pc:docMk/>
          <pc:sldMk cId="0" sldId="505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18:03.002" v="0"/>
        <pc:sldMkLst>
          <pc:docMk/>
          <pc:sldMk cId="0" sldId="517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18:17.440" v="1"/>
        <pc:sldMkLst>
          <pc:docMk/>
          <pc:sldMk cId="0" sldId="518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56:59.366" v="117"/>
        <pc:sldMkLst>
          <pc:docMk/>
          <pc:sldMk cId="0" sldId="520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56:38.351" v="116"/>
        <pc:sldMkLst>
          <pc:docMk/>
          <pc:sldMk cId="0" sldId="521"/>
        </pc:sldMkLst>
      </pc:sldChg>
      <pc:sldChg chg="mod modShow">
        <pc:chgData name="Jacek Bieroń" userId="S::jacek.bieron@uj.edu.pl::ced6a88f-61a9-4875-b997-b86ff20a25c0" providerId="AD" clId="Web-{7F6DB23B-7836-F205-477A-D52C8255A956}" dt="2019-01-27T18:50:50.070" v="85"/>
        <pc:sldMkLst>
          <pc:docMk/>
          <pc:sldMk cId="0" sldId="539"/>
        </pc:sldMkLst>
      </pc:sldChg>
      <pc:sldChg chg="modSp">
        <pc:chgData name="Jacek Bieroń" userId="S::jacek.bieron@uj.edu.pl::ced6a88f-61a9-4875-b997-b86ff20a25c0" providerId="AD" clId="Web-{7F6DB23B-7836-F205-477A-D52C8255A956}" dt="2019-01-27T21:18:09.132" v="174" actId="20577"/>
        <pc:sldMkLst>
          <pc:docMk/>
          <pc:sldMk cId="0" sldId="542"/>
        </pc:sldMkLst>
        <pc:spChg chg="mod">
          <ac:chgData name="Jacek Bieroń" userId="S::jacek.bieron@uj.edu.pl::ced6a88f-61a9-4875-b997-b86ff20a25c0" providerId="AD" clId="Web-{7F6DB23B-7836-F205-477A-D52C8255A956}" dt="2019-01-27T21:18:09.132" v="174" actId="20577"/>
          <ac:spMkLst>
            <pc:docMk/>
            <pc:sldMk cId="0" sldId="542"/>
            <ac:spMk id="434189" creationId="{2C8F4B8B-539C-4461-A7E8-3F9B16C24A23}"/>
          </ac:spMkLst>
        </pc:spChg>
      </pc:sldChg>
      <pc:sldChg chg="modSp">
        <pc:chgData name="Jacek Bieroń" userId="S::jacek.bieron@uj.edu.pl::ced6a88f-61a9-4875-b997-b86ff20a25c0" providerId="AD" clId="Web-{7F6DB23B-7836-F205-477A-D52C8255A956}" dt="2019-01-27T18:22:05.971" v="83" actId="20577"/>
        <pc:sldMkLst>
          <pc:docMk/>
          <pc:sldMk cId="0" sldId="544"/>
        </pc:sldMkLst>
        <pc:spChg chg="mod">
          <ac:chgData name="Jacek Bieroń" userId="S::jacek.bieron@uj.edu.pl::ced6a88f-61a9-4875-b997-b86ff20a25c0" providerId="AD" clId="Web-{7F6DB23B-7836-F205-477A-D52C8255A956}" dt="2019-01-27T18:22:05.971" v="83" actId="20577"/>
          <ac:spMkLst>
            <pc:docMk/>
            <pc:sldMk cId="0" sldId="544"/>
            <ac:spMk id="436227" creationId="{9826CC3E-BB28-423B-8FC3-C5BFB4861A36}"/>
          </ac:spMkLst>
        </pc:spChg>
      </pc:sldChg>
      <pc:sldChg chg="add">
        <pc:chgData name="Jacek Bieroń" userId="S::jacek.bieron@uj.edu.pl::ced6a88f-61a9-4875-b997-b86ff20a25c0" providerId="AD" clId="Web-{7F6DB23B-7836-F205-477A-D52C8255A956}" dt="2019-01-27T18:53:38.773" v="88"/>
        <pc:sldMkLst>
          <pc:docMk/>
          <pc:sldMk cId="29797682" sldId="546"/>
        </pc:sldMkLst>
      </pc:sldChg>
      <pc:sldChg chg="addSp delSp modSp add del replId addAnim delAnim">
        <pc:chgData name="Jacek Bieroń" userId="S::jacek.bieron@uj.edu.pl::ced6a88f-61a9-4875-b997-b86ff20a25c0" providerId="AD" clId="Web-{7F6DB23B-7836-F205-477A-D52C8255A956}" dt="2019-01-27T22:07:00.653" v="202"/>
        <pc:sldMkLst>
          <pc:docMk/>
          <pc:sldMk cId="484009837" sldId="547"/>
        </pc:sldMkLst>
        <pc:spChg chg="mod">
          <ac:chgData name="Jacek Bieroń" userId="S::jacek.bieron@uj.edu.pl::ced6a88f-61a9-4875-b997-b86ff20a25c0" providerId="AD" clId="Web-{7F6DB23B-7836-F205-477A-D52C8255A956}" dt="2019-01-27T18:54:58.273" v="109" actId="20577"/>
          <ac:spMkLst>
            <pc:docMk/>
            <pc:sldMk cId="484009837" sldId="547"/>
            <ac:spMk id="433154" creationId="{54AD7DFC-87E5-4DB1-9CA4-390568E7AA99}"/>
          </ac:spMkLst>
        </pc:spChg>
        <pc:spChg chg="del">
          <ac:chgData name="Jacek Bieroń" userId="S::jacek.bieron@uj.edu.pl::ced6a88f-61a9-4875-b997-b86ff20a25c0" providerId="AD" clId="Web-{7F6DB23B-7836-F205-477A-D52C8255A956}" dt="2019-01-27T18:55:04.117" v="111"/>
          <ac:spMkLst>
            <pc:docMk/>
            <pc:sldMk cId="484009837" sldId="547"/>
            <ac:spMk id="433156" creationId="{0925125B-97EF-4251-9E3A-58741E625A05}"/>
          </ac:spMkLst>
        </pc:spChg>
        <pc:graphicFrameChg chg="add mod">
          <ac:chgData name="Jacek Bieroń" userId="S::jacek.bieron@uj.edu.pl::ced6a88f-61a9-4875-b997-b86ff20a25c0" providerId="AD" clId="Web-{7F6DB23B-7836-F205-477A-D52C8255A956}" dt="2019-01-27T21:39:56.886" v="181" actId="1076"/>
          <ac:graphicFrameMkLst>
            <pc:docMk/>
            <pc:sldMk cId="484009837" sldId="547"/>
            <ac:graphicFrameMk id="2" creationId="{CFA35D91-526A-4A26-BB14-78AF9045A614}"/>
          </ac:graphicFrameMkLst>
        </pc:graphicFrameChg>
        <pc:graphicFrameChg chg="add mod">
          <ac:chgData name="Jacek Bieroń" userId="S::jacek.bieron@uj.edu.pl::ced6a88f-61a9-4875-b997-b86ff20a25c0" providerId="AD" clId="Web-{7F6DB23B-7836-F205-477A-D52C8255A956}" dt="2019-01-27T21:40:27.278" v="182" actId="1076"/>
          <ac:graphicFrameMkLst>
            <pc:docMk/>
            <pc:sldMk cId="484009837" sldId="547"/>
            <ac:graphicFrameMk id="3" creationId="{E7CA4ED3-D14D-4107-8A69-1BB1D2F1A4C0}"/>
          </ac:graphicFrameMkLst>
        </pc:graphicFrameChg>
        <pc:graphicFrameChg chg="add mod">
          <ac:chgData name="Jacek Bieroń" userId="S::jacek.bieron@uj.edu.pl::ced6a88f-61a9-4875-b997-b86ff20a25c0" providerId="AD" clId="Web-{7F6DB23B-7836-F205-477A-D52C8255A956}" dt="2019-01-27T21:40:47.466" v="183" actId="1076"/>
          <ac:graphicFrameMkLst>
            <pc:docMk/>
            <pc:sldMk cId="484009837" sldId="547"/>
            <ac:graphicFrameMk id="5" creationId="{9E8DE171-1F3F-46F5-BD97-FFBF0F83F105}"/>
          </ac:graphicFrameMkLst>
        </pc:graphicFrameChg>
        <pc:graphicFrameChg chg="del">
          <ac:chgData name="Jacek Bieroń" userId="S::jacek.bieron@uj.edu.pl::ced6a88f-61a9-4875-b997-b86ff20a25c0" providerId="AD" clId="Web-{7F6DB23B-7836-F205-477A-D52C8255A956}" dt="2019-01-27T21:37:22.427" v="176"/>
          <ac:graphicFrameMkLst>
            <pc:docMk/>
            <pc:sldMk cId="484009837" sldId="547"/>
            <ac:graphicFrameMk id="433155" creationId="{BD8BC79D-5100-40CE-8A87-D5DE3B9FCF1F}"/>
          </ac:graphicFrameMkLst>
        </pc:graphicFrameChg>
      </pc:sldChg>
      <pc:sldChg chg="add">
        <pc:chgData name="Jacek Bieroń" userId="S::jacek.bieron@uj.edu.pl::ced6a88f-61a9-4875-b997-b86ff20a25c0" providerId="AD" clId="Web-{7F6DB23B-7836-F205-477A-D52C8255A956}" dt="2019-01-27T18:55:30.960" v="112"/>
        <pc:sldMkLst>
          <pc:docMk/>
          <pc:sldMk cId="2269250987" sldId="548"/>
        </pc:sldMkLst>
      </pc:sldChg>
      <pc:sldChg chg="add ord replId">
        <pc:chgData name="Jacek Bieroń" userId="S::jacek.bieron@uj.edu.pl::ced6a88f-61a9-4875-b997-b86ff20a25c0" providerId="AD" clId="Web-{7F6DB23B-7836-F205-477A-D52C8255A956}" dt="2019-01-27T18:58:32.554" v="120"/>
        <pc:sldMkLst>
          <pc:docMk/>
          <pc:sldMk cId="1879229270" sldId="549"/>
        </pc:sldMkLst>
      </pc:sldChg>
      <pc:sldChg chg="addSp delSp modSp new del">
        <pc:chgData name="Jacek Bieroń" userId="S::jacek.bieron@uj.edu.pl::ced6a88f-61a9-4875-b997-b86ff20a25c0" providerId="AD" clId="Web-{7F6DB23B-7836-F205-477A-D52C8255A956}" dt="2019-01-27T21:07:22.304" v="143"/>
        <pc:sldMkLst>
          <pc:docMk/>
          <pc:sldMk cId="1397190241" sldId="550"/>
        </pc:sldMkLst>
        <pc:spChg chg="mod">
          <ac:chgData name="Jacek Bieroń" userId="S::jacek.bieron@uj.edu.pl::ced6a88f-61a9-4875-b997-b86ff20a25c0" providerId="AD" clId="Web-{7F6DB23B-7836-F205-477A-D52C8255A956}" dt="2019-01-27T19:05:59.975" v="130" actId="20577"/>
          <ac:spMkLst>
            <pc:docMk/>
            <pc:sldMk cId="1397190241" sldId="550"/>
            <ac:spMk id="2" creationId="{9D1A0ED0-9A8F-4CE6-86AC-67CFB3A1A8A3}"/>
          </ac:spMkLst>
        </pc:spChg>
        <pc:spChg chg="add">
          <ac:chgData name="Jacek Bieroń" userId="S::jacek.bieron@uj.edu.pl::ced6a88f-61a9-4875-b997-b86ff20a25c0" providerId="AD" clId="Web-{7F6DB23B-7836-F205-477A-D52C8255A956}" dt="2019-01-27T19:06:28.209" v="131"/>
          <ac:spMkLst>
            <pc:docMk/>
            <pc:sldMk cId="1397190241" sldId="550"/>
            <ac:spMk id="3" creationId="{D7D22463-A570-453E-80AB-E9FA34196DD3}"/>
          </ac:spMkLst>
        </pc:spChg>
        <pc:spChg chg="add del">
          <ac:chgData name="Jacek Bieroń" userId="S::jacek.bieron@uj.edu.pl::ced6a88f-61a9-4875-b997-b86ff20a25c0" providerId="AD" clId="Web-{7F6DB23B-7836-F205-477A-D52C8255A956}" dt="2019-01-27T19:09:14.318" v="133"/>
          <ac:spMkLst>
            <pc:docMk/>
            <pc:sldMk cId="1397190241" sldId="550"/>
            <ac:spMk id="4" creationId="{F256E795-62B3-46BF-916E-AAA0216956DB}"/>
          </ac:spMkLst>
        </pc:spChg>
      </pc:sldChg>
      <pc:sldChg chg="modSp new">
        <pc:chgData name="Jacek Bieroń" userId="S::jacek.bieron@uj.edu.pl::ced6a88f-61a9-4875-b997-b86ff20a25c0" providerId="AD" clId="Web-{7F6DB23B-7836-F205-477A-D52C8255A956}" dt="2019-01-27T19:12:06.083" v="142" actId="20577"/>
        <pc:sldMkLst>
          <pc:docMk/>
          <pc:sldMk cId="3338425397" sldId="551"/>
        </pc:sldMkLst>
        <pc:spChg chg="mod">
          <ac:chgData name="Jacek Bieroń" userId="S::jacek.bieron@uj.edu.pl::ced6a88f-61a9-4875-b997-b86ff20a25c0" providerId="AD" clId="Web-{7F6DB23B-7836-F205-477A-D52C8255A956}" dt="2019-01-27T19:12:06.083" v="142" actId="20577"/>
          <ac:spMkLst>
            <pc:docMk/>
            <pc:sldMk cId="3338425397" sldId="551"/>
            <ac:spMk id="2" creationId="{787A6E3F-6822-4BA5-AA4C-7E880C22AD54}"/>
          </ac:spMkLst>
        </pc:spChg>
      </pc:sldChg>
      <pc:sldChg chg="delSp add del replId delAnim">
        <pc:chgData name="Jacek Bieroń" userId="S::jacek.bieron@uj.edu.pl::ced6a88f-61a9-4875-b997-b86ff20a25c0" providerId="AD" clId="Web-{7F6DB23B-7836-F205-477A-D52C8255A956}" dt="2019-01-27T22:07:02.403" v="203"/>
        <pc:sldMkLst>
          <pc:docMk/>
          <pc:sldMk cId="2164643798" sldId="552"/>
        </pc:sldMkLst>
        <pc:graphicFrameChg chg="del">
          <ac:chgData name="Jacek Bieroń" userId="S::jacek.bieron@uj.edu.pl::ced6a88f-61a9-4875-b997-b86ff20a25c0" providerId="AD" clId="Web-{7F6DB23B-7836-F205-477A-D52C8255A956}" dt="2019-01-27T22:04:30.913" v="188"/>
          <ac:graphicFrameMkLst>
            <pc:docMk/>
            <pc:sldMk cId="2164643798" sldId="552"/>
            <ac:graphicFrameMk id="2" creationId="{CFA35D91-526A-4A26-BB14-78AF9045A614}"/>
          </ac:graphicFrameMkLst>
        </pc:graphicFrameChg>
        <pc:graphicFrameChg chg="del">
          <ac:chgData name="Jacek Bieroń" userId="S::jacek.bieron@uj.edu.pl::ced6a88f-61a9-4875-b997-b86ff20a25c0" providerId="AD" clId="Web-{7F6DB23B-7836-F205-477A-D52C8255A956}" dt="2019-01-27T22:04:30.897" v="187"/>
          <ac:graphicFrameMkLst>
            <pc:docMk/>
            <pc:sldMk cId="2164643798" sldId="552"/>
            <ac:graphicFrameMk id="3" creationId="{E7CA4ED3-D14D-4107-8A69-1BB1D2F1A4C0}"/>
          </ac:graphicFrameMkLst>
        </pc:graphicFrameChg>
        <pc:graphicFrameChg chg="del">
          <ac:chgData name="Jacek Bieroń" userId="S::jacek.bieron@uj.edu.pl::ced6a88f-61a9-4875-b997-b86ff20a25c0" providerId="AD" clId="Web-{7F6DB23B-7836-F205-477A-D52C8255A956}" dt="2019-01-27T22:04:30.897" v="186"/>
          <ac:graphicFrameMkLst>
            <pc:docMk/>
            <pc:sldMk cId="2164643798" sldId="552"/>
            <ac:graphicFrameMk id="5" creationId="{9E8DE171-1F3F-46F5-BD97-FFBF0F83F105}"/>
          </ac:graphicFrameMkLst>
        </pc:graphicFrameChg>
      </pc:sldChg>
      <pc:sldChg chg="add del">
        <pc:chgData name="Jacek Bieroń" userId="S::jacek.bieron@uj.edu.pl::ced6a88f-61a9-4875-b997-b86ff20a25c0" providerId="AD" clId="Web-{7F6DB23B-7836-F205-477A-D52C8255A956}" dt="2019-01-27T21:42:36.064" v="184"/>
        <pc:sldMkLst>
          <pc:docMk/>
          <pc:sldMk cId="2257846524" sldId="552"/>
        </pc:sldMkLst>
      </pc:sldChg>
      <pc:sldChg chg="addSp modSp add">
        <pc:chgData name="Jacek Bieroń" userId="S::jacek.bieron@uj.edu.pl::ced6a88f-61a9-4875-b997-b86ff20a25c0" providerId="AD" clId="Web-{7F6DB23B-7836-F205-477A-D52C8255A956}" dt="2019-01-27T22:06:24.229" v="201" actId="1076"/>
        <pc:sldMkLst>
          <pc:docMk/>
          <pc:sldMk cId="2257846524" sldId="553"/>
        </pc:sldMkLst>
        <pc:spChg chg="add">
          <ac:chgData name="Jacek Bieroń" userId="S::jacek.bieron@uj.edu.pl::ced6a88f-61a9-4875-b997-b86ff20a25c0" providerId="AD" clId="Web-{7F6DB23B-7836-F205-477A-D52C8255A956}" dt="2019-01-27T22:04:51.288" v="190"/>
          <ac:spMkLst>
            <pc:docMk/>
            <pc:sldMk cId="2257846524" sldId="553"/>
            <ac:spMk id="3" creationId="{48B9D55B-7BC2-477D-B7E2-2926A660ABBB}"/>
          </ac:spMkLst>
        </pc:spChg>
        <pc:graphicFrameChg chg="mod">
          <ac:chgData name="Jacek Bieroń" userId="S::jacek.bieron@uj.edu.pl::ced6a88f-61a9-4875-b997-b86ff20a25c0" providerId="AD" clId="Web-{7F6DB23B-7836-F205-477A-D52C8255A956}" dt="2019-01-27T22:06:24.229" v="201" actId="1076"/>
          <ac:graphicFrameMkLst>
            <pc:docMk/>
            <pc:sldMk cId="2257846524" sldId="553"/>
            <ac:graphicFrameMk id="2" creationId="{00000000-0000-0000-0000-000000000000}"/>
          </ac:graphicFrameMkLst>
        </pc:graphicFrameChg>
        <pc:graphicFrameChg chg="mod">
          <ac:chgData name="Jacek Bieroń" userId="S::jacek.bieron@uj.edu.pl::ced6a88f-61a9-4875-b997-b86ff20a25c0" providerId="AD" clId="Web-{7F6DB23B-7836-F205-477A-D52C8255A956}" dt="2019-01-27T22:06:05.698" v="198" actId="1076"/>
          <ac:graphicFrameMkLst>
            <pc:docMk/>
            <pc:sldMk cId="2257846524" sldId="553"/>
            <ac:graphicFrameMk id="4" creationId="{00000000-0000-0000-0000-000000000000}"/>
          </ac:graphicFrameMkLst>
        </pc:graphicFrameChg>
        <pc:graphicFrameChg chg="mod">
          <ac:chgData name="Jacek Bieroń" userId="S::jacek.bieron@uj.edu.pl::ced6a88f-61a9-4875-b997-b86ff20a25c0" providerId="AD" clId="Web-{7F6DB23B-7836-F205-477A-D52C8255A956}" dt="2019-01-27T22:06:19.714" v="200" actId="1076"/>
          <ac:graphicFrameMkLst>
            <pc:docMk/>
            <pc:sldMk cId="2257846524" sldId="553"/>
            <ac:graphicFrameMk id="417799" creationId="{00000000-0000-0000-0000-000000000000}"/>
          </ac:graphicFrameMkLst>
        </pc:graphicFrameChg>
      </pc:sldChg>
    </pc:docChg>
  </pc:docChgLst>
  <pc:docChgLst>
    <pc:chgData clId="Web-{05B37092-B9E5-441F-3029-4280CB5ABA41}"/>
    <pc:docChg chg="modSld">
      <pc:chgData name="" userId="" providerId="" clId="Web-{05B37092-B9E5-441F-3029-4280CB5ABA41}" dt="2019-01-28T13:27:18.933" v="0"/>
      <pc:docMkLst>
        <pc:docMk/>
      </pc:docMkLst>
      <pc:sldChg chg="delSp delAnim">
        <pc:chgData name="" userId="" providerId="" clId="Web-{05B37092-B9E5-441F-3029-4280CB5ABA41}" dt="2019-01-28T13:27:18.933" v="0"/>
        <pc:sldMkLst>
          <pc:docMk/>
          <pc:sldMk cId="0" sldId="423"/>
        </pc:sldMkLst>
        <pc:spChg chg="del">
          <ac:chgData name="" userId="" providerId="" clId="Web-{05B37092-B9E5-441F-3029-4280CB5ABA41}" dt="2019-01-28T13:27:18.933" v="0"/>
          <ac:spMkLst>
            <pc:docMk/>
            <pc:sldMk cId="0" sldId="423"/>
            <ac:spMk id="281613" creationId="{8506CB2F-D6DD-47AB-ABAA-0B4519BF8359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image" Target="../media/image59.emf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68.emf"/><Relationship Id="rId7" Type="http://schemas.openxmlformats.org/officeDocument/2006/relationships/image" Target="../media/image72.emf"/><Relationship Id="rId12" Type="http://schemas.openxmlformats.org/officeDocument/2006/relationships/image" Target="../media/image77.emf"/><Relationship Id="rId2" Type="http://schemas.openxmlformats.org/officeDocument/2006/relationships/image" Target="../media/image67.emf"/><Relationship Id="rId1" Type="http://schemas.openxmlformats.org/officeDocument/2006/relationships/image" Target="../media/image66.emf"/><Relationship Id="rId6" Type="http://schemas.openxmlformats.org/officeDocument/2006/relationships/image" Target="../media/image71.emf"/><Relationship Id="rId11" Type="http://schemas.openxmlformats.org/officeDocument/2006/relationships/image" Target="../media/image76.emf"/><Relationship Id="rId5" Type="http://schemas.openxmlformats.org/officeDocument/2006/relationships/image" Target="../media/image70.emf"/><Relationship Id="rId10" Type="http://schemas.openxmlformats.org/officeDocument/2006/relationships/image" Target="../media/image75.emf"/><Relationship Id="rId4" Type="http://schemas.openxmlformats.org/officeDocument/2006/relationships/image" Target="../media/image69.emf"/><Relationship Id="rId9" Type="http://schemas.openxmlformats.org/officeDocument/2006/relationships/image" Target="../media/image74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image" Target="../media/image7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7" Type="http://schemas.openxmlformats.org/officeDocument/2006/relationships/image" Target="../media/image57.emf"/><Relationship Id="rId2" Type="http://schemas.openxmlformats.org/officeDocument/2006/relationships/image" Target="../media/image52.emf"/><Relationship Id="rId1" Type="http://schemas.openxmlformats.org/officeDocument/2006/relationships/image" Target="../media/image51.emf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3CA1143-C6F3-498B-87E5-5E91848748A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pl-PL" altLang="pl-PL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C6A0E8-A999-4CC1-8F14-DB10BAC6F83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 altLang="pl-PL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70CB69-19E4-4F65-98EA-FBAD99EAAED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FC78DE68-7935-49A0-9701-8ABB5AC369C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15E2E692-6284-4ECE-B241-38DE6704F0E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pl-PL" altLang="pl-PL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F9CF2799-9BD1-4C45-9BAF-6D574641CF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79EC1B-C12D-4ED5-8EC9-21D2A20EF7E7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D78202-7D17-407B-911F-DAAD5B2043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302C1BD-FF97-41D1-A7A5-E640F283D2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AD8E7DB-93F1-43DA-A65D-EBDDF530A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A7DEAFA-B8C6-4BF2-A208-10D30F72A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6AD4559-E57E-4696-AB79-E87CB8ECD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60369-A452-49C5-8B42-D6DC7D2A8393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2661296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285E31-528D-474D-80A7-D533D853E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BABA60A-9AFE-4BCD-B3F3-EDA2E52EC3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1A660C3-395E-4FC1-AB37-483CE813A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2B38B4-9BF2-4970-91E8-06A510C04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B0B4844-01D3-46EF-A7F8-05288994B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3864A-88F7-49A6-A7BD-BC8F1CFE8AD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9242813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7C3D941-AA31-4AA7-8EBA-237CBD3B4A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FBF3AD6-7B70-4FA2-9CC1-51303DFAA1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3EC6E6-2098-4850-9D5A-A10167902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310882F-5147-4097-8966-1D93C19B9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05F24F7-C0D0-4F8B-96FB-19B073CE8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532BC-91C2-469B-9507-98AFDA2FDB7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2066145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498042-3A73-4EEE-8053-4BC9EA8E3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83DC45-BDBE-43ED-A548-D248E5A3D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42FB8B1-53BA-4D3B-9C0B-6FDFCF0FE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96A69EB-901A-4FB2-A46C-13DA3FD65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7521DF-5917-44F5-9FFD-218BF70EA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461D7-9F4E-44DD-B51C-40662DEB6C2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610899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718331-FDDB-490B-AD60-DF3418E9F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656C2E1-5D7F-4353-9369-A2424D7ED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5E8367F-0721-41D2-88F8-DF18E6CA0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0522A50-C157-4482-9C79-E2BBD4829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F14A658-BDF7-499D-98B3-66EA68E21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0817F-9A09-4031-BC6E-E3A59545A0C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63427181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CB46E8-A456-4AA2-9DD5-2304519AF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D9FBEF-1948-4E16-8AAB-E262787450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9C6E9F1-A077-43AB-A3D1-78801B8F9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B2F4CB5-1D15-4CEC-9FF8-8C6575FD5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ABE8874-CDB4-4A23-9A2C-EEE6F1C35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648F512-97C1-4033-A660-E58C90A1F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F7978-88DC-4CAB-957B-15EA0D479AA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8862786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8C0D82-9F4C-4F63-BE11-033382471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DA11FF-4930-48A6-A547-9BA4BC289F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01C06CE-7916-41D4-B246-7DB286A72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A993011-4B25-4DA6-92D5-65E24FE15D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27775CC-03E9-4B8D-B980-945F555DEE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87F194F-6273-4B1F-BE99-31E7A835F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BA101BE-02C7-4535-86BE-904AE11CB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330F129F-C6C0-429D-89D2-75AB7B0CD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62C84-C0C0-401B-9901-35050816DB8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55204162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1D263BF-A5B2-47DD-9EE2-8FA8A7854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E235A65-DA9B-4058-9BEC-ED202EE98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830B178-325E-41ED-8954-DAD0BD245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5801826-FD4C-4DD6-A05A-708DBD7B1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D21D0-4E49-4C64-8EB1-54A1C7E9FFB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3891736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1CD85619-9B16-4E0F-AEB3-087B6A0D1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39D7C1D-38CE-49BD-AE38-12A7F32F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9EFA9EF-F133-4C25-921E-D86251F97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E381D-9500-47A4-8AB3-07615EFA0F9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9959035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C12345-E460-4514-894B-C0971DC05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551B83C-3E39-4B39-9932-8F1E077F0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EED83CC-E22E-423F-B3B5-5B89211E73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70B9B72-96AB-4F63-8B4E-BCC4D1288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678D6AE-E68A-4C09-9D39-DDF66E98D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5542503-D5E3-4334-999B-EADE655D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04125-D937-4D5F-8E0B-4F8A569911A1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1079978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F51A8A-9B02-4A7C-BAFD-FB452F69A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49C237D-34C7-42C8-BE20-46E12BCE42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275EF34-83C9-4876-970B-59609FFEF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2326BCE-0E23-408C-B42F-F9D64D7E2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6115D57-1E19-47B8-83D7-E8193FC06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757A5F6-89DD-4DB1-94FC-B61564203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4150-E12F-4B19-A2A8-209868632580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3723568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FBF35E9-F79E-4DB4-AF15-AB19A430AA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 wzorca tytułu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98882F8-E670-4D6F-BB26-0B296595BF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B7E8A8C-A725-49AD-86D4-21C2DD2C4A2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pl-PL" altLang="pl-P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6EF1BC0-FC09-45FD-B7E2-9489B35676C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pl-PL" altLang="pl-P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8BCA82D1-F717-4E46-9CCA-4CBD9138C2A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E12BBEC0-0325-4849-8461-0A681BBBED01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25.emf"/><Relationship Id="rId3" Type="http://schemas.openxmlformats.org/officeDocument/2006/relationships/oleObject" Target="../embeddings/oleObject7.bin"/><Relationship Id="rId7" Type="http://schemas.openxmlformats.org/officeDocument/2006/relationships/image" Target="../media/image3.png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emf"/><Relationship Id="rId11" Type="http://schemas.openxmlformats.org/officeDocument/2006/relationships/image" Target="../media/image24.emf"/><Relationship Id="rId5" Type="http://schemas.openxmlformats.org/officeDocument/2006/relationships/oleObject" Target="../embeddings/oleObject8.bin"/><Relationship Id="rId15" Type="http://schemas.openxmlformats.org/officeDocument/2006/relationships/image" Target="../media/image27.jpeg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21.emf"/><Relationship Id="rId9" Type="http://schemas.openxmlformats.org/officeDocument/2006/relationships/image" Target="../media/image23.emf"/><Relationship Id="rId1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33.jpeg"/><Relationship Id="rId4" Type="http://schemas.openxmlformats.org/officeDocument/2006/relationships/image" Target="../media/image28.emf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38.emf"/><Relationship Id="rId3" Type="http://schemas.openxmlformats.org/officeDocument/2006/relationships/oleObject" Target="../embeddings/oleObject14.bin"/><Relationship Id="rId7" Type="http://schemas.openxmlformats.org/officeDocument/2006/relationships/image" Target="../media/image35.e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40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37.emf"/><Relationship Id="rId5" Type="http://schemas.openxmlformats.org/officeDocument/2006/relationships/image" Target="../media/image3.png"/><Relationship Id="rId15" Type="http://schemas.openxmlformats.org/officeDocument/2006/relationships/image" Target="../media/image39.emf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34.emf"/><Relationship Id="rId9" Type="http://schemas.openxmlformats.org/officeDocument/2006/relationships/image" Target="../media/image36.emf"/><Relationship Id="rId1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2.e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47.emf"/><Relationship Id="rId18" Type="http://schemas.openxmlformats.org/officeDocument/2006/relationships/oleObject" Target="../embeddings/oleObject30.bin"/><Relationship Id="rId3" Type="http://schemas.openxmlformats.org/officeDocument/2006/relationships/oleObject" Target="../embeddings/oleObject24.bin"/><Relationship Id="rId7" Type="http://schemas.openxmlformats.org/officeDocument/2006/relationships/image" Target="../media/image3.png"/><Relationship Id="rId12" Type="http://schemas.openxmlformats.org/officeDocument/2006/relationships/oleObject" Target="../embeddings/oleObject27.bin"/><Relationship Id="rId17" Type="http://schemas.openxmlformats.org/officeDocument/2006/relationships/image" Target="../media/image49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9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45.emf"/><Relationship Id="rId11" Type="http://schemas.openxmlformats.org/officeDocument/2006/relationships/image" Target="../media/image46.emf"/><Relationship Id="rId5" Type="http://schemas.openxmlformats.org/officeDocument/2006/relationships/oleObject" Target="../embeddings/oleObject25.bin"/><Relationship Id="rId15" Type="http://schemas.openxmlformats.org/officeDocument/2006/relationships/image" Target="../media/image48.emf"/><Relationship Id="rId10" Type="http://schemas.openxmlformats.org/officeDocument/2006/relationships/oleObject" Target="../embeddings/oleObject26.bin"/><Relationship Id="rId19" Type="http://schemas.openxmlformats.org/officeDocument/2006/relationships/image" Target="../media/image50.emf"/><Relationship Id="rId4" Type="http://schemas.openxmlformats.org/officeDocument/2006/relationships/image" Target="../media/image44.emf"/><Relationship Id="rId9" Type="http://schemas.openxmlformats.org/officeDocument/2006/relationships/image" Target="../media/image33.jpeg"/><Relationship Id="rId14" Type="http://schemas.openxmlformats.org/officeDocument/2006/relationships/oleObject" Target="../embeddings/oleObject2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54.emf"/><Relationship Id="rId18" Type="http://schemas.openxmlformats.org/officeDocument/2006/relationships/image" Target="../media/image56.emf"/><Relationship Id="rId3" Type="http://schemas.openxmlformats.org/officeDocument/2006/relationships/oleObject" Target="../embeddings/oleObject31.bin"/><Relationship Id="rId21" Type="http://schemas.openxmlformats.org/officeDocument/2006/relationships/image" Target="../media/image58.jpeg"/><Relationship Id="rId7" Type="http://schemas.openxmlformats.org/officeDocument/2006/relationships/image" Target="../media/image33.jpeg"/><Relationship Id="rId12" Type="http://schemas.openxmlformats.org/officeDocument/2006/relationships/oleObject" Target="../embeddings/oleObject34.bin"/><Relationship Id="rId1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5.emf"/><Relationship Id="rId20" Type="http://schemas.openxmlformats.org/officeDocument/2006/relationships/image" Target="../media/image57.e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jpeg"/><Relationship Id="rId11" Type="http://schemas.openxmlformats.org/officeDocument/2006/relationships/image" Target="../media/image53.emf"/><Relationship Id="rId5" Type="http://schemas.openxmlformats.org/officeDocument/2006/relationships/image" Target="../media/image3.png"/><Relationship Id="rId15" Type="http://schemas.openxmlformats.org/officeDocument/2006/relationships/oleObject" Target="../embeddings/oleObject35.bin"/><Relationship Id="rId10" Type="http://schemas.openxmlformats.org/officeDocument/2006/relationships/oleObject" Target="../embeddings/oleObject33.bin"/><Relationship Id="rId19" Type="http://schemas.openxmlformats.org/officeDocument/2006/relationships/oleObject" Target="../embeddings/oleObject37.bin"/><Relationship Id="rId4" Type="http://schemas.openxmlformats.org/officeDocument/2006/relationships/image" Target="../media/image51.emf"/><Relationship Id="rId9" Type="http://schemas.openxmlformats.org/officeDocument/2006/relationships/image" Target="../media/image52.emf"/><Relationship Id="rId1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oleObject" Target="../embeddings/oleObject41.bin"/><Relationship Id="rId18" Type="http://schemas.openxmlformats.org/officeDocument/2006/relationships/oleObject" Target="../embeddings/oleObject43.bin"/><Relationship Id="rId3" Type="http://schemas.openxmlformats.org/officeDocument/2006/relationships/oleObject" Target="../embeddings/oleObject38.bin"/><Relationship Id="rId7" Type="http://schemas.openxmlformats.org/officeDocument/2006/relationships/image" Target="../media/image32.jpeg"/><Relationship Id="rId12" Type="http://schemas.openxmlformats.org/officeDocument/2006/relationships/image" Target="../media/image61.emf"/><Relationship Id="rId17" Type="http://schemas.openxmlformats.org/officeDocument/2006/relationships/image" Target="../media/image58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3.emf"/><Relationship Id="rId20" Type="http://schemas.openxmlformats.org/officeDocument/2006/relationships/image" Target="../media/image65.jpeg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0.e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33.jpeg"/><Relationship Id="rId19" Type="http://schemas.openxmlformats.org/officeDocument/2006/relationships/image" Target="../media/image64.emf"/><Relationship Id="rId4" Type="http://schemas.openxmlformats.org/officeDocument/2006/relationships/image" Target="../media/image59.emf"/><Relationship Id="rId9" Type="http://schemas.openxmlformats.org/officeDocument/2006/relationships/image" Target="../media/image31.jpeg"/><Relationship Id="rId14" Type="http://schemas.openxmlformats.org/officeDocument/2006/relationships/image" Target="../media/image62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emf"/><Relationship Id="rId13" Type="http://schemas.openxmlformats.org/officeDocument/2006/relationships/oleObject" Target="../embeddings/oleObject49.bin"/><Relationship Id="rId18" Type="http://schemas.openxmlformats.org/officeDocument/2006/relationships/image" Target="../media/image73.emf"/><Relationship Id="rId26" Type="http://schemas.openxmlformats.org/officeDocument/2006/relationships/image" Target="../media/image77.emf"/><Relationship Id="rId3" Type="http://schemas.openxmlformats.org/officeDocument/2006/relationships/oleObject" Target="../embeddings/oleObject44.bin"/><Relationship Id="rId21" Type="http://schemas.openxmlformats.org/officeDocument/2006/relationships/oleObject" Target="../embeddings/oleObject53.bin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70.emf"/><Relationship Id="rId17" Type="http://schemas.openxmlformats.org/officeDocument/2006/relationships/oleObject" Target="../embeddings/oleObject51.bin"/><Relationship Id="rId25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2.emf"/><Relationship Id="rId20" Type="http://schemas.openxmlformats.org/officeDocument/2006/relationships/image" Target="../media/image74.e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7.emf"/><Relationship Id="rId11" Type="http://schemas.openxmlformats.org/officeDocument/2006/relationships/oleObject" Target="../embeddings/oleObject48.bin"/><Relationship Id="rId24" Type="http://schemas.openxmlformats.org/officeDocument/2006/relationships/image" Target="../media/image76.emf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0.bin"/><Relationship Id="rId23" Type="http://schemas.openxmlformats.org/officeDocument/2006/relationships/oleObject" Target="../embeddings/oleObject54.bin"/><Relationship Id="rId10" Type="http://schemas.openxmlformats.org/officeDocument/2006/relationships/image" Target="../media/image69.emf"/><Relationship Id="rId19" Type="http://schemas.openxmlformats.org/officeDocument/2006/relationships/oleObject" Target="../embeddings/oleObject52.bin"/><Relationship Id="rId4" Type="http://schemas.openxmlformats.org/officeDocument/2006/relationships/image" Target="../media/image66.e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71.emf"/><Relationship Id="rId22" Type="http://schemas.openxmlformats.org/officeDocument/2006/relationships/image" Target="../media/image7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9.e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78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UJ%20Institute%20of%20Physics%20--%20Departments.htm" TargetMode="External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1.jpeg"/><Relationship Id="rId5" Type="http://schemas.openxmlformats.org/officeDocument/2006/relationships/image" Target="../media/image3.png"/><Relationship Id="rId10" Type="http://schemas.openxmlformats.org/officeDocument/2006/relationships/image" Target="../media/image10.jpeg"/><Relationship Id="rId4" Type="http://schemas.openxmlformats.org/officeDocument/2006/relationships/image" Target="../media/image2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4178" name="Group 2">
            <a:extLst>
              <a:ext uri="{FF2B5EF4-FFF2-40B4-BE49-F238E27FC236}">
                <a16:creationId xmlns:a16="http://schemas.microsoft.com/office/drawing/2014/main" id="{C2015D25-CB2E-4654-B6E2-B170F6E143DC}"/>
              </a:ext>
            </a:extLst>
          </p:cNvPr>
          <p:cNvGrpSpPr>
            <a:grpSpLocks/>
          </p:cNvGrpSpPr>
          <p:nvPr/>
        </p:nvGrpSpPr>
        <p:grpSpPr bwMode="auto">
          <a:xfrm>
            <a:off x="2093913" y="3573463"/>
            <a:ext cx="5070475" cy="1497012"/>
            <a:chOff x="1279" y="3215"/>
            <a:chExt cx="3194" cy="943"/>
          </a:xfrm>
        </p:grpSpPr>
        <p:sp>
          <p:nvSpPr>
            <p:cNvPr id="434179" name="Text Box 3">
              <a:extLst>
                <a:ext uri="{FF2B5EF4-FFF2-40B4-BE49-F238E27FC236}">
                  <a16:creationId xmlns:a16="http://schemas.microsoft.com/office/drawing/2014/main" id="{4CADA9C7-7D87-436B-BCB4-170A1768C5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9" y="3215"/>
              <a:ext cx="31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Universitas Iagellonica Cracoviensis</a:t>
              </a:r>
            </a:p>
          </p:txBody>
        </p:sp>
        <p:pic>
          <p:nvPicPr>
            <p:cNvPr id="434180" name="Picture 4" descr="ujlogo1">
              <a:extLst>
                <a:ext uri="{FF2B5EF4-FFF2-40B4-BE49-F238E27FC236}">
                  <a16:creationId xmlns:a16="http://schemas.microsoft.com/office/drawing/2014/main" id="{B52D9AF2-00C6-40C8-AD4B-2537117C09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3504"/>
              <a:ext cx="540" cy="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4181" name="Group 5">
            <a:extLst>
              <a:ext uri="{FF2B5EF4-FFF2-40B4-BE49-F238E27FC236}">
                <a16:creationId xmlns:a16="http://schemas.microsoft.com/office/drawing/2014/main" id="{80615967-DB23-4745-A327-FAF05CE74F88}"/>
              </a:ext>
            </a:extLst>
          </p:cNvPr>
          <p:cNvGrpSpPr>
            <a:grpSpLocks/>
          </p:cNvGrpSpPr>
          <p:nvPr/>
        </p:nvGrpSpPr>
        <p:grpSpPr bwMode="auto">
          <a:xfrm>
            <a:off x="6115050" y="4354513"/>
            <a:ext cx="2724150" cy="1246187"/>
            <a:chOff x="156" y="2351"/>
            <a:chExt cx="1716" cy="785"/>
          </a:xfrm>
        </p:grpSpPr>
        <p:pic>
          <p:nvPicPr>
            <p:cNvPr id="434182" name="Picture 6" descr="ifuj">
              <a:extLst>
                <a:ext uri="{FF2B5EF4-FFF2-40B4-BE49-F238E27FC236}">
                  <a16:creationId xmlns:a16="http://schemas.microsoft.com/office/drawing/2014/main" id="{509B0D72-1F2D-4566-8F4B-6195F8D147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640"/>
              <a:ext cx="1200" cy="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4183" name="Text Box 7">
              <a:extLst>
                <a:ext uri="{FF2B5EF4-FFF2-40B4-BE49-F238E27FC236}">
                  <a16:creationId xmlns:a16="http://schemas.microsoft.com/office/drawing/2014/main" id="{51C1611A-7AC6-4B76-B050-F6F2ABD5E7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" y="2351"/>
              <a:ext cx="17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Institute of Physics</a:t>
              </a:r>
            </a:p>
          </p:txBody>
        </p:sp>
      </p:grpSp>
      <p:sp>
        <p:nvSpPr>
          <p:cNvPr id="434184" name="Text Box 8">
            <a:extLst>
              <a:ext uri="{FF2B5EF4-FFF2-40B4-BE49-F238E27FC236}">
                <a16:creationId xmlns:a16="http://schemas.microsoft.com/office/drawing/2014/main" id="{B94B8BF8-0386-4847-9FB3-35B907B22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141663"/>
            <a:ext cx="1947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</a:t>
            </a:r>
          </a:p>
        </p:txBody>
      </p:sp>
      <p:pic>
        <p:nvPicPr>
          <p:cNvPr id="434185" name="Picture 9" descr="bluratom">
            <a:extLst>
              <a:ext uri="{FF2B5EF4-FFF2-40B4-BE49-F238E27FC236}">
                <a16:creationId xmlns:a16="http://schemas.microsoft.com/office/drawing/2014/main" id="{6B7FF970-0525-4E49-B2F9-075D4E2F2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557338"/>
            <a:ext cx="1524000" cy="148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34186" name="Group 10">
            <a:extLst>
              <a:ext uri="{FF2B5EF4-FFF2-40B4-BE49-F238E27FC236}">
                <a16:creationId xmlns:a16="http://schemas.microsoft.com/office/drawing/2014/main" id="{7D024984-8B3D-476A-B08E-70368DEDFA74}"/>
              </a:ext>
            </a:extLst>
          </p:cNvPr>
          <p:cNvGrpSpPr>
            <a:grpSpLocks/>
          </p:cNvGrpSpPr>
          <p:nvPr/>
        </p:nvGrpSpPr>
        <p:grpSpPr bwMode="auto">
          <a:xfrm>
            <a:off x="638175" y="4148138"/>
            <a:ext cx="2047875" cy="1728787"/>
            <a:chOff x="402" y="2511"/>
            <a:chExt cx="1290" cy="1089"/>
          </a:xfrm>
        </p:grpSpPr>
        <p:sp>
          <p:nvSpPr>
            <p:cNvPr id="434187" name="Text Box 11">
              <a:extLst>
                <a:ext uri="{FF2B5EF4-FFF2-40B4-BE49-F238E27FC236}">
                  <a16:creationId xmlns:a16="http://schemas.microsoft.com/office/drawing/2014/main" id="{7918FFBF-0E38-45FC-9E2A-1AC7E04E07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" y="2511"/>
              <a:ext cx="129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Zakład Optyki</a:t>
              </a:r>
            </a:p>
            <a:p>
              <a:r>
                <a:rPr lang="pl-PL" altLang="pl-PL">
                  <a:latin typeface="Arial" panose="020B0604020202020204" pitchFamily="34" charset="0"/>
                </a:rPr>
                <a:t>Atomowej</a:t>
              </a:r>
            </a:p>
          </p:txBody>
        </p:sp>
        <p:pic>
          <p:nvPicPr>
            <p:cNvPr id="434188" name="Picture 12" descr="zoaznak">
              <a:extLst>
                <a:ext uri="{FF2B5EF4-FFF2-40B4-BE49-F238E27FC236}">
                  <a16:creationId xmlns:a16="http://schemas.microsoft.com/office/drawing/2014/main" id="{283AACD9-6C36-4E59-AE64-795498929E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3084"/>
              <a:ext cx="940" cy="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4189" name="Text Box 13">
            <a:extLst>
              <a:ext uri="{FF2B5EF4-FFF2-40B4-BE49-F238E27FC236}">
                <a16:creationId xmlns:a16="http://schemas.microsoft.com/office/drawing/2014/main" id="{2C8F4B8B-539C-4461-A7E8-3F9B16C24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4221" y="6094413"/>
            <a:ext cx="3759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r>
              <a:rPr lang="pl-PL" altLang="pl-PL">
                <a:latin typeface="Arial"/>
                <a:cs typeface="Arial"/>
              </a:rPr>
              <a:t>Gamma Factory 29 I 2019</a:t>
            </a:r>
            <a:endParaRPr lang="pl-PL" altLang="pl-PL">
              <a:latin typeface="Arial" panose="020B0604020202020204" pitchFamily="34" charset="0"/>
            </a:endParaRPr>
          </a:p>
        </p:txBody>
      </p:sp>
      <p:sp>
        <p:nvSpPr>
          <p:cNvPr id="434190" name="Rectangle 14">
            <a:extLst>
              <a:ext uri="{FF2B5EF4-FFF2-40B4-BE49-F238E27FC236}">
                <a16:creationId xmlns:a16="http://schemas.microsoft.com/office/drawing/2014/main" id="{6DFF9979-AD37-46CF-90E4-4A8245B84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5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Hartree-Fock and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 Dirac-Hartree-Fock theory</a:t>
            </a:r>
          </a:p>
        </p:txBody>
      </p:sp>
    </p:spTree>
    <p:extLst>
      <p:ext uri="{BB962C8B-B14F-4D97-AF65-F5344CB8AC3E}">
        <p14:creationId xmlns:p14="http://schemas.microsoft.com/office/powerpoint/2010/main" val="178292882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34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34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34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34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34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34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0"/>
                                        <p:tgtEl>
                                          <p:spTgt spid="43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34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34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184" grpId="0" autoUpdateAnimBg="0"/>
      <p:bldP spid="434189" grpId="0" autoUpdateAnimBg="0"/>
      <p:bldP spid="43419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779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678004"/>
              </p:ext>
            </p:extLst>
          </p:nvPr>
        </p:nvGraphicFramePr>
        <p:xfrm>
          <a:off x="472773" y="1361366"/>
          <a:ext cx="4994639" cy="1091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87" name="Równanie" r:id="rId3" imgW="1333440" imgH="253800" progId="Equation.3">
                  <p:embed/>
                </p:oleObj>
              </mc:Choice>
              <mc:Fallback>
                <p:oleObj name="Równanie" r:id="rId3" imgW="1333440" imgH="253800" progId="Equation.3">
                  <p:embed/>
                  <p:pic>
                    <p:nvPicPr>
                      <p:cNvPr id="41779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73" y="1361366"/>
                        <a:ext cx="4994639" cy="109126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8950839"/>
              </p:ext>
            </p:extLst>
          </p:nvPr>
        </p:nvGraphicFramePr>
        <p:xfrm>
          <a:off x="444434" y="2699543"/>
          <a:ext cx="7621706" cy="117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88" name="Równanie" r:id="rId5" imgW="1828800" imgH="241200" progId="Equation.3">
                  <p:embed/>
                </p:oleObj>
              </mc:Choice>
              <mc:Fallback>
                <p:oleObj name="Równanie" r:id="rId5" imgW="1828800" imgH="241200" progId="Equation.3">
                  <p:embed/>
                  <p:pic>
                    <p:nvPicPr>
                      <p:cNvPr id="2" name="Obi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434" y="2699543"/>
                        <a:ext cx="7621706" cy="117223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487921"/>
              </p:ext>
            </p:extLst>
          </p:nvPr>
        </p:nvGraphicFramePr>
        <p:xfrm>
          <a:off x="3537415" y="4108301"/>
          <a:ext cx="5275686" cy="1418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89" name="Równanie" r:id="rId7" imgW="1155600" imgH="279360" progId="Equation.3">
                  <p:embed/>
                </p:oleObj>
              </mc:Choice>
              <mc:Fallback>
                <p:oleObj name="Równanie" r:id="rId7" imgW="1155600" imgH="279360" progId="Equation.3">
                  <p:embed/>
                  <p:pic>
                    <p:nvPicPr>
                      <p:cNvPr id="4" name="Obi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7415" y="4108301"/>
                        <a:ext cx="5275686" cy="141830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2">
            <a:extLst>
              <a:ext uri="{FF2B5EF4-FFF2-40B4-BE49-F238E27FC236}">
                <a16:creationId xmlns:a16="http://schemas.microsoft.com/office/drawing/2014/main" id="{48B9D55B-7BC2-477D-B7E2-2926A660A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052" y="306388"/>
            <a:ext cx="78742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r>
              <a:rPr lang="pl-PL" altLang="pl-PL" sz="4400">
                <a:latin typeface="Arial"/>
                <a:cs typeface="Arial"/>
              </a:rPr>
              <a:t>many-body perturbation theory</a:t>
            </a:r>
          </a:p>
        </p:txBody>
      </p:sp>
      <p:sp>
        <p:nvSpPr>
          <p:cNvPr id="7" name="Text Box 13">
            <a:extLst>
              <a:ext uri="{FF2B5EF4-FFF2-40B4-BE49-F238E27FC236}">
                <a16:creationId xmlns:a16="http://schemas.microsoft.com/office/drawing/2014/main" id="{61E693A7-3299-4808-A58E-69E6A48AC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8527" y="6094413"/>
            <a:ext cx="44107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r>
              <a:rPr lang="pl-PL" altLang="pl-PL">
                <a:latin typeface="Arial"/>
                <a:cs typeface="Arial"/>
              </a:rPr>
              <a:t>RS, MP, WB, CC, DFT, GW, ... </a:t>
            </a:r>
            <a:endParaRPr lang="pl-PL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8465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17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1CDF28B-857A-49DB-975E-A316DE7B80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3230563"/>
            <a:ext cx="2609850" cy="2517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FF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pl-PL"/>
          </a:p>
        </p:txBody>
      </p:sp>
      <p:graphicFrame>
        <p:nvGraphicFramePr>
          <p:cNvPr id="363523" name="Object 3">
            <a:extLst>
              <a:ext uri="{FF2B5EF4-FFF2-40B4-BE49-F238E27FC236}">
                <a16:creationId xmlns:a16="http://schemas.microsoft.com/office/drawing/2014/main" id="{E1E61641-4CE0-4206-A480-156C6EE180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" y="3230563"/>
          <a:ext cx="3311525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95" name="Equation" r:id="rId3" imgW="4943427" imgH="952596" progId="Equation.3">
                  <p:embed/>
                </p:oleObj>
              </mc:Choice>
              <mc:Fallback>
                <p:oleObj name="Equation" r:id="rId3" imgW="4943427" imgH="952596" progId="Equation.3">
                  <p:embed/>
                  <p:pic>
                    <p:nvPicPr>
                      <p:cNvPr id="363523" name="Object 3">
                        <a:extLst>
                          <a:ext uri="{FF2B5EF4-FFF2-40B4-BE49-F238E27FC236}">
                            <a16:creationId xmlns:a16="http://schemas.microsoft.com/office/drawing/2014/main" id="{E1E61641-4CE0-4206-A480-156C6EE180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230563"/>
                        <a:ext cx="3311525" cy="646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Box 4">
            <a:extLst>
              <a:ext uri="{FF2B5EF4-FFF2-40B4-BE49-F238E27FC236}">
                <a16:creationId xmlns:a16="http://schemas.microsoft.com/office/drawing/2014/main" id="{4BDDF397-D8FC-4617-80E2-8EFBAEDAF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1300" y="174625"/>
            <a:ext cx="3509963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en-US" sz="4400">
                <a:latin typeface="Arial" panose="020B0604020202020204" pitchFamily="34" charset="0"/>
              </a:rPr>
              <a:t>Hartree-Fock</a:t>
            </a:r>
          </a:p>
          <a:p>
            <a:r>
              <a:rPr lang="pl-PL" altLang="en-US" sz="4400">
                <a:latin typeface="Arial" panose="020B0604020202020204" pitchFamily="34" charset="0"/>
              </a:rPr>
              <a:t>theory</a:t>
            </a:r>
          </a:p>
          <a:p>
            <a:r>
              <a:rPr lang="pl-PL" altLang="en-US" sz="4400">
                <a:latin typeface="Arial" panose="020B0604020202020204" pitchFamily="34" charset="0"/>
              </a:rPr>
              <a:t>in 10 minutes</a:t>
            </a:r>
          </a:p>
        </p:txBody>
      </p:sp>
      <p:graphicFrame>
        <p:nvGraphicFramePr>
          <p:cNvPr id="363525" name="Object 5">
            <a:extLst>
              <a:ext uri="{FF2B5EF4-FFF2-40B4-BE49-F238E27FC236}">
                <a16:creationId xmlns:a16="http://schemas.microsoft.com/office/drawing/2014/main" id="{86D5D95E-862A-4444-90E7-254D330DEB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" y="5280025"/>
          <a:ext cx="669925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96" name="Equation" r:id="rId5" imgW="990683" imgH="457267" progId="Equation.3">
                  <p:embed/>
                </p:oleObj>
              </mc:Choice>
              <mc:Fallback>
                <p:oleObj name="Equation" r:id="rId5" imgW="990683" imgH="457267" progId="Equation.3">
                  <p:embed/>
                  <p:pic>
                    <p:nvPicPr>
                      <p:cNvPr id="363525" name="Object 5">
                        <a:extLst>
                          <a:ext uri="{FF2B5EF4-FFF2-40B4-BE49-F238E27FC236}">
                            <a16:creationId xmlns:a16="http://schemas.microsoft.com/office/drawing/2014/main" id="{86D5D95E-862A-4444-90E7-254D330DEB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280025"/>
                        <a:ext cx="669925" cy="31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3526" name="Picture 6" descr="bluratom">
            <a:extLst>
              <a:ext uri="{FF2B5EF4-FFF2-40B4-BE49-F238E27FC236}">
                <a16:creationId xmlns:a16="http://schemas.microsoft.com/office/drawing/2014/main" id="{13193F94-C438-494D-8E9A-A8DC7A925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3373438"/>
            <a:ext cx="2306638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3527" name="Group 7">
            <a:extLst>
              <a:ext uri="{FF2B5EF4-FFF2-40B4-BE49-F238E27FC236}">
                <a16:creationId xmlns:a16="http://schemas.microsoft.com/office/drawing/2014/main" id="{56DE6F5C-7E67-400D-A360-B74D8652293C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3929063"/>
            <a:ext cx="6049963" cy="1955800"/>
            <a:chOff x="1344" y="1400"/>
            <a:chExt cx="3811" cy="1232"/>
          </a:xfrm>
        </p:grpSpPr>
        <p:sp>
          <p:nvSpPr>
            <p:cNvPr id="4115" name="Oval 8">
              <a:extLst>
                <a:ext uri="{FF2B5EF4-FFF2-40B4-BE49-F238E27FC236}">
                  <a16:creationId xmlns:a16="http://schemas.microsoft.com/office/drawing/2014/main" id="{70EB9DC4-388E-40E0-A233-173D0CE7E8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14837">
              <a:off x="3668" y="1400"/>
              <a:ext cx="1487" cy="616"/>
            </a:xfrm>
            <a:prstGeom prst="ellipse">
              <a:avLst/>
            </a:prstGeom>
            <a:noFill/>
            <a:ln w="63500">
              <a:solidFill>
                <a:srgbClr val="66FF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pl-PL"/>
            </a:p>
          </p:txBody>
        </p:sp>
        <p:sp>
          <p:nvSpPr>
            <p:cNvPr id="4116" name="Oval 9">
              <a:extLst>
                <a:ext uri="{FF2B5EF4-FFF2-40B4-BE49-F238E27FC236}">
                  <a16:creationId xmlns:a16="http://schemas.microsoft.com/office/drawing/2014/main" id="{BB0302B0-6677-42CA-BB59-6DF13EE89C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14837">
              <a:off x="1344" y="2016"/>
              <a:ext cx="1487" cy="616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66FF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pl-PL"/>
            </a:p>
          </p:txBody>
        </p:sp>
        <p:graphicFrame>
          <p:nvGraphicFramePr>
            <p:cNvPr id="4117" name="Object 10">
              <a:extLst>
                <a:ext uri="{FF2B5EF4-FFF2-40B4-BE49-F238E27FC236}">
                  <a16:creationId xmlns:a16="http://schemas.microsoft.com/office/drawing/2014/main" id="{4D0D28A6-276A-4B68-84F8-52C320F4DF3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30" y="2090"/>
            <a:ext cx="674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97" name="Equation" r:id="rId8" imgW="1590762" imgH="952596" progId="Equation.3">
                    <p:embed/>
                  </p:oleObj>
                </mc:Choice>
                <mc:Fallback>
                  <p:oleObj name="Equation" r:id="rId8" imgW="1590762" imgH="952596" progId="Equation.3">
                    <p:embed/>
                    <p:pic>
                      <p:nvPicPr>
                        <p:cNvPr id="4117" name="Object 10">
                          <a:extLst>
                            <a:ext uri="{FF2B5EF4-FFF2-40B4-BE49-F238E27FC236}">
                              <a16:creationId xmlns:a16="http://schemas.microsoft.com/office/drawing/2014/main" id="{4D0D28A6-276A-4B68-84F8-52C320F4DF3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0" y="2090"/>
                          <a:ext cx="674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3531" name="Group 11">
            <a:extLst>
              <a:ext uri="{FF2B5EF4-FFF2-40B4-BE49-F238E27FC236}">
                <a16:creationId xmlns:a16="http://schemas.microsoft.com/office/drawing/2014/main" id="{3DBFB03F-9852-412D-A283-3EADF7579495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4030663"/>
            <a:ext cx="4740275" cy="1866900"/>
            <a:chOff x="2112" y="1464"/>
            <a:chExt cx="2986" cy="1176"/>
          </a:xfrm>
        </p:grpSpPr>
        <p:sp>
          <p:nvSpPr>
            <p:cNvPr id="4112" name="Oval 12">
              <a:extLst>
                <a:ext uri="{FF2B5EF4-FFF2-40B4-BE49-F238E27FC236}">
                  <a16:creationId xmlns:a16="http://schemas.microsoft.com/office/drawing/2014/main" id="{FC078FC4-C45C-463C-8233-7FA91CF6CB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11313">
              <a:off x="2112" y="2112"/>
              <a:ext cx="1410" cy="528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pl-PL"/>
            </a:p>
          </p:txBody>
        </p:sp>
        <p:sp>
          <p:nvSpPr>
            <p:cNvPr id="4113" name="Oval 13">
              <a:extLst>
                <a:ext uri="{FF2B5EF4-FFF2-40B4-BE49-F238E27FC236}">
                  <a16:creationId xmlns:a16="http://schemas.microsoft.com/office/drawing/2014/main" id="{8E47B9E4-1BC8-4E7E-B558-059D2AF809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11313">
              <a:off x="3688" y="1464"/>
              <a:ext cx="1410" cy="528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pl-PL"/>
            </a:p>
          </p:txBody>
        </p:sp>
        <p:graphicFrame>
          <p:nvGraphicFramePr>
            <p:cNvPr id="4114" name="Object 14">
              <a:extLst>
                <a:ext uri="{FF2B5EF4-FFF2-40B4-BE49-F238E27FC236}">
                  <a16:creationId xmlns:a16="http://schemas.microsoft.com/office/drawing/2014/main" id="{1E1E85D5-08F0-4CCB-9BA3-AA452B9811D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14" y="2090"/>
            <a:ext cx="871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98" name="Equation" r:id="rId10" imgW="2057489" imgH="952596" progId="Equation.3">
                    <p:embed/>
                  </p:oleObj>
                </mc:Choice>
                <mc:Fallback>
                  <p:oleObj name="Equation" r:id="rId10" imgW="2057489" imgH="952596" progId="Equation.3">
                    <p:embed/>
                    <p:pic>
                      <p:nvPicPr>
                        <p:cNvPr id="4114" name="Object 14">
                          <a:extLst>
                            <a:ext uri="{FF2B5EF4-FFF2-40B4-BE49-F238E27FC236}">
                              <a16:creationId xmlns:a16="http://schemas.microsoft.com/office/drawing/2014/main" id="{1E1E85D5-08F0-4CCB-9BA3-AA452B9811D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4" y="2090"/>
                          <a:ext cx="871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3535" name="Group 15">
            <a:extLst>
              <a:ext uri="{FF2B5EF4-FFF2-40B4-BE49-F238E27FC236}">
                <a16:creationId xmlns:a16="http://schemas.microsoft.com/office/drawing/2014/main" id="{BC1C8DB9-9ED2-4337-8BF8-BF53D0D064AB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3303588"/>
            <a:ext cx="5932488" cy="3294062"/>
            <a:chOff x="960" y="1006"/>
            <a:chExt cx="3737" cy="2075"/>
          </a:xfrm>
        </p:grpSpPr>
        <p:sp>
          <p:nvSpPr>
            <p:cNvPr id="4109" name="Oval 16">
              <a:extLst>
                <a:ext uri="{FF2B5EF4-FFF2-40B4-BE49-F238E27FC236}">
                  <a16:creationId xmlns:a16="http://schemas.microsoft.com/office/drawing/2014/main" id="{12C3BBF3-F6E7-4C5E-BE05-E557257F8C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616675">
              <a:off x="3692" y="1450"/>
              <a:ext cx="1449" cy="561"/>
            </a:xfrm>
            <a:prstGeom prst="ellips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pl-PL"/>
            </a:p>
          </p:txBody>
        </p:sp>
        <p:sp>
          <p:nvSpPr>
            <p:cNvPr id="4110" name="Oval 17">
              <a:extLst>
                <a:ext uri="{FF2B5EF4-FFF2-40B4-BE49-F238E27FC236}">
                  <a16:creationId xmlns:a16="http://schemas.microsoft.com/office/drawing/2014/main" id="{25DBFF36-81C9-4265-96BB-83CE6564EA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616675">
              <a:off x="516" y="2076"/>
              <a:ext cx="1449" cy="561"/>
            </a:xfrm>
            <a:prstGeom prst="ellipse">
              <a:avLst/>
            </a:prstGeom>
            <a:solidFill>
              <a:srgbClr val="0000FF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FF00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pl-PL"/>
            </a:p>
          </p:txBody>
        </p:sp>
        <p:graphicFrame>
          <p:nvGraphicFramePr>
            <p:cNvPr id="4111" name="Object 18">
              <a:extLst>
                <a:ext uri="{FF2B5EF4-FFF2-40B4-BE49-F238E27FC236}">
                  <a16:creationId xmlns:a16="http://schemas.microsoft.com/office/drawing/2014/main" id="{D26ADACA-A280-4765-B43E-1DFE98606EC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05" y="2090"/>
            <a:ext cx="566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99" name="Equation" r:id="rId12" imgW="1333508" imgH="952596" progId="Equation.3">
                    <p:embed/>
                  </p:oleObj>
                </mc:Choice>
                <mc:Fallback>
                  <p:oleObj name="Equation" r:id="rId12" imgW="1333508" imgH="952596" progId="Equation.3">
                    <p:embed/>
                    <p:pic>
                      <p:nvPicPr>
                        <p:cNvPr id="4111" name="Object 18">
                          <a:extLst>
                            <a:ext uri="{FF2B5EF4-FFF2-40B4-BE49-F238E27FC236}">
                              <a16:creationId xmlns:a16="http://schemas.microsoft.com/office/drawing/2014/main" id="{D26ADACA-A280-4765-B43E-1DFE98606EC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5" y="2090"/>
                          <a:ext cx="566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3539" name="Line 19">
            <a:extLst>
              <a:ext uri="{FF2B5EF4-FFF2-40B4-BE49-F238E27FC236}">
                <a16:creationId xmlns:a16="http://schemas.microsoft.com/office/drawing/2014/main" id="{FA6BAEAF-1B09-42B0-94B9-71EDCAE8F2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8200" y="3929063"/>
            <a:ext cx="0" cy="1130300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4107" name="Picture 20" descr="DRH-2">
            <a:extLst>
              <a:ext uri="{FF2B5EF4-FFF2-40B4-BE49-F238E27FC236}">
                <a16:creationId xmlns:a16="http://schemas.microsoft.com/office/drawing/2014/main" id="{DBDC7D46-2A23-4EB5-84E9-A19C40978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208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21" descr="fock-brillouin">
            <a:extLst>
              <a:ext uri="{FF2B5EF4-FFF2-40B4-BE49-F238E27FC236}">
                <a16:creationId xmlns:a16="http://schemas.microsoft.com/office/drawing/2014/main" id="{71E22283-1A73-43A3-B800-EC186B44D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0"/>
            <a:ext cx="1797050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925098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63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63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3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3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3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3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3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3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3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3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>
            <a:extLst>
              <a:ext uri="{FF2B5EF4-FFF2-40B4-BE49-F238E27FC236}">
                <a16:creationId xmlns:a16="http://schemas.microsoft.com/office/drawing/2014/main" id="{5AD7FC16-AAEB-40F9-881D-3BD9A6881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8713" y="530225"/>
            <a:ext cx="70818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Central Field Approximation</a:t>
            </a:r>
          </a:p>
        </p:txBody>
      </p:sp>
      <p:graphicFrame>
        <p:nvGraphicFramePr>
          <p:cNvPr id="173059" name="Object 3">
            <a:extLst>
              <a:ext uri="{FF2B5EF4-FFF2-40B4-BE49-F238E27FC236}">
                <a16:creationId xmlns:a16="http://schemas.microsoft.com/office/drawing/2014/main" id="{58909F39-799D-4A61-8B20-1E0D5790A3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47825" y="2936875"/>
          <a:ext cx="33051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53" name="Equation" r:id="rId3" imgW="4940280" imgH="965160" progId="Equation.3">
                  <p:embed/>
                </p:oleObj>
              </mc:Choice>
              <mc:Fallback>
                <p:oleObj name="Equation" r:id="rId3" imgW="4940280" imgH="965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7825" y="2936875"/>
                        <a:ext cx="3305175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060" name="Object 4">
            <a:extLst>
              <a:ext uri="{FF2B5EF4-FFF2-40B4-BE49-F238E27FC236}">
                <a16:creationId xmlns:a16="http://schemas.microsoft.com/office/drawing/2014/main" id="{8F046155-A3DF-4E13-B93D-BDBF99FBF3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70100" y="1524000"/>
          <a:ext cx="41783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54" name="Equation" r:id="rId5" imgW="6248160" imgH="965160" progId="Equation.3">
                  <p:embed/>
                </p:oleObj>
              </mc:Choice>
              <mc:Fallback>
                <p:oleObj name="Equation" r:id="rId5" imgW="6248160" imgH="9651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1524000"/>
                        <a:ext cx="417830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061" name="Text Box 5">
            <a:extLst>
              <a:ext uri="{FF2B5EF4-FFF2-40B4-BE49-F238E27FC236}">
                <a16:creationId xmlns:a16="http://schemas.microsoft.com/office/drawing/2014/main" id="{F9914392-8DF9-4244-A931-B831BF748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35052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spherical function</a:t>
            </a:r>
          </a:p>
        </p:txBody>
      </p:sp>
      <p:pic>
        <p:nvPicPr>
          <p:cNvPr id="173063" name="Picture 7" descr="shell_d_x2-y2">
            <a:extLst>
              <a:ext uri="{FF2B5EF4-FFF2-40B4-BE49-F238E27FC236}">
                <a16:creationId xmlns:a16="http://schemas.microsoft.com/office/drawing/2014/main" id="{D644EF12-4542-4B4F-BA79-6BB995D6C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279900"/>
            <a:ext cx="1752600" cy="19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064" name="Picture 8" descr="shell_d_xz">
            <a:extLst>
              <a:ext uri="{FF2B5EF4-FFF2-40B4-BE49-F238E27FC236}">
                <a16:creationId xmlns:a16="http://schemas.microsoft.com/office/drawing/2014/main" id="{610D3BBF-EBE0-427F-A70F-7E598F976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4268788"/>
            <a:ext cx="1733550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065" name="Picture 9" descr="shell_d_z2">
            <a:extLst>
              <a:ext uri="{FF2B5EF4-FFF2-40B4-BE49-F238E27FC236}">
                <a16:creationId xmlns:a16="http://schemas.microsoft.com/office/drawing/2014/main" id="{8187F368-C26D-4AEB-958D-EE827231B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267200"/>
            <a:ext cx="17621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066" name="Picture 10" descr="shell_p_z">
            <a:extLst>
              <a:ext uri="{FF2B5EF4-FFF2-40B4-BE49-F238E27FC236}">
                <a16:creationId xmlns:a16="http://schemas.microsoft.com/office/drawing/2014/main" id="{AD5EEEFC-C1FA-4EB7-8A1A-8A80E595C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4267200"/>
            <a:ext cx="1701800" cy="19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067" name="Text Box 11">
            <a:extLst>
              <a:ext uri="{FF2B5EF4-FFF2-40B4-BE49-F238E27FC236}">
                <a16:creationId xmlns:a16="http://schemas.microsoft.com/office/drawing/2014/main" id="{99F82724-7B1E-4DE8-B543-78F6FFD18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25" y="2468563"/>
            <a:ext cx="27098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radial function</a:t>
            </a:r>
          </a:p>
        </p:txBody>
      </p:sp>
      <p:sp>
        <p:nvSpPr>
          <p:cNvPr id="173068" name="Line 12">
            <a:extLst>
              <a:ext uri="{FF2B5EF4-FFF2-40B4-BE49-F238E27FC236}">
                <a16:creationId xmlns:a16="http://schemas.microsoft.com/office/drawing/2014/main" id="{EA6BDE45-9346-4082-86DB-88625BB609D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25700" y="2420938"/>
            <a:ext cx="736600" cy="525462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cxnSp>
        <p:nvCxnSpPr>
          <p:cNvPr id="173077" name="AutoShape 21">
            <a:extLst>
              <a:ext uri="{FF2B5EF4-FFF2-40B4-BE49-F238E27FC236}">
                <a16:creationId xmlns:a16="http://schemas.microsoft.com/office/drawing/2014/main" id="{6DE483E0-4785-442C-BBC7-45B802F49654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3300413" y="2763838"/>
            <a:ext cx="1390650" cy="360362"/>
          </a:xfrm>
          <a:prstGeom prst="curvedConnector2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79" name="AutoShape 23">
            <a:extLst>
              <a:ext uri="{FF2B5EF4-FFF2-40B4-BE49-F238E27FC236}">
                <a16:creationId xmlns:a16="http://schemas.microsoft.com/office/drawing/2014/main" id="{D3A631A0-2CF2-4EBE-9191-763244783393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851275" y="3570288"/>
            <a:ext cx="1368425" cy="315912"/>
          </a:xfrm>
          <a:prstGeom prst="curvedConnector3">
            <a:avLst>
              <a:gd name="adj1" fmla="val 102898"/>
            </a:avLst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80" name="AutoShape 24">
            <a:extLst>
              <a:ext uri="{FF2B5EF4-FFF2-40B4-BE49-F238E27FC236}">
                <a16:creationId xmlns:a16="http://schemas.microsoft.com/office/drawing/2014/main" id="{92770774-CBF1-4897-BA48-B3180803D335}"/>
              </a:ext>
            </a:extLst>
          </p:cNvPr>
          <p:cNvSpPr>
            <a:spLocks/>
          </p:cNvSpPr>
          <p:nvPr/>
        </p:nvSpPr>
        <p:spPr bwMode="auto">
          <a:xfrm rot="-5388379">
            <a:off x="3147218" y="1881982"/>
            <a:ext cx="182563" cy="838200"/>
          </a:xfrm>
          <a:prstGeom prst="leftBrace">
            <a:avLst>
              <a:gd name="adj1" fmla="val 38261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3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73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7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1" grpId="0" autoUpdateAnimBg="0"/>
      <p:bldP spid="17306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Oval 2">
            <a:extLst>
              <a:ext uri="{FF2B5EF4-FFF2-40B4-BE49-F238E27FC236}">
                <a16:creationId xmlns:a16="http://schemas.microsoft.com/office/drawing/2014/main" id="{0B8FE9B8-E810-4ED0-AAFE-2209C2D54B11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2557463" y="3738563"/>
            <a:ext cx="2300287" cy="890587"/>
          </a:xfrm>
          <a:prstGeom prst="ellipse">
            <a:avLst/>
          </a:prstGeom>
          <a:solidFill>
            <a:srgbClr val="0000FF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1" name="Oval 3">
            <a:extLst>
              <a:ext uri="{FF2B5EF4-FFF2-40B4-BE49-F238E27FC236}">
                <a16:creationId xmlns:a16="http://schemas.microsoft.com/office/drawing/2014/main" id="{3B0C5A53-4E4C-459C-AA45-C89D2D6B2E16}"/>
              </a:ext>
            </a:extLst>
          </p:cNvPr>
          <p:cNvSpPr>
            <a:spLocks noChangeArrowheads="1"/>
          </p:cNvSpPr>
          <p:nvPr/>
        </p:nvSpPr>
        <p:spPr bwMode="auto">
          <a:xfrm rot="3957959">
            <a:off x="5091112" y="3443288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2" name="Text Box 4">
            <a:extLst>
              <a:ext uri="{FF2B5EF4-FFF2-40B4-BE49-F238E27FC236}">
                <a16:creationId xmlns:a16="http://schemas.microsoft.com/office/drawing/2014/main" id="{7E414C9D-A0F4-4F96-9E5D-41756F332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30225"/>
            <a:ext cx="6026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Hartree-Fock equations</a:t>
            </a:r>
          </a:p>
        </p:txBody>
      </p:sp>
      <p:graphicFrame>
        <p:nvGraphicFramePr>
          <p:cNvPr id="237573" name="Object 5">
            <a:extLst>
              <a:ext uri="{FF2B5EF4-FFF2-40B4-BE49-F238E27FC236}">
                <a16:creationId xmlns:a16="http://schemas.microsoft.com/office/drawing/2014/main" id="{505A3C85-25F7-427B-9257-C2574D6C886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60500" y="5832475"/>
          <a:ext cx="41783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51" name="Equation" r:id="rId3" imgW="6248160" imgH="965160" progId="Equation.3">
                  <p:embed/>
                </p:oleObj>
              </mc:Choice>
              <mc:Fallback>
                <p:oleObj name="Equation" r:id="rId3" imgW="6248160" imgH="9651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5832475"/>
                        <a:ext cx="417830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7574" name="Picture 6" descr="bluratom">
            <a:extLst>
              <a:ext uri="{FF2B5EF4-FFF2-40B4-BE49-F238E27FC236}">
                <a16:creationId xmlns:a16="http://schemas.microsoft.com/office/drawing/2014/main" id="{2A7F36A1-0FE1-4D8C-933B-24FC1AA13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4" t="34996" r="40860" b="41995"/>
          <a:stretch>
            <a:fillRect/>
          </a:stretch>
        </p:blipFill>
        <p:spPr bwMode="auto">
          <a:xfrm>
            <a:off x="5961063" y="3595688"/>
            <a:ext cx="50165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75" name="Line 7">
            <a:extLst>
              <a:ext uri="{FF2B5EF4-FFF2-40B4-BE49-F238E27FC236}">
                <a16:creationId xmlns:a16="http://schemas.microsoft.com/office/drawing/2014/main" id="{6C218C09-1C76-4F33-BE74-169D9B72C3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49500" y="5067300"/>
            <a:ext cx="447675" cy="9779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6" name="Oval 8">
            <a:extLst>
              <a:ext uri="{FF2B5EF4-FFF2-40B4-BE49-F238E27FC236}">
                <a16:creationId xmlns:a16="http://schemas.microsoft.com/office/drawing/2014/main" id="{6C14143E-A6D0-434D-9DD6-C2961816A52D}"/>
              </a:ext>
            </a:extLst>
          </p:cNvPr>
          <p:cNvSpPr>
            <a:spLocks noChangeArrowheads="1"/>
          </p:cNvSpPr>
          <p:nvPr/>
        </p:nvSpPr>
        <p:spPr bwMode="auto">
          <a:xfrm rot="-1314837">
            <a:off x="2528888" y="3724275"/>
            <a:ext cx="2360612" cy="977900"/>
          </a:xfrm>
          <a:prstGeom prst="ellipse">
            <a:avLst/>
          </a:prstGeom>
          <a:solidFill>
            <a:srgbClr val="66FF33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7" name="Line 9">
            <a:extLst>
              <a:ext uri="{FF2B5EF4-FFF2-40B4-BE49-F238E27FC236}">
                <a16:creationId xmlns:a16="http://schemas.microsoft.com/office/drawing/2014/main" id="{FCF08487-3765-4D9C-870E-4AE2E82F17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8200" y="4876800"/>
            <a:ext cx="219075" cy="11684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8" name="Line 10">
            <a:extLst>
              <a:ext uri="{FF2B5EF4-FFF2-40B4-BE49-F238E27FC236}">
                <a16:creationId xmlns:a16="http://schemas.microsoft.com/office/drawing/2014/main" id="{F59E7B65-593F-4101-88B7-FFF5303F5E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2650" y="5324475"/>
            <a:ext cx="311150" cy="720725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37579" name="Object 11">
            <a:extLst>
              <a:ext uri="{FF2B5EF4-FFF2-40B4-BE49-F238E27FC236}">
                <a16:creationId xmlns:a16="http://schemas.microsoft.com/office/drawing/2014/main" id="{EBB8DA0A-0AE8-4F75-941D-5DB17D6801F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1866900"/>
          <a:ext cx="39941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52" name="Equation" r:id="rId6" imgW="5918040" imgH="1409400" progId="Equation.3">
                  <p:embed/>
                </p:oleObj>
              </mc:Choice>
              <mc:Fallback>
                <p:oleObj name="Equation" r:id="rId6" imgW="5918040" imgH="1409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866900"/>
                        <a:ext cx="3994150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7580" name="Object 12">
            <a:extLst>
              <a:ext uri="{FF2B5EF4-FFF2-40B4-BE49-F238E27FC236}">
                <a16:creationId xmlns:a16="http://schemas.microsoft.com/office/drawing/2014/main" id="{A1A14661-F1F0-4DCE-B67B-5EF835BEB9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46850" y="1035050"/>
          <a:ext cx="229711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53" name="Equation" r:id="rId8" imgW="3403440" imgH="1625400" progId="Equation.3">
                  <p:embed/>
                </p:oleObj>
              </mc:Choice>
              <mc:Fallback>
                <p:oleObj name="Equation" r:id="rId8" imgW="3403440" imgH="16254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6850" y="1035050"/>
                        <a:ext cx="2297113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7581" name="Oval 13">
            <a:extLst>
              <a:ext uri="{FF2B5EF4-FFF2-40B4-BE49-F238E27FC236}">
                <a16:creationId xmlns:a16="http://schemas.microsoft.com/office/drawing/2014/main" id="{49717FA6-41E3-42EF-B62E-D8F6A93BE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0" y="762000"/>
            <a:ext cx="2667000" cy="1603375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37582" name="Group 14">
            <a:extLst>
              <a:ext uri="{FF2B5EF4-FFF2-40B4-BE49-F238E27FC236}">
                <a16:creationId xmlns:a16="http://schemas.microsoft.com/office/drawing/2014/main" id="{A82F6513-E9A4-4B0D-92C0-E2F61CA27B7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352925" y="1524000"/>
            <a:ext cx="2047875" cy="558800"/>
            <a:chOff x="3696" y="1488"/>
            <a:chExt cx="1112" cy="1302"/>
          </a:xfrm>
        </p:grpSpPr>
        <p:sp>
          <p:nvSpPr>
            <p:cNvPr id="237583" name="Freeform 15">
              <a:extLst>
                <a:ext uri="{FF2B5EF4-FFF2-40B4-BE49-F238E27FC236}">
                  <a16:creationId xmlns:a16="http://schemas.microsoft.com/office/drawing/2014/main" id="{C599BA9F-6B47-437C-8026-B6EBC8981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7584" name="Line 16">
              <a:extLst>
                <a:ext uri="{FF2B5EF4-FFF2-40B4-BE49-F238E27FC236}">
                  <a16:creationId xmlns:a16="http://schemas.microsoft.com/office/drawing/2014/main" id="{A5063EC0-1E69-4881-B769-C0C5DBC3752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37585" name="Group 17">
            <a:extLst>
              <a:ext uri="{FF2B5EF4-FFF2-40B4-BE49-F238E27FC236}">
                <a16:creationId xmlns:a16="http://schemas.microsoft.com/office/drawing/2014/main" id="{1BEF1592-2959-4822-9AE7-635D2EAAE07B}"/>
              </a:ext>
            </a:extLst>
          </p:cNvPr>
          <p:cNvGrpSpPr>
            <a:grpSpLocks/>
          </p:cNvGrpSpPr>
          <p:nvPr/>
        </p:nvGrpSpPr>
        <p:grpSpPr bwMode="auto">
          <a:xfrm>
            <a:off x="1787525" y="2133600"/>
            <a:ext cx="498475" cy="533400"/>
            <a:chOff x="4379" y="1968"/>
            <a:chExt cx="850" cy="652"/>
          </a:xfrm>
        </p:grpSpPr>
        <p:sp>
          <p:nvSpPr>
            <p:cNvPr id="237586" name="Line 18">
              <a:extLst>
                <a:ext uri="{FF2B5EF4-FFF2-40B4-BE49-F238E27FC236}">
                  <a16:creationId xmlns:a16="http://schemas.microsoft.com/office/drawing/2014/main" id="{DFFE0E74-D2D9-4E71-9A6F-767FF7DC78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79" y="1968"/>
              <a:ext cx="757" cy="65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7587" name="Line 19">
              <a:extLst>
                <a:ext uri="{FF2B5EF4-FFF2-40B4-BE49-F238E27FC236}">
                  <a16:creationId xmlns:a16="http://schemas.microsoft.com/office/drawing/2014/main" id="{C1838AE1-984E-4FC0-8A55-933486BE7C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72" y="1968"/>
              <a:ext cx="757" cy="65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237588" name="Object 20">
            <a:extLst>
              <a:ext uri="{FF2B5EF4-FFF2-40B4-BE49-F238E27FC236}">
                <a16:creationId xmlns:a16="http://schemas.microsoft.com/office/drawing/2014/main" id="{61FC0462-0A4F-4449-9BD7-26F1EAD772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1470025"/>
          <a:ext cx="162877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54" name="Equation" r:id="rId10" imgW="2400120" imgH="685800" progId="Equation.3">
                  <p:embed/>
                </p:oleObj>
              </mc:Choice>
              <mc:Fallback>
                <p:oleObj name="Equation" r:id="rId10" imgW="2400120" imgH="6858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470025"/>
                        <a:ext cx="1628775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7589" name="Oval 21">
            <a:extLst>
              <a:ext uri="{FF2B5EF4-FFF2-40B4-BE49-F238E27FC236}">
                <a16:creationId xmlns:a16="http://schemas.microsoft.com/office/drawing/2014/main" id="{6BDCCE37-A1EB-42B7-B69A-7F78E601FEC6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6924675" y="3729038"/>
            <a:ext cx="2300287" cy="890588"/>
          </a:xfrm>
          <a:prstGeom prst="ellipse">
            <a:avLst/>
          </a:prstGeom>
          <a:solidFill>
            <a:srgbClr val="FFFF49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90" name="Oval 22">
            <a:extLst>
              <a:ext uri="{FF2B5EF4-FFF2-40B4-BE49-F238E27FC236}">
                <a16:creationId xmlns:a16="http://schemas.microsoft.com/office/drawing/2014/main" id="{538E4203-6A2D-42CD-A10B-E15197F28A1C}"/>
              </a:ext>
            </a:extLst>
          </p:cNvPr>
          <p:cNvSpPr>
            <a:spLocks noChangeArrowheads="1"/>
          </p:cNvSpPr>
          <p:nvPr/>
        </p:nvSpPr>
        <p:spPr bwMode="auto">
          <a:xfrm rot="17478734" flipH="1">
            <a:off x="6996112" y="3800476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91" name="Line 23">
            <a:extLst>
              <a:ext uri="{FF2B5EF4-FFF2-40B4-BE49-F238E27FC236}">
                <a16:creationId xmlns:a16="http://schemas.microsoft.com/office/drawing/2014/main" id="{6A03D1B7-E0A0-4DAD-B22D-AEA08D636DA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778500" y="2870200"/>
            <a:ext cx="419100" cy="9906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92" name="Line 24">
            <a:extLst>
              <a:ext uri="{FF2B5EF4-FFF2-40B4-BE49-F238E27FC236}">
                <a16:creationId xmlns:a16="http://schemas.microsoft.com/office/drawing/2014/main" id="{2091B23A-2BFA-440D-9C79-4166CB1A456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3111500"/>
            <a:ext cx="787400" cy="63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37593" name="Group 25">
            <a:extLst>
              <a:ext uri="{FF2B5EF4-FFF2-40B4-BE49-F238E27FC236}">
                <a16:creationId xmlns:a16="http://schemas.microsoft.com/office/drawing/2014/main" id="{1F2D9122-39F6-48CB-9A1E-9CB5FBB10C89}"/>
              </a:ext>
            </a:extLst>
          </p:cNvPr>
          <p:cNvGrpSpPr>
            <a:grpSpLocks/>
          </p:cNvGrpSpPr>
          <p:nvPr/>
        </p:nvGrpSpPr>
        <p:grpSpPr bwMode="auto">
          <a:xfrm>
            <a:off x="352425" y="3736975"/>
            <a:ext cx="4537075" cy="1063625"/>
            <a:chOff x="222" y="2354"/>
            <a:chExt cx="2858" cy="670"/>
          </a:xfrm>
        </p:grpSpPr>
        <p:sp>
          <p:nvSpPr>
            <p:cNvPr id="237594" name="Oval 26">
              <a:extLst>
                <a:ext uri="{FF2B5EF4-FFF2-40B4-BE49-F238E27FC236}">
                  <a16:creationId xmlns:a16="http://schemas.microsoft.com/office/drawing/2014/main" id="{6243FFA0-B0D7-4B7D-A200-73F536746B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14837">
              <a:off x="1593" y="2354"/>
              <a:ext cx="1487" cy="616"/>
            </a:xfrm>
            <a:prstGeom prst="ellipse">
              <a:avLst/>
            </a:prstGeom>
            <a:solidFill>
              <a:srgbClr val="66FF33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37595" name="Object 27">
              <a:extLst>
                <a:ext uri="{FF2B5EF4-FFF2-40B4-BE49-F238E27FC236}">
                  <a16:creationId xmlns:a16="http://schemas.microsoft.com/office/drawing/2014/main" id="{34697AED-B292-4AD8-A544-E18176C6C54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22" y="2731"/>
            <a:ext cx="1026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755" name="Equation" r:id="rId12" imgW="2400120" imgH="685800" progId="Equation.3">
                    <p:embed/>
                  </p:oleObj>
                </mc:Choice>
                <mc:Fallback>
                  <p:oleObj name="Equation" r:id="rId12" imgW="2400120" imgH="6858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" y="2731"/>
                          <a:ext cx="1026" cy="2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7611" name="Group 43">
            <a:extLst>
              <a:ext uri="{FF2B5EF4-FFF2-40B4-BE49-F238E27FC236}">
                <a16:creationId xmlns:a16="http://schemas.microsoft.com/office/drawing/2014/main" id="{A2127DDF-15EE-409C-AE97-B5F16A99692B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3038475"/>
            <a:ext cx="3973512" cy="2300288"/>
            <a:chOff x="113" y="1914"/>
            <a:chExt cx="2503" cy="1449"/>
          </a:xfrm>
        </p:grpSpPr>
        <p:sp>
          <p:nvSpPr>
            <p:cNvPr id="237597" name="Oval 29">
              <a:extLst>
                <a:ext uri="{FF2B5EF4-FFF2-40B4-BE49-F238E27FC236}">
                  <a16:creationId xmlns:a16="http://schemas.microsoft.com/office/drawing/2014/main" id="{920D33C7-C60E-4DCF-BA7F-1728B47019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616675">
              <a:off x="1611" y="2358"/>
              <a:ext cx="1449" cy="561"/>
            </a:xfrm>
            <a:prstGeom prst="ellipse">
              <a:avLst/>
            </a:prstGeom>
            <a:solidFill>
              <a:srgbClr val="0000FF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37598" name="Object 30">
              <a:extLst>
                <a:ext uri="{FF2B5EF4-FFF2-40B4-BE49-F238E27FC236}">
                  <a16:creationId xmlns:a16="http://schemas.microsoft.com/office/drawing/2014/main" id="{3163DE56-8BBB-4850-81A8-2BC3DF68EFF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3" y="2315"/>
            <a:ext cx="1248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756" name="Równanie" r:id="rId14" imgW="711000" imgH="215640" progId="Equation.3">
                    <p:embed/>
                  </p:oleObj>
                </mc:Choice>
                <mc:Fallback>
                  <p:oleObj name="Równanie" r:id="rId14" imgW="711000" imgH="21564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" y="2315"/>
                          <a:ext cx="1248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7599" name="Oval 31">
            <a:extLst>
              <a:ext uri="{FF2B5EF4-FFF2-40B4-BE49-F238E27FC236}">
                <a16:creationId xmlns:a16="http://schemas.microsoft.com/office/drawing/2014/main" id="{24453A03-FB81-432E-A0D4-49E5D1C358C6}"/>
              </a:ext>
            </a:extLst>
          </p:cNvPr>
          <p:cNvSpPr>
            <a:spLocks noChangeArrowheads="1"/>
          </p:cNvSpPr>
          <p:nvPr/>
        </p:nvSpPr>
        <p:spPr bwMode="auto">
          <a:xfrm rot="1011313">
            <a:off x="2574925" y="3800475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37600" name="Group 32">
            <a:extLst>
              <a:ext uri="{FF2B5EF4-FFF2-40B4-BE49-F238E27FC236}">
                <a16:creationId xmlns:a16="http://schemas.microsoft.com/office/drawing/2014/main" id="{D2F3F038-634B-413C-B552-DA372B0AE17D}"/>
              </a:ext>
            </a:extLst>
          </p:cNvPr>
          <p:cNvGrpSpPr>
            <a:grpSpLocks/>
          </p:cNvGrpSpPr>
          <p:nvPr/>
        </p:nvGrpSpPr>
        <p:grpSpPr bwMode="auto">
          <a:xfrm>
            <a:off x="373063" y="3121025"/>
            <a:ext cx="4468812" cy="1517650"/>
            <a:chOff x="235" y="1966"/>
            <a:chExt cx="2815" cy="956"/>
          </a:xfrm>
        </p:grpSpPr>
        <p:sp>
          <p:nvSpPr>
            <p:cNvPr id="237601" name="Oval 33">
              <a:extLst>
                <a:ext uri="{FF2B5EF4-FFF2-40B4-BE49-F238E27FC236}">
                  <a16:creationId xmlns:a16="http://schemas.microsoft.com/office/drawing/2014/main" id="{D2BF456E-1F31-4423-9D68-F758FE71CB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11313">
              <a:off x="1640" y="2394"/>
              <a:ext cx="1410" cy="528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37602" name="Object 34">
              <a:extLst>
                <a:ext uri="{FF2B5EF4-FFF2-40B4-BE49-F238E27FC236}">
                  <a16:creationId xmlns:a16="http://schemas.microsoft.com/office/drawing/2014/main" id="{2CEFA0C6-8B66-4C2B-B9F0-42B27C64851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5" y="1966"/>
            <a:ext cx="1036" cy="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757" name="Equation" r:id="rId16" imgW="2425680" imgH="672840" progId="Equation.3">
                    <p:embed/>
                  </p:oleObj>
                </mc:Choice>
                <mc:Fallback>
                  <p:oleObj name="Equation" r:id="rId16" imgW="2425680" imgH="67284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" y="1966"/>
                          <a:ext cx="1036" cy="2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37603" name="Picture 35" descr="bluratom">
            <a:extLst>
              <a:ext uri="{FF2B5EF4-FFF2-40B4-BE49-F238E27FC236}">
                <a16:creationId xmlns:a16="http://schemas.microsoft.com/office/drawing/2014/main" id="{824AF985-C3DA-47D4-A72F-65C66A01D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4" t="34996" r="40860" b="41995"/>
          <a:stretch>
            <a:fillRect/>
          </a:stretch>
        </p:blipFill>
        <p:spPr bwMode="auto">
          <a:xfrm>
            <a:off x="3422650" y="3952875"/>
            <a:ext cx="50165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7604" name="Group 36">
            <a:extLst>
              <a:ext uri="{FF2B5EF4-FFF2-40B4-BE49-F238E27FC236}">
                <a16:creationId xmlns:a16="http://schemas.microsoft.com/office/drawing/2014/main" id="{4F6BBCA9-668C-4115-A40E-851F56BAB8A6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6032500" y="2044700"/>
            <a:ext cx="895350" cy="1384300"/>
            <a:chOff x="3696" y="1488"/>
            <a:chExt cx="1112" cy="1302"/>
          </a:xfrm>
        </p:grpSpPr>
        <p:sp>
          <p:nvSpPr>
            <p:cNvPr id="237605" name="Freeform 37">
              <a:extLst>
                <a:ext uri="{FF2B5EF4-FFF2-40B4-BE49-F238E27FC236}">
                  <a16:creationId xmlns:a16="http://schemas.microsoft.com/office/drawing/2014/main" id="{D8170224-D87A-4321-8AED-3B52AAE5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7606" name="Line 38">
              <a:extLst>
                <a:ext uri="{FF2B5EF4-FFF2-40B4-BE49-F238E27FC236}">
                  <a16:creationId xmlns:a16="http://schemas.microsoft.com/office/drawing/2014/main" id="{71F376C3-E5D3-4A16-9D75-37B22C9B61C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37607" name="Group 39">
            <a:extLst>
              <a:ext uri="{FF2B5EF4-FFF2-40B4-BE49-F238E27FC236}">
                <a16:creationId xmlns:a16="http://schemas.microsoft.com/office/drawing/2014/main" id="{248F1481-4E58-4344-94DB-6204ED7710F9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102600" y="2082800"/>
            <a:ext cx="431800" cy="1054100"/>
            <a:chOff x="3696" y="1488"/>
            <a:chExt cx="1112" cy="1302"/>
          </a:xfrm>
        </p:grpSpPr>
        <p:sp>
          <p:nvSpPr>
            <p:cNvPr id="237608" name="Freeform 40">
              <a:extLst>
                <a:ext uri="{FF2B5EF4-FFF2-40B4-BE49-F238E27FC236}">
                  <a16:creationId xmlns:a16="http://schemas.microsoft.com/office/drawing/2014/main" id="{A480B186-BDD6-4CDE-A5D7-E5415ADFA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7609" name="Line 41">
              <a:extLst>
                <a:ext uri="{FF2B5EF4-FFF2-40B4-BE49-F238E27FC236}">
                  <a16:creationId xmlns:a16="http://schemas.microsoft.com/office/drawing/2014/main" id="{9575EB13-1FED-4035-8841-3D7F09AABB2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3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237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3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37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7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7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7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7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7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7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37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3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37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37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Text Box 2">
            <a:extLst>
              <a:ext uri="{FF2B5EF4-FFF2-40B4-BE49-F238E27FC236}">
                <a16:creationId xmlns:a16="http://schemas.microsoft.com/office/drawing/2014/main" id="{E69B4644-A51D-4C16-98FD-8096C5B11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7900" y="188913"/>
            <a:ext cx="4846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Variational method</a:t>
            </a:r>
          </a:p>
        </p:txBody>
      </p:sp>
      <p:graphicFrame>
        <p:nvGraphicFramePr>
          <p:cNvPr id="386051" name="Object 3">
            <a:extLst>
              <a:ext uri="{FF2B5EF4-FFF2-40B4-BE49-F238E27FC236}">
                <a16:creationId xmlns:a16="http://schemas.microsoft.com/office/drawing/2014/main" id="{55E88A6B-D991-4293-A9A5-BADC8875E08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14650" y="1541463"/>
          <a:ext cx="3343275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79" name="Równanie" r:id="rId3" imgW="672840" imgH="164880" progId="Equation.3">
                  <p:embed/>
                </p:oleObj>
              </mc:Choice>
              <mc:Fallback>
                <p:oleObj name="Równanie" r:id="rId3" imgW="672840" imgH="164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650" y="1541463"/>
                        <a:ext cx="3343275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6052" name="Object 4">
            <a:extLst>
              <a:ext uri="{FF2B5EF4-FFF2-40B4-BE49-F238E27FC236}">
                <a16:creationId xmlns:a16="http://schemas.microsoft.com/office/drawing/2014/main" id="{FAB025D5-EBA5-49F8-BBE1-F0027C71B9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650" y="2982913"/>
          <a:ext cx="7948613" cy="124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0" name="Równanie" r:id="rId5" imgW="1600200" imgH="253800" progId="Equation.3">
                  <p:embed/>
                </p:oleObj>
              </mc:Choice>
              <mc:Fallback>
                <p:oleObj name="Równanie" r:id="rId5" imgW="160020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982913"/>
                        <a:ext cx="7948613" cy="1249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6053" name="Text Box 5">
            <a:extLst>
              <a:ext uri="{FF2B5EF4-FFF2-40B4-BE49-F238E27FC236}">
                <a16:creationId xmlns:a16="http://schemas.microsoft.com/office/drawing/2014/main" id="{C26EF6BA-BBB9-4C8B-BF5B-D61CF3253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6688" y="1038225"/>
            <a:ext cx="4289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Eigenvalue problem …</a:t>
            </a:r>
          </a:p>
        </p:txBody>
      </p:sp>
      <p:sp>
        <p:nvSpPr>
          <p:cNvPr id="386054" name="Text Box 6">
            <a:extLst>
              <a:ext uri="{FF2B5EF4-FFF2-40B4-BE49-F238E27FC236}">
                <a16:creationId xmlns:a16="http://schemas.microsoft.com/office/drawing/2014/main" id="{2977643E-B764-4981-8484-2A423480F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9688" y="4179888"/>
            <a:ext cx="65881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… finding functions that leave the</a:t>
            </a:r>
          </a:p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energy functional </a:t>
            </a:r>
            <a:r>
              <a:rPr lang="pl-PL" altLang="pl-PL" sz="3200" i="1">
                <a:solidFill>
                  <a:srgbClr val="FF9900"/>
                </a:solidFill>
                <a:latin typeface="Arial" panose="020B0604020202020204" pitchFamily="34" charset="0"/>
              </a:rPr>
              <a:t>E 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stationary to</a:t>
            </a:r>
          </a:p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first order with respect to variations </a:t>
            </a:r>
          </a:p>
        </p:txBody>
      </p:sp>
      <p:sp>
        <p:nvSpPr>
          <p:cNvPr id="386055" name="Text Box 7">
            <a:extLst>
              <a:ext uri="{FF2B5EF4-FFF2-40B4-BE49-F238E27FC236}">
                <a16:creationId xmlns:a16="http://schemas.microsoft.com/office/drawing/2014/main" id="{37855B2F-3DA8-41D3-8698-A860983BA7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038" y="2330450"/>
            <a:ext cx="39290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… is equivalent to …</a:t>
            </a:r>
          </a:p>
        </p:txBody>
      </p:sp>
      <p:graphicFrame>
        <p:nvGraphicFramePr>
          <p:cNvPr id="386056" name="Object 8">
            <a:extLst>
              <a:ext uri="{FF2B5EF4-FFF2-40B4-BE49-F238E27FC236}">
                <a16:creationId xmlns:a16="http://schemas.microsoft.com/office/drawing/2014/main" id="{98CC3B1E-AAE7-4F09-9DE0-F3CDE8DF234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8488" y="5741988"/>
          <a:ext cx="2900362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1" name="Równanie" r:id="rId7" imgW="583920" imgH="203040" progId="Equation.3">
                  <p:embed/>
                </p:oleObj>
              </mc:Choice>
              <mc:Fallback>
                <p:oleObj name="Równanie" r:id="rId7" imgW="58392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8488" y="5741988"/>
                        <a:ext cx="2900362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6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386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6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386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86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386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3" grpId="0" autoUpdateAnimBg="0"/>
      <p:bldP spid="386054" grpId="0" autoUpdateAnimBg="0"/>
      <p:bldP spid="38605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226" name="Picture 2" descr="Solarsystembarycenter">
            <a:extLst>
              <a:ext uri="{FF2B5EF4-FFF2-40B4-BE49-F238E27FC236}">
                <a16:creationId xmlns:a16="http://schemas.microsoft.com/office/drawing/2014/main" id="{44904602-B4A1-4612-8D67-4EAB6ED35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337" y="405296"/>
            <a:ext cx="6083301" cy="617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3" name="Text Box 3">
            <a:extLst>
              <a:ext uri="{FF2B5EF4-FFF2-40B4-BE49-F238E27FC236}">
                <a16:creationId xmlns:a16="http://schemas.microsoft.com/office/drawing/2014/main" id="{8F54E31E-B57E-409F-8FB8-860E09AE4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530225"/>
            <a:ext cx="6151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 non-central interactions</a:t>
            </a:r>
          </a:p>
        </p:txBody>
      </p:sp>
      <p:graphicFrame>
        <p:nvGraphicFramePr>
          <p:cNvPr id="327686" name="Object 6">
            <a:extLst>
              <a:ext uri="{FF2B5EF4-FFF2-40B4-BE49-F238E27FC236}">
                <a16:creationId xmlns:a16="http://schemas.microsoft.com/office/drawing/2014/main" id="{F85FCECD-12C6-467A-AA82-509D34B19BF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46850" y="1035050"/>
          <a:ext cx="229711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43" name="Equation" r:id="rId3" imgW="3403440" imgH="1625400" progId="Equation.3">
                  <p:embed/>
                </p:oleObj>
              </mc:Choice>
              <mc:Fallback>
                <p:oleObj name="Equation" r:id="rId3" imgW="3403440" imgH="1625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6850" y="1035050"/>
                        <a:ext cx="2297113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687" name="Oval 7">
            <a:extLst>
              <a:ext uri="{FF2B5EF4-FFF2-40B4-BE49-F238E27FC236}">
                <a16:creationId xmlns:a16="http://schemas.microsoft.com/office/drawing/2014/main" id="{8E5CDFAB-20B4-453B-AEE2-23B54E75E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0" y="762000"/>
            <a:ext cx="2667000" cy="1603375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27695" name="Oval 15">
            <a:extLst>
              <a:ext uri="{FF2B5EF4-FFF2-40B4-BE49-F238E27FC236}">
                <a16:creationId xmlns:a16="http://schemas.microsoft.com/office/drawing/2014/main" id="{3464607F-9D0E-4E30-A340-FC01F9437084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6924675" y="3729038"/>
            <a:ext cx="2300287" cy="890588"/>
          </a:xfrm>
          <a:prstGeom prst="ellipse">
            <a:avLst/>
          </a:prstGeom>
          <a:solidFill>
            <a:srgbClr val="FFFF49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27696" name="Oval 16">
            <a:extLst>
              <a:ext uri="{FF2B5EF4-FFF2-40B4-BE49-F238E27FC236}">
                <a16:creationId xmlns:a16="http://schemas.microsoft.com/office/drawing/2014/main" id="{B8AD7883-3CA1-4B1D-8460-ED3A867CF74A}"/>
              </a:ext>
            </a:extLst>
          </p:cNvPr>
          <p:cNvSpPr>
            <a:spLocks noChangeArrowheads="1"/>
          </p:cNvSpPr>
          <p:nvPr/>
        </p:nvSpPr>
        <p:spPr bwMode="auto">
          <a:xfrm rot="17478734" flipH="1">
            <a:off x="6996112" y="3800476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27698" name="Line 18">
            <a:extLst>
              <a:ext uri="{FF2B5EF4-FFF2-40B4-BE49-F238E27FC236}">
                <a16:creationId xmlns:a16="http://schemas.microsoft.com/office/drawing/2014/main" id="{51F53274-9C46-45A7-81DA-074D389E228C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3111500"/>
            <a:ext cx="787400" cy="63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27702" name="Group 22">
            <a:extLst>
              <a:ext uri="{FF2B5EF4-FFF2-40B4-BE49-F238E27FC236}">
                <a16:creationId xmlns:a16="http://schemas.microsoft.com/office/drawing/2014/main" id="{2ABB2404-5DC1-41FA-9D82-AC8613EC5B8B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102600" y="2082800"/>
            <a:ext cx="431800" cy="1054100"/>
            <a:chOff x="3696" y="1488"/>
            <a:chExt cx="1112" cy="1302"/>
          </a:xfrm>
        </p:grpSpPr>
        <p:sp>
          <p:nvSpPr>
            <p:cNvPr id="327703" name="Freeform 23">
              <a:extLst>
                <a:ext uri="{FF2B5EF4-FFF2-40B4-BE49-F238E27FC236}">
                  <a16:creationId xmlns:a16="http://schemas.microsoft.com/office/drawing/2014/main" id="{9FE66D9A-0AF2-4797-B73B-11010E013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04" name="Line 24">
              <a:extLst>
                <a:ext uri="{FF2B5EF4-FFF2-40B4-BE49-F238E27FC236}">
                  <a16:creationId xmlns:a16="http://schemas.microsoft.com/office/drawing/2014/main" id="{4DAD3E99-6828-4950-B2F6-F5612968D79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327712" name="Object 32">
            <a:extLst>
              <a:ext uri="{FF2B5EF4-FFF2-40B4-BE49-F238E27FC236}">
                <a16:creationId xmlns:a16="http://schemas.microsoft.com/office/drawing/2014/main" id="{921AC13B-3A55-4ABB-9195-73E688E91B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4338" y="3195638"/>
          <a:ext cx="25209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44" name="Równanie" r:id="rId5" imgW="622080" imgH="203040" progId="Equation.3">
                  <p:embed/>
                </p:oleObj>
              </mc:Choice>
              <mc:Fallback>
                <p:oleObj name="Równanie" r:id="rId5" imgW="622080" imgH="2030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3195638"/>
                        <a:ext cx="25209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13" name="Line 33">
            <a:extLst>
              <a:ext uri="{FF2B5EF4-FFF2-40B4-BE49-F238E27FC236}">
                <a16:creationId xmlns:a16="http://schemas.microsoft.com/office/drawing/2014/main" id="{C1545750-1907-47D7-8E92-5B3C0CAE606F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225" y="2195513"/>
            <a:ext cx="0" cy="814387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327714" name="Picture 34" descr="bluratom">
            <a:extLst>
              <a:ext uri="{FF2B5EF4-FFF2-40B4-BE49-F238E27FC236}">
                <a16:creationId xmlns:a16="http://schemas.microsoft.com/office/drawing/2014/main" id="{8CC90DBA-A946-4231-8F13-0AC901B03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8" y="1422400"/>
            <a:ext cx="792162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5" name="Picture 35" descr="shell_d_x2-y2">
            <a:extLst>
              <a:ext uri="{FF2B5EF4-FFF2-40B4-BE49-F238E27FC236}">
                <a16:creationId xmlns:a16="http://schemas.microsoft.com/office/drawing/2014/main" id="{0ADAFD3A-4D27-4418-8C43-609E065E4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113" y="3213100"/>
            <a:ext cx="744537" cy="83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6" name="Picture 36" descr="shell_p_z">
            <a:extLst>
              <a:ext uri="{FF2B5EF4-FFF2-40B4-BE49-F238E27FC236}">
                <a16:creationId xmlns:a16="http://schemas.microsoft.com/office/drawing/2014/main" id="{E95338AA-C97E-4165-B91B-E036283FF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363" y="3214688"/>
            <a:ext cx="725487" cy="84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7719" name="Object 39">
            <a:extLst>
              <a:ext uri="{FF2B5EF4-FFF2-40B4-BE49-F238E27FC236}">
                <a16:creationId xmlns:a16="http://schemas.microsoft.com/office/drawing/2014/main" id="{CCACFCD9-99C8-4EEA-8927-ACD1E17ECB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46650" y="3278188"/>
          <a:ext cx="2301875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45" name="Equation" r:id="rId10" imgW="2120760" imgH="634680" progId="Equation.3">
                  <p:embed/>
                </p:oleObj>
              </mc:Choice>
              <mc:Fallback>
                <p:oleObj name="Equation" r:id="rId10" imgW="2120760" imgH="63468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650" y="3278188"/>
                        <a:ext cx="2301875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0" name="Object 40">
            <a:extLst>
              <a:ext uri="{FF2B5EF4-FFF2-40B4-BE49-F238E27FC236}">
                <a16:creationId xmlns:a16="http://schemas.microsoft.com/office/drawing/2014/main" id="{0B43CA1D-2381-4BF3-9A16-C51CF0B972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87675" y="3278188"/>
          <a:ext cx="1806575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46" name="Equation" r:id="rId12" imgW="1663560" imgH="634680" progId="Equation.3">
                  <p:embed/>
                </p:oleObj>
              </mc:Choice>
              <mc:Fallback>
                <p:oleObj name="Equation" r:id="rId12" imgW="1663560" imgH="63468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278188"/>
                        <a:ext cx="1806575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2" name="Object 42">
            <a:extLst>
              <a:ext uri="{FF2B5EF4-FFF2-40B4-BE49-F238E27FC236}">
                <a16:creationId xmlns:a16="http://schemas.microsoft.com/office/drawing/2014/main" id="{3842825C-92E3-4559-A586-A8D2ADC332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825" y="1412875"/>
          <a:ext cx="4808538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47" name="Równanie" r:id="rId14" imgW="1117440" imgH="203040" progId="Equation.3">
                  <p:embed/>
                </p:oleObj>
              </mc:Choice>
              <mc:Fallback>
                <p:oleObj name="Równanie" r:id="rId14" imgW="1117440" imgH="2030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412875"/>
                        <a:ext cx="4808538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7723" name="Picture 43" descr="bluratom">
            <a:extLst>
              <a:ext uri="{FF2B5EF4-FFF2-40B4-BE49-F238E27FC236}">
                <a16:creationId xmlns:a16="http://schemas.microsoft.com/office/drawing/2014/main" id="{7EBCFB7A-3724-47F9-809B-744F10DB6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38" y="3225800"/>
            <a:ext cx="792162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4" name="Picture 44" descr="shell_p_z">
            <a:extLst>
              <a:ext uri="{FF2B5EF4-FFF2-40B4-BE49-F238E27FC236}">
                <a16:creationId xmlns:a16="http://schemas.microsoft.com/office/drawing/2014/main" id="{BC194DBA-1700-405F-BECC-496CBE98F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8" y="1468438"/>
            <a:ext cx="685800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7726" name="Object 46">
            <a:extLst>
              <a:ext uri="{FF2B5EF4-FFF2-40B4-BE49-F238E27FC236}">
                <a16:creationId xmlns:a16="http://schemas.microsoft.com/office/drawing/2014/main" id="{461B62F7-24D5-48AB-8227-D6EE56C432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2138" y="2319338"/>
          <a:ext cx="1611312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48" name="Równanie" r:id="rId16" imgW="685800" imgH="228600" progId="Equation.3">
                  <p:embed/>
                </p:oleObj>
              </mc:Choice>
              <mc:Fallback>
                <p:oleObj name="Równanie" r:id="rId16" imgW="685800" imgH="22860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2319338"/>
                        <a:ext cx="1611312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9" name="Object 49">
            <a:extLst>
              <a:ext uri="{FF2B5EF4-FFF2-40B4-BE49-F238E27FC236}">
                <a16:creationId xmlns:a16="http://schemas.microsoft.com/office/drawing/2014/main" id="{C1890A55-14DF-4DC4-A240-7350486A67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16238" y="4327525"/>
          <a:ext cx="400685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49" name="Równanie" r:id="rId18" imgW="1688760" imgH="228600" progId="Equation.3">
                  <p:embed/>
                </p:oleObj>
              </mc:Choice>
              <mc:Fallback>
                <p:oleObj name="Równanie" r:id="rId18" imgW="1688760" imgH="2286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4327525"/>
                        <a:ext cx="4006850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38" name="Group 58">
            <a:extLst>
              <a:ext uri="{FF2B5EF4-FFF2-40B4-BE49-F238E27FC236}">
                <a16:creationId xmlns:a16="http://schemas.microsoft.com/office/drawing/2014/main" id="{613E5B9D-51FA-467E-9AB6-F17ECD2822DC}"/>
              </a:ext>
            </a:extLst>
          </p:cNvPr>
          <p:cNvGrpSpPr>
            <a:grpSpLocks/>
          </p:cNvGrpSpPr>
          <p:nvPr/>
        </p:nvGrpSpPr>
        <p:grpSpPr bwMode="auto">
          <a:xfrm>
            <a:off x="1612900" y="5133975"/>
            <a:ext cx="3606800" cy="1247775"/>
            <a:chOff x="1016" y="3234"/>
            <a:chExt cx="2272" cy="786"/>
          </a:xfrm>
        </p:grpSpPr>
        <p:sp>
          <p:nvSpPr>
            <p:cNvPr id="327731" name="AutoShape 51">
              <a:extLst>
                <a:ext uri="{FF2B5EF4-FFF2-40B4-BE49-F238E27FC236}">
                  <a16:creationId xmlns:a16="http://schemas.microsoft.com/office/drawing/2014/main" id="{21B6732D-7174-4864-BC7C-4757F72EE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6" y="3886"/>
              <a:ext cx="135" cy="13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2" name="AutoShape 52">
              <a:extLst>
                <a:ext uri="{FF2B5EF4-FFF2-40B4-BE49-F238E27FC236}">
                  <a16:creationId xmlns:a16="http://schemas.microsoft.com/office/drawing/2014/main" id="{1301BA69-4DED-4FF0-8054-ACB4465DE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" y="3234"/>
              <a:ext cx="135" cy="13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3" name="Line 53">
              <a:extLst>
                <a:ext uri="{FF2B5EF4-FFF2-40B4-BE49-F238E27FC236}">
                  <a16:creationId xmlns:a16="http://schemas.microsoft.com/office/drawing/2014/main" id="{D5B9CF17-B106-4B36-B3A1-CF2C0A3DEF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1" y="3368"/>
              <a:ext cx="623" cy="498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4" name="AutoShape 54">
              <a:extLst>
                <a:ext uri="{FF2B5EF4-FFF2-40B4-BE49-F238E27FC236}">
                  <a16:creationId xmlns:a16="http://schemas.microsoft.com/office/drawing/2014/main" id="{2CB94BC2-13A9-437B-B4E5-B8197CE7B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3" y="3886"/>
              <a:ext cx="135" cy="13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5" name="AutoShape 55">
              <a:extLst>
                <a:ext uri="{FF2B5EF4-FFF2-40B4-BE49-F238E27FC236}">
                  <a16:creationId xmlns:a16="http://schemas.microsoft.com/office/drawing/2014/main" id="{B3135052-BD31-4034-9271-81C636C58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1" y="3234"/>
              <a:ext cx="135" cy="13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6" name="Line 56">
              <a:extLst>
                <a:ext uri="{FF2B5EF4-FFF2-40B4-BE49-F238E27FC236}">
                  <a16:creationId xmlns:a16="http://schemas.microsoft.com/office/drawing/2014/main" id="{04C00223-D262-446F-875C-1CF7B70A03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966" y="3368"/>
              <a:ext cx="255" cy="518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7" name="AutoShape 57">
              <a:extLst>
                <a:ext uri="{FF2B5EF4-FFF2-40B4-BE49-F238E27FC236}">
                  <a16:creationId xmlns:a16="http://schemas.microsoft.com/office/drawing/2014/main" id="{58E55D63-B076-4F99-945B-C6073A764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6" y="3544"/>
              <a:ext cx="1527" cy="219"/>
            </a:xfrm>
            <a:prstGeom prst="leftRightArrow">
              <a:avLst>
                <a:gd name="adj1" fmla="val 50000"/>
                <a:gd name="adj2" fmla="val 13945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7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7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7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7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7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7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7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7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7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436" name="Object 20">
            <a:extLst>
              <a:ext uri="{FF2B5EF4-FFF2-40B4-BE49-F238E27FC236}">
                <a16:creationId xmlns:a16="http://schemas.microsoft.com/office/drawing/2014/main" id="{26046245-52A3-460A-AAEC-1D65BF17D7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2798763"/>
          <a:ext cx="25209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67" name="Równanie" r:id="rId3" imgW="622080" imgH="203040" progId="Equation.3">
                  <p:embed/>
                </p:oleObj>
              </mc:Choice>
              <mc:Fallback>
                <p:oleObj name="Równanie" r:id="rId3" imgW="622080" imgH="2030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798763"/>
                        <a:ext cx="25209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38" name="Text Box 22">
            <a:extLst>
              <a:ext uri="{FF2B5EF4-FFF2-40B4-BE49-F238E27FC236}">
                <a16:creationId xmlns:a16="http://schemas.microsoft.com/office/drawing/2014/main" id="{2842AE78-4877-4C0A-B54B-8579754E7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4450"/>
            <a:ext cx="515461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MultiConfiguration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Hartree-Fock theory</a:t>
            </a:r>
          </a:p>
        </p:txBody>
      </p:sp>
      <p:sp>
        <p:nvSpPr>
          <p:cNvPr id="188439" name="Line 23">
            <a:extLst>
              <a:ext uri="{FF2B5EF4-FFF2-40B4-BE49-F238E27FC236}">
                <a16:creationId xmlns:a16="http://schemas.microsoft.com/office/drawing/2014/main" id="{8B667D1C-799D-441D-938B-8B1C221FB999}"/>
              </a:ext>
            </a:extLst>
          </p:cNvPr>
          <p:cNvSpPr>
            <a:spLocks noChangeShapeType="1"/>
          </p:cNvSpPr>
          <p:nvPr/>
        </p:nvSpPr>
        <p:spPr bwMode="auto">
          <a:xfrm>
            <a:off x="900113" y="2366963"/>
            <a:ext cx="0" cy="441325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188474" name="Picture 58" descr="bluratom">
            <a:extLst>
              <a:ext uri="{FF2B5EF4-FFF2-40B4-BE49-F238E27FC236}">
                <a16:creationId xmlns:a16="http://schemas.microsoft.com/office/drawing/2014/main" id="{E755715D-0991-40D2-97BC-2AD2EEB41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1655763"/>
            <a:ext cx="792162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8422" name="Picture 6" descr="shell_d_x2-y2">
            <a:extLst>
              <a:ext uri="{FF2B5EF4-FFF2-40B4-BE49-F238E27FC236}">
                <a16:creationId xmlns:a16="http://schemas.microsoft.com/office/drawing/2014/main" id="{72160127-BDE9-4E48-852C-43448B859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727450"/>
            <a:ext cx="627063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8433" name="Picture 17" descr="shell_p_z">
            <a:extLst>
              <a:ext uri="{FF2B5EF4-FFF2-40B4-BE49-F238E27FC236}">
                <a16:creationId xmlns:a16="http://schemas.microsoft.com/office/drawing/2014/main" id="{37AE0BF0-DBD7-491E-B528-20E38A59D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3662363"/>
            <a:ext cx="725487" cy="84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8478" name="Group 62">
            <a:extLst>
              <a:ext uri="{FF2B5EF4-FFF2-40B4-BE49-F238E27FC236}">
                <a16:creationId xmlns:a16="http://schemas.microsoft.com/office/drawing/2014/main" id="{DE70BEF4-A43E-447A-9984-1E2016782B3F}"/>
              </a:ext>
            </a:extLst>
          </p:cNvPr>
          <p:cNvGrpSpPr>
            <a:grpSpLocks/>
          </p:cNvGrpSpPr>
          <p:nvPr/>
        </p:nvGrpSpPr>
        <p:grpSpPr bwMode="auto">
          <a:xfrm>
            <a:off x="650875" y="3725863"/>
            <a:ext cx="7881938" cy="688975"/>
            <a:chOff x="494" y="2310"/>
            <a:chExt cx="4965" cy="434"/>
          </a:xfrm>
        </p:grpSpPr>
        <p:graphicFrame>
          <p:nvGraphicFramePr>
            <p:cNvPr id="188457" name="Object 41">
              <a:extLst>
                <a:ext uri="{FF2B5EF4-FFF2-40B4-BE49-F238E27FC236}">
                  <a16:creationId xmlns:a16="http://schemas.microsoft.com/office/drawing/2014/main" id="{B27912E4-F933-46FA-A412-C6E4C33E757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77" y="2311"/>
            <a:ext cx="2182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968" name="Equation" r:id="rId8" imgW="3187440" imgH="634680" progId="Equation.3">
                    <p:embed/>
                  </p:oleObj>
                </mc:Choice>
                <mc:Fallback>
                  <p:oleObj name="Equation" r:id="rId8" imgW="3187440" imgH="63468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7" y="2311"/>
                          <a:ext cx="2182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8458" name="Object 42">
              <a:extLst>
                <a:ext uri="{FF2B5EF4-FFF2-40B4-BE49-F238E27FC236}">
                  <a16:creationId xmlns:a16="http://schemas.microsoft.com/office/drawing/2014/main" id="{FAEB6BC9-3754-437C-AD57-CF65610EE4B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28" y="2310"/>
            <a:ext cx="1450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969" name="Equation" r:id="rId10" imgW="2120760" imgH="634680" progId="Equation.3">
                    <p:embed/>
                  </p:oleObj>
                </mc:Choice>
                <mc:Fallback>
                  <p:oleObj name="Equation" r:id="rId10" imgW="2120760" imgH="63468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2310"/>
                          <a:ext cx="1450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8459" name="Object 43">
              <a:extLst>
                <a:ext uri="{FF2B5EF4-FFF2-40B4-BE49-F238E27FC236}">
                  <a16:creationId xmlns:a16="http://schemas.microsoft.com/office/drawing/2014/main" id="{3BC3828A-2CA3-4C6D-A521-61BD56A0096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4" y="2310"/>
            <a:ext cx="1138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970" name="Equation" r:id="rId12" imgW="1663560" imgH="634680" progId="Equation.3">
                    <p:embed/>
                  </p:oleObj>
                </mc:Choice>
                <mc:Fallback>
                  <p:oleObj name="Equation" r:id="rId12" imgW="1663560" imgH="63468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" y="2310"/>
                          <a:ext cx="1138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88475" name="Picture 59" descr="shell_d_z2">
            <a:extLst>
              <a:ext uri="{FF2B5EF4-FFF2-40B4-BE49-F238E27FC236}">
                <a16:creationId xmlns:a16="http://schemas.microsoft.com/office/drawing/2014/main" id="{95B689F0-EE8F-4C0A-B25C-E79C0F69F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775" y="3805238"/>
            <a:ext cx="4905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8479" name="Object 63">
            <a:extLst>
              <a:ext uri="{FF2B5EF4-FFF2-40B4-BE49-F238E27FC236}">
                <a16:creationId xmlns:a16="http://schemas.microsoft.com/office/drawing/2014/main" id="{ABB7DD5C-64CA-4A20-AC5C-04DFA160302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0700" y="1646238"/>
          <a:ext cx="4808538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71" name="Równanie" r:id="rId15" imgW="1117440" imgH="203040" progId="Equation.3">
                  <p:embed/>
                </p:oleObj>
              </mc:Choice>
              <mc:Fallback>
                <p:oleObj name="Równanie" r:id="rId15" imgW="1117440" imgH="20304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1646238"/>
                        <a:ext cx="4808538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8480" name="Picture 64" descr="bluratom">
            <a:extLst>
              <a:ext uri="{FF2B5EF4-FFF2-40B4-BE49-F238E27FC236}">
                <a16:creationId xmlns:a16="http://schemas.microsoft.com/office/drawing/2014/main" id="{AE18EEAE-73B7-4764-9EF0-21F0B9335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828925"/>
            <a:ext cx="792163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8481" name="Picture 65" descr="shell_p_z">
            <a:extLst>
              <a:ext uri="{FF2B5EF4-FFF2-40B4-BE49-F238E27FC236}">
                <a16:creationId xmlns:a16="http://schemas.microsoft.com/office/drawing/2014/main" id="{B96A5D58-55E2-459E-9BBA-7DE4A9433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1701800"/>
            <a:ext cx="685800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8483" name="Object 67">
            <a:extLst>
              <a:ext uri="{FF2B5EF4-FFF2-40B4-BE49-F238E27FC236}">
                <a16:creationId xmlns:a16="http://schemas.microsoft.com/office/drawing/2014/main" id="{5495FD21-8E1F-4862-A80C-1D678C68C4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5350" y="6000750"/>
          <a:ext cx="1714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72" name="Equation" r:id="rId17" imgW="1815840" imgH="469800" progId="Equation.3">
                  <p:embed/>
                </p:oleObj>
              </mc:Choice>
              <mc:Fallback>
                <p:oleObj name="Equation" r:id="rId17" imgW="1815840" imgH="469800" progId="Equation.3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6000750"/>
                        <a:ext cx="17145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8484" name="Group 68">
            <a:extLst>
              <a:ext uri="{FF2B5EF4-FFF2-40B4-BE49-F238E27FC236}">
                <a16:creationId xmlns:a16="http://schemas.microsoft.com/office/drawing/2014/main" id="{6262DF57-A1B9-46BC-9B4C-67B477EBC141}"/>
              </a:ext>
            </a:extLst>
          </p:cNvPr>
          <p:cNvGrpSpPr>
            <a:grpSpLocks/>
          </p:cNvGrpSpPr>
          <p:nvPr/>
        </p:nvGrpSpPr>
        <p:grpSpPr bwMode="auto">
          <a:xfrm>
            <a:off x="3130550" y="5945188"/>
            <a:ext cx="5341938" cy="579437"/>
            <a:chOff x="2072" y="3598"/>
            <a:chExt cx="3365" cy="365"/>
          </a:xfrm>
        </p:grpSpPr>
        <p:sp>
          <p:nvSpPr>
            <p:cNvPr id="188485" name="Text Box 69">
              <a:extLst>
                <a:ext uri="{FF2B5EF4-FFF2-40B4-BE49-F238E27FC236}">
                  <a16:creationId xmlns:a16="http://schemas.microsoft.com/office/drawing/2014/main" id="{4F422F31-C8F5-4018-9189-7B1C68A421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3" y="3598"/>
              <a:ext cx="277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 sz="3200">
                  <a:solidFill>
                    <a:srgbClr val="FFFF49"/>
                  </a:solidFill>
                  <a:latin typeface="Arial" panose="020B0604020202020204" pitchFamily="34" charset="0"/>
                </a:rPr>
                <a:t>Complete Active Space</a:t>
              </a:r>
            </a:p>
          </p:txBody>
        </p:sp>
        <p:sp>
          <p:nvSpPr>
            <p:cNvPr id="188486" name="Line 70">
              <a:extLst>
                <a:ext uri="{FF2B5EF4-FFF2-40B4-BE49-F238E27FC236}">
                  <a16:creationId xmlns:a16="http://schemas.microsoft.com/office/drawing/2014/main" id="{044B2D11-6069-4EBF-862C-E964E26CD8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2" y="3792"/>
              <a:ext cx="467" cy="0"/>
            </a:xfrm>
            <a:prstGeom prst="line">
              <a:avLst/>
            </a:prstGeom>
            <a:noFill/>
            <a:ln w="38100">
              <a:solidFill>
                <a:srgbClr val="FFFF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88487" name="Group 71">
            <a:extLst>
              <a:ext uri="{FF2B5EF4-FFF2-40B4-BE49-F238E27FC236}">
                <a16:creationId xmlns:a16="http://schemas.microsoft.com/office/drawing/2014/main" id="{44BE6E58-8047-4BE1-BA0F-90C5BF582FEA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957763"/>
            <a:ext cx="4425950" cy="762000"/>
            <a:chOff x="531" y="2976"/>
            <a:chExt cx="2788" cy="480"/>
          </a:xfrm>
        </p:grpSpPr>
        <p:graphicFrame>
          <p:nvGraphicFramePr>
            <p:cNvPr id="188488" name="Object 72">
              <a:extLst>
                <a:ext uri="{FF2B5EF4-FFF2-40B4-BE49-F238E27FC236}">
                  <a16:creationId xmlns:a16="http://schemas.microsoft.com/office/drawing/2014/main" id="{C6714F0B-31DD-42F0-856B-3F6F5D6DC1A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1" y="2976"/>
            <a:ext cx="278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973" name="Equation" r:id="rId19" imgW="4178160" imgH="723600" progId="Equation.3">
                    <p:embed/>
                  </p:oleObj>
                </mc:Choice>
                <mc:Fallback>
                  <p:oleObj name="Equation" r:id="rId19" imgW="4178160" imgH="723600" progId="Equation.3">
                    <p:embed/>
                    <p:pic>
                      <p:nvPicPr>
                        <p:cNvPr id="0" name="Object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1" y="2976"/>
                          <a:ext cx="2788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88489" name="Picture 73" descr="shell_d_z2">
              <a:extLst>
                <a:ext uri="{FF2B5EF4-FFF2-40B4-BE49-F238E27FC236}">
                  <a16:creationId xmlns:a16="http://schemas.microsoft.com/office/drawing/2014/main" id="{8011EF94-5AE8-4A1D-A071-02CE022F37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3030"/>
              <a:ext cx="336" cy="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8490" name="Oval 74">
            <a:extLst>
              <a:ext uri="{FF2B5EF4-FFF2-40B4-BE49-F238E27FC236}">
                <a16:creationId xmlns:a16="http://schemas.microsoft.com/office/drawing/2014/main" id="{5491709D-0DC0-4DA6-811E-BCAE28D02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5350" y="4867275"/>
            <a:ext cx="520700" cy="455613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188491" name="Picture 75" descr="cff-egas-bruxelles-2003">
            <a:extLst>
              <a:ext uri="{FF2B5EF4-FFF2-40B4-BE49-F238E27FC236}">
                <a16:creationId xmlns:a16="http://schemas.microsoft.com/office/drawing/2014/main" id="{C696AB2D-EBE1-4FB3-B3CC-CA133B4AD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450"/>
            <a:ext cx="4464050" cy="334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8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8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8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8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8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8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8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8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8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8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>
            <a:extLst>
              <a:ext uri="{FF2B5EF4-FFF2-40B4-BE49-F238E27FC236}">
                <a16:creationId xmlns:a16="http://schemas.microsoft.com/office/drawing/2014/main" id="{51526ED6-CC6E-4F9A-90AA-65DCDAEDE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260350"/>
            <a:ext cx="5256213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3600">
                <a:solidFill>
                  <a:srgbClr val="FFFF00"/>
                </a:solidFill>
                <a:latin typeface="Arial" panose="020B0604020202020204" pitchFamily="34" charset="0"/>
              </a:rPr>
              <a:t>Complete Active Space</a:t>
            </a:r>
            <a:br>
              <a:rPr lang="pl-PL" altLang="pl-PL" sz="3600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 sz="3600">
                <a:solidFill>
                  <a:srgbClr val="FFFF00"/>
                </a:solidFill>
                <a:latin typeface="Arial" panose="020B0604020202020204" pitchFamily="34" charset="0"/>
              </a:rPr>
              <a:t>in </a:t>
            </a:r>
            <a:r>
              <a:rPr lang="pl-PL" altLang="pl-PL" sz="3600">
                <a:solidFill>
                  <a:srgbClr val="D7D200"/>
                </a:solidFill>
                <a:latin typeface="Arial" panose="020B0604020202020204" pitchFamily="34" charset="0"/>
              </a:rPr>
              <a:t>Dirac</a:t>
            </a:r>
            <a:r>
              <a:rPr lang="pl-PL" altLang="pl-PL" sz="3600">
                <a:solidFill>
                  <a:srgbClr val="FFFF00"/>
                </a:solidFill>
                <a:latin typeface="Arial" panose="020B0604020202020204" pitchFamily="34" charset="0"/>
              </a:rPr>
              <a:t>-Fock theory</a:t>
            </a:r>
            <a:endParaRPr lang="pl-PL" altLang="pl-PL" sz="3600">
              <a:solidFill>
                <a:srgbClr val="FFFF00"/>
              </a:solidFill>
            </a:endParaRPr>
          </a:p>
        </p:txBody>
      </p:sp>
      <p:sp>
        <p:nvSpPr>
          <p:cNvPr id="203780" name="Text Box 4">
            <a:extLst>
              <a:ext uri="{FF2B5EF4-FFF2-40B4-BE49-F238E27FC236}">
                <a16:creationId xmlns:a16="http://schemas.microsoft.com/office/drawing/2014/main" id="{3BB2378A-D0A9-457C-B57B-6E69B6A98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163" y="2133600"/>
            <a:ext cx="3779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Relativistic wave equation:</a:t>
            </a:r>
          </a:p>
        </p:txBody>
      </p:sp>
      <p:sp>
        <p:nvSpPr>
          <p:cNvPr id="203781" name="Text Box 5">
            <a:extLst>
              <a:ext uri="{FF2B5EF4-FFF2-40B4-BE49-F238E27FC236}">
                <a16:creationId xmlns:a16="http://schemas.microsoft.com/office/drawing/2014/main" id="{42D0BDDE-7D4D-44A7-B42B-5CAC36679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175" y="3505200"/>
            <a:ext cx="4525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Multiconfiguration wavefunction:</a:t>
            </a:r>
          </a:p>
        </p:txBody>
      </p:sp>
      <p:graphicFrame>
        <p:nvGraphicFramePr>
          <p:cNvPr id="203783" name="Object 7">
            <a:extLst>
              <a:ext uri="{FF2B5EF4-FFF2-40B4-BE49-F238E27FC236}">
                <a16:creationId xmlns:a16="http://schemas.microsoft.com/office/drawing/2014/main" id="{94F9676C-3C95-4274-A55C-8B159C8804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1550" y="5897563"/>
          <a:ext cx="1914525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61" name="Equation" r:id="rId3" imgW="1815840" imgH="469800" progId="Equation.3">
                  <p:embed/>
                </p:oleObj>
              </mc:Choice>
              <mc:Fallback>
                <p:oleObj name="Equation" r:id="rId3" imgW="1815840" imgH="469800" progId="Equation.3">
                  <p:embed/>
                  <p:pic>
                    <p:nvPicPr>
                      <p:cNvPr id="203783" name="Object 7">
                        <a:extLst>
                          <a:ext uri="{FF2B5EF4-FFF2-40B4-BE49-F238E27FC236}">
                            <a16:creationId xmlns:a16="http://schemas.microsoft.com/office/drawing/2014/main" id="{94F9676C-3C95-4274-A55C-8B159C8804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5897563"/>
                        <a:ext cx="1914525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3798" name="Group 22">
            <a:extLst>
              <a:ext uri="{FF2B5EF4-FFF2-40B4-BE49-F238E27FC236}">
                <a16:creationId xmlns:a16="http://schemas.microsoft.com/office/drawing/2014/main" id="{73ACF6E1-B0E3-499F-9120-FEDDF40ED0D8}"/>
              </a:ext>
            </a:extLst>
          </p:cNvPr>
          <p:cNvGrpSpPr>
            <a:grpSpLocks/>
          </p:cNvGrpSpPr>
          <p:nvPr/>
        </p:nvGrpSpPr>
        <p:grpSpPr bwMode="auto">
          <a:xfrm>
            <a:off x="3117850" y="5894388"/>
            <a:ext cx="5684838" cy="579437"/>
            <a:chOff x="2408" y="3713"/>
            <a:chExt cx="3581" cy="365"/>
          </a:xfrm>
        </p:grpSpPr>
        <p:sp>
          <p:nvSpPr>
            <p:cNvPr id="203784" name="Text Box 8">
              <a:extLst>
                <a:ext uri="{FF2B5EF4-FFF2-40B4-BE49-F238E27FC236}">
                  <a16:creationId xmlns:a16="http://schemas.microsoft.com/office/drawing/2014/main" id="{DBCFB982-5DA7-4E48-B16A-E720534CFC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9" y="3713"/>
              <a:ext cx="32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 sz="3200">
                  <a:solidFill>
                    <a:srgbClr val="FFFF49"/>
                  </a:solidFill>
                  <a:latin typeface="Arial" panose="020B0604020202020204" pitchFamily="34" charset="0"/>
                </a:rPr>
                <a:t>      Complete Active Space</a:t>
              </a:r>
            </a:p>
          </p:txBody>
        </p:sp>
        <p:sp>
          <p:nvSpPr>
            <p:cNvPr id="203785" name="Line 9">
              <a:extLst>
                <a:ext uri="{FF2B5EF4-FFF2-40B4-BE49-F238E27FC236}">
                  <a16:creationId xmlns:a16="http://schemas.microsoft.com/office/drawing/2014/main" id="{C8BB7EDC-3453-4929-804C-646286EE35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8" y="3907"/>
              <a:ext cx="776" cy="0"/>
            </a:xfrm>
            <a:prstGeom prst="line">
              <a:avLst/>
            </a:prstGeom>
            <a:noFill/>
            <a:ln w="38100">
              <a:solidFill>
                <a:srgbClr val="FFFF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03797" name="Group 21">
            <a:extLst>
              <a:ext uri="{FF2B5EF4-FFF2-40B4-BE49-F238E27FC236}">
                <a16:creationId xmlns:a16="http://schemas.microsoft.com/office/drawing/2014/main" id="{7C53B920-F47D-4F58-9218-88332CCA42E6}"/>
              </a:ext>
            </a:extLst>
          </p:cNvPr>
          <p:cNvGrpSpPr>
            <a:grpSpLocks/>
          </p:cNvGrpSpPr>
          <p:nvPr/>
        </p:nvGrpSpPr>
        <p:grpSpPr bwMode="auto">
          <a:xfrm>
            <a:off x="917575" y="4965700"/>
            <a:ext cx="3673475" cy="825500"/>
            <a:chOff x="578" y="3128"/>
            <a:chExt cx="2314" cy="520"/>
          </a:xfrm>
        </p:grpSpPr>
        <p:graphicFrame>
          <p:nvGraphicFramePr>
            <p:cNvPr id="203787" name="Object 11">
              <a:extLst>
                <a:ext uri="{FF2B5EF4-FFF2-40B4-BE49-F238E27FC236}">
                  <a16:creationId xmlns:a16="http://schemas.microsoft.com/office/drawing/2014/main" id="{E26A76BB-CCC5-492E-A386-7392A3AE3B8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8" y="3186"/>
            <a:ext cx="2314" cy="4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862" name="Equation" r:id="rId5" imgW="4483080" imgH="723600" progId="Equation.3">
                    <p:embed/>
                  </p:oleObj>
                </mc:Choice>
                <mc:Fallback>
                  <p:oleObj name="Equation" r:id="rId5" imgW="4483080" imgH="723600" progId="Equation.3">
                    <p:embed/>
                    <p:pic>
                      <p:nvPicPr>
                        <p:cNvPr id="203787" name="Object 11">
                          <a:extLst>
                            <a:ext uri="{FF2B5EF4-FFF2-40B4-BE49-F238E27FC236}">
                              <a16:creationId xmlns:a16="http://schemas.microsoft.com/office/drawing/2014/main" id="{E26A76BB-CCC5-492E-A386-7392A3AE3B8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" y="3186"/>
                          <a:ext cx="2314" cy="4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03788" name="Picture 12" descr="shell_d_z2">
              <a:extLst>
                <a:ext uri="{FF2B5EF4-FFF2-40B4-BE49-F238E27FC236}">
                  <a16:creationId xmlns:a16="http://schemas.microsoft.com/office/drawing/2014/main" id="{B6DC0BA9-B383-44D8-A2D3-1CB59DE81C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128"/>
              <a:ext cx="411" cy="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3789" name="Group 13">
            <a:extLst>
              <a:ext uri="{FF2B5EF4-FFF2-40B4-BE49-F238E27FC236}">
                <a16:creationId xmlns:a16="http://schemas.microsoft.com/office/drawing/2014/main" id="{26B596E5-AC4B-400B-8820-0BB3B89E38E3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4114800"/>
            <a:ext cx="7924800" cy="698500"/>
            <a:chOff x="528" y="2592"/>
            <a:chExt cx="4992" cy="440"/>
          </a:xfrm>
        </p:grpSpPr>
        <p:pic>
          <p:nvPicPr>
            <p:cNvPr id="203790" name="Picture 14" descr="shell_d_x2-y2">
              <a:extLst>
                <a:ext uri="{FF2B5EF4-FFF2-40B4-BE49-F238E27FC236}">
                  <a16:creationId xmlns:a16="http://schemas.microsoft.com/office/drawing/2014/main" id="{E8AF3DEA-8C59-402E-B44B-5EBFE84B39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625"/>
              <a:ext cx="433" cy="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3791" name="Picture 15" descr="shell_d_xz">
              <a:extLst>
                <a:ext uri="{FF2B5EF4-FFF2-40B4-BE49-F238E27FC236}">
                  <a16:creationId xmlns:a16="http://schemas.microsoft.com/office/drawing/2014/main" id="{9F2C7B30-4E46-42E8-986A-1030BD62C4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5" y="2621"/>
              <a:ext cx="429" cy="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3792" name="Picture 16" descr="shell_p_z">
              <a:extLst>
                <a:ext uri="{FF2B5EF4-FFF2-40B4-BE49-F238E27FC236}">
                  <a16:creationId xmlns:a16="http://schemas.microsoft.com/office/drawing/2014/main" id="{D79257B4-E924-453C-9C2F-A57D03ACA3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2621"/>
              <a:ext cx="423" cy="3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203793" name="Object 17">
              <a:extLst>
                <a:ext uri="{FF2B5EF4-FFF2-40B4-BE49-F238E27FC236}">
                  <a16:creationId xmlns:a16="http://schemas.microsoft.com/office/drawing/2014/main" id="{649FA923-D1D9-4ED7-A263-CE1AAB9ED24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8" y="2592"/>
            <a:ext cx="1356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863" name="Equation" r:id="rId11" imgW="1473120" imgH="634680" progId="Equation.3">
                    <p:embed/>
                  </p:oleObj>
                </mc:Choice>
                <mc:Fallback>
                  <p:oleObj name="Equation" r:id="rId11" imgW="1473120" imgH="634680" progId="Equation.3">
                    <p:embed/>
                    <p:pic>
                      <p:nvPicPr>
                        <p:cNvPr id="203793" name="Object 17">
                          <a:extLst>
                            <a:ext uri="{FF2B5EF4-FFF2-40B4-BE49-F238E27FC236}">
                              <a16:creationId xmlns:a16="http://schemas.microsoft.com/office/drawing/2014/main" id="{649FA923-D1D9-4ED7-A263-CE1AAB9ED24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2592"/>
                          <a:ext cx="1356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3794" name="Object 18">
              <a:extLst>
                <a:ext uri="{FF2B5EF4-FFF2-40B4-BE49-F238E27FC236}">
                  <a16:creationId xmlns:a16="http://schemas.microsoft.com/office/drawing/2014/main" id="{8216D05F-CBF9-46D7-86AD-CBDA0CD0027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83" y="2592"/>
            <a:ext cx="1764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864" name="Equation" r:id="rId13" imgW="1917360" imgH="634680" progId="Equation.3">
                    <p:embed/>
                  </p:oleObj>
                </mc:Choice>
                <mc:Fallback>
                  <p:oleObj name="Equation" r:id="rId13" imgW="1917360" imgH="634680" progId="Equation.3">
                    <p:embed/>
                    <p:pic>
                      <p:nvPicPr>
                        <p:cNvPr id="203794" name="Object 18">
                          <a:extLst>
                            <a:ext uri="{FF2B5EF4-FFF2-40B4-BE49-F238E27FC236}">
                              <a16:creationId xmlns:a16="http://schemas.microsoft.com/office/drawing/2014/main" id="{8216D05F-CBF9-46D7-86AD-CBDA0CD0027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3" y="2592"/>
                          <a:ext cx="1764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3795" name="Object 19">
              <a:extLst>
                <a:ext uri="{FF2B5EF4-FFF2-40B4-BE49-F238E27FC236}">
                  <a16:creationId xmlns:a16="http://schemas.microsoft.com/office/drawing/2014/main" id="{1DA8F4F8-3DC1-4437-9DBD-1544200C1D5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56" y="2592"/>
            <a:ext cx="1764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865" name="Equation" r:id="rId15" imgW="1917360" imgH="634680" progId="Equation.3">
                    <p:embed/>
                  </p:oleObj>
                </mc:Choice>
                <mc:Fallback>
                  <p:oleObj name="Equation" r:id="rId15" imgW="1917360" imgH="634680" progId="Equation.3">
                    <p:embed/>
                    <p:pic>
                      <p:nvPicPr>
                        <p:cNvPr id="203795" name="Object 19">
                          <a:extLst>
                            <a:ext uri="{FF2B5EF4-FFF2-40B4-BE49-F238E27FC236}">
                              <a16:creationId xmlns:a16="http://schemas.microsoft.com/office/drawing/2014/main" id="{1DA8F4F8-3DC1-4437-9DBD-1544200C1D5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6" y="2592"/>
                          <a:ext cx="1764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3796" name="Oval 20">
            <a:extLst>
              <a:ext uri="{FF2B5EF4-FFF2-40B4-BE49-F238E27FC236}">
                <a16:creationId xmlns:a16="http://schemas.microsoft.com/office/drawing/2014/main" id="{8D6E6F3A-7B70-4FA1-87D2-2F408B0F5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3900" y="4954588"/>
            <a:ext cx="520700" cy="455612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203800" name="Picture 24" descr="cff-egas-bruxelles-2003">
            <a:extLst>
              <a:ext uri="{FF2B5EF4-FFF2-40B4-BE49-F238E27FC236}">
                <a16:creationId xmlns:a16="http://schemas.microsoft.com/office/drawing/2014/main" id="{A2DB660B-0576-462A-BBE1-03A13E7A7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450"/>
            <a:ext cx="4464050" cy="334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3801" name="Rectangle 25">
            <a:extLst>
              <a:ext uri="{FF2B5EF4-FFF2-40B4-BE49-F238E27FC236}">
                <a16:creationId xmlns:a16="http://schemas.microsoft.com/office/drawing/2014/main" id="{31A4167A-4D97-48FC-B01A-A0F20E93DB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2492375"/>
            <a:ext cx="4481513" cy="115570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03779" name="Object 3">
            <a:extLst>
              <a:ext uri="{FF2B5EF4-FFF2-40B4-BE49-F238E27FC236}">
                <a16:creationId xmlns:a16="http://schemas.microsoft.com/office/drawing/2014/main" id="{913E7927-4A35-40BB-BD6A-0156F583FF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17588" y="2654300"/>
          <a:ext cx="71961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66" name="Equation" r:id="rId18" imgW="6616440" imgH="711000" progId="Equation.3">
                  <p:embed/>
                </p:oleObj>
              </mc:Choice>
              <mc:Fallback>
                <p:oleObj name="Equation" r:id="rId18" imgW="6616440" imgH="711000" progId="Equation.3">
                  <p:embed/>
                  <p:pic>
                    <p:nvPicPr>
                      <p:cNvPr id="203779" name="Object 3">
                        <a:extLst>
                          <a:ext uri="{FF2B5EF4-FFF2-40B4-BE49-F238E27FC236}">
                            <a16:creationId xmlns:a16="http://schemas.microsoft.com/office/drawing/2014/main" id="{913E7927-4A35-40BB-BD6A-0156F583FF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7588" y="2654300"/>
                        <a:ext cx="71961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3799" name="Picture 23" descr="ipgjb640">
            <a:extLst>
              <a:ext uri="{FF2B5EF4-FFF2-40B4-BE49-F238E27FC236}">
                <a16:creationId xmlns:a16="http://schemas.microsoft.com/office/drawing/2014/main" id="{B870D82D-DE51-4950-A4DC-5CEBE372E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450"/>
            <a:ext cx="3608387" cy="246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22927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3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3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203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03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3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8" grpId="0" autoUpdateAnimBg="0"/>
      <p:bldP spid="203780" grpId="0" autoUpdateAnimBg="0"/>
      <p:bldP spid="20378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6834" name="Object 2">
            <a:extLst>
              <a:ext uri="{FF2B5EF4-FFF2-40B4-BE49-F238E27FC236}">
                <a16:creationId xmlns:a16="http://schemas.microsoft.com/office/drawing/2014/main" id="{2B3DD9A7-3AB7-4844-84ED-E9E178DDD0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29425" y="1109663"/>
          <a:ext cx="1512888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21" name="Równanie" r:id="rId3" imgW="368280" imgH="203040" progId="Equation.3">
                  <p:embed/>
                </p:oleObj>
              </mc:Choice>
              <mc:Fallback>
                <p:oleObj name="Równanie" r:id="rId3" imgW="36828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9425" y="1109663"/>
                        <a:ext cx="1512888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6835" name="Text Box 3">
            <a:extLst>
              <a:ext uri="{FF2B5EF4-FFF2-40B4-BE49-F238E27FC236}">
                <a16:creationId xmlns:a16="http://schemas.microsoft.com/office/drawing/2014/main" id="{50368174-3A88-47CA-A1DC-F423A7076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530225"/>
            <a:ext cx="76723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Multi-Configuration Variational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 WaveFunctions for  Li         </a:t>
            </a:r>
          </a:p>
        </p:txBody>
      </p:sp>
      <p:grpSp>
        <p:nvGrpSpPr>
          <p:cNvPr id="376836" name="Group 4">
            <a:extLst>
              <a:ext uri="{FF2B5EF4-FFF2-40B4-BE49-F238E27FC236}">
                <a16:creationId xmlns:a16="http://schemas.microsoft.com/office/drawing/2014/main" id="{904C926B-BE85-435E-9511-E520AB5DC506}"/>
              </a:ext>
            </a:extLst>
          </p:cNvPr>
          <p:cNvGrpSpPr>
            <a:grpSpLocks/>
          </p:cNvGrpSpPr>
          <p:nvPr/>
        </p:nvGrpSpPr>
        <p:grpSpPr bwMode="auto">
          <a:xfrm>
            <a:off x="1331913" y="1989138"/>
            <a:ext cx="4079875" cy="503237"/>
            <a:chOff x="839" y="1253"/>
            <a:chExt cx="2570" cy="317"/>
          </a:xfrm>
        </p:grpSpPr>
        <p:graphicFrame>
          <p:nvGraphicFramePr>
            <p:cNvPr id="376837" name="Object 5">
              <a:extLst>
                <a:ext uri="{FF2B5EF4-FFF2-40B4-BE49-F238E27FC236}">
                  <a16:creationId xmlns:a16="http://schemas.microsoft.com/office/drawing/2014/main" id="{67E40B15-03F6-4494-B156-CB76D3E526A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4" y="1253"/>
            <a:ext cx="545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22" name="Równanie" r:id="rId5" imgW="368280" imgH="203040" progId="Equation.3">
                    <p:embed/>
                  </p:oleObj>
                </mc:Choice>
                <mc:Fallback>
                  <p:oleObj name="Równanie" r:id="rId5" imgW="368280" imgH="2030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4" y="1253"/>
                          <a:ext cx="545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38" name="Text Box 6">
              <a:extLst>
                <a:ext uri="{FF2B5EF4-FFF2-40B4-BE49-F238E27FC236}">
                  <a16:creationId xmlns:a16="http://schemas.microsoft.com/office/drawing/2014/main" id="{5B09C4ED-C4E9-4CB7-846F-EEF3E79814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9" y="1282"/>
              <a:ext cx="177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single configuration</a:t>
              </a:r>
            </a:p>
          </p:txBody>
        </p:sp>
      </p:grpSp>
      <p:grpSp>
        <p:nvGrpSpPr>
          <p:cNvPr id="376839" name="Group 7">
            <a:extLst>
              <a:ext uri="{FF2B5EF4-FFF2-40B4-BE49-F238E27FC236}">
                <a16:creationId xmlns:a16="http://schemas.microsoft.com/office/drawing/2014/main" id="{9079134F-AA66-44CB-86B6-34D0F089A991}"/>
              </a:ext>
            </a:extLst>
          </p:cNvPr>
          <p:cNvGrpSpPr>
            <a:grpSpLocks/>
          </p:cNvGrpSpPr>
          <p:nvPr/>
        </p:nvGrpSpPr>
        <p:grpSpPr bwMode="auto">
          <a:xfrm>
            <a:off x="1416050" y="2420938"/>
            <a:ext cx="5126038" cy="509587"/>
            <a:chOff x="892" y="1628"/>
            <a:chExt cx="3229" cy="321"/>
          </a:xfrm>
        </p:grpSpPr>
        <p:graphicFrame>
          <p:nvGraphicFramePr>
            <p:cNvPr id="376840" name="Object 8">
              <a:extLst>
                <a:ext uri="{FF2B5EF4-FFF2-40B4-BE49-F238E27FC236}">
                  <a16:creationId xmlns:a16="http://schemas.microsoft.com/office/drawing/2014/main" id="{025BEFC0-D7AB-42BE-A34B-C3F714893C7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9" y="1628"/>
            <a:ext cx="1252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23" name="Równanie" r:id="rId7" imgW="838080" imgH="203040" progId="Equation.3">
                    <p:embed/>
                  </p:oleObj>
                </mc:Choice>
                <mc:Fallback>
                  <p:oleObj name="Równanie" r:id="rId7" imgW="838080" imgH="20304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9" y="1628"/>
                          <a:ext cx="1252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41" name="Text Box 9">
              <a:extLst>
                <a:ext uri="{FF2B5EF4-FFF2-40B4-BE49-F238E27FC236}">
                  <a16:creationId xmlns:a16="http://schemas.microsoft.com/office/drawing/2014/main" id="{63AC57F9-FC85-4243-82D5-8D3C371A22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" y="1661"/>
              <a:ext cx="173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valence correlation</a:t>
              </a:r>
            </a:p>
          </p:txBody>
        </p:sp>
      </p:grpSp>
      <p:grpSp>
        <p:nvGrpSpPr>
          <p:cNvPr id="376842" name="Group 10">
            <a:extLst>
              <a:ext uri="{FF2B5EF4-FFF2-40B4-BE49-F238E27FC236}">
                <a16:creationId xmlns:a16="http://schemas.microsoft.com/office/drawing/2014/main" id="{73859187-67B4-479D-8C7F-3C33BA91E3A4}"/>
              </a:ext>
            </a:extLst>
          </p:cNvPr>
          <p:cNvGrpSpPr>
            <a:grpSpLocks/>
          </p:cNvGrpSpPr>
          <p:nvPr/>
        </p:nvGrpSpPr>
        <p:grpSpPr bwMode="auto">
          <a:xfrm>
            <a:off x="1146175" y="4602163"/>
            <a:ext cx="5370513" cy="482600"/>
            <a:chOff x="784" y="2795"/>
            <a:chExt cx="3383" cy="304"/>
          </a:xfrm>
        </p:grpSpPr>
        <p:graphicFrame>
          <p:nvGraphicFramePr>
            <p:cNvPr id="376843" name="Object 11">
              <a:extLst>
                <a:ext uri="{FF2B5EF4-FFF2-40B4-BE49-F238E27FC236}">
                  <a16:creationId xmlns:a16="http://schemas.microsoft.com/office/drawing/2014/main" id="{4EAB64AF-87AF-4408-B2A5-3CBF89169F4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23" y="2795"/>
            <a:ext cx="1244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24" name="Równanie" r:id="rId9" imgW="850680" imgH="203040" progId="Equation.3">
                    <p:embed/>
                  </p:oleObj>
                </mc:Choice>
                <mc:Fallback>
                  <p:oleObj name="Równanie" r:id="rId9" imgW="850680" imgH="2030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3" y="2795"/>
                          <a:ext cx="1244" cy="2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44" name="Text Box 12">
              <a:extLst>
                <a:ext uri="{FF2B5EF4-FFF2-40B4-BE49-F238E27FC236}">
                  <a16:creationId xmlns:a16="http://schemas.microsoft.com/office/drawing/2014/main" id="{BA1E5087-A30B-4D23-B2F6-90D8DBF9E4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811"/>
              <a:ext cx="182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  double substitution</a:t>
              </a:r>
            </a:p>
          </p:txBody>
        </p:sp>
      </p:grpSp>
      <p:grpSp>
        <p:nvGrpSpPr>
          <p:cNvPr id="376845" name="Group 13">
            <a:extLst>
              <a:ext uri="{FF2B5EF4-FFF2-40B4-BE49-F238E27FC236}">
                <a16:creationId xmlns:a16="http://schemas.microsoft.com/office/drawing/2014/main" id="{F76A6039-8CCF-490B-88C5-BF06993139E6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2852738"/>
            <a:ext cx="5040312" cy="1201737"/>
            <a:chOff x="1111" y="2032"/>
            <a:chExt cx="3175" cy="757"/>
          </a:xfrm>
        </p:grpSpPr>
        <p:graphicFrame>
          <p:nvGraphicFramePr>
            <p:cNvPr id="376846" name="Object 14">
              <a:extLst>
                <a:ext uri="{FF2B5EF4-FFF2-40B4-BE49-F238E27FC236}">
                  <a16:creationId xmlns:a16="http://schemas.microsoft.com/office/drawing/2014/main" id="{E058494C-66E7-4815-9771-B7D9D1BF74E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3" y="2032"/>
            <a:ext cx="1374" cy="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25" name="Równanie" r:id="rId11" imgW="914400" imgH="203040" progId="Equation.3">
                    <p:embed/>
                  </p:oleObj>
                </mc:Choice>
                <mc:Fallback>
                  <p:oleObj name="Równanie" r:id="rId11" imgW="914400" imgH="20304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3" y="2032"/>
                          <a:ext cx="1374" cy="3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6847" name="Object 15">
              <a:extLst>
                <a:ext uri="{FF2B5EF4-FFF2-40B4-BE49-F238E27FC236}">
                  <a16:creationId xmlns:a16="http://schemas.microsoft.com/office/drawing/2014/main" id="{A919B93C-69A3-43F6-8E1C-617787A2903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74" y="2258"/>
            <a:ext cx="1412" cy="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26" name="Równanie" r:id="rId13" imgW="939600" imgH="203040" progId="Equation.3">
                    <p:embed/>
                  </p:oleObj>
                </mc:Choice>
                <mc:Fallback>
                  <p:oleObj name="Równanie" r:id="rId13" imgW="939600" imgH="2030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4" y="2258"/>
                          <a:ext cx="1412" cy="3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6848" name="Object 16">
              <a:extLst>
                <a:ext uri="{FF2B5EF4-FFF2-40B4-BE49-F238E27FC236}">
                  <a16:creationId xmlns:a16="http://schemas.microsoft.com/office/drawing/2014/main" id="{E90CDC9A-C62E-4B05-BC25-563E974A9C4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71" y="2485"/>
            <a:ext cx="1390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27" name="Równanie" r:id="rId15" imgW="927000" imgH="203040" progId="Equation.3">
                    <p:embed/>
                  </p:oleObj>
                </mc:Choice>
                <mc:Fallback>
                  <p:oleObj name="Równanie" r:id="rId15" imgW="927000" imgH="20304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1" y="2485"/>
                          <a:ext cx="1390" cy="3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49" name="Text Box 17">
              <a:extLst>
                <a:ext uri="{FF2B5EF4-FFF2-40B4-BE49-F238E27FC236}">
                  <a16:creationId xmlns:a16="http://schemas.microsoft.com/office/drawing/2014/main" id="{85E2C550-16C0-488D-BE59-A5AB47DB09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2280"/>
              <a:ext cx="15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core polarization</a:t>
              </a:r>
            </a:p>
          </p:txBody>
        </p:sp>
        <p:sp>
          <p:nvSpPr>
            <p:cNvPr id="376850" name="AutoShape 18">
              <a:extLst>
                <a:ext uri="{FF2B5EF4-FFF2-40B4-BE49-F238E27FC236}">
                  <a16:creationId xmlns:a16="http://schemas.microsoft.com/office/drawing/2014/main" id="{F680154A-E15C-45F1-BEAF-040ACF09B41B}"/>
                </a:ext>
              </a:extLst>
            </p:cNvPr>
            <p:cNvSpPr>
              <a:spLocks/>
            </p:cNvSpPr>
            <p:nvPr/>
          </p:nvSpPr>
          <p:spPr bwMode="auto">
            <a:xfrm rot="10788379" flipH="1">
              <a:off x="2661" y="2146"/>
              <a:ext cx="115" cy="582"/>
            </a:xfrm>
            <a:prstGeom prst="leftBrace">
              <a:avLst>
                <a:gd name="adj1" fmla="val 42174"/>
                <a:gd name="adj2" fmla="val 50000"/>
              </a:avLst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76851" name="Group 19">
            <a:extLst>
              <a:ext uri="{FF2B5EF4-FFF2-40B4-BE49-F238E27FC236}">
                <a16:creationId xmlns:a16="http://schemas.microsoft.com/office/drawing/2014/main" id="{CA581BFD-68E8-4F88-B22B-DD3B822E3F31}"/>
              </a:ext>
            </a:extLst>
          </p:cNvPr>
          <p:cNvGrpSpPr>
            <a:grpSpLocks/>
          </p:cNvGrpSpPr>
          <p:nvPr/>
        </p:nvGrpSpPr>
        <p:grpSpPr bwMode="auto">
          <a:xfrm>
            <a:off x="1471613" y="4149725"/>
            <a:ext cx="5045075" cy="509588"/>
            <a:chOff x="943" y="1628"/>
            <a:chExt cx="3178" cy="321"/>
          </a:xfrm>
        </p:grpSpPr>
        <p:graphicFrame>
          <p:nvGraphicFramePr>
            <p:cNvPr id="376852" name="Object 20">
              <a:extLst>
                <a:ext uri="{FF2B5EF4-FFF2-40B4-BE49-F238E27FC236}">
                  <a16:creationId xmlns:a16="http://schemas.microsoft.com/office/drawing/2014/main" id="{4B3918DF-E12F-4709-944E-C93E7A8299A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9" y="1628"/>
            <a:ext cx="1252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28" name="Równanie" r:id="rId17" imgW="838080" imgH="203040" progId="Equation.3">
                    <p:embed/>
                  </p:oleObj>
                </mc:Choice>
                <mc:Fallback>
                  <p:oleObj name="Równanie" r:id="rId17" imgW="838080" imgH="20304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9" y="1628"/>
                          <a:ext cx="1252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53" name="Text Box 21">
              <a:extLst>
                <a:ext uri="{FF2B5EF4-FFF2-40B4-BE49-F238E27FC236}">
                  <a16:creationId xmlns:a16="http://schemas.microsoft.com/office/drawing/2014/main" id="{28DB89CD-AE40-4940-9C92-1C862A2FE8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3" y="1661"/>
              <a:ext cx="16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single substitution</a:t>
              </a:r>
            </a:p>
          </p:txBody>
        </p:sp>
      </p:grpSp>
      <p:grpSp>
        <p:nvGrpSpPr>
          <p:cNvPr id="376854" name="Group 22">
            <a:extLst>
              <a:ext uri="{FF2B5EF4-FFF2-40B4-BE49-F238E27FC236}">
                <a16:creationId xmlns:a16="http://schemas.microsoft.com/office/drawing/2014/main" id="{FDEB5725-32EF-43DE-8287-566C391DBE74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013325"/>
            <a:ext cx="5345113" cy="482600"/>
            <a:chOff x="864" y="2795"/>
            <a:chExt cx="3367" cy="304"/>
          </a:xfrm>
        </p:grpSpPr>
        <p:graphicFrame>
          <p:nvGraphicFramePr>
            <p:cNvPr id="376855" name="Object 23">
              <a:extLst>
                <a:ext uri="{FF2B5EF4-FFF2-40B4-BE49-F238E27FC236}">
                  <a16:creationId xmlns:a16="http://schemas.microsoft.com/office/drawing/2014/main" id="{1ACD3E76-FEAD-41D4-8AD5-1C0B134D8E3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58" y="2795"/>
            <a:ext cx="1373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29" name="Równanie" r:id="rId19" imgW="939600" imgH="203040" progId="Equation.3">
                    <p:embed/>
                  </p:oleObj>
                </mc:Choice>
                <mc:Fallback>
                  <p:oleObj name="Równanie" r:id="rId19" imgW="939600" imgH="20304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8" y="2795"/>
                          <a:ext cx="1373" cy="2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56" name="Text Box 24">
              <a:extLst>
                <a:ext uri="{FF2B5EF4-FFF2-40B4-BE49-F238E27FC236}">
                  <a16:creationId xmlns:a16="http://schemas.microsoft.com/office/drawing/2014/main" id="{4215979C-F4A7-4370-943E-CADDDD60BB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4" y="2811"/>
              <a:ext cx="16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  triple substitution</a:t>
              </a:r>
            </a:p>
          </p:txBody>
        </p:sp>
      </p:grpSp>
      <p:grpSp>
        <p:nvGrpSpPr>
          <p:cNvPr id="376857" name="Group 25">
            <a:extLst>
              <a:ext uri="{FF2B5EF4-FFF2-40B4-BE49-F238E27FC236}">
                <a16:creationId xmlns:a16="http://schemas.microsoft.com/office/drawing/2014/main" id="{99C219BB-5036-413E-A6AB-E46D0280DFEE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5661025"/>
            <a:ext cx="7161213" cy="1081088"/>
            <a:chOff x="748" y="3566"/>
            <a:chExt cx="4511" cy="681"/>
          </a:xfrm>
        </p:grpSpPr>
        <p:sp>
          <p:nvSpPr>
            <p:cNvPr id="376858" name="Text Box 26">
              <a:extLst>
                <a:ext uri="{FF2B5EF4-FFF2-40B4-BE49-F238E27FC236}">
                  <a16:creationId xmlns:a16="http://schemas.microsoft.com/office/drawing/2014/main" id="{A8B82329-296E-40F6-A4C3-449F9C0CB0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" y="3566"/>
              <a:ext cx="4511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active orbital set ‘nl’ =  all possible combinations of:</a:t>
              </a:r>
            </a:p>
            <a:p>
              <a:endParaRPr lang="pl-PL" altLang="pl-PL">
                <a:latin typeface="Arial" panose="020B0604020202020204" pitchFamily="34" charset="0"/>
              </a:endParaRPr>
            </a:p>
          </p:txBody>
        </p:sp>
        <p:graphicFrame>
          <p:nvGraphicFramePr>
            <p:cNvPr id="376859" name="Object 27">
              <a:extLst>
                <a:ext uri="{FF2B5EF4-FFF2-40B4-BE49-F238E27FC236}">
                  <a16:creationId xmlns:a16="http://schemas.microsoft.com/office/drawing/2014/main" id="{8055FCD3-CDA2-43D6-8463-AD8E047F06A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08" y="3914"/>
            <a:ext cx="788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30" name="Równanie" r:id="rId21" imgW="419040" imgH="228600" progId="Equation.3">
                    <p:embed/>
                  </p:oleObj>
                </mc:Choice>
                <mc:Fallback>
                  <p:oleObj name="Równanie" r:id="rId21" imgW="419040" imgH="2286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8" y="3914"/>
                          <a:ext cx="788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6860" name="Object 28">
              <a:extLst>
                <a:ext uri="{FF2B5EF4-FFF2-40B4-BE49-F238E27FC236}">
                  <a16:creationId xmlns:a16="http://schemas.microsoft.com/office/drawing/2014/main" id="{E3A4647C-8405-4F90-A762-DC4176765BE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75" y="3914"/>
            <a:ext cx="1529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31" name="Równanie" r:id="rId23" imgW="812520" imgH="228600" progId="Equation.3">
                    <p:embed/>
                  </p:oleObj>
                </mc:Choice>
                <mc:Fallback>
                  <p:oleObj name="Równanie" r:id="rId23" imgW="812520" imgH="2286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5" y="3914"/>
                          <a:ext cx="1529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61" name="Text Box 29">
              <a:extLst>
                <a:ext uri="{FF2B5EF4-FFF2-40B4-BE49-F238E27FC236}">
                  <a16:creationId xmlns:a16="http://schemas.microsoft.com/office/drawing/2014/main" id="{1055698E-EDD4-41C1-AE2B-4A0F4C128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7" y="3914"/>
              <a:ext cx="45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with</a:t>
              </a:r>
            </a:p>
          </p:txBody>
        </p:sp>
        <p:graphicFrame>
          <p:nvGraphicFramePr>
            <p:cNvPr id="376862" name="Object 30">
              <a:extLst>
                <a:ext uri="{FF2B5EF4-FFF2-40B4-BE49-F238E27FC236}">
                  <a16:creationId xmlns:a16="http://schemas.microsoft.com/office/drawing/2014/main" id="{621770BB-7A1E-41C4-919D-5606F3A90E5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79" y="3914"/>
            <a:ext cx="669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32" name="Równanie" r:id="rId25" imgW="355320" imgH="228600" progId="Equation.3">
                    <p:embed/>
                  </p:oleObj>
                </mc:Choice>
                <mc:Fallback>
                  <p:oleObj name="Równanie" r:id="rId25" imgW="355320" imgH="22860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9" y="3914"/>
                          <a:ext cx="669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63" name="Text Box 31">
              <a:extLst>
                <a:ext uri="{FF2B5EF4-FFF2-40B4-BE49-F238E27FC236}">
                  <a16:creationId xmlns:a16="http://schemas.microsoft.com/office/drawing/2014/main" id="{6D6422C8-C2B3-43EF-AEF9-8EE3581B74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9" y="3914"/>
              <a:ext cx="43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and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6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6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76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2" name="Rectangle 4">
            <a:extLst>
              <a:ext uri="{FF2B5EF4-FFF2-40B4-BE49-F238E27FC236}">
                <a16:creationId xmlns:a16="http://schemas.microsoft.com/office/drawing/2014/main" id="{BE2DF1F5-47B3-43A3-8E8F-0552415E6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66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Nothing exists except atoms and empty space. 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Everything else is opinion.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Democritus</a:t>
            </a:r>
            <a:endParaRPr lang="pl-PL" altLang="pl-PL">
              <a:solidFill>
                <a:srgbClr val="FFFF00"/>
              </a:solidFill>
            </a:endParaRPr>
          </a:p>
        </p:txBody>
      </p:sp>
      <p:pic>
        <p:nvPicPr>
          <p:cNvPr id="334853" name="Picture 5" descr="pooh20">
            <a:extLst>
              <a:ext uri="{FF2B5EF4-FFF2-40B4-BE49-F238E27FC236}">
                <a16:creationId xmlns:a16="http://schemas.microsoft.com/office/drawing/2014/main" id="{3C2A8E5F-F97B-4A63-B98C-7C25227D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3789363"/>
            <a:ext cx="31623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34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7A6E3F-6822-4BA5-AA4C-7E880C22A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221673"/>
            <a:ext cx="7772400" cy="1143000"/>
          </a:xfrm>
        </p:spPr>
        <p:txBody>
          <a:bodyPr/>
          <a:lstStyle/>
          <a:p>
            <a:r>
              <a:rPr lang="pl-PL">
                <a:solidFill>
                  <a:srgbClr val="FFFF00"/>
                </a:solidFill>
                <a:cs typeface="Times New Roman"/>
              </a:rPr>
              <a:t>Li-like Pb</a:t>
            </a:r>
          </a:p>
        </p:txBody>
      </p:sp>
      <p:sp>
        <p:nvSpPr>
          <p:cNvPr id="4" name="Text Box 23">
            <a:extLst>
              <a:ext uri="{FF2B5EF4-FFF2-40B4-BE49-F238E27FC236}">
                <a16:creationId xmlns:a16="http://schemas.microsoft.com/office/drawing/2014/main" id="{9A24DD6B-0B5C-430B-958C-8BAAA6BD0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595" y="1022665"/>
            <a:ext cx="7499169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r>
              <a:rPr lang="pl-PL">
                <a:latin typeface="Times New Roman"/>
                <a:cs typeface="Times New Roman"/>
              </a:rPr>
              <a:t>Sapirstein/Cheng energies Pb Li-like:</a:t>
            </a:r>
            <a:endParaRPr lang="pl-PL" dirty="0">
              <a:cs typeface="Times New Roman"/>
            </a:endParaRPr>
          </a:p>
          <a:p>
            <a:r>
              <a:rPr lang="pl-PL">
                <a:latin typeface="Times New Roman"/>
                <a:cs typeface="Times New Roman"/>
              </a:rPr>
              <a:t>  230.76(4) eV = energy (2p_1/2) </a:t>
            </a:r>
            <a:endParaRPr lang="pl-PL" dirty="0">
              <a:cs typeface="Times New Roman"/>
            </a:endParaRPr>
          </a:p>
          <a:p>
            <a:r>
              <a:rPr lang="pl-PL">
                <a:latin typeface="Times New Roman"/>
                <a:cs typeface="Times New Roman"/>
              </a:rPr>
              <a:t>2642.17(4) eV = energy (2p_3/2) </a:t>
            </a:r>
            <a:endParaRPr lang="pl-PL" dirty="0">
              <a:cs typeface="Times New Roman"/>
            </a:endParaRPr>
          </a:p>
          <a:p>
            <a:endParaRPr lang="pl-PL" dirty="0">
              <a:cs typeface="Times New Roman"/>
            </a:endParaRPr>
          </a:p>
          <a:p>
            <a:r>
              <a:rPr lang="pl-PL">
                <a:latin typeface="Times New Roman"/>
                <a:cs typeface="Times New Roman"/>
              </a:rPr>
              <a:t>Johnson/Liu/Sapirstein lifetimes Pb Li-like:</a:t>
            </a:r>
            <a:endParaRPr lang="pl-PL" dirty="0">
              <a:cs typeface="Times New Roman"/>
            </a:endParaRPr>
          </a:p>
          <a:p>
            <a:r>
              <a:rPr lang="pl-PL">
                <a:latin typeface="Times New Roman"/>
                <a:cs typeface="Times New Roman"/>
              </a:rPr>
              <a:t>tau(2p_1/2) = 76.57 ps \pm error bar &lt; fraction of a percent</a:t>
            </a:r>
            <a:endParaRPr lang="pl-PL" dirty="0">
              <a:cs typeface="Times New Roman"/>
            </a:endParaRPr>
          </a:p>
          <a:p>
            <a:r>
              <a:rPr lang="pl-PL">
                <a:latin typeface="Times New Roman"/>
                <a:cs typeface="Times New Roman"/>
              </a:rPr>
              <a:t>tau(2p_3/2) = 42.23 fs \pm error bar &lt; fraction of a percent</a:t>
            </a:r>
            <a:endParaRPr lang="pl-PL" dirty="0">
              <a:cs typeface="Times New Roman"/>
            </a:endParaRPr>
          </a:p>
          <a:p>
            <a:endParaRPr lang="pl-PL" dirty="0">
              <a:cs typeface="Times New Roman"/>
            </a:endParaRPr>
          </a:p>
          <a:p>
            <a:r>
              <a:rPr lang="pl-PL">
                <a:latin typeface="Times New Roman"/>
                <a:cs typeface="Times New Roman"/>
              </a:rPr>
              <a:t>variational</a:t>
            </a:r>
            <a:endParaRPr lang="pl-PL" dirty="0">
              <a:cs typeface="Times New Roman"/>
            </a:endParaRPr>
          </a:p>
          <a:p>
            <a:r>
              <a:rPr lang="pl-PL">
                <a:latin typeface="Times New Roman"/>
                <a:cs typeface="Times New Roman"/>
              </a:rPr>
              <a:t> energy (2p_1/2) =    232 eV \pm ~1%</a:t>
            </a:r>
            <a:endParaRPr lang="pl-PL" dirty="0">
              <a:cs typeface="Times New Roman"/>
            </a:endParaRPr>
          </a:p>
          <a:p>
            <a:r>
              <a:rPr lang="pl-PL">
                <a:latin typeface="Times New Roman"/>
                <a:cs typeface="Times New Roman"/>
              </a:rPr>
              <a:t>  energy (2p_3/2) =  2643 eV \pm 0.1%</a:t>
            </a:r>
            <a:endParaRPr lang="pl-PL" dirty="0">
              <a:cs typeface="Times New Roman"/>
            </a:endParaRPr>
          </a:p>
          <a:p>
            <a:r>
              <a:rPr lang="pl-PL">
                <a:latin typeface="Times New Roman"/>
                <a:cs typeface="Times New Roman"/>
              </a:rPr>
              <a:t>tau (2p_1/2) = 67-76 ps</a:t>
            </a:r>
          </a:p>
          <a:p>
            <a:r>
              <a:rPr lang="pl-PL">
                <a:latin typeface="Times New Roman"/>
                <a:cs typeface="Times New Roman"/>
              </a:rPr>
              <a:t>          tau (2p_3/2) = 42 fs \pm ~1%</a:t>
            </a:r>
            <a:endParaRPr lang="pl-PL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84253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9" name="Text Box 7">
            <a:extLst>
              <a:ext uri="{FF2B5EF4-FFF2-40B4-BE49-F238E27FC236}">
                <a16:creationId xmlns:a16="http://schemas.microsoft.com/office/drawing/2014/main" id="{96683210-C814-440A-B27C-DD492467D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8" y="7696200"/>
            <a:ext cx="3059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/>
              <a:t>Elektrodynamika, QED</a:t>
            </a:r>
          </a:p>
        </p:txBody>
      </p:sp>
      <p:sp>
        <p:nvSpPr>
          <p:cNvPr id="202770" name="Text Box 18">
            <a:extLst>
              <a:ext uri="{FF2B5EF4-FFF2-40B4-BE49-F238E27FC236}">
                <a16:creationId xmlns:a16="http://schemas.microsoft.com/office/drawing/2014/main" id="{FCF28A28-7579-40DC-8263-95E1E008D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3" y="4957763"/>
            <a:ext cx="5437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nuclear quadrupole moments</a:t>
            </a:r>
          </a:p>
        </p:txBody>
      </p:sp>
      <p:sp>
        <p:nvSpPr>
          <p:cNvPr id="202771" name="Text Box 19">
            <a:extLst>
              <a:ext uri="{FF2B5EF4-FFF2-40B4-BE49-F238E27FC236}">
                <a16:creationId xmlns:a16="http://schemas.microsoft.com/office/drawing/2014/main" id="{FB84F4AA-B695-43DE-AF3D-D490CD5A3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437063"/>
            <a:ext cx="39274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Hyperfine structures 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202775" name="Text Box 23">
            <a:extLst>
              <a:ext uri="{FF2B5EF4-FFF2-40B4-BE49-F238E27FC236}">
                <a16:creationId xmlns:a16="http://schemas.microsoft.com/office/drawing/2014/main" id="{BA7114C3-7F9F-4BA6-AD40-DF86BF376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357563"/>
            <a:ext cx="8169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Energies, ionisation potentials, isotope shifts</a:t>
            </a:r>
            <a:endParaRPr lang="pl-PL" altLang="pl-PL" sz="3200">
              <a:solidFill>
                <a:srgbClr val="FFFF49"/>
              </a:solidFill>
            </a:endParaRPr>
          </a:p>
        </p:txBody>
      </p:sp>
      <p:sp>
        <p:nvSpPr>
          <p:cNvPr id="202776" name="Rectangle 24">
            <a:extLst>
              <a:ext uri="{FF2B5EF4-FFF2-40B4-BE49-F238E27FC236}">
                <a16:creationId xmlns:a16="http://schemas.microsoft.com/office/drawing/2014/main" id="{DAE95E42-2572-4383-9894-A8389E8EFC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14300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General Relativistic Atomic Structure Program</a:t>
            </a:r>
            <a:endParaRPr lang="pl-PL" altLang="pl-PL">
              <a:solidFill>
                <a:srgbClr val="FFFF00"/>
              </a:solidFill>
            </a:endParaRPr>
          </a:p>
        </p:txBody>
      </p:sp>
      <p:sp>
        <p:nvSpPr>
          <p:cNvPr id="202777" name="Text Box 25">
            <a:extLst>
              <a:ext uri="{FF2B5EF4-FFF2-40B4-BE49-F238E27FC236}">
                <a16:creationId xmlns:a16="http://schemas.microsoft.com/office/drawing/2014/main" id="{FE2A921C-E888-435A-A756-2836BA84F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2663825"/>
            <a:ext cx="789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Oxford, Vanderbilt, Vilnius, Malmo, Kraków</a:t>
            </a:r>
          </a:p>
        </p:txBody>
      </p:sp>
      <p:sp>
        <p:nvSpPr>
          <p:cNvPr id="202778" name="AutoShape 26">
            <a:extLst>
              <a:ext uri="{FF2B5EF4-FFF2-40B4-BE49-F238E27FC236}">
                <a16:creationId xmlns:a16="http://schemas.microsoft.com/office/drawing/2014/main" id="{02AF7810-763C-46D5-B99E-20B4B101D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651125"/>
            <a:ext cx="8070850" cy="625475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2779" name="AutoShape 27">
            <a:extLst>
              <a:ext uri="{FF2B5EF4-FFF2-40B4-BE49-F238E27FC236}">
                <a16:creationId xmlns:a16="http://schemas.microsoft.com/office/drawing/2014/main" id="{EDE38E81-E528-4C13-A309-983AF8FA6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04800"/>
            <a:ext cx="2362200" cy="9144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2780" name="Text Box 28">
            <a:extLst>
              <a:ext uri="{FF2B5EF4-FFF2-40B4-BE49-F238E27FC236}">
                <a16:creationId xmlns:a16="http://schemas.microsoft.com/office/drawing/2014/main" id="{4D66AD5F-6929-4BB7-BB2B-A1192C02B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038" y="3905250"/>
            <a:ext cx="3657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Oscillator strengths</a:t>
            </a:r>
          </a:p>
        </p:txBody>
      </p:sp>
      <p:sp>
        <p:nvSpPr>
          <p:cNvPr id="202781" name="Rectangle 29">
            <a:extLst>
              <a:ext uri="{FF2B5EF4-FFF2-40B4-BE49-F238E27FC236}">
                <a16:creationId xmlns:a16="http://schemas.microsoft.com/office/drawing/2014/main" id="{2B169A9D-04E2-4057-9FFE-F80AECFE2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</a:rPr>
              <a:t>GRASP</a:t>
            </a:r>
          </a:p>
        </p:txBody>
      </p:sp>
      <p:graphicFrame>
        <p:nvGraphicFramePr>
          <p:cNvPr id="202782" name="Object 30">
            <a:extLst>
              <a:ext uri="{FF2B5EF4-FFF2-40B4-BE49-F238E27FC236}">
                <a16:creationId xmlns:a16="http://schemas.microsoft.com/office/drawing/2014/main" id="{DA4ADE58-C219-42B3-85EA-9A2403C46DE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0563" y="4457700"/>
          <a:ext cx="4413250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79" name="Równanie" r:id="rId3" imgW="1676160" imgH="241200" progId="Equation.3">
                  <p:embed/>
                </p:oleObj>
              </mc:Choice>
              <mc:Fallback>
                <p:oleObj name="Równanie" r:id="rId3" imgW="1676160" imgH="2412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4457700"/>
                        <a:ext cx="4413250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83" name="Object 31">
            <a:extLst>
              <a:ext uri="{FF2B5EF4-FFF2-40B4-BE49-F238E27FC236}">
                <a16:creationId xmlns:a16="http://schemas.microsoft.com/office/drawing/2014/main" id="{1F056418-2E53-4ECC-B00A-C4940B4707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79513" y="5607050"/>
          <a:ext cx="7021512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80" name="Równanie" r:id="rId5" imgW="2666880" imgH="241200" progId="Equation.3">
                  <p:embed/>
                </p:oleObj>
              </mc:Choice>
              <mc:Fallback>
                <p:oleObj name="Równanie" r:id="rId5" imgW="2666880" imgH="2412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5607050"/>
                        <a:ext cx="7021512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84" name="Object 32">
            <a:extLst>
              <a:ext uri="{FF2B5EF4-FFF2-40B4-BE49-F238E27FC236}">
                <a16:creationId xmlns:a16="http://schemas.microsoft.com/office/drawing/2014/main" id="{40D6559A-46C0-412A-A24D-2316A54AABD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0563" y="3978275"/>
          <a:ext cx="39798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81" name="Równanie" r:id="rId7" imgW="1511280" imgH="203040" progId="Equation.3">
                  <p:embed/>
                </p:oleObj>
              </mc:Choice>
              <mc:Fallback>
                <p:oleObj name="Równanie" r:id="rId7" imgW="1511280" imgH="2030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3978275"/>
                        <a:ext cx="3979862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2785" name="AutoShape 33">
            <a:extLst>
              <a:ext uri="{FF2B5EF4-FFF2-40B4-BE49-F238E27FC236}">
                <a16:creationId xmlns:a16="http://schemas.microsoft.com/office/drawing/2014/main" id="{D39FF558-D385-459E-A8E2-17BA23383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63" y="4652963"/>
            <a:ext cx="446087" cy="792162"/>
          </a:xfrm>
          <a:prstGeom prst="curvedRightArrow">
            <a:avLst>
              <a:gd name="adj1" fmla="val 35516"/>
              <a:gd name="adj2" fmla="val 71032"/>
              <a:gd name="adj3" fmla="val 33333"/>
            </a:avLst>
          </a:prstGeom>
          <a:solidFill>
            <a:srgbClr val="FFFF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0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0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0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20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70" grpId="0"/>
      <p:bldP spid="202771" grpId="0"/>
      <p:bldP spid="202775" grpId="0"/>
      <p:bldP spid="2027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Text Box 2">
            <a:extLst>
              <a:ext uri="{FF2B5EF4-FFF2-40B4-BE49-F238E27FC236}">
                <a16:creationId xmlns:a16="http://schemas.microsoft.com/office/drawing/2014/main" id="{512AB8EC-4138-4DF2-A6BF-5BA0FCFA3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8" y="7696200"/>
            <a:ext cx="3059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/>
              <a:t>Elektrodynamika, QED</a:t>
            </a:r>
          </a:p>
        </p:txBody>
      </p:sp>
      <p:pic>
        <p:nvPicPr>
          <p:cNvPr id="396297" name="Picture 9" descr="mcdfgme">
            <a:extLst>
              <a:ext uri="{FF2B5EF4-FFF2-40B4-BE49-F238E27FC236}">
                <a16:creationId xmlns:a16="http://schemas.microsoft.com/office/drawing/2014/main" id="{B150A42C-4B44-4D65-BCFF-E30876F31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-342900"/>
            <a:ext cx="5829300" cy="754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6298" name="AutoShape 10">
            <a:extLst>
              <a:ext uri="{FF2B5EF4-FFF2-40B4-BE49-F238E27FC236}">
                <a16:creationId xmlns:a16="http://schemas.microsoft.com/office/drawing/2014/main" id="{10101263-7D19-4CD0-B5EA-66F1902D8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27038"/>
            <a:ext cx="3024188" cy="9144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96299" name="Rectangle 11">
            <a:extLst>
              <a:ext uri="{FF2B5EF4-FFF2-40B4-BE49-F238E27FC236}">
                <a16:creationId xmlns:a16="http://schemas.microsoft.com/office/drawing/2014/main" id="{17BBABDA-DF01-4E69-AAA0-82925F946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15888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0000"/>
                </a:solidFill>
              </a:rPr>
              <a:t>MCDFGME</a:t>
            </a:r>
          </a:p>
        </p:txBody>
      </p:sp>
    </p:spTree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82" name="Picture 2" descr="Know-baner-2">
            <a:extLst>
              <a:ext uri="{FF2B5EF4-FFF2-40B4-BE49-F238E27FC236}">
                <a16:creationId xmlns:a16="http://schemas.microsoft.com/office/drawing/2014/main" id="{E3D6C2C6-9D7C-40F1-85CE-E31A5EB3A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5568950"/>
            <a:ext cx="810895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083" name="Text Box 2">
            <a:extLst>
              <a:ext uri="{FF2B5EF4-FFF2-40B4-BE49-F238E27FC236}">
                <a16:creationId xmlns:a16="http://schemas.microsoft.com/office/drawing/2014/main" id="{E1B8DF40-9D76-4713-B652-085AC3781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425" y="-26988"/>
            <a:ext cx="5591175" cy="1431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Co-Producers</a:t>
            </a:r>
          </a:p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(in alphabetical order)</a:t>
            </a:r>
          </a:p>
        </p:txBody>
      </p:sp>
      <p:sp>
        <p:nvSpPr>
          <p:cNvPr id="430084" name="Text Box 3">
            <a:extLst>
              <a:ext uri="{FF2B5EF4-FFF2-40B4-BE49-F238E27FC236}">
                <a16:creationId xmlns:a16="http://schemas.microsoft.com/office/drawing/2014/main" id="{3F04BA08-DD90-4766-AD29-EF1EC3F52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6925" y="1647825"/>
            <a:ext cx="545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Jacek Bieroń   Uniwersytet Jagielloński</a:t>
            </a:r>
          </a:p>
        </p:txBody>
      </p:sp>
      <p:sp>
        <p:nvSpPr>
          <p:cNvPr id="430085" name="Text Box 4">
            <a:extLst>
              <a:ext uri="{FF2B5EF4-FFF2-40B4-BE49-F238E27FC236}">
                <a16:creationId xmlns:a16="http://schemas.microsoft.com/office/drawing/2014/main" id="{65D66D9F-A4AD-41F3-A4FF-71699073E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38" y="2079625"/>
            <a:ext cx="7656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Charlotte Froese Fischer   Vanderbilt University &amp; NIST</a:t>
            </a:r>
          </a:p>
        </p:txBody>
      </p:sp>
      <p:sp>
        <p:nvSpPr>
          <p:cNvPr id="430086" name="Text Box 5">
            <a:extLst>
              <a:ext uri="{FF2B5EF4-FFF2-40B4-BE49-F238E27FC236}">
                <a16:creationId xmlns:a16="http://schemas.microsoft.com/office/drawing/2014/main" id="{5AED681B-9987-4BDD-BAD4-58FEF3129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3808413"/>
            <a:ext cx="438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Ian Grant   University of Oxford</a:t>
            </a:r>
          </a:p>
        </p:txBody>
      </p:sp>
      <p:sp>
        <p:nvSpPr>
          <p:cNvPr id="430087" name="Text Box 6">
            <a:extLst>
              <a:ext uri="{FF2B5EF4-FFF2-40B4-BE49-F238E27FC236}">
                <a16:creationId xmlns:a16="http://schemas.microsoft.com/office/drawing/2014/main" id="{AF90EB46-46F2-4274-8363-4380BAD72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4673600"/>
            <a:ext cx="4489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 Per J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nsson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   Malm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ö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 H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ö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gskola</a:t>
            </a:r>
            <a:endParaRPr lang="pl-PL" altLang="en-US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088" name="Text Box 7">
            <a:extLst>
              <a:ext uri="{FF2B5EF4-FFF2-40B4-BE49-F238E27FC236}">
                <a16:creationId xmlns:a16="http://schemas.microsoft.com/office/drawing/2014/main" id="{E724B33A-63FD-47B2-B8BA-92BC24711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313" y="4240213"/>
            <a:ext cx="5083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Paul Indelicato   l’Universit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 Paris VI</a:t>
            </a:r>
          </a:p>
        </p:txBody>
      </p:sp>
      <p:sp>
        <p:nvSpPr>
          <p:cNvPr id="430089" name="Text Box 8">
            <a:extLst>
              <a:ext uri="{FF2B5EF4-FFF2-40B4-BE49-F238E27FC236}">
                <a16:creationId xmlns:a16="http://schemas.microsoft.com/office/drawing/2014/main" id="{B382A816-A4B7-402C-826F-B8215BDE6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5103813"/>
            <a:ext cx="4846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Pekka Pyykk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Helsingin Yliopisto</a:t>
            </a:r>
            <a:endParaRPr lang="pl-PL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30090" name="Text Box 9">
            <a:extLst>
              <a:ext uri="{FF2B5EF4-FFF2-40B4-BE49-F238E27FC236}">
                <a16:creationId xmlns:a16="http://schemas.microsoft.com/office/drawing/2014/main" id="{01B439F4-A017-4682-9DB8-487A1CE95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2943225"/>
            <a:ext cx="610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Gediminas Gaigalas   Vilniaus Universitetas</a:t>
            </a:r>
            <a:endParaRPr lang="pl-PL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30091" name="Text Box 10">
            <a:extLst>
              <a:ext uri="{FF2B5EF4-FFF2-40B4-BE49-F238E27FC236}">
                <a16:creationId xmlns:a16="http://schemas.microsoft.com/office/drawing/2014/main" id="{37B95839-2A8E-4132-9A4B-EE8D4AF41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511425"/>
            <a:ext cx="5081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Stephan Fritzsche   Universit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t Jena</a:t>
            </a:r>
          </a:p>
        </p:txBody>
      </p:sp>
      <p:sp>
        <p:nvSpPr>
          <p:cNvPr id="430092" name="Text Box 11">
            <a:extLst>
              <a:ext uri="{FF2B5EF4-FFF2-40B4-BE49-F238E27FC236}">
                <a16:creationId xmlns:a16="http://schemas.microsoft.com/office/drawing/2014/main" id="{EF39283B-7CF3-4348-86A7-B1536390E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8425" y="3376613"/>
            <a:ext cx="6372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Michel Godefroid 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Universit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Libre Bruxelles</a:t>
            </a:r>
            <a:endParaRPr lang="pl-PL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38284" name="Rectangle 12">
            <a:extLst>
              <a:ext uri="{FF2B5EF4-FFF2-40B4-BE49-F238E27FC236}">
                <a16:creationId xmlns:a16="http://schemas.microsoft.com/office/drawing/2014/main" id="{85BCD3F9-7B83-412F-BAEB-AA86416C0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0238" y="6196013"/>
            <a:ext cx="5578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3200">
                <a:solidFill>
                  <a:srgbClr val="FF0066"/>
                </a:solidFill>
                <a:latin typeface="Arial" panose="020B0604020202020204" pitchFamily="34" charset="0"/>
              </a:rPr>
              <a:t>Thank you for your attention</a:t>
            </a:r>
            <a:endParaRPr lang="pl-PL" altLang="en-US" sz="4400">
              <a:solidFill>
                <a:srgbClr val="FF0066"/>
              </a:solidFill>
            </a:endParaRPr>
          </a:p>
        </p:txBody>
      </p:sp>
      <p:pic>
        <p:nvPicPr>
          <p:cNvPr id="430094" name="Picture 14" descr="si-index">
            <a:extLst>
              <a:ext uri="{FF2B5EF4-FFF2-40B4-BE49-F238E27FC236}">
                <a16:creationId xmlns:a16="http://schemas.microsoft.com/office/drawing/2014/main" id="{3E11394E-3B4A-415D-A511-A5981EFF7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29075"/>
            <a:ext cx="1944687" cy="128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5" name="Picture 15" descr="ncn-logo">
            <a:extLst>
              <a:ext uri="{FF2B5EF4-FFF2-40B4-BE49-F238E27FC236}">
                <a16:creationId xmlns:a16="http://schemas.microsoft.com/office/drawing/2014/main" id="{3AFFCFD7-708D-4856-8F0E-CE17D1219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04938"/>
            <a:ext cx="4105275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6" name="Picture 16" descr="atomin-logo">
            <a:extLst>
              <a:ext uri="{FF2B5EF4-FFF2-40B4-BE49-F238E27FC236}">
                <a16:creationId xmlns:a16="http://schemas.microsoft.com/office/drawing/2014/main" id="{D0D7E267-8785-4C3E-BB1B-B444A797D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188913"/>
            <a:ext cx="1846263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7" name="Picture 17" descr="uj-logo-index">
            <a:extLst>
              <a:ext uri="{FF2B5EF4-FFF2-40B4-BE49-F238E27FC236}">
                <a16:creationId xmlns:a16="http://schemas.microsoft.com/office/drawing/2014/main" id="{57645B9F-223D-4DCE-946A-A16BCE233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763" y="125413"/>
            <a:ext cx="164782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8" name="Picture 18" descr="220px-Helsingin_yliopisto">
            <a:extLst>
              <a:ext uri="{FF2B5EF4-FFF2-40B4-BE49-F238E27FC236}">
                <a16:creationId xmlns:a16="http://schemas.microsoft.com/office/drawing/2014/main" id="{015EF380-EBCC-47B4-A36C-A84B5A93C2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429000"/>
            <a:ext cx="1928813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0"/>
                                        <p:tgtEl>
                                          <p:spTgt spid="43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84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138" name="Picture 2" descr="Horloge-republicaine1">
            <a:extLst>
              <a:ext uri="{FF2B5EF4-FFF2-40B4-BE49-F238E27FC236}">
                <a16:creationId xmlns:a16="http://schemas.microsoft.com/office/drawing/2014/main" id="{9FFE52E3-BD71-445F-8CEC-3B11A4403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-26988"/>
            <a:ext cx="6985000" cy="694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674" name="Picture 2" descr="mozg-yellow">
            <a:extLst>
              <a:ext uri="{FF2B5EF4-FFF2-40B4-BE49-F238E27FC236}">
                <a16:creationId xmlns:a16="http://schemas.microsoft.com/office/drawing/2014/main" id="{6629C25A-CB9A-4916-947F-7F9F73BDA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95275"/>
            <a:ext cx="8424862" cy="631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4675" name="Rectangle 3">
            <a:extLst>
              <a:ext uri="{FF2B5EF4-FFF2-40B4-BE49-F238E27FC236}">
                <a16:creationId xmlns:a16="http://schemas.microsoft.com/office/drawing/2014/main" id="{64124DBB-E46A-4338-8FCC-2534E3BCE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66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Nothing exists except atoms and empty space. 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Everything else is opinion.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Democritus</a:t>
            </a:r>
            <a:endParaRPr lang="pl-PL" altLang="pl-PL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84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611" name="Group 3">
            <a:extLst>
              <a:ext uri="{FF2B5EF4-FFF2-40B4-BE49-F238E27FC236}">
                <a16:creationId xmlns:a16="http://schemas.microsoft.com/office/drawing/2014/main" id="{559684B9-94A2-42F0-A5BA-FAD4C613654E}"/>
              </a:ext>
            </a:extLst>
          </p:cNvPr>
          <p:cNvGrpSpPr>
            <a:grpSpLocks/>
          </p:cNvGrpSpPr>
          <p:nvPr/>
        </p:nvGrpSpPr>
        <p:grpSpPr bwMode="auto">
          <a:xfrm>
            <a:off x="2763838" y="4354513"/>
            <a:ext cx="3441700" cy="1497012"/>
            <a:chOff x="1783" y="3215"/>
            <a:chExt cx="2168" cy="943"/>
          </a:xfrm>
        </p:grpSpPr>
        <p:sp>
          <p:nvSpPr>
            <p:cNvPr id="196612" name="Text Box 4">
              <a:extLst>
                <a:ext uri="{FF2B5EF4-FFF2-40B4-BE49-F238E27FC236}">
                  <a16:creationId xmlns:a16="http://schemas.microsoft.com/office/drawing/2014/main" id="{BE68E238-E750-444A-9BB8-103D3959BB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3" y="3215"/>
              <a:ext cx="21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Uniwersytet Jagielloński</a:t>
              </a:r>
            </a:p>
          </p:txBody>
        </p:sp>
        <p:pic>
          <p:nvPicPr>
            <p:cNvPr id="196613" name="Picture 5" descr="ujlogo1">
              <a:extLst>
                <a:ext uri="{FF2B5EF4-FFF2-40B4-BE49-F238E27FC236}">
                  <a16:creationId xmlns:a16="http://schemas.microsoft.com/office/drawing/2014/main" id="{EFA66F7F-DBE1-4A2E-8399-8CAAFCD07E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3504"/>
              <a:ext cx="540" cy="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6614" name="Group 6">
            <a:extLst>
              <a:ext uri="{FF2B5EF4-FFF2-40B4-BE49-F238E27FC236}">
                <a16:creationId xmlns:a16="http://schemas.microsoft.com/office/drawing/2014/main" id="{39E045E4-F786-4145-BC8D-7E49830BFE6E}"/>
              </a:ext>
            </a:extLst>
          </p:cNvPr>
          <p:cNvGrpSpPr>
            <a:grpSpLocks/>
          </p:cNvGrpSpPr>
          <p:nvPr/>
        </p:nvGrpSpPr>
        <p:grpSpPr bwMode="auto">
          <a:xfrm>
            <a:off x="6459538" y="4354513"/>
            <a:ext cx="2028825" cy="1246187"/>
            <a:chOff x="373" y="2351"/>
            <a:chExt cx="1278" cy="785"/>
          </a:xfrm>
        </p:grpSpPr>
        <p:pic>
          <p:nvPicPr>
            <p:cNvPr id="196615" name="Picture 7" descr="ifuj">
              <a:hlinkClick r:id="rId3" action="ppaction://hlinkfile"/>
              <a:extLst>
                <a:ext uri="{FF2B5EF4-FFF2-40B4-BE49-F238E27FC236}">
                  <a16:creationId xmlns:a16="http://schemas.microsoft.com/office/drawing/2014/main" id="{36B66264-A71D-4CE2-87CB-0065FC3F2C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640"/>
              <a:ext cx="1200" cy="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6616" name="Text Box 8">
              <a:extLst>
                <a:ext uri="{FF2B5EF4-FFF2-40B4-BE49-F238E27FC236}">
                  <a16:creationId xmlns:a16="http://schemas.microsoft.com/office/drawing/2014/main" id="{0F7216F8-CB69-413C-B6EE-5228B4DEB9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" y="2351"/>
              <a:ext cx="127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Instytut Fizyki</a:t>
              </a:r>
            </a:p>
          </p:txBody>
        </p:sp>
      </p:grpSp>
      <p:sp>
        <p:nvSpPr>
          <p:cNvPr id="196618" name="Text Box 10">
            <a:extLst>
              <a:ext uri="{FF2B5EF4-FFF2-40B4-BE49-F238E27FC236}">
                <a16:creationId xmlns:a16="http://schemas.microsoft.com/office/drawing/2014/main" id="{29D8870A-6A0C-4CD3-8671-5E8DE717D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986213"/>
            <a:ext cx="1947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</a:t>
            </a:r>
          </a:p>
        </p:txBody>
      </p:sp>
      <p:pic>
        <p:nvPicPr>
          <p:cNvPr id="196619" name="Picture 11" descr="bluratom">
            <a:extLst>
              <a:ext uri="{FF2B5EF4-FFF2-40B4-BE49-F238E27FC236}">
                <a16:creationId xmlns:a16="http://schemas.microsoft.com/office/drawing/2014/main" id="{0A8E8ECB-E579-42C3-A526-8CAFCCD26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1524000" cy="148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6622" name="Group 14">
            <a:extLst>
              <a:ext uri="{FF2B5EF4-FFF2-40B4-BE49-F238E27FC236}">
                <a16:creationId xmlns:a16="http://schemas.microsoft.com/office/drawing/2014/main" id="{5645E091-66A7-496A-A9FB-69A771ACD249}"/>
              </a:ext>
            </a:extLst>
          </p:cNvPr>
          <p:cNvGrpSpPr>
            <a:grpSpLocks/>
          </p:cNvGrpSpPr>
          <p:nvPr/>
        </p:nvGrpSpPr>
        <p:grpSpPr bwMode="auto">
          <a:xfrm>
            <a:off x="638175" y="3986213"/>
            <a:ext cx="2047875" cy="1728787"/>
            <a:chOff x="402" y="2511"/>
            <a:chExt cx="1290" cy="1089"/>
          </a:xfrm>
        </p:grpSpPr>
        <p:sp>
          <p:nvSpPr>
            <p:cNvPr id="196617" name="Text Box 9">
              <a:extLst>
                <a:ext uri="{FF2B5EF4-FFF2-40B4-BE49-F238E27FC236}">
                  <a16:creationId xmlns:a16="http://schemas.microsoft.com/office/drawing/2014/main" id="{EEE8141B-D1C5-455A-936B-040B0552C9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" y="2511"/>
              <a:ext cx="129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Zakład Optyki</a:t>
              </a:r>
            </a:p>
            <a:p>
              <a:r>
                <a:rPr lang="pl-PL" altLang="pl-PL">
                  <a:latin typeface="Arial" panose="020B0604020202020204" pitchFamily="34" charset="0"/>
                </a:rPr>
                <a:t>Atomowej</a:t>
              </a:r>
            </a:p>
          </p:txBody>
        </p:sp>
        <p:pic>
          <p:nvPicPr>
            <p:cNvPr id="196621" name="Picture 13" descr="zoaznak">
              <a:extLst>
                <a:ext uri="{FF2B5EF4-FFF2-40B4-BE49-F238E27FC236}">
                  <a16:creationId xmlns:a16="http://schemas.microsoft.com/office/drawing/2014/main" id="{6DCBD8E7-F2C1-4F4F-BF45-BB01D24BD4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3084"/>
              <a:ext cx="940" cy="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6624" name="Rectangle 16">
            <a:extLst>
              <a:ext uri="{FF2B5EF4-FFF2-40B4-BE49-F238E27FC236}">
                <a16:creationId xmlns:a16="http://schemas.microsoft.com/office/drawing/2014/main" id="{F523C79F-41E5-4557-92B0-E837E4987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53340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Complete Active Space in Dirac-Hartee-Fock theory</a:t>
            </a:r>
            <a:endParaRPr lang="pl-PL" altLang="pl-PL">
              <a:solidFill>
                <a:srgbClr val="FFFF00"/>
              </a:solidFill>
            </a:endParaRPr>
          </a:p>
        </p:txBody>
      </p:sp>
      <p:pic>
        <p:nvPicPr>
          <p:cNvPr id="196626" name="Picture 18" descr="evanescent">
            <a:extLst>
              <a:ext uri="{FF2B5EF4-FFF2-40B4-BE49-F238E27FC236}">
                <a16:creationId xmlns:a16="http://schemas.microsoft.com/office/drawing/2014/main" id="{7C1A6599-29D4-457A-89EA-5CD071258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692150"/>
            <a:ext cx="8986837" cy="117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27" name="Picture 19" descr="BEC-JILA">
            <a:extLst>
              <a:ext uri="{FF2B5EF4-FFF2-40B4-BE49-F238E27FC236}">
                <a16:creationId xmlns:a16="http://schemas.microsoft.com/office/drawing/2014/main" id="{025A0607-A830-405B-A696-5FBB8484B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033588"/>
            <a:ext cx="2690813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28" name="Picture 20" descr="plazma">
            <a:extLst>
              <a:ext uri="{FF2B5EF4-FFF2-40B4-BE49-F238E27FC236}">
                <a16:creationId xmlns:a16="http://schemas.microsoft.com/office/drawing/2014/main" id="{9E9F93C6-5EE3-4B7E-A74C-3194DDEC9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8" t="17717" r="15779" b="33957"/>
          <a:stretch>
            <a:fillRect/>
          </a:stretch>
        </p:blipFill>
        <p:spPr bwMode="auto">
          <a:xfrm>
            <a:off x="6011863" y="620713"/>
            <a:ext cx="1333500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29" name="Picture 21" descr="uniwersytet4">
            <a:extLst>
              <a:ext uri="{FF2B5EF4-FFF2-40B4-BE49-F238E27FC236}">
                <a16:creationId xmlns:a16="http://schemas.microsoft.com/office/drawing/2014/main" id="{292B64BC-1BC8-4B5A-921C-F65230BF9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32238"/>
            <a:ext cx="4105275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30" name="Picture 22" descr="akopern">
            <a:extLst>
              <a:ext uri="{FF2B5EF4-FFF2-40B4-BE49-F238E27FC236}">
                <a16:creationId xmlns:a16="http://schemas.microsoft.com/office/drawing/2014/main" id="{0D47A3F8-26B7-469E-93E0-F558D25A4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838" y="3900488"/>
            <a:ext cx="4041775" cy="27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31" name="Picture 23" descr="Copernicus2">
            <a:extLst>
              <a:ext uri="{FF2B5EF4-FFF2-40B4-BE49-F238E27FC236}">
                <a16:creationId xmlns:a16="http://schemas.microsoft.com/office/drawing/2014/main" id="{4B71113A-FE6B-4123-A362-35FC5C30E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88" y="1984375"/>
            <a:ext cx="15621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500"/>
                                        <p:tgtEl>
                                          <p:spTgt spid="19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19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9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9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Text Box 2">
            <a:extLst>
              <a:ext uri="{FF2B5EF4-FFF2-40B4-BE49-F238E27FC236}">
                <a16:creationId xmlns:a16="http://schemas.microsoft.com/office/drawing/2014/main" id="{CFEF59B9-45A3-4619-89B1-282BF0614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4450"/>
            <a:ext cx="9144000" cy="691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pl-PL" sz="3200"/>
              <a:t>A profound joke is that one can measure the progress of physics</a:t>
            </a:r>
            <a:r>
              <a:rPr lang="pl-PL" altLang="pl-PL" sz="3200"/>
              <a:t> </a:t>
            </a:r>
            <a:r>
              <a:rPr lang="en-US" altLang="pl-PL" sz="3200"/>
              <a:t>by the problems that can't be solved.</a:t>
            </a:r>
            <a:endParaRPr lang="pl-PL" altLang="pl-PL" sz="3200"/>
          </a:p>
          <a:p>
            <a:endParaRPr lang="pl-PL" altLang="pl-PL" sz="3200"/>
          </a:p>
          <a:p>
            <a:r>
              <a:rPr lang="en-US" altLang="pl-PL" sz="3200"/>
              <a:t>In Newtonian gravity, the three-body problem is difficult,</a:t>
            </a:r>
            <a:r>
              <a:rPr lang="pl-PL" altLang="pl-PL" sz="3200"/>
              <a:t> </a:t>
            </a:r>
            <a:r>
              <a:rPr lang="en-US" altLang="pl-PL" sz="3200"/>
              <a:t>but the two-body problem can be done exactly</a:t>
            </a:r>
            <a:r>
              <a:rPr lang="pl-PL" altLang="pl-PL" sz="3200"/>
              <a:t>.</a:t>
            </a:r>
          </a:p>
          <a:p>
            <a:endParaRPr lang="pl-PL" altLang="pl-PL" sz="3200"/>
          </a:p>
          <a:p>
            <a:r>
              <a:rPr lang="pl-PL" altLang="pl-PL" sz="3200"/>
              <a:t>I</a:t>
            </a:r>
            <a:r>
              <a:rPr lang="en-US" altLang="pl-PL" sz="3200"/>
              <a:t>n general relativity, two bodies are difficult but one body can be done exactly</a:t>
            </a:r>
            <a:r>
              <a:rPr lang="pl-PL" altLang="pl-PL" sz="3200"/>
              <a:t>.</a:t>
            </a:r>
          </a:p>
          <a:p>
            <a:endParaRPr lang="pl-PL" altLang="pl-PL" sz="3200"/>
          </a:p>
          <a:p>
            <a:r>
              <a:rPr lang="pl-PL" altLang="pl-PL" sz="3200"/>
              <a:t>I</a:t>
            </a:r>
            <a:r>
              <a:rPr lang="en-US" altLang="pl-PL" sz="3200"/>
              <a:t>n quantum gravity, the vacuum is intractable.</a:t>
            </a:r>
          </a:p>
          <a:p>
            <a:endParaRPr lang="en-US" altLang="pl-PL" sz="3200"/>
          </a:p>
          <a:p>
            <a:r>
              <a:rPr lang="en-US" altLang="pl-PL" sz="3200"/>
              <a:t>Frank Wilczek</a:t>
            </a:r>
          </a:p>
          <a:p>
            <a:r>
              <a:rPr lang="pl-PL" altLang="pl-PL" sz="320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202" name="Picture 2" descr="Solarsystembarycenter">
            <a:extLst>
              <a:ext uri="{FF2B5EF4-FFF2-40B4-BE49-F238E27FC236}">
                <a16:creationId xmlns:a16="http://schemas.microsoft.com/office/drawing/2014/main" id="{E41B096E-7DE6-4C06-8BF7-3ABDB31BE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295275"/>
            <a:ext cx="6083301" cy="617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03" name="Picture 3" descr="solar-system">
            <a:extLst>
              <a:ext uri="{FF2B5EF4-FFF2-40B4-BE49-F238E27FC236}">
                <a16:creationId xmlns:a16="http://schemas.microsoft.com/office/drawing/2014/main" id="{AC190296-0E10-45D7-BC8C-01E5FDA0A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196975"/>
            <a:ext cx="5246687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26683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6" dur="2000" fill="hold"/>
                                        <p:tgtEl>
                                          <p:spTgt spid="435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226" name="Picture 2" descr="Solarsystembarycenter">
            <a:extLst>
              <a:ext uri="{FF2B5EF4-FFF2-40B4-BE49-F238E27FC236}">
                <a16:creationId xmlns:a16="http://schemas.microsoft.com/office/drawing/2014/main" id="{44904602-B4A1-4612-8D67-4EAB6ED35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295275"/>
            <a:ext cx="6083301" cy="617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6227" name="Text Box 3">
            <a:extLst>
              <a:ext uri="{FF2B5EF4-FFF2-40B4-BE49-F238E27FC236}">
                <a16:creationId xmlns:a16="http://schemas.microsoft.com/office/drawing/2014/main" id="{9826CC3E-BB28-423B-8FC3-C5BFB4861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0973" y="1147763"/>
            <a:ext cx="323518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r>
              <a:rPr lang="pl-PL" altLang="pl-PL" sz="4000" err="1">
                <a:latin typeface="Arial"/>
                <a:cs typeface="Arial"/>
              </a:rPr>
              <a:t>trajectory</a:t>
            </a:r>
            <a:endParaRPr lang="pl-PL" altLang="pl-PL" sz="4000" err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altLang="pl-PL" sz="4000">
                <a:latin typeface="Arial"/>
                <a:cs typeface="Arial"/>
              </a:rPr>
              <a:t>of CM of the</a:t>
            </a:r>
            <a:endParaRPr lang="pl-PL" altLang="pl-PL" sz="4000">
              <a:latin typeface="Arial" panose="020B0604020202020204" pitchFamily="34" charset="0"/>
              <a:cs typeface="Arial"/>
            </a:endParaRPr>
          </a:p>
          <a:p>
            <a:r>
              <a:rPr lang="pl-PL" altLang="pl-PL" sz="4000">
                <a:latin typeface="Arial"/>
                <a:cs typeface="Arial"/>
              </a:rPr>
              <a:t>Solar System</a:t>
            </a:r>
          </a:p>
          <a:p>
            <a:r>
              <a:rPr lang="pl-PL" altLang="pl-PL" sz="4000">
                <a:latin typeface="Arial"/>
                <a:cs typeface="Arial"/>
              </a:rPr>
              <a:t>in </a:t>
            </a:r>
            <a:r>
              <a:rPr lang="pl-PL" altLang="pl-PL" sz="4000" err="1">
                <a:latin typeface="Arial"/>
                <a:cs typeface="Arial"/>
              </a:rPr>
              <a:t>years</a:t>
            </a:r>
          </a:p>
          <a:p>
            <a:r>
              <a:rPr lang="pl-PL" altLang="pl-PL" sz="4000">
                <a:latin typeface="Arial"/>
                <a:cs typeface="Arial"/>
              </a:rPr>
              <a:t>1945-1996</a:t>
            </a:r>
          </a:p>
        </p:txBody>
      </p:sp>
    </p:spTree>
    <p:extLst>
      <p:ext uri="{BB962C8B-B14F-4D97-AF65-F5344CB8AC3E}">
        <p14:creationId xmlns:p14="http://schemas.microsoft.com/office/powerpoint/2010/main" val="4059144384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>
            <a:extLst>
              <a:ext uri="{FF2B5EF4-FFF2-40B4-BE49-F238E27FC236}">
                <a16:creationId xmlns:a16="http://schemas.microsoft.com/office/drawing/2014/main" id="{883C9A67-E7A9-4485-B609-A71F274E716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r>
              <a:rPr lang="fr-FR" altLang="en-US"/>
              <a:t> </a:t>
            </a:r>
            <a:endParaRPr lang="en-US" altLang="en-US"/>
          </a:p>
        </p:txBody>
      </p:sp>
      <p:graphicFrame>
        <p:nvGraphicFramePr>
          <p:cNvPr id="330755" name="Object 3">
            <a:extLst>
              <a:ext uri="{FF2B5EF4-FFF2-40B4-BE49-F238E27FC236}">
                <a16:creationId xmlns:a16="http://schemas.microsoft.com/office/drawing/2014/main" id="{01DA8832-DEDD-416A-811D-D3FD029849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14475" y="804863"/>
          <a:ext cx="6049963" cy="1477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09" name="Równanie" r:id="rId3" imgW="2920680" imgH="711000" progId="Equation.3">
                  <p:embed/>
                </p:oleObj>
              </mc:Choice>
              <mc:Fallback>
                <p:oleObj name="Równanie" r:id="rId3" imgW="2920680" imgH="711000" progId="Equation.3">
                  <p:embed/>
                  <p:pic>
                    <p:nvPicPr>
                      <p:cNvPr id="330755" name="Object 3">
                        <a:extLst>
                          <a:ext uri="{FF2B5EF4-FFF2-40B4-BE49-F238E27FC236}">
                            <a16:creationId xmlns:a16="http://schemas.microsoft.com/office/drawing/2014/main" id="{01DA8832-DEDD-416A-811D-D3FD029849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475" y="804863"/>
                        <a:ext cx="6049963" cy="1477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0756" name="Object 4">
            <a:extLst>
              <a:ext uri="{FF2B5EF4-FFF2-40B4-BE49-F238E27FC236}">
                <a16:creationId xmlns:a16="http://schemas.microsoft.com/office/drawing/2014/main" id="{DE498E6E-8377-415E-8BD8-E3F8E58F6B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925" y="2301875"/>
          <a:ext cx="899795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10" name="Równanie" r:id="rId5" imgW="4076640" imgH="457200" progId="Equation.3">
                  <p:embed/>
                </p:oleObj>
              </mc:Choice>
              <mc:Fallback>
                <p:oleObj name="Równanie" r:id="rId5" imgW="4076640" imgH="457200" progId="Equation.3">
                  <p:embed/>
                  <p:pic>
                    <p:nvPicPr>
                      <p:cNvPr id="330756" name="Object 4">
                        <a:extLst>
                          <a:ext uri="{FF2B5EF4-FFF2-40B4-BE49-F238E27FC236}">
                            <a16:creationId xmlns:a16="http://schemas.microsoft.com/office/drawing/2014/main" id="{DE498E6E-8377-415E-8BD8-E3F8E58F6BB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2301875"/>
                        <a:ext cx="899795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0757" name="AutoShape 5">
            <a:extLst>
              <a:ext uri="{FF2B5EF4-FFF2-40B4-BE49-F238E27FC236}">
                <a16:creationId xmlns:a16="http://schemas.microsoft.com/office/drawing/2014/main" id="{E6E701D5-DCE0-49A3-B9B1-C46A830A98BF}"/>
              </a:ext>
            </a:extLst>
          </p:cNvPr>
          <p:cNvSpPr>
            <a:spLocks/>
          </p:cNvSpPr>
          <p:nvPr/>
        </p:nvSpPr>
        <p:spPr bwMode="auto">
          <a:xfrm rot="-5388379">
            <a:off x="2057401" y="2776537"/>
            <a:ext cx="182562" cy="1344613"/>
          </a:xfrm>
          <a:prstGeom prst="leftBrace">
            <a:avLst>
              <a:gd name="adj1" fmla="val 61377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8" name="AutoShape 6">
            <a:extLst>
              <a:ext uri="{FF2B5EF4-FFF2-40B4-BE49-F238E27FC236}">
                <a16:creationId xmlns:a16="http://schemas.microsoft.com/office/drawing/2014/main" id="{4BCC0654-3AFE-47B9-96BF-82D6BEE8D00E}"/>
              </a:ext>
            </a:extLst>
          </p:cNvPr>
          <p:cNvSpPr>
            <a:spLocks/>
          </p:cNvSpPr>
          <p:nvPr/>
        </p:nvSpPr>
        <p:spPr bwMode="auto">
          <a:xfrm rot="-5388379">
            <a:off x="4610100" y="1930400"/>
            <a:ext cx="188913" cy="3046413"/>
          </a:xfrm>
          <a:prstGeom prst="leftBrace">
            <a:avLst>
              <a:gd name="adj1" fmla="val 134383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9" name="Text Box 7">
            <a:extLst>
              <a:ext uri="{FF2B5EF4-FFF2-40B4-BE49-F238E27FC236}">
                <a16:creationId xmlns:a16="http://schemas.microsoft.com/office/drawing/2014/main" id="{D699EC6A-84F2-4655-80B1-C36ED6920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470275"/>
            <a:ext cx="1117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en-US">
                <a:latin typeface="Arial" panose="020B0604020202020204" pitchFamily="34" charset="0"/>
              </a:rPr>
              <a:t>rest</a:t>
            </a:r>
          </a:p>
          <a:p>
            <a:r>
              <a:rPr lang="pl-PL" altLang="en-US">
                <a:latin typeface="Arial" panose="020B0604020202020204" pitchFamily="34" charset="0"/>
              </a:rPr>
              <a:t>energy</a:t>
            </a:r>
          </a:p>
        </p:txBody>
      </p:sp>
      <p:sp>
        <p:nvSpPr>
          <p:cNvPr id="330760" name="Text Box 8">
            <a:extLst>
              <a:ext uri="{FF2B5EF4-FFF2-40B4-BE49-F238E27FC236}">
                <a16:creationId xmlns:a16="http://schemas.microsoft.com/office/drawing/2014/main" id="{5DB3E9C6-EBBD-405D-ADF9-377ED89F2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4488" y="3470275"/>
            <a:ext cx="11509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en-US">
                <a:latin typeface="Arial" panose="020B0604020202020204" pitchFamily="34" charset="0"/>
              </a:rPr>
              <a:t>Balmer</a:t>
            </a:r>
          </a:p>
          <a:p>
            <a:r>
              <a:rPr lang="pl-PL" altLang="en-US">
                <a:latin typeface="Arial" panose="020B0604020202020204" pitchFamily="34" charset="0"/>
              </a:rPr>
              <a:t>energy</a:t>
            </a:r>
          </a:p>
        </p:txBody>
      </p:sp>
      <p:sp>
        <p:nvSpPr>
          <p:cNvPr id="330761" name="Text Box 9">
            <a:extLst>
              <a:ext uri="{FF2B5EF4-FFF2-40B4-BE49-F238E27FC236}">
                <a16:creationId xmlns:a16="http://schemas.microsoft.com/office/drawing/2014/main" id="{5760733A-6344-4A3F-805C-128AB0B40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3470275"/>
            <a:ext cx="1828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en-US">
                <a:latin typeface="Arial" panose="020B0604020202020204" pitchFamily="34" charset="0"/>
              </a:rPr>
              <a:t>Sommerfeld</a:t>
            </a:r>
          </a:p>
          <a:p>
            <a:r>
              <a:rPr lang="pl-PL" altLang="en-US">
                <a:latin typeface="Arial" panose="020B0604020202020204" pitchFamily="34" charset="0"/>
              </a:rPr>
              <a:t>energy</a:t>
            </a:r>
          </a:p>
        </p:txBody>
      </p:sp>
      <p:sp>
        <p:nvSpPr>
          <p:cNvPr id="330762" name="AutoShape 10">
            <a:extLst>
              <a:ext uri="{FF2B5EF4-FFF2-40B4-BE49-F238E27FC236}">
                <a16:creationId xmlns:a16="http://schemas.microsoft.com/office/drawing/2014/main" id="{B018E51D-77E4-40B0-865F-F58D72A8977B}"/>
              </a:ext>
            </a:extLst>
          </p:cNvPr>
          <p:cNvSpPr>
            <a:spLocks/>
          </p:cNvSpPr>
          <p:nvPr/>
        </p:nvSpPr>
        <p:spPr bwMode="auto">
          <a:xfrm rot="-5388379">
            <a:off x="1982788" y="3681413"/>
            <a:ext cx="182562" cy="1344612"/>
          </a:xfrm>
          <a:prstGeom prst="leftBrace">
            <a:avLst>
              <a:gd name="adj1" fmla="val 61377"/>
              <a:gd name="adj2" fmla="val 50000"/>
            </a:avLst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63" name="Text Box 11">
            <a:extLst>
              <a:ext uri="{FF2B5EF4-FFF2-40B4-BE49-F238E27FC236}">
                <a16:creationId xmlns:a16="http://schemas.microsoft.com/office/drawing/2014/main" id="{56CFB808-5B7E-4E0C-9443-FBCC38E76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381500"/>
            <a:ext cx="18303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en-US">
                <a:solidFill>
                  <a:srgbClr val="FF33CC"/>
                </a:solidFill>
                <a:latin typeface="Arial" panose="020B0604020202020204" pitchFamily="34" charset="0"/>
              </a:rPr>
              <a:t>Schr</a:t>
            </a:r>
            <a:r>
              <a:rPr lang="en-US" altLang="en-US">
                <a:solidFill>
                  <a:srgbClr val="FF33CC"/>
                </a:solidFill>
                <a:latin typeface="Arial" panose="020B0604020202020204" pitchFamily="34" charset="0"/>
              </a:rPr>
              <a:t>ö</a:t>
            </a:r>
            <a:r>
              <a:rPr lang="pl-PL" altLang="en-US">
                <a:solidFill>
                  <a:srgbClr val="FF33CC"/>
                </a:solidFill>
                <a:latin typeface="Arial" panose="020B0604020202020204" pitchFamily="34" charset="0"/>
              </a:rPr>
              <a:t>dinger</a:t>
            </a:r>
            <a:endParaRPr lang="pl-PL" altLang="en-US">
              <a:solidFill>
                <a:srgbClr val="FF33CC"/>
              </a:solidFill>
            </a:endParaRPr>
          </a:p>
          <a:p>
            <a:r>
              <a:rPr lang="pl-PL" altLang="en-US">
                <a:solidFill>
                  <a:srgbClr val="FF33CC"/>
                </a:solidFill>
                <a:latin typeface="Arial" panose="020B0604020202020204" pitchFamily="34" charset="0"/>
              </a:rPr>
              <a:t>equation</a:t>
            </a:r>
          </a:p>
        </p:txBody>
      </p:sp>
      <p:sp>
        <p:nvSpPr>
          <p:cNvPr id="330764" name="AutoShape 12">
            <a:extLst>
              <a:ext uri="{FF2B5EF4-FFF2-40B4-BE49-F238E27FC236}">
                <a16:creationId xmlns:a16="http://schemas.microsoft.com/office/drawing/2014/main" id="{5A0B57F7-C2D4-4886-BEDA-1A008698E945}"/>
              </a:ext>
            </a:extLst>
          </p:cNvPr>
          <p:cNvSpPr>
            <a:spLocks/>
          </p:cNvSpPr>
          <p:nvPr/>
        </p:nvSpPr>
        <p:spPr bwMode="auto">
          <a:xfrm rot="-5388379">
            <a:off x="3725069" y="2877344"/>
            <a:ext cx="182563" cy="4822825"/>
          </a:xfrm>
          <a:prstGeom prst="leftBrace">
            <a:avLst>
              <a:gd name="adj1" fmla="val 220144"/>
              <a:gd name="adj2" fmla="val 50000"/>
            </a:avLst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65" name="Text Box 13">
            <a:extLst>
              <a:ext uri="{FF2B5EF4-FFF2-40B4-BE49-F238E27FC236}">
                <a16:creationId xmlns:a16="http://schemas.microsoft.com/office/drawing/2014/main" id="{CD951CAE-339F-47AC-8793-0B5B64BE7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5343525"/>
            <a:ext cx="2111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en-US">
                <a:solidFill>
                  <a:srgbClr val="FF33CC"/>
                </a:solidFill>
                <a:latin typeface="Arial" panose="020B0604020202020204" pitchFamily="34" charset="0"/>
              </a:rPr>
              <a:t>Pauli</a:t>
            </a:r>
            <a:r>
              <a:rPr lang="pl-PL" altLang="en-US">
                <a:solidFill>
                  <a:srgbClr val="FF33CC"/>
                </a:solidFill>
              </a:rPr>
              <a:t> </a:t>
            </a:r>
            <a:r>
              <a:rPr lang="pl-PL" altLang="en-US">
                <a:solidFill>
                  <a:srgbClr val="FF33CC"/>
                </a:solidFill>
                <a:latin typeface="Arial" panose="020B0604020202020204" pitchFamily="34" charset="0"/>
              </a:rPr>
              <a:t>equation</a:t>
            </a:r>
          </a:p>
        </p:txBody>
      </p:sp>
      <p:sp>
        <p:nvSpPr>
          <p:cNvPr id="330766" name="Text Box 14">
            <a:extLst>
              <a:ext uri="{FF2B5EF4-FFF2-40B4-BE49-F238E27FC236}">
                <a16:creationId xmlns:a16="http://schemas.microsoft.com/office/drawing/2014/main" id="{877D57CF-A1FD-456C-A273-C410D1006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25" y="115888"/>
            <a:ext cx="7615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en-US" sz="4400">
                <a:latin typeface="Arial" panose="020B0604020202020204" pitchFamily="34" charset="0"/>
              </a:rPr>
              <a:t>energy of a one electron atom</a:t>
            </a:r>
          </a:p>
        </p:txBody>
      </p:sp>
      <p:sp>
        <p:nvSpPr>
          <p:cNvPr id="330767" name="AutoShape 15">
            <a:extLst>
              <a:ext uri="{FF2B5EF4-FFF2-40B4-BE49-F238E27FC236}">
                <a16:creationId xmlns:a16="http://schemas.microsoft.com/office/drawing/2014/main" id="{C2B7C319-1450-45B0-9B6A-3D1EEDD5BEE2}"/>
              </a:ext>
            </a:extLst>
          </p:cNvPr>
          <p:cNvSpPr>
            <a:spLocks/>
          </p:cNvSpPr>
          <p:nvPr/>
        </p:nvSpPr>
        <p:spPr bwMode="auto">
          <a:xfrm rot="-5388379">
            <a:off x="4506119" y="2667794"/>
            <a:ext cx="173037" cy="6391275"/>
          </a:xfrm>
          <a:prstGeom prst="leftBrace">
            <a:avLst>
              <a:gd name="adj1" fmla="val 307799"/>
              <a:gd name="adj2" fmla="val 50000"/>
            </a:avLst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68" name="Text Box 16">
            <a:extLst>
              <a:ext uri="{FF2B5EF4-FFF2-40B4-BE49-F238E27FC236}">
                <a16:creationId xmlns:a16="http://schemas.microsoft.com/office/drawing/2014/main" id="{961FBB2F-893B-4F3B-8AFF-A0D7C0F36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5113" y="5919788"/>
            <a:ext cx="2152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en-US">
                <a:solidFill>
                  <a:srgbClr val="FF33CC"/>
                </a:solidFill>
                <a:latin typeface="Arial" panose="020B0604020202020204" pitchFamily="34" charset="0"/>
              </a:rPr>
              <a:t>Dirac equation</a:t>
            </a:r>
          </a:p>
        </p:txBody>
      </p:sp>
      <p:sp>
        <p:nvSpPr>
          <p:cNvPr id="330769" name="Text Box 17">
            <a:extLst>
              <a:ext uri="{FF2B5EF4-FFF2-40B4-BE49-F238E27FC236}">
                <a16:creationId xmlns:a16="http://schemas.microsoft.com/office/drawing/2014/main" id="{73C18C21-7BA1-4213-8C55-841489639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25" y="5919788"/>
            <a:ext cx="14557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en-US">
                <a:solidFill>
                  <a:srgbClr val="FF33CC"/>
                </a:solidFill>
                <a:latin typeface="Arial" panose="020B0604020202020204" pitchFamily="34" charset="0"/>
              </a:rPr>
              <a:t>Feynman</a:t>
            </a:r>
          </a:p>
          <a:p>
            <a:r>
              <a:rPr lang="pl-PL" altLang="en-US">
                <a:solidFill>
                  <a:srgbClr val="FF33CC"/>
                </a:solidFill>
                <a:latin typeface="Arial" panose="020B0604020202020204" pitchFamily="34" charset="0"/>
              </a:rPr>
              <a:t>diagrams</a:t>
            </a:r>
          </a:p>
        </p:txBody>
      </p:sp>
      <p:sp>
        <p:nvSpPr>
          <p:cNvPr id="330770" name="AutoShape 18">
            <a:extLst>
              <a:ext uri="{FF2B5EF4-FFF2-40B4-BE49-F238E27FC236}">
                <a16:creationId xmlns:a16="http://schemas.microsoft.com/office/drawing/2014/main" id="{DA349FB3-0474-4967-ABF6-7792742710D5}"/>
              </a:ext>
            </a:extLst>
          </p:cNvPr>
          <p:cNvSpPr>
            <a:spLocks/>
          </p:cNvSpPr>
          <p:nvPr/>
        </p:nvSpPr>
        <p:spPr bwMode="auto">
          <a:xfrm rot="-5388379">
            <a:off x="8295482" y="5393531"/>
            <a:ext cx="190500" cy="1004887"/>
          </a:xfrm>
          <a:prstGeom prst="leftBrace">
            <a:avLst>
              <a:gd name="adj1" fmla="val 43958"/>
              <a:gd name="adj2" fmla="val 50000"/>
            </a:avLst>
          </a:prstGeom>
          <a:noFill/>
          <a:ln w="25400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 altLang="en-US"/>
          </a:p>
        </p:txBody>
      </p:sp>
      <p:sp>
        <p:nvSpPr>
          <p:cNvPr id="330771" name="AutoShape 19">
            <a:extLst>
              <a:ext uri="{FF2B5EF4-FFF2-40B4-BE49-F238E27FC236}">
                <a16:creationId xmlns:a16="http://schemas.microsoft.com/office/drawing/2014/main" id="{21D93371-003F-4656-9316-3EC562A76D31}"/>
              </a:ext>
            </a:extLst>
          </p:cNvPr>
          <p:cNvSpPr>
            <a:spLocks/>
          </p:cNvSpPr>
          <p:nvPr/>
        </p:nvSpPr>
        <p:spPr bwMode="auto">
          <a:xfrm rot="-5388379">
            <a:off x="805657" y="3093243"/>
            <a:ext cx="152400" cy="684213"/>
          </a:xfrm>
          <a:prstGeom prst="leftBrace">
            <a:avLst>
              <a:gd name="adj1" fmla="val 37413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9768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0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0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0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0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0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0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0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0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30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0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0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0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0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0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30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0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0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30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9" grpId="0"/>
      <p:bldP spid="330760" grpId="0"/>
      <p:bldP spid="330761" grpId="0"/>
      <p:bldP spid="330763" grpId="0"/>
      <p:bldP spid="330765" grpId="0"/>
      <p:bldP spid="330768" grpId="0"/>
      <p:bldP spid="330769" grpId="0"/>
      <p:bldP spid="330770" grpId="0" animBg="1"/>
      <p:bldP spid="3307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>
            <a:extLst>
              <a:ext uri="{FF2B5EF4-FFF2-40B4-BE49-F238E27FC236}">
                <a16:creationId xmlns:a16="http://schemas.microsoft.com/office/drawing/2014/main" id="{54AD7DFC-87E5-4DB1-9CA4-390568E7A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8" y="306388"/>
            <a:ext cx="8991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explicitly correlated = Egil Hylleraas</a:t>
            </a:r>
          </a:p>
        </p:txBody>
      </p:sp>
      <p:graphicFrame>
        <p:nvGraphicFramePr>
          <p:cNvPr id="433155" name="Object 3">
            <a:extLst>
              <a:ext uri="{FF2B5EF4-FFF2-40B4-BE49-F238E27FC236}">
                <a16:creationId xmlns:a16="http://schemas.microsoft.com/office/drawing/2014/main" id="{BD8BC79D-5100-40CE-8A87-D5DE3B9FCF1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5438" y="1646238"/>
          <a:ext cx="8783637" cy="394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3" name="Równanie" r:id="rId3" imgW="1942920" imgH="876240" progId="Equation.3">
                  <p:embed/>
                </p:oleObj>
              </mc:Choice>
              <mc:Fallback>
                <p:oleObj name="Równanie" r:id="rId3" imgW="1942920" imgH="876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8" y="1646238"/>
                        <a:ext cx="8783637" cy="394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3156" name="Text Box 4">
            <a:extLst>
              <a:ext uri="{FF2B5EF4-FFF2-40B4-BE49-F238E27FC236}">
                <a16:creationId xmlns:a16="http://schemas.microsoft.com/office/drawing/2014/main" id="{0925125B-97EF-4251-9E3A-58741E625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219200"/>
            <a:ext cx="8847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pl-PL"/>
              <a:t>Zong-Chao_Yan_1997_J._Phys._B_At._Mol._Opt._Phys._30_012.pdf</a:t>
            </a:r>
            <a:endParaRPr lang="pl-PL" altLang="pl-PL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3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6" grpId="0"/>
    </p:bld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altLang="pl-PL" sz="2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altLang="pl-PL" sz="2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Pokaz na ekranie (4:3)</PresentationFormat>
  <Slides>24</Slides>
  <Notes>0</Notes>
  <HiddenSlides>1</HiddenSlide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5" baseType="lpstr">
      <vt:lpstr>Projekt domyślny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Li-like Pb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ZOA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Kontakt</dc:title>
  <dc:creator>Jacek Bieron</dc:creator>
  <cp:revision>131</cp:revision>
  <dcterms:created xsi:type="dcterms:W3CDTF">2002-04-10T21:03:59Z</dcterms:created>
  <dcterms:modified xsi:type="dcterms:W3CDTF">2019-01-28T21:27:20Z</dcterms:modified>
</cp:coreProperties>
</file>