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27" r:id="rId4"/>
    <p:sldMasterId id="2147483719" r:id="rId5"/>
    <p:sldMasterId id="2147483663" r:id="rId6"/>
    <p:sldMasterId id="2147483734" r:id="rId7"/>
  </p:sldMasterIdLst>
  <p:notesMasterIdLst>
    <p:notesMasterId r:id="rId23"/>
  </p:notesMasterIdLst>
  <p:handoutMasterIdLst>
    <p:handoutMasterId r:id="rId24"/>
  </p:handoutMasterIdLst>
  <p:sldIdLst>
    <p:sldId id="256" r:id="rId8"/>
    <p:sldId id="257" r:id="rId9"/>
    <p:sldId id="258" r:id="rId10"/>
    <p:sldId id="259" r:id="rId11"/>
    <p:sldId id="264" r:id="rId12"/>
    <p:sldId id="260" r:id="rId13"/>
    <p:sldId id="266" r:id="rId14"/>
    <p:sldId id="262" r:id="rId15"/>
    <p:sldId id="269" r:id="rId16"/>
    <p:sldId id="267" r:id="rId17"/>
    <p:sldId id="263" r:id="rId18"/>
    <p:sldId id="271" r:id="rId19"/>
    <p:sldId id="270" r:id="rId20"/>
    <p:sldId id="268" r:id="rId21"/>
    <p:sldId id="265" r:id="rId22"/>
  </p:sldIdLst>
  <p:sldSz cx="12192000" cy="6858000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Verdana" panose="020B060403050404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D1B"/>
    <a:srgbClr val="676767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5C2B4A-486F-4F96-BA80-A77DEA667113}" v="3" dt="2023-08-11T19:17:55.7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4" autoAdjust="0"/>
    <p:restoredTop sz="94660"/>
  </p:normalViewPr>
  <p:slideViewPr>
    <p:cSldViewPr snapToGrid="0">
      <p:cViewPr varScale="1">
        <p:scale>
          <a:sx n="76" d="100"/>
          <a:sy n="76" d="100"/>
        </p:scale>
        <p:origin x="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son, Stephanie (STFC,RAL,ISIS)" userId="fb9e1876-ffcf-45bf-abd9-b21078f88f3e" providerId="ADAL" clId="{425C2B4A-486F-4F96-BA80-A77DEA667113}"/>
    <pc:docChg chg="modMainMaster">
      <pc:chgData name="Richardson, Stephanie (STFC,RAL,ISIS)" userId="fb9e1876-ffcf-45bf-abd9-b21078f88f3e" providerId="ADAL" clId="{425C2B4A-486F-4F96-BA80-A77DEA667113}" dt="2023-08-11T19:17:55.756" v="2" actId="14826"/>
      <pc:docMkLst>
        <pc:docMk/>
      </pc:docMkLst>
      <pc:sldMasterChg chg="modSp">
        <pc:chgData name="Richardson, Stephanie (STFC,RAL,ISIS)" userId="fb9e1876-ffcf-45bf-abd9-b21078f88f3e" providerId="ADAL" clId="{425C2B4A-486F-4F96-BA80-A77DEA667113}" dt="2023-08-11T19:17:16.339" v="1" actId="14826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425C2B4A-486F-4F96-BA80-A77DEA667113}" dt="2023-08-11T19:17:16.339" v="1" actId="14826"/>
          <ac:picMkLst>
            <pc:docMk/>
            <pc:sldMasterMk cId="3837374745" sldId="2147483663"/>
            <ac:picMk id="7" creationId="{52AB5F44-508E-D5E3-9686-E5DB5331D657}"/>
          </ac:picMkLst>
        </pc:picChg>
      </pc:sldMasterChg>
      <pc:sldMasterChg chg="modSp">
        <pc:chgData name="Richardson, Stephanie (STFC,RAL,ISIS)" userId="fb9e1876-ffcf-45bf-abd9-b21078f88f3e" providerId="ADAL" clId="{425C2B4A-486F-4F96-BA80-A77DEA667113}" dt="2023-08-11T19:17:04.472" v="0" actId="14826"/>
        <pc:sldMasterMkLst>
          <pc:docMk/>
          <pc:sldMasterMk cId="2232557041" sldId="2147483719"/>
        </pc:sldMasterMkLst>
        <pc:picChg chg="mod">
          <ac:chgData name="Richardson, Stephanie (STFC,RAL,ISIS)" userId="fb9e1876-ffcf-45bf-abd9-b21078f88f3e" providerId="ADAL" clId="{425C2B4A-486F-4F96-BA80-A77DEA667113}" dt="2023-08-11T19:17:04.472" v="0" actId="14826"/>
          <ac:picMkLst>
            <pc:docMk/>
            <pc:sldMasterMk cId="2232557041" sldId="2147483719"/>
            <ac:picMk id="4" creationId="{C5EE97D3-004E-241C-1F4D-DA2001CE0425}"/>
          </ac:picMkLst>
        </pc:picChg>
      </pc:sldMasterChg>
      <pc:sldMasterChg chg="modSp">
        <pc:chgData name="Richardson, Stephanie (STFC,RAL,ISIS)" userId="fb9e1876-ffcf-45bf-abd9-b21078f88f3e" providerId="ADAL" clId="{425C2B4A-486F-4F96-BA80-A77DEA667113}" dt="2023-08-11T19:17:55.756" v="2" actId="14826"/>
        <pc:sldMasterMkLst>
          <pc:docMk/>
          <pc:sldMasterMk cId="3562387349" sldId="2147483734"/>
        </pc:sldMasterMkLst>
        <pc:picChg chg="mod">
          <ac:chgData name="Richardson, Stephanie (STFC,RAL,ISIS)" userId="fb9e1876-ffcf-45bf-abd9-b21078f88f3e" providerId="ADAL" clId="{425C2B4A-486F-4F96-BA80-A77DEA667113}" dt="2023-08-11T19:17:55.756" v="2" actId="14826"/>
          <ac:picMkLst>
            <pc:docMk/>
            <pc:sldMasterMk cId="3562387349" sldId="2147483734"/>
            <ac:picMk id="7" creationId="{52AB5F44-508E-D5E3-9686-E5DB5331D657}"/>
          </ac:picMkLst>
        </pc:picChg>
      </pc:sldMasterChg>
    </pc:docChg>
  </pc:docChgLst>
  <pc:docChgLst>
    <pc:chgData name="Richardson, Stephanie (STFC,RAL,ISIS)" userId="fb9e1876-ffcf-45bf-abd9-b21078f88f3e" providerId="ADAL" clId="{9AD97143-98FB-4579-9750-783D5C12E4A2}"/>
    <pc:docChg chg="undo custSel addSld delSld modSld sldOrd addMainMaster delMainMaster modMainMaster">
      <pc:chgData name="Richardson, Stephanie (STFC,RAL,ISIS)" userId="fb9e1876-ffcf-45bf-abd9-b21078f88f3e" providerId="ADAL" clId="{9AD97143-98FB-4579-9750-783D5C12E4A2}" dt="2023-06-13T10:37:38.715" v="172" actId="14826"/>
      <pc:docMkLst>
        <pc:docMk/>
      </pc:docMkLst>
      <pc:sldChg chg="del">
        <pc:chgData name="Richardson, Stephanie (STFC,RAL,ISIS)" userId="fb9e1876-ffcf-45bf-abd9-b21078f88f3e" providerId="ADAL" clId="{9AD97143-98FB-4579-9750-783D5C12E4A2}" dt="2023-06-13T09:44:59.998" v="5" actId="47"/>
        <pc:sldMkLst>
          <pc:docMk/>
          <pc:sldMk cId="1229566265" sldId="256"/>
        </pc:sldMkLst>
      </pc:sldChg>
      <pc:sldChg chg="modSp new mod">
        <pc:chgData name="Richardson, Stephanie (STFC,RAL,ISIS)" userId="fb9e1876-ffcf-45bf-abd9-b21078f88f3e" providerId="ADAL" clId="{9AD97143-98FB-4579-9750-783D5C12E4A2}" dt="2023-06-13T09:57:56.830" v="159" actId="27636"/>
        <pc:sldMkLst>
          <pc:docMk/>
          <pc:sldMk cId="1481826788" sldId="256"/>
        </pc:sldMkLst>
        <pc:spChg chg="mod">
          <ac:chgData name="Richardson, Stephanie (STFC,RAL,ISIS)" userId="fb9e1876-ffcf-45bf-abd9-b21078f88f3e" providerId="ADAL" clId="{9AD97143-98FB-4579-9750-783D5C12E4A2}" dt="2023-06-13T09:57:56.830" v="159" actId="27636"/>
          <ac:spMkLst>
            <pc:docMk/>
            <pc:sldMk cId="1481826788" sldId="256"/>
            <ac:spMk id="4" creationId="{F317514D-CA92-5C28-8A6F-C434B7EF14DE}"/>
          </ac:spMkLst>
        </pc:spChg>
        <pc:spChg chg="mod">
          <ac:chgData name="Richardson, Stephanie (STFC,RAL,ISIS)" userId="fb9e1876-ffcf-45bf-abd9-b21078f88f3e" providerId="ADAL" clId="{9AD97143-98FB-4579-9750-783D5C12E4A2}" dt="2023-06-13T09:57:56.820" v="158" actId="27636"/>
          <ac:spMkLst>
            <pc:docMk/>
            <pc:sldMk cId="1481826788" sldId="256"/>
            <ac:spMk id="5" creationId="{F4CC80D5-0EB8-807C-B0E7-140CDCF28F4C}"/>
          </ac:spMkLst>
        </pc:spChg>
      </pc:sldChg>
      <pc:sldChg chg="new del">
        <pc:chgData name="Richardson, Stephanie (STFC,RAL,ISIS)" userId="fb9e1876-ffcf-45bf-abd9-b21078f88f3e" providerId="ADAL" clId="{9AD97143-98FB-4579-9750-783D5C12E4A2}" dt="2023-06-13T09:50:27.893" v="42" actId="47"/>
        <pc:sldMkLst>
          <pc:docMk/>
          <pc:sldMk cId="3957375093" sldId="256"/>
        </pc:sldMkLst>
      </pc:sldChg>
      <pc:sldChg chg="new del">
        <pc:chgData name="Richardson, Stephanie (STFC,RAL,ISIS)" userId="fb9e1876-ffcf-45bf-abd9-b21078f88f3e" providerId="ADAL" clId="{9AD97143-98FB-4579-9750-783D5C12E4A2}" dt="2023-06-13T09:58:26.490" v="161" actId="47"/>
        <pc:sldMkLst>
          <pc:docMk/>
          <pc:sldMk cId="487648230" sldId="257"/>
        </pc:sldMkLst>
      </pc:sldChg>
      <pc:sldChg chg="new">
        <pc:chgData name="Richardson, Stephanie (STFC,RAL,ISIS)" userId="fb9e1876-ffcf-45bf-abd9-b21078f88f3e" providerId="ADAL" clId="{9AD97143-98FB-4579-9750-783D5C12E4A2}" dt="2023-06-13T10:05:27.475" v="169" actId="680"/>
        <pc:sldMkLst>
          <pc:docMk/>
          <pc:sldMk cId="583982086" sldId="257"/>
        </pc:sldMkLst>
      </pc:sldChg>
      <pc:sldChg chg="new">
        <pc:chgData name="Richardson, Stephanie (STFC,RAL,ISIS)" userId="fb9e1876-ffcf-45bf-abd9-b21078f88f3e" providerId="ADAL" clId="{9AD97143-98FB-4579-9750-783D5C12E4A2}" dt="2023-06-13T10:05:34.385" v="170" actId="680"/>
        <pc:sldMkLst>
          <pc:docMk/>
          <pc:sldMk cId="3699373884" sldId="258"/>
        </pc:sldMkLst>
      </pc:sldChg>
      <pc:sldChg chg="new">
        <pc:chgData name="Richardson, Stephanie (STFC,RAL,ISIS)" userId="fb9e1876-ffcf-45bf-abd9-b21078f88f3e" providerId="ADAL" clId="{9AD97143-98FB-4579-9750-783D5C12E4A2}" dt="2023-06-13T10:05:37.535" v="171" actId="680"/>
        <pc:sldMkLst>
          <pc:docMk/>
          <pc:sldMk cId="67218123" sldId="259"/>
        </pc:sldMkLst>
      </pc:sldChg>
      <pc:sldChg chg="del">
        <pc:chgData name="Richardson, Stephanie (STFC,RAL,ISIS)" userId="fb9e1876-ffcf-45bf-abd9-b21078f88f3e" providerId="ADAL" clId="{9AD97143-98FB-4579-9750-783D5C12E4A2}" dt="2023-06-13T09:45:00.983" v="6" actId="47"/>
        <pc:sldMkLst>
          <pc:docMk/>
          <pc:sldMk cId="1187316113" sldId="263"/>
        </pc:sldMkLst>
      </pc:sldChg>
      <pc:sldChg chg="new del ord">
        <pc:chgData name="Richardson, Stephanie (STFC,RAL,ISIS)" userId="fb9e1876-ffcf-45bf-abd9-b21078f88f3e" providerId="ADAL" clId="{9AD97143-98FB-4579-9750-783D5C12E4A2}" dt="2023-06-13T09:46:03.793" v="18" actId="47"/>
        <pc:sldMkLst>
          <pc:docMk/>
          <pc:sldMk cId="2346451150" sldId="264"/>
        </pc:sldMkLst>
      </pc:sldChg>
      <pc:sldChg chg="new del ord">
        <pc:chgData name="Richardson, Stephanie (STFC,RAL,ISIS)" userId="fb9e1876-ffcf-45bf-abd9-b21078f88f3e" providerId="ADAL" clId="{9AD97143-98FB-4579-9750-783D5C12E4A2}" dt="2023-06-13T09:46:04.716" v="19" actId="47"/>
        <pc:sldMkLst>
          <pc:docMk/>
          <pc:sldMk cId="869075889" sldId="265"/>
        </pc:sldMkLst>
      </pc:sldChg>
      <pc:sldChg chg="new del ord">
        <pc:chgData name="Richardson, Stephanie (STFC,RAL,ISIS)" userId="fb9e1876-ffcf-45bf-abd9-b21078f88f3e" providerId="ADAL" clId="{9AD97143-98FB-4579-9750-783D5C12E4A2}" dt="2023-06-13T09:46:06.077" v="21" actId="47"/>
        <pc:sldMkLst>
          <pc:docMk/>
          <pc:sldMk cId="3532201644" sldId="266"/>
        </pc:sldMkLst>
      </pc:sldChg>
      <pc:sldChg chg="new del ord">
        <pc:chgData name="Richardson, Stephanie (STFC,RAL,ISIS)" userId="fb9e1876-ffcf-45bf-abd9-b21078f88f3e" providerId="ADAL" clId="{9AD97143-98FB-4579-9750-783D5C12E4A2}" dt="2023-06-13T09:46:05.263" v="20" actId="47"/>
        <pc:sldMkLst>
          <pc:docMk/>
          <pc:sldMk cId="1735777302" sldId="267"/>
        </pc:sldMkLst>
      </pc:sldChg>
      <pc:sldMasterChg chg="modSp mod addSldLayout delSldLayout modSldLayout">
        <pc:chgData name="Richardson, Stephanie (STFC,RAL,ISIS)" userId="fb9e1876-ffcf-45bf-abd9-b21078f88f3e" providerId="ADAL" clId="{9AD97143-98FB-4579-9750-783D5C12E4A2}" dt="2023-06-13T10:04:03.236" v="167" actId="6014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9AD97143-98FB-4579-9750-783D5C12E4A2}" dt="2023-06-13T09:55:44.891" v="153" actId="14826"/>
          <ac:picMkLst>
            <pc:docMk/>
            <pc:sldMasterMk cId="3837374745" sldId="2147483663"/>
            <ac:picMk id="7" creationId="{52AB5F44-508E-D5E3-9686-E5DB5331D657}"/>
          </ac:picMkLst>
        </pc:picChg>
        <pc:sldLayoutChg chg="del">
          <pc:chgData name="Richardson, Stephanie (STFC,RAL,ISIS)" userId="fb9e1876-ffcf-45bf-abd9-b21078f88f3e" providerId="ADAL" clId="{9AD97143-98FB-4579-9750-783D5C12E4A2}" dt="2023-06-13T09:58:47.520" v="164" actId="2696"/>
          <pc:sldLayoutMkLst>
            <pc:docMk/>
            <pc:sldMasterMk cId="3837374745" sldId="2147483663"/>
            <pc:sldLayoutMk cId="1028419414" sldId="2147483670"/>
          </pc:sldLayoutMkLst>
        </pc:sldLayoutChg>
        <pc:sldLayoutChg chg="modSp mod">
          <pc:chgData name="Richardson, Stephanie (STFC,RAL,ISIS)" userId="fb9e1876-ffcf-45bf-abd9-b21078f88f3e" providerId="ADAL" clId="{9AD97143-98FB-4579-9750-783D5C12E4A2}" dt="2023-06-13T09:49:08.927" v="36" actId="14100"/>
          <pc:sldLayoutMkLst>
            <pc:docMk/>
            <pc:sldMasterMk cId="3837374745" sldId="2147483663"/>
            <pc:sldLayoutMk cId="1309071196" sldId="2147483671"/>
          </pc:sldLayoutMkLst>
          <pc:spChg chg="mod">
            <ac:chgData name="Richardson, Stephanie (STFC,RAL,ISIS)" userId="fb9e1876-ffcf-45bf-abd9-b21078f88f3e" providerId="ADAL" clId="{9AD97143-98FB-4579-9750-783D5C12E4A2}" dt="2023-06-13T09:49:02.437" v="34" actId="14100"/>
            <ac:spMkLst>
              <pc:docMk/>
              <pc:sldMasterMk cId="3837374745" sldId="2147483663"/>
              <pc:sldLayoutMk cId="1309071196" sldId="2147483671"/>
              <ac:spMk id="3" creationId="{D0882BAE-96E7-8067-F384-6C81451D56C7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49:05.097" v="35" actId="14100"/>
            <ac:spMkLst>
              <pc:docMk/>
              <pc:sldMasterMk cId="3837374745" sldId="2147483663"/>
              <pc:sldLayoutMk cId="1309071196" sldId="2147483671"/>
              <ac:spMk id="4" creationId="{F017ED95-2655-DA64-A0CC-0DB50CEC6D30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49:08.927" v="36" actId="14100"/>
            <ac:spMkLst>
              <pc:docMk/>
              <pc:sldMasterMk cId="3837374745" sldId="2147483663"/>
              <pc:sldLayoutMk cId="1309071196" sldId="2147483671"/>
              <ac:spMk id="8" creationId="{57006FAE-DBD1-BA77-7F74-11A8DCE9D304}"/>
            </ac:spMkLst>
          </pc:spChg>
        </pc:sldLayoutChg>
        <pc:sldLayoutChg chg="modSp del mod">
          <pc:chgData name="Richardson, Stephanie (STFC,RAL,ISIS)" userId="fb9e1876-ffcf-45bf-abd9-b21078f88f3e" providerId="ADAL" clId="{9AD97143-98FB-4579-9750-783D5C12E4A2}" dt="2023-06-13T09:49:19.383" v="38" actId="2696"/>
          <pc:sldLayoutMkLst>
            <pc:docMk/>
            <pc:sldMasterMk cId="3837374745" sldId="2147483663"/>
            <pc:sldLayoutMk cId="131455711" sldId="2147483673"/>
          </pc:sldLayoutMkLst>
          <pc:spChg chg="mod">
            <ac:chgData name="Richardson, Stephanie (STFC,RAL,ISIS)" userId="fb9e1876-ffcf-45bf-abd9-b21078f88f3e" providerId="ADAL" clId="{9AD97143-98FB-4579-9750-783D5C12E4A2}" dt="2023-06-13T09:49:17.923" v="37" actId="14100"/>
            <ac:spMkLst>
              <pc:docMk/>
              <pc:sldMasterMk cId="3837374745" sldId="2147483663"/>
              <pc:sldLayoutMk cId="131455711" sldId="2147483673"/>
              <ac:spMk id="3" creationId="{4CC73CB0-95F2-D5D0-1F36-A5C150CB2F7E}"/>
            </ac:spMkLst>
          </pc:spChg>
        </pc:sldLayoutChg>
        <pc:sldLayoutChg chg="del">
          <pc:chgData name="Richardson, Stephanie (STFC,RAL,ISIS)" userId="fb9e1876-ffcf-45bf-abd9-b21078f88f3e" providerId="ADAL" clId="{9AD97143-98FB-4579-9750-783D5C12E4A2}" dt="2023-06-13T09:49:21.023" v="39" actId="2696"/>
          <pc:sldLayoutMkLst>
            <pc:docMk/>
            <pc:sldMasterMk cId="3837374745" sldId="2147483663"/>
            <pc:sldLayoutMk cId="3491272922" sldId="2147483674"/>
          </pc:sldLayoutMkLst>
        </pc:sldLayoutChg>
        <pc:sldLayoutChg chg="add del mod">
          <pc:chgData name="Richardson, Stephanie (STFC,RAL,ISIS)" userId="fb9e1876-ffcf-45bf-abd9-b21078f88f3e" providerId="ADAL" clId="{9AD97143-98FB-4579-9750-783D5C12E4A2}" dt="2023-06-13T10:04:03.236" v="167" actId="6014"/>
          <pc:sldLayoutMkLst>
            <pc:docMk/>
            <pc:sldMasterMk cId="3837374745" sldId="2147483663"/>
            <pc:sldLayoutMk cId="1238967463" sldId="2147483744"/>
          </pc:sldLayoutMkLst>
        </pc:sldLayoutChg>
      </pc:sldMasterChg>
      <pc:sldMasterChg chg="del addSldLayout delSldLayout modSldLayout sldLayoutOrd">
        <pc:chgData name="Richardson, Stephanie (STFC,RAL,ISIS)" userId="fb9e1876-ffcf-45bf-abd9-b21078f88f3e" providerId="ADAL" clId="{9AD97143-98FB-4579-9750-783D5C12E4A2}" dt="2023-06-13T09:55:33.113" v="151" actId="2696"/>
        <pc:sldMasterMkLst>
          <pc:docMk/>
          <pc:sldMasterMk cId="1988553359" sldId="2147483712"/>
        </pc:sldMasterMkLst>
        <pc:sldLayoutChg chg="del">
          <pc:chgData name="Richardson, Stephanie (STFC,RAL,ISIS)" userId="fb9e1876-ffcf-45bf-abd9-b21078f88f3e" providerId="ADAL" clId="{9AD97143-98FB-4579-9750-783D5C12E4A2}" dt="2023-06-13T09:55:33.102" v="148" actId="2696"/>
          <pc:sldLayoutMkLst>
            <pc:docMk/>
            <pc:sldMasterMk cId="1988553359" sldId="2147483712"/>
            <pc:sldLayoutMk cId="3192206052" sldId="2147483713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7:34.623" v="27" actId="2696"/>
          <pc:sldLayoutMkLst>
            <pc:docMk/>
            <pc:sldMasterMk cId="1988553359" sldId="2147483712"/>
            <pc:sldLayoutMk cId="2853269508" sldId="2147483714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5:33.102" v="149" actId="2696"/>
          <pc:sldLayoutMkLst>
            <pc:docMk/>
            <pc:sldMasterMk cId="1988553359" sldId="2147483712"/>
            <pc:sldLayoutMk cId="4126579370" sldId="2147483715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7:35.553" v="28" actId="2696"/>
          <pc:sldLayoutMkLst>
            <pc:docMk/>
            <pc:sldMasterMk cId="1988553359" sldId="2147483712"/>
            <pc:sldLayoutMk cId="2480453323" sldId="2147483716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5:33.102" v="150" actId="2696"/>
          <pc:sldLayoutMkLst>
            <pc:docMk/>
            <pc:sldMasterMk cId="1988553359" sldId="2147483712"/>
            <pc:sldLayoutMk cId="2368600610" sldId="2147483717"/>
          </pc:sldLayoutMkLst>
        </pc:sldLayoutChg>
        <pc:sldLayoutChg chg="del ord">
          <pc:chgData name="Richardson, Stephanie (STFC,RAL,ISIS)" userId="fb9e1876-ffcf-45bf-abd9-b21078f88f3e" providerId="ADAL" clId="{9AD97143-98FB-4579-9750-783D5C12E4A2}" dt="2023-06-13T09:48:14.183" v="32" actId="2696"/>
          <pc:sldLayoutMkLst>
            <pc:docMk/>
            <pc:sldMasterMk cId="1988553359" sldId="2147483712"/>
            <pc:sldLayoutMk cId="1429509868" sldId="2147483718"/>
          </pc:sldLayoutMkLst>
        </pc:sldLayoutChg>
        <pc:sldLayoutChg chg="new del mod replId">
          <pc:chgData name="Richardson, Stephanie (STFC,RAL,ISIS)" userId="fb9e1876-ffcf-45bf-abd9-b21078f88f3e" providerId="ADAL" clId="{9AD97143-98FB-4579-9750-783D5C12E4A2}" dt="2023-06-13T09:47:51.505" v="31" actId="2696"/>
          <pc:sldLayoutMkLst>
            <pc:docMk/>
            <pc:sldMasterMk cId="1988553359" sldId="2147483712"/>
            <pc:sldLayoutMk cId="2225168723" sldId="2147483734"/>
          </pc:sldLayoutMkLst>
        </pc:sldLayoutChg>
      </pc:sldMasterChg>
      <pc:sldMasterChg chg="mod addSldLayout delSldLayout modSldLayout">
        <pc:chgData name="Richardson, Stephanie (STFC,RAL,ISIS)" userId="fb9e1876-ffcf-45bf-abd9-b21078f88f3e" providerId="ADAL" clId="{9AD97143-98FB-4579-9750-783D5C12E4A2}" dt="2023-06-13T10:00:01.010" v="166"/>
        <pc:sldMasterMkLst>
          <pc:docMk/>
          <pc:sldMasterMk cId="2232557041" sldId="2147483719"/>
        </pc:sldMasterMkLst>
        <pc:sldLayoutChg chg="modSp mod">
          <pc:chgData name="Richardson, Stephanie (STFC,RAL,ISIS)" userId="fb9e1876-ffcf-45bf-abd9-b21078f88f3e" providerId="ADAL" clId="{9AD97143-98FB-4579-9750-783D5C12E4A2}" dt="2023-06-13T09:53:08.643" v="53" actId="14100"/>
          <pc:sldLayoutMkLst>
            <pc:docMk/>
            <pc:sldMasterMk cId="2232557041" sldId="2147483719"/>
            <pc:sldLayoutMk cId="1675949791" sldId="2147483721"/>
          </pc:sldLayoutMkLst>
          <pc:spChg chg="mod">
            <ac:chgData name="Richardson, Stephanie (STFC,RAL,ISIS)" userId="fb9e1876-ffcf-45bf-abd9-b21078f88f3e" providerId="ADAL" clId="{9AD97143-98FB-4579-9750-783D5C12E4A2}" dt="2023-06-13T09:53:02.219" v="51" actId="14100"/>
            <ac:spMkLst>
              <pc:docMk/>
              <pc:sldMasterMk cId="2232557041" sldId="2147483719"/>
              <pc:sldLayoutMk cId="1675949791" sldId="2147483721"/>
              <ac:spMk id="5" creationId="{BCE196B2-446B-C638-E24B-42F7A659B1DC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3:08.643" v="53" actId="14100"/>
            <ac:spMkLst>
              <pc:docMk/>
              <pc:sldMasterMk cId="2232557041" sldId="2147483719"/>
              <pc:sldLayoutMk cId="1675949791" sldId="2147483721"/>
              <ac:spMk id="6" creationId="{9E2D15B4-3C1F-6E32-114C-0E3C063437E2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3:00.202" v="50" actId="14100"/>
            <ac:spMkLst>
              <pc:docMk/>
              <pc:sldMasterMk cId="2232557041" sldId="2147483719"/>
              <pc:sldLayoutMk cId="1675949791" sldId="2147483721"/>
              <ac:spMk id="7" creationId="{6D58FB62-6305-D775-94D1-00380F2AC31D}"/>
            </ac:spMkLst>
          </pc:spChg>
        </pc:sldLayoutChg>
        <pc:sldLayoutChg chg="del">
          <pc:chgData name="Richardson, Stephanie (STFC,RAL,ISIS)" userId="fb9e1876-ffcf-45bf-abd9-b21078f88f3e" providerId="ADAL" clId="{9AD97143-98FB-4579-9750-783D5C12E4A2}" dt="2023-06-13T09:47:24.373" v="26" actId="2696"/>
          <pc:sldLayoutMkLst>
            <pc:docMk/>
            <pc:sldMasterMk cId="2232557041" sldId="2147483719"/>
            <pc:sldLayoutMk cId="1922209044" sldId="2147483722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0:02.353" v="40" actId="2696"/>
          <pc:sldLayoutMkLst>
            <pc:docMk/>
            <pc:sldMasterMk cId="2232557041" sldId="2147483719"/>
            <pc:sldLayoutMk cId="1863908208" sldId="2147483723"/>
          </pc:sldLayoutMkLst>
        </pc:sldLayoutChg>
        <pc:sldLayoutChg chg="modSp mod">
          <pc:chgData name="Richardson, Stephanie (STFC,RAL,ISIS)" userId="fb9e1876-ffcf-45bf-abd9-b21078f88f3e" providerId="ADAL" clId="{9AD97143-98FB-4579-9750-783D5C12E4A2}" dt="2023-06-13T09:55:17.820" v="147" actId="14100"/>
          <pc:sldLayoutMkLst>
            <pc:docMk/>
            <pc:sldMasterMk cId="2232557041" sldId="2147483719"/>
            <pc:sldLayoutMk cId="1747815310" sldId="2147483724"/>
          </pc:sldLayoutMkLst>
          <pc:spChg chg="mod">
            <ac:chgData name="Richardson, Stephanie (STFC,RAL,ISIS)" userId="fb9e1876-ffcf-45bf-abd9-b21078f88f3e" providerId="ADAL" clId="{9AD97143-98FB-4579-9750-783D5C12E4A2}" dt="2023-06-13T09:55:17.820" v="147" actId="14100"/>
            <ac:spMkLst>
              <pc:docMk/>
              <pc:sldMasterMk cId="2232557041" sldId="2147483719"/>
              <pc:sldLayoutMk cId="1747815310" sldId="2147483724"/>
              <ac:spMk id="4" creationId="{D3A8A21F-2C7D-3EED-D3DE-935B34DCFB6C}"/>
            </ac:spMkLst>
          </pc:spChg>
        </pc:sldLayoutChg>
        <pc:sldLayoutChg chg="mod">
          <pc:chgData name="Richardson, Stephanie (STFC,RAL,ISIS)" userId="fb9e1876-ffcf-45bf-abd9-b21078f88f3e" providerId="ADAL" clId="{9AD97143-98FB-4579-9750-783D5C12E4A2}" dt="2023-06-13T09:52:36.938" v="49" actId="6014"/>
          <pc:sldLayoutMkLst>
            <pc:docMk/>
            <pc:sldMasterMk cId="2232557041" sldId="2147483719"/>
            <pc:sldLayoutMk cId="3910029188" sldId="2147483725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4:59.998" v="5" actId="47"/>
          <pc:sldLayoutMkLst>
            <pc:docMk/>
            <pc:sldMasterMk cId="2232557041" sldId="2147483719"/>
            <pc:sldLayoutMk cId="963376447" sldId="2147483726"/>
          </pc:sldLayoutMkLst>
        </pc:sldLayoutChg>
        <pc:sldLayoutChg chg="new del mod">
          <pc:chgData name="Richardson, Stephanie (STFC,RAL,ISIS)" userId="fb9e1876-ffcf-45bf-abd9-b21078f88f3e" providerId="ADAL" clId="{9AD97143-98FB-4579-9750-783D5C12E4A2}" dt="2023-06-13T09:51:18.793" v="46" actId="2696"/>
          <pc:sldLayoutMkLst>
            <pc:docMk/>
            <pc:sldMasterMk cId="2232557041" sldId="2147483719"/>
            <pc:sldLayoutMk cId="2812007920" sldId="2147483726"/>
          </pc:sldLayoutMkLst>
        </pc:sldLayoutChg>
        <pc:sldLayoutChg chg="addSp delSp modSp add mod modTransition">
          <pc:chgData name="Richardson, Stephanie (STFC,RAL,ISIS)" userId="fb9e1876-ffcf-45bf-abd9-b21078f88f3e" providerId="ADAL" clId="{9AD97143-98FB-4579-9750-783D5C12E4A2}" dt="2023-06-13T09:55:09.755" v="146" actId="6014"/>
          <pc:sldLayoutMkLst>
            <pc:docMk/>
            <pc:sldMasterMk cId="2232557041" sldId="2147483719"/>
            <pc:sldLayoutMk cId="3623609204" sldId="2147483726"/>
          </pc:sldLayoutMkLst>
          <pc:spChg chg="add mod">
            <ac:chgData name="Richardson, Stephanie (STFC,RAL,ISIS)" userId="fb9e1876-ffcf-45bf-abd9-b21078f88f3e" providerId="ADAL" clId="{9AD97143-98FB-4579-9750-783D5C12E4A2}" dt="2023-06-13T09:54:20.608" v="129" actId="14100"/>
            <ac:spMkLst>
              <pc:docMk/>
              <pc:sldMasterMk cId="2232557041" sldId="2147483719"/>
              <pc:sldLayoutMk cId="3623609204" sldId="2147483726"/>
              <ac:spMk id="2" creationId="{39A72C94-07DD-E2CA-345A-A35125CE44A6}"/>
            </ac:spMkLst>
          </pc:spChg>
          <pc:spChg chg="add mod">
            <ac:chgData name="Richardson, Stephanie (STFC,RAL,ISIS)" userId="fb9e1876-ffcf-45bf-abd9-b21078f88f3e" providerId="ADAL" clId="{9AD97143-98FB-4579-9750-783D5C12E4A2}" dt="2023-06-13T09:54:25.892" v="133" actId="408"/>
            <ac:spMkLst>
              <pc:docMk/>
              <pc:sldMasterMk cId="2232557041" sldId="2147483719"/>
              <pc:sldLayoutMk cId="3623609204" sldId="2147483726"/>
              <ac:spMk id="3" creationId="{1BFA7CDF-E186-FDDF-CF2E-0B3F10DB84DD}"/>
            </ac:spMkLst>
          </pc:spChg>
          <pc:spChg chg="add del">
            <ac:chgData name="Richardson, Stephanie (STFC,RAL,ISIS)" userId="fb9e1876-ffcf-45bf-abd9-b21078f88f3e" providerId="ADAL" clId="{9AD97143-98FB-4579-9750-783D5C12E4A2}" dt="2023-06-13T09:54:32.809" v="134" actId="11529"/>
            <ac:spMkLst>
              <pc:docMk/>
              <pc:sldMasterMk cId="2232557041" sldId="2147483719"/>
              <pc:sldLayoutMk cId="3623609204" sldId="2147483726"/>
              <ac:spMk id="4" creationId="{97D7855A-65D1-22A7-5579-ACA2935602DA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4:22.662" v="132" actId="1038"/>
            <ac:spMkLst>
              <pc:docMk/>
              <pc:sldMasterMk cId="2232557041" sldId="2147483719"/>
              <pc:sldLayoutMk cId="3623609204" sldId="2147483726"/>
              <ac:spMk id="6" creationId="{9E2D15B4-3C1F-6E32-114C-0E3C063437E2}"/>
            </ac:spMkLst>
          </pc:spChg>
          <pc:spChg chg="del">
            <ac:chgData name="Richardson, Stephanie (STFC,RAL,ISIS)" userId="fb9e1876-ffcf-45bf-abd9-b21078f88f3e" providerId="ADAL" clId="{9AD97143-98FB-4579-9750-783D5C12E4A2}" dt="2023-06-13T09:53:29.553" v="56" actId="478"/>
            <ac:spMkLst>
              <pc:docMk/>
              <pc:sldMasterMk cId="2232557041" sldId="2147483719"/>
              <pc:sldLayoutMk cId="3623609204" sldId="2147483726"/>
              <ac:spMk id="7" creationId="{6D58FB62-6305-D775-94D1-00380F2AC31D}"/>
            </ac:spMkLst>
          </pc:spChg>
          <pc:spChg chg="add mod">
            <ac:chgData name="Richardson, Stephanie (STFC,RAL,ISIS)" userId="fb9e1876-ffcf-45bf-abd9-b21078f88f3e" providerId="ADAL" clId="{9AD97143-98FB-4579-9750-783D5C12E4A2}" dt="2023-06-13T09:54:56.659" v="145" actId="14100"/>
            <ac:spMkLst>
              <pc:docMk/>
              <pc:sldMasterMk cId="2232557041" sldId="2147483719"/>
              <pc:sldLayoutMk cId="3623609204" sldId="2147483726"/>
              <ac:spMk id="8" creationId="{4A93167B-5805-9EBB-6E54-360D545AFA1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2652264531" sldId="2147483754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4" creationId="{B7783C9B-D14B-899C-B084-D233E5CF9D89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5" creationId="{2E2C38EF-93AE-9214-FDFE-009AE71CD7A1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6" creationId="{4E881CBA-3EB3-43A7-D2FA-2410CF2BAE2D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831121784" sldId="2147483755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4" creationId="{0311ECD2-7228-FC6F-D057-E1D381721D2D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5" creationId="{A0501347-B148-1746-115D-B3672939A7E1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6" creationId="{E474C7FE-56F7-317A-6A29-7F808D2B3C8A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672187643" sldId="2147483756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4" creationId="{DC61FB1F-7BDA-DC86-9EF3-DB36350C8D2F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5" creationId="{C77E4339-5CB2-7EDB-C9AA-C007FA14F698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6" creationId="{1B47BCC8-EC59-1A12-7C24-DEA423BC7F7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546897535" sldId="2147483757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5" creationId="{C400EE24-2BFB-8E46-2E66-3BA36D59A1CA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6" creationId="{F5F2556D-B5E1-EF44-908B-500C8837B6D3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7" creationId="{36B4910F-1642-C042-4D26-BC4F3A55A63E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075672927" sldId="2147483758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7" creationId="{CF70523E-13BC-6AF4-F44B-1E81F5078040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8" creationId="{22ACC21D-81ED-0C7F-2CF7-CFDE23016EBF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9" creationId="{A75BA4D1-1395-871F-083F-CCC3ADAA767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07841998" sldId="2147483759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3" creationId="{ACA4210A-8AD6-DB76-6435-6F1565CF23B3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4" creationId="{E65DFFE2-973C-8808-2027-0A0826D0678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5" creationId="{2827C7D8-7501-4918-C3A4-210FC2D1AD31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528458597" sldId="2147483760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5" creationId="{0BBF7D06-9178-0519-324E-D3FAE1553A1C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6" creationId="{DDED0C21-14CC-0A4D-09D2-207115B3D4DC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7" creationId="{094D343D-82C5-3AAA-AADD-2197F991E673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264549565" sldId="2147483761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5" creationId="{687748DA-A10C-6B03-FEDA-D99AE6E85A9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6" creationId="{5009BA5F-3B12-9A62-2D70-80CF77B9951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7" creationId="{361A75CB-A493-E2D5-0C56-6C9F25C86CA4}"/>
            </ac:spMkLst>
          </pc:spChg>
        </pc:sldLayoutChg>
      </pc:sldMasterChg>
      <pc:sldMasterChg chg="modSp mod modSldLayout">
        <pc:chgData name="Richardson, Stephanie (STFC,RAL,ISIS)" userId="fb9e1876-ffcf-45bf-abd9-b21078f88f3e" providerId="ADAL" clId="{9AD97143-98FB-4579-9750-783D5C12E4A2}" dt="2023-06-13T10:37:38.715" v="172" actId="14826"/>
        <pc:sldMasterMkLst>
          <pc:docMk/>
          <pc:sldMasterMk cId="3796829732" sldId="2147483727"/>
        </pc:sldMasterMkLst>
        <pc:picChg chg="mod">
          <ac:chgData name="Richardson, Stephanie (STFC,RAL,ISIS)" userId="fb9e1876-ffcf-45bf-abd9-b21078f88f3e" providerId="ADAL" clId="{9AD97143-98FB-4579-9750-783D5C12E4A2}" dt="2023-06-13T10:37:38.715" v="172" actId="14826"/>
          <ac:picMkLst>
            <pc:docMk/>
            <pc:sldMasterMk cId="3796829732" sldId="2147483727"/>
            <ac:picMk id="4" creationId="{C5EE97D3-004E-241C-1F4D-DA2001CE0425}"/>
          </ac:picMkLst>
        </pc:picChg>
        <pc:sldLayoutChg chg="mod">
          <pc:chgData name="Richardson, Stephanie (STFC,RAL,ISIS)" userId="fb9e1876-ffcf-45bf-abd9-b21078f88f3e" providerId="ADAL" clId="{9AD97143-98FB-4579-9750-783D5C12E4A2}" dt="2023-06-13T09:47:07.019" v="25" actId="6014"/>
          <pc:sldLayoutMkLst>
            <pc:docMk/>
            <pc:sldMasterMk cId="3796829732" sldId="2147483727"/>
            <pc:sldLayoutMk cId="1361455900" sldId="2147483733"/>
          </pc:sldLayoutMkLst>
        </pc:sldLayoutChg>
      </pc:sldMasterChg>
      <pc:sldMasterChg chg="new del mod addSldLayout delSldLayout">
        <pc:chgData name="Richardson, Stephanie (STFC,RAL,ISIS)" userId="fb9e1876-ffcf-45bf-abd9-b21078f88f3e" providerId="ADAL" clId="{9AD97143-98FB-4579-9750-783D5C12E4A2}" dt="2023-06-13T09:50:58.333" v="44" actId="6938"/>
        <pc:sldMasterMkLst>
          <pc:docMk/>
          <pc:sldMasterMk cId="2547378874" sldId="2147483734"/>
        </pc:sldMasterMkLst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173839450" sldId="2147483735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467079635" sldId="2147483736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881842932" sldId="2147483737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509497509" sldId="2147483738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104118082" sldId="2147483739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458179380" sldId="2147483740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874716688" sldId="2147483741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545531455" sldId="2147483742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260352868" sldId="2147483743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25583450" sldId="2147483744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583740436" sldId="2147483745"/>
          </pc:sldLayoutMkLst>
        </pc:sldLayoutChg>
      </pc:sldMasterChg>
      <pc:sldMasterChg chg="add mod addSldLayout delSldLayout modSldLayout">
        <pc:chgData name="Richardson, Stephanie (STFC,RAL,ISIS)" userId="fb9e1876-ffcf-45bf-abd9-b21078f88f3e" providerId="ADAL" clId="{9AD97143-98FB-4579-9750-783D5C12E4A2}" dt="2023-06-13T10:04:22.250" v="168" actId="6014"/>
        <pc:sldMasterMkLst>
          <pc:docMk/>
          <pc:sldMasterMk cId="3562387349" sldId="2147483734"/>
        </pc:sldMasterMkLst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379747361" sldId="2147483735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180950474" sldId="2147483736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187053031" sldId="2147483737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1905161976" sldId="2147483738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3538624153" sldId="2147483739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831710968" sldId="2147483740"/>
          </pc:sldLayoutMkLst>
        </pc:sldLayoutChg>
        <pc:sldLayoutChg chg="add del mod replId">
          <pc:chgData name="Richardson, Stephanie (STFC,RAL,ISIS)" userId="fb9e1876-ffcf-45bf-abd9-b21078f88f3e" providerId="ADAL" clId="{9AD97143-98FB-4579-9750-783D5C12E4A2}" dt="2023-06-13T09:58:53.153" v="165" actId="2696"/>
          <pc:sldLayoutMkLst>
            <pc:docMk/>
            <pc:sldMasterMk cId="3562387349" sldId="2147483734"/>
            <pc:sldLayoutMk cId="532212873" sldId="2147483741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539774327" sldId="2147483742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219480384" sldId="2147483743"/>
          </pc:sldLayoutMkLst>
        </pc:sldLayoutChg>
        <pc:sldLayoutChg chg="mod">
          <pc:chgData name="Richardson, Stephanie (STFC,RAL,ISIS)" userId="fb9e1876-ffcf-45bf-abd9-b21078f88f3e" providerId="ADAL" clId="{9AD97143-98FB-4579-9750-783D5C12E4A2}" dt="2023-06-13T10:04:22.250" v="168" actId="6014"/>
          <pc:sldLayoutMkLst>
            <pc:docMk/>
            <pc:sldMasterMk cId="3562387349" sldId="2147483734"/>
            <pc:sldLayoutMk cId="3840627009" sldId="214748374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05F7F-2202-4FEC-8198-6004284E7FBF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DC483-4219-4BB1-9010-649AE5246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342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" y="0"/>
            <a:ext cx="12190811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0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CD630-3C19-4F0A-90E7-B130C7B368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8550/arXiv.2208.06030" TargetMode="External"/><Relationship Id="rId7" Type="http://schemas.openxmlformats.org/officeDocument/2006/relationships/hyperlink" Target="https://arxiv.org/abs/2203.07261v2" TargetMode="External"/><Relationship Id="rId2" Type="http://schemas.openxmlformats.org/officeDocument/2006/relationships/hyperlink" Target="https://doi.org/10.1038/s41586-020-1958-9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arxiv.org/abs/2209.01318" TargetMode="External"/><Relationship Id="rId5" Type="http://schemas.openxmlformats.org/officeDocument/2006/relationships/hyperlink" Target="https://doi.org/10.1140/epjc/s10052-023-11889-x" TargetMode="External"/><Relationship Id="rId4" Type="http://schemas.openxmlformats.org/officeDocument/2006/relationships/hyperlink" Target="https://indico.cern.ch/event/1202105/contributions/543143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B5CD0-94BB-02A9-D0D6-755513A291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case for a Muon Collider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A80B9D-A009-468E-DD38-1C459E82E2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Carl Jolly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7514D-CA92-5C28-8A6F-C434B7EF1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Graduate symposium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CC80D5-0EB8-807C-B0E7-140CDCF28F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123802" y="6488668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82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reach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62" y="939800"/>
            <a:ext cx="7697412" cy="47631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60704" y="5823474"/>
            <a:ext cx="72071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Report </a:t>
            </a:r>
            <a:r>
              <a:rPr lang="en-GB" sz="1400" dirty="0">
                <a:solidFill>
                  <a:schemeClr val="tx2"/>
                </a:solidFill>
              </a:rPr>
              <a:t>of the Snowmass 2021 Collider Implementation Task </a:t>
            </a:r>
            <a:r>
              <a:rPr lang="en-GB" sz="1400" dirty="0" smtClean="0">
                <a:solidFill>
                  <a:schemeClr val="tx2"/>
                </a:solidFill>
              </a:rPr>
              <a:t>Force - On the feasibility of future colliders: report of the Snowmass’21 Implementation Task Force, </a:t>
            </a:r>
            <a:r>
              <a:rPr lang="en-GB" sz="1400" dirty="0" err="1" smtClean="0">
                <a:solidFill>
                  <a:schemeClr val="tx2"/>
                </a:solidFill>
              </a:rPr>
              <a:t>Roser</a:t>
            </a:r>
            <a:r>
              <a:rPr lang="en-GB" sz="1400" dirty="0" smtClean="0">
                <a:solidFill>
                  <a:schemeClr val="tx2"/>
                </a:solidFill>
              </a:rPr>
              <a:t> et al 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919958" y="2214349"/>
            <a:ext cx="3338301" cy="52885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318532" y="3111135"/>
            <a:ext cx="2250933" cy="525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924556" y="760651"/>
            <a:ext cx="4530360" cy="198254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76524" y="36512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FCC-</a:t>
            </a:r>
            <a:r>
              <a:rPr lang="en-GB" dirty="0" err="1" smtClean="0">
                <a:solidFill>
                  <a:schemeClr val="tx2"/>
                </a:solidFill>
              </a:rPr>
              <a:t>ee</a:t>
            </a:r>
            <a:r>
              <a:rPr lang="en-GB" dirty="0" smtClean="0">
                <a:solidFill>
                  <a:schemeClr val="tx2"/>
                </a:solidFill>
              </a:rPr>
              <a:t> and CEPC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15122" y="1699327"/>
            <a:ext cx="2354782" cy="752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446737" y="202968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Muon Collider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02647" y="295206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FCC-</a:t>
            </a:r>
            <a:r>
              <a:rPr lang="en-GB" dirty="0" err="1" smtClean="0">
                <a:solidFill>
                  <a:schemeClr val="tx2"/>
                </a:solidFill>
              </a:rPr>
              <a:t>hh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6968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problems*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4896019" cy="4351338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Certainly a higher risk option than FCC but… no 100km tunnel.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Magnet ramping.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Radiation </a:t>
            </a:r>
            <a:r>
              <a:rPr lang="en-GB" dirty="0" smtClean="0">
                <a:solidFill>
                  <a:schemeClr val="tx2"/>
                </a:solidFill>
              </a:rPr>
              <a:t>load.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Neutrino flux.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Detector background.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Muon cooling + demonstrator.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ISIS-II scale high intensity proton source required.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96198" y="5818173"/>
            <a:ext cx="5008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Muon Collider Forum </a:t>
            </a:r>
            <a:r>
              <a:rPr lang="en-GB" sz="1600" dirty="0" smtClean="0">
                <a:solidFill>
                  <a:schemeClr val="tx2"/>
                </a:solidFill>
              </a:rPr>
              <a:t>Report K</a:t>
            </a:r>
            <a:r>
              <a:rPr lang="en-GB" sz="1600" dirty="0">
                <a:solidFill>
                  <a:schemeClr val="tx2"/>
                </a:solidFill>
              </a:rPr>
              <a:t>. M. Black et al</a:t>
            </a:r>
            <a:r>
              <a:rPr lang="en-GB" sz="1600" dirty="0" smtClean="0">
                <a:solidFill>
                  <a:schemeClr val="tx2"/>
                </a:solidFill>
              </a:rPr>
              <a:t>. Snowmass 2021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7451" y="5369187"/>
            <a:ext cx="5008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/>
                </a:solidFill>
              </a:rPr>
              <a:t>*No particular order and not exhaustive of course.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10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8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problems*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4896019" cy="4351338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Certainly a higher risk option than FCC but… no 100km tunnel.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Magnet ramping.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Radiation </a:t>
            </a:r>
            <a:r>
              <a:rPr lang="en-GB" dirty="0" smtClean="0">
                <a:solidFill>
                  <a:schemeClr val="tx2"/>
                </a:solidFill>
              </a:rPr>
              <a:t>load.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Neutrino flux.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Detector background.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Muon cooling + demonstrator.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ISIS-II scale high intensity proton source required.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0216" y="1136675"/>
            <a:ext cx="5863354" cy="4432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96198" y="5818173"/>
            <a:ext cx="5008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Muon Collider Forum </a:t>
            </a:r>
            <a:r>
              <a:rPr lang="en-GB" sz="1600" dirty="0" smtClean="0">
                <a:solidFill>
                  <a:schemeClr val="tx2"/>
                </a:solidFill>
              </a:rPr>
              <a:t>Report K</a:t>
            </a:r>
            <a:r>
              <a:rPr lang="en-GB" sz="1600" dirty="0">
                <a:solidFill>
                  <a:schemeClr val="tx2"/>
                </a:solidFill>
              </a:rPr>
              <a:t>. M. Black et al</a:t>
            </a:r>
            <a:r>
              <a:rPr lang="en-GB" sz="1600" dirty="0" smtClean="0">
                <a:solidFill>
                  <a:schemeClr val="tx2"/>
                </a:solidFill>
              </a:rPr>
              <a:t>. Snowmass 2021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7451" y="5369187"/>
            <a:ext cx="5008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/>
                </a:solidFill>
              </a:rPr>
              <a:t>*No particular order and not exhaustive of course.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5996" y="616634"/>
            <a:ext cx="3495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The neutrino flux from straight sections in the collider ring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10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8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FCC </a:t>
            </a:r>
            <a:r>
              <a:rPr lang="en-GB" dirty="0" err="1" smtClean="0">
                <a:solidFill>
                  <a:schemeClr val="tx2"/>
                </a:solidFill>
              </a:rPr>
              <a:t>ee</a:t>
            </a:r>
            <a:r>
              <a:rPr lang="en-GB" dirty="0" smtClean="0">
                <a:solidFill>
                  <a:schemeClr val="tx2"/>
                </a:solidFill>
              </a:rPr>
              <a:t> physics at a lower cost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Potential for FCC </a:t>
            </a:r>
            <a:r>
              <a:rPr lang="en-GB" dirty="0" err="1" smtClean="0">
                <a:solidFill>
                  <a:schemeClr val="tx2"/>
                </a:solidFill>
              </a:rPr>
              <a:t>hh</a:t>
            </a:r>
            <a:r>
              <a:rPr lang="en-GB" dirty="0" smtClean="0">
                <a:solidFill>
                  <a:schemeClr val="tx2"/>
                </a:solidFill>
              </a:rPr>
              <a:t> physics in the 10 </a:t>
            </a:r>
            <a:r>
              <a:rPr lang="en-GB" dirty="0" err="1" smtClean="0">
                <a:solidFill>
                  <a:schemeClr val="tx2"/>
                </a:solidFill>
              </a:rPr>
              <a:t>TeV</a:t>
            </a:r>
            <a:r>
              <a:rPr lang="en-GB" dirty="0" smtClean="0">
                <a:solidFill>
                  <a:schemeClr val="tx2"/>
                </a:solidFill>
              </a:rPr>
              <a:t> collider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No 100km tunnel construction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Emphasised in the US P5 report!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11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71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Recommendations from P5 report – sets out the US plans for particle physics over several years: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72233" y="2240070"/>
            <a:ext cx="10397802" cy="3558584"/>
            <a:chOff x="0" y="1180013"/>
            <a:chExt cx="10397802" cy="35585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180013"/>
              <a:ext cx="10397802" cy="306674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588747" y="3945647"/>
              <a:ext cx="5543043" cy="792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626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solidFill>
                  <a:schemeClr val="tx2"/>
                </a:solidFill>
              </a:rPr>
              <a:t>MICE collaboration. Demonstration of cooling by the Muon Ionization Cooling Experiment. Nature 578, 53–59 (2020). </a:t>
            </a:r>
            <a:r>
              <a:rPr lang="en-GB" sz="1800" dirty="0">
                <a:solidFill>
                  <a:schemeClr val="tx2"/>
                </a:solidFill>
                <a:hlinkClick r:id="rId2"/>
              </a:rPr>
              <a:t>https://</a:t>
            </a:r>
            <a:r>
              <a:rPr lang="en-GB" sz="1800" dirty="0" smtClean="0">
                <a:solidFill>
                  <a:schemeClr val="tx2"/>
                </a:solidFill>
                <a:hlinkClick r:id="rId2"/>
              </a:rPr>
              <a:t>doi.org/10.1038/s41586-020-1958-9</a:t>
            </a:r>
            <a:endParaRPr lang="en-GB" sz="1800" dirty="0" smtClean="0">
              <a:solidFill>
                <a:schemeClr val="tx2"/>
              </a:solidFill>
            </a:endParaRPr>
          </a:p>
          <a:p>
            <a:r>
              <a:rPr lang="en-GB" sz="1800" dirty="0" smtClean="0">
                <a:solidFill>
                  <a:schemeClr val="tx2"/>
                </a:solidFill>
              </a:rPr>
              <a:t>Report </a:t>
            </a:r>
            <a:r>
              <a:rPr lang="en-GB" sz="1800" dirty="0">
                <a:solidFill>
                  <a:schemeClr val="tx2"/>
                </a:solidFill>
              </a:rPr>
              <a:t>of the Snowmass 2021 Collider Implementation Task Force - On the feasibility of future colliders: report of the Snowmass’21 Implementation Task Force, </a:t>
            </a:r>
            <a:r>
              <a:rPr lang="en-GB" sz="1800" dirty="0" err="1">
                <a:solidFill>
                  <a:schemeClr val="tx2"/>
                </a:solidFill>
              </a:rPr>
              <a:t>Roser</a:t>
            </a:r>
            <a:r>
              <a:rPr lang="en-GB" sz="1800" dirty="0">
                <a:solidFill>
                  <a:schemeClr val="tx2"/>
                </a:solidFill>
              </a:rPr>
              <a:t> et al </a:t>
            </a:r>
            <a:r>
              <a:rPr lang="en-GB" sz="1800" dirty="0">
                <a:solidFill>
                  <a:schemeClr val="tx2"/>
                </a:solidFill>
                <a:hlinkClick r:id="rId3"/>
              </a:rPr>
              <a:t>https://</a:t>
            </a:r>
            <a:r>
              <a:rPr lang="en-GB" sz="1800" dirty="0" smtClean="0">
                <a:solidFill>
                  <a:schemeClr val="tx2"/>
                </a:solidFill>
                <a:hlinkClick r:id="rId3"/>
              </a:rPr>
              <a:t>doi.org/10.48550/arXiv.2208.06030</a:t>
            </a:r>
            <a:endParaRPr lang="en-GB" sz="1800" dirty="0" smtClean="0">
              <a:solidFill>
                <a:schemeClr val="tx2"/>
              </a:solidFill>
            </a:endParaRPr>
          </a:p>
          <a:p>
            <a:r>
              <a:rPr lang="en-GB" sz="1800" dirty="0" smtClean="0">
                <a:solidFill>
                  <a:schemeClr val="tx2"/>
                </a:solidFill>
              </a:rPr>
              <a:t>FCC </a:t>
            </a:r>
            <a:r>
              <a:rPr lang="en-GB" sz="1800" dirty="0">
                <a:solidFill>
                  <a:schemeClr val="tx2"/>
                </a:solidFill>
              </a:rPr>
              <a:t>week - Funding options and integration of the FCC </a:t>
            </a:r>
            <a:r>
              <a:rPr lang="en-GB" sz="1800" dirty="0" err="1" smtClean="0">
                <a:solidFill>
                  <a:schemeClr val="tx2"/>
                </a:solidFill>
              </a:rPr>
              <a:t>ee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dirty="0" smtClean="0">
                <a:solidFill>
                  <a:schemeClr val="tx2"/>
                </a:solidFill>
              </a:rPr>
              <a:t>construction </a:t>
            </a:r>
            <a:r>
              <a:rPr lang="en-GB" sz="1800" dirty="0">
                <a:solidFill>
                  <a:schemeClr val="tx2"/>
                </a:solidFill>
              </a:rPr>
              <a:t>and operation in CERN’s financial plan  Florian </a:t>
            </a:r>
            <a:r>
              <a:rPr lang="en-GB" sz="1800" dirty="0" err="1">
                <a:solidFill>
                  <a:schemeClr val="tx2"/>
                </a:solidFill>
              </a:rPr>
              <a:t>Sonnemann</a:t>
            </a:r>
            <a:r>
              <a:rPr lang="en-GB" sz="1800" dirty="0">
                <a:solidFill>
                  <a:schemeClr val="tx2"/>
                </a:solidFill>
              </a:rPr>
              <a:t>, CERN </a:t>
            </a:r>
            <a:r>
              <a:rPr lang="en-GB" sz="1800" dirty="0">
                <a:solidFill>
                  <a:schemeClr val="tx2"/>
                </a:solidFill>
                <a:hlinkClick r:id="rId4"/>
              </a:rPr>
              <a:t>https://</a:t>
            </a:r>
            <a:r>
              <a:rPr lang="en-GB" sz="1800" dirty="0" smtClean="0">
                <a:solidFill>
                  <a:schemeClr val="tx2"/>
                </a:solidFill>
                <a:hlinkClick r:id="rId4"/>
              </a:rPr>
              <a:t>indico.cern.ch/event/1202105/contributions/5431438</a:t>
            </a:r>
            <a:endParaRPr lang="en-GB" sz="1800" dirty="0" smtClean="0">
              <a:solidFill>
                <a:schemeClr val="tx2"/>
              </a:solidFill>
            </a:endParaRPr>
          </a:p>
          <a:p>
            <a:r>
              <a:rPr lang="en-GB" sz="1800" dirty="0" err="1" smtClean="0">
                <a:solidFill>
                  <a:schemeClr val="tx2"/>
                </a:solidFill>
              </a:rPr>
              <a:t>Accettura</a:t>
            </a:r>
            <a:r>
              <a:rPr lang="en-GB" sz="1800" dirty="0">
                <a:solidFill>
                  <a:schemeClr val="tx2"/>
                </a:solidFill>
              </a:rPr>
              <a:t>, C., Adams, D., Agarwal, </a:t>
            </a:r>
            <a:r>
              <a:rPr lang="en-GB" sz="1800" i="1" dirty="0" smtClean="0">
                <a:solidFill>
                  <a:schemeClr val="tx2"/>
                </a:solidFill>
              </a:rPr>
              <a:t>et al. </a:t>
            </a:r>
            <a:r>
              <a:rPr lang="en-GB" sz="1800" dirty="0" smtClean="0">
                <a:solidFill>
                  <a:schemeClr val="tx2"/>
                </a:solidFill>
              </a:rPr>
              <a:t>(2023</a:t>
            </a:r>
            <a:r>
              <a:rPr lang="en-GB" sz="1800" dirty="0">
                <a:solidFill>
                  <a:schemeClr val="tx2"/>
                </a:solidFill>
              </a:rPr>
              <a:t>). Towards a muon collider. </a:t>
            </a:r>
            <a:r>
              <a:rPr lang="en-GB" sz="1800" i="1" dirty="0">
                <a:solidFill>
                  <a:schemeClr val="tx2"/>
                </a:solidFill>
              </a:rPr>
              <a:t>The European Physical Journal C</a:t>
            </a:r>
            <a:r>
              <a:rPr lang="en-GB" sz="1800" dirty="0">
                <a:solidFill>
                  <a:schemeClr val="tx2"/>
                </a:solidFill>
              </a:rPr>
              <a:t>, </a:t>
            </a:r>
            <a:r>
              <a:rPr lang="en-GB" sz="1800" i="1" dirty="0">
                <a:solidFill>
                  <a:schemeClr val="tx2"/>
                </a:solidFill>
              </a:rPr>
              <a:t>83</a:t>
            </a:r>
            <a:r>
              <a:rPr lang="en-GB" sz="1800" dirty="0">
                <a:solidFill>
                  <a:schemeClr val="tx2"/>
                </a:solidFill>
              </a:rPr>
              <a:t>(9), 864. </a:t>
            </a:r>
            <a:r>
              <a:rPr lang="en-GB" sz="1800" dirty="0">
                <a:solidFill>
                  <a:schemeClr val="tx2"/>
                </a:solidFill>
                <a:hlinkClick r:id="rId5"/>
              </a:rPr>
              <a:t>https://</a:t>
            </a:r>
            <a:r>
              <a:rPr lang="en-GB" sz="1800" dirty="0" smtClean="0">
                <a:solidFill>
                  <a:schemeClr val="tx2"/>
                </a:solidFill>
                <a:hlinkClick r:id="rId5"/>
              </a:rPr>
              <a:t>doi.org/10.1140/epjc/s10052-023-11889-x</a:t>
            </a:r>
            <a:endParaRPr lang="en-GB" sz="1800" dirty="0" smtClean="0">
              <a:solidFill>
                <a:schemeClr val="tx2"/>
              </a:solidFill>
            </a:endParaRPr>
          </a:p>
          <a:p>
            <a:r>
              <a:rPr lang="en-GB" sz="1800" dirty="0">
                <a:solidFill>
                  <a:schemeClr val="tx2"/>
                </a:solidFill>
              </a:rPr>
              <a:t>Muon Collider Forum Report K. M. Black et al. Snowmass 2021, </a:t>
            </a:r>
            <a:r>
              <a:rPr lang="en-GB" sz="1800" dirty="0">
                <a:solidFill>
                  <a:schemeClr val="tx2"/>
                </a:solidFill>
                <a:hlinkClick r:id="rId6"/>
              </a:rPr>
              <a:t>https://</a:t>
            </a:r>
            <a:r>
              <a:rPr lang="en-GB" sz="1800" dirty="0" smtClean="0">
                <a:solidFill>
                  <a:schemeClr val="tx2"/>
                </a:solidFill>
                <a:hlinkClick r:id="rId6"/>
              </a:rPr>
              <a:t>arxiv.org/abs/2209.01318</a:t>
            </a:r>
            <a:endParaRPr lang="en-GB" sz="1800" dirty="0">
              <a:solidFill>
                <a:schemeClr val="tx2"/>
              </a:solidFill>
            </a:endParaRPr>
          </a:p>
          <a:p>
            <a:r>
              <a:rPr lang="en-GB" sz="1800" dirty="0">
                <a:solidFill>
                  <a:schemeClr val="tx2"/>
                </a:solidFill>
              </a:rPr>
              <a:t>The physics case of a 3 </a:t>
            </a:r>
            <a:r>
              <a:rPr lang="en-GB" sz="1800" dirty="0" err="1">
                <a:solidFill>
                  <a:schemeClr val="tx2"/>
                </a:solidFill>
              </a:rPr>
              <a:t>TeV</a:t>
            </a:r>
            <a:r>
              <a:rPr lang="en-GB" sz="1800" dirty="0">
                <a:solidFill>
                  <a:schemeClr val="tx2"/>
                </a:solidFill>
              </a:rPr>
              <a:t> muon collider stage, Jorge De Blas et al, Snowmass 2021, </a:t>
            </a:r>
            <a:r>
              <a:rPr lang="en-GB" sz="1800" dirty="0">
                <a:solidFill>
                  <a:schemeClr val="tx2"/>
                </a:solidFill>
                <a:hlinkClick r:id="rId7"/>
              </a:rPr>
              <a:t>https://</a:t>
            </a:r>
            <a:r>
              <a:rPr lang="en-GB" sz="1800" dirty="0" smtClean="0">
                <a:solidFill>
                  <a:schemeClr val="tx2"/>
                </a:solidFill>
                <a:hlinkClick r:id="rId7"/>
              </a:rPr>
              <a:t>arxiv.org/abs/2203.07261v2</a:t>
            </a:r>
            <a:endParaRPr lang="en-GB" sz="1800" dirty="0" smtClean="0">
              <a:solidFill>
                <a:schemeClr val="tx2"/>
              </a:solidFill>
            </a:endParaRPr>
          </a:p>
          <a:p>
            <a:endParaRPr lang="en-GB" sz="1800" dirty="0">
              <a:solidFill>
                <a:schemeClr val="tx2"/>
              </a:solidFill>
            </a:endParaRPr>
          </a:p>
          <a:p>
            <a:endParaRPr lang="en-GB" sz="1800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12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0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Future colliders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Why muons?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Muon collider complex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Particle physics case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Challenges to building a muon collider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Muon collider news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3851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Collider comparison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412192"/>
              </p:ext>
            </p:extLst>
          </p:nvPr>
        </p:nvGraphicFramePr>
        <p:xfrm>
          <a:off x="266700" y="1038917"/>
          <a:ext cx="10643346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891">
                  <a:extLst>
                    <a:ext uri="{9D8B030D-6E8A-4147-A177-3AD203B41FA5}">
                      <a16:colId xmlns:a16="http://schemas.microsoft.com/office/drawing/2014/main" val="1348834747"/>
                    </a:ext>
                  </a:extLst>
                </a:gridCol>
                <a:gridCol w="2182274">
                  <a:extLst>
                    <a:ext uri="{9D8B030D-6E8A-4147-A177-3AD203B41FA5}">
                      <a16:colId xmlns:a16="http://schemas.microsoft.com/office/drawing/2014/main" val="1406884544"/>
                    </a:ext>
                  </a:extLst>
                </a:gridCol>
                <a:gridCol w="1365508">
                  <a:extLst>
                    <a:ext uri="{9D8B030D-6E8A-4147-A177-3AD203B41FA5}">
                      <a16:colId xmlns:a16="http://schemas.microsoft.com/office/drawing/2014/main" val="4027174363"/>
                    </a:ext>
                  </a:extLst>
                </a:gridCol>
                <a:gridCol w="1773891">
                  <a:extLst>
                    <a:ext uri="{9D8B030D-6E8A-4147-A177-3AD203B41FA5}">
                      <a16:colId xmlns:a16="http://schemas.microsoft.com/office/drawing/2014/main" val="2691880583"/>
                    </a:ext>
                  </a:extLst>
                </a:gridCol>
                <a:gridCol w="1773891">
                  <a:extLst>
                    <a:ext uri="{9D8B030D-6E8A-4147-A177-3AD203B41FA5}">
                      <a16:colId xmlns:a16="http://schemas.microsoft.com/office/drawing/2014/main" val="597673563"/>
                    </a:ext>
                  </a:extLst>
                </a:gridCol>
                <a:gridCol w="1773891">
                  <a:extLst>
                    <a:ext uri="{9D8B030D-6E8A-4147-A177-3AD203B41FA5}">
                      <a16:colId xmlns:a16="http://schemas.microsoft.com/office/drawing/2014/main" val="23837439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Machine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Budget – according to</a:t>
                      </a:r>
                      <a:r>
                        <a:rPr lang="en-GB" baseline="0" dirty="0" smtClean="0"/>
                        <a:t> Snowmass’</a:t>
                      </a:r>
                      <a:r>
                        <a:rPr lang="en-GB" dirty="0" smtClean="0"/>
                        <a:t>21 ($)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2023</a:t>
                      </a:r>
                      <a:r>
                        <a:rPr lang="en-GB" baseline="0" dirty="0" smtClean="0"/>
                        <a:t> prices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Centre of mass energy (</a:t>
                      </a:r>
                      <a:r>
                        <a:rPr lang="en-GB" dirty="0" err="1" smtClean="0"/>
                        <a:t>TeV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Maximum</a:t>
                      </a:r>
                      <a:r>
                        <a:rPr lang="en-GB" baseline="0" dirty="0" smtClean="0"/>
                        <a:t> circumference/length (km)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Completion</a:t>
                      </a:r>
                      <a:r>
                        <a:rPr lang="en-GB" baseline="0" dirty="0" smtClean="0"/>
                        <a:t> 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Will I be dead before it runs?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730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FCC-</a:t>
                      </a:r>
                      <a:r>
                        <a:rPr lang="en-GB" dirty="0" err="1" smtClean="0"/>
                        <a:t>ee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13 - 20bn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~100km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959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FCC-</a:t>
                      </a:r>
                      <a:r>
                        <a:rPr lang="en-GB" dirty="0" err="1" smtClean="0"/>
                        <a:t>hh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</a:t>
                      </a:r>
                      <a:r>
                        <a:rPr lang="en-GB" baseline="0" dirty="0" smtClean="0"/>
                        <a:t> – 56bn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~100km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Construction starts in 2060s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Maybe</a:t>
                      </a:r>
                      <a:r>
                        <a:rPr lang="en-GB" baseline="0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643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CLIC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7.8</a:t>
                      </a:r>
                      <a:r>
                        <a:rPr lang="en-GB" baseline="0" dirty="0" smtClean="0"/>
                        <a:t> – </a:t>
                      </a:r>
                      <a:r>
                        <a:rPr lang="en-GB" dirty="0" smtClean="0"/>
                        <a:t>13.5bn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~11km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73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Muon collider - 3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7.8</a:t>
                      </a:r>
                      <a:r>
                        <a:rPr lang="en-GB" baseline="0" dirty="0" smtClean="0"/>
                        <a:t> – </a:t>
                      </a:r>
                      <a:r>
                        <a:rPr lang="en-GB" dirty="0" smtClean="0"/>
                        <a:t>13.5bn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~30km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2045*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161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Muon collider - 10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13.5 – 20bn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~30km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76523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15048" y="5224663"/>
            <a:ext cx="72071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FCC week - Funding options and integration of the FCC </a:t>
            </a:r>
            <a:r>
              <a:rPr lang="en-GB" sz="1400" dirty="0" err="1" smtClean="0">
                <a:solidFill>
                  <a:schemeClr val="tx2"/>
                </a:solidFill>
              </a:rPr>
              <a:t>ee</a:t>
            </a:r>
            <a:r>
              <a:rPr lang="en-GB" sz="1400" dirty="0" smtClean="0">
                <a:solidFill>
                  <a:schemeClr val="tx2"/>
                </a:solidFill>
              </a:rPr>
              <a:t> construction </a:t>
            </a:r>
            <a:r>
              <a:rPr lang="en-GB" sz="1400" dirty="0">
                <a:solidFill>
                  <a:schemeClr val="tx2"/>
                </a:solidFill>
              </a:rPr>
              <a:t>and operation in CERN’s financial plan  Florian </a:t>
            </a:r>
            <a:r>
              <a:rPr lang="en-GB" sz="1400" dirty="0" err="1">
                <a:solidFill>
                  <a:schemeClr val="tx2"/>
                </a:solidFill>
              </a:rPr>
              <a:t>Sonnemann</a:t>
            </a:r>
            <a:r>
              <a:rPr lang="en-GB" sz="1400" dirty="0">
                <a:solidFill>
                  <a:schemeClr val="tx2"/>
                </a:solidFill>
              </a:rPr>
              <a:t>, CERN </a:t>
            </a:r>
            <a:endParaRPr lang="en-GB" sz="14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Report of the Snowmass 2021 Collider Implementation Task </a:t>
            </a:r>
            <a:r>
              <a:rPr lang="en-GB" sz="1400" dirty="0" smtClean="0">
                <a:solidFill>
                  <a:schemeClr val="tx2"/>
                </a:solidFill>
              </a:rPr>
              <a:t>Force - On the feasibility of future colliders: report of the Snowmass’21 Implementation Task Force, </a:t>
            </a:r>
            <a:r>
              <a:rPr lang="en-GB" sz="1400" dirty="0" err="1" smtClean="0">
                <a:solidFill>
                  <a:schemeClr val="tx2"/>
                </a:solidFill>
              </a:rPr>
              <a:t>Roser</a:t>
            </a:r>
            <a:r>
              <a:rPr lang="en-GB" sz="1400" dirty="0" smtClean="0">
                <a:solidFill>
                  <a:schemeClr val="tx2"/>
                </a:solidFill>
              </a:rPr>
              <a:t> et 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Towards a muon collider. </a:t>
            </a:r>
            <a:r>
              <a:rPr lang="en-GB" sz="1400" i="1" dirty="0">
                <a:solidFill>
                  <a:schemeClr val="tx2"/>
                </a:solidFill>
              </a:rPr>
              <a:t>The European Physical Journal C</a:t>
            </a:r>
            <a:r>
              <a:rPr lang="en-GB" sz="1400" dirty="0">
                <a:solidFill>
                  <a:schemeClr val="tx2"/>
                </a:solidFill>
              </a:rPr>
              <a:t>, </a:t>
            </a:r>
            <a:r>
              <a:rPr lang="en-GB" sz="1400" i="1" dirty="0">
                <a:solidFill>
                  <a:schemeClr val="tx2"/>
                </a:solidFill>
              </a:rPr>
              <a:t>83</a:t>
            </a:r>
            <a:r>
              <a:rPr lang="en-GB" sz="1400" dirty="0">
                <a:solidFill>
                  <a:schemeClr val="tx2"/>
                </a:solidFill>
              </a:rPr>
              <a:t>(9), 864 </a:t>
            </a:r>
            <a:r>
              <a:rPr lang="en-GB" sz="1400" dirty="0" smtClean="0">
                <a:solidFill>
                  <a:schemeClr val="tx2"/>
                </a:solidFill>
              </a:rPr>
              <a:t> 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503" y="4988674"/>
            <a:ext cx="3682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/>
                </a:solidFill>
              </a:rPr>
              <a:t>* Technically limited timeline 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4537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muons?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4117041" cy="4351338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A lepton collider with out the drawback of synchrotron radiation.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Unlike protons the entire centre of mass energy is available for the collision.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224" y="1790140"/>
            <a:ext cx="6010275" cy="3638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224" y="1304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676340" y="1304925"/>
            <a:ext cx="5103159" cy="934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T</a:t>
            </a:r>
            <a:r>
              <a:rPr lang="en-GB" dirty="0" smtClean="0">
                <a:solidFill>
                  <a:schemeClr val="tx2"/>
                </a:solidFill>
              </a:rPr>
              <a:t>he equivalent proton collider energy needed to match a muon collider.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891494" y="5428690"/>
            <a:ext cx="5103159" cy="934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solidFill>
                  <a:schemeClr val="tx2"/>
                </a:solidFill>
              </a:rPr>
              <a:t>Towards </a:t>
            </a:r>
            <a:r>
              <a:rPr lang="en-GB" sz="1800" dirty="0">
                <a:solidFill>
                  <a:schemeClr val="tx2"/>
                </a:solidFill>
              </a:rPr>
              <a:t>a muon collider. </a:t>
            </a:r>
            <a:r>
              <a:rPr lang="en-GB" sz="1800" i="1" dirty="0">
                <a:solidFill>
                  <a:schemeClr val="tx2"/>
                </a:solidFill>
              </a:rPr>
              <a:t>The European Physical Journal C</a:t>
            </a:r>
            <a:r>
              <a:rPr lang="en-GB" sz="1800" dirty="0">
                <a:solidFill>
                  <a:schemeClr val="tx2"/>
                </a:solidFill>
              </a:rPr>
              <a:t>, </a:t>
            </a:r>
            <a:r>
              <a:rPr lang="en-GB" sz="1800" i="1" dirty="0">
                <a:solidFill>
                  <a:schemeClr val="tx2"/>
                </a:solidFill>
              </a:rPr>
              <a:t>83</a:t>
            </a:r>
            <a:r>
              <a:rPr lang="en-GB" sz="1800" dirty="0">
                <a:solidFill>
                  <a:schemeClr val="tx2"/>
                </a:solidFill>
              </a:rPr>
              <a:t>(9), 864</a:t>
            </a:r>
            <a:r>
              <a:rPr lang="en-GB" sz="1800" dirty="0" smtClean="0">
                <a:solidFill>
                  <a:schemeClr val="tx2"/>
                </a:solidFill>
              </a:rPr>
              <a:t> </a:t>
            </a:r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4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837028" y="3271706"/>
            <a:ext cx="0" cy="145129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676340" y="3271706"/>
            <a:ext cx="1160688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90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7129182" cy="574675"/>
          </a:xfrm>
        </p:spPr>
        <p:txBody>
          <a:bodyPr>
            <a:normAutofit/>
          </a:bodyPr>
          <a:lstStyle/>
          <a:p>
            <a:r>
              <a:rPr lang="en-GB" dirty="0" smtClean="0"/>
              <a:t>The obvious problem…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Why hasn’t this been done already?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Of course, muons decay in ~ 2</a:t>
            </a:r>
            <a:r>
              <a:rPr lang="el-GR" dirty="0" smtClean="0">
                <a:solidFill>
                  <a:schemeClr val="tx2"/>
                </a:solidFill>
              </a:rPr>
              <a:t>μ</a:t>
            </a:r>
            <a:r>
              <a:rPr lang="en-GB" dirty="0" smtClean="0">
                <a:solidFill>
                  <a:schemeClr val="tx2"/>
                </a:solidFill>
              </a:rPr>
              <a:t>S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However, since the muons are accelerated their decay time is time-dilated.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The acceleration chain must be as fast as possible… 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One of many challenges</a:t>
            </a:r>
          </a:p>
          <a:p>
            <a:pPr lvl="1"/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For example the LHC ramps up in energy over many hours, the muon collider acceleration time is a few milliseconds (depending on the acceleration stage)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094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does it work?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2364" y="3050770"/>
            <a:ext cx="4089862" cy="2842954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Muon cooling was demonstrated at the MICE experiment at ISIS.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00835" y="3863438"/>
            <a:ext cx="2456329" cy="1219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37" b="90000" l="4141" r="92340">
                        <a14:foregroundMark x1="4141" y1="26842" x2="4141" y2="26842"/>
                        <a14:foregroundMark x1="63354" y1="4737" x2="63354" y2="4737"/>
                        <a14:foregroundMark x1="92340" y1="54737" x2="92340" y2="54737"/>
                      </a14:backgroundRemoval>
                    </a14:imgEffect>
                  </a14:imgLayer>
                </a14:imgProps>
              </a:ext>
            </a:extLst>
          </a:blip>
          <a:srcRect l="7131" t="32641" r="5572" b="16337"/>
          <a:stretch/>
        </p:blipFill>
        <p:spPr>
          <a:xfrm>
            <a:off x="1066671" y="1825812"/>
            <a:ext cx="5008958" cy="115161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940233" y="2718262"/>
            <a:ext cx="2651067" cy="81464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058939" y="5750841"/>
            <a:ext cx="4856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Demonstration of cooling by the Muon Ionization Cooling </a:t>
            </a:r>
            <a:r>
              <a:rPr lang="en-GB" sz="1600" dirty="0" smtClean="0">
                <a:solidFill>
                  <a:schemeClr val="tx2"/>
                </a:solidFill>
              </a:rPr>
              <a:t>Experiment – MICE collaboration, 2020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6676" y="3748906"/>
            <a:ext cx="3222221" cy="504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ISIS-II scale proton source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342239" y="2934259"/>
            <a:ext cx="129016" cy="7448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43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does it work?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8682" y="1304925"/>
            <a:ext cx="3589618" cy="4351338"/>
          </a:xfrm>
        </p:spPr>
        <p:txBody>
          <a:bodyPr/>
          <a:lstStyle/>
          <a:p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35" b="96902" l="9992" r="89844">
                        <a14:foregroundMark x1="27928" y1="22429" x2="27928" y2="22429"/>
                        <a14:foregroundMark x1="45536" y1="6939" x2="30303" y2="1735"/>
                        <a14:foregroundMark x1="22768" y1="19703" x2="38247" y2="79802"/>
                        <a14:foregroundMark x1="34562" y1="87485" x2="48403" y2="85502"/>
                        <a14:foregroundMark x1="72154" y1="12268" x2="88206" y2="14994"/>
                        <a14:foregroundMark x1="71826" y1="10285" x2="84193" y2="20942"/>
                        <a14:foregroundMark x1="48075" y1="85006" x2="61507" y2="87485"/>
                        <a14:foregroundMark x1="71990" y1="84263" x2="82310" y2="78439"/>
                        <a14:foregroundMark x1="82965" y1="20942" x2="87224" y2="60223"/>
                        <a14:foregroundMark x1="79525" y1="82404" x2="85504" y2="58984"/>
                        <a14:foregroundMark x1="58231" y1="89343" x2="72809" y2="82032"/>
                        <a14:foregroundMark x1="32760" y1="64684" x2="35545" y2="88848"/>
                        <a14:foregroundMark x1="37674" y1="93309" x2="40786" y2="96902"/>
                        <a14:foregroundMark x1="26372" y1="91450" x2="30221" y2="94300"/>
                        <a14:foregroundMark x1="40950" y1="47212" x2="45864" y2="48699"/>
                        <a14:backgroundMark x1="28092" y1="56877" x2="30713" y2="68649"/>
                        <a14:backgroundMark x1="25635" y1="76332" x2="30958" y2="656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55882" y="764965"/>
            <a:ext cx="8217554" cy="54312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00835" y="3863438"/>
            <a:ext cx="2456329" cy="1219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37" b="90000" l="4141" r="92340">
                        <a14:foregroundMark x1="4141" y1="26842" x2="4141" y2="26842"/>
                        <a14:foregroundMark x1="63354" y1="4737" x2="63354" y2="4737"/>
                        <a14:foregroundMark x1="92340" y1="54737" x2="92340" y2="54737"/>
                      </a14:backgroundRemoval>
                    </a14:imgEffect>
                  </a14:imgLayer>
                </a14:imgProps>
              </a:ext>
            </a:extLst>
          </a:blip>
          <a:srcRect l="7131" t="32641" r="5572" b="16337"/>
          <a:stretch/>
        </p:blipFill>
        <p:spPr>
          <a:xfrm>
            <a:off x="1149798" y="3146612"/>
            <a:ext cx="5008958" cy="11516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64659" y="5826891"/>
            <a:ext cx="3800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RCS – Rapid Cycling Synchrotron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16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reach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027339"/>
            <a:ext cx="10261600" cy="4351338"/>
          </a:xfrm>
        </p:spPr>
        <p:txBody>
          <a:bodyPr/>
          <a:lstStyle/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High sensitivity than even FCC-</a:t>
            </a:r>
            <a:r>
              <a:rPr lang="en-GB" dirty="0" err="1" smtClean="0">
                <a:solidFill>
                  <a:schemeClr val="tx2"/>
                </a:solidFill>
              </a:rPr>
              <a:t>hh</a:t>
            </a:r>
            <a:r>
              <a:rPr lang="en-GB" dirty="0" smtClean="0">
                <a:solidFill>
                  <a:schemeClr val="tx2"/>
                </a:solidFill>
              </a:rPr>
              <a:t> for some BSM candidates in a 10 </a:t>
            </a:r>
            <a:r>
              <a:rPr lang="en-GB" dirty="0" err="1" smtClean="0">
                <a:solidFill>
                  <a:schemeClr val="tx2"/>
                </a:solidFill>
              </a:rPr>
              <a:t>TeV</a:t>
            </a:r>
            <a:r>
              <a:rPr lang="en-GB" dirty="0" smtClean="0">
                <a:solidFill>
                  <a:schemeClr val="tx2"/>
                </a:solidFill>
              </a:rPr>
              <a:t> muon collider.</a:t>
            </a:r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Wimp candidates are accessible for 10 </a:t>
            </a:r>
            <a:r>
              <a:rPr lang="en-GB" dirty="0" err="1" smtClean="0">
                <a:solidFill>
                  <a:schemeClr val="tx2"/>
                </a:solidFill>
              </a:rPr>
              <a:t>TeV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err="1" smtClean="0">
                <a:solidFill>
                  <a:schemeClr val="tx2"/>
                </a:solidFill>
              </a:rPr>
              <a:t>MuC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A 3 </a:t>
            </a:r>
            <a:r>
              <a:rPr lang="en-GB" dirty="0" err="1" smtClean="0">
                <a:solidFill>
                  <a:schemeClr val="tx2"/>
                </a:solidFill>
              </a:rPr>
              <a:t>TeV</a:t>
            </a:r>
            <a:r>
              <a:rPr lang="en-GB" dirty="0" smtClean="0">
                <a:solidFill>
                  <a:schemeClr val="tx2"/>
                </a:solidFill>
              </a:rPr>
              <a:t> muon collider can access similar physics to CLIC and FCC-</a:t>
            </a:r>
            <a:r>
              <a:rPr lang="en-GB" dirty="0" err="1" smtClean="0">
                <a:solidFill>
                  <a:schemeClr val="tx2"/>
                </a:solidFill>
              </a:rPr>
              <a:t>ee</a:t>
            </a:r>
            <a:r>
              <a:rPr lang="en-GB" dirty="0" smtClean="0">
                <a:solidFill>
                  <a:schemeClr val="tx2"/>
                </a:solidFill>
              </a:rPr>
              <a:t> and some physics unique to muon-muon collisions.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Difficult to access heavy particles that carry only QCD interactions – proton colliders are better suited to this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30913" y="5186994"/>
            <a:ext cx="5397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The physics case of a 3 </a:t>
            </a:r>
            <a:r>
              <a:rPr lang="en-GB" sz="1600" dirty="0" err="1">
                <a:solidFill>
                  <a:schemeClr val="tx2"/>
                </a:solidFill>
              </a:rPr>
              <a:t>TeV</a:t>
            </a:r>
            <a:r>
              <a:rPr lang="en-GB" sz="1600" dirty="0">
                <a:solidFill>
                  <a:schemeClr val="tx2"/>
                </a:solidFill>
              </a:rPr>
              <a:t> muon collider stage, Jorge De </a:t>
            </a:r>
            <a:r>
              <a:rPr lang="en-GB" sz="1600" dirty="0" smtClean="0">
                <a:solidFill>
                  <a:schemeClr val="tx2"/>
                </a:solidFill>
              </a:rPr>
              <a:t>Blas et al, Snowmass 2021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23135" y="6400800"/>
            <a:ext cx="67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479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 physics….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027339"/>
            <a:ext cx="10261600" cy="4351338"/>
          </a:xfrm>
        </p:spPr>
        <p:txBody>
          <a:bodyPr/>
          <a:lstStyle/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High sensitivity than even FCC </a:t>
            </a:r>
            <a:r>
              <a:rPr lang="en-GB" dirty="0" err="1" smtClean="0">
                <a:solidFill>
                  <a:schemeClr val="tx2"/>
                </a:solidFill>
              </a:rPr>
              <a:t>hh</a:t>
            </a:r>
            <a:r>
              <a:rPr lang="en-GB" dirty="0" smtClean="0">
                <a:solidFill>
                  <a:schemeClr val="tx2"/>
                </a:solidFill>
              </a:rPr>
              <a:t> for some BSM candidates</a:t>
            </a:r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Wimp candidates are accessible for 10 </a:t>
            </a:r>
            <a:r>
              <a:rPr lang="en-GB" dirty="0" err="1" smtClean="0">
                <a:solidFill>
                  <a:schemeClr val="tx2"/>
                </a:solidFill>
              </a:rPr>
              <a:t>TeV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err="1" smtClean="0">
                <a:solidFill>
                  <a:schemeClr val="tx2"/>
                </a:solidFill>
              </a:rPr>
              <a:t>MuC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Limited literature on direct new physics searches with </a:t>
            </a:r>
            <a:r>
              <a:rPr lang="en-GB" dirty="0" err="1" smtClean="0">
                <a:solidFill>
                  <a:schemeClr val="tx2"/>
                </a:solidFill>
              </a:rPr>
              <a:t>MuC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“Extraordinarily sensitive to vector boson fusion particle production – would need to explain what this is, maybe second slide if there is time for it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Difficult to access heavy particles that carry only QCD interactions – proton colliders are better suited to this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205" y="357155"/>
            <a:ext cx="5112934" cy="31234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682" y="2972311"/>
            <a:ext cx="6200775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2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c63dd48-46df-4701-b4b6-87e8fb74b4b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BE903543C6E24197F52E12422BB726" ma:contentTypeVersion="18" ma:contentTypeDescription="Create a new document." ma:contentTypeScope="" ma:versionID="7d1b28ce688ed35731f8742884116bfa">
  <xsd:schema xmlns:xsd="http://www.w3.org/2001/XMLSchema" xmlns:xs="http://www.w3.org/2001/XMLSchema" xmlns:p="http://schemas.microsoft.com/office/2006/metadata/properties" xmlns:ns3="5c63dd48-46df-4701-b4b6-87e8fb74b4b9" xmlns:ns4="d5b63bf7-5a32-44e7-85cb-9b31ec148412" targetNamespace="http://schemas.microsoft.com/office/2006/metadata/properties" ma:root="true" ma:fieldsID="cd478c65edd24b20cd33215f8a1bddcd" ns3:_="" ns4:_="">
    <xsd:import namespace="5c63dd48-46df-4701-b4b6-87e8fb74b4b9"/>
    <xsd:import namespace="d5b63bf7-5a32-44e7-85cb-9b31ec1484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3dd48-46df-4701-b4b6-87e8fb74b4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b63bf7-5a32-44e7-85cb-9b31ec14841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9237DF-6E98-4AFD-A1AD-E1C9D616A3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DF670E-3DD2-40A0-8524-D0B4771A7312}">
  <ds:schemaRefs>
    <ds:schemaRef ds:uri="http://schemas.openxmlformats.org/package/2006/metadata/core-properties"/>
    <ds:schemaRef ds:uri="d5b63bf7-5a32-44e7-85cb-9b31ec148412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5c63dd48-46df-4701-b4b6-87e8fb74b4b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6601491-4480-4C80-9A57-F4DC2C0459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63dd48-46df-4701-b4b6-87e8fb74b4b9"/>
    <ds:schemaRef ds:uri="d5b63bf7-5a32-44e7-85cb-9b31ec1484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3708</TotalTime>
  <Words>911</Words>
  <Application>Microsoft Office PowerPoint</Application>
  <PresentationFormat>Widescreen</PresentationFormat>
  <Paragraphs>158</Paragraphs>
  <Slides>15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Verdana</vt:lpstr>
      <vt:lpstr>1_Title slide</vt:lpstr>
      <vt:lpstr>2_Triangles</vt:lpstr>
      <vt:lpstr>3_Pattern</vt:lpstr>
      <vt:lpstr>4_Blank Layouts</vt:lpstr>
      <vt:lpstr>The case for a Muon Collider</vt:lpstr>
      <vt:lpstr>Contents</vt:lpstr>
      <vt:lpstr>Collider comparison</vt:lpstr>
      <vt:lpstr>Why muons?</vt:lpstr>
      <vt:lpstr>The obvious problem…</vt:lpstr>
      <vt:lpstr>How does it work?</vt:lpstr>
      <vt:lpstr>How does it work?</vt:lpstr>
      <vt:lpstr>Physics reach</vt:lpstr>
      <vt:lpstr>Particle physics….</vt:lpstr>
      <vt:lpstr>Physics reach</vt:lpstr>
      <vt:lpstr>The problems*</vt:lpstr>
      <vt:lpstr>The problems*</vt:lpstr>
      <vt:lpstr>Summary</vt:lpstr>
      <vt:lpstr>Some news</vt:lpstr>
      <vt:lpstr>References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Stephanie (STFC,RAL,ISIS)</dc:creator>
  <cp:lastModifiedBy>Jolly, Carl (STFC,RAL,ISIS)</cp:lastModifiedBy>
  <cp:revision>70</cp:revision>
  <dcterms:created xsi:type="dcterms:W3CDTF">2023-01-10T12:41:06Z</dcterms:created>
  <dcterms:modified xsi:type="dcterms:W3CDTF">2024-03-13T10:20:01Z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0x01010078BE903543C6E24197F52E12422BB726</vt:lpwstr>
  </property>
</Properties>
</file>