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73" r:id="rId2"/>
    <p:sldId id="269" r:id="rId3"/>
    <p:sldId id="270" r:id="rId4"/>
    <p:sldId id="271" r:id="rId5"/>
    <p:sldId id="272" r:id="rId6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 Bonnal" initials="p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7" autoAdjust="0"/>
    <p:restoredTop sz="94660"/>
  </p:normalViewPr>
  <p:slideViewPr>
    <p:cSldViewPr>
      <p:cViewPr varScale="1">
        <p:scale>
          <a:sx n="107" d="100"/>
          <a:sy n="107" d="100"/>
        </p:scale>
        <p:origin x="546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C0303-871D-7648-A8E9-162B360ADE36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0327E-BB76-3B44-8721-D0B75E32C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91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C624-E400-554D-93A6-061914E5E348}" type="datetimeFigureOut">
              <a:rPr lang="en-US" smtClean="0"/>
              <a:t>1/30/2019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EB36F-0AF8-0C4C-998D-2EF4BC2D8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349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78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23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Prepar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7772" y="3012590"/>
            <a:ext cx="8784976" cy="7046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85104" y="3844306"/>
            <a:ext cx="2916562" cy="1925247"/>
          </a:xfrm>
          <a:prstGeom prst="rect">
            <a:avLst/>
          </a:prstGeom>
          <a:ln w="6350" cmpd="sng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ln>
                  <a:noFill/>
                </a:ln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59836" y="1806724"/>
            <a:ext cx="8805823" cy="4862636"/>
            <a:chOff x="159836" y="1806724"/>
            <a:chExt cx="8805823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6033" y="3707811"/>
              <a:ext cx="2920558" cy="147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59836" y="3719881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 userDrawn="1"/>
          </p:nvSpPr>
          <p:spPr>
            <a:xfrm>
              <a:off x="3107837" y="3710849"/>
              <a:ext cx="2933162" cy="1457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2497" y="3713979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1" y="2091637"/>
            <a:ext cx="8784976" cy="91818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1666" y="3844306"/>
            <a:ext cx="2924806" cy="1925247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26472" y="3844306"/>
            <a:ext cx="2920664" cy="192021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6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Check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Approv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01-06-2016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0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692696"/>
            <a:ext cx="8784976" cy="5976664"/>
          </a:xfrm>
          <a:prstGeom prst="rect">
            <a:avLst/>
          </a:prstGeom>
        </p:spPr>
        <p:txBody>
          <a:bodyPr/>
          <a:lstStyle>
            <a:lvl1pPr marL="271463" indent="-177800">
              <a:spcBef>
                <a:spcPts val="200"/>
              </a:spcBef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27063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896938" indent="-177800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6200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701800" indent="-261938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[Click to edit document body]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08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ou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Page: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1687788         0.2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4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fram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79388" y="115888"/>
            <a:ext cx="8785225" cy="66262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9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33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0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31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0" r:id="rId4"/>
    <p:sldLayoutId id="2147483657" r:id="rId5"/>
    <p:sldLayoutId id="2147483653" r:id="rId6"/>
    <p:sldLayoutId id="2147483654" r:id="rId7"/>
    <p:sldLayoutId id="2147483658" r:id="rId8"/>
    <p:sldLayoutId id="2147483659" r:id="rId9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0854/contributions/3202205/subcontributions/267030/attachments/1763188/2861472/LS2C_30_11_2018_v1.0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790279/contributions/3282736/attachments/1783013/2901629/LIU_PS_22_01_2019_v1.ppt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indico.cern.ch/event/790279/contributions/3282736/attachments/1783013/2901629/LIU_PS_22_01_2019_v1.pptx" TargetMode="External"/><Relationship Id="rId4" Type="http://schemas.openxmlformats.org/officeDocument/2006/relationships/hyperlink" Target="https://indico.cern.ch/event/770854/contributions/3202205/subcontributions/267030/attachments/1763188/2861472/LS2C_30_11_2018_v1.0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Departments\AB\Groups\RF\Machines\PS\LowLevel\Infrastructure\RackPhotos\2018-12-1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Departments\AB\Groups\RF\Machines\PS\LowLevel\BeamControlUpgrade\Synoptics\2019-0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file:///\\cern.ch\dfs\Departments\AB\Groups\RF\Machines\PS\LowLevel\BeamControlUpgrade\Modu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0" y="1629664"/>
            <a:ext cx="8498160" cy="391185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054679"/>
            <a:ext cx="9144000" cy="1537616"/>
          </a:xfrm>
          <a:prstGeom prst="rect">
            <a:avLst/>
          </a:prstGeom>
          <a:solidFill>
            <a:schemeClr val="bg1">
              <a:lumMod val="85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900" y="3997000"/>
            <a:ext cx="9144000" cy="1544516"/>
          </a:xfrm>
          <a:prstGeom prst="rect">
            <a:avLst/>
          </a:prstGeom>
          <a:solidFill>
            <a:schemeClr val="bg1">
              <a:lumMod val="85000"/>
              <a:alpha val="5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3277028" y="3662199"/>
            <a:ext cx="297117" cy="227193"/>
          </a:xfrm>
          <a:prstGeom prst="rect">
            <a:avLst/>
          </a:prstGeom>
          <a:solidFill>
            <a:srgbClr val="FF6600"/>
          </a:solidFill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3592685" y="3662200"/>
            <a:ext cx="663082" cy="227192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646985" y="3601033"/>
            <a:ext cx="225449" cy="395967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5498426" y="3603783"/>
            <a:ext cx="148559" cy="227193"/>
          </a:xfrm>
          <a:prstGeom prst="rect">
            <a:avLst/>
          </a:prstGeom>
          <a:solidFill>
            <a:srgbClr val="FF6600"/>
          </a:solidFill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/>
          <p:cNvSpPr/>
          <p:nvPr/>
        </p:nvSpPr>
        <p:spPr>
          <a:xfrm>
            <a:off x="5874010" y="3606534"/>
            <a:ext cx="618875" cy="224442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6493582" y="3606534"/>
            <a:ext cx="1528583" cy="395967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2630362" y="4083926"/>
            <a:ext cx="1922522" cy="5078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FF6600"/>
                </a:solidFill>
              </a:rPr>
              <a:t>Periods with possible access restrictions</a:t>
            </a:r>
            <a:endParaRPr lang="en-US" sz="1350" b="1" dirty="0">
              <a:solidFill>
                <a:srgbClr val="FF66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71015" y="3831679"/>
            <a:ext cx="521870" cy="170822"/>
          </a:xfrm>
          <a:prstGeom prst="rect">
            <a:avLst/>
          </a:prstGeom>
          <a:solidFill>
            <a:srgbClr val="FF6600"/>
          </a:solidFill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5498427" y="4265133"/>
            <a:ext cx="1946981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Periods with access restrictions</a:t>
            </a:r>
            <a:endParaRPr lang="en-US" sz="135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547664" cy="567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Master Schedule v1.3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1520" y="5735774"/>
            <a:ext cx="8554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F. Pedrosa, PS LS2 Planning overview, LS2 Committee Meeting, 30/11/2018 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link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recent report at last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LIU-PS Technical Coordination Meeting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39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" grpId="0" animBg="1"/>
      <p:bldP spid="4" grpId="1" animBg="1"/>
      <p:bldP spid="12" grpId="0" animBg="1"/>
      <p:bldP spid="13" grpId="0" animBg="1"/>
      <p:bldP spid="14" grpId="0" animBg="1"/>
      <p:bldP spid="14" grpId="1" animBg="1"/>
      <p:bldP spid="15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50" t="23099" b="23351"/>
          <a:stretch/>
        </p:blipFill>
        <p:spPr>
          <a:xfrm>
            <a:off x="1260599" y="426784"/>
            <a:ext cx="7631832" cy="581052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Restart schedule for the PS in 2020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279" y="3913624"/>
            <a:ext cx="595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104" y="331127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PSB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1095" y="4494391"/>
            <a:ext cx="800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SPS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256" y="5080719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664" y="2719713"/>
            <a:ext cx="1159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Linac4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23" y="1766010"/>
            <a:ext cx="11592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Linac3</a:t>
            </a:r>
            <a:b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LEIR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0974" y="1287266"/>
            <a:ext cx="8495482" cy="2427709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8101359" y="1412776"/>
            <a:ext cx="9108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LHCPROBE beam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available for LHC</a:t>
            </a:r>
          </a:p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Week 9</a:t>
            </a:r>
          </a:p>
          <a:p>
            <a:pPr algn="ctr"/>
            <a:r>
              <a:rPr lang="en-US" sz="600" dirty="0" smtClean="0">
                <a:solidFill>
                  <a:srgbClr val="FF0000"/>
                </a:solidFill>
              </a:rPr>
              <a:t>04/03/2021</a:t>
            </a:r>
            <a:endParaRPr lang="en-GB" sz="6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7504" y="4296001"/>
            <a:ext cx="8495482" cy="116205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22030" y="6260479"/>
            <a:ext cx="8299939" cy="48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LS2 is not 2 years for the PS!</a:t>
            </a:r>
            <a:endParaRPr lang="en-GB" sz="24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04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Co-activities in PS central building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2117" y="620688"/>
            <a:ext cx="8879765" cy="5022499"/>
            <a:chOff x="84723" y="1051779"/>
            <a:chExt cx="9262245" cy="51674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723" y="1051779"/>
              <a:ext cx="9262245" cy="514519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2639490" y="1051779"/>
              <a:ext cx="6707478" cy="5145192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93903" y="1135897"/>
              <a:ext cx="523608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58260" y="1124758"/>
              <a:ext cx="153294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4428" y="1147038"/>
              <a:ext cx="153294" cy="5072213"/>
            </a:xfrm>
            <a:prstGeom prst="rect">
              <a:avLst/>
            </a:prstGeom>
            <a:solidFill>
              <a:schemeClr val="bg1">
                <a:lumMod val="85000"/>
                <a:alpha val="53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60807" y="702446"/>
            <a:ext cx="192257" cy="49299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1520" y="5735774"/>
            <a:ext cx="8554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F. Pedrosa, PS LS2 Planning overview, LS2 Committee Meeting, 30/11/2018 (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link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recent report at last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LIU-PS Technical Coordination Meeting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2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22030" y="836712"/>
            <a:ext cx="8299939" cy="53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Sort NIM modules</a:t>
            </a:r>
            <a:endParaRPr lang="en-GB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Remove unused modules from spares cupboards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Storage in separate cupboard or bunker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 modules removed from beam control during 2018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spares for 200 MHz from SPS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Clean-up racks</a:t>
            </a:r>
          </a:p>
          <a:p>
            <a:pPr lvl="1">
              <a:spcBef>
                <a:spcPct val="20000"/>
              </a:spcBef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\\cern.ch\dfs\Departments\AB\Groups\RF\Machines\PS\LowLevel\Infrastructure\RackPhotos\2018-12-19</a:t>
            </a: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Obsolete measurement equipment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Unused hardware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Modules installed for MD purposes tests</a:t>
            </a:r>
          </a:p>
          <a:p>
            <a:pPr lvl="1">
              <a:spcBef>
                <a:spcPct val="20000"/>
              </a:spcBef>
            </a:pPr>
            <a:endParaRPr lang="en-GB" sz="2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Preparatory work in coming weeks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33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22030" y="692696"/>
            <a:ext cx="829993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Updating </a:t>
            </a:r>
            <a:r>
              <a:rPr lang="en-GB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synoptics</a:t>
            </a:r>
            <a:endParaRPr lang="en-GB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ct val="20000"/>
              </a:spcBef>
            </a:pP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\\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file"/>
              </a:rPr>
              <a:t>cern.ch\dfs\Departments\AB\Groups\RF\Machines\PS\LowLevel\BeamControlUpgrade\Synoptics</a:t>
            </a:r>
            <a:endParaRPr lang="en-GB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List of modules for after LS2</a:t>
            </a:r>
          </a:p>
          <a:p>
            <a:pPr lvl="1">
              <a:spcBef>
                <a:spcPct val="20000"/>
              </a:spcBef>
            </a:pP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file"/>
              </a:rPr>
              <a:t>\\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file"/>
              </a:rPr>
              <a:t>cern.ch\dfs\Departments\AB\Groups\RF\Machines\PS\LowLevel\BeamControlUpgrade\Modules</a:t>
            </a: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order material for upgrade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 smtClean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control upgrade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3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gDoct_Template_v1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CERN_EngDoct_Template_v1.0</Template>
  <TotalTime>29081</TotalTime>
  <Words>174</Words>
  <Application>Microsoft Office PowerPoint</Application>
  <PresentationFormat>On-screen Show (4:3)</PresentationFormat>
  <Paragraphs>43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Constantia</vt:lpstr>
      <vt:lpstr>Symbol</vt:lpstr>
      <vt:lpstr>Times New Roman</vt:lpstr>
      <vt:lpstr>Verdana</vt:lpstr>
      <vt:lpstr>CERN_EngDoct_Template_v1.0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schemli</dc:creator>
  <cp:lastModifiedBy>Heiko Damerau</cp:lastModifiedBy>
  <cp:revision>121</cp:revision>
  <cp:lastPrinted>2014-01-10T12:26:21Z</cp:lastPrinted>
  <dcterms:created xsi:type="dcterms:W3CDTF">2014-01-09T14:49:09Z</dcterms:created>
  <dcterms:modified xsi:type="dcterms:W3CDTF">2019-01-30T12:51:40Z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_No">
    <vt:lpwstr>0000000</vt:lpwstr>
  </property>
  <property fmtid="{D5CDD505-2E9C-101B-9397-08002B2CF9AE}" pid="3" name="EDMS_Rev">
    <vt:lpwstr>0.0</vt:lpwstr>
  </property>
  <property fmtid="{D5CDD505-2E9C-101B-9397-08002B2CF9AE}" pid="4" name="EDMS_Validity">
    <vt:lpwstr>DRAFT</vt:lpwstr>
  </property>
  <property fmtid="{D5CDD505-2E9C-101B-9397-08002B2CF9AE}" pid="5" name="EDMS_ExtRef">
    <vt:lpwstr>——</vt:lpwstr>
  </property>
</Properties>
</file>