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7"/>
  </p:notesMasterIdLst>
  <p:sldIdLst>
    <p:sldId id="273" r:id="rId13"/>
    <p:sldId id="310" r:id="rId14"/>
    <p:sldId id="325" r:id="rId15"/>
    <p:sldId id="326" r:id="rId16"/>
    <p:sldId id="329" r:id="rId17"/>
    <p:sldId id="332" r:id="rId18"/>
    <p:sldId id="327" r:id="rId19"/>
    <p:sldId id="331" r:id="rId20"/>
    <p:sldId id="330" r:id="rId21"/>
    <p:sldId id="292" r:id="rId22"/>
    <p:sldId id="293" r:id="rId23"/>
    <p:sldId id="294" r:id="rId24"/>
    <p:sldId id="295" r:id="rId25"/>
    <p:sldId id="296" r:id="rId2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20" d="100"/>
          <a:sy n="120" d="100"/>
        </p:scale>
        <p:origin x="324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596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05/02/2019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05/02/2019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05/02/2019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05/02/2019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50" y="1224500"/>
            <a:ext cx="10517210" cy="452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91" y="1595232"/>
            <a:ext cx="11263232" cy="294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28" y="2181686"/>
            <a:ext cx="11366599" cy="106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669272"/>
            <a:ext cx="11703584" cy="377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3.9 </a:t>
            </a:r>
            <a:r>
              <a:rPr lang="fr-CH" sz="1400" dirty="0" smtClean="0"/>
              <a:t>on the </a:t>
            </a:r>
            <a:r>
              <a:rPr lang="fr-CH" sz="1400" dirty="0" smtClean="0"/>
              <a:t>22.01.19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53% 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14" y="1238438"/>
            <a:ext cx="6977447" cy="46458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6298" y="2267911"/>
            <a:ext cx="39814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17" y="1121134"/>
            <a:ext cx="11838850" cy="5208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19" name="Equal 18"/>
          <p:cNvSpPr/>
          <p:nvPr/>
        </p:nvSpPr>
        <p:spPr>
          <a:xfrm>
            <a:off x="1809112" y="2032537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Equal 26"/>
          <p:cNvSpPr/>
          <p:nvPr/>
        </p:nvSpPr>
        <p:spPr>
          <a:xfrm>
            <a:off x="2873572" y="2017606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 rot="19579106">
            <a:off x="1755924" y="2560495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29"/>
          <p:cNvSpPr/>
          <p:nvPr/>
        </p:nvSpPr>
        <p:spPr>
          <a:xfrm rot="19579106">
            <a:off x="2903497" y="257502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9579106">
            <a:off x="1788238" y="3821875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9579106">
            <a:off x="1757823" y="487616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Equal 32"/>
          <p:cNvSpPr/>
          <p:nvPr/>
        </p:nvSpPr>
        <p:spPr>
          <a:xfrm>
            <a:off x="2841561" y="4883878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 rot="19579106">
            <a:off x="1788239" y="506536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/>
          <p:cNvSpPr/>
          <p:nvPr/>
        </p:nvSpPr>
        <p:spPr>
          <a:xfrm rot="19579106">
            <a:off x="2824562" y="509300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Equal 35"/>
          <p:cNvSpPr/>
          <p:nvPr/>
        </p:nvSpPr>
        <p:spPr>
          <a:xfrm>
            <a:off x="2814005" y="5264698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 rot="19579106">
            <a:off x="2867207" y="5423218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9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Bookclosing</a:t>
            </a:r>
            <a:r>
              <a:rPr lang="fr-CH" dirty="0" smtClean="0"/>
              <a:t> 2018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" y="1171575"/>
            <a:ext cx="11987607" cy="46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Bookclosing</a:t>
            </a:r>
            <a:r>
              <a:rPr lang="fr-CH" dirty="0" smtClean="0"/>
              <a:t> 2018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20" y="1054857"/>
            <a:ext cx="12023236" cy="487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8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2019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231" y="1853077"/>
            <a:ext cx="8193108" cy="87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2019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49" y="1480842"/>
            <a:ext cx="11574599" cy="35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2019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66" y="1775038"/>
            <a:ext cx="11700282" cy="277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2019 LIU-PS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50" y="1650774"/>
            <a:ext cx="11610198" cy="275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34E1EB7-34CF-41A9-9082-2AA74F93F903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3313</TotalTime>
  <Words>136</Words>
  <Application>Microsoft Office PowerPoint</Application>
  <PresentationFormat>Widescreen</PresentationFormat>
  <Paragraphs>58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Bookclosing 2018 LIU-PS</vt:lpstr>
      <vt:lpstr>Bookclosing 2018 LIU-PS</vt:lpstr>
      <vt:lpstr>Budget 2019 LIU-PS</vt:lpstr>
      <vt:lpstr>Budget 2019 LIU-PS</vt:lpstr>
      <vt:lpstr>Budget 2019 LIU-PS</vt:lpstr>
      <vt:lpstr>Budget 2019 LIU-PS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257</cp:revision>
  <cp:lastPrinted>2018-09-04T11:21:02Z</cp:lastPrinted>
  <dcterms:created xsi:type="dcterms:W3CDTF">2016-01-26T10:53:29Z</dcterms:created>
  <dcterms:modified xsi:type="dcterms:W3CDTF">2019-02-05T13:16:09Z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