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7" r:id="rId2"/>
    <p:sldId id="319" r:id="rId3"/>
    <p:sldId id="525" r:id="rId4"/>
    <p:sldId id="531" r:id="rId5"/>
    <p:sldId id="532" r:id="rId6"/>
    <p:sldId id="526" r:id="rId7"/>
    <p:sldId id="530" r:id="rId8"/>
    <p:sldId id="527" r:id="rId9"/>
    <p:sldId id="528" r:id="rId10"/>
    <p:sldId id="529" r:id="rId11"/>
    <p:sldId id="346" r:id="rId1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9D69"/>
    <a:srgbClr val="DBF1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47C58-AACA-4E07-98CA-45D98CF9B547}" type="datetimeFigureOut">
              <a:rPr lang="en-GB" smtClean="0"/>
              <a:t>01/02/19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686E5-5014-4809-A554-E5AB3048F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57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91F145FC-E78B-42E4-8725-1F2578206D33}" type="datetimeFigureOut">
              <a:rPr lang="en-GB" smtClean="0"/>
              <a:t>01/02/19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D9E64123-9169-4E6E-B0B8-6A9683A5A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5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82433-73E7-4908-919E-9D6CBAB3E1D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8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244798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6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3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83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84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3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7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6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84200" y="2273690"/>
            <a:ext cx="8265984" cy="182636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algn="l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lang="en-GB" dirty="0" smtClean="0"/>
              <a:t>LIU-PS Planning report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3934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B.365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3958920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Disconnection and cable identification is still </a:t>
            </a:r>
            <a:r>
              <a:rPr lang="en-US" sz="1800" dirty="0" smtClean="0"/>
              <a:t>ongoing but it should be completed this week</a:t>
            </a:r>
          </a:p>
          <a:p>
            <a:endParaRPr lang="en-US" sz="1800" dirty="0"/>
          </a:p>
          <a:p>
            <a:r>
              <a:rPr lang="en-US" sz="1800" dirty="0" smtClean="0"/>
              <a:t>Issues:</a:t>
            </a:r>
          </a:p>
          <a:p>
            <a:pPr lvl="1"/>
            <a:r>
              <a:rPr lang="en-US" sz="1800" dirty="0" smtClean="0"/>
              <a:t>Quite some material is stored in this room, so this may be a problem if not removed before we need to consolidate the false floor </a:t>
            </a:r>
            <a:r>
              <a:rPr lang="mr-IN" sz="1800" dirty="0" smtClean="0"/>
              <a:t>–</a:t>
            </a:r>
            <a:r>
              <a:rPr lang="en-US" sz="1800" dirty="0" smtClean="0"/>
              <a:t> TE-EPC is working on a solution for it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</a:t>
            </a:r>
            <a:r>
              <a:rPr lang="en-US" dirty="0" smtClean="0"/>
              <a:t>-Feb-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3" name="Picture 2" descr="IMG_20190123_14374462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561" y="533835"/>
            <a:ext cx="4541968" cy="340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56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96083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Question?</a:t>
            </a:r>
            <a:endParaRPr lang="en-US" sz="6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</a:t>
            </a:r>
            <a:r>
              <a:rPr lang="en-US" dirty="0" smtClean="0"/>
              <a:t>-Feb-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7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SMH42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SMH42 removed from the machine on the 21/01/2019</a:t>
            </a:r>
          </a:p>
          <a:p>
            <a:r>
              <a:rPr lang="en-US" sz="1800" dirty="0" smtClean="0"/>
              <a:t>Some misunderstanding for the bumper removal</a:t>
            </a:r>
            <a:br>
              <a:rPr lang="en-US" sz="1800" dirty="0" smtClean="0"/>
            </a:br>
            <a:r>
              <a:rPr lang="en-US" sz="1800" dirty="0" smtClean="0"/>
              <a:t>Removal of other parts is still </a:t>
            </a:r>
            <a:r>
              <a:rPr lang="en-US" sz="1800" dirty="0" smtClean="0"/>
              <a:t>ongoing</a:t>
            </a:r>
          </a:p>
          <a:p>
            <a:endParaRPr lang="en-US" sz="1800" dirty="0"/>
          </a:p>
          <a:p>
            <a:r>
              <a:rPr lang="en-US" sz="1800" dirty="0" smtClean="0"/>
              <a:t>Issues:</a:t>
            </a:r>
          </a:p>
          <a:p>
            <a:pPr lvl="1"/>
            <a:r>
              <a:rPr lang="en-US" sz="1800" dirty="0" smtClean="0"/>
              <a:t>Some of the high radioactive equipmen</a:t>
            </a:r>
            <a:r>
              <a:rPr lang="en-US" sz="1800" dirty="0" smtClean="0"/>
              <a:t>t is still in the corridors, and all people passing by are getting unnecessary dose (storage place issue???)</a:t>
            </a:r>
            <a:endParaRPr lang="en-US" sz="1800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</a:t>
            </a:r>
            <a:r>
              <a:rPr lang="en-US" dirty="0" smtClean="0"/>
              <a:t>-Feb-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3" name="Picture 2" descr="IMG_20190122_14471821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058" y="171629"/>
            <a:ext cx="2050964" cy="2734619"/>
          </a:xfrm>
          <a:prstGeom prst="rect">
            <a:avLst/>
          </a:prstGeom>
        </p:spPr>
      </p:pic>
      <p:pic>
        <p:nvPicPr>
          <p:cNvPr id="4" name="Picture 3" descr="IMG_20190125_16075978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049" y="175586"/>
            <a:ext cx="2036449" cy="2715265"/>
          </a:xfrm>
          <a:prstGeom prst="rect">
            <a:avLst/>
          </a:prstGeom>
        </p:spPr>
      </p:pic>
      <p:pic>
        <p:nvPicPr>
          <p:cNvPr id="9" name="Picture 8" descr="IMG_650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75231" y="3319333"/>
            <a:ext cx="2730522" cy="2047892"/>
          </a:xfrm>
          <a:prstGeom prst="rect">
            <a:avLst/>
          </a:prstGeom>
        </p:spPr>
      </p:pic>
      <p:pic>
        <p:nvPicPr>
          <p:cNvPr id="10" name="Picture 9" descr="IMG_650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72422" y="3306387"/>
            <a:ext cx="2743438" cy="205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039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KFA45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Tests performed successfully between the 25/01/2019 and the 28/01/2019</a:t>
            </a:r>
          </a:p>
          <a:p>
            <a:r>
              <a:rPr lang="en-US" sz="1800" dirty="0" smtClean="0"/>
              <a:t>Removal performed last Thursday</a:t>
            </a:r>
          </a:p>
          <a:p>
            <a:endParaRPr lang="en-US" sz="1800" dirty="0"/>
          </a:p>
          <a:p>
            <a:r>
              <a:rPr lang="en-US" sz="1800" dirty="0" smtClean="0"/>
              <a:t>Issues:</a:t>
            </a:r>
          </a:p>
          <a:p>
            <a:pPr lvl="1"/>
            <a:r>
              <a:rPr lang="en-US" sz="1800" dirty="0" smtClean="0"/>
              <a:t>No issues to report</a:t>
            </a:r>
          </a:p>
        </p:txBody>
      </p:sp>
      <p:pic>
        <p:nvPicPr>
          <p:cNvPr id="11" name="Picture 10" descr="IMG_20190125_16071608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182" y="93156"/>
            <a:ext cx="2413992" cy="1810494"/>
          </a:xfrm>
          <a:prstGeom prst="rect">
            <a:avLst/>
          </a:prstGeom>
        </p:spPr>
      </p:pic>
      <p:pic>
        <p:nvPicPr>
          <p:cNvPr id="12" name="Picture 11" descr="IMG_20190125_16072180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087" y="1796380"/>
            <a:ext cx="2843317" cy="2132488"/>
          </a:xfrm>
          <a:prstGeom prst="rect">
            <a:avLst/>
          </a:prstGeom>
        </p:spPr>
      </p:pic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</a:t>
            </a:r>
            <a:r>
              <a:rPr lang="en-US" dirty="0" smtClean="0"/>
              <a:t>-Feb-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15" name="Picture 14" descr="IMG_20190205_100100909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345" y="4032114"/>
            <a:ext cx="3432218" cy="257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38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err="1" smtClean="0"/>
              <a:t>Rallentisseur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Existing </a:t>
            </a:r>
            <a:r>
              <a:rPr lang="en-US" sz="1800" dirty="0" err="1" smtClean="0"/>
              <a:t>rallentisseur</a:t>
            </a:r>
            <a:r>
              <a:rPr lang="en-US" sz="1800" dirty="0" smtClean="0"/>
              <a:t> removed on the 17/01/2019 as requested by EN-STI</a:t>
            </a:r>
          </a:p>
          <a:p>
            <a:r>
              <a:rPr lang="en-US" sz="1800" dirty="0" smtClean="0"/>
              <a:t>From my understanding there are quite good news concerning the vacuum joints used</a:t>
            </a:r>
          </a:p>
          <a:p>
            <a:endParaRPr lang="en-US" sz="1800" dirty="0"/>
          </a:p>
          <a:p>
            <a:r>
              <a:rPr lang="en-US" sz="1800" dirty="0" smtClean="0"/>
              <a:t>Issues:</a:t>
            </a:r>
          </a:p>
          <a:p>
            <a:pPr lvl="1"/>
            <a:r>
              <a:rPr lang="en-US" sz="1800" dirty="0" smtClean="0"/>
              <a:t>No issues to report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</a:t>
            </a:r>
            <a:r>
              <a:rPr lang="en-US" dirty="0" smtClean="0"/>
              <a:t>-Feb-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3" name="Picture 2" descr="20190117_0927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216" y="2425686"/>
            <a:ext cx="2858784" cy="2144088"/>
          </a:xfrm>
          <a:prstGeom prst="rect">
            <a:avLst/>
          </a:prstGeom>
        </p:spPr>
      </p:pic>
      <p:pic>
        <p:nvPicPr>
          <p:cNvPr id="4" name="Picture 3" descr="20190117_0929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47594" y="3516537"/>
            <a:ext cx="2885482" cy="2164112"/>
          </a:xfrm>
          <a:prstGeom prst="rect">
            <a:avLst/>
          </a:prstGeom>
        </p:spPr>
      </p:pic>
      <p:pic>
        <p:nvPicPr>
          <p:cNvPr id="7" name="Picture 6" descr="Screen Shot 2019-02-04 at 16.18.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759" y="160212"/>
            <a:ext cx="2306848" cy="219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95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BE-RF Longitudinal Damper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Removal of all electronics and cable identification performed on time and within a day of work 16/01/2019</a:t>
            </a:r>
            <a:endParaRPr lang="en-US" sz="1800" dirty="0"/>
          </a:p>
          <a:p>
            <a:r>
              <a:rPr lang="en-US" sz="1800" dirty="0" smtClean="0"/>
              <a:t>Lead bricks were removed and sent to waste</a:t>
            </a:r>
            <a:endParaRPr lang="en-US" sz="1800" dirty="0"/>
          </a:p>
          <a:p>
            <a:r>
              <a:rPr lang="en-US" sz="1800" dirty="0" smtClean="0"/>
              <a:t>Issues:</a:t>
            </a:r>
          </a:p>
          <a:p>
            <a:pPr lvl="1"/>
            <a:r>
              <a:rPr lang="en-US" sz="1800" dirty="0" smtClean="0"/>
              <a:t>No issues to report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</a:t>
            </a:r>
            <a:r>
              <a:rPr lang="en-US" dirty="0" smtClean="0"/>
              <a:t>-Feb-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8" name="Picture 7" descr="IMG_20190118_11445810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598" y="3398251"/>
            <a:ext cx="3676207" cy="2757155"/>
          </a:xfrm>
          <a:prstGeom prst="rect">
            <a:avLst/>
          </a:prstGeom>
        </p:spPr>
      </p:pic>
      <p:pic>
        <p:nvPicPr>
          <p:cNvPr id="3" name="Picture 2" descr="Screen Shot 2019-02-04 at 16.17.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561" y="1017002"/>
            <a:ext cx="2213125" cy="235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De-cabling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De-cabling campaigns went faster than initially planned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Issues:</a:t>
            </a:r>
          </a:p>
          <a:p>
            <a:pPr lvl="1"/>
            <a:r>
              <a:rPr lang="en-US" sz="1800" dirty="0" smtClean="0"/>
              <a:t>Some cables were left in the area even if identified as for de-cabling</a:t>
            </a:r>
          </a:p>
          <a:p>
            <a:pPr lvl="2"/>
            <a:r>
              <a:rPr lang="en-US" sz="1800" dirty="0" smtClean="0"/>
              <a:t>Action ongoing in the EN-EL side to try to include the removal of these cables in the installation campaigns that will take place in the same area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</a:t>
            </a:r>
            <a:r>
              <a:rPr lang="en-US" dirty="0" smtClean="0"/>
              <a:t>-Feb-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3" name="Picture 2" descr="IMG_20190122_10085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142" y="148745"/>
            <a:ext cx="2073248" cy="2764331"/>
          </a:xfrm>
          <a:prstGeom prst="rect">
            <a:avLst/>
          </a:prstGeom>
        </p:spPr>
      </p:pic>
      <p:pic>
        <p:nvPicPr>
          <p:cNvPr id="4" name="Picture 3" descr="IMG_20190118_11531871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417" y="4354486"/>
            <a:ext cx="2413024" cy="1809768"/>
          </a:xfrm>
          <a:prstGeom prst="rect">
            <a:avLst/>
          </a:prstGeom>
        </p:spPr>
      </p:pic>
      <p:pic>
        <p:nvPicPr>
          <p:cNvPr id="7" name="Picture 6" descr="IMG_20190118_11445810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019" y="171628"/>
            <a:ext cx="2549948" cy="1912461"/>
          </a:xfrm>
          <a:prstGeom prst="rect">
            <a:avLst/>
          </a:prstGeom>
        </p:spPr>
      </p:pic>
      <p:pic>
        <p:nvPicPr>
          <p:cNvPr id="8" name="Picture 7" descr="IMG_20190118_11444746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849" y="2582284"/>
            <a:ext cx="2787079" cy="209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34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New demineralized water cooling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88555" y="1408746"/>
            <a:ext cx="3901718" cy="4644030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Works progressing well considering all the hiccups they had to overcome</a:t>
            </a:r>
          </a:p>
          <a:p>
            <a:endParaRPr lang="en-US" sz="1800" dirty="0"/>
          </a:p>
          <a:p>
            <a:r>
              <a:rPr lang="en-US" sz="1800" dirty="0" smtClean="0"/>
              <a:t>Issues:</a:t>
            </a:r>
          </a:p>
          <a:p>
            <a:pPr lvl="1"/>
            <a:r>
              <a:rPr lang="en-US" sz="1800" dirty="0" smtClean="0"/>
              <a:t>Asbestos discovered in some supports in the PS SWY side</a:t>
            </a:r>
          </a:p>
          <a:p>
            <a:pPr lvl="1"/>
            <a:r>
              <a:rPr lang="en-US" sz="1800" dirty="0" smtClean="0"/>
              <a:t>Lead surveys need to be performed soon</a:t>
            </a:r>
          </a:p>
          <a:p>
            <a:pPr lvl="1"/>
            <a:r>
              <a:rPr lang="en-US" sz="1800" dirty="0" smtClean="0"/>
              <a:t>Integration</a:t>
            </a:r>
          </a:p>
          <a:p>
            <a:pPr lvl="2"/>
            <a:r>
              <a:rPr lang="en-US" sz="1800" dirty="0" smtClean="0"/>
              <a:t>In the PS SWY </a:t>
            </a:r>
            <a:r>
              <a:rPr lang="mr-IN" sz="1800" dirty="0" smtClean="0"/>
              <a:t>–</a:t>
            </a:r>
            <a:r>
              <a:rPr lang="en-US" sz="1800" dirty="0" smtClean="0"/>
              <a:t> solved now</a:t>
            </a:r>
          </a:p>
          <a:p>
            <a:pPr lvl="2"/>
            <a:r>
              <a:rPr lang="en-US" sz="1800" dirty="0" smtClean="0"/>
              <a:t>In the connection between B.355 and the gallery 1 </a:t>
            </a:r>
            <a:r>
              <a:rPr lang="mr-IN" sz="1800" dirty="0" smtClean="0"/>
              <a:t>–</a:t>
            </a:r>
            <a:r>
              <a:rPr lang="en-US" sz="1800" dirty="0" smtClean="0"/>
              <a:t> still to be solved (hopefully gets solved today)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</a:t>
            </a:r>
            <a:r>
              <a:rPr lang="en-US" dirty="0" smtClean="0"/>
              <a:t>-Feb-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3" name="Picture 2" descr="IMG_20190124_08241415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823" y="480561"/>
            <a:ext cx="2461919" cy="1846439"/>
          </a:xfrm>
          <a:prstGeom prst="rect">
            <a:avLst/>
          </a:prstGeom>
        </p:spPr>
      </p:pic>
      <p:pic>
        <p:nvPicPr>
          <p:cNvPr id="4" name="Picture 3" descr="IMG_20190125_15581433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346" y="4302161"/>
            <a:ext cx="2355128" cy="1766346"/>
          </a:xfrm>
          <a:prstGeom prst="rect">
            <a:avLst/>
          </a:prstGeom>
        </p:spPr>
      </p:pic>
      <p:pic>
        <p:nvPicPr>
          <p:cNvPr id="7" name="Picture 6" descr="IMG_20190125_16100914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500" y="629303"/>
            <a:ext cx="2114252" cy="2819003"/>
          </a:xfrm>
          <a:prstGeom prst="rect">
            <a:avLst/>
          </a:prstGeom>
        </p:spPr>
      </p:pic>
      <p:pic>
        <p:nvPicPr>
          <p:cNvPr id="8" name="Picture 7" descr="IMG_20190130_11164893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685" y="2367237"/>
            <a:ext cx="2448315" cy="1836237"/>
          </a:xfrm>
          <a:prstGeom prst="rect">
            <a:avLst/>
          </a:prstGeom>
        </p:spPr>
      </p:pic>
      <p:pic>
        <p:nvPicPr>
          <p:cNvPr id="9" name="Picture 8" descr="IMG_20190131_100905339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798" y="2953622"/>
            <a:ext cx="2276704" cy="1707528"/>
          </a:xfrm>
          <a:prstGeom prst="rect">
            <a:avLst/>
          </a:prstGeom>
        </p:spPr>
      </p:pic>
      <p:pic>
        <p:nvPicPr>
          <p:cNvPr id="11" name="Picture 10" descr="IMG_20181212_130641643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60259" y="4785225"/>
            <a:ext cx="2125294" cy="159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6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B.269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Disconnection and identification of cables already complete</a:t>
            </a:r>
          </a:p>
          <a:p>
            <a:r>
              <a:rPr lang="en-US" sz="1800" dirty="0" smtClean="0"/>
              <a:t>Power transformers removed last Thursday (31/01/2019)</a:t>
            </a:r>
          </a:p>
          <a:p>
            <a:r>
              <a:rPr lang="en-US" sz="1800" dirty="0" smtClean="0"/>
              <a:t>Separation between the two rooms is ongoing</a:t>
            </a:r>
          </a:p>
          <a:p>
            <a:endParaRPr lang="en-US" sz="1800" dirty="0"/>
          </a:p>
          <a:p>
            <a:r>
              <a:rPr lang="en-US" sz="1800" dirty="0" smtClean="0"/>
              <a:t>Issues:</a:t>
            </a:r>
          </a:p>
          <a:p>
            <a:pPr lvl="1"/>
            <a:r>
              <a:rPr lang="en-US" sz="1800" dirty="0" smtClean="0"/>
              <a:t>Some minor issues with the AC cabling disconnection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</a:t>
            </a:r>
            <a:r>
              <a:rPr lang="en-US" dirty="0" smtClean="0"/>
              <a:t>-Feb-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4" name="Picture 3" descr="IMG_20190123_14113969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321" y="205954"/>
            <a:ext cx="2171105" cy="2894806"/>
          </a:xfrm>
          <a:prstGeom prst="rect">
            <a:avLst/>
          </a:prstGeom>
        </p:spPr>
      </p:pic>
      <p:pic>
        <p:nvPicPr>
          <p:cNvPr id="7" name="Picture 6" descr="IMG_20190123_14083972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945" y="217396"/>
            <a:ext cx="2165740" cy="2887654"/>
          </a:xfrm>
          <a:prstGeom prst="rect">
            <a:avLst/>
          </a:prstGeom>
        </p:spPr>
      </p:pic>
      <p:pic>
        <p:nvPicPr>
          <p:cNvPr id="11" name="Picture 10" descr="IMG_20190131_100020815_HD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83" y="3363924"/>
            <a:ext cx="2339872" cy="1754904"/>
          </a:xfrm>
          <a:prstGeom prst="rect">
            <a:avLst/>
          </a:prstGeom>
        </p:spPr>
      </p:pic>
      <p:pic>
        <p:nvPicPr>
          <p:cNvPr id="12" name="Picture 11" descr="IMG_20190131_100002038_HD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713" y="4160775"/>
            <a:ext cx="2665689" cy="19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749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MG_20190130_15555855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205" y="2844772"/>
            <a:ext cx="1902914" cy="25372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B.355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Disconnection </a:t>
            </a:r>
            <a:r>
              <a:rPr lang="en-US" sz="1800" dirty="0" smtClean="0"/>
              <a:t>performed</a:t>
            </a:r>
          </a:p>
          <a:p>
            <a:r>
              <a:rPr lang="en-US" sz="1800" dirty="0" smtClean="0"/>
              <a:t>Power transformers already removed</a:t>
            </a:r>
          </a:p>
          <a:p>
            <a:endParaRPr lang="en-US" sz="1800" dirty="0"/>
          </a:p>
          <a:p>
            <a:r>
              <a:rPr lang="en-US" sz="1800" dirty="0" smtClean="0"/>
              <a:t>Issues:</a:t>
            </a:r>
          </a:p>
          <a:p>
            <a:pPr lvl="1"/>
            <a:r>
              <a:rPr lang="en-US" sz="1800" dirty="0" smtClean="0"/>
              <a:t>One rack could not be removed as it was still connected to power</a:t>
            </a:r>
          </a:p>
          <a:p>
            <a:pPr lvl="1"/>
            <a:r>
              <a:rPr lang="en-US" sz="1800" dirty="0" smtClean="0"/>
              <a:t>Some cables don’t allow to close the false floor properly</a:t>
            </a:r>
          </a:p>
          <a:p>
            <a:pPr lvl="1"/>
            <a:r>
              <a:rPr lang="en-US" sz="1800" dirty="0" smtClean="0"/>
              <a:t>Most of the cables were not identified for future campaigns </a:t>
            </a:r>
            <a:r>
              <a:rPr lang="mr-IN" sz="1800" dirty="0" smtClean="0"/>
              <a:t>–</a:t>
            </a:r>
            <a:r>
              <a:rPr lang="en-US" sz="1800" dirty="0" smtClean="0"/>
              <a:t> ATC is trying to correct this</a:t>
            </a:r>
          </a:p>
          <a:p>
            <a:pPr lvl="1"/>
            <a:r>
              <a:rPr lang="en-US" sz="1800" dirty="0" smtClean="0"/>
              <a:t>Quite some material stored in the place where we need to install the TF racks </a:t>
            </a:r>
            <a:r>
              <a:rPr lang="mr-IN" sz="1800" dirty="0" smtClean="0"/>
              <a:t>–</a:t>
            </a:r>
            <a:r>
              <a:rPr lang="en-US" sz="1800" dirty="0" smtClean="0"/>
              <a:t> TE-EPC working on a solution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</a:t>
            </a:r>
            <a:r>
              <a:rPr lang="en-US" dirty="0" smtClean="0"/>
              <a:t>-Feb-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7" name="Picture 6" descr="IMG_20190123_15055581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372" y="126009"/>
            <a:ext cx="1942511" cy="2590015"/>
          </a:xfrm>
          <a:prstGeom prst="rect">
            <a:avLst/>
          </a:prstGeom>
        </p:spPr>
      </p:pic>
      <p:pic>
        <p:nvPicPr>
          <p:cNvPr id="8" name="Picture 7" descr="IMG_20190130_15533333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353" y="106323"/>
            <a:ext cx="1954059" cy="2605412"/>
          </a:xfrm>
          <a:prstGeom prst="rect">
            <a:avLst/>
          </a:prstGeom>
        </p:spPr>
      </p:pic>
      <p:pic>
        <p:nvPicPr>
          <p:cNvPr id="9" name="Picture 8" descr="IMG_20190130_155146796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345" y="4565326"/>
            <a:ext cx="2944387" cy="2208290"/>
          </a:xfrm>
          <a:prstGeom prst="rect">
            <a:avLst/>
          </a:prstGeom>
        </p:spPr>
      </p:pic>
      <p:pic>
        <p:nvPicPr>
          <p:cNvPr id="10" name="Picture 9" descr="IMG_20190130_154946694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942" y="2803270"/>
            <a:ext cx="2172058" cy="162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83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CR-SPS-PS-IEFC-2015-01-23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21095</TotalTime>
  <Words>482</Words>
  <Application>Microsoft Macintosh PowerPoint</Application>
  <PresentationFormat>On-screen Show (4:3)</PresentationFormat>
  <Paragraphs>82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ECR-SPS-PS-IEFC-2015-01-23</vt:lpstr>
      <vt:lpstr>PowerPoint Presentation</vt:lpstr>
      <vt:lpstr>SMH42</vt:lpstr>
      <vt:lpstr>KFA45</vt:lpstr>
      <vt:lpstr>Rallentisseur</vt:lpstr>
      <vt:lpstr>BE-RF Longitudinal Damper</vt:lpstr>
      <vt:lpstr>De-cabling</vt:lpstr>
      <vt:lpstr>New demineralized water cooling</vt:lpstr>
      <vt:lpstr>B.269</vt:lpstr>
      <vt:lpstr>B.355</vt:lpstr>
      <vt:lpstr>B.365</vt:lpstr>
      <vt:lpstr>Question?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PS_Undergoing_ECRs_2015-07-28_14.14.04</dc:title>
  <dc:subject>PS_Undergoing_ECRs_2015-07-28_14.14.04</dc:subject>
  <dc:creator>CERN Slide Generator</dc:creator>
  <cp:keywords>cern</cp:keywords>
  <dc:description>Automatically generated script by Slide Generator</dc:description>
  <cp:lastModifiedBy>Fernando Baltasar dos Santos Pedrosa</cp:lastModifiedBy>
  <cp:revision>291</cp:revision>
  <cp:lastPrinted>2016-11-16T14:39:55Z</cp:lastPrinted>
  <dcterms:created xsi:type="dcterms:W3CDTF">2015-07-28T12:14:04Z</dcterms:created>
  <dcterms:modified xsi:type="dcterms:W3CDTF">2019-02-05T14:30:34Z</dcterms:modified>
  <cp:category>administrative</cp:category>
</cp:coreProperties>
</file>