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 snapToGrid="0">
      <p:cViewPr>
        <p:scale>
          <a:sx n="75" d="100"/>
          <a:sy n="75" d="100"/>
        </p:scale>
        <p:origin x="3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00EC8-A8B7-463A-900A-869A54602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DB182F-63FE-4B8C-A3D9-B7E5EB6C6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1EBA7-43B9-40F4-A689-423CAA749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41C59-A943-4B0D-ABE1-B758FF513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EC07A-4E41-4F4A-BDC5-46F06F219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69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D345B-A11C-4B51-9BAA-D779797ED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0ECC1B-7B19-4F3A-8AC6-EBA23AF4E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8891F-0072-46A0-843D-FE5842958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65C78-1A63-41F8-A72E-7E7A5664E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CE81E-7888-4243-AFEA-0E8E99B7B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50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7C128E-2275-48DD-87DD-A894BB7A5C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9E2F18-0413-4AB1-8D15-208CE7DA60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F6F38-D756-4BDC-9889-1B0773A57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9699C-6F77-45EA-B8E7-0CF78A674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8A36E-8D57-4A32-8EC5-858FE96A9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0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109A7-77F9-4D78-B1A1-5DADB5B79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8FEBD-F348-49E6-AADA-F9B4162F5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90950-B74F-44FD-982D-56556ED26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6E667-801D-4A07-938F-9B3EFCF65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4E4A9-AA14-4DEC-8640-60A463BEF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33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2B764-53E5-461B-998B-434A93C07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822E-DABD-4053-986E-EDE29D024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0B41D-7E09-447B-A4F8-C9699834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654B4-82B3-49BA-8C77-652185C4F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40127-E36E-439F-BD2E-3352ED9FD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808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3A2D7-9FB5-4A0B-A832-1165D441E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70785-6193-4C4C-AECE-462052D771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0C8D6E-3B20-4FD3-961C-F26A50EBCD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5EB6D-8D1A-4FED-9C48-220739549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D7DD73-90DD-481F-A474-8C14C1CB9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AC8BD-2CFD-4A79-8F36-0ABCE1A01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12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9490E-DEF2-43ED-8251-8C543D608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4B7676-BB88-41DB-BA68-C3E87F0E1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EC3C85-ABFB-42C2-BDC3-AD9BE9E1C9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858ADF-36FD-4A73-8817-3AD209FF3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ACBC1A-8B9C-4C1A-94CD-C4F1B7CA54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E73758-4541-4E29-BB5D-90B2AB61D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E7930B-C120-4DE6-A582-3974D7FFD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72C605-22C9-4CA1-931A-95DECB5F3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76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B810-E750-426C-ABDC-2D14E2C33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38A192-0D91-4F93-96C6-54EA982E3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3C395-F268-4F26-9A4A-ED631332F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FD493F-D041-427B-86A7-30E7656BD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24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BB1358-F48B-4DD5-9EF1-57902EB9B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5B26FA-FF04-4CDC-B1E8-CA548FA6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80ABC-9EAB-40A3-8CB1-0E699A34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6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9FF08-0459-4081-9964-A6ECF5256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9B643-9D68-4623-85BC-AAA54FFCD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0749C-CF78-4A4D-B912-D0100EA32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0D4E8-5AE2-4FB3-9D8A-6BC6E0E0B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3BD29F-3FBE-4CF5-99B8-025C1A05E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F67436-651F-464B-9560-FF51852D0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66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86721-5A3F-42A3-80E3-4209B439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5B7046-EA94-462C-93E6-DC86BF054D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724DF4-F7E5-4DE1-816C-01E63CD11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D8994-E283-46FC-8958-3C09529DC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AEC6C8-C572-4CB7-9A3F-4536D12D7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7B79DA-920E-4CC8-B3F3-EB6C41AE7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29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2BA5F7-9A64-4660-8030-138C0211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394A5-5D50-4060-90A7-3388F4FCA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2BB8E-3CE3-4F3B-8F5E-34F7361D94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BC161-EE54-497A-9121-5156B6B931CE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E6B5F-F0FD-4D3E-B2F0-494714461D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F97D0-1332-4670-ACA3-1F8BB68EF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43C62-682A-475F-B3BF-62773F2C4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33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F46B-6B41-4DD6-BED2-4A23F53259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survey 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B07132-CF23-4196-88EE-257FBF53D5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175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88785-F162-414D-86F3-57BCA027A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0F3E7B-8C54-456D-AB93-D72AE04764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1524" y="0"/>
            <a:ext cx="6879321" cy="607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86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66B62-8100-45C3-8742-8D9ABB5D2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A9433B-FB00-451C-BF36-85FFCA8D8E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2584" y="59267"/>
            <a:ext cx="7300891" cy="61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99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6D64B-463B-46D3-930E-5B6EB98D6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CDBA37A-E696-4890-B6D2-611E9712DB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8467" y="447470"/>
            <a:ext cx="7594181" cy="572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65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07E37-1F3A-404D-8913-D02B86BFB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B609A41-99BF-4B6D-9D0F-1548CE013A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0067" y="217253"/>
            <a:ext cx="5799666" cy="595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9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8A28C-AB52-4912-8465-EC553727E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E409B9-205C-49E8-A1F2-883A8F2E29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2323" y="626533"/>
            <a:ext cx="7035401" cy="541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855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E8342-C052-4C18-9FB7-B4EEF5AB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FA9053-5854-4A4E-B8E4-B4229AD9B7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3350" y="855133"/>
            <a:ext cx="8304814" cy="528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186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09737-227A-437D-82A1-390EAD803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8C055FC-220F-4B33-954C-078B6795E7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6697" y="254000"/>
            <a:ext cx="4340294" cy="587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680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7953D-9F8A-4FCB-A554-07F7B67BA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1832018-961A-4C9D-89B9-3FF09DC22A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2428" y="440267"/>
            <a:ext cx="7022852" cy="566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97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A1445-85FA-49AC-9587-E929E9305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AA92AFE-491D-4D6A-9869-5BEA75CEFB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0481" y="660399"/>
            <a:ext cx="8425592" cy="534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0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DB6BE-541B-49AB-BE85-E59B41EA0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4394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7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calendar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DD4A8-5944-48FB-AA29-33FE0474F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51399"/>
            <a:ext cx="7636933" cy="1325564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853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</Words>
  <Application>Microsoft Office PowerPoint</Application>
  <PresentationFormat>Widescreen</PresentationFormat>
  <Paragraphs>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2018 survey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2019 calendar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survey results</dc:title>
  <dc:creator>Graeme Barlow</dc:creator>
  <cp:lastModifiedBy>Graeme Barlow</cp:lastModifiedBy>
  <cp:revision>7</cp:revision>
  <dcterms:created xsi:type="dcterms:W3CDTF">2019-02-04T20:12:32Z</dcterms:created>
  <dcterms:modified xsi:type="dcterms:W3CDTF">2019-02-04T21:12:31Z</dcterms:modified>
</cp:coreProperties>
</file>