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86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04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77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220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03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943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614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446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81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998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18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9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7B534-FEBC-4DBB-9C34-A59E933C4B26}" type="datetimeFigureOut">
              <a:rPr lang="en-GB" smtClean="0"/>
              <a:t>29/01/2019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BC695-5489-4130-B71A-11A60FDDFC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63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332656"/>
            <a:ext cx="46805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Committee</a:t>
            </a:r>
            <a:r>
              <a:rPr lang="fr-CH" dirty="0" smtClean="0"/>
              <a:t> </a:t>
            </a:r>
            <a:r>
              <a:rPr lang="fr-CH" dirty="0" err="1" smtClean="0"/>
              <a:t>members</a:t>
            </a:r>
            <a:endParaRPr lang="fr-CH" dirty="0" smtClean="0"/>
          </a:p>
          <a:p>
            <a:endParaRPr lang="en-GB" dirty="0" smtClean="0"/>
          </a:p>
          <a:p>
            <a:r>
              <a:rPr lang="en-GB" dirty="0" smtClean="0"/>
              <a:t>Jacques </a:t>
            </a:r>
            <a:r>
              <a:rPr lang="en-GB" dirty="0" err="1"/>
              <a:t>Dumarchez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 smtClean="0"/>
              <a:t>Alain </a:t>
            </a:r>
            <a:r>
              <a:rPr lang="en-GB" dirty="0" err="1"/>
              <a:t>Blondel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 smtClean="0"/>
              <a:t>Boris </a:t>
            </a:r>
            <a:r>
              <a:rPr lang="en-GB" dirty="0" err="1"/>
              <a:t>Kayser</a:t>
            </a:r>
            <a:r>
              <a:rPr lang="en-GB" dirty="0"/>
              <a:t>,  </a:t>
            </a:r>
            <a:endParaRPr lang="en-GB" dirty="0" smtClean="0"/>
          </a:p>
          <a:p>
            <a:r>
              <a:rPr lang="en-GB" dirty="0" smtClean="0"/>
              <a:t>Son </a:t>
            </a:r>
            <a:r>
              <a:rPr lang="en-GB" dirty="0"/>
              <a:t>Cao,  </a:t>
            </a:r>
            <a:endParaRPr lang="en-GB" dirty="0" smtClean="0"/>
          </a:p>
          <a:p>
            <a:r>
              <a:rPr lang="en-GB" dirty="0" smtClean="0"/>
              <a:t>Sotiris </a:t>
            </a:r>
            <a:r>
              <a:rPr lang="en-GB" dirty="0" err="1"/>
              <a:t>Loucatos</a:t>
            </a:r>
            <a:r>
              <a:rPr lang="en-GB" dirty="0"/>
              <a:t>, </a:t>
            </a:r>
            <a:endParaRPr lang="en-GB" dirty="0" smtClean="0"/>
          </a:p>
          <a:p>
            <a:r>
              <a:rPr lang="en-GB" dirty="0" smtClean="0"/>
              <a:t>Tsuyoshi </a:t>
            </a:r>
            <a:r>
              <a:rPr lang="en-GB" dirty="0" err="1"/>
              <a:t>Nakaya</a:t>
            </a:r>
            <a:r>
              <a:rPr lang="en-GB" dirty="0"/>
              <a:t>,  </a:t>
            </a:r>
            <a:endParaRPr lang="en-GB" dirty="0" smtClean="0"/>
          </a:p>
          <a:p>
            <a:r>
              <a:rPr lang="en-GB" dirty="0" smtClean="0"/>
              <a:t>Raj </a:t>
            </a:r>
            <a:r>
              <a:rPr lang="en-GB" dirty="0"/>
              <a:t>Ghandi,  </a:t>
            </a:r>
            <a:endParaRPr lang="en-GB" dirty="0" smtClean="0"/>
          </a:p>
          <a:p>
            <a:r>
              <a:rPr lang="en-GB" dirty="0" smtClean="0"/>
              <a:t>Joachim </a:t>
            </a:r>
            <a:r>
              <a:rPr lang="en-GB" dirty="0"/>
              <a:t>Kopp, </a:t>
            </a:r>
            <a:endParaRPr lang="en-GB" dirty="0" smtClean="0"/>
          </a:p>
          <a:p>
            <a:r>
              <a:rPr lang="en-GB" dirty="0" smtClean="0"/>
              <a:t>Manfred </a:t>
            </a:r>
            <a:r>
              <a:rPr lang="en-GB" dirty="0"/>
              <a:t>Lindner, </a:t>
            </a:r>
            <a:endParaRPr lang="en-GB" dirty="0" smtClean="0"/>
          </a:p>
          <a:p>
            <a:r>
              <a:rPr lang="en-GB" dirty="0" smtClean="0"/>
              <a:t>Jean </a:t>
            </a:r>
            <a:r>
              <a:rPr lang="en-GB" dirty="0"/>
              <a:t>Tran Thanh Van 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92147" y="3861048"/>
            <a:ext cx="901528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u="sng" dirty="0" smtClean="0">
                <a:solidFill>
                  <a:srgbClr val="0070C0"/>
                </a:solidFill>
              </a:rPr>
              <a:t>Can </a:t>
            </a:r>
            <a:r>
              <a:rPr lang="fr-CH" b="1" u="sng" dirty="0" err="1" smtClean="0">
                <a:solidFill>
                  <a:srgbClr val="0070C0"/>
                </a:solidFill>
              </a:rPr>
              <a:t>we</a:t>
            </a:r>
            <a:r>
              <a:rPr lang="fr-CH" b="1" u="sng" dirty="0" smtClean="0">
                <a:solidFill>
                  <a:srgbClr val="0070C0"/>
                </a:solidFill>
              </a:rPr>
              <a:t> </a:t>
            </a:r>
            <a:r>
              <a:rPr lang="fr-CH" b="1" u="sng" dirty="0" err="1" smtClean="0">
                <a:solidFill>
                  <a:srgbClr val="0070C0"/>
                </a:solidFill>
              </a:rPr>
              <a:t>organize</a:t>
            </a:r>
            <a:r>
              <a:rPr lang="fr-CH" b="1" u="sng" dirty="0" smtClean="0">
                <a:solidFill>
                  <a:srgbClr val="0070C0"/>
                </a:solidFill>
              </a:rPr>
              <a:t> </a:t>
            </a:r>
            <a:r>
              <a:rPr lang="fr-CH" b="1" u="sng" dirty="0" err="1" smtClean="0">
                <a:solidFill>
                  <a:srgbClr val="0070C0"/>
                </a:solidFill>
              </a:rPr>
              <a:t>parallel</a:t>
            </a:r>
            <a:r>
              <a:rPr lang="fr-CH" b="1" u="sng" dirty="0" smtClean="0">
                <a:solidFill>
                  <a:srgbClr val="0070C0"/>
                </a:solidFill>
              </a:rPr>
              <a:t> sessions? </a:t>
            </a:r>
          </a:p>
          <a:p>
            <a:endParaRPr lang="fr-CH" dirty="0"/>
          </a:p>
          <a:p>
            <a:pPr marL="342900" indent="-342900">
              <a:buAutoNum type="arabicPeriod"/>
            </a:pPr>
            <a:r>
              <a:rPr lang="fr-CH" b="1" dirty="0" err="1" smtClean="0">
                <a:solidFill>
                  <a:srgbClr val="C00000"/>
                </a:solidFill>
              </a:rPr>
              <a:t>each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parallel</a:t>
            </a:r>
            <a:r>
              <a:rPr lang="fr-CH" b="1" dirty="0" smtClean="0">
                <a:solidFill>
                  <a:srgbClr val="C00000"/>
                </a:solidFill>
              </a:rPr>
              <a:t> session </a:t>
            </a:r>
            <a:r>
              <a:rPr lang="fr-CH" b="1" dirty="0" err="1" smtClean="0">
                <a:solidFill>
                  <a:srgbClr val="C00000"/>
                </a:solidFill>
              </a:rPr>
              <a:t>needs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two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conveners</a:t>
            </a:r>
            <a:r>
              <a:rPr lang="fr-CH" b="1" dirty="0" smtClean="0">
                <a:solidFill>
                  <a:srgbClr val="C00000"/>
                </a:solidFill>
              </a:rPr>
              <a:t> (at least)  </a:t>
            </a:r>
            <a:r>
              <a:rPr lang="fr-CH" b="1" dirty="0" err="1" smtClean="0">
                <a:solidFill>
                  <a:srgbClr val="C00000"/>
                </a:solidFill>
              </a:rPr>
              <a:t>Experiment</a:t>
            </a:r>
            <a:r>
              <a:rPr lang="fr-CH" b="1" dirty="0" err="1">
                <a:solidFill>
                  <a:srgbClr val="C00000"/>
                </a:solidFill>
              </a:rPr>
              <a:t>&amp;</a:t>
            </a:r>
            <a:r>
              <a:rPr lang="fr-CH" b="1" dirty="0" err="1" smtClean="0">
                <a:solidFill>
                  <a:srgbClr val="C00000"/>
                </a:solidFill>
              </a:rPr>
              <a:t>Theory</a:t>
            </a:r>
            <a:endParaRPr lang="fr-CH" b="1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fr-CH" dirty="0" err="1" smtClean="0"/>
              <a:t>these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present</a:t>
            </a:r>
            <a:r>
              <a:rPr lang="fr-CH" dirty="0" smtClean="0"/>
              <a:t> at the Rencontres du Vietnam (</a:t>
            </a:r>
            <a:r>
              <a:rPr lang="fr-CH" dirty="0" err="1" smtClean="0"/>
              <a:t>RdV</a:t>
            </a:r>
            <a:r>
              <a:rPr lang="fr-CH" dirty="0" smtClean="0"/>
              <a:t>)</a:t>
            </a:r>
          </a:p>
          <a:p>
            <a:pPr marL="342900" indent="-342900">
              <a:buAutoNum type="arabicPeriod"/>
            </a:pPr>
            <a:r>
              <a:rPr lang="fr-CH" dirty="0" smtClean="0"/>
              <a:t>ACTION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the topics and to </a:t>
            </a:r>
            <a:r>
              <a:rPr lang="fr-CH" dirty="0" err="1" smtClean="0"/>
              <a:t>find</a:t>
            </a:r>
            <a:r>
              <a:rPr lang="fr-CH" dirty="0" smtClean="0"/>
              <a:t> the </a:t>
            </a:r>
            <a:r>
              <a:rPr lang="fr-CH" dirty="0" err="1" smtClean="0"/>
              <a:t>conveners</a:t>
            </a:r>
            <a:r>
              <a:rPr lang="fr-CH" dirty="0"/>
              <a:t> </a:t>
            </a:r>
            <a:r>
              <a:rPr lang="fr-CH" dirty="0" smtClean="0"/>
              <a:t>(in Program </a:t>
            </a:r>
            <a:r>
              <a:rPr lang="fr-CH" dirty="0" err="1" smtClean="0"/>
              <a:t>committee</a:t>
            </a:r>
            <a:r>
              <a:rPr lang="fr-CH" dirty="0" smtClean="0"/>
              <a:t> or </a:t>
            </a:r>
            <a:r>
              <a:rPr lang="fr-CH" dirty="0" err="1" smtClean="0"/>
              <a:t>otherwise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NB I </a:t>
            </a:r>
            <a:r>
              <a:rPr lang="fr-CH" dirty="0" err="1" smtClean="0"/>
              <a:t>did</a:t>
            </a:r>
            <a:r>
              <a:rPr lang="fr-CH" dirty="0" smtClean="0"/>
              <a:t> not </a:t>
            </a:r>
            <a:r>
              <a:rPr lang="fr-CH" dirty="0" err="1" smtClean="0"/>
              <a:t>take</a:t>
            </a:r>
            <a:r>
              <a:rPr lang="fr-CH" dirty="0" smtClean="0"/>
              <a:t> </a:t>
            </a:r>
            <a:r>
              <a:rPr lang="fr-CH" dirty="0" err="1" smtClean="0"/>
              <a:t>parallel</a:t>
            </a:r>
            <a:r>
              <a:rPr lang="fr-CH" dirty="0" smtClean="0"/>
              <a:t> sessions </a:t>
            </a:r>
            <a:r>
              <a:rPr lang="fr-CH" dirty="0" err="1" smtClean="0"/>
              <a:t>into</a:t>
            </a:r>
            <a:r>
              <a:rPr lang="fr-CH" dirty="0" smtClean="0"/>
              <a:t> </a:t>
            </a:r>
            <a:r>
              <a:rPr lang="fr-CH" dirty="0" err="1" smtClean="0"/>
              <a:t>account</a:t>
            </a:r>
            <a:r>
              <a:rPr lang="fr-CH" dirty="0" smtClean="0"/>
              <a:t> in setting up the </a:t>
            </a:r>
            <a:r>
              <a:rPr lang="fr-CH" dirty="0" err="1" smtClean="0"/>
              <a:t>draft</a:t>
            </a:r>
            <a:r>
              <a:rPr lang="fr-CH" dirty="0" smtClean="0"/>
              <a:t> program and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parallel</a:t>
            </a:r>
            <a:r>
              <a:rPr lang="fr-CH" dirty="0" smtClean="0"/>
              <a:t> sessions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allow</a:t>
            </a:r>
            <a:r>
              <a:rPr lang="fr-CH" dirty="0" smtClean="0"/>
              <a:t> </a:t>
            </a:r>
            <a:r>
              <a:rPr lang="fr-CH" dirty="0" err="1" smtClean="0"/>
              <a:t>deeper</a:t>
            </a:r>
            <a:r>
              <a:rPr lang="fr-CH" dirty="0" smtClean="0"/>
              <a:t> investigations and </a:t>
            </a:r>
            <a:r>
              <a:rPr lang="fr-CH" dirty="0" err="1" smtClean="0"/>
              <a:t>thus</a:t>
            </a:r>
            <a:r>
              <a:rPr lang="fr-CH" dirty="0" smtClean="0"/>
              <a:t>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beneficial</a:t>
            </a:r>
            <a:r>
              <a:rPr lang="fr-CH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5800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5613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Possible </a:t>
            </a:r>
            <a:r>
              <a:rPr lang="fr-CH" sz="2400" b="1" dirty="0" err="1" smtClean="0"/>
              <a:t>themes</a:t>
            </a:r>
            <a:r>
              <a:rPr lang="fr-CH" dirty="0" smtClean="0"/>
              <a:t> (</a:t>
            </a:r>
            <a:r>
              <a:rPr lang="fr-CH" dirty="0" err="1" smtClean="0"/>
              <a:t>just</a:t>
            </a:r>
            <a:r>
              <a:rPr lang="fr-CH" dirty="0" smtClean="0"/>
              <a:t> out of </a:t>
            </a:r>
            <a:r>
              <a:rPr lang="fr-CH" dirty="0" err="1" smtClean="0"/>
              <a:t>my</a:t>
            </a:r>
            <a:r>
              <a:rPr lang="fr-CH" dirty="0" smtClean="0"/>
              <a:t> </a:t>
            </a:r>
            <a:r>
              <a:rPr lang="fr-CH" dirty="0" err="1" smtClean="0"/>
              <a:t>brain</a:t>
            </a:r>
            <a:r>
              <a:rPr lang="fr-CH" dirty="0" smtClean="0"/>
              <a:t> in 10 minutes)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1052736"/>
            <a:ext cx="822295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fr-CH" dirty="0" err="1" smtClean="0"/>
              <a:t>present</a:t>
            </a:r>
            <a:r>
              <a:rPr lang="fr-CH" dirty="0" smtClean="0"/>
              <a:t> </a:t>
            </a:r>
            <a:r>
              <a:rPr lang="fr-CH" dirty="0" err="1" smtClean="0"/>
              <a:t>status</a:t>
            </a:r>
            <a:r>
              <a:rPr lang="fr-CH" dirty="0" smtClean="0"/>
              <a:t> of neutrino oscillations and future prospects </a:t>
            </a:r>
          </a:p>
          <a:p>
            <a:r>
              <a:rPr lang="fr-CH" dirty="0" smtClean="0"/>
              <a:t>         -- </a:t>
            </a:r>
            <a:r>
              <a:rPr lang="fr-CH" dirty="0" err="1" smtClean="0"/>
              <a:t>including</a:t>
            </a:r>
            <a:r>
              <a:rPr lang="fr-CH" dirty="0" smtClean="0"/>
              <a:t> </a:t>
            </a:r>
            <a:r>
              <a:rPr lang="fr-CH" dirty="0" err="1" smtClean="0"/>
              <a:t>theoretical</a:t>
            </a:r>
            <a:r>
              <a:rPr lang="fr-CH" dirty="0" smtClean="0"/>
              <a:t> issues </a:t>
            </a:r>
            <a:r>
              <a:rPr lang="fr-CH" dirty="0" err="1" smtClean="0"/>
              <a:t>with</a:t>
            </a:r>
            <a:r>
              <a:rPr lang="fr-CH" dirty="0" smtClean="0"/>
              <a:t> cross-sections  </a:t>
            </a:r>
          </a:p>
          <a:p>
            <a:r>
              <a:rPr lang="fr-CH" dirty="0" smtClean="0"/>
              <a:t>       </a:t>
            </a:r>
            <a:endParaRPr lang="fr-CH" dirty="0"/>
          </a:p>
          <a:p>
            <a:pPr marL="342900" indent="-342900">
              <a:buAutoNum type="arabicPeriod" startAt="2"/>
            </a:pPr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searches</a:t>
            </a:r>
            <a:r>
              <a:rPr lang="fr-CH" dirty="0" smtClean="0"/>
              <a:t> for direct </a:t>
            </a:r>
            <a:r>
              <a:rPr lang="fr-CH" dirty="0" err="1" smtClean="0"/>
              <a:t>evidence</a:t>
            </a:r>
            <a:r>
              <a:rPr lang="fr-CH" dirty="0" smtClean="0"/>
              <a:t> of </a:t>
            </a:r>
            <a:r>
              <a:rPr lang="fr-CH" dirty="0" err="1" smtClean="0"/>
              <a:t>sterile</a:t>
            </a:r>
            <a:r>
              <a:rPr lang="fr-CH" dirty="0" smtClean="0"/>
              <a:t>*)  neutrinos </a:t>
            </a:r>
          </a:p>
          <a:p>
            <a:r>
              <a:rPr lang="fr-CH" dirty="0" smtClean="0"/>
              <a:t>        -- </a:t>
            </a:r>
            <a:r>
              <a:rPr lang="fr-CH" dirty="0" err="1" smtClean="0"/>
              <a:t>includes</a:t>
            </a:r>
            <a:r>
              <a:rPr lang="fr-CH" dirty="0" smtClean="0"/>
              <a:t> eV </a:t>
            </a:r>
            <a:r>
              <a:rPr lang="fr-CH" dirty="0" err="1" smtClean="0"/>
              <a:t>scale</a:t>
            </a:r>
            <a:r>
              <a:rPr lang="fr-CH" dirty="0" smtClean="0"/>
              <a:t>, </a:t>
            </a:r>
            <a:r>
              <a:rPr lang="fr-CH" dirty="0" err="1" smtClean="0"/>
              <a:t>keV</a:t>
            </a:r>
            <a:r>
              <a:rPr lang="fr-CH" dirty="0" smtClean="0"/>
              <a:t> </a:t>
            </a:r>
            <a:r>
              <a:rPr lang="fr-CH" dirty="0" err="1" smtClean="0"/>
              <a:t>scale</a:t>
            </a:r>
            <a:r>
              <a:rPr lang="fr-CH" dirty="0" smtClean="0"/>
              <a:t>, pion to Z </a:t>
            </a:r>
            <a:r>
              <a:rPr lang="fr-CH" dirty="0" err="1" smtClean="0"/>
              <a:t>scale</a:t>
            </a:r>
            <a:r>
              <a:rPr lang="fr-CH" dirty="0" smtClean="0"/>
              <a:t> and </a:t>
            </a:r>
            <a:r>
              <a:rPr lang="fr-CH" dirty="0" err="1" smtClean="0"/>
              <a:t>beyond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3.  tests of </a:t>
            </a:r>
            <a:r>
              <a:rPr lang="fr-CH" dirty="0" err="1" smtClean="0"/>
              <a:t>unitarity</a:t>
            </a:r>
            <a:r>
              <a:rPr lang="fr-CH" dirty="0" smtClean="0"/>
              <a:t> and </a:t>
            </a:r>
            <a:r>
              <a:rPr lang="fr-CH" dirty="0" err="1" smtClean="0"/>
              <a:t>universality</a:t>
            </a:r>
            <a:r>
              <a:rPr lang="fr-CH" dirty="0" smtClean="0"/>
              <a:t>, LFV and LNV. In oscillations, </a:t>
            </a:r>
            <a:r>
              <a:rPr lang="fr-CH" dirty="0" err="1" smtClean="0"/>
              <a:t>nucl.phys</a:t>
            </a:r>
            <a:r>
              <a:rPr lang="fr-CH" dirty="0" smtClean="0"/>
              <a:t>,  </a:t>
            </a:r>
            <a:r>
              <a:rPr lang="fr-CH" dirty="0" err="1" smtClean="0"/>
              <a:t>colliders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and </a:t>
            </a:r>
            <a:r>
              <a:rPr lang="fr-CH" dirty="0" err="1" smtClean="0"/>
              <a:t>other</a:t>
            </a:r>
            <a:r>
              <a:rPr lang="fr-CH" dirty="0" smtClean="0"/>
              <a:t> manifestations  of neutrino mass </a:t>
            </a:r>
            <a:r>
              <a:rPr lang="fr-CH" dirty="0" err="1" smtClean="0"/>
              <a:t>models</a:t>
            </a:r>
            <a:r>
              <a:rPr lang="fr-CH" dirty="0" smtClean="0"/>
              <a:t>  </a:t>
            </a:r>
          </a:p>
          <a:p>
            <a:r>
              <a:rPr lang="fr-CH" dirty="0"/>
              <a:t> </a:t>
            </a:r>
            <a:r>
              <a:rPr lang="fr-CH" dirty="0" smtClean="0"/>
              <a:t>         -- </a:t>
            </a:r>
            <a:r>
              <a:rPr lang="fr-CH" dirty="0" err="1" smtClean="0"/>
              <a:t>including</a:t>
            </a:r>
            <a:r>
              <a:rPr lang="fr-CH" dirty="0" smtClean="0"/>
              <a:t> </a:t>
            </a:r>
            <a:r>
              <a:rPr lang="fr-CH" dirty="0" err="1" smtClean="0"/>
              <a:t>present</a:t>
            </a:r>
            <a:r>
              <a:rPr lang="fr-CH" dirty="0" smtClean="0"/>
              <a:t> and future </a:t>
            </a:r>
            <a:r>
              <a:rPr lang="fr-CH" dirty="0" err="1" smtClean="0"/>
              <a:t>measurements</a:t>
            </a:r>
            <a:r>
              <a:rPr lang="fr-CH" dirty="0" smtClean="0"/>
              <a:t> of </a:t>
            </a:r>
            <a:r>
              <a:rPr lang="fr-CH" dirty="0" err="1" smtClean="0"/>
              <a:t>Nv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-- </a:t>
            </a:r>
            <a:r>
              <a:rPr lang="fr-CH" dirty="0" err="1" smtClean="0"/>
              <a:t>include</a:t>
            </a:r>
            <a:r>
              <a:rPr lang="fr-CH" dirty="0" smtClean="0"/>
              <a:t> 0vBB, muon and tau </a:t>
            </a:r>
            <a:r>
              <a:rPr lang="fr-CH" dirty="0" err="1" smtClean="0"/>
              <a:t>physics</a:t>
            </a:r>
            <a:r>
              <a:rPr lang="fr-CH" dirty="0" smtClean="0"/>
              <a:t>, etc…   </a:t>
            </a:r>
          </a:p>
          <a:p>
            <a:r>
              <a:rPr lang="fr-CH" dirty="0" smtClean="0"/>
              <a:t>               </a:t>
            </a:r>
            <a:endParaRPr lang="fr-CH" dirty="0"/>
          </a:p>
          <a:p>
            <a:r>
              <a:rPr lang="fr-CH" dirty="0" smtClean="0"/>
              <a:t>4. </a:t>
            </a:r>
            <a:r>
              <a:rPr lang="fr-CH" dirty="0" err="1" smtClean="0"/>
              <a:t>experimental</a:t>
            </a:r>
            <a:r>
              <a:rPr lang="fr-CH" dirty="0" smtClean="0"/>
              <a:t> techniques </a:t>
            </a:r>
            <a:br>
              <a:rPr lang="fr-CH" dirty="0" smtClean="0"/>
            </a:br>
            <a:r>
              <a:rPr lang="fr-CH" dirty="0" smtClean="0"/>
              <a:t>        -- </a:t>
            </a:r>
            <a:r>
              <a:rPr lang="fr-CH" dirty="0" err="1" smtClean="0"/>
              <a:t>including</a:t>
            </a:r>
            <a:r>
              <a:rPr lang="fr-CH" dirty="0" smtClean="0"/>
              <a:t>  </a:t>
            </a:r>
            <a:r>
              <a:rPr lang="fr-CH" dirty="0" err="1" smtClean="0"/>
              <a:t>technical</a:t>
            </a:r>
            <a:r>
              <a:rPr lang="fr-CH" dirty="0" smtClean="0"/>
              <a:t> synergies </a:t>
            </a:r>
            <a:r>
              <a:rPr lang="fr-CH" dirty="0" err="1" smtClean="0"/>
              <a:t>between</a:t>
            </a:r>
            <a:r>
              <a:rPr lang="fr-CH" dirty="0" smtClean="0"/>
              <a:t> neutrino/</a:t>
            </a:r>
            <a:r>
              <a:rPr lang="fr-CH" dirty="0" err="1" smtClean="0"/>
              <a:t>collider</a:t>
            </a:r>
            <a:r>
              <a:rPr lang="fr-CH" dirty="0" smtClean="0"/>
              <a:t>  </a:t>
            </a:r>
            <a:r>
              <a:rPr lang="fr-CH" dirty="0" err="1" smtClean="0"/>
              <a:t>experiments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                          and </a:t>
            </a:r>
            <a:r>
              <a:rPr lang="fr-CH" dirty="0" err="1" smtClean="0"/>
              <a:t>dark</a:t>
            </a:r>
            <a:r>
              <a:rPr lang="fr-CH" dirty="0" smtClean="0"/>
              <a:t> </a:t>
            </a:r>
            <a:r>
              <a:rPr lang="fr-CH" dirty="0" err="1" smtClean="0"/>
              <a:t>matter</a:t>
            </a:r>
            <a:r>
              <a:rPr lang="fr-CH" dirty="0" smtClean="0"/>
              <a:t> </a:t>
            </a:r>
            <a:r>
              <a:rPr lang="fr-CH" dirty="0" err="1" smtClean="0"/>
              <a:t>experiments</a:t>
            </a:r>
            <a:endParaRPr lang="fr-CH" dirty="0" smtClean="0"/>
          </a:p>
          <a:p>
            <a:endParaRPr lang="fr-CH" dirty="0"/>
          </a:p>
          <a:p>
            <a:pPr marL="342900" indent="-342900">
              <a:buAutoNum type="arabicPeriod" startAt="5"/>
            </a:pPr>
            <a:r>
              <a:rPr lang="fr-CH" dirty="0" smtClean="0"/>
              <a:t>neutrinos and </a:t>
            </a:r>
            <a:r>
              <a:rPr lang="fr-CH" dirty="0" err="1" smtClean="0"/>
              <a:t>cosmology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-- </a:t>
            </a:r>
            <a:r>
              <a:rPr lang="fr-CH" dirty="0" err="1" smtClean="0"/>
              <a:t>including</a:t>
            </a:r>
            <a:r>
              <a:rPr lang="fr-CH" dirty="0" smtClean="0"/>
              <a:t> </a:t>
            </a:r>
            <a:r>
              <a:rPr lang="fr-CH" dirty="0" err="1" smtClean="0"/>
              <a:t>Nv</a:t>
            </a:r>
            <a:r>
              <a:rPr lang="fr-CH" dirty="0" smtClean="0"/>
              <a:t>, mv </a:t>
            </a:r>
            <a:r>
              <a:rPr lang="fr-CH" dirty="0" err="1" smtClean="0"/>
              <a:t>measurements</a:t>
            </a:r>
            <a:r>
              <a:rPr lang="fr-CH" dirty="0" smtClean="0"/>
              <a:t>, implications of neutrino </a:t>
            </a:r>
            <a:r>
              <a:rPr lang="fr-CH" dirty="0" err="1" smtClean="0"/>
              <a:t>models</a:t>
            </a:r>
            <a:r>
              <a:rPr lang="fr-CH" dirty="0" smtClean="0"/>
              <a:t> for the BAU</a:t>
            </a:r>
          </a:p>
          <a:p>
            <a:r>
              <a:rPr lang="fr-CH" dirty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dark</a:t>
            </a:r>
            <a:r>
              <a:rPr lang="fr-CH" dirty="0" smtClean="0"/>
              <a:t> </a:t>
            </a:r>
            <a:r>
              <a:rPr lang="fr-CH" dirty="0" err="1" smtClean="0"/>
              <a:t>matter</a:t>
            </a:r>
            <a:r>
              <a:rPr lang="fr-CH" dirty="0" smtClean="0"/>
              <a:t> etc… </a:t>
            </a:r>
          </a:p>
          <a:p>
            <a:endParaRPr lang="fr-CH" dirty="0" smtClean="0"/>
          </a:p>
          <a:p>
            <a:r>
              <a:rPr lang="fr-CH" dirty="0" smtClean="0"/>
              <a:t>*) </a:t>
            </a:r>
            <a:r>
              <a:rPr lang="fr-CH" dirty="0" err="1" smtClean="0"/>
              <a:t>aka</a:t>
            </a:r>
            <a:r>
              <a:rPr lang="fr-CH" dirty="0" smtClean="0"/>
              <a:t> RH-neutrinos, HNL, </a:t>
            </a:r>
            <a:r>
              <a:rPr lang="fr-CH" dirty="0" err="1" smtClean="0"/>
              <a:t>Majorana</a:t>
            </a:r>
            <a:r>
              <a:rPr lang="fr-CH" dirty="0" smtClean="0"/>
              <a:t> neutrinos etc… 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74284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181</Words>
  <Application>Microsoft Office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3</cp:revision>
  <dcterms:created xsi:type="dcterms:W3CDTF">2019-01-29T09:08:27Z</dcterms:created>
  <dcterms:modified xsi:type="dcterms:W3CDTF">2019-01-29T09:40:43Z</dcterms:modified>
</cp:coreProperties>
</file>