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372" r:id="rId3"/>
    <p:sldId id="373" r:id="rId4"/>
    <p:sldId id="374" r:id="rId5"/>
    <p:sldId id="375" r:id="rId6"/>
    <p:sldId id="376" r:id="rId7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6699FF"/>
    <a:srgbClr val="3366FF"/>
    <a:srgbClr val="009142"/>
    <a:srgbClr val="66FF00"/>
    <a:srgbClr val="0099CC"/>
    <a:srgbClr val="00CCFF"/>
    <a:srgbClr val="9933CC"/>
    <a:srgbClr val="66CC99"/>
    <a:srgbClr val="33CC00"/>
    <a:srgbClr val="FF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CAF9ED-07DC-4A11-8D7F-57B35C25682E}" styleName="Medium Style 10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793D81CF-94F2-401A-BA57-92F5A7B2D0C5}" styleName="Medium Style 8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5FD0F851-EC5A-4D38-B0AD-8093EC10F338}" styleName="Light Style 6">
    <a:wholeTbl>
      <a:tcTxStyle>
        <a:fontRef idx="minor">
          <a:scrgbClr r="0" g="0" b="0"/>
        </a:fontRef>
        <a:schemeClr val="accent5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1FECB4D8-DB02-4DC6-A0A2-4F2EBAE1DC90}" styleName="Medium Style 1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3B4B98B0-60AC-42C2-AFA5-B58CD77FA1E5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0E3FDE45-AF77-4B5C-9715-49D594BDF05E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77" autoAdjust="0"/>
    <p:restoredTop sz="50000" autoAdjust="0"/>
  </p:normalViewPr>
  <p:slideViewPr>
    <p:cSldViewPr>
      <p:cViewPr varScale="1">
        <p:scale>
          <a:sx n="103" d="100"/>
          <a:sy n="103" d="100"/>
        </p:scale>
        <p:origin x="1608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65FCBB9B-1C79-854D-A459-7EDBC131B9D6}" type="datetime1">
              <a:rPr lang="en-US" smtClean="0"/>
              <a:t>2/6/19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5400D380-E0D7-4EB1-B91E-BFCC7DA7F2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2054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6D52C8A4-5B35-A241-AAC1-4581720847BA}" type="datetime1">
              <a:rPr lang="en-US" smtClean="0"/>
              <a:t>2/6/19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B3A019F3-8596-4028-9847-CBD3A185B0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8939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2296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6307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4345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3524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81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228600" y="4495800"/>
            <a:ext cx="7239000" cy="533400"/>
          </a:xfrm>
          <a:prstGeom prst="rect">
            <a:avLst/>
          </a:prstGeom>
          <a:noFill/>
        </p:spPr>
        <p:txBody>
          <a:bodyPr vert="horz"/>
          <a:lstStyle>
            <a:lvl1pPr algn="l">
              <a:defRPr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subTitle" idx="1" hasCustomPrompt="1"/>
          </p:nvPr>
        </p:nvSpPr>
        <p:spPr>
          <a:xfrm>
            <a:off x="228600" y="5181600"/>
            <a:ext cx="6934200" cy="228600"/>
          </a:xfrm>
          <a:solidFill>
            <a:schemeClr val="bg1"/>
          </a:solidFill>
        </p:spPr>
        <p:txBody>
          <a:bodyPr/>
          <a:lstStyle>
            <a:lvl1pPr marL="0" indent="0" algn="l">
              <a:buNone/>
              <a:defRPr sz="1100" b="1">
                <a:solidFill>
                  <a:schemeClr val="accent4">
                    <a:shade val="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dirty="0"/>
              <a:t>Click to add author information</a:t>
            </a:r>
          </a:p>
        </p:txBody>
      </p:sp>
      <p:sp>
        <p:nvSpPr>
          <p:cNvPr id="15" name="Rectangle 15"/>
          <p:cNvSpPr>
            <a:spLocks noGrp="1"/>
          </p:cNvSpPr>
          <p:nvPr>
            <p:ph type="sldNum" sz="quarter" idx="11"/>
          </p:nvPr>
        </p:nvSpPr>
        <p:spPr>
          <a:xfrm>
            <a:off x="6477000" y="6477000"/>
            <a:ext cx="1021080" cy="304800"/>
          </a:xfrm>
          <a:prstGeom prst="rect">
            <a:avLst/>
          </a:prstGeom>
        </p:spPr>
        <p:txBody>
          <a:bodyPr anchor="ctr"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  <p:sp>
        <p:nvSpPr>
          <p:cNvPr id="16" name="Rectangle 16"/>
          <p:cNvSpPr>
            <a:spLocks noGrp="1"/>
          </p:cNvSpPr>
          <p:nvPr>
            <p:ph type="ftr" sz="quarter" idx="12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228600" y="6477000"/>
            <a:ext cx="1600200" cy="304800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rgbClr val="A0A0A0"/>
                </a:solidFill>
              </a:defRPr>
            </a:lvl1pPr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1 Left, 3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8" name="Rectangle 11"/>
          <p:cNvSpPr>
            <a:spLocks noGrp="1"/>
          </p:cNvSpPr>
          <p:nvPr>
            <p:ph sz="quarter" idx="16"/>
          </p:nvPr>
        </p:nvSpPr>
        <p:spPr>
          <a:xfrm>
            <a:off x="4419600" y="609600"/>
            <a:ext cx="39624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20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44165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13" name="Rectangle 11"/>
          <p:cNvSpPr>
            <a:spLocks noGrp="1"/>
          </p:cNvSpPr>
          <p:nvPr>
            <p:ph sz="quarter" idx="18"/>
          </p:nvPr>
        </p:nvSpPr>
        <p:spPr>
          <a:xfrm>
            <a:off x="4416552" y="2569464"/>
            <a:ext cx="39624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96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15" name="Rectangle 11"/>
          <p:cNvSpPr>
            <a:spLocks noGrp="1"/>
          </p:cNvSpPr>
          <p:nvPr>
            <p:ph sz="quarter" idx="20"/>
          </p:nvPr>
        </p:nvSpPr>
        <p:spPr>
          <a:xfrm>
            <a:off x="4419600" y="4520184"/>
            <a:ext cx="39624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/>
          <a:p>
            <a:pPr algn="r"/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2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1" name="Rectangle 21"/>
          <p:cNvSpPr>
            <a:spLocks noGrp="1"/>
          </p:cNvSpPr>
          <p:nvPr>
            <p:ph type="ftr" sz="quarter" idx="23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3 Left, 1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21" name="Rectangle 11"/>
          <p:cNvSpPr>
            <a:spLocks noGrp="1"/>
          </p:cNvSpPr>
          <p:nvPr>
            <p:ph sz="quarter" idx="15"/>
          </p:nvPr>
        </p:nvSpPr>
        <p:spPr>
          <a:xfrm>
            <a:off x="4416552" y="609600"/>
            <a:ext cx="3962400" cy="563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10" name="Rectangle 11"/>
          <p:cNvSpPr>
            <a:spLocks noGrp="1"/>
          </p:cNvSpPr>
          <p:nvPr>
            <p:ph sz="quarter" idx="16"/>
          </p:nvPr>
        </p:nvSpPr>
        <p:spPr>
          <a:xfrm>
            <a:off x="304800" y="609600"/>
            <a:ext cx="39624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17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14" name="Rectangle 11"/>
          <p:cNvSpPr>
            <a:spLocks noGrp="1"/>
          </p:cNvSpPr>
          <p:nvPr>
            <p:ph sz="quarter" idx="18"/>
          </p:nvPr>
        </p:nvSpPr>
        <p:spPr>
          <a:xfrm>
            <a:off x="301752" y="2569464"/>
            <a:ext cx="39624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48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16" name="Rectangle 11"/>
          <p:cNvSpPr>
            <a:spLocks noGrp="1"/>
          </p:cNvSpPr>
          <p:nvPr>
            <p:ph sz="quarter" idx="20"/>
          </p:nvPr>
        </p:nvSpPr>
        <p:spPr>
          <a:xfrm>
            <a:off x="304800" y="4520184"/>
            <a:ext cx="39624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/>
          <a:p>
            <a:pPr algn="r"/>
            <a:endParaRPr lang="en-US" dirty="0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2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23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2 Left, 3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2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26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8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29" name="Rectangle 11"/>
          <p:cNvSpPr>
            <a:spLocks noGrp="1"/>
          </p:cNvSpPr>
          <p:nvPr>
            <p:ph sz="quarter" idx="18"/>
          </p:nvPr>
        </p:nvSpPr>
        <p:spPr>
          <a:xfrm>
            <a:off x="4419600" y="609600"/>
            <a:ext cx="39624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65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32" name="Rectangle 11"/>
          <p:cNvSpPr>
            <a:spLocks noGrp="1"/>
          </p:cNvSpPr>
          <p:nvPr>
            <p:ph sz="quarter" idx="20"/>
          </p:nvPr>
        </p:nvSpPr>
        <p:spPr>
          <a:xfrm>
            <a:off x="4416552" y="2569464"/>
            <a:ext cx="39624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3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34" name="Rectangle 11"/>
          <p:cNvSpPr>
            <a:spLocks noGrp="1"/>
          </p:cNvSpPr>
          <p:nvPr>
            <p:ph sz="quarter" idx="22"/>
          </p:nvPr>
        </p:nvSpPr>
        <p:spPr>
          <a:xfrm>
            <a:off x="4419600" y="4520184"/>
            <a:ext cx="39624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Rectangle 16"/>
          <p:cNvSpPr>
            <a:spLocks noGrp="1"/>
          </p:cNvSpPr>
          <p:nvPr>
            <p:ph type="dt" sz="half" idx="23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/>
          <a:p>
            <a:pPr algn="r"/>
            <a:endParaRPr lang="en-US"/>
          </a:p>
        </p:txBody>
      </p:sp>
      <p:sp>
        <p:nvSpPr>
          <p:cNvPr id="17" name="Rectangle 17"/>
          <p:cNvSpPr>
            <a:spLocks noGrp="1"/>
          </p:cNvSpPr>
          <p:nvPr>
            <p:ph type="sldNum" sz="quarter" idx="24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25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3 Left, 2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848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22" name="Rectangle 11"/>
          <p:cNvSpPr>
            <a:spLocks noGrp="1"/>
          </p:cNvSpPr>
          <p:nvPr>
            <p:ph sz="quarter" idx="16"/>
          </p:nvPr>
        </p:nvSpPr>
        <p:spPr>
          <a:xfrm>
            <a:off x="307848" y="609600"/>
            <a:ext cx="39624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26" name="Rectangle 11"/>
          <p:cNvSpPr>
            <a:spLocks noGrp="1"/>
          </p:cNvSpPr>
          <p:nvPr>
            <p:ph sz="quarter" idx="18"/>
          </p:nvPr>
        </p:nvSpPr>
        <p:spPr>
          <a:xfrm>
            <a:off x="304800" y="2569464"/>
            <a:ext cx="39624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7848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28" name="Rectangle 11"/>
          <p:cNvSpPr>
            <a:spLocks noGrp="1"/>
          </p:cNvSpPr>
          <p:nvPr>
            <p:ph sz="quarter" idx="20"/>
          </p:nvPr>
        </p:nvSpPr>
        <p:spPr>
          <a:xfrm>
            <a:off x="307848" y="4520184"/>
            <a:ext cx="39624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13" name="Rectangle 11"/>
          <p:cNvSpPr>
            <a:spLocks noGrp="1"/>
          </p:cNvSpPr>
          <p:nvPr>
            <p:ph sz="quarter" idx="22"/>
          </p:nvPr>
        </p:nvSpPr>
        <p:spPr>
          <a:xfrm>
            <a:off x="4419600" y="609600"/>
            <a:ext cx="3962400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23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16" name="Rectangle 11"/>
          <p:cNvSpPr>
            <a:spLocks noGrp="1"/>
          </p:cNvSpPr>
          <p:nvPr>
            <p:ph sz="quarter" idx="24"/>
          </p:nvPr>
        </p:nvSpPr>
        <p:spPr>
          <a:xfrm>
            <a:off x="4416552" y="3547872"/>
            <a:ext cx="3965448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5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/>
          <a:p>
            <a:pPr algn="r"/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6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7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bst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Rectangle 6"/>
          <p:cNvSpPr/>
          <p:nvPr/>
        </p:nvSpPr>
        <p:spPr>
          <a:xfrm>
            <a:off x="13716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8" name="Rectangle 6"/>
          <p:cNvSpPr/>
          <p:nvPr/>
        </p:nvSpPr>
        <p:spPr>
          <a:xfrm>
            <a:off x="13716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6" name="Rectangle 6"/>
          <p:cNvSpPr/>
          <p:nvPr/>
        </p:nvSpPr>
        <p:spPr>
          <a:xfrm>
            <a:off x="35052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5" name="Rectangle 6"/>
          <p:cNvSpPr/>
          <p:nvPr/>
        </p:nvSpPr>
        <p:spPr>
          <a:xfrm>
            <a:off x="35052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1" name="Rectangle 6"/>
          <p:cNvSpPr/>
          <p:nvPr/>
        </p:nvSpPr>
        <p:spPr>
          <a:xfrm>
            <a:off x="56388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" name="Rectangle 6"/>
          <p:cNvSpPr/>
          <p:nvPr/>
        </p:nvSpPr>
        <p:spPr>
          <a:xfrm>
            <a:off x="56388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4" name="Rectangle 10"/>
          <p:cNvSpPr>
            <a:spLocks noGrp="1"/>
          </p:cNvSpPr>
          <p:nvPr>
            <p:ph type="pic" sz="quarter" idx="13" hasCustomPrompt="1"/>
          </p:nvPr>
        </p:nvSpPr>
        <p:spPr>
          <a:xfrm>
            <a:off x="1524000" y="1600200"/>
            <a:ext cx="1371600" cy="685800"/>
          </a:xfrm>
        </p:spPr>
        <p:txBody>
          <a:bodyPr/>
          <a:lstStyle/>
          <a:p>
            <a:r>
              <a:rPr lang="en-US" dirty="0"/>
              <a:t>Company</a:t>
            </a:r>
            <a:r>
              <a:rPr lang="en-US" baseline="0" dirty="0"/>
              <a:t> Logo</a:t>
            </a:r>
            <a:endParaRPr lang="en-US" dirty="0"/>
          </a:p>
        </p:txBody>
      </p:sp>
      <p:sp>
        <p:nvSpPr>
          <p:cNvPr id="19" name="Rectangle 10"/>
          <p:cNvSpPr>
            <a:spLocks noGrp="1"/>
          </p:cNvSpPr>
          <p:nvPr>
            <p:ph type="pic" sz="quarter" idx="29" hasCustomPrompt="1"/>
          </p:nvPr>
        </p:nvSpPr>
        <p:spPr>
          <a:xfrm>
            <a:off x="1524000" y="4038600"/>
            <a:ext cx="1371600" cy="685800"/>
          </a:xfrm>
        </p:spPr>
        <p:txBody>
          <a:bodyPr/>
          <a:lstStyle/>
          <a:p>
            <a:r>
              <a:rPr lang="en-US" dirty="0"/>
              <a:t>Company</a:t>
            </a:r>
            <a:r>
              <a:rPr lang="en-US" baseline="0" dirty="0"/>
              <a:t> Logo</a:t>
            </a:r>
            <a:endParaRPr lang="en-US" dirty="0"/>
          </a:p>
        </p:txBody>
      </p:sp>
      <p:sp>
        <p:nvSpPr>
          <p:cNvPr id="27" name="Rectangle 10"/>
          <p:cNvSpPr>
            <a:spLocks noGrp="1"/>
          </p:cNvSpPr>
          <p:nvPr>
            <p:ph type="pic" sz="quarter" idx="17" hasCustomPrompt="1"/>
          </p:nvPr>
        </p:nvSpPr>
        <p:spPr>
          <a:xfrm>
            <a:off x="3657600" y="1600200"/>
            <a:ext cx="1371600" cy="685800"/>
          </a:xfrm>
        </p:spPr>
        <p:txBody>
          <a:bodyPr/>
          <a:lstStyle/>
          <a:p>
            <a:r>
              <a:rPr lang="en-US" dirty="0"/>
              <a:t>Company</a:t>
            </a:r>
            <a:r>
              <a:rPr lang="en-US" baseline="0" dirty="0"/>
              <a:t> Logo</a:t>
            </a:r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pic" sz="quarter" idx="30" hasCustomPrompt="1"/>
          </p:nvPr>
        </p:nvSpPr>
        <p:spPr>
          <a:xfrm>
            <a:off x="3657600" y="4038600"/>
            <a:ext cx="1371600" cy="685800"/>
          </a:xfrm>
        </p:spPr>
        <p:txBody>
          <a:bodyPr/>
          <a:lstStyle/>
          <a:p>
            <a:r>
              <a:rPr lang="en-US" dirty="0"/>
              <a:t>Company</a:t>
            </a:r>
            <a:r>
              <a:rPr lang="en-US" baseline="0" dirty="0"/>
              <a:t> Logo</a:t>
            </a:r>
            <a:endParaRPr lang="en-US" dirty="0"/>
          </a:p>
        </p:txBody>
      </p:sp>
      <p:sp>
        <p:nvSpPr>
          <p:cNvPr id="4" name="Rectangle 10"/>
          <p:cNvSpPr>
            <a:spLocks noGrp="1"/>
          </p:cNvSpPr>
          <p:nvPr>
            <p:ph type="pic" sz="quarter" idx="21" hasCustomPrompt="1"/>
          </p:nvPr>
        </p:nvSpPr>
        <p:spPr>
          <a:xfrm>
            <a:off x="5791200" y="1600200"/>
            <a:ext cx="1371600" cy="685800"/>
          </a:xfrm>
        </p:spPr>
        <p:txBody>
          <a:bodyPr/>
          <a:lstStyle/>
          <a:p>
            <a:r>
              <a:rPr lang="en-US" dirty="0"/>
              <a:t>Company</a:t>
            </a:r>
            <a:r>
              <a:rPr lang="en-US" baseline="0" dirty="0"/>
              <a:t> Logo</a:t>
            </a:r>
            <a:endParaRPr lang="en-US" dirty="0"/>
          </a:p>
        </p:txBody>
      </p:sp>
      <p:sp>
        <p:nvSpPr>
          <p:cNvPr id="15" name="Rectangle 10"/>
          <p:cNvSpPr>
            <a:spLocks noGrp="1"/>
          </p:cNvSpPr>
          <p:nvPr>
            <p:ph type="pic" sz="quarter" idx="31" hasCustomPrompt="1"/>
          </p:nvPr>
        </p:nvSpPr>
        <p:spPr>
          <a:xfrm>
            <a:off x="5791200" y="4038600"/>
            <a:ext cx="1371600" cy="685800"/>
          </a:xfrm>
        </p:spPr>
        <p:txBody>
          <a:bodyPr/>
          <a:lstStyle/>
          <a:p>
            <a:r>
              <a:rPr lang="en-US" dirty="0"/>
              <a:t>Company</a:t>
            </a:r>
            <a:r>
              <a:rPr lang="en-US" baseline="0" dirty="0"/>
              <a:t> Logo</a:t>
            </a:r>
            <a:endParaRPr lang="en-US" dirty="0"/>
          </a:p>
        </p:txBody>
      </p:sp>
      <p:sp>
        <p:nvSpPr>
          <p:cNvPr id="7" name="Rectangle 12"/>
          <p:cNvSpPr>
            <a:spLocks noGrp="1"/>
          </p:cNvSpPr>
          <p:nvPr>
            <p:ph type="body" sz="quarter" idx="14" hasCustomPrompt="1"/>
          </p:nvPr>
        </p:nvSpPr>
        <p:spPr>
          <a:xfrm>
            <a:off x="15240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/>
              <a:t>Amount</a:t>
            </a:r>
          </a:p>
        </p:txBody>
      </p:sp>
      <p:sp>
        <p:nvSpPr>
          <p:cNvPr id="28" name="Rectangle 12"/>
          <p:cNvSpPr>
            <a:spLocks noGrp="1"/>
          </p:cNvSpPr>
          <p:nvPr>
            <p:ph type="body" sz="quarter" idx="33" hasCustomPrompt="1"/>
          </p:nvPr>
        </p:nvSpPr>
        <p:spPr>
          <a:xfrm>
            <a:off x="15240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/>
              <a:t>Amount</a:t>
            </a:r>
          </a:p>
        </p:txBody>
      </p:sp>
      <p:sp>
        <p:nvSpPr>
          <p:cNvPr id="30" name="Rectangle 12"/>
          <p:cNvSpPr>
            <a:spLocks noGrp="1"/>
          </p:cNvSpPr>
          <p:nvPr>
            <p:ph type="body" sz="quarter" idx="18" hasCustomPrompt="1"/>
          </p:nvPr>
        </p:nvSpPr>
        <p:spPr>
          <a:xfrm>
            <a:off x="36576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/>
              <a:t>Amount</a:t>
            </a:r>
          </a:p>
        </p:txBody>
      </p:sp>
      <p:sp>
        <p:nvSpPr>
          <p:cNvPr id="13" name="Rectangle 12"/>
          <p:cNvSpPr>
            <a:spLocks noGrp="1"/>
          </p:cNvSpPr>
          <p:nvPr>
            <p:ph type="body" sz="quarter" idx="34" hasCustomPrompt="1"/>
          </p:nvPr>
        </p:nvSpPr>
        <p:spPr>
          <a:xfrm>
            <a:off x="36576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/>
              <a:t>Amount</a:t>
            </a:r>
          </a:p>
        </p:txBody>
      </p:sp>
      <p:sp>
        <p:nvSpPr>
          <p:cNvPr id="14" name="Rectangle 12"/>
          <p:cNvSpPr>
            <a:spLocks noGrp="1"/>
          </p:cNvSpPr>
          <p:nvPr>
            <p:ph type="body" sz="quarter" idx="22" hasCustomPrompt="1"/>
          </p:nvPr>
        </p:nvSpPr>
        <p:spPr>
          <a:xfrm>
            <a:off x="57912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/>
              <a:t>Amount</a:t>
            </a:r>
          </a:p>
        </p:txBody>
      </p:sp>
      <p:sp>
        <p:nvSpPr>
          <p:cNvPr id="2" name="Rectangle 12"/>
          <p:cNvSpPr>
            <a:spLocks noGrp="1"/>
          </p:cNvSpPr>
          <p:nvPr>
            <p:ph type="body" sz="quarter" idx="35" hasCustomPrompt="1"/>
          </p:nvPr>
        </p:nvSpPr>
        <p:spPr>
          <a:xfrm>
            <a:off x="57912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/>
              <a:t>Amount</a:t>
            </a:r>
          </a:p>
        </p:txBody>
      </p:sp>
      <p:sp>
        <p:nvSpPr>
          <p:cNvPr id="44" name="Rectangl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5240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5" name="Rectangle 11"/>
          <p:cNvSpPr>
            <a:spLocks noGrp="1"/>
          </p:cNvSpPr>
          <p:nvPr>
            <p:ph type="body" sz="quarter" idx="37" hasCustomPrompt="1"/>
          </p:nvPr>
        </p:nvSpPr>
        <p:spPr>
          <a:xfrm>
            <a:off x="15240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4" name="Rectangle 11"/>
          <p:cNvSpPr>
            <a:spLocks noGrp="1"/>
          </p:cNvSpPr>
          <p:nvPr>
            <p:ph type="body" sz="quarter" idx="19" hasCustomPrompt="1"/>
          </p:nvPr>
        </p:nvSpPr>
        <p:spPr>
          <a:xfrm>
            <a:off x="36576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0" name="Rectangle 11"/>
          <p:cNvSpPr>
            <a:spLocks noGrp="1"/>
          </p:cNvSpPr>
          <p:nvPr>
            <p:ph type="body" sz="quarter" idx="38" hasCustomPrompt="1"/>
          </p:nvPr>
        </p:nvSpPr>
        <p:spPr>
          <a:xfrm>
            <a:off x="36576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8" name="Rectangle 11"/>
          <p:cNvSpPr>
            <a:spLocks noGrp="1"/>
          </p:cNvSpPr>
          <p:nvPr>
            <p:ph type="body" sz="quarter" idx="23" hasCustomPrompt="1"/>
          </p:nvPr>
        </p:nvSpPr>
        <p:spPr>
          <a:xfrm>
            <a:off x="57912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3" name="Rectangle 11"/>
          <p:cNvSpPr>
            <a:spLocks noGrp="1"/>
          </p:cNvSpPr>
          <p:nvPr>
            <p:ph type="body" sz="quarter" idx="39" hasCustomPrompt="1"/>
          </p:nvPr>
        </p:nvSpPr>
        <p:spPr>
          <a:xfrm>
            <a:off x="57912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5" name="Rectangle 14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56" name="Rectangle 14"/>
          <p:cNvSpPr>
            <a:spLocks noGrp="1"/>
          </p:cNvSpPr>
          <p:nvPr>
            <p:ph type="body" sz="quarter" idx="41" hasCustomPrompt="1"/>
          </p:nvPr>
        </p:nvSpPr>
        <p:spPr>
          <a:xfrm>
            <a:off x="15240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62" name="Rectangle 14"/>
          <p:cNvSpPr>
            <a:spLocks noGrp="1"/>
          </p:cNvSpPr>
          <p:nvPr>
            <p:ph type="body" sz="quarter" idx="20" hasCustomPrompt="1"/>
          </p:nvPr>
        </p:nvSpPr>
        <p:spPr>
          <a:xfrm>
            <a:off x="36576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37" name="Rectangle 14"/>
          <p:cNvSpPr>
            <a:spLocks noGrp="1"/>
          </p:cNvSpPr>
          <p:nvPr>
            <p:ph type="body" sz="quarter" idx="42" hasCustomPrompt="1"/>
          </p:nvPr>
        </p:nvSpPr>
        <p:spPr>
          <a:xfrm>
            <a:off x="36576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41" name="Rectangle 14"/>
          <p:cNvSpPr>
            <a:spLocks noGrp="1"/>
          </p:cNvSpPr>
          <p:nvPr>
            <p:ph type="body" sz="quarter" idx="24" hasCustomPrompt="1"/>
          </p:nvPr>
        </p:nvSpPr>
        <p:spPr>
          <a:xfrm>
            <a:off x="57912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52" name="Rectangle 14"/>
          <p:cNvSpPr>
            <a:spLocks noGrp="1"/>
          </p:cNvSpPr>
          <p:nvPr>
            <p:ph type="body" sz="quarter" idx="43" hasCustomPrompt="1"/>
          </p:nvPr>
        </p:nvSpPr>
        <p:spPr>
          <a:xfrm>
            <a:off x="57912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39" name="Rectangle 51"/>
          <p:cNvSpPr>
            <a:spLocks noGrp="1"/>
          </p:cNvSpPr>
          <p:nvPr>
            <p:ph type="body" sz="quarter" idx="46"/>
          </p:nvPr>
        </p:nvSpPr>
        <p:spPr>
          <a:xfrm>
            <a:off x="304800" y="381000"/>
            <a:ext cx="8077200" cy="838200"/>
          </a:xfrm>
        </p:spPr>
        <p:txBody>
          <a:bodyPr/>
          <a:lstStyle>
            <a:lvl1pPr>
              <a:defRPr sz="1200"/>
            </a:lvl1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Rectangle 42"/>
          <p:cNvSpPr>
            <a:spLocks noGrp="1"/>
          </p:cNvSpPr>
          <p:nvPr>
            <p:ph type="dt" sz="half" idx="47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/>
          <a:p>
            <a:pPr algn="r"/>
            <a:endParaRPr lang="en-US"/>
          </a:p>
        </p:txBody>
      </p:sp>
      <p:sp>
        <p:nvSpPr>
          <p:cNvPr id="43" name="Rectangle 43"/>
          <p:cNvSpPr>
            <a:spLocks noGrp="1"/>
          </p:cNvSpPr>
          <p:nvPr>
            <p:ph type="sldNum" sz="quarter" idx="48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45" name="Rectangle 45"/>
          <p:cNvSpPr>
            <a:spLocks noGrp="1"/>
          </p:cNvSpPr>
          <p:nvPr>
            <p:ph type="ftr" sz="quarter" idx="49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rgbClr val="CC3333"/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11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8077200" cy="563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9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6552" y="381000"/>
            <a:ext cx="3965448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15" name="Rectangle 11"/>
          <p:cNvSpPr>
            <a:spLocks noGrp="1"/>
          </p:cNvSpPr>
          <p:nvPr>
            <p:ph sz="quarter" idx="17"/>
          </p:nvPr>
        </p:nvSpPr>
        <p:spPr>
          <a:xfrm>
            <a:off x="4416552" y="609600"/>
            <a:ext cx="3962400" cy="563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dt" sz="half" idx="18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/>
          <a:p>
            <a:pPr algn="r"/>
            <a:endParaRPr lang="en-US"/>
          </a:p>
        </p:txBody>
      </p:sp>
      <p:sp>
        <p:nvSpPr>
          <p:cNvPr id="16" name="Rectangle 16"/>
          <p:cNvSpPr>
            <a:spLocks noGrp="1"/>
          </p:cNvSpPr>
          <p:nvPr>
            <p:ph type="sldNum" sz="quarter" idx="19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17" name="Rectangle 17"/>
          <p:cNvSpPr>
            <a:spLocks noGrp="1"/>
          </p:cNvSpPr>
          <p:nvPr>
            <p:ph type="ftr" sz="quarter" idx="20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2 left, 1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81000"/>
            <a:ext cx="3965448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21" name="Rectangle 11"/>
          <p:cNvSpPr>
            <a:spLocks noGrp="1"/>
          </p:cNvSpPr>
          <p:nvPr>
            <p:ph sz="quarter" idx="19"/>
          </p:nvPr>
        </p:nvSpPr>
        <p:spPr>
          <a:xfrm>
            <a:off x="4416552" y="609600"/>
            <a:ext cx="3962400" cy="563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dt" sz="half" idx="20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/>
          <a:p>
            <a:pPr algn="r"/>
            <a:endParaRPr lang="en-US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1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2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1 Left, 2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1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9600" y="381000"/>
            <a:ext cx="3962400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4419600" y="609600"/>
            <a:ext cx="3962400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319272"/>
            <a:ext cx="3965448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20" name="Rectangle 11"/>
          <p:cNvSpPr>
            <a:spLocks noGrp="1"/>
          </p:cNvSpPr>
          <p:nvPr>
            <p:ph sz="quarter" idx="19"/>
          </p:nvPr>
        </p:nvSpPr>
        <p:spPr>
          <a:xfrm>
            <a:off x="4416552" y="3547872"/>
            <a:ext cx="3965448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Rectangle 21"/>
          <p:cNvSpPr>
            <a:spLocks noGrp="1"/>
          </p:cNvSpPr>
          <p:nvPr>
            <p:ph type="dt" sz="half" idx="20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/>
          <a:p>
            <a:pPr algn="r"/>
            <a:endParaRPr lang="en-US"/>
          </a:p>
        </p:txBody>
      </p:sp>
      <p:sp>
        <p:nvSpPr>
          <p:cNvPr id="22" name="Rectangle 22"/>
          <p:cNvSpPr>
            <a:spLocks noGrp="1"/>
          </p:cNvSpPr>
          <p:nvPr>
            <p:ph type="sldNum" sz="quarter" idx="21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2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1 Top, 2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15" name="Rectangle 11"/>
          <p:cNvSpPr>
            <a:spLocks noGrp="1"/>
          </p:cNvSpPr>
          <p:nvPr>
            <p:ph sz="quarter" idx="15"/>
          </p:nvPr>
        </p:nvSpPr>
        <p:spPr>
          <a:xfrm>
            <a:off x="301752" y="609600"/>
            <a:ext cx="8074152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23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Rectangle 19"/>
          <p:cNvSpPr>
            <a:spLocks noGrp="1"/>
          </p:cNvSpPr>
          <p:nvPr>
            <p:ph type="dt" sz="half" idx="22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/>
          <a:p>
            <a:pPr algn="r"/>
            <a:endParaRPr lang="en-US"/>
          </a:p>
        </p:txBody>
      </p:sp>
      <p:sp>
        <p:nvSpPr>
          <p:cNvPr id="20" name="Rectangle 20"/>
          <p:cNvSpPr>
            <a:spLocks noGrp="1"/>
          </p:cNvSpPr>
          <p:nvPr>
            <p:ph type="sldNum" sz="quarter" idx="23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20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24" name="Rectangle 11"/>
          <p:cNvSpPr>
            <a:spLocks noGrp="1"/>
          </p:cNvSpPr>
          <p:nvPr>
            <p:ph sz="quarter" idx="19"/>
          </p:nvPr>
        </p:nvSpPr>
        <p:spPr>
          <a:xfrm>
            <a:off x="4419600" y="609600"/>
            <a:ext cx="3962400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26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3" name="Rectangle 23"/>
          <p:cNvSpPr>
            <a:spLocks noGrp="1"/>
          </p:cNvSpPr>
          <p:nvPr>
            <p:ph type="dt" sz="half" idx="22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/>
          <a:p>
            <a:pPr algn="r"/>
            <a:endParaRPr lang="en-US"/>
          </a:p>
        </p:txBody>
      </p:sp>
      <p:sp>
        <p:nvSpPr>
          <p:cNvPr id="27" name="Rectangle 27"/>
          <p:cNvSpPr>
            <a:spLocks noGrp="1"/>
          </p:cNvSpPr>
          <p:nvPr>
            <p:ph type="sldNum" sz="quarter" idx="23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8" name="Rectangle 28"/>
          <p:cNvSpPr>
            <a:spLocks noGrp="1"/>
          </p:cNvSpPr>
          <p:nvPr>
            <p:ph type="ftr" sz="quarter" idx="24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304800" y="381000"/>
            <a:ext cx="8077200" cy="5867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 Placeholder 2"/>
          <p:cNvSpPr txBox="1">
            <a:spLocks/>
          </p:cNvSpPr>
          <p:nvPr userDrawn="1"/>
        </p:nvSpPr>
        <p:spPr>
          <a:xfrm>
            <a:off x="3048000" y="6477000"/>
            <a:ext cx="5029200" cy="3048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1000">
                <a:solidFill>
                  <a:srgbClr val="000090"/>
                </a:solidFill>
                <a:latin typeface="Comic Sans MS"/>
                <a:ea typeface="+mn-ea"/>
                <a:cs typeface="Comic Sans M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baseline="0" dirty="0"/>
              <a:t>XLS Cost estimate preparation – 6</a:t>
            </a:r>
            <a:r>
              <a:rPr lang="en-US" baseline="30000" dirty="0"/>
              <a:t>th</a:t>
            </a:r>
            <a:r>
              <a:rPr lang="en-US" baseline="0" dirty="0"/>
              <a:t> February 2019</a:t>
            </a:r>
            <a:endParaRPr lang="en-US" dirty="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304800" y="6218518"/>
            <a:ext cx="1219200" cy="685800"/>
            <a:chOff x="304800" y="6218518"/>
            <a:chExt cx="1219200" cy="685800"/>
          </a:xfrm>
        </p:grpSpPr>
        <p:pic>
          <p:nvPicPr>
            <p:cNvPr id="15" name="Picture 14" descr="LogoOutline-Blue-02.jp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6324600"/>
              <a:ext cx="535075" cy="457200"/>
            </a:xfrm>
            <a:prstGeom prst="rect">
              <a:avLst/>
            </a:prstGeom>
          </p:spPr>
        </p:pic>
        <p:pic>
          <p:nvPicPr>
            <p:cNvPr id="19" name="Picture 3" descr="G:\Users\s\samosh\Documents\My Pictures\LOGO\CLIC\CLIC-Logo-Color-72.png"/>
            <p:cNvPicPr>
              <a:picLocks noChangeAspect="1" noChangeArrowheads="1"/>
            </p:cNvPicPr>
            <p:nvPr userDrawn="1"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838200" y="6218518"/>
              <a:ext cx="685800" cy="685800"/>
            </a:xfrm>
            <a:prstGeom prst="rect">
              <a:avLst/>
            </a:prstGeom>
            <a:noFill/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63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</p:sldLayoutIdLst>
  <p:hf hdr="0" ftr="0" dt="0"/>
  <p:txStyles>
    <p:titleStyle>
      <a:lvl1pPr algn="l" rtl="0" eaLnBrk="1" latinLnBrk="0" hangingPunct="1">
        <a:spcBef>
          <a:spcPct val="0"/>
        </a:spcBef>
        <a:buNone/>
        <a:defRPr sz="2400" cap="small" spc="0" baseline="0">
          <a:solidFill>
            <a:schemeClr val="bg1"/>
          </a:solidFill>
          <a:latin typeface="+mj-lt"/>
          <a:ea typeface="+mj-ea"/>
          <a:cs typeface="+mj-cs"/>
        </a:defRPr>
      </a:lvl1pPr>
      <a:extLst/>
    </p:titleStyle>
    <p:bodyStyle>
      <a:lvl1pPr marL="0" marR="0" indent="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152400" y="4191000"/>
            <a:ext cx="8839200" cy="762000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the CLIC PBS and costing tool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sz="1600" dirty="0">
                <a:solidFill>
                  <a:srgbClr val="FF0000"/>
                </a:solidFill>
              </a:rPr>
              <a:t>6</a:t>
            </a:r>
            <a:r>
              <a:rPr lang="en-US" sz="1600" baseline="30000" dirty="0">
                <a:solidFill>
                  <a:srgbClr val="FF0000"/>
                </a:solidFill>
              </a:rPr>
              <a:t>th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 err="1">
                <a:solidFill>
                  <a:srgbClr val="FF0000"/>
                </a:solidFill>
              </a:rPr>
              <a:t>february</a:t>
            </a:r>
            <a:r>
              <a:rPr lang="en-US" sz="1600" dirty="0">
                <a:solidFill>
                  <a:srgbClr val="FF0000"/>
                </a:solidFill>
              </a:rPr>
              <a:t> 2019</a:t>
            </a:r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>
          <a:xfrm>
            <a:off x="152400" y="5105400"/>
            <a:ext cx="8763000" cy="457200"/>
          </a:xfrm>
        </p:spPr>
        <p:txBody>
          <a:bodyPr>
            <a:noAutofit/>
          </a:bodyPr>
          <a:lstStyle/>
          <a:p>
            <a:pPr algn="just"/>
            <a:r>
              <a:rPr lang="en-US" sz="1800" b="0" i="1" dirty="0">
                <a:solidFill>
                  <a:schemeClr val="tx1"/>
                </a:solidFill>
                <a:latin typeface="+mj-lt"/>
                <a:cs typeface="Comic Sans MS"/>
              </a:rPr>
              <a:t>C. Rossi</a:t>
            </a:r>
            <a:endParaRPr lang="en-US" sz="1800" b="0" i="1" dirty="0">
              <a:latin typeface="+mj-lt"/>
              <a:cs typeface="Comic Sans MS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04800" y="6218518"/>
            <a:ext cx="1219200" cy="685800"/>
            <a:chOff x="304800" y="6218518"/>
            <a:chExt cx="1219200" cy="685800"/>
          </a:xfrm>
        </p:grpSpPr>
        <p:pic>
          <p:nvPicPr>
            <p:cNvPr id="13" name="Picture 12" descr="LogoOutline-Blue-02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6324600"/>
              <a:ext cx="535075" cy="457200"/>
            </a:xfrm>
            <a:prstGeom prst="rect">
              <a:avLst/>
            </a:prstGeom>
          </p:spPr>
        </p:pic>
        <p:pic>
          <p:nvPicPr>
            <p:cNvPr id="14" name="Picture 3" descr="G:\Users\s\samosh\Documents\My Pictures\LOGO\CLIC\CLIC-Logo-Color-72.png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38200" y="6218518"/>
              <a:ext cx="685800" cy="6858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2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dirty="0"/>
              <a:t>PBS for the klystron-based accelerator</a:t>
            </a:r>
          </a:p>
        </p:txBody>
      </p:sp>
      <p:sp>
        <p:nvSpPr>
          <p:cNvPr id="2" name="Rectangle 1"/>
          <p:cNvSpPr/>
          <p:nvPr/>
        </p:nvSpPr>
        <p:spPr>
          <a:xfrm>
            <a:off x="4419600" y="5695890"/>
            <a:ext cx="434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000" dirty="0">
                <a:solidFill>
                  <a:srgbClr val="3366FF"/>
                </a:solidFill>
                <a:cs typeface="Comic Sans MS"/>
              </a:rPr>
              <a:t>CLIC Project Breakdown Structure (PBS)</a:t>
            </a:r>
            <a:endParaRPr lang="en-US" sz="2000" b="1" dirty="0">
              <a:solidFill>
                <a:srgbClr val="3366FF"/>
              </a:solidFill>
              <a:cs typeface="Comic Sans M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85800"/>
            <a:ext cx="3531193" cy="5777498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2819400" y="838200"/>
            <a:ext cx="5486400" cy="4554462"/>
            <a:chOff x="2819400" y="838200"/>
            <a:chExt cx="5486400" cy="455446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9600" y="838200"/>
              <a:ext cx="3886200" cy="4554462"/>
            </a:xfrm>
            <a:prstGeom prst="rect">
              <a:avLst/>
            </a:prstGeom>
            <a:ln w="31750">
              <a:solidFill>
                <a:srgbClr val="FF0000"/>
              </a:solidFill>
            </a:ln>
          </p:spPr>
        </p:pic>
        <p:cxnSp>
          <p:nvCxnSpPr>
            <p:cNvPr id="12" name="Straight Arrow Connector 11"/>
            <p:cNvCxnSpPr/>
            <p:nvPr/>
          </p:nvCxnSpPr>
          <p:spPr>
            <a:xfrm flipH="1">
              <a:off x="2819400" y="2667000"/>
              <a:ext cx="1600200" cy="0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43515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3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dirty="0"/>
              <a:t>PBS for the klystron-based accelerator</a:t>
            </a:r>
          </a:p>
        </p:txBody>
      </p:sp>
      <p:sp>
        <p:nvSpPr>
          <p:cNvPr id="2" name="Rectangle 1"/>
          <p:cNvSpPr/>
          <p:nvPr/>
        </p:nvSpPr>
        <p:spPr>
          <a:xfrm>
            <a:off x="304800" y="5311914"/>
            <a:ext cx="4343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000" dirty="0">
                <a:solidFill>
                  <a:srgbClr val="3366FF"/>
                </a:solidFill>
                <a:cs typeface="Comic Sans MS"/>
              </a:rPr>
              <a:t>The CLIC PBS include all costing for the project. </a:t>
            </a:r>
            <a:endParaRPr lang="en-US" sz="2000" b="1" dirty="0">
              <a:solidFill>
                <a:srgbClr val="3366FF"/>
              </a:solidFill>
              <a:cs typeface="Comic Sans M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E08A1B-F908-9943-B2C4-1405FB01DA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9633" y="802212"/>
            <a:ext cx="4040437" cy="60557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0B8BC32-451A-5B4B-96D2-802BC06FEB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200"/>
            <a:ext cx="9144000" cy="859362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6ED09115-771F-F241-B7C8-91FE2A0E7A51}"/>
              </a:ext>
            </a:extLst>
          </p:cNvPr>
          <p:cNvGrpSpPr/>
          <p:nvPr/>
        </p:nvGrpSpPr>
        <p:grpSpPr>
          <a:xfrm>
            <a:off x="304800" y="914400"/>
            <a:ext cx="5486400" cy="4495800"/>
            <a:chOff x="304800" y="914400"/>
            <a:chExt cx="5486400" cy="449580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6B2E149-B5FA-6E46-B6C1-5F7A0D4AC49E}"/>
                </a:ext>
              </a:extLst>
            </p:cNvPr>
            <p:cNvSpPr/>
            <p:nvPr/>
          </p:nvSpPr>
          <p:spPr>
            <a:xfrm>
              <a:off x="304800" y="2133600"/>
              <a:ext cx="43434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Bef>
                  <a:spcPts val="600"/>
                </a:spcBef>
              </a:pPr>
              <a:r>
                <a:rPr lang="en-US" sz="2000" dirty="0">
                  <a:solidFill>
                    <a:srgbClr val="3366FF"/>
                  </a:solidFill>
                  <a:cs typeface="Comic Sans MS"/>
                </a:rPr>
                <a:t>Persons responsible for each node have been identified. </a:t>
              </a:r>
              <a:endParaRPr lang="en-US" sz="2000" b="1" dirty="0">
                <a:solidFill>
                  <a:srgbClr val="3366FF"/>
                </a:solidFill>
                <a:cs typeface="Comic Sans MS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822DFFD-6938-1640-A400-B1972619A317}"/>
                </a:ext>
              </a:extLst>
            </p:cNvPr>
            <p:cNvSpPr/>
            <p:nvPr/>
          </p:nvSpPr>
          <p:spPr>
            <a:xfrm>
              <a:off x="5334000" y="914400"/>
              <a:ext cx="457200" cy="4572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8B7C7876-EBC0-9143-8BDC-97E9BE840B2F}"/>
                </a:ext>
              </a:extLst>
            </p:cNvPr>
            <p:cNvSpPr/>
            <p:nvPr/>
          </p:nvSpPr>
          <p:spPr>
            <a:xfrm>
              <a:off x="5334000" y="4495800"/>
              <a:ext cx="457200" cy="4572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59E5983C-F742-BD46-B6C8-DCF99F0C4B05}"/>
                </a:ext>
              </a:extLst>
            </p:cNvPr>
            <p:cNvSpPr/>
            <p:nvPr/>
          </p:nvSpPr>
          <p:spPr>
            <a:xfrm>
              <a:off x="5334000" y="4953000"/>
              <a:ext cx="457200" cy="4572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66384F8-4B18-314A-8A7A-013244FD7A11}"/>
                </a:ext>
              </a:extLst>
            </p:cNvPr>
            <p:cNvCxnSpPr/>
            <p:nvPr/>
          </p:nvCxnSpPr>
          <p:spPr>
            <a:xfrm flipH="1">
              <a:off x="3657600" y="1219200"/>
              <a:ext cx="1676400" cy="91440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DD07DF4D-183E-4A4D-AC18-8542E532D39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71800" y="2688162"/>
              <a:ext cx="2361170" cy="252049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EEE129A-EF41-7E43-A7F9-94D4B9F30EA8}"/>
                </a:ext>
              </a:extLst>
            </p:cNvPr>
            <p:cNvCxnSpPr>
              <a:cxnSpLocks/>
              <a:stCxn id="15" idx="2"/>
            </p:cNvCxnSpPr>
            <p:nvPr/>
          </p:nvCxnSpPr>
          <p:spPr>
            <a:xfrm flipH="1" flipV="1">
              <a:off x="2971800" y="2722038"/>
              <a:ext cx="2362200" cy="200236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91520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4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dirty="0"/>
              <a:t>PBS for the klystron-based accelerator</a:t>
            </a:r>
          </a:p>
        </p:txBody>
      </p:sp>
      <p:sp>
        <p:nvSpPr>
          <p:cNvPr id="2" name="Rectangle 1"/>
          <p:cNvSpPr/>
          <p:nvPr/>
        </p:nvSpPr>
        <p:spPr>
          <a:xfrm>
            <a:off x="213154" y="914400"/>
            <a:ext cx="83974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000" dirty="0">
                <a:solidFill>
                  <a:srgbClr val="3366FF"/>
                </a:solidFill>
                <a:cs typeface="Comic Sans MS"/>
              </a:rPr>
              <a:t>The tool is fed with the costing information, through an Excel sheet for ex.</a:t>
            </a:r>
            <a:endParaRPr lang="en-US" sz="2000" b="1" dirty="0">
              <a:solidFill>
                <a:srgbClr val="3366FF"/>
              </a:solidFill>
              <a:cs typeface="Comic Sans M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0B8BC32-451A-5B4B-96D2-802BC06FEB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200"/>
            <a:ext cx="9144000" cy="85936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8AB9A00-E15B-744A-A410-05609755FC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00" y="1371600"/>
            <a:ext cx="9042400" cy="30861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213A818-5525-7940-B513-E016F7A259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0" y="4504492"/>
            <a:ext cx="7686568" cy="1820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462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5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dirty="0"/>
              <a:t>PBS for the klystron-based accelerator</a:t>
            </a:r>
          </a:p>
        </p:txBody>
      </p:sp>
      <p:sp>
        <p:nvSpPr>
          <p:cNvPr id="2" name="Rectangle 1"/>
          <p:cNvSpPr/>
          <p:nvPr/>
        </p:nvSpPr>
        <p:spPr>
          <a:xfrm>
            <a:off x="213154" y="914400"/>
            <a:ext cx="83974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000" dirty="0">
                <a:solidFill>
                  <a:srgbClr val="3366FF"/>
                </a:solidFill>
                <a:cs typeface="Comic Sans MS"/>
              </a:rPr>
              <a:t>And provides detailed and aggregated cost figures</a:t>
            </a:r>
            <a:endParaRPr lang="en-US" sz="2000" b="1" dirty="0">
              <a:solidFill>
                <a:srgbClr val="3366FF"/>
              </a:solidFill>
              <a:cs typeface="Comic Sans M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0B8BC32-451A-5B4B-96D2-802BC06FEB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200"/>
            <a:ext cx="9144000" cy="8593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CECA2D6-CC63-EF45-B404-3EE7AD8D74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3570"/>
            <a:ext cx="9144000" cy="4921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22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6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dirty="0"/>
              <a:t>Other ingredients …</a:t>
            </a:r>
          </a:p>
        </p:txBody>
      </p:sp>
      <p:sp>
        <p:nvSpPr>
          <p:cNvPr id="2" name="Rectangle 1"/>
          <p:cNvSpPr/>
          <p:nvPr/>
        </p:nvSpPr>
        <p:spPr>
          <a:xfrm>
            <a:off x="213154" y="914400"/>
            <a:ext cx="839744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000" b="1" dirty="0">
                <a:solidFill>
                  <a:srgbClr val="3366FF"/>
                </a:solidFill>
                <a:cs typeface="Comic Sans MS"/>
              </a:rPr>
              <a:t>Establish a shared strategy for cost estimates, including :</a:t>
            </a: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3366FF"/>
                </a:solidFill>
                <a:cs typeface="Comic Sans MS"/>
              </a:rPr>
              <a:t>Estimate of cost uncertainties (must be quantified and discussed);</a:t>
            </a: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3366FF"/>
                </a:solidFill>
                <a:cs typeface="Comic Sans MS"/>
              </a:rPr>
              <a:t>Application of learning curves for items with great multiplicity;</a:t>
            </a: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3366FF"/>
                </a:solidFill>
                <a:cs typeface="Comic Sans MS"/>
              </a:rPr>
              <a:t>Offers from industrial partners (to be discussed and, in case, renegotiated);</a:t>
            </a: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3366FF"/>
                </a:solidFill>
                <a:cs typeface="Comic Sans MS"/>
              </a:rPr>
              <a:t>Technical uncertainties (should be estimated and included in the cost uncertainty).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3727F91-797A-0943-9B9C-7A8EAD875543}"/>
              </a:ext>
            </a:extLst>
          </p:cNvPr>
          <p:cNvSpPr/>
          <p:nvPr/>
        </p:nvSpPr>
        <p:spPr>
          <a:xfrm>
            <a:off x="213154" y="4321314"/>
            <a:ext cx="83974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000" b="1" dirty="0">
                <a:solidFill>
                  <a:srgbClr val="3366FF"/>
                </a:solidFill>
                <a:cs typeface="Comic Sans MS"/>
              </a:rPr>
              <a:t>Regular meetings have been organized by the costing team with cost node owners.</a:t>
            </a:r>
          </a:p>
        </p:txBody>
      </p:sp>
    </p:spTree>
    <p:extLst>
      <p:ext uri="{BB962C8B-B14F-4D97-AF65-F5344CB8AC3E}">
        <p14:creationId xmlns:p14="http://schemas.microsoft.com/office/powerpoint/2010/main" val="614145742"/>
      </p:ext>
    </p:extLst>
  </p:cSld>
  <p:clrMapOvr>
    <a:masterClrMapping/>
  </p:clrMapOvr>
</p:sld>
</file>

<file path=ppt/theme/theme1.xml><?xml version="1.0" encoding="utf-8"?>
<a:theme xmlns:a="http://schemas.openxmlformats.org/drawingml/2006/main" name="Pitch Boo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Pitch Book.potx</Template>
  <TotalTime>0</TotalTime>
  <Words>165</Words>
  <Application>Microsoft Macintosh PowerPoint</Application>
  <PresentationFormat>On-screen Show (4:3)</PresentationFormat>
  <Paragraphs>29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Comic Sans MS</vt:lpstr>
      <vt:lpstr>Pitch Book</vt:lpstr>
      <vt:lpstr>the CLIC PBS and costing tool 6th february 2019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2010-04-19T20:44:32Z</dcterms:created>
  <dcterms:modified xsi:type="dcterms:W3CDTF">2019-02-06T12:30:00Z</dcterms:modified>
</cp:coreProperties>
</file>