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  <p:sldId id="256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00"/>
  </p:normalViewPr>
  <p:slideViewPr>
    <p:cSldViewPr snapToGrid="0" snapToObjects="1">
      <p:cViewPr varScale="1">
        <p:scale>
          <a:sx n="91" d="100"/>
          <a:sy n="91" d="100"/>
        </p:scale>
        <p:origin x="17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20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49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566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199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976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70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922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931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736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414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37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EF58-242D-174B-BA1A-3A664E8B3B6C}" type="datetimeFigureOut">
              <a:rPr lang="fr-FR" smtClean="0"/>
              <a:t>30/08/2019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F87A3-9034-CB49-AA41-749D4ACA39B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920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C7D946B-9A94-9E45-9BFE-CA80A3E67E84}"/>
              </a:ext>
            </a:extLst>
          </p:cNvPr>
          <p:cNvSpPr txBox="1"/>
          <p:nvPr/>
        </p:nvSpPr>
        <p:spPr>
          <a:xfrm>
            <a:off x="1496927" y="2152357"/>
            <a:ext cx="6150145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ISR</a:t>
            </a:r>
            <a:r>
              <a:rPr lang="fr-FR" dirty="0"/>
              <a:t> = </a:t>
            </a:r>
            <a:r>
              <a:rPr lang="fr-FR" dirty="0" err="1"/>
              <a:t>Intersecting</a:t>
            </a:r>
            <a:r>
              <a:rPr lang="fr-FR" dirty="0"/>
              <a:t> Storage Rings (not Initial State Radiation)</a:t>
            </a:r>
          </a:p>
          <a:p>
            <a:endParaRPr lang="fr-FR" dirty="0"/>
          </a:p>
          <a:p>
            <a:r>
              <a:rPr lang="fr-FR" dirty="0"/>
              <a:t>First hadron </a:t>
            </a:r>
            <a:r>
              <a:rPr lang="fr-FR" dirty="0" err="1"/>
              <a:t>collider</a:t>
            </a:r>
            <a:r>
              <a:rPr lang="fr-FR" dirty="0"/>
              <a:t> (FHC?)</a:t>
            </a:r>
          </a:p>
          <a:p>
            <a:endParaRPr lang="fr-FR" dirty="0"/>
          </a:p>
          <a:p>
            <a:r>
              <a:rPr lang="fr-FR" dirty="0"/>
              <a:t>pp at √s = 22 – 63 </a:t>
            </a:r>
            <a:r>
              <a:rPr lang="fr-FR" dirty="0" err="1"/>
              <a:t>GeV</a:t>
            </a:r>
            <a:r>
              <a:rPr lang="fr-FR" dirty="0"/>
              <a:t> (</a:t>
            </a:r>
            <a:r>
              <a:rPr lang="fr-FR" dirty="0" err="1"/>
              <a:t>also</a:t>
            </a:r>
            <a:r>
              <a:rPr lang="fr-FR" dirty="0"/>
              <a:t> p-</a:t>
            </a:r>
            <a:r>
              <a:rPr lang="fr-FR" dirty="0" err="1"/>
              <a:t>pbar</a:t>
            </a:r>
            <a:r>
              <a:rPr lang="fr-FR" dirty="0"/>
              <a:t>, dd, 𝛼 𝛼, …)</a:t>
            </a:r>
          </a:p>
          <a:p>
            <a:endParaRPr lang="fr-FR" dirty="0"/>
          </a:p>
          <a:p>
            <a:r>
              <a:rPr lang="fr-FR" dirty="0" err="1"/>
              <a:t>Discoveries</a:t>
            </a:r>
            <a:r>
              <a:rPr lang="fr-FR" dirty="0"/>
              <a:t>, </a:t>
            </a:r>
            <a:r>
              <a:rPr lang="fr-FR" dirty="0" err="1"/>
              <a:t>many</a:t>
            </a:r>
            <a:r>
              <a:rPr lang="fr-FR" dirty="0"/>
              <a:t>, </a:t>
            </a:r>
            <a:r>
              <a:rPr lang="fr-FR" dirty="0" err="1"/>
              <a:t>including</a:t>
            </a:r>
            <a:r>
              <a:rPr lang="fr-FR" dirty="0"/>
              <a:t> </a:t>
            </a:r>
            <a:r>
              <a:rPr lang="fr-FR" dirty="0" err="1"/>
              <a:t>rising</a:t>
            </a:r>
            <a:r>
              <a:rPr lang="fr-FR" dirty="0"/>
              <a:t> 𝜎</a:t>
            </a:r>
            <a:r>
              <a:rPr lang="fr-FR" dirty="0" err="1"/>
              <a:t>T</a:t>
            </a:r>
            <a:r>
              <a:rPr lang="fr-FR" dirty="0"/>
              <a:t> and high mass diffraction.</a:t>
            </a:r>
          </a:p>
          <a:p>
            <a:endParaRPr lang="fr-FR" dirty="0"/>
          </a:p>
          <a:p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 </a:t>
            </a:r>
            <a:r>
              <a:rPr lang="fr-FR" dirty="0" err="1"/>
              <a:t>could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(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) </a:t>
            </a:r>
            <a:r>
              <a:rPr lang="fr-FR" dirty="0" err="1"/>
              <a:t>included</a:t>
            </a:r>
            <a:r>
              <a:rPr lang="fr-FR" dirty="0"/>
              <a:t> in global </a:t>
            </a:r>
            <a:r>
              <a:rPr lang="fr-FR" dirty="0" err="1"/>
              <a:t>fits</a:t>
            </a:r>
            <a:r>
              <a:rPr lang="fr-FR" dirty="0"/>
              <a:t>.</a:t>
            </a:r>
          </a:p>
          <a:p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335B92-9B7F-C542-AF02-DC70B43F518E}"/>
              </a:ext>
            </a:extLst>
          </p:cNvPr>
          <p:cNvSpPr txBox="1"/>
          <p:nvPr/>
        </p:nvSpPr>
        <p:spPr>
          <a:xfrm>
            <a:off x="2293034" y="1055077"/>
            <a:ext cx="4625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341FF"/>
                </a:solidFill>
              </a:rPr>
              <a:t>Mike </a:t>
            </a:r>
            <a:r>
              <a:rPr lang="fr-FR" sz="2000" dirty="0" err="1">
                <a:solidFill>
                  <a:srgbClr val="0341FF"/>
                </a:solidFill>
              </a:rPr>
              <a:t>Albrow</a:t>
            </a:r>
            <a:r>
              <a:rPr lang="fr-FR" sz="2000" dirty="0">
                <a:solidFill>
                  <a:srgbClr val="0341FF"/>
                </a:solidFill>
              </a:rPr>
              <a:t> in discussion session at </a:t>
            </a:r>
            <a:r>
              <a:rPr lang="fr-FR" sz="2000" dirty="0" err="1">
                <a:solidFill>
                  <a:srgbClr val="0341FF"/>
                </a:solidFill>
              </a:rPr>
              <a:t>Low</a:t>
            </a:r>
            <a:r>
              <a:rPr lang="fr-FR" sz="2000" dirty="0">
                <a:solidFill>
                  <a:srgbClr val="0341FF"/>
                </a:solidFill>
              </a:rPr>
              <a:t>-x</a:t>
            </a:r>
          </a:p>
        </p:txBody>
      </p:sp>
    </p:spTree>
    <p:extLst>
      <p:ext uri="{BB962C8B-B14F-4D97-AF65-F5344CB8AC3E}">
        <p14:creationId xmlns:p14="http://schemas.microsoft.com/office/powerpoint/2010/main" val="2064440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2E66DF-EB91-794E-9935-27D831F68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914" y="1668438"/>
            <a:ext cx="3006108" cy="52098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201FAC-F0B7-4B49-8ADC-90498A1CE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7555" y="1020738"/>
            <a:ext cx="4673600" cy="647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219721-178D-684B-973F-E63E9BF4C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768" y="1113986"/>
            <a:ext cx="3557890" cy="47871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4E3D98-493E-304E-89BD-0D1A92DD7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7146" y="0"/>
            <a:ext cx="3937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424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45A7A5-5A55-8D45-9B92-4311DABBF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567" y="3562469"/>
            <a:ext cx="3544189" cy="26653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D0ADF3-386F-8B49-9344-CACCC0AE3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374663" y="3604983"/>
            <a:ext cx="2292163" cy="33821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A9E601-D722-5848-A3AF-86A0AEB7C5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90783"/>
            <a:ext cx="4009292" cy="14132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BA091A-5289-984A-8F6B-2E173D7C9A0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53"/>
          <a:stretch/>
        </p:blipFill>
        <p:spPr>
          <a:xfrm rot="5400000">
            <a:off x="4605685" y="-193418"/>
            <a:ext cx="3860715" cy="46291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ADD94B3-10BE-5A46-BC71-5E204187C06A}"/>
              </a:ext>
            </a:extLst>
          </p:cNvPr>
          <p:cNvSpPr txBox="1"/>
          <p:nvPr/>
        </p:nvSpPr>
        <p:spPr>
          <a:xfrm>
            <a:off x="228815" y="2753695"/>
            <a:ext cx="308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20 pages of tables of x-</a:t>
            </a:r>
            <a:r>
              <a:rPr lang="fr-FR" dirty="0" err="1"/>
              <a:t>sns</a:t>
            </a:r>
            <a:r>
              <a:rPr lang="fr-FR" dirty="0"/>
              <a:t>, </a:t>
            </a:r>
            <a:r>
              <a:rPr lang="fr-FR" dirty="0" err="1"/>
              <a:t>e.g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3892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5CF0CE7-58B0-3945-8B04-3CB132553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151799" y="590844"/>
            <a:ext cx="52342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655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0F9CEF-2EB9-FC45-A3A8-611C9479A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85" y="2405331"/>
            <a:ext cx="3469096" cy="38480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B65A8A-7F1E-3541-8628-7C1191B0B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943" y="108438"/>
            <a:ext cx="6616114" cy="10350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78F77B-106F-384D-B4FE-08F105004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111" y="1177721"/>
            <a:ext cx="7019778" cy="10594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AD8117-02B8-E749-B02C-D8E1392E6A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8442" y="2282382"/>
            <a:ext cx="3308057" cy="407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90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744886-AB7A-9240-9656-A017BC676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79" y="984319"/>
            <a:ext cx="8027062" cy="20387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1BF5EB-08E5-0345-A88B-C0B3CF2B8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003" y="43665"/>
            <a:ext cx="6270723" cy="9350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FF95E6-B8F0-5C46-A829-13FCF285F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858954" y="2864214"/>
            <a:ext cx="3419907" cy="46661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1841B2-EE45-9544-BCAD-5D712B5E07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550" y="3046142"/>
            <a:ext cx="82169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769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807E36-34BE-5144-8140-917844B22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92447" y="16735"/>
            <a:ext cx="3092504" cy="46042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DF061A-0A29-A64A-B4D6-E070BC02C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876" y="133643"/>
            <a:ext cx="4224476" cy="27341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AF1A7A-89FD-1348-9AB3-B1524851D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7416" y="3048969"/>
            <a:ext cx="2840355" cy="3809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C2F0AC-C1FD-3B46-A5E0-0F9BE98C45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589" y="3865099"/>
            <a:ext cx="4435411" cy="30180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CA5CD2-DFD4-704D-9368-FACFDE62BF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399" y="133643"/>
            <a:ext cx="4826015" cy="5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35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908390-D815-F74D-ACD6-18AA5AB4B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444"/>
            <a:ext cx="9144000" cy="13237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833542-7666-4E49-A99C-5BFE3E897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219" y="2629258"/>
            <a:ext cx="3698959" cy="39347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95A446-22B5-DA4D-B506-4304802F20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60240"/>
            <a:ext cx="9144000" cy="9727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90E061-D242-0E4C-AEB5-3B8D61C4D3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343" y="2629258"/>
            <a:ext cx="3136860" cy="408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06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CF1599-F5AB-4543-903A-CA8F13168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95481" y="309722"/>
            <a:ext cx="2431969" cy="30539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0EABC3-FE38-FF48-AC2E-A9A6046A8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323" y="62428"/>
            <a:ext cx="7765366" cy="5582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830D33-3F2F-FC43-A8D5-D7C3215D50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51" y="3052692"/>
            <a:ext cx="2689794" cy="37043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55F81B-50E3-064F-BCED-27AD247CE6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7434" y="2230187"/>
            <a:ext cx="3494213" cy="41476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626B23-D9D4-224C-9352-53DD7B5064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1647" y="724899"/>
            <a:ext cx="2442353" cy="357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57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B14322-AF24-8349-A1F0-7B4B8A587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0"/>
            <a:ext cx="8267700" cy="901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20205F-6553-E148-9A29-83A27DB67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359" y="529776"/>
            <a:ext cx="2264899" cy="22362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7E882B-517B-4749-AFBC-3CD6E51124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062" y="1014240"/>
            <a:ext cx="3724222" cy="38250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1660C7-9DEA-094B-BF9D-7213EE1471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3852" y="2862952"/>
            <a:ext cx="3754543" cy="399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41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79</Words>
  <Application>Microsoft Macintosh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Albrow</dc:creator>
  <cp:lastModifiedBy>Michael Albrow</cp:lastModifiedBy>
  <cp:revision>10</cp:revision>
  <dcterms:created xsi:type="dcterms:W3CDTF">2019-08-27T08:47:50Z</dcterms:created>
  <dcterms:modified xsi:type="dcterms:W3CDTF">2019-08-30T11:13:42Z</dcterms:modified>
</cp:coreProperties>
</file>