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19747"/>
            <a:ext cx="8226854" cy="1627340"/>
          </a:xfrm>
        </p:spPr>
        <p:txBody>
          <a:bodyPr>
            <a:noAutofit/>
          </a:bodyPr>
          <a:lstStyle/>
          <a:p>
            <a:r>
              <a:rPr lang="en-US" dirty="0" smtClean="0"/>
              <a:t>Short-Term Internship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Jonas Christ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4114800"/>
            <a:ext cx="2743200" cy="4196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24.06. – 11.10.</a:t>
            </a:r>
          </a:p>
          <a:p>
            <a:r>
              <a:rPr lang="en-US" dirty="0" smtClean="0"/>
              <a:t>Supervisor Lorenzo </a:t>
            </a:r>
            <a:r>
              <a:rPr lang="en-US" dirty="0" err="1" smtClean="0"/>
              <a:t>Bortot</a:t>
            </a:r>
            <a:endParaRPr lang="en-GB" dirty="0"/>
          </a:p>
        </p:txBody>
      </p:sp>
      <p:pic>
        <p:nvPicPr>
          <p:cNvPr id="1026" name="Picture 2" descr="C:\Users\Public\Documents\Eigene Dateien\Ausbildung\Studium\TU Darmstadt\Organisation\tud_logos_100%\tud_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28" y="2687327"/>
            <a:ext cx="2660072" cy="106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64" y="361176"/>
            <a:ext cx="1949400" cy="68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4376"/>
            <a:ext cx="959196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someone else\cernbox\aw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05978"/>
            <a:ext cx="3960744" cy="194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4684"/>
            <a:ext cx="7467600" cy="1143000"/>
          </a:xfrm>
        </p:spPr>
        <p:txBody>
          <a:bodyPr/>
          <a:lstStyle/>
          <a:p>
            <a:r>
              <a:rPr lang="de-DE" dirty="0" smtClean="0"/>
              <a:t>Projects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199" y="1214077"/>
            <a:ext cx="7956817" cy="3662724"/>
          </a:xfrm>
        </p:spPr>
        <p:txBody>
          <a:bodyPr>
            <a:normAutofit/>
          </a:bodyPr>
          <a:lstStyle/>
          <a:p>
            <a:r>
              <a:rPr lang="de-DE" dirty="0"/>
              <a:t>8/18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  <a:r>
              <a:rPr lang="de-DE" dirty="0"/>
              <a:t>at GSI, Darmstadt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Optimisation of software tools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for </a:t>
            </a:r>
            <a:r>
              <a:rPr lang="de-DE" dirty="0"/>
              <a:t>barrier bucket </a:t>
            </a:r>
            <a:r>
              <a:rPr lang="de-DE" dirty="0" smtClean="0"/>
              <a:t>cavities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3/19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/>
              <a:t>simulation</a:t>
            </a:r>
            <a:r>
              <a:rPr lang="de-DE" dirty="0"/>
              <a:t> at TEMF </a:t>
            </a:r>
            <a:r>
              <a:rPr lang="de-DE" dirty="0" err="1"/>
              <a:t>institute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2D Multipole-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-charge </a:t>
            </a:r>
            <a:r>
              <a:rPr lang="de-DE" dirty="0" err="1" smtClean="0"/>
              <a:t>interactions</a:t>
            </a:r>
            <a:endParaRPr lang="de-DE" dirty="0" smtClean="0"/>
          </a:p>
          <a:p>
            <a:endParaRPr lang="de-DE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 descr="C:\Users\someone else\HESSENBOX-DA\git_thesis\main\images\temf_logo_doublesiz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742" y="2626392"/>
            <a:ext cx="947266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2116">
            <a:off x="4632502" y="3762919"/>
            <a:ext cx="4310041" cy="2337427"/>
          </a:xfrm>
          <a:prstGeom prst="rect">
            <a:avLst/>
          </a:prstGeom>
        </p:spPr>
      </p:pic>
      <p:pic>
        <p:nvPicPr>
          <p:cNvPr id="2054" name="Picture 6" descr="https://www.gsi.de/fileadmin/oeffentlichkeitsarbeit/logos/GSI_Logo_rgb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704" y="1775052"/>
            <a:ext cx="1767304" cy="58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7396140" y="5847622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(S. Schmid – 2018)</a:t>
            </a:r>
            <a:endParaRPr lang="de-DE" sz="1200" dirty="0"/>
          </a:p>
        </p:txBody>
      </p:sp>
      <p:sp>
        <p:nvSpPr>
          <p:cNvPr id="22" name="Textfeld 21"/>
          <p:cNvSpPr txBox="1"/>
          <p:nvPr/>
        </p:nvSpPr>
        <p:spPr>
          <a:xfrm>
            <a:off x="3116323" y="5847623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(J. Harzheim – 2017)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4568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4684"/>
            <a:ext cx="7467600" cy="1143000"/>
          </a:xfrm>
        </p:spPr>
        <p:txBody>
          <a:bodyPr/>
          <a:lstStyle/>
          <a:p>
            <a:r>
              <a:rPr lang="de-DE" dirty="0" smtClean="0"/>
              <a:t>Projects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199" y="1214077"/>
            <a:ext cx="7956817" cy="1775012"/>
          </a:xfrm>
        </p:spPr>
        <p:txBody>
          <a:bodyPr>
            <a:normAutofit/>
          </a:bodyPr>
          <a:lstStyle/>
          <a:p>
            <a:r>
              <a:rPr lang="de-DE" dirty="0"/>
              <a:t>6/19 Bachelor Thesis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Combination of 2D FEM with polynomial basis </a:t>
            </a:r>
            <a:br>
              <a:rPr lang="de-DE" dirty="0"/>
            </a:br>
            <a:r>
              <a:rPr lang="de-DE" dirty="0"/>
              <a:t>functions for thermal heat </a:t>
            </a:r>
            <a:r>
              <a:rPr lang="de-DE" dirty="0" smtClean="0"/>
              <a:t>conduction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 descr="C:\Users\someone else\HESSENBOX-DA\git_thesis\main\images\temf_logo_doublesiz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455" y="1337684"/>
            <a:ext cx="947266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someone else\HESSENBOX-DA\git_thesis\main\images\extension_illustrati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9" y="2506915"/>
            <a:ext cx="2860448" cy="125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Inhaltsplatzhalter 2"/>
          <p:cNvSpPr>
            <a:spLocks noGrp="1"/>
          </p:cNvSpPr>
          <p:nvPr>
            <p:ph sz="half" idx="1"/>
          </p:nvPr>
        </p:nvSpPr>
        <p:spPr>
          <a:xfrm>
            <a:off x="212591" y="3884021"/>
            <a:ext cx="7956817" cy="1775012"/>
          </a:xfrm>
        </p:spPr>
        <p:txBody>
          <a:bodyPr>
            <a:normAutofit/>
          </a:bodyPr>
          <a:lstStyle/>
          <a:p>
            <a:r>
              <a:rPr lang="de-DE" dirty="0" smtClean="0"/>
              <a:t>Project at CERN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Bus-bar (thermal) quench simulation with basis functions, focus on nonlinear material properties</a:t>
            </a:r>
          </a:p>
        </p:txBody>
      </p:sp>
    </p:spTree>
    <p:extLst>
      <p:ext uri="{BB962C8B-B14F-4D97-AF65-F5344CB8AC3E}">
        <p14:creationId xmlns:p14="http://schemas.microsoft.com/office/powerpoint/2010/main" val="34163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Public\Pictures\Urlaub\2012 Ghana\Accra\Accra Ausblick Hotel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38518"/>
            <a:ext cx="9159002" cy="259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Beyond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7/5/2019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C:\Users\Public\Pictures\Urlaub\2019 Westernohe\IMG_20190609_091934_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66208" y="0"/>
            <a:ext cx="4834930" cy="271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omeone else\Box\Logo\Logo\Logo Cusanus-FINAL-fa-mit_ev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177" y="2890983"/>
            <a:ext cx="2031524" cy="147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46841" y="1358782"/>
            <a:ext cx="31662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 err="1" smtClean="0"/>
              <a:t>Scouting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 smtClean="0"/>
              <a:t>Development </a:t>
            </a:r>
            <a:r>
              <a:rPr lang="de-DE" dirty="0" err="1" smtClean="0"/>
              <a:t>cooperation</a:t>
            </a:r>
            <a:r>
              <a:rPr lang="de-DE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 smtClean="0"/>
              <a:t>…</a:t>
            </a:r>
            <a:endParaRPr lang="de-DE" dirty="0"/>
          </a:p>
        </p:txBody>
      </p:sp>
      <p:pic>
        <p:nvPicPr>
          <p:cNvPr id="1032" name="Picture 8" descr="C:\Users\someone else\Downloads\dps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391" y="1525442"/>
            <a:ext cx="2364516" cy="126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13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57795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85</Words>
  <Application>Microsoft Office PowerPoint</Application>
  <PresentationFormat>Bildschirmpräsentation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CERNCorporate4-3</vt:lpstr>
      <vt:lpstr>PowerPoint-Präsentation</vt:lpstr>
      <vt:lpstr>Short-Term Internship   Jonas Christ</vt:lpstr>
      <vt:lpstr>Projects I</vt:lpstr>
      <vt:lpstr>Projects II</vt:lpstr>
      <vt:lpstr>Beyond</vt:lpstr>
      <vt:lpstr>PowerPoint-Präsentation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J. Christ</cp:lastModifiedBy>
  <cp:revision>31</cp:revision>
  <dcterms:created xsi:type="dcterms:W3CDTF">2012-11-30T11:04:26Z</dcterms:created>
  <dcterms:modified xsi:type="dcterms:W3CDTF">2019-07-05T14:22:04Z</dcterms:modified>
</cp:coreProperties>
</file>