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45105-45FC-4A9E-924B-E58B17CD7E0D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8402D-9224-4E3D-B7A1-C56BAB58B5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68840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45105-45FC-4A9E-924B-E58B17CD7E0D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8402D-9224-4E3D-B7A1-C56BAB58B5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53929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45105-45FC-4A9E-924B-E58B17CD7E0D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8402D-9224-4E3D-B7A1-C56BAB58B5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22083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45105-45FC-4A9E-924B-E58B17CD7E0D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8402D-9224-4E3D-B7A1-C56BAB58B5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2184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45105-45FC-4A9E-924B-E58B17CD7E0D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8402D-9224-4E3D-B7A1-C56BAB58B5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7268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45105-45FC-4A9E-924B-E58B17CD7E0D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8402D-9224-4E3D-B7A1-C56BAB58B5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41958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45105-45FC-4A9E-924B-E58B17CD7E0D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8402D-9224-4E3D-B7A1-C56BAB58B5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8251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45105-45FC-4A9E-924B-E58B17CD7E0D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8402D-9224-4E3D-B7A1-C56BAB58B5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65967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45105-45FC-4A9E-924B-E58B17CD7E0D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8402D-9224-4E3D-B7A1-C56BAB58B5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2896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45105-45FC-4A9E-924B-E58B17CD7E0D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8402D-9224-4E3D-B7A1-C56BAB58B5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64319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45105-45FC-4A9E-924B-E58B17CD7E0D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8402D-9224-4E3D-B7A1-C56BAB58B5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14360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845105-45FC-4A9E-924B-E58B17CD7E0D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8402D-9224-4E3D-B7A1-C56BAB58B5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7067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jinst.sissa.it/jinst/help/JINST_TeXclass.jsp" TargetMode="External"/><Relationship Id="rId2" Type="http://schemas.openxmlformats.org/officeDocument/2006/relationships/hyperlink" Target="https://www.birmingham.ac.uk/facilities/mds-cpd/conferences/psd12/proceedings.aspx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PSD12 Proceedings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Details found here </a:t>
            </a:r>
            <a:r>
              <a:rPr lang="en-GB" dirty="0" smtClean="0">
                <a:hlinkClick r:id="rId2"/>
              </a:rPr>
              <a:t>https://www.birmingham.ac.uk/facilities/mds-cpd/conferences/psd12/proceedings.aspx</a:t>
            </a:r>
            <a:r>
              <a:rPr lang="en-GB" dirty="0" smtClean="0"/>
              <a:t> </a:t>
            </a:r>
          </a:p>
          <a:p>
            <a:r>
              <a:rPr lang="en-GB" dirty="0" smtClean="0"/>
              <a:t>The proceedings for  the “</a:t>
            </a:r>
            <a:r>
              <a:rPr lang="en-GB" b="1" dirty="0" smtClean="0"/>
              <a:t>12th International Conference on Position Sensitive Detectors - PSD12</a:t>
            </a:r>
            <a:r>
              <a:rPr lang="en-GB" dirty="0" smtClean="0"/>
              <a:t>” will be published in the Proceedings Section of JINST, Journal of Instrumentation.  </a:t>
            </a:r>
          </a:p>
          <a:p>
            <a:r>
              <a:rPr lang="en-GB" dirty="0" smtClean="0"/>
              <a:t>To prepare your contribution for submission, please use the JINST Proceedings templates at </a:t>
            </a:r>
            <a:r>
              <a:rPr lang="en-GB" dirty="0" smtClean="0">
                <a:hlinkClick r:id="rId3"/>
              </a:rPr>
              <a:t>http://jinst.sissa.it/jinst/help/JINST_TeXclass.jsp</a:t>
            </a:r>
            <a:endParaRPr lang="en-GB" dirty="0" smtClean="0"/>
          </a:p>
          <a:p>
            <a:r>
              <a:rPr lang="en-GB" dirty="0" smtClean="0"/>
              <a:t>Kindly notice that the number of pages should not exceed </a:t>
            </a:r>
          </a:p>
          <a:p>
            <a:pPr lvl="1"/>
            <a:r>
              <a:rPr lang="en-GB" dirty="0" smtClean="0"/>
              <a:t>6 pages for keynote speakers, </a:t>
            </a:r>
          </a:p>
          <a:p>
            <a:pPr lvl="1"/>
            <a:r>
              <a:rPr lang="en-GB" dirty="0" smtClean="0"/>
              <a:t>4 pages for contributed talks,</a:t>
            </a:r>
          </a:p>
          <a:p>
            <a:pPr lvl="1"/>
            <a:r>
              <a:rPr lang="en-GB" dirty="0" smtClean="0"/>
              <a:t>and 3 pages for contributed posters.</a:t>
            </a:r>
          </a:p>
          <a:p>
            <a:r>
              <a:rPr lang="en-GB" dirty="0" smtClean="0"/>
              <a:t>Kindly make sure you submit your </a:t>
            </a:r>
            <a:r>
              <a:rPr lang="en-GB" b="1" dirty="0" smtClean="0"/>
              <a:t>PSD12 </a:t>
            </a:r>
            <a:r>
              <a:rPr lang="en-GB" dirty="0" smtClean="0"/>
              <a:t>contribution by </a:t>
            </a:r>
            <a:r>
              <a:rPr lang="en-GB" b="1" dirty="0" smtClean="0"/>
              <a:t>28 November, 2021</a:t>
            </a:r>
            <a:endParaRPr lang="en-GB" dirty="0" smtClean="0"/>
          </a:p>
          <a:p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8366" y="64679"/>
            <a:ext cx="4945380" cy="1630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07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100</Words>
  <Application>Microsoft Office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PSD12 Proceedings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PSD12 Proceedings</dc:title>
  <dc:creator>Tony Price</dc:creator>
  <cp:lastModifiedBy>Tony Price</cp:lastModifiedBy>
  <cp:revision>1</cp:revision>
  <dcterms:created xsi:type="dcterms:W3CDTF">2021-09-17T11:12:18Z</dcterms:created>
  <dcterms:modified xsi:type="dcterms:W3CDTF">2021-09-17T11:12:34Z</dcterms:modified>
</cp:coreProperties>
</file>