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9"/>
  </p:notesMasterIdLst>
  <p:handoutMasterIdLst>
    <p:handoutMasterId r:id="rId40"/>
  </p:handoutMasterIdLst>
  <p:sldIdLst>
    <p:sldId id="256" r:id="rId4"/>
    <p:sldId id="825" r:id="rId5"/>
    <p:sldId id="258" r:id="rId6"/>
    <p:sldId id="355" r:id="rId7"/>
    <p:sldId id="349" r:id="rId8"/>
    <p:sldId id="345" r:id="rId9"/>
    <p:sldId id="317" r:id="rId10"/>
    <p:sldId id="316" r:id="rId11"/>
    <p:sldId id="318" r:id="rId12"/>
    <p:sldId id="348" r:id="rId13"/>
    <p:sldId id="280" r:id="rId14"/>
    <p:sldId id="350" r:id="rId15"/>
    <p:sldId id="267" r:id="rId16"/>
    <p:sldId id="351" r:id="rId17"/>
    <p:sldId id="274" r:id="rId18"/>
    <p:sldId id="814" r:id="rId19"/>
    <p:sldId id="815" r:id="rId20"/>
    <p:sldId id="352" r:id="rId21"/>
    <p:sldId id="821" r:id="rId22"/>
    <p:sldId id="812" r:id="rId23"/>
    <p:sldId id="826" r:id="rId24"/>
    <p:sldId id="824" r:id="rId25"/>
    <p:sldId id="275" r:id="rId26"/>
    <p:sldId id="257" r:id="rId27"/>
    <p:sldId id="818" r:id="rId28"/>
    <p:sldId id="286" r:id="rId29"/>
    <p:sldId id="287" r:id="rId30"/>
    <p:sldId id="819" r:id="rId31"/>
    <p:sldId id="820" r:id="rId32"/>
    <p:sldId id="356" r:id="rId33"/>
    <p:sldId id="265" r:id="rId34"/>
    <p:sldId id="293" r:id="rId35"/>
    <p:sldId id="816" r:id="rId36"/>
    <p:sldId id="565" r:id="rId37"/>
    <p:sldId id="817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42A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27" autoAdjust="0"/>
    <p:restoredTop sz="90731" autoAdjust="0"/>
  </p:normalViewPr>
  <p:slideViewPr>
    <p:cSldViewPr>
      <p:cViewPr varScale="1">
        <p:scale>
          <a:sx n="60" d="100"/>
          <a:sy n="60" d="100"/>
        </p:scale>
        <p:origin x="612" y="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handoutMaster" Target="handoutMasters/handout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rtoni, Nicola (DLSLtd,RAL,SCI)" userId="1ff63fed-ce7c-4aa6-8f59-a097ab34966b" providerId="ADAL" clId="{C913579B-3FE0-4C4D-90D1-CD77B1433FE8}"/>
    <pc:docChg chg="undo custSel addSld delSld modSld sldOrd modMainMaster">
      <pc:chgData name="Tartoni, Nicola (DLSLtd,RAL,SCI)" userId="1ff63fed-ce7c-4aa6-8f59-a097ab34966b" providerId="ADAL" clId="{C913579B-3FE0-4C4D-90D1-CD77B1433FE8}" dt="2021-09-08T12:39:48.629" v="1807" actId="1076"/>
      <pc:docMkLst>
        <pc:docMk/>
      </pc:docMkLst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3949859868" sldId="256"/>
        </pc:sldMkLst>
      </pc:sldChg>
      <pc:sldChg chg="addSp delSp modSp add mod modTransition">
        <pc:chgData name="Tartoni, Nicola (DLSLtd,RAL,SCI)" userId="1ff63fed-ce7c-4aa6-8f59-a097ab34966b" providerId="ADAL" clId="{C913579B-3FE0-4C4D-90D1-CD77B1433FE8}" dt="2021-09-07T09:08:55.750" v="1760" actId="14100"/>
        <pc:sldMkLst>
          <pc:docMk/>
          <pc:sldMk cId="3719199549" sldId="257"/>
        </pc:sldMkLst>
        <pc:spChg chg="mod">
          <ac:chgData name="Tartoni, Nicola (DLSLtd,RAL,SCI)" userId="1ff63fed-ce7c-4aa6-8f59-a097ab34966b" providerId="ADAL" clId="{C913579B-3FE0-4C4D-90D1-CD77B1433FE8}" dt="2021-08-20T08:33:15.173" v="304" actId="20577"/>
          <ac:spMkLst>
            <pc:docMk/>
            <pc:sldMk cId="3719199549" sldId="257"/>
            <ac:spMk id="2" creationId="{94E24759-EA94-4C09-BBAF-AAFEC8FCF5F1}"/>
          </ac:spMkLst>
        </pc:spChg>
        <pc:spChg chg="mod">
          <ac:chgData name="Tartoni, Nicola (DLSLtd,RAL,SCI)" userId="1ff63fed-ce7c-4aa6-8f59-a097ab34966b" providerId="ADAL" clId="{C913579B-3FE0-4C4D-90D1-CD77B1433FE8}" dt="2021-08-20T08:31:13.590" v="125" actId="20577"/>
          <ac:spMkLst>
            <pc:docMk/>
            <pc:sldMk cId="3719199549" sldId="257"/>
            <ac:spMk id="4" creationId="{E614B0CF-A65F-42B7-8D04-01700601795E}"/>
          </ac:spMkLst>
        </pc:spChg>
        <pc:spChg chg="del mod">
          <ac:chgData name="Tartoni, Nicola (DLSLtd,RAL,SCI)" userId="1ff63fed-ce7c-4aa6-8f59-a097ab34966b" providerId="ADAL" clId="{C913579B-3FE0-4C4D-90D1-CD77B1433FE8}" dt="2021-09-07T09:08:46.251" v="1758" actId="478"/>
          <ac:spMkLst>
            <pc:docMk/>
            <pc:sldMk cId="3719199549" sldId="257"/>
            <ac:spMk id="5" creationId="{69509C65-A570-4830-9BDB-82FB2D1BC1F6}"/>
          </ac:spMkLst>
        </pc:spChg>
        <pc:picChg chg="add mod">
          <ac:chgData name="Tartoni, Nicola (DLSLtd,RAL,SCI)" userId="1ff63fed-ce7c-4aa6-8f59-a097ab34966b" providerId="ADAL" clId="{C913579B-3FE0-4C4D-90D1-CD77B1433FE8}" dt="2021-09-07T09:08:55.750" v="1760" actId="14100"/>
          <ac:picMkLst>
            <pc:docMk/>
            <pc:sldMk cId="3719199549" sldId="257"/>
            <ac:picMk id="7" creationId="{224CA725-FA50-4508-BBBD-40DE640397D3}"/>
          </ac:picMkLst>
        </pc:picChg>
        <pc:picChg chg="del">
          <ac:chgData name="Tartoni, Nicola (DLSLtd,RAL,SCI)" userId="1ff63fed-ce7c-4aa6-8f59-a097ab34966b" providerId="ADAL" clId="{C913579B-3FE0-4C4D-90D1-CD77B1433FE8}" dt="2021-08-20T08:29:44.593" v="36" actId="478"/>
          <ac:picMkLst>
            <pc:docMk/>
            <pc:sldMk cId="3719199549" sldId="257"/>
            <ac:picMk id="8" creationId="{C4746149-8215-460E-9A26-637CAC36DC84}"/>
          </ac:picMkLst>
        </pc:picChg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2959554181" sldId="258"/>
        </pc:sldMkLst>
      </pc:sldChg>
      <pc:sldChg chg="ord 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3027760831" sldId="265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0" sldId="267"/>
        </pc:sldMkLst>
      </pc:sldChg>
      <pc:sldChg chg="modSp add del mod modTransition">
        <pc:chgData name="Tartoni, Nicola (DLSLtd,RAL,SCI)" userId="1ff63fed-ce7c-4aa6-8f59-a097ab34966b" providerId="ADAL" clId="{C913579B-3FE0-4C4D-90D1-CD77B1433FE8}" dt="2021-09-03T14:18:24.997" v="1133" actId="47"/>
        <pc:sldMkLst>
          <pc:docMk/>
          <pc:sldMk cId="31647853" sldId="271"/>
        </pc:sldMkLst>
        <pc:spChg chg="mod">
          <ac:chgData name="Tartoni, Nicola (DLSLtd,RAL,SCI)" userId="1ff63fed-ce7c-4aa6-8f59-a097ab34966b" providerId="ADAL" clId="{C913579B-3FE0-4C4D-90D1-CD77B1433FE8}" dt="2021-08-20T08:35:51.281" v="325" actId="2711"/>
          <ac:spMkLst>
            <pc:docMk/>
            <pc:sldMk cId="31647853" sldId="271"/>
            <ac:spMk id="2" creationId="{00000000-0000-0000-0000-000000000000}"/>
          </ac:spMkLst>
        </pc:spChg>
        <pc:spChg chg="mod">
          <ac:chgData name="Tartoni, Nicola (DLSLtd,RAL,SCI)" userId="1ff63fed-ce7c-4aa6-8f59-a097ab34966b" providerId="ADAL" clId="{C913579B-3FE0-4C4D-90D1-CD77B1433FE8}" dt="2021-09-03T14:13:36.337" v="1096" actId="1076"/>
          <ac:spMkLst>
            <pc:docMk/>
            <pc:sldMk cId="31647853" sldId="271"/>
            <ac:spMk id="5" creationId="{00000000-0000-0000-0000-000000000000}"/>
          </ac:spMkLst>
        </pc:spChg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3617207902" sldId="274"/>
        </pc:sldMkLst>
      </pc:sldChg>
      <pc:sldChg chg="modSp add mod modTransition">
        <pc:chgData name="Tartoni, Nicola (DLSLtd,RAL,SCI)" userId="1ff63fed-ce7c-4aa6-8f59-a097ab34966b" providerId="ADAL" clId="{C913579B-3FE0-4C4D-90D1-CD77B1433FE8}" dt="2021-09-07T08:08:37.684" v="1167" actId="20577"/>
        <pc:sldMkLst>
          <pc:docMk/>
          <pc:sldMk cId="4009633830" sldId="275"/>
        </pc:sldMkLst>
        <pc:spChg chg="mod">
          <ac:chgData name="Tartoni, Nicola (DLSLtd,RAL,SCI)" userId="1ff63fed-ce7c-4aa6-8f59-a097ab34966b" providerId="ADAL" clId="{C913579B-3FE0-4C4D-90D1-CD77B1433FE8}" dt="2021-09-07T08:08:37.684" v="1167" actId="20577"/>
          <ac:spMkLst>
            <pc:docMk/>
            <pc:sldMk cId="4009633830" sldId="275"/>
            <ac:spMk id="3" creationId="{00000000-0000-0000-0000-000000000000}"/>
          </ac:spMkLst>
        </pc:spChg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558229966" sldId="280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0" sldId="293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0" sldId="316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0" sldId="317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0" sldId="318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0" sldId="345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0" sldId="348"/>
        </pc:sldMkLst>
      </pc:sldChg>
      <pc:sldChg chg="modSp mod 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0" sldId="349"/>
        </pc:sldMkLst>
        <pc:spChg chg="mod">
          <ac:chgData name="Tartoni, Nicola (DLSLtd,RAL,SCI)" userId="1ff63fed-ce7c-4aa6-8f59-a097ab34966b" providerId="ADAL" clId="{C913579B-3FE0-4C4D-90D1-CD77B1433FE8}" dt="2021-08-16T14:05:26.398" v="32" actId="1076"/>
          <ac:spMkLst>
            <pc:docMk/>
            <pc:sldMk cId="0" sldId="349"/>
            <ac:spMk id="24" creationId="{00000000-0000-0000-0000-000000000000}"/>
          </ac:spMkLst>
        </pc:spChg>
      </pc:sldChg>
      <pc:sldChg chg="addSp modSp mod modTransition">
        <pc:chgData name="Tartoni, Nicola (DLSLtd,RAL,SCI)" userId="1ff63fed-ce7c-4aa6-8f59-a097ab34966b" providerId="ADAL" clId="{C913579B-3FE0-4C4D-90D1-CD77B1433FE8}" dt="2021-09-08T12:38:12.902" v="1788" actId="1076"/>
        <pc:sldMkLst>
          <pc:docMk/>
          <pc:sldMk cId="3063238758" sldId="350"/>
        </pc:sldMkLst>
        <pc:spChg chg="mod">
          <ac:chgData name="Tartoni, Nicola (DLSLtd,RAL,SCI)" userId="1ff63fed-ce7c-4aa6-8f59-a097ab34966b" providerId="ADAL" clId="{C913579B-3FE0-4C4D-90D1-CD77B1433FE8}" dt="2021-09-08T12:36:40.198" v="1767" actId="1076"/>
          <ac:spMkLst>
            <pc:docMk/>
            <pc:sldMk cId="3063238758" sldId="350"/>
            <ac:spMk id="26" creationId="{EB9B5535-3370-414B-86BD-7BB7143C0DCD}"/>
          </ac:spMkLst>
        </pc:spChg>
        <pc:spChg chg="mod">
          <ac:chgData name="Tartoni, Nicola (DLSLtd,RAL,SCI)" userId="1ff63fed-ce7c-4aa6-8f59-a097ab34966b" providerId="ADAL" clId="{C913579B-3FE0-4C4D-90D1-CD77B1433FE8}" dt="2021-09-08T12:36:29.998" v="1766" actId="1076"/>
          <ac:spMkLst>
            <pc:docMk/>
            <pc:sldMk cId="3063238758" sldId="350"/>
            <ac:spMk id="27" creationId="{E0E67C2A-03F6-4609-B125-6ABF1769E0E1}"/>
          </ac:spMkLst>
        </pc:spChg>
        <pc:spChg chg="add mod">
          <ac:chgData name="Tartoni, Nicola (DLSLtd,RAL,SCI)" userId="1ff63fed-ce7c-4aa6-8f59-a097ab34966b" providerId="ADAL" clId="{C913579B-3FE0-4C4D-90D1-CD77B1433FE8}" dt="2021-09-08T12:38:12.902" v="1788" actId="1076"/>
          <ac:spMkLst>
            <pc:docMk/>
            <pc:sldMk cId="3063238758" sldId="350"/>
            <ac:spMk id="34" creationId="{027978E4-CA99-4F8B-8E30-8D13A0ADD9C8}"/>
          </ac:spMkLst>
        </pc:spChg>
        <pc:cxnChg chg="mod">
          <ac:chgData name="Tartoni, Nicola (DLSLtd,RAL,SCI)" userId="1ff63fed-ce7c-4aa6-8f59-a097ab34966b" providerId="ADAL" clId="{C913579B-3FE0-4C4D-90D1-CD77B1433FE8}" dt="2021-09-08T12:37:19.886" v="1770" actId="1076"/>
          <ac:cxnSpMkLst>
            <pc:docMk/>
            <pc:sldMk cId="3063238758" sldId="350"/>
            <ac:cxnSpMk id="29" creationId="{91D87B1B-9810-44FD-B701-87F9C9A69945}"/>
          </ac:cxnSpMkLst>
        </pc:cxnChg>
        <pc:cxnChg chg="mod">
          <ac:chgData name="Tartoni, Nicola (DLSLtd,RAL,SCI)" userId="1ff63fed-ce7c-4aa6-8f59-a097ab34966b" providerId="ADAL" clId="{C913579B-3FE0-4C4D-90D1-CD77B1433FE8}" dt="2021-09-08T12:37:06.158" v="1768" actId="1076"/>
          <ac:cxnSpMkLst>
            <pc:docMk/>
            <pc:sldMk cId="3063238758" sldId="350"/>
            <ac:cxnSpMk id="31" creationId="{6AC6BA22-351F-4086-9591-F278420F2F4F}"/>
          </ac:cxnSpMkLst>
        </pc:cxnChg>
        <pc:cxnChg chg="mod">
          <ac:chgData name="Tartoni, Nicola (DLSLtd,RAL,SCI)" userId="1ff63fed-ce7c-4aa6-8f59-a097ab34966b" providerId="ADAL" clId="{C913579B-3FE0-4C4D-90D1-CD77B1433FE8}" dt="2021-09-08T12:37:27.014" v="1771" actId="1076"/>
          <ac:cxnSpMkLst>
            <pc:docMk/>
            <pc:sldMk cId="3063238758" sldId="350"/>
            <ac:cxnSpMk id="32" creationId="{F69F3B04-B7D0-442F-8717-556590CD8975}"/>
          </ac:cxnSpMkLst>
        </pc:cxnChg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1919174082" sldId="351"/>
        </pc:sldMkLst>
      </pc:sldChg>
      <pc:sldChg chg="addSp delSp modSp mod modTransition setBg setClrOvrMap">
        <pc:chgData name="Tartoni, Nicola (DLSLtd,RAL,SCI)" userId="1ff63fed-ce7c-4aa6-8f59-a097ab34966b" providerId="ADAL" clId="{C913579B-3FE0-4C4D-90D1-CD77B1433FE8}" dt="2021-09-08T12:35:17.675" v="1763" actId="113"/>
        <pc:sldMkLst>
          <pc:docMk/>
          <pc:sldMk cId="912321646" sldId="352"/>
        </pc:sldMkLst>
        <pc:spChg chg="del mod">
          <ac:chgData name="Tartoni, Nicola (DLSLtd,RAL,SCI)" userId="1ff63fed-ce7c-4aa6-8f59-a097ab34966b" providerId="ADAL" clId="{C913579B-3FE0-4C4D-90D1-CD77B1433FE8}" dt="2021-09-03T13:46:17.682" v="702" actId="478"/>
          <ac:spMkLst>
            <pc:docMk/>
            <pc:sldMk cId="912321646" sldId="352"/>
            <ac:spMk id="2" creationId="{EA104BF7-B173-4570-B867-CAD8BFD6B6F6}"/>
          </ac:spMkLst>
        </pc:spChg>
        <pc:spChg chg="add del">
          <ac:chgData name="Tartoni, Nicola (DLSLtd,RAL,SCI)" userId="1ff63fed-ce7c-4aa6-8f59-a097ab34966b" providerId="ADAL" clId="{C913579B-3FE0-4C4D-90D1-CD77B1433FE8}" dt="2021-09-03T13:48:39.169" v="812" actId="26606"/>
          <ac:spMkLst>
            <pc:docMk/>
            <pc:sldMk cId="912321646" sldId="352"/>
            <ac:spMk id="4" creationId="{884769FE-1656-422F-86E1-8C1B16C27BE1}"/>
          </ac:spMkLst>
        </pc:spChg>
        <pc:spChg chg="add del">
          <ac:chgData name="Tartoni, Nicola (DLSLtd,RAL,SCI)" userId="1ff63fed-ce7c-4aa6-8f59-a097ab34966b" providerId="ADAL" clId="{C913579B-3FE0-4C4D-90D1-CD77B1433FE8}" dt="2021-09-03T13:48:39.169" v="812" actId="26606"/>
          <ac:spMkLst>
            <pc:docMk/>
            <pc:sldMk cId="912321646" sldId="352"/>
            <ac:spMk id="5" creationId="{CB249F6D-244F-494A-98B9-5CC7413C4FB9}"/>
          </ac:spMkLst>
        </pc:spChg>
        <pc:spChg chg="add del">
          <ac:chgData name="Tartoni, Nicola (DLSLtd,RAL,SCI)" userId="1ff63fed-ce7c-4aa6-8f59-a097ab34966b" providerId="ADAL" clId="{C913579B-3FE0-4C4D-90D1-CD77B1433FE8}" dt="2021-09-03T13:48:39.169" v="812" actId="26606"/>
          <ac:spMkLst>
            <pc:docMk/>
            <pc:sldMk cId="912321646" sldId="352"/>
            <ac:spMk id="6" creationId="{506C536E-6ECA-4211-AF8C-A2671C484DA7}"/>
          </ac:spMkLst>
        </pc:spChg>
        <pc:spChg chg="add del">
          <ac:chgData name="Tartoni, Nicola (DLSLtd,RAL,SCI)" userId="1ff63fed-ce7c-4aa6-8f59-a097ab34966b" providerId="ADAL" clId="{C913579B-3FE0-4C4D-90D1-CD77B1433FE8}" dt="2021-09-03T13:40:05.928" v="592" actId="26606"/>
          <ac:spMkLst>
            <pc:docMk/>
            <pc:sldMk cId="912321646" sldId="352"/>
            <ac:spMk id="9" creationId="{DC5FB7E8-B636-40FA-BE8D-48145C0F5C57}"/>
          </ac:spMkLst>
        </pc:spChg>
        <pc:spChg chg="add del">
          <ac:chgData name="Tartoni, Nicola (DLSLtd,RAL,SCI)" userId="1ff63fed-ce7c-4aa6-8f59-a097ab34966b" providerId="ADAL" clId="{C913579B-3FE0-4C4D-90D1-CD77B1433FE8}" dt="2021-09-03T13:40:05.928" v="592" actId="26606"/>
          <ac:spMkLst>
            <pc:docMk/>
            <pc:sldMk cId="912321646" sldId="352"/>
            <ac:spMk id="11" creationId="{142DCE2C-2863-46FA-9BE7-24365A24D9BA}"/>
          </ac:spMkLst>
        </pc:spChg>
        <pc:spChg chg="add del">
          <ac:chgData name="Tartoni, Nicola (DLSLtd,RAL,SCI)" userId="1ff63fed-ce7c-4aa6-8f59-a097ab34966b" providerId="ADAL" clId="{C913579B-3FE0-4C4D-90D1-CD77B1433FE8}" dt="2021-09-03T13:48:39.169" v="812" actId="26606"/>
          <ac:spMkLst>
            <pc:docMk/>
            <pc:sldMk cId="912321646" sldId="352"/>
            <ac:spMk id="13" creationId="{AEAA70EA-2201-4F5D-AF08-58CFF851CCCD}"/>
          </ac:spMkLst>
        </pc:spChg>
        <pc:spChg chg="add mod">
          <ac:chgData name="Tartoni, Nicola (DLSLtd,RAL,SCI)" userId="1ff63fed-ce7c-4aa6-8f59-a097ab34966b" providerId="ADAL" clId="{C913579B-3FE0-4C4D-90D1-CD77B1433FE8}" dt="2021-09-03T13:54:49.194" v="917" actId="1076"/>
          <ac:spMkLst>
            <pc:docMk/>
            <pc:sldMk cId="912321646" sldId="352"/>
            <ac:spMk id="29" creationId="{FDECE119-7435-4045-9363-D7DB0E073400}"/>
          </ac:spMkLst>
        </pc:spChg>
        <pc:spChg chg="add del">
          <ac:chgData name="Tartoni, Nicola (DLSLtd,RAL,SCI)" userId="1ff63fed-ce7c-4aa6-8f59-a097ab34966b" providerId="ADAL" clId="{C913579B-3FE0-4C4D-90D1-CD77B1433FE8}" dt="2021-09-03T13:40:04.175" v="590" actId="26606"/>
          <ac:spMkLst>
            <pc:docMk/>
            <pc:sldMk cId="912321646" sldId="352"/>
            <ac:spMk id="30" creationId="{64F9BF67-14D7-4F9D-A8E4-4BB8DE3512EE}"/>
          </ac:spMkLst>
        </pc:spChg>
        <pc:spChg chg="add">
          <ac:chgData name="Tartoni, Nicola (DLSLtd,RAL,SCI)" userId="1ff63fed-ce7c-4aa6-8f59-a097ab34966b" providerId="ADAL" clId="{C913579B-3FE0-4C4D-90D1-CD77B1433FE8}" dt="2021-09-03T13:48:39.169" v="812" actId="26606"/>
          <ac:spMkLst>
            <pc:docMk/>
            <pc:sldMk cId="912321646" sldId="352"/>
            <ac:spMk id="31" creationId="{1825AC39-5F85-4CAA-8A81-A1287086B2B6}"/>
          </ac:spMkLst>
        </pc:spChg>
        <pc:spChg chg="add del">
          <ac:chgData name="Tartoni, Nicola (DLSLtd,RAL,SCI)" userId="1ff63fed-ce7c-4aa6-8f59-a097ab34966b" providerId="ADAL" clId="{C913579B-3FE0-4C4D-90D1-CD77B1433FE8}" dt="2021-09-03T13:40:05.928" v="592" actId="26606"/>
          <ac:spMkLst>
            <pc:docMk/>
            <pc:sldMk cId="912321646" sldId="352"/>
            <ac:spMk id="32" creationId="{C9A36457-A5F4-4103-A443-02581C09185B}"/>
          </ac:spMkLst>
        </pc:spChg>
        <pc:spChg chg="add">
          <ac:chgData name="Tartoni, Nicola (DLSLtd,RAL,SCI)" userId="1ff63fed-ce7c-4aa6-8f59-a097ab34966b" providerId="ADAL" clId="{C913579B-3FE0-4C4D-90D1-CD77B1433FE8}" dt="2021-09-03T13:48:39.169" v="812" actId="26606"/>
          <ac:spMkLst>
            <pc:docMk/>
            <pc:sldMk cId="912321646" sldId="352"/>
            <ac:spMk id="33" creationId="{95DA4D23-37FC-4B90-8188-F0377C5FF44B}"/>
          </ac:spMkLst>
        </pc:spChg>
        <pc:spChg chg="add del">
          <ac:chgData name="Tartoni, Nicola (DLSLtd,RAL,SCI)" userId="1ff63fed-ce7c-4aa6-8f59-a097ab34966b" providerId="ADAL" clId="{C913579B-3FE0-4C4D-90D1-CD77B1433FE8}" dt="2021-09-03T13:40:06.678" v="594" actId="26606"/>
          <ac:spMkLst>
            <pc:docMk/>
            <pc:sldMk cId="912321646" sldId="352"/>
            <ac:spMk id="34" creationId="{4BC99CB9-DDAD-44A2-8A1C-E3AF4E72DF5C}"/>
          </ac:spMkLst>
        </pc:spChg>
        <pc:spChg chg="add del">
          <ac:chgData name="Tartoni, Nicola (DLSLtd,RAL,SCI)" userId="1ff63fed-ce7c-4aa6-8f59-a097ab34966b" providerId="ADAL" clId="{C913579B-3FE0-4C4D-90D1-CD77B1433FE8}" dt="2021-09-03T13:40:06.678" v="594" actId="26606"/>
          <ac:spMkLst>
            <pc:docMk/>
            <pc:sldMk cId="912321646" sldId="352"/>
            <ac:spMk id="35" creationId="{64053CBF-3932-45FF-8285-EE5146085F3A}"/>
          </ac:spMkLst>
        </pc:spChg>
        <pc:spChg chg="add">
          <ac:chgData name="Tartoni, Nicola (DLSLtd,RAL,SCI)" userId="1ff63fed-ce7c-4aa6-8f59-a097ab34966b" providerId="ADAL" clId="{C913579B-3FE0-4C4D-90D1-CD77B1433FE8}" dt="2021-09-03T13:48:39.169" v="812" actId="26606"/>
          <ac:spMkLst>
            <pc:docMk/>
            <pc:sldMk cId="912321646" sldId="352"/>
            <ac:spMk id="37" creationId="{A7A4B465-FBCC-4CD4-89A1-82992A7B47FF}"/>
          </ac:spMkLst>
        </pc:spChg>
        <pc:spChg chg="add del">
          <ac:chgData name="Tartoni, Nicola (DLSLtd,RAL,SCI)" userId="1ff63fed-ce7c-4aa6-8f59-a097ab34966b" providerId="ADAL" clId="{C913579B-3FE0-4C4D-90D1-CD77B1433FE8}" dt="2021-09-03T13:40:07.388" v="596" actId="26606"/>
          <ac:spMkLst>
            <pc:docMk/>
            <pc:sldMk cId="912321646" sldId="352"/>
            <ac:spMk id="38" creationId="{884769FE-1656-422F-86E1-8C1B16C27BE1}"/>
          </ac:spMkLst>
        </pc:spChg>
        <pc:spChg chg="add del">
          <ac:chgData name="Tartoni, Nicola (DLSLtd,RAL,SCI)" userId="1ff63fed-ce7c-4aa6-8f59-a097ab34966b" providerId="ADAL" clId="{C913579B-3FE0-4C4D-90D1-CD77B1433FE8}" dt="2021-09-03T13:40:07.388" v="596" actId="26606"/>
          <ac:spMkLst>
            <pc:docMk/>
            <pc:sldMk cId="912321646" sldId="352"/>
            <ac:spMk id="39" creationId="{CB249F6D-244F-494A-98B9-5CC7413C4FB9}"/>
          </ac:spMkLst>
        </pc:spChg>
        <pc:spChg chg="add del">
          <ac:chgData name="Tartoni, Nicola (DLSLtd,RAL,SCI)" userId="1ff63fed-ce7c-4aa6-8f59-a097ab34966b" providerId="ADAL" clId="{C913579B-3FE0-4C4D-90D1-CD77B1433FE8}" dt="2021-09-03T13:40:07.388" v="596" actId="26606"/>
          <ac:spMkLst>
            <pc:docMk/>
            <pc:sldMk cId="912321646" sldId="352"/>
            <ac:spMk id="40" creationId="{506C536E-6ECA-4211-AF8C-A2671C484DA7}"/>
          </ac:spMkLst>
        </pc:spChg>
        <pc:spChg chg="add del">
          <ac:chgData name="Tartoni, Nicola (DLSLtd,RAL,SCI)" userId="1ff63fed-ce7c-4aa6-8f59-a097ab34966b" providerId="ADAL" clId="{C913579B-3FE0-4C4D-90D1-CD77B1433FE8}" dt="2021-09-03T13:40:07.388" v="596" actId="26606"/>
          <ac:spMkLst>
            <pc:docMk/>
            <pc:sldMk cId="912321646" sldId="352"/>
            <ac:spMk id="41" creationId="{AEAA70EA-2201-4F5D-AF08-58CFF851CCCD}"/>
          </ac:spMkLst>
        </pc:spChg>
        <pc:spChg chg="add">
          <ac:chgData name="Tartoni, Nicola (DLSLtd,RAL,SCI)" userId="1ff63fed-ce7c-4aa6-8f59-a097ab34966b" providerId="ADAL" clId="{C913579B-3FE0-4C4D-90D1-CD77B1433FE8}" dt="2021-09-03T13:48:39.169" v="812" actId="26606"/>
          <ac:spMkLst>
            <pc:docMk/>
            <pc:sldMk cId="912321646" sldId="352"/>
            <ac:spMk id="42" creationId="{909E572F-9CDC-4214-9D42-FF0017649590}"/>
          </ac:spMkLst>
        </pc:spChg>
        <pc:spChg chg="add del">
          <ac:chgData name="Tartoni, Nicola (DLSLtd,RAL,SCI)" userId="1ff63fed-ce7c-4aa6-8f59-a097ab34966b" providerId="ADAL" clId="{C913579B-3FE0-4C4D-90D1-CD77B1433FE8}" dt="2021-09-03T13:40:10.317" v="598" actId="26606"/>
          <ac:spMkLst>
            <pc:docMk/>
            <pc:sldMk cId="912321646" sldId="352"/>
            <ac:spMk id="43" creationId="{CB299CAB-C506-454B-90FC-4065728297D3}"/>
          </ac:spMkLst>
        </pc:spChg>
        <pc:spChg chg="add del">
          <ac:chgData name="Tartoni, Nicola (DLSLtd,RAL,SCI)" userId="1ff63fed-ce7c-4aa6-8f59-a097ab34966b" providerId="ADAL" clId="{C913579B-3FE0-4C4D-90D1-CD77B1433FE8}" dt="2021-09-03T13:40:10.317" v="598" actId="26606"/>
          <ac:spMkLst>
            <pc:docMk/>
            <pc:sldMk cId="912321646" sldId="352"/>
            <ac:spMk id="44" creationId="{C8D99311-F254-40F1-8AB5-EE3E7B9B6872}"/>
          </ac:spMkLst>
        </pc:spChg>
        <pc:spChg chg="add del">
          <ac:chgData name="Tartoni, Nicola (DLSLtd,RAL,SCI)" userId="1ff63fed-ce7c-4aa6-8f59-a097ab34966b" providerId="ADAL" clId="{C913579B-3FE0-4C4D-90D1-CD77B1433FE8}" dt="2021-09-03T13:40:10.317" v="598" actId="26606"/>
          <ac:spMkLst>
            <pc:docMk/>
            <pc:sldMk cId="912321646" sldId="352"/>
            <ac:spMk id="45" creationId="{7D89E3CB-00ED-4691-9F0F-F23EA3564705}"/>
          </ac:spMkLst>
        </pc:spChg>
        <pc:spChg chg="add del">
          <ac:chgData name="Tartoni, Nicola (DLSLtd,RAL,SCI)" userId="1ff63fed-ce7c-4aa6-8f59-a097ab34966b" providerId="ADAL" clId="{C913579B-3FE0-4C4D-90D1-CD77B1433FE8}" dt="2021-09-03T13:40:12.285" v="600" actId="26606"/>
          <ac:spMkLst>
            <pc:docMk/>
            <pc:sldMk cId="912321646" sldId="352"/>
            <ac:spMk id="47" creationId="{33CD251C-A887-4D2F-925B-FC097198538B}"/>
          </ac:spMkLst>
        </pc:spChg>
        <pc:spChg chg="add del">
          <ac:chgData name="Tartoni, Nicola (DLSLtd,RAL,SCI)" userId="1ff63fed-ce7c-4aa6-8f59-a097ab34966b" providerId="ADAL" clId="{C913579B-3FE0-4C4D-90D1-CD77B1433FE8}" dt="2021-09-03T13:40:12.285" v="600" actId="26606"/>
          <ac:spMkLst>
            <pc:docMk/>
            <pc:sldMk cId="912321646" sldId="352"/>
            <ac:spMk id="48" creationId="{B19D093C-27FB-4032-B282-42C4563F257C}"/>
          </ac:spMkLst>
        </pc:spChg>
        <pc:spChg chg="add del">
          <ac:chgData name="Tartoni, Nicola (DLSLtd,RAL,SCI)" userId="1ff63fed-ce7c-4aa6-8f59-a097ab34966b" providerId="ADAL" clId="{C913579B-3FE0-4C4D-90D1-CD77B1433FE8}" dt="2021-09-03T13:40:57.131" v="604" actId="26606"/>
          <ac:spMkLst>
            <pc:docMk/>
            <pc:sldMk cId="912321646" sldId="352"/>
            <ac:spMk id="57" creationId="{64F9BF67-14D7-4F9D-A8E4-4BB8DE3512EE}"/>
          </ac:spMkLst>
        </pc:spChg>
        <pc:grpChg chg="add del">
          <ac:chgData name="Tartoni, Nicola (DLSLtd,RAL,SCI)" userId="1ff63fed-ce7c-4aa6-8f59-a097ab34966b" providerId="ADAL" clId="{C913579B-3FE0-4C4D-90D1-CD77B1433FE8}" dt="2021-09-03T13:40:04.175" v="590" actId="26606"/>
          <ac:grpSpMkLst>
            <pc:docMk/>
            <pc:sldMk cId="912321646" sldId="352"/>
            <ac:grpSpMk id="7" creationId="{DDAE397D-2F47-480F-95CA-D5EDB24333CB}"/>
          </ac:grpSpMkLst>
        </pc:grpChg>
        <pc:grpChg chg="add del">
          <ac:chgData name="Tartoni, Nicola (DLSLtd,RAL,SCI)" userId="1ff63fed-ce7c-4aa6-8f59-a097ab34966b" providerId="ADAL" clId="{C913579B-3FE0-4C4D-90D1-CD77B1433FE8}" dt="2021-09-03T13:40:06.678" v="594" actId="26606"/>
          <ac:grpSpMkLst>
            <pc:docMk/>
            <pc:sldMk cId="912321646" sldId="352"/>
            <ac:grpSpMk id="17" creationId="{B63ACBA3-DEFD-4C6D-BBA0-64468FA99C2D}"/>
          </ac:grpSpMkLst>
        </pc:grpChg>
        <pc:grpChg chg="add del">
          <ac:chgData name="Tartoni, Nicola (DLSLtd,RAL,SCI)" userId="1ff63fed-ce7c-4aa6-8f59-a097ab34966b" providerId="ADAL" clId="{C913579B-3FE0-4C4D-90D1-CD77B1433FE8}" dt="2021-09-03T13:40:06.678" v="594" actId="26606"/>
          <ac:grpSpMkLst>
            <pc:docMk/>
            <pc:sldMk cId="912321646" sldId="352"/>
            <ac:grpSpMk id="36" creationId="{2E751C04-BEA6-446B-A678-9C74819EBD4C}"/>
          </ac:grpSpMkLst>
        </pc:grpChg>
        <pc:grpChg chg="add del">
          <ac:chgData name="Tartoni, Nicola (DLSLtd,RAL,SCI)" userId="1ff63fed-ce7c-4aa6-8f59-a097ab34966b" providerId="ADAL" clId="{C913579B-3FE0-4C4D-90D1-CD77B1433FE8}" dt="2021-09-03T13:40:12.285" v="600" actId="26606"/>
          <ac:grpSpMkLst>
            <pc:docMk/>
            <pc:sldMk cId="912321646" sldId="352"/>
            <ac:grpSpMk id="49" creationId="{35EE815E-1BD3-4777-B652-6D98825BF66B}"/>
          </ac:grpSpMkLst>
        </pc:grpChg>
        <pc:grpChg chg="add del">
          <ac:chgData name="Tartoni, Nicola (DLSLtd,RAL,SCI)" userId="1ff63fed-ce7c-4aa6-8f59-a097ab34966b" providerId="ADAL" clId="{C913579B-3FE0-4C4D-90D1-CD77B1433FE8}" dt="2021-09-03T13:40:57.131" v="604" actId="26606"/>
          <ac:grpSpMkLst>
            <pc:docMk/>
            <pc:sldMk cId="912321646" sldId="352"/>
            <ac:grpSpMk id="51" creationId="{DDAE397D-2F47-480F-95CA-D5EDB24333CB}"/>
          </ac:grpSpMkLst>
        </pc:grpChg>
        <pc:graphicFrameChg chg="add mod ord modGraphic">
          <ac:chgData name="Tartoni, Nicola (DLSLtd,RAL,SCI)" userId="1ff63fed-ce7c-4aa6-8f59-a097ab34966b" providerId="ADAL" clId="{C913579B-3FE0-4C4D-90D1-CD77B1433FE8}" dt="2021-09-08T12:35:17.675" v="1763" actId="113"/>
          <ac:graphicFrameMkLst>
            <pc:docMk/>
            <pc:sldMk cId="912321646" sldId="352"/>
            <ac:graphicFrameMk id="3" creationId="{016BBE62-998C-4DC6-A610-77FFC1ECAC76}"/>
          </ac:graphicFrameMkLst>
        </pc:graphicFrameChg>
      </pc:sldChg>
      <pc:sldChg chg="addSp delSp modSp del mod modTransition setBg setClrOvrMap">
        <pc:chgData name="Tartoni, Nicola (DLSLtd,RAL,SCI)" userId="1ff63fed-ce7c-4aa6-8f59-a097ab34966b" providerId="ADAL" clId="{C913579B-3FE0-4C4D-90D1-CD77B1433FE8}" dt="2021-09-03T13:53:18.191" v="912" actId="47"/>
        <pc:sldMkLst>
          <pc:docMk/>
          <pc:sldMk cId="4039343396" sldId="353"/>
        </pc:sldMkLst>
        <pc:spChg chg="mod">
          <ac:chgData name="Tartoni, Nicola (DLSLtd,RAL,SCI)" userId="1ff63fed-ce7c-4aa6-8f59-a097ab34966b" providerId="ADAL" clId="{C913579B-3FE0-4C4D-90D1-CD77B1433FE8}" dt="2021-09-03T13:40:56.371" v="603" actId="26606"/>
          <ac:spMkLst>
            <pc:docMk/>
            <pc:sldMk cId="4039343396" sldId="353"/>
            <ac:spMk id="2" creationId="{8F35765A-269C-428D-95C0-9EFD3D4FEC6A}"/>
          </ac:spMkLst>
        </pc:spChg>
        <pc:spChg chg="add del">
          <ac:chgData name="Tartoni, Nicola (DLSLtd,RAL,SCI)" userId="1ff63fed-ce7c-4aa6-8f59-a097ab34966b" providerId="ADAL" clId="{C913579B-3FE0-4C4D-90D1-CD77B1433FE8}" dt="2021-09-03T13:40:56.371" v="603" actId="26606"/>
          <ac:spMkLst>
            <pc:docMk/>
            <pc:sldMk cId="4039343396" sldId="353"/>
            <ac:spMk id="7" creationId="{025E2AA9-10C9-4A14-BEA3-064CD0131100}"/>
          </ac:spMkLst>
        </pc:spChg>
        <pc:spChg chg="add del">
          <ac:chgData name="Tartoni, Nicola (DLSLtd,RAL,SCI)" userId="1ff63fed-ce7c-4aa6-8f59-a097ab34966b" providerId="ADAL" clId="{C913579B-3FE0-4C4D-90D1-CD77B1433FE8}" dt="2021-09-03T13:40:56.371" v="603" actId="26606"/>
          <ac:spMkLst>
            <pc:docMk/>
            <pc:sldMk cId="4039343396" sldId="353"/>
            <ac:spMk id="9" creationId="{F076F371-EE61-49EA-AA2A-3582C3AC9BCD}"/>
          </ac:spMkLst>
        </pc:spChg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4271408591" sldId="355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2892933964" sldId="356"/>
        </pc:sldMkLst>
      </pc:sldChg>
      <pc:sldChg chg="addSp delSp modSp del mod modTransition setBg">
        <pc:chgData name="Tartoni, Nicola (DLSLtd,RAL,SCI)" userId="1ff63fed-ce7c-4aa6-8f59-a097ab34966b" providerId="ADAL" clId="{C913579B-3FE0-4C4D-90D1-CD77B1433FE8}" dt="2021-09-07T08:52:31.744" v="1344" actId="47"/>
        <pc:sldMkLst>
          <pc:docMk/>
          <pc:sldMk cId="3108887365" sldId="357"/>
        </pc:sldMkLst>
        <pc:spChg chg="mod">
          <ac:chgData name="Tartoni, Nicola (DLSLtd,RAL,SCI)" userId="1ff63fed-ce7c-4aa6-8f59-a097ab34966b" providerId="ADAL" clId="{C913579B-3FE0-4C4D-90D1-CD77B1433FE8}" dt="2021-09-07T07:59:27.504" v="1139" actId="26606"/>
          <ac:spMkLst>
            <pc:docMk/>
            <pc:sldMk cId="3108887365" sldId="357"/>
            <ac:spMk id="2" creationId="{87E69382-D98B-41D3-A114-E62E5D89DFC0}"/>
          </ac:spMkLst>
        </pc:spChg>
        <pc:spChg chg="mod">
          <ac:chgData name="Tartoni, Nicola (DLSLtd,RAL,SCI)" userId="1ff63fed-ce7c-4aa6-8f59-a097ab34966b" providerId="ADAL" clId="{C913579B-3FE0-4C4D-90D1-CD77B1433FE8}" dt="2021-09-07T07:59:27.504" v="1139" actId="26606"/>
          <ac:spMkLst>
            <pc:docMk/>
            <pc:sldMk cId="3108887365" sldId="357"/>
            <ac:spMk id="3" creationId="{ABA1898E-60BF-4ADF-B1AC-FD38AB75DE8F}"/>
          </ac:spMkLst>
        </pc:spChg>
        <pc:spChg chg="add del">
          <ac:chgData name="Tartoni, Nicola (DLSLtd,RAL,SCI)" userId="1ff63fed-ce7c-4aa6-8f59-a097ab34966b" providerId="ADAL" clId="{C913579B-3FE0-4C4D-90D1-CD77B1433FE8}" dt="2021-09-07T07:59:27.504" v="1139" actId="26606"/>
          <ac:spMkLst>
            <pc:docMk/>
            <pc:sldMk cId="3108887365" sldId="357"/>
            <ac:spMk id="8" creationId="{09588DA8-065E-4F6F-8EFD-43104AB2E0CF}"/>
          </ac:spMkLst>
        </pc:spChg>
        <pc:spChg chg="add del">
          <ac:chgData name="Tartoni, Nicola (DLSLtd,RAL,SCI)" userId="1ff63fed-ce7c-4aa6-8f59-a097ab34966b" providerId="ADAL" clId="{C913579B-3FE0-4C4D-90D1-CD77B1433FE8}" dt="2021-09-07T07:59:27.504" v="1139" actId="26606"/>
          <ac:spMkLst>
            <pc:docMk/>
            <pc:sldMk cId="3108887365" sldId="357"/>
            <ac:spMk id="10" creationId="{C4285719-470E-454C-AF62-8323075F1F5B}"/>
          </ac:spMkLst>
        </pc:spChg>
        <pc:spChg chg="add del">
          <ac:chgData name="Tartoni, Nicola (DLSLtd,RAL,SCI)" userId="1ff63fed-ce7c-4aa6-8f59-a097ab34966b" providerId="ADAL" clId="{C913579B-3FE0-4C4D-90D1-CD77B1433FE8}" dt="2021-09-07T07:59:27.504" v="1139" actId="26606"/>
          <ac:spMkLst>
            <pc:docMk/>
            <pc:sldMk cId="3108887365" sldId="357"/>
            <ac:spMk id="12" creationId="{CD9FE4EF-C4D8-49A0-B2FF-81D8DB7D8A24}"/>
          </ac:spMkLst>
        </pc:spChg>
        <pc:spChg chg="add del">
          <ac:chgData name="Tartoni, Nicola (DLSLtd,RAL,SCI)" userId="1ff63fed-ce7c-4aa6-8f59-a097ab34966b" providerId="ADAL" clId="{C913579B-3FE0-4C4D-90D1-CD77B1433FE8}" dt="2021-09-07T07:59:27.504" v="1139" actId="26606"/>
          <ac:spMkLst>
            <pc:docMk/>
            <pc:sldMk cId="3108887365" sldId="357"/>
            <ac:spMk id="14" creationId="{4300840D-0A0B-4512-BACA-B439D5B9C57C}"/>
          </ac:spMkLst>
        </pc:spChg>
        <pc:spChg chg="add del">
          <ac:chgData name="Tartoni, Nicola (DLSLtd,RAL,SCI)" userId="1ff63fed-ce7c-4aa6-8f59-a097ab34966b" providerId="ADAL" clId="{C913579B-3FE0-4C4D-90D1-CD77B1433FE8}" dt="2021-09-07T07:59:27.504" v="1139" actId="26606"/>
          <ac:spMkLst>
            <pc:docMk/>
            <pc:sldMk cId="3108887365" sldId="357"/>
            <ac:spMk id="16" creationId="{D2B78728-A580-49A7-84F9-6EF6F583ADE0}"/>
          </ac:spMkLst>
        </pc:spChg>
        <pc:spChg chg="add del">
          <ac:chgData name="Tartoni, Nicola (DLSLtd,RAL,SCI)" userId="1ff63fed-ce7c-4aa6-8f59-a097ab34966b" providerId="ADAL" clId="{C913579B-3FE0-4C4D-90D1-CD77B1433FE8}" dt="2021-09-07T07:59:27.504" v="1139" actId="26606"/>
          <ac:spMkLst>
            <pc:docMk/>
            <pc:sldMk cId="3108887365" sldId="357"/>
            <ac:spMk id="18" creationId="{38FAA1A1-D861-433F-88FA-1E9D6FD31D11}"/>
          </ac:spMkLst>
        </pc:spChg>
        <pc:spChg chg="add del">
          <ac:chgData name="Tartoni, Nicola (DLSLtd,RAL,SCI)" userId="1ff63fed-ce7c-4aa6-8f59-a097ab34966b" providerId="ADAL" clId="{C913579B-3FE0-4C4D-90D1-CD77B1433FE8}" dt="2021-09-07T07:59:27.504" v="1139" actId="26606"/>
          <ac:spMkLst>
            <pc:docMk/>
            <pc:sldMk cId="3108887365" sldId="357"/>
            <ac:spMk id="20" creationId="{8D71EDA1-87BF-4D5D-AB79-F346FD19278A}"/>
          </ac:spMkLst>
        </pc:spChg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3169475565" sldId="565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794520022" sldId="812"/>
        </pc:sldMkLst>
      </pc:sldChg>
      <pc:sldChg chg="del">
        <pc:chgData name="Tartoni, Nicola (DLSLtd,RAL,SCI)" userId="1ff63fed-ce7c-4aa6-8f59-a097ab34966b" providerId="ADAL" clId="{C913579B-3FE0-4C4D-90D1-CD77B1433FE8}" dt="2021-08-20T08:28:37.447" v="33" actId="47"/>
        <pc:sldMkLst>
          <pc:docMk/>
          <pc:sldMk cId="3298429917" sldId="813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3683922702" sldId="814"/>
        </pc:sldMkLst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621970480" sldId="815"/>
        </pc:sldMkLst>
      </pc:sldChg>
      <pc:sldChg chg="addSp delSp modSp mod modTransition setBg">
        <pc:chgData name="Tartoni, Nicola (DLSLtd,RAL,SCI)" userId="1ff63fed-ce7c-4aa6-8f59-a097ab34966b" providerId="ADAL" clId="{C913579B-3FE0-4C4D-90D1-CD77B1433FE8}" dt="2021-09-07T08:35:54.349" v="1300" actId="1076"/>
        <pc:sldMkLst>
          <pc:docMk/>
          <pc:sldMk cId="2227717020" sldId="816"/>
        </pc:sldMkLst>
        <pc:spChg chg="mod">
          <ac:chgData name="Tartoni, Nicola (DLSLtd,RAL,SCI)" userId="1ff63fed-ce7c-4aa6-8f59-a097ab34966b" providerId="ADAL" clId="{C913579B-3FE0-4C4D-90D1-CD77B1433FE8}" dt="2021-09-03T14:00:46.849" v="997" actId="255"/>
          <ac:spMkLst>
            <pc:docMk/>
            <pc:sldMk cId="2227717020" sldId="816"/>
            <ac:spMk id="2" creationId="{15FF7836-C2F5-4DDA-8E0F-A0D8F0BBB13A}"/>
          </ac:spMkLst>
        </pc:spChg>
        <pc:spChg chg="del mod">
          <ac:chgData name="Tartoni, Nicola (DLSLtd,RAL,SCI)" userId="1ff63fed-ce7c-4aa6-8f59-a097ab34966b" providerId="ADAL" clId="{C913579B-3FE0-4C4D-90D1-CD77B1433FE8}" dt="2021-09-03T13:33:38.208" v="474" actId="478"/>
          <ac:spMkLst>
            <pc:docMk/>
            <pc:sldMk cId="2227717020" sldId="816"/>
            <ac:spMk id="3" creationId="{631659BC-037D-42E3-BEF3-AD6F05196801}"/>
          </ac:spMkLst>
        </pc:spChg>
        <pc:spChg chg="add del mod">
          <ac:chgData name="Tartoni, Nicola (DLSLtd,RAL,SCI)" userId="1ff63fed-ce7c-4aa6-8f59-a097ab34966b" providerId="ADAL" clId="{C913579B-3FE0-4C4D-90D1-CD77B1433FE8}" dt="2021-09-03T13:33:41.797" v="475" actId="478"/>
          <ac:spMkLst>
            <pc:docMk/>
            <pc:sldMk cId="2227717020" sldId="816"/>
            <ac:spMk id="6" creationId="{1B0E0F84-369A-4A70-95DF-2277F407EF14}"/>
          </ac:spMkLst>
        </pc:spChg>
        <pc:spChg chg="add del">
          <ac:chgData name="Tartoni, Nicola (DLSLtd,RAL,SCI)" userId="1ff63fed-ce7c-4aa6-8f59-a097ab34966b" providerId="ADAL" clId="{C913579B-3FE0-4C4D-90D1-CD77B1433FE8}" dt="2021-09-03T13:41:50.201" v="607" actId="26606"/>
          <ac:spMkLst>
            <pc:docMk/>
            <pc:sldMk cId="2227717020" sldId="816"/>
            <ac:spMk id="9" creationId="{3C54F4CE-85F0-46ED-80DA-9518C9251AD1}"/>
          </ac:spMkLst>
        </pc:spChg>
        <pc:spChg chg="add del">
          <ac:chgData name="Tartoni, Nicola (DLSLtd,RAL,SCI)" userId="1ff63fed-ce7c-4aa6-8f59-a097ab34966b" providerId="ADAL" clId="{C913579B-3FE0-4C4D-90D1-CD77B1433FE8}" dt="2021-09-03T13:41:50.201" v="607" actId="26606"/>
          <ac:spMkLst>
            <pc:docMk/>
            <pc:sldMk cId="2227717020" sldId="816"/>
            <ac:spMk id="11" creationId="{DADD1FCA-8ACB-4958-81DD-4CDD6D3E1921}"/>
          </ac:spMkLst>
        </pc:spChg>
        <pc:spChg chg="add del">
          <ac:chgData name="Tartoni, Nicola (DLSLtd,RAL,SCI)" userId="1ff63fed-ce7c-4aa6-8f59-a097ab34966b" providerId="ADAL" clId="{C913579B-3FE0-4C4D-90D1-CD77B1433FE8}" dt="2021-09-03T13:41:58.599" v="609" actId="26606"/>
          <ac:spMkLst>
            <pc:docMk/>
            <pc:sldMk cId="2227717020" sldId="816"/>
            <ac:spMk id="13" creationId="{A4AC5506-6312-4701-8D3C-40187889A947}"/>
          </ac:spMkLst>
        </pc:spChg>
        <pc:spChg chg="add del">
          <ac:chgData name="Tartoni, Nicola (DLSLtd,RAL,SCI)" userId="1ff63fed-ce7c-4aa6-8f59-a097ab34966b" providerId="ADAL" clId="{C913579B-3FE0-4C4D-90D1-CD77B1433FE8}" dt="2021-09-03T13:42:04.888" v="611" actId="26606"/>
          <ac:spMkLst>
            <pc:docMk/>
            <pc:sldMk cId="2227717020" sldId="816"/>
            <ac:spMk id="15" creationId="{AF2F604E-43BE-4DC3-B983-E071523364F8}"/>
          </ac:spMkLst>
        </pc:spChg>
        <pc:spChg chg="add del">
          <ac:chgData name="Tartoni, Nicola (DLSLtd,RAL,SCI)" userId="1ff63fed-ce7c-4aa6-8f59-a097ab34966b" providerId="ADAL" clId="{C913579B-3FE0-4C4D-90D1-CD77B1433FE8}" dt="2021-09-03T13:42:04.888" v="611" actId="26606"/>
          <ac:spMkLst>
            <pc:docMk/>
            <pc:sldMk cId="2227717020" sldId="816"/>
            <ac:spMk id="16" creationId="{5DCB5928-DC7D-4612-9922-441966E15627}"/>
          </ac:spMkLst>
        </pc:spChg>
        <pc:spChg chg="add del">
          <ac:chgData name="Tartoni, Nicola (DLSLtd,RAL,SCI)" userId="1ff63fed-ce7c-4aa6-8f59-a097ab34966b" providerId="ADAL" clId="{C913579B-3FE0-4C4D-90D1-CD77B1433FE8}" dt="2021-09-03T13:42:04.888" v="611" actId="26606"/>
          <ac:spMkLst>
            <pc:docMk/>
            <pc:sldMk cId="2227717020" sldId="816"/>
            <ac:spMk id="17" creationId="{08C9B587-E65E-4B52-B37C-ABEBB6E87928}"/>
          </ac:spMkLst>
        </pc:spChg>
        <pc:spChg chg="add del">
          <ac:chgData name="Tartoni, Nicola (DLSLtd,RAL,SCI)" userId="1ff63fed-ce7c-4aa6-8f59-a097ab34966b" providerId="ADAL" clId="{C913579B-3FE0-4C4D-90D1-CD77B1433FE8}" dt="2021-09-03T13:42:04.888" v="611" actId="26606"/>
          <ac:spMkLst>
            <pc:docMk/>
            <pc:sldMk cId="2227717020" sldId="816"/>
            <ac:spMk id="18" creationId="{682C1161-1736-45EC-99B7-33F3CAE9D517}"/>
          </ac:spMkLst>
        </pc:spChg>
        <pc:spChg chg="add del">
          <ac:chgData name="Tartoni, Nicola (DLSLtd,RAL,SCI)" userId="1ff63fed-ce7c-4aa6-8f59-a097ab34966b" providerId="ADAL" clId="{C913579B-3FE0-4C4D-90D1-CD77B1433FE8}" dt="2021-09-03T13:42:04.888" v="611" actId="26606"/>
          <ac:spMkLst>
            <pc:docMk/>
            <pc:sldMk cId="2227717020" sldId="816"/>
            <ac:spMk id="19" creationId="{84D4DDB8-B68F-45B0-9F62-C4279996F672}"/>
          </ac:spMkLst>
        </pc:spChg>
        <pc:spChg chg="add">
          <ac:chgData name="Tartoni, Nicola (DLSLtd,RAL,SCI)" userId="1ff63fed-ce7c-4aa6-8f59-a097ab34966b" providerId="ADAL" clId="{C913579B-3FE0-4C4D-90D1-CD77B1433FE8}" dt="2021-09-03T13:42:04.934" v="612" actId="26606"/>
          <ac:spMkLst>
            <pc:docMk/>
            <pc:sldMk cId="2227717020" sldId="816"/>
            <ac:spMk id="21" creationId="{1825AC39-5F85-4CAA-8A81-A1287086B2B6}"/>
          </ac:spMkLst>
        </pc:spChg>
        <pc:spChg chg="add">
          <ac:chgData name="Tartoni, Nicola (DLSLtd,RAL,SCI)" userId="1ff63fed-ce7c-4aa6-8f59-a097ab34966b" providerId="ADAL" clId="{C913579B-3FE0-4C4D-90D1-CD77B1433FE8}" dt="2021-09-03T13:42:04.934" v="612" actId="26606"/>
          <ac:spMkLst>
            <pc:docMk/>
            <pc:sldMk cId="2227717020" sldId="816"/>
            <ac:spMk id="22" creationId="{95DA4D23-37FC-4B90-8188-F0377C5FF44B}"/>
          </ac:spMkLst>
        </pc:spChg>
        <pc:spChg chg="add">
          <ac:chgData name="Tartoni, Nicola (DLSLtd,RAL,SCI)" userId="1ff63fed-ce7c-4aa6-8f59-a097ab34966b" providerId="ADAL" clId="{C913579B-3FE0-4C4D-90D1-CD77B1433FE8}" dt="2021-09-03T13:42:04.934" v="612" actId="26606"/>
          <ac:spMkLst>
            <pc:docMk/>
            <pc:sldMk cId="2227717020" sldId="816"/>
            <ac:spMk id="23" creationId="{A7A4B465-FBCC-4CD4-89A1-82992A7B47FF}"/>
          </ac:spMkLst>
        </pc:spChg>
        <pc:spChg chg="add">
          <ac:chgData name="Tartoni, Nicola (DLSLtd,RAL,SCI)" userId="1ff63fed-ce7c-4aa6-8f59-a097ab34966b" providerId="ADAL" clId="{C913579B-3FE0-4C4D-90D1-CD77B1433FE8}" dt="2021-09-03T13:42:04.934" v="612" actId="26606"/>
          <ac:spMkLst>
            <pc:docMk/>
            <pc:sldMk cId="2227717020" sldId="816"/>
            <ac:spMk id="24" creationId="{909E572F-9CDC-4214-9D42-FF0017649590}"/>
          </ac:spMkLst>
        </pc:spChg>
        <pc:graphicFrameChg chg="add mod modGraphic">
          <ac:chgData name="Tartoni, Nicola (DLSLtd,RAL,SCI)" userId="1ff63fed-ce7c-4aa6-8f59-a097ab34966b" providerId="ADAL" clId="{C913579B-3FE0-4C4D-90D1-CD77B1433FE8}" dt="2021-09-07T08:35:54.349" v="1300" actId="1076"/>
          <ac:graphicFrameMkLst>
            <pc:docMk/>
            <pc:sldMk cId="2227717020" sldId="816"/>
            <ac:graphicFrameMk id="4" creationId="{EFB9A814-A0AD-4DAC-8B38-C857BD5BA1DC}"/>
          </ac:graphicFrameMkLst>
        </pc:graphicFrameChg>
      </pc:sldChg>
      <pc:sldChg chg="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2449902207" sldId="817"/>
        </pc:sldMkLst>
      </pc:sldChg>
      <pc:sldChg chg="addSp modSp add mod modTransition">
        <pc:chgData name="Tartoni, Nicola (DLSLtd,RAL,SCI)" userId="1ff63fed-ce7c-4aa6-8f59-a097ab34966b" providerId="ADAL" clId="{C913579B-3FE0-4C4D-90D1-CD77B1433FE8}" dt="2021-09-07T08:43:26.220" v="1329" actId="1076"/>
        <pc:sldMkLst>
          <pc:docMk/>
          <pc:sldMk cId="2416837759" sldId="818"/>
        </pc:sldMkLst>
        <pc:spChg chg="add mod">
          <ac:chgData name="Tartoni, Nicola (DLSLtd,RAL,SCI)" userId="1ff63fed-ce7c-4aa6-8f59-a097ab34966b" providerId="ADAL" clId="{C913579B-3FE0-4C4D-90D1-CD77B1433FE8}" dt="2021-09-07T08:43:26.220" v="1329" actId="1076"/>
          <ac:spMkLst>
            <pc:docMk/>
            <pc:sldMk cId="2416837759" sldId="818"/>
            <ac:spMk id="29" creationId="{B6A85EE2-CE5B-423A-8E8C-DA4BED360C48}"/>
          </ac:spMkLst>
        </pc:spChg>
        <pc:spChg chg="mod">
          <ac:chgData name="Tartoni, Nicola (DLSLtd,RAL,SCI)" userId="1ff63fed-ce7c-4aa6-8f59-a097ab34966b" providerId="ADAL" clId="{C913579B-3FE0-4C4D-90D1-CD77B1433FE8}" dt="2021-09-07T08:25:48.146" v="1286" actId="20577"/>
          <ac:spMkLst>
            <pc:docMk/>
            <pc:sldMk cId="2416837759" sldId="818"/>
            <ac:spMk id="31" creationId="{1AAD89E7-ACB5-4DC8-94F7-E79AF7B36E1C}"/>
          </ac:spMkLst>
        </pc:spChg>
        <pc:spChg chg="mod">
          <ac:chgData name="Tartoni, Nicola (DLSLtd,RAL,SCI)" userId="1ff63fed-ce7c-4aa6-8f59-a097ab34966b" providerId="ADAL" clId="{C913579B-3FE0-4C4D-90D1-CD77B1433FE8}" dt="2021-09-07T08:43:22.668" v="1328" actId="1076"/>
          <ac:spMkLst>
            <pc:docMk/>
            <pc:sldMk cId="2416837759" sldId="818"/>
            <ac:spMk id="32" creationId="{416CD3EE-F234-4951-A81E-879943A68AFA}"/>
          </ac:spMkLst>
        </pc:spChg>
        <pc:picChg chg="mod">
          <ac:chgData name="Tartoni, Nicola (DLSLtd,RAL,SCI)" userId="1ff63fed-ce7c-4aa6-8f59-a097ab34966b" providerId="ADAL" clId="{C913579B-3FE0-4C4D-90D1-CD77B1433FE8}" dt="2021-09-07T08:43:19.149" v="1327" actId="1076"/>
          <ac:picMkLst>
            <pc:docMk/>
            <pc:sldMk cId="2416837759" sldId="818"/>
            <ac:picMk id="1046" creationId="{49AAE7DC-03EE-445C-A098-DB9FA1404268}"/>
          </ac:picMkLst>
        </pc:picChg>
      </pc:sldChg>
      <pc:sldChg chg="addSp delSp modSp new mod 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2687562252" sldId="819"/>
        </pc:sldMkLst>
        <pc:picChg chg="add del">
          <ac:chgData name="Tartoni, Nicola (DLSLtd,RAL,SCI)" userId="1ff63fed-ce7c-4aa6-8f59-a097ab34966b" providerId="ADAL" clId="{C913579B-3FE0-4C4D-90D1-CD77B1433FE8}" dt="2021-09-01T13:25:19.329" v="343" actId="478"/>
          <ac:picMkLst>
            <pc:docMk/>
            <pc:sldMk cId="2687562252" sldId="819"/>
            <ac:picMk id="3" creationId="{68075DB1-6B60-48C8-A1FB-A8F7BC535812}"/>
          </ac:picMkLst>
        </pc:picChg>
        <pc:picChg chg="add mod">
          <ac:chgData name="Tartoni, Nicola (DLSLtd,RAL,SCI)" userId="1ff63fed-ce7c-4aa6-8f59-a097ab34966b" providerId="ADAL" clId="{C913579B-3FE0-4C4D-90D1-CD77B1433FE8}" dt="2021-09-01T13:25:44.447" v="346" actId="962"/>
          <ac:picMkLst>
            <pc:docMk/>
            <pc:sldMk cId="2687562252" sldId="819"/>
            <ac:picMk id="5" creationId="{991823C3-C9C8-4FCC-AC77-6612F8D7BACB}"/>
          </ac:picMkLst>
        </pc:picChg>
      </pc:sldChg>
      <pc:sldChg chg="addSp modSp new mod modTransition">
        <pc:chgData name="Tartoni, Nicola (DLSLtd,RAL,SCI)" userId="1ff63fed-ce7c-4aa6-8f59-a097ab34966b" providerId="ADAL" clId="{C913579B-3FE0-4C4D-90D1-CD77B1433FE8}" dt="2021-09-01T13:37:43.333" v="439"/>
        <pc:sldMkLst>
          <pc:docMk/>
          <pc:sldMk cId="282082860" sldId="820"/>
        </pc:sldMkLst>
        <pc:spChg chg="add mod">
          <ac:chgData name="Tartoni, Nicola (DLSLtd,RAL,SCI)" userId="1ff63fed-ce7c-4aa6-8f59-a097ab34966b" providerId="ADAL" clId="{C913579B-3FE0-4C4D-90D1-CD77B1433FE8}" dt="2021-09-01T13:27:31.443" v="379" actId="20577"/>
          <ac:spMkLst>
            <pc:docMk/>
            <pc:sldMk cId="282082860" sldId="820"/>
            <ac:spMk id="4" creationId="{948B7772-C727-42B3-A7D7-5C07928B6ED4}"/>
          </ac:spMkLst>
        </pc:spChg>
        <pc:spChg chg="add mod">
          <ac:chgData name="Tartoni, Nicola (DLSLtd,RAL,SCI)" userId="1ff63fed-ce7c-4aa6-8f59-a097ab34966b" providerId="ADAL" clId="{C913579B-3FE0-4C4D-90D1-CD77B1433FE8}" dt="2021-09-01T13:28:20.577" v="385" actId="1076"/>
          <ac:spMkLst>
            <pc:docMk/>
            <pc:sldMk cId="282082860" sldId="820"/>
            <ac:spMk id="6" creationId="{4695C0D7-EB3F-4D59-BAA7-DD263E6594D8}"/>
          </ac:spMkLst>
        </pc:spChg>
        <pc:spChg chg="add mod">
          <ac:chgData name="Tartoni, Nicola (DLSLtd,RAL,SCI)" userId="1ff63fed-ce7c-4aa6-8f59-a097ab34966b" providerId="ADAL" clId="{C913579B-3FE0-4C4D-90D1-CD77B1433FE8}" dt="2021-09-01T13:29:39.305" v="415" actId="1076"/>
          <ac:spMkLst>
            <pc:docMk/>
            <pc:sldMk cId="282082860" sldId="820"/>
            <ac:spMk id="8" creationId="{BF5C2636-B959-4681-ACD8-AB0130790444}"/>
          </ac:spMkLst>
        </pc:spChg>
        <pc:picChg chg="add mod">
          <ac:chgData name="Tartoni, Nicola (DLSLtd,RAL,SCI)" userId="1ff63fed-ce7c-4aa6-8f59-a097ab34966b" providerId="ADAL" clId="{C913579B-3FE0-4C4D-90D1-CD77B1433FE8}" dt="2021-09-01T13:27:26.010" v="378" actId="1076"/>
          <ac:picMkLst>
            <pc:docMk/>
            <pc:sldMk cId="282082860" sldId="820"/>
            <ac:picMk id="3" creationId="{31F16457-1349-42E9-910B-D22D34832412}"/>
          </ac:picMkLst>
        </pc:picChg>
      </pc:sldChg>
      <pc:sldChg chg="addSp delSp modSp add mod setBg delDesignElem">
        <pc:chgData name="Tartoni, Nicola (DLSLtd,RAL,SCI)" userId="1ff63fed-ce7c-4aa6-8f59-a097ab34966b" providerId="ADAL" clId="{C913579B-3FE0-4C4D-90D1-CD77B1433FE8}" dt="2021-09-07T08:18:47.651" v="1169"/>
        <pc:sldMkLst>
          <pc:docMk/>
          <pc:sldMk cId="3051934452" sldId="821"/>
        </pc:sldMkLst>
        <pc:spChg chg="mod">
          <ac:chgData name="Tartoni, Nicola (DLSLtd,RAL,SCI)" userId="1ff63fed-ce7c-4aa6-8f59-a097ab34966b" providerId="ADAL" clId="{C913579B-3FE0-4C4D-90D1-CD77B1433FE8}" dt="2021-09-03T13:54:54.398" v="918" actId="20577"/>
          <ac:spMkLst>
            <pc:docMk/>
            <pc:sldMk cId="3051934452" sldId="821"/>
            <ac:spMk id="29" creationId="{FDECE119-7435-4045-9363-D7DB0E073400}"/>
          </ac:spMkLst>
        </pc:spChg>
        <pc:spChg chg="del">
          <ac:chgData name="Tartoni, Nicola (DLSLtd,RAL,SCI)" userId="1ff63fed-ce7c-4aa6-8f59-a097ab34966b" providerId="ADAL" clId="{C913579B-3FE0-4C4D-90D1-CD77B1433FE8}" dt="2021-09-03T13:49:17.372" v="818"/>
          <ac:spMkLst>
            <pc:docMk/>
            <pc:sldMk cId="3051934452" sldId="821"/>
            <ac:spMk id="31" creationId="{1825AC39-5F85-4CAA-8A81-A1287086B2B6}"/>
          </ac:spMkLst>
        </pc:spChg>
        <pc:spChg chg="del">
          <ac:chgData name="Tartoni, Nicola (DLSLtd,RAL,SCI)" userId="1ff63fed-ce7c-4aa6-8f59-a097ab34966b" providerId="ADAL" clId="{C913579B-3FE0-4C4D-90D1-CD77B1433FE8}" dt="2021-09-03T13:49:17.372" v="818"/>
          <ac:spMkLst>
            <pc:docMk/>
            <pc:sldMk cId="3051934452" sldId="821"/>
            <ac:spMk id="33" creationId="{95DA4D23-37FC-4B90-8188-F0377C5FF44B}"/>
          </ac:spMkLst>
        </pc:spChg>
        <pc:spChg chg="add">
          <ac:chgData name="Tartoni, Nicola (DLSLtd,RAL,SCI)" userId="1ff63fed-ce7c-4aa6-8f59-a097ab34966b" providerId="ADAL" clId="{C913579B-3FE0-4C4D-90D1-CD77B1433FE8}" dt="2021-09-03T13:49:46.529" v="870" actId="26606"/>
          <ac:spMkLst>
            <pc:docMk/>
            <pc:sldMk cId="3051934452" sldId="821"/>
            <ac:spMk id="34" creationId="{1825AC39-5F85-4CAA-8A81-A1287086B2B6}"/>
          </ac:spMkLst>
        </pc:spChg>
        <pc:spChg chg="add">
          <ac:chgData name="Tartoni, Nicola (DLSLtd,RAL,SCI)" userId="1ff63fed-ce7c-4aa6-8f59-a097ab34966b" providerId="ADAL" clId="{C913579B-3FE0-4C4D-90D1-CD77B1433FE8}" dt="2021-09-03T13:49:46.529" v="870" actId="26606"/>
          <ac:spMkLst>
            <pc:docMk/>
            <pc:sldMk cId="3051934452" sldId="821"/>
            <ac:spMk id="36" creationId="{95DA4D23-37FC-4B90-8188-F0377C5FF44B}"/>
          </ac:spMkLst>
        </pc:spChg>
        <pc:spChg chg="del">
          <ac:chgData name="Tartoni, Nicola (DLSLtd,RAL,SCI)" userId="1ff63fed-ce7c-4aa6-8f59-a097ab34966b" providerId="ADAL" clId="{C913579B-3FE0-4C4D-90D1-CD77B1433FE8}" dt="2021-09-03T13:49:17.372" v="818"/>
          <ac:spMkLst>
            <pc:docMk/>
            <pc:sldMk cId="3051934452" sldId="821"/>
            <ac:spMk id="37" creationId="{A7A4B465-FBCC-4CD4-89A1-82992A7B47FF}"/>
          </ac:spMkLst>
        </pc:spChg>
        <pc:spChg chg="add">
          <ac:chgData name="Tartoni, Nicola (DLSLtd,RAL,SCI)" userId="1ff63fed-ce7c-4aa6-8f59-a097ab34966b" providerId="ADAL" clId="{C913579B-3FE0-4C4D-90D1-CD77B1433FE8}" dt="2021-09-03T13:49:46.529" v="870" actId="26606"/>
          <ac:spMkLst>
            <pc:docMk/>
            <pc:sldMk cId="3051934452" sldId="821"/>
            <ac:spMk id="38" creationId="{A7A4B465-FBCC-4CD4-89A1-82992A7B47FF}"/>
          </ac:spMkLst>
        </pc:spChg>
        <pc:spChg chg="add">
          <ac:chgData name="Tartoni, Nicola (DLSLtd,RAL,SCI)" userId="1ff63fed-ce7c-4aa6-8f59-a097ab34966b" providerId="ADAL" clId="{C913579B-3FE0-4C4D-90D1-CD77B1433FE8}" dt="2021-09-03T13:49:46.529" v="870" actId="26606"/>
          <ac:spMkLst>
            <pc:docMk/>
            <pc:sldMk cId="3051934452" sldId="821"/>
            <ac:spMk id="40" creationId="{909E572F-9CDC-4214-9D42-FF0017649590}"/>
          </ac:spMkLst>
        </pc:spChg>
        <pc:spChg chg="del">
          <ac:chgData name="Tartoni, Nicola (DLSLtd,RAL,SCI)" userId="1ff63fed-ce7c-4aa6-8f59-a097ab34966b" providerId="ADAL" clId="{C913579B-3FE0-4C4D-90D1-CD77B1433FE8}" dt="2021-09-03T13:49:17.372" v="818"/>
          <ac:spMkLst>
            <pc:docMk/>
            <pc:sldMk cId="3051934452" sldId="821"/>
            <ac:spMk id="42" creationId="{909E572F-9CDC-4214-9D42-FF0017649590}"/>
          </ac:spMkLst>
        </pc:spChg>
        <pc:graphicFrameChg chg="add mod modGraphic">
          <ac:chgData name="Tartoni, Nicola (DLSLtd,RAL,SCI)" userId="1ff63fed-ce7c-4aa6-8f59-a097ab34966b" providerId="ADAL" clId="{C913579B-3FE0-4C4D-90D1-CD77B1433FE8}" dt="2021-09-03T13:53:33.476" v="913" actId="14734"/>
          <ac:graphicFrameMkLst>
            <pc:docMk/>
            <pc:sldMk cId="3051934452" sldId="821"/>
            <ac:graphicFrameMk id="3" creationId="{016BBE62-998C-4DC6-A610-77FFC1ECAC76}"/>
          </ac:graphicFrameMkLst>
        </pc:graphicFrameChg>
      </pc:sldChg>
      <pc:sldChg chg="addSp delSp modSp new del mod ord setBg addAnim delAnim">
        <pc:chgData name="Tartoni, Nicola (DLSLtd,RAL,SCI)" userId="1ff63fed-ce7c-4aa6-8f59-a097ab34966b" providerId="ADAL" clId="{C913579B-3FE0-4C4D-90D1-CD77B1433FE8}" dt="2021-09-03T14:18:06.500" v="1130" actId="47"/>
        <pc:sldMkLst>
          <pc:docMk/>
          <pc:sldMk cId="451863144" sldId="822"/>
        </pc:sldMkLst>
        <pc:spChg chg="add mod">
          <ac:chgData name="Tartoni, Nicola (DLSLtd,RAL,SCI)" userId="1ff63fed-ce7c-4aa6-8f59-a097ab34966b" providerId="ADAL" clId="{C913579B-3FE0-4C4D-90D1-CD77B1433FE8}" dt="2021-09-03T14:13:00.982" v="1093" actId="255"/>
          <ac:spMkLst>
            <pc:docMk/>
            <pc:sldMk cId="451863144" sldId="822"/>
            <ac:spMk id="2" creationId="{393CCA20-EB6A-4074-A5DB-AFA76CD83BAE}"/>
          </ac:spMkLst>
        </pc:spChg>
        <pc:spChg chg="add del">
          <ac:chgData name="Tartoni, Nicola (DLSLtd,RAL,SCI)" userId="1ff63fed-ce7c-4aa6-8f59-a097ab34966b" providerId="ADAL" clId="{C913579B-3FE0-4C4D-90D1-CD77B1433FE8}" dt="2021-09-03T14:12:33.350" v="1092" actId="26606"/>
          <ac:spMkLst>
            <pc:docMk/>
            <pc:sldMk cId="451863144" sldId="822"/>
            <ac:spMk id="9" creationId="{1825AC39-5F85-4CAA-8A81-A1287086B2B6}"/>
          </ac:spMkLst>
        </pc:spChg>
        <pc:spChg chg="add mod">
          <ac:chgData name="Tartoni, Nicola (DLSLtd,RAL,SCI)" userId="1ff63fed-ce7c-4aa6-8f59-a097ab34966b" providerId="ADAL" clId="{C913579B-3FE0-4C4D-90D1-CD77B1433FE8}" dt="2021-09-03T14:13:47.079" v="1098" actId="1076"/>
          <ac:spMkLst>
            <pc:docMk/>
            <pc:sldMk cId="451863144" sldId="822"/>
            <ac:spMk id="10" creationId="{85C6C490-F1C1-46A9-88C7-A19FE4F19490}"/>
          </ac:spMkLst>
        </pc:spChg>
        <pc:spChg chg="add del">
          <ac:chgData name="Tartoni, Nicola (DLSLtd,RAL,SCI)" userId="1ff63fed-ce7c-4aa6-8f59-a097ab34966b" providerId="ADAL" clId="{C913579B-3FE0-4C4D-90D1-CD77B1433FE8}" dt="2021-09-03T14:12:33.350" v="1092" actId="26606"/>
          <ac:spMkLst>
            <pc:docMk/>
            <pc:sldMk cId="451863144" sldId="822"/>
            <ac:spMk id="11" creationId="{95DA4D23-37FC-4B90-8188-F0377C5FF44B}"/>
          </ac:spMkLst>
        </pc:spChg>
        <pc:spChg chg="add del">
          <ac:chgData name="Tartoni, Nicola (DLSLtd,RAL,SCI)" userId="1ff63fed-ce7c-4aa6-8f59-a097ab34966b" providerId="ADAL" clId="{C913579B-3FE0-4C4D-90D1-CD77B1433FE8}" dt="2021-09-03T14:12:33.350" v="1092" actId="26606"/>
          <ac:spMkLst>
            <pc:docMk/>
            <pc:sldMk cId="451863144" sldId="822"/>
            <ac:spMk id="13" creationId="{A7A4B465-FBCC-4CD4-89A1-82992A7B47FF}"/>
          </ac:spMkLst>
        </pc:spChg>
        <pc:spChg chg="add del">
          <ac:chgData name="Tartoni, Nicola (DLSLtd,RAL,SCI)" userId="1ff63fed-ce7c-4aa6-8f59-a097ab34966b" providerId="ADAL" clId="{C913579B-3FE0-4C4D-90D1-CD77B1433FE8}" dt="2021-09-03T14:12:33.350" v="1092" actId="26606"/>
          <ac:spMkLst>
            <pc:docMk/>
            <pc:sldMk cId="451863144" sldId="822"/>
            <ac:spMk id="15" creationId="{909E572F-9CDC-4214-9D42-FF0017649590}"/>
          </ac:spMkLst>
        </pc:spChg>
        <pc:spChg chg="add">
          <ac:chgData name="Tartoni, Nicola (DLSLtd,RAL,SCI)" userId="1ff63fed-ce7c-4aa6-8f59-a097ab34966b" providerId="ADAL" clId="{C913579B-3FE0-4C4D-90D1-CD77B1433FE8}" dt="2021-09-03T14:12:33.350" v="1092" actId="26606"/>
          <ac:spMkLst>
            <pc:docMk/>
            <pc:sldMk cId="451863144" sldId="822"/>
            <ac:spMk id="20" creationId="{D4771268-CB57-404A-9271-370EB28F6090}"/>
          </ac:spMkLst>
        </pc:spChg>
        <pc:picChg chg="add del">
          <ac:chgData name="Tartoni, Nicola (DLSLtd,RAL,SCI)" userId="1ff63fed-ce7c-4aa6-8f59-a097ab34966b" providerId="ADAL" clId="{C913579B-3FE0-4C4D-90D1-CD77B1433FE8}" dt="2021-09-03T14:11:52.865" v="1089" actId="478"/>
          <ac:picMkLst>
            <pc:docMk/>
            <pc:sldMk cId="451863144" sldId="822"/>
            <ac:picMk id="6" creationId="{3F60D51F-AB83-44ED-BE26-E09E7B61B04B}"/>
          </ac:picMkLst>
        </pc:picChg>
        <pc:picChg chg="add mod">
          <ac:chgData name="Tartoni, Nicola (DLSLtd,RAL,SCI)" userId="1ff63fed-ce7c-4aa6-8f59-a097ab34966b" providerId="ADAL" clId="{C913579B-3FE0-4C4D-90D1-CD77B1433FE8}" dt="2021-09-03T14:13:57.078" v="1100" actId="14100"/>
          <ac:picMkLst>
            <pc:docMk/>
            <pc:sldMk cId="451863144" sldId="822"/>
            <ac:picMk id="8" creationId="{B5E62B5A-6BC4-462B-9AE2-0977E3D5749D}"/>
          </ac:picMkLst>
        </pc:picChg>
      </pc:sldChg>
      <pc:sldChg chg="addSp delSp modSp new del mod setBg">
        <pc:chgData name="Tartoni, Nicola (DLSLtd,RAL,SCI)" userId="1ff63fed-ce7c-4aa6-8f59-a097ab34966b" providerId="ADAL" clId="{C913579B-3FE0-4C4D-90D1-CD77B1433FE8}" dt="2021-09-07T08:20:31.706" v="1204" actId="47"/>
        <pc:sldMkLst>
          <pc:docMk/>
          <pc:sldMk cId="1592812920" sldId="823"/>
        </pc:sldMkLst>
        <pc:spChg chg="add mod">
          <ac:chgData name="Tartoni, Nicola (DLSLtd,RAL,SCI)" userId="1ff63fed-ce7c-4aa6-8f59-a097ab34966b" providerId="ADAL" clId="{C913579B-3FE0-4C4D-90D1-CD77B1433FE8}" dt="2021-09-03T14:20:09.401" v="1137" actId="207"/>
          <ac:spMkLst>
            <pc:docMk/>
            <pc:sldMk cId="1592812920" sldId="823"/>
            <ac:spMk id="2" creationId="{8D19E2A4-4818-40E4-A926-8DE4A8727224}"/>
          </ac:spMkLst>
        </pc:spChg>
        <pc:spChg chg="add del">
          <ac:chgData name="Tartoni, Nicola (DLSLtd,RAL,SCI)" userId="1ff63fed-ce7c-4aa6-8f59-a097ab34966b" providerId="ADAL" clId="{C913579B-3FE0-4C4D-90D1-CD77B1433FE8}" dt="2021-09-03T14:15:47.578" v="1106" actId="26606"/>
          <ac:spMkLst>
            <pc:docMk/>
            <pc:sldMk cId="1592812920" sldId="823"/>
            <ac:spMk id="8" creationId="{743AA782-23D1-4521-8CAD-47662984AA08}"/>
          </ac:spMkLst>
        </pc:spChg>
        <pc:spChg chg="add del">
          <ac:chgData name="Tartoni, Nicola (DLSLtd,RAL,SCI)" userId="1ff63fed-ce7c-4aa6-8f59-a097ab34966b" providerId="ADAL" clId="{C913579B-3FE0-4C4D-90D1-CD77B1433FE8}" dt="2021-09-03T14:15:47.578" v="1106" actId="26606"/>
          <ac:spMkLst>
            <pc:docMk/>
            <pc:sldMk cId="1592812920" sldId="823"/>
            <ac:spMk id="10" creationId="{650D18FE-0824-4A46-B22C-A86B52E5780A}"/>
          </ac:spMkLst>
        </pc:spChg>
        <pc:spChg chg="add del">
          <ac:chgData name="Tartoni, Nicola (DLSLtd,RAL,SCI)" userId="1ff63fed-ce7c-4aa6-8f59-a097ab34966b" providerId="ADAL" clId="{C913579B-3FE0-4C4D-90D1-CD77B1433FE8}" dt="2021-09-03T14:15:49.729" v="1108" actId="26606"/>
          <ac:spMkLst>
            <pc:docMk/>
            <pc:sldMk cId="1592812920" sldId="823"/>
            <ac:spMk id="12" creationId="{2B97F24A-32CE-4C1C-A50D-3016B394DCFB}"/>
          </ac:spMkLst>
        </pc:spChg>
        <pc:spChg chg="add del">
          <ac:chgData name="Tartoni, Nicola (DLSLtd,RAL,SCI)" userId="1ff63fed-ce7c-4aa6-8f59-a097ab34966b" providerId="ADAL" clId="{C913579B-3FE0-4C4D-90D1-CD77B1433FE8}" dt="2021-09-03T14:15:49.729" v="1108" actId="26606"/>
          <ac:spMkLst>
            <pc:docMk/>
            <pc:sldMk cId="1592812920" sldId="823"/>
            <ac:spMk id="13" creationId="{6357EC4F-235E-4222-A36F-C7878ACE37F2}"/>
          </ac:spMkLst>
        </pc:spChg>
        <pc:spChg chg="add del mod">
          <ac:chgData name="Tartoni, Nicola (DLSLtd,RAL,SCI)" userId="1ff63fed-ce7c-4aa6-8f59-a097ab34966b" providerId="ADAL" clId="{C913579B-3FE0-4C4D-90D1-CD77B1433FE8}" dt="2021-09-07T08:19:50.390" v="1177" actId="21"/>
          <ac:spMkLst>
            <pc:docMk/>
            <pc:sldMk cId="1592812920" sldId="823"/>
            <ac:spMk id="14" creationId="{A008C807-DE2C-42AC-B2BF-C7CF8594998F}"/>
          </ac:spMkLst>
        </pc:spChg>
        <pc:spChg chg="add del">
          <ac:chgData name="Tartoni, Nicola (DLSLtd,RAL,SCI)" userId="1ff63fed-ce7c-4aa6-8f59-a097ab34966b" providerId="ADAL" clId="{C913579B-3FE0-4C4D-90D1-CD77B1433FE8}" dt="2021-09-03T14:15:51.532" v="1110" actId="26606"/>
          <ac:spMkLst>
            <pc:docMk/>
            <pc:sldMk cId="1592812920" sldId="823"/>
            <ac:spMk id="15" creationId="{73DE2CFE-42F2-48F0-8706-5264E012B10C}"/>
          </ac:spMkLst>
        </pc:spChg>
        <pc:spChg chg="add">
          <ac:chgData name="Tartoni, Nicola (DLSLtd,RAL,SCI)" userId="1ff63fed-ce7c-4aa6-8f59-a097ab34966b" providerId="ADAL" clId="{C913579B-3FE0-4C4D-90D1-CD77B1433FE8}" dt="2021-09-03T14:15:51.547" v="1111" actId="26606"/>
          <ac:spMkLst>
            <pc:docMk/>
            <pc:sldMk cId="1592812920" sldId="823"/>
            <ac:spMk id="17" creationId="{C232B152-3720-4D3B-97ED-45CE5483F16F}"/>
          </ac:spMkLst>
        </pc:spChg>
        <pc:spChg chg="add">
          <ac:chgData name="Tartoni, Nicola (DLSLtd,RAL,SCI)" userId="1ff63fed-ce7c-4aa6-8f59-a097ab34966b" providerId="ADAL" clId="{C913579B-3FE0-4C4D-90D1-CD77B1433FE8}" dt="2021-09-03T14:15:51.547" v="1111" actId="26606"/>
          <ac:spMkLst>
            <pc:docMk/>
            <pc:sldMk cId="1592812920" sldId="823"/>
            <ac:spMk id="18" creationId="{11BAB570-FF10-4E96-8A3F-FA9804702B89}"/>
          </ac:spMkLst>
        </pc:spChg>
        <pc:spChg chg="add">
          <ac:chgData name="Tartoni, Nicola (DLSLtd,RAL,SCI)" userId="1ff63fed-ce7c-4aa6-8f59-a097ab34966b" providerId="ADAL" clId="{C913579B-3FE0-4C4D-90D1-CD77B1433FE8}" dt="2021-09-03T14:15:51.547" v="1111" actId="26606"/>
          <ac:spMkLst>
            <pc:docMk/>
            <pc:sldMk cId="1592812920" sldId="823"/>
            <ac:spMk id="19" creationId="{4B9FAFB2-BEB5-4848-8018-BCAD99E2E1AA}"/>
          </ac:spMkLst>
        </pc:spChg>
        <pc:picChg chg="add del mod">
          <ac:chgData name="Tartoni, Nicola (DLSLtd,RAL,SCI)" userId="1ff63fed-ce7c-4aa6-8f59-a097ab34966b" providerId="ADAL" clId="{C913579B-3FE0-4C4D-90D1-CD77B1433FE8}" dt="2021-09-07T08:19:33.657" v="1175" actId="21"/>
          <ac:picMkLst>
            <pc:docMk/>
            <pc:sldMk cId="1592812920" sldId="823"/>
            <ac:picMk id="3" creationId="{83C1FCE4-5BD3-4421-A1EB-6A0FC7AB88FF}"/>
          </ac:picMkLst>
        </pc:picChg>
      </pc:sldChg>
      <pc:sldChg chg="addSp delSp modSp mod">
        <pc:chgData name="Tartoni, Nicola (DLSLtd,RAL,SCI)" userId="1ff63fed-ce7c-4aa6-8f59-a097ab34966b" providerId="ADAL" clId="{C913579B-3FE0-4C4D-90D1-CD77B1433FE8}" dt="2021-09-07T08:20:37.264" v="1212" actId="20577"/>
        <pc:sldMkLst>
          <pc:docMk/>
          <pc:sldMk cId="1770544675" sldId="824"/>
        </pc:sldMkLst>
        <pc:spChg chg="add mod">
          <ac:chgData name="Tartoni, Nicola (DLSLtd,RAL,SCI)" userId="1ff63fed-ce7c-4aa6-8f59-a097ab34966b" providerId="ADAL" clId="{C913579B-3FE0-4C4D-90D1-CD77B1433FE8}" dt="2021-09-07T08:19:56.260" v="1180" actId="1076"/>
          <ac:spMkLst>
            <pc:docMk/>
            <pc:sldMk cId="1770544675" sldId="824"/>
            <ac:spMk id="9" creationId="{36F1ECB3-8BBB-41E7-AD59-13F9CFFCDB33}"/>
          </ac:spMkLst>
        </pc:spChg>
        <pc:spChg chg="mod">
          <ac:chgData name="Tartoni, Nicola (DLSLtd,RAL,SCI)" userId="1ff63fed-ce7c-4aa6-8f59-a097ab34966b" providerId="ADAL" clId="{C913579B-3FE0-4C4D-90D1-CD77B1433FE8}" dt="2021-09-07T08:20:37.264" v="1212" actId="20577"/>
          <ac:spMkLst>
            <pc:docMk/>
            <pc:sldMk cId="1770544675" sldId="824"/>
            <ac:spMk id="29" creationId="{FDECE119-7435-4045-9363-D7DB0E073400}"/>
          </ac:spMkLst>
        </pc:spChg>
        <pc:graphicFrameChg chg="del modGraphic">
          <ac:chgData name="Tartoni, Nicola (DLSLtd,RAL,SCI)" userId="1ff63fed-ce7c-4aa6-8f59-a097ab34966b" providerId="ADAL" clId="{C913579B-3FE0-4C4D-90D1-CD77B1433FE8}" dt="2021-09-07T08:19:28.679" v="1174" actId="478"/>
          <ac:graphicFrameMkLst>
            <pc:docMk/>
            <pc:sldMk cId="1770544675" sldId="824"/>
            <ac:graphicFrameMk id="3" creationId="{016BBE62-998C-4DC6-A610-77FFC1ECAC76}"/>
          </ac:graphicFrameMkLst>
        </pc:graphicFrameChg>
        <pc:picChg chg="add mod">
          <ac:chgData name="Tartoni, Nicola (DLSLtd,RAL,SCI)" userId="1ff63fed-ce7c-4aa6-8f59-a097ab34966b" providerId="ADAL" clId="{C913579B-3FE0-4C4D-90D1-CD77B1433FE8}" dt="2021-09-07T08:20:12.787" v="1185" actId="1076"/>
          <ac:picMkLst>
            <pc:docMk/>
            <pc:sldMk cId="1770544675" sldId="824"/>
            <ac:picMk id="8" creationId="{1406CA4C-20FD-43E1-80B6-C21311F3BEBE}"/>
          </ac:picMkLst>
        </pc:picChg>
      </pc:sldChg>
      <pc:sldChg chg="delSp add del setBg delDesignElem">
        <pc:chgData name="Tartoni, Nicola (DLSLtd,RAL,SCI)" userId="1ff63fed-ce7c-4aa6-8f59-a097ab34966b" providerId="ADAL" clId="{C913579B-3FE0-4C4D-90D1-CD77B1433FE8}" dt="2021-09-07T08:02:57.350" v="1142" actId="47"/>
        <pc:sldMkLst>
          <pc:docMk/>
          <pc:sldMk cId="1867418894" sldId="824"/>
        </pc:sldMkLst>
        <pc:spChg chg="del">
          <ac:chgData name="Tartoni, Nicola (DLSLtd,RAL,SCI)" userId="1ff63fed-ce7c-4aa6-8f59-a097ab34966b" providerId="ADAL" clId="{C913579B-3FE0-4C4D-90D1-CD77B1433FE8}" dt="2021-09-07T08:02:44.928" v="1141"/>
          <ac:spMkLst>
            <pc:docMk/>
            <pc:sldMk cId="1867418894" sldId="824"/>
            <ac:spMk id="34" creationId="{1825AC39-5F85-4CAA-8A81-A1287086B2B6}"/>
          </ac:spMkLst>
        </pc:spChg>
        <pc:spChg chg="del">
          <ac:chgData name="Tartoni, Nicola (DLSLtd,RAL,SCI)" userId="1ff63fed-ce7c-4aa6-8f59-a097ab34966b" providerId="ADAL" clId="{C913579B-3FE0-4C4D-90D1-CD77B1433FE8}" dt="2021-09-07T08:02:44.928" v="1141"/>
          <ac:spMkLst>
            <pc:docMk/>
            <pc:sldMk cId="1867418894" sldId="824"/>
            <ac:spMk id="36" creationId="{95DA4D23-37FC-4B90-8188-F0377C5FF44B}"/>
          </ac:spMkLst>
        </pc:spChg>
        <pc:spChg chg="del">
          <ac:chgData name="Tartoni, Nicola (DLSLtd,RAL,SCI)" userId="1ff63fed-ce7c-4aa6-8f59-a097ab34966b" providerId="ADAL" clId="{C913579B-3FE0-4C4D-90D1-CD77B1433FE8}" dt="2021-09-07T08:02:44.928" v="1141"/>
          <ac:spMkLst>
            <pc:docMk/>
            <pc:sldMk cId="1867418894" sldId="824"/>
            <ac:spMk id="38" creationId="{A7A4B465-FBCC-4CD4-89A1-82992A7B47FF}"/>
          </ac:spMkLst>
        </pc:spChg>
        <pc:spChg chg="del">
          <ac:chgData name="Tartoni, Nicola (DLSLtd,RAL,SCI)" userId="1ff63fed-ce7c-4aa6-8f59-a097ab34966b" providerId="ADAL" clId="{C913579B-3FE0-4C4D-90D1-CD77B1433FE8}" dt="2021-09-07T08:02:44.928" v="1141"/>
          <ac:spMkLst>
            <pc:docMk/>
            <pc:sldMk cId="1867418894" sldId="824"/>
            <ac:spMk id="40" creationId="{909E572F-9CDC-4214-9D42-FF0017649590}"/>
          </ac:spMkLst>
        </pc:spChg>
      </pc:sldChg>
      <pc:sldChg chg="new del">
        <pc:chgData name="Tartoni, Nicola (DLSLtd,RAL,SCI)" userId="1ff63fed-ce7c-4aa6-8f59-a097ab34966b" providerId="ADAL" clId="{C913579B-3FE0-4C4D-90D1-CD77B1433FE8}" dt="2021-09-07T08:19:12.345" v="1171" actId="47"/>
        <pc:sldMkLst>
          <pc:docMk/>
          <pc:sldMk cId="2175290137" sldId="824"/>
        </pc:sldMkLst>
      </pc:sldChg>
      <pc:sldChg chg="addSp delSp modSp mod">
        <pc:chgData name="Tartoni, Nicola (DLSLtd,RAL,SCI)" userId="1ff63fed-ce7c-4aa6-8f59-a097ab34966b" providerId="ADAL" clId="{C913579B-3FE0-4C4D-90D1-CD77B1433FE8}" dt="2021-09-07T08:52:29.473" v="1343" actId="1076"/>
        <pc:sldMkLst>
          <pc:docMk/>
          <pc:sldMk cId="3965815860" sldId="825"/>
        </pc:sldMkLst>
        <pc:spChg chg="add mod">
          <ac:chgData name="Tartoni, Nicola (DLSLtd,RAL,SCI)" userId="1ff63fed-ce7c-4aa6-8f59-a097ab34966b" providerId="ADAL" clId="{C913579B-3FE0-4C4D-90D1-CD77B1433FE8}" dt="2021-09-07T08:52:29.473" v="1343" actId="1076"/>
          <ac:spMkLst>
            <pc:docMk/>
            <pc:sldMk cId="3965815860" sldId="825"/>
            <ac:spMk id="8" creationId="{F819567D-8638-4E04-AE63-0E3DB052460E}"/>
          </ac:spMkLst>
        </pc:spChg>
        <pc:spChg chg="mod">
          <ac:chgData name="Tartoni, Nicola (DLSLtd,RAL,SCI)" userId="1ff63fed-ce7c-4aa6-8f59-a097ab34966b" providerId="ADAL" clId="{C913579B-3FE0-4C4D-90D1-CD77B1433FE8}" dt="2021-09-07T08:52:12.041" v="1339" actId="1076"/>
          <ac:spMkLst>
            <pc:docMk/>
            <pc:sldMk cId="3965815860" sldId="825"/>
            <ac:spMk id="29" creationId="{FDECE119-7435-4045-9363-D7DB0E073400}"/>
          </ac:spMkLst>
        </pc:spChg>
        <pc:graphicFrameChg chg="del">
          <ac:chgData name="Tartoni, Nicola (DLSLtd,RAL,SCI)" userId="1ff63fed-ce7c-4aa6-8f59-a097ab34966b" providerId="ADAL" clId="{C913579B-3FE0-4C4D-90D1-CD77B1433FE8}" dt="2021-09-07T08:51:56.119" v="1330" actId="478"/>
          <ac:graphicFrameMkLst>
            <pc:docMk/>
            <pc:sldMk cId="3965815860" sldId="825"/>
            <ac:graphicFrameMk id="3" creationId="{016BBE62-998C-4DC6-A610-77FFC1ECAC76}"/>
          </ac:graphicFrameMkLst>
        </pc:graphicFrameChg>
      </pc:sldChg>
      <pc:sldChg chg="addSp delSp modSp mod">
        <pc:chgData name="Tartoni, Nicola (DLSLtd,RAL,SCI)" userId="1ff63fed-ce7c-4aa6-8f59-a097ab34966b" providerId="ADAL" clId="{C913579B-3FE0-4C4D-90D1-CD77B1433FE8}" dt="2021-09-08T12:39:48.629" v="1807" actId="1076"/>
        <pc:sldMkLst>
          <pc:docMk/>
          <pc:sldMk cId="1059615046" sldId="826"/>
        </pc:sldMkLst>
        <pc:spChg chg="add mod">
          <ac:chgData name="Tartoni, Nicola (DLSLtd,RAL,SCI)" userId="1ff63fed-ce7c-4aa6-8f59-a097ab34966b" providerId="ADAL" clId="{C913579B-3FE0-4C4D-90D1-CD77B1433FE8}" dt="2021-09-07T09:05:11.525" v="1754" actId="20577"/>
          <ac:spMkLst>
            <pc:docMk/>
            <pc:sldMk cId="1059615046" sldId="826"/>
            <ac:spMk id="8" creationId="{8DB3320A-78C3-4F26-B619-D13C4E62A7A8}"/>
          </ac:spMkLst>
        </pc:spChg>
        <pc:spChg chg="mod">
          <ac:chgData name="Tartoni, Nicola (DLSLtd,RAL,SCI)" userId="1ff63fed-ce7c-4aa6-8f59-a097ab34966b" providerId="ADAL" clId="{C913579B-3FE0-4C4D-90D1-CD77B1433FE8}" dt="2021-09-08T12:39:48.629" v="1807" actId="1076"/>
          <ac:spMkLst>
            <pc:docMk/>
            <pc:sldMk cId="1059615046" sldId="826"/>
            <ac:spMk id="29" creationId="{FDECE119-7435-4045-9363-D7DB0E073400}"/>
          </ac:spMkLst>
        </pc:spChg>
        <pc:graphicFrameChg chg="del">
          <ac:chgData name="Tartoni, Nicola (DLSLtd,RAL,SCI)" userId="1ff63fed-ce7c-4aa6-8f59-a097ab34966b" providerId="ADAL" clId="{C913579B-3FE0-4C4D-90D1-CD77B1433FE8}" dt="2021-09-07T08:58:23.701" v="1345" actId="478"/>
          <ac:graphicFrameMkLst>
            <pc:docMk/>
            <pc:sldMk cId="1059615046" sldId="826"/>
            <ac:graphicFrameMk id="3" creationId="{016BBE62-998C-4DC6-A610-77FFC1ECAC76}"/>
          </ac:graphicFrameMkLst>
        </pc:graphicFrameChg>
      </pc:sldChg>
      <pc:sldMasterChg chg="modTransition modSldLayout">
        <pc:chgData name="Tartoni, Nicola (DLSLtd,RAL,SCI)" userId="1ff63fed-ce7c-4aa6-8f59-a097ab34966b" providerId="ADAL" clId="{C913579B-3FE0-4C4D-90D1-CD77B1433FE8}" dt="2021-09-01T13:37:43.333" v="439"/>
        <pc:sldMasterMkLst>
          <pc:docMk/>
          <pc:sldMasterMk cId="0" sldId="2147483648"/>
        </pc:sldMasterMkLst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49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50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51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52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53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54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55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56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57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58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modTransition modSldLayout">
        <pc:chgData name="Tartoni, Nicola (DLSLtd,RAL,SCI)" userId="1ff63fed-ce7c-4aa6-8f59-a097ab34966b" providerId="ADAL" clId="{C913579B-3FE0-4C4D-90D1-CD77B1433FE8}" dt="2021-09-01T13:37:43.333" v="439"/>
        <pc:sldMasterMkLst>
          <pc:docMk/>
          <pc:sldMasterMk cId="116761957" sldId="2147483660"/>
        </pc:sldMasterMkLst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2178446235" sldId="2147483661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1369445369" sldId="2147483662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140942312" sldId="2147483663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3160822060" sldId="2147483664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1076830594" sldId="2147483665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17347840" sldId="2147483666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1350857809" sldId="2147483667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503112744" sldId="2147483668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54229799" sldId="2147483669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418662819" sldId="2147483670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116761957" sldId="2147483660"/>
            <pc:sldLayoutMk cId="3581252065" sldId="2147483671"/>
          </pc:sldLayoutMkLst>
        </pc:sldLayoutChg>
      </pc:sldMasterChg>
      <pc:sldMasterChg chg="modTransition modSldLayout">
        <pc:chgData name="Tartoni, Nicola (DLSLtd,RAL,SCI)" userId="1ff63fed-ce7c-4aa6-8f59-a097ab34966b" providerId="ADAL" clId="{C913579B-3FE0-4C4D-90D1-CD77B1433FE8}" dt="2021-09-01T13:37:43.333" v="439"/>
        <pc:sldMasterMkLst>
          <pc:docMk/>
          <pc:sldMasterMk cId="3431659774" sldId="2147483672"/>
        </pc:sldMasterMkLst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3431659774" sldId="2147483672"/>
            <pc:sldLayoutMk cId="2309935157" sldId="2147483673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3431659774" sldId="2147483672"/>
            <pc:sldLayoutMk cId="3912092181" sldId="2147483674"/>
          </pc:sldLayoutMkLst>
        </pc:sldLayoutChg>
        <pc:sldLayoutChg chg="modTransition">
          <pc:chgData name="Tartoni, Nicola (DLSLtd,RAL,SCI)" userId="1ff63fed-ce7c-4aa6-8f59-a097ab34966b" providerId="ADAL" clId="{C913579B-3FE0-4C4D-90D1-CD77B1433FE8}" dt="2021-09-01T13:37:43.333" v="439"/>
          <pc:sldLayoutMkLst>
            <pc:docMk/>
            <pc:sldMasterMk cId="3431659774" sldId="2147483672"/>
            <pc:sldLayoutMk cId="1670503558" sldId="2147483675"/>
          </pc:sldLayoutMkLst>
        </pc:sldLayoutChg>
      </pc:sldMasterChg>
    </pc:docChg>
  </pc:docChgLst>
  <pc:docChgLst>
    <pc:chgData name="Tartoni, Nicola (DLSLtd,RAL,SCI)" userId="1ff63fed-ce7c-4aa6-8f59-a097ab34966b" providerId="ADAL" clId="{7F9274E0-F210-40F8-82D8-48E4E3087D41}"/>
    <pc:docChg chg="undo redo custSel addSld delSld modSld sldOrd">
      <pc:chgData name="Tartoni, Nicola (DLSLtd,RAL,SCI)" userId="1ff63fed-ce7c-4aa6-8f59-a097ab34966b" providerId="ADAL" clId="{7F9274E0-F210-40F8-82D8-48E4E3087D41}" dt="2021-08-11T10:03:11.942" v="3864" actId="1076"/>
      <pc:docMkLst>
        <pc:docMk/>
      </pc:docMkLst>
      <pc:sldChg chg="modSp add mod">
        <pc:chgData name="Tartoni, Nicola (DLSLtd,RAL,SCI)" userId="1ff63fed-ce7c-4aa6-8f59-a097ab34966b" providerId="ADAL" clId="{7F9274E0-F210-40F8-82D8-48E4E3087D41}" dt="2021-07-21T09:21:38.007" v="2064" actId="1076"/>
        <pc:sldMkLst>
          <pc:docMk/>
          <pc:sldMk cId="3949859868" sldId="256"/>
        </pc:sldMkLst>
        <pc:spChg chg="mod">
          <ac:chgData name="Tartoni, Nicola (DLSLtd,RAL,SCI)" userId="1ff63fed-ce7c-4aa6-8f59-a097ab34966b" providerId="ADAL" clId="{7F9274E0-F210-40F8-82D8-48E4E3087D41}" dt="2021-07-21T08:53:00.412" v="1762" actId="20577"/>
          <ac:spMkLst>
            <pc:docMk/>
            <pc:sldMk cId="3949859868" sldId="256"/>
            <ac:spMk id="2" creationId="{00000000-0000-0000-0000-000000000000}"/>
          </ac:spMkLst>
        </pc:spChg>
        <pc:spChg chg="mod">
          <ac:chgData name="Tartoni, Nicola (DLSLtd,RAL,SCI)" userId="1ff63fed-ce7c-4aa6-8f59-a097ab34966b" providerId="ADAL" clId="{7F9274E0-F210-40F8-82D8-48E4E3087D41}" dt="2021-07-21T09:21:38.007" v="2064" actId="1076"/>
          <ac:spMkLst>
            <pc:docMk/>
            <pc:sldMk cId="3949859868" sldId="256"/>
            <ac:spMk id="3" creationId="{00000000-0000-0000-0000-000000000000}"/>
          </ac:spMkLst>
        </pc:spChg>
        <pc:picChg chg="mod">
          <ac:chgData name="Tartoni, Nicola (DLSLtd,RAL,SCI)" userId="1ff63fed-ce7c-4aa6-8f59-a097ab34966b" providerId="ADAL" clId="{7F9274E0-F210-40F8-82D8-48E4E3087D41}" dt="2021-07-21T08:54:19.702" v="1788" actId="14100"/>
          <ac:picMkLst>
            <pc:docMk/>
            <pc:sldMk cId="3949859868" sldId="256"/>
            <ac:picMk id="5" creationId="{00000000-0000-0000-0000-000000000000}"/>
          </ac:picMkLst>
        </pc:picChg>
      </pc:sldChg>
      <pc:sldChg chg="delSp modSp add mod">
        <pc:chgData name="Tartoni, Nicola (DLSLtd,RAL,SCI)" userId="1ff63fed-ce7c-4aa6-8f59-a097ab34966b" providerId="ADAL" clId="{7F9274E0-F210-40F8-82D8-48E4E3087D41}" dt="2021-07-21T09:07:26.959" v="1800" actId="1076"/>
        <pc:sldMkLst>
          <pc:docMk/>
          <pc:sldMk cId="2959554181" sldId="258"/>
        </pc:sldMkLst>
        <pc:spChg chg="del">
          <ac:chgData name="Tartoni, Nicola (DLSLtd,RAL,SCI)" userId="1ff63fed-ce7c-4aa6-8f59-a097ab34966b" providerId="ADAL" clId="{7F9274E0-F210-40F8-82D8-48E4E3087D41}" dt="2021-07-21T09:06:46.775" v="1797" actId="478"/>
          <ac:spMkLst>
            <pc:docMk/>
            <pc:sldMk cId="2959554181" sldId="258"/>
            <ac:spMk id="18434" creationId="{00000000-0000-0000-0000-000000000000}"/>
          </ac:spMkLst>
        </pc:spChg>
        <pc:spChg chg="del">
          <ac:chgData name="Tartoni, Nicola (DLSLtd,RAL,SCI)" userId="1ff63fed-ce7c-4aa6-8f59-a097ab34966b" providerId="ADAL" clId="{7F9274E0-F210-40F8-82D8-48E4E3087D41}" dt="2021-07-21T09:06:42.275" v="1796" actId="478"/>
          <ac:spMkLst>
            <pc:docMk/>
            <pc:sldMk cId="2959554181" sldId="258"/>
            <ac:spMk id="18435" creationId="{00000000-0000-0000-0000-000000000000}"/>
          </ac:spMkLst>
        </pc:spChg>
        <pc:picChg chg="mod">
          <ac:chgData name="Tartoni, Nicola (DLSLtd,RAL,SCI)" userId="1ff63fed-ce7c-4aa6-8f59-a097ab34966b" providerId="ADAL" clId="{7F9274E0-F210-40F8-82D8-48E4E3087D41}" dt="2021-07-21T09:07:26.959" v="1800" actId="1076"/>
          <ac:picMkLst>
            <pc:docMk/>
            <pc:sldMk cId="2959554181" sldId="258"/>
            <ac:picMk id="18437" creationId="{00000000-0000-0000-0000-000000000000}"/>
          </ac:picMkLst>
        </pc:picChg>
      </pc:sldChg>
      <pc:sldChg chg="modSp mod">
        <pc:chgData name="Tartoni, Nicola (DLSLtd,RAL,SCI)" userId="1ff63fed-ce7c-4aa6-8f59-a097ab34966b" providerId="ADAL" clId="{7F9274E0-F210-40F8-82D8-48E4E3087D41}" dt="2021-07-29T13:44:32.021" v="3383" actId="20577"/>
        <pc:sldMkLst>
          <pc:docMk/>
          <pc:sldMk cId="558229966" sldId="280"/>
        </pc:sldMkLst>
        <pc:spChg chg="mod">
          <ac:chgData name="Tartoni, Nicola (DLSLtd,RAL,SCI)" userId="1ff63fed-ce7c-4aa6-8f59-a097ab34966b" providerId="ADAL" clId="{7F9274E0-F210-40F8-82D8-48E4E3087D41}" dt="2021-07-29T13:44:32.021" v="3383" actId="20577"/>
          <ac:spMkLst>
            <pc:docMk/>
            <pc:sldMk cId="558229966" sldId="280"/>
            <ac:spMk id="5" creationId="{00000000-0000-0000-0000-000000000000}"/>
          </ac:spMkLst>
        </pc:spChg>
      </pc:sldChg>
      <pc:sldChg chg="addSp delSp modSp mod modNotesTx">
        <pc:chgData name="Tartoni, Nicola (DLSLtd,RAL,SCI)" userId="1ff63fed-ce7c-4aa6-8f59-a097ab34966b" providerId="ADAL" clId="{7F9274E0-F210-40F8-82D8-48E4E3087D41}" dt="2021-07-29T13:40:24.241" v="3352" actId="14100"/>
        <pc:sldMkLst>
          <pc:docMk/>
          <pc:sldMk cId="0" sldId="293"/>
        </pc:sldMkLst>
        <pc:spChg chg="del">
          <ac:chgData name="Tartoni, Nicola (DLSLtd,RAL,SCI)" userId="1ff63fed-ce7c-4aa6-8f59-a097ab34966b" providerId="ADAL" clId="{7F9274E0-F210-40F8-82D8-48E4E3087D41}" dt="2021-07-29T09:22:36.715" v="2704" actId="478"/>
          <ac:spMkLst>
            <pc:docMk/>
            <pc:sldMk cId="0" sldId="293"/>
            <ac:spMk id="2" creationId="{00000000-0000-0000-0000-000000000000}"/>
          </ac:spMkLst>
        </pc:spChg>
        <pc:spChg chg="add del mod">
          <ac:chgData name="Tartoni, Nicola (DLSLtd,RAL,SCI)" userId="1ff63fed-ce7c-4aa6-8f59-a097ab34966b" providerId="ADAL" clId="{7F9274E0-F210-40F8-82D8-48E4E3087D41}" dt="2021-07-29T13:31:59.509" v="2951" actId="478"/>
          <ac:spMkLst>
            <pc:docMk/>
            <pc:sldMk cId="0" sldId="293"/>
            <ac:spMk id="10" creationId="{B39DA3E5-6CAD-450B-87AB-86DA2DAD0EAD}"/>
          </ac:spMkLst>
        </pc:spChg>
        <pc:spChg chg="mod">
          <ac:chgData name="Tartoni, Nicola (DLSLtd,RAL,SCI)" userId="1ff63fed-ce7c-4aa6-8f59-a097ab34966b" providerId="ADAL" clId="{7F9274E0-F210-40F8-82D8-48E4E3087D41}" dt="2021-07-29T13:40:02.946" v="3349" actId="2711"/>
          <ac:spMkLst>
            <pc:docMk/>
            <pc:sldMk cId="0" sldId="293"/>
            <ac:spMk id="11" creationId="{00000000-0000-0000-0000-000000000000}"/>
          </ac:spMkLst>
        </pc:spChg>
        <pc:spChg chg="mod">
          <ac:chgData name="Tartoni, Nicola (DLSLtd,RAL,SCI)" userId="1ff63fed-ce7c-4aa6-8f59-a097ab34966b" providerId="ADAL" clId="{7F9274E0-F210-40F8-82D8-48E4E3087D41}" dt="2021-07-29T13:40:11.074" v="3350" actId="2711"/>
          <ac:spMkLst>
            <pc:docMk/>
            <pc:sldMk cId="0" sldId="293"/>
            <ac:spMk id="12" creationId="{00000000-0000-0000-0000-000000000000}"/>
          </ac:spMkLst>
        </pc:spChg>
        <pc:spChg chg="add del mod">
          <ac:chgData name="Tartoni, Nicola (DLSLtd,RAL,SCI)" userId="1ff63fed-ce7c-4aa6-8f59-a097ab34966b" providerId="ADAL" clId="{7F9274E0-F210-40F8-82D8-48E4E3087D41}" dt="2021-07-29T13:40:24.241" v="3352" actId="14100"/>
          <ac:spMkLst>
            <pc:docMk/>
            <pc:sldMk cId="0" sldId="293"/>
            <ac:spMk id="14" creationId="{00000000-0000-0000-0000-000000000000}"/>
          </ac:spMkLst>
        </pc:spChg>
        <pc:spChg chg="mod">
          <ac:chgData name="Tartoni, Nicola (DLSLtd,RAL,SCI)" userId="1ff63fed-ce7c-4aa6-8f59-a097ab34966b" providerId="ADAL" clId="{7F9274E0-F210-40F8-82D8-48E4E3087D41}" dt="2021-07-29T13:29:03.345" v="2939" actId="255"/>
          <ac:spMkLst>
            <pc:docMk/>
            <pc:sldMk cId="0" sldId="293"/>
            <ac:spMk id="15" creationId="{90EF2603-1E52-4F0C-AE1F-A8A1462ED0D2}"/>
          </ac:spMkLst>
        </pc:spChg>
        <pc:spChg chg="mod">
          <ac:chgData name="Tartoni, Nicola (DLSLtd,RAL,SCI)" userId="1ff63fed-ce7c-4aa6-8f59-a097ab34966b" providerId="ADAL" clId="{7F9274E0-F210-40F8-82D8-48E4E3087D41}" dt="2021-07-29T13:23:40.701" v="2911"/>
          <ac:spMkLst>
            <pc:docMk/>
            <pc:sldMk cId="0" sldId="293"/>
            <ac:spMk id="16" creationId="{3E014C9F-49AF-4AB5-8771-67EDAD9A3660}"/>
          </ac:spMkLst>
        </pc:spChg>
        <pc:spChg chg="mod">
          <ac:chgData name="Tartoni, Nicola (DLSLtd,RAL,SCI)" userId="1ff63fed-ce7c-4aa6-8f59-a097ab34966b" providerId="ADAL" clId="{7F9274E0-F210-40F8-82D8-48E4E3087D41}" dt="2021-07-29T13:28:00.906" v="2928" actId="255"/>
          <ac:spMkLst>
            <pc:docMk/>
            <pc:sldMk cId="0" sldId="293"/>
            <ac:spMk id="18" creationId="{20169322-A22E-4156-B1B1-F0CCA6DB1663}"/>
          </ac:spMkLst>
        </pc:spChg>
        <pc:spChg chg="mod">
          <ac:chgData name="Tartoni, Nicola (DLSLtd,RAL,SCI)" userId="1ff63fed-ce7c-4aa6-8f59-a097ab34966b" providerId="ADAL" clId="{7F9274E0-F210-40F8-82D8-48E4E3087D41}" dt="2021-07-29T13:29:29.528" v="2941" actId="255"/>
          <ac:spMkLst>
            <pc:docMk/>
            <pc:sldMk cId="0" sldId="293"/>
            <ac:spMk id="36" creationId="{FC40C9FB-343E-40DB-BD4D-B43051057565}"/>
          </ac:spMkLst>
        </pc:spChg>
        <pc:spChg chg="mod">
          <ac:chgData name="Tartoni, Nicola (DLSLtd,RAL,SCI)" userId="1ff63fed-ce7c-4aa6-8f59-a097ab34966b" providerId="ADAL" clId="{7F9274E0-F210-40F8-82D8-48E4E3087D41}" dt="2021-07-29T13:23:40.701" v="2911"/>
          <ac:spMkLst>
            <pc:docMk/>
            <pc:sldMk cId="0" sldId="293"/>
            <ac:spMk id="41" creationId="{BE56A19E-50E7-4CB0-9B3A-6B8E7BE3D8EA}"/>
          </ac:spMkLst>
        </pc:spChg>
        <pc:spChg chg="mod">
          <ac:chgData name="Tartoni, Nicola (DLSLtd,RAL,SCI)" userId="1ff63fed-ce7c-4aa6-8f59-a097ab34966b" providerId="ADAL" clId="{7F9274E0-F210-40F8-82D8-48E4E3087D41}" dt="2021-07-29T13:29:16.077" v="2940" actId="255"/>
          <ac:spMkLst>
            <pc:docMk/>
            <pc:sldMk cId="0" sldId="293"/>
            <ac:spMk id="42" creationId="{C3D6E45C-496C-479E-84D7-CDC723A9A2D2}"/>
          </ac:spMkLst>
        </pc:spChg>
        <pc:spChg chg="mod">
          <ac:chgData name="Tartoni, Nicola (DLSLtd,RAL,SCI)" userId="1ff63fed-ce7c-4aa6-8f59-a097ab34966b" providerId="ADAL" clId="{7F9274E0-F210-40F8-82D8-48E4E3087D41}" dt="2021-07-29T13:27:53.284" v="2927" actId="14100"/>
          <ac:spMkLst>
            <pc:docMk/>
            <pc:sldMk cId="0" sldId="293"/>
            <ac:spMk id="46" creationId="{5D45CB94-3587-4054-8D53-CC42DB7BBC22}"/>
          </ac:spMkLst>
        </pc:spChg>
        <pc:spChg chg="mod">
          <ac:chgData name="Tartoni, Nicola (DLSLtd,RAL,SCI)" userId="1ff63fed-ce7c-4aa6-8f59-a097ab34966b" providerId="ADAL" clId="{7F9274E0-F210-40F8-82D8-48E4E3087D41}" dt="2021-07-29T13:30:10.539" v="2943"/>
          <ac:spMkLst>
            <pc:docMk/>
            <pc:sldMk cId="0" sldId="293"/>
            <ac:spMk id="48" creationId="{7D538780-2D47-4CBB-AC2C-A50140D37F7B}"/>
          </ac:spMkLst>
        </pc:spChg>
        <pc:spChg chg="mod">
          <ac:chgData name="Tartoni, Nicola (DLSLtd,RAL,SCI)" userId="1ff63fed-ce7c-4aa6-8f59-a097ab34966b" providerId="ADAL" clId="{7F9274E0-F210-40F8-82D8-48E4E3087D41}" dt="2021-07-29T13:30:10.539" v="2943"/>
          <ac:spMkLst>
            <pc:docMk/>
            <pc:sldMk cId="0" sldId="293"/>
            <ac:spMk id="49" creationId="{2AAA3041-347A-4C25-AA37-4CC21C03CD57}"/>
          </ac:spMkLst>
        </pc:spChg>
        <pc:spChg chg="mod">
          <ac:chgData name="Tartoni, Nicola (DLSLtd,RAL,SCI)" userId="1ff63fed-ce7c-4aa6-8f59-a097ab34966b" providerId="ADAL" clId="{7F9274E0-F210-40F8-82D8-48E4E3087D41}" dt="2021-07-29T13:30:10.539" v="2943"/>
          <ac:spMkLst>
            <pc:docMk/>
            <pc:sldMk cId="0" sldId="293"/>
            <ac:spMk id="51" creationId="{5631C0D0-E387-4FBA-AED7-B7A577F02565}"/>
          </ac:spMkLst>
        </pc:spChg>
        <pc:spChg chg="mod">
          <ac:chgData name="Tartoni, Nicola (DLSLtd,RAL,SCI)" userId="1ff63fed-ce7c-4aa6-8f59-a097ab34966b" providerId="ADAL" clId="{7F9274E0-F210-40F8-82D8-48E4E3087D41}" dt="2021-07-29T13:30:10.539" v="2943"/>
          <ac:spMkLst>
            <pc:docMk/>
            <pc:sldMk cId="0" sldId="293"/>
            <ac:spMk id="69" creationId="{EB8D2B35-FEAE-4257-BF81-B188B3580D3C}"/>
          </ac:spMkLst>
        </pc:spChg>
        <pc:spChg chg="mod">
          <ac:chgData name="Tartoni, Nicola (DLSLtd,RAL,SCI)" userId="1ff63fed-ce7c-4aa6-8f59-a097ab34966b" providerId="ADAL" clId="{7F9274E0-F210-40F8-82D8-48E4E3087D41}" dt="2021-07-29T13:30:10.539" v="2943"/>
          <ac:spMkLst>
            <pc:docMk/>
            <pc:sldMk cId="0" sldId="293"/>
            <ac:spMk id="74" creationId="{3257E6CC-0538-41A4-BC50-9FFAD85F0992}"/>
          </ac:spMkLst>
        </pc:spChg>
        <pc:spChg chg="mod">
          <ac:chgData name="Tartoni, Nicola (DLSLtd,RAL,SCI)" userId="1ff63fed-ce7c-4aa6-8f59-a097ab34966b" providerId="ADAL" clId="{7F9274E0-F210-40F8-82D8-48E4E3087D41}" dt="2021-07-29T13:30:10.539" v="2943"/>
          <ac:spMkLst>
            <pc:docMk/>
            <pc:sldMk cId="0" sldId="293"/>
            <ac:spMk id="75" creationId="{3D17DD70-1ADD-413C-9B5A-0321A1FBD701}"/>
          </ac:spMkLst>
        </pc:spChg>
        <pc:spChg chg="mod">
          <ac:chgData name="Tartoni, Nicola (DLSLtd,RAL,SCI)" userId="1ff63fed-ce7c-4aa6-8f59-a097ab34966b" providerId="ADAL" clId="{7F9274E0-F210-40F8-82D8-48E4E3087D41}" dt="2021-07-29T13:30:10.539" v="2943"/>
          <ac:spMkLst>
            <pc:docMk/>
            <pc:sldMk cId="0" sldId="293"/>
            <ac:spMk id="79" creationId="{035A7DC3-CD6A-4DDB-88FD-A0AB48BD189C}"/>
          </ac:spMkLst>
        </pc:spChg>
        <pc:spChg chg="add mod">
          <ac:chgData name="Tartoni, Nicola (DLSLtd,RAL,SCI)" userId="1ff63fed-ce7c-4aa6-8f59-a097ab34966b" providerId="ADAL" clId="{7F9274E0-F210-40F8-82D8-48E4E3087D41}" dt="2021-07-29T13:30:40.218" v="2948" actId="1076"/>
          <ac:spMkLst>
            <pc:docMk/>
            <pc:sldMk cId="0" sldId="293"/>
            <ac:spMk id="80" creationId="{35686CB9-5D5F-4C4E-9B27-33DA93BC4AD9}"/>
          </ac:spMkLst>
        </pc:spChg>
        <pc:spChg chg="add mod">
          <ac:chgData name="Tartoni, Nicola (DLSLtd,RAL,SCI)" userId="1ff63fed-ce7c-4aa6-8f59-a097ab34966b" providerId="ADAL" clId="{7F9274E0-F210-40F8-82D8-48E4E3087D41}" dt="2021-07-29T13:39:47.287" v="3348" actId="20577"/>
          <ac:spMkLst>
            <pc:docMk/>
            <pc:sldMk cId="0" sldId="293"/>
            <ac:spMk id="81" creationId="{ECA4986E-5D50-44CA-B409-33F24E729926}"/>
          </ac:spMkLst>
        </pc:spChg>
        <pc:grpChg chg="add mod">
          <ac:chgData name="Tartoni, Nicola (DLSLtd,RAL,SCI)" userId="1ff63fed-ce7c-4aa6-8f59-a097ab34966b" providerId="ADAL" clId="{7F9274E0-F210-40F8-82D8-48E4E3087D41}" dt="2021-07-29T13:27:16.462" v="2921" actId="1076"/>
          <ac:grpSpMkLst>
            <pc:docMk/>
            <pc:sldMk cId="0" sldId="293"/>
            <ac:grpSpMk id="3" creationId="{4DF41A1C-016B-4829-AA7F-6B745E494A3C}"/>
          </ac:grpSpMkLst>
        </pc:grpChg>
        <pc:grpChg chg="add mod">
          <ac:chgData name="Tartoni, Nicola (DLSLtd,RAL,SCI)" userId="1ff63fed-ce7c-4aa6-8f59-a097ab34966b" providerId="ADAL" clId="{7F9274E0-F210-40F8-82D8-48E4E3087D41}" dt="2021-07-29T13:28:34.010" v="2934" actId="14100"/>
          <ac:grpSpMkLst>
            <pc:docMk/>
            <pc:sldMk cId="0" sldId="293"/>
            <ac:grpSpMk id="13" creationId="{576BDBBC-8F58-47B3-979A-D4FC027EF031}"/>
          </ac:grpSpMkLst>
        </pc:grpChg>
        <pc:grpChg chg="add del mod">
          <ac:chgData name="Tartoni, Nicola (DLSLtd,RAL,SCI)" userId="1ff63fed-ce7c-4aa6-8f59-a097ab34966b" providerId="ADAL" clId="{7F9274E0-F210-40F8-82D8-48E4E3087D41}" dt="2021-07-29T13:30:13.336" v="2944" actId="478"/>
          <ac:grpSpMkLst>
            <pc:docMk/>
            <pc:sldMk cId="0" sldId="293"/>
            <ac:grpSpMk id="47" creationId="{7B51BAF8-46CD-4C38-B349-2761EFDA09B9}"/>
          </ac:grpSpMkLst>
        </pc:grpChg>
        <pc:picChg chg="mod">
          <ac:chgData name="Tartoni, Nicola (DLSLtd,RAL,SCI)" userId="1ff63fed-ce7c-4aa6-8f59-a097ab34966b" providerId="ADAL" clId="{7F9274E0-F210-40F8-82D8-48E4E3087D41}" dt="2021-07-29T09:24:45.697" v="2709" actId="164"/>
          <ac:picMkLst>
            <pc:docMk/>
            <pc:sldMk cId="0" sldId="293"/>
            <ac:picMk id="8" creationId="{00000000-0000-0000-0000-000000000000}"/>
          </ac:picMkLst>
        </pc:picChg>
        <pc:picChg chg="mod">
          <ac:chgData name="Tartoni, Nicola (DLSLtd,RAL,SCI)" userId="1ff63fed-ce7c-4aa6-8f59-a097ab34966b" providerId="ADAL" clId="{7F9274E0-F210-40F8-82D8-48E4E3087D41}" dt="2021-07-29T09:24:45.697" v="2709" actId="164"/>
          <ac:picMkLst>
            <pc:docMk/>
            <pc:sldMk cId="0" sldId="293"/>
            <ac:picMk id="9" creationId="{00000000-0000-0000-0000-000000000000}"/>
          </ac:picMkLst>
        </pc:picChg>
        <pc:cxnChg chg="mod">
          <ac:chgData name="Tartoni, Nicola (DLSLtd,RAL,SCI)" userId="1ff63fed-ce7c-4aa6-8f59-a097ab34966b" providerId="ADAL" clId="{7F9274E0-F210-40F8-82D8-48E4E3087D41}" dt="2021-07-29T09:24:45.697" v="2709" actId="164"/>
          <ac:cxnSpMkLst>
            <pc:docMk/>
            <pc:sldMk cId="0" sldId="293"/>
            <ac:cxnSpMk id="6" creationId="{00000000-0000-0000-0000-000000000000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17" creationId="{3FE3F1C8-9E75-4DE7-937F-68BBE5A92BB7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19" creationId="{7EBA6702-11FE-4CC1-AD56-C20FAA915773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20" creationId="{43C7FCA6-0FC7-49B6-BCB7-74326E0BDD3C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21" creationId="{88FEDC3E-7FD0-4075-981D-6323011E09A2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22" creationId="{E647419C-D285-4B31-A4A6-5DE12A998BA7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23" creationId="{3CFEA15E-F45E-41A6-B9EB-582AD9E037BF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24" creationId="{3E5F886C-BDC0-4B56-9B96-457CB5C04F1C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25" creationId="{15D57ED6-17D3-4C7F-92CE-3CD82400F3C8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26" creationId="{14B3A71F-EE73-405E-8808-C17FE3883EE3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27" creationId="{E1C97203-0867-44C6-AC92-AFFFFF1B2C14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28" creationId="{35FA422F-276C-4B3D-9B94-E8BDE5B255AE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29" creationId="{E35EF97A-5773-4466-B425-13920ACCAE68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30" creationId="{69CF3AFA-8E48-4520-8C41-F785C32CBD0A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31" creationId="{EE988F5D-3038-4223-911A-880ADEA2F849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32" creationId="{7B8797E1-9B48-4935-AF35-C60C1A87898E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33" creationId="{7455718C-607F-4F16-A636-50CD5F95ED0D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34" creationId="{BCA650CA-0E75-49A9-B869-72A5560D0A7D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35" creationId="{12EEE49F-50F6-4FF8-AE01-3BB855EF99A6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37" creationId="{B0AC9F20-7FF9-46CB-B879-F1FEED6E2FFC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38" creationId="{686C8506-96D7-48ED-BC57-2F6F668B7920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39" creationId="{3B01AD04-A7B3-4094-A86D-CA84AC852DB1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40" creationId="{B8F6F429-8A81-4B6A-972F-8EAFFE4BBDDC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43" creationId="{8673BF87-E926-4823-B710-0C5190E79FF4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44" creationId="{A23D10B4-98B3-49F5-AEE6-EDD1A9B7F5ED}"/>
          </ac:cxnSpMkLst>
        </pc:cxnChg>
        <pc:cxnChg chg="mod">
          <ac:chgData name="Tartoni, Nicola (DLSLtd,RAL,SCI)" userId="1ff63fed-ce7c-4aa6-8f59-a097ab34966b" providerId="ADAL" clId="{7F9274E0-F210-40F8-82D8-48E4E3087D41}" dt="2021-07-29T13:23:40.701" v="2911"/>
          <ac:cxnSpMkLst>
            <pc:docMk/>
            <pc:sldMk cId="0" sldId="293"/>
            <ac:cxnSpMk id="45" creationId="{F4899186-7B02-40E8-ABB4-165FF17C2A3A}"/>
          </ac:cxnSpMkLst>
        </pc:cxnChg>
        <pc:cxnChg chg="mod">
          <ac:chgData name="Tartoni, Nicola (DLSLtd,RAL,SCI)" userId="1ff63fed-ce7c-4aa6-8f59-a097ab34966b" providerId="ADAL" clId="{7F9274E0-F210-40F8-82D8-48E4E3087D41}" dt="2021-07-29T13:30:13.336" v="2944" actId="478"/>
          <ac:cxnSpMkLst>
            <pc:docMk/>
            <pc:sldMk cId="0" sldId="293"/>
            <ac:cxnSpMk id="50" creationId="{98E2220F-D556-4C36-BDC0-48CA518771D3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52" creationId="{D73350AF-7A81-4A8B-8FAD-C19B31B77C31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53" creationId="{05135160-6ECF-494D-96D1-D5842EE84FA9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54" creationId="{A73DEF59-A250-4BA5-B8D1-2167DA84D3D7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55" creationId="{E72EDA1F-4BA8-4EA6-8C45-D051AA2C7A8D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56" creationId="{0A2C74AB-EE51-44EA-BF4C-2FA8EAEB9A48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57" creationId="{328F2D3E-F0AC-4C99-A88C-A98E19C439D4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58" creationId="{2A0C0E75-5C39-47B5-8304-C0EC01050C47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59" creationId="{2E887116-3D44-4A27-A351-CB4100F2FA8B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60" creationId="{F6358FDF-9CED-4BC8-8BF5-33D7E7321152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61" creationId="{1C38D478-3A61-4155-B55E-8E8AF93486F3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62" creationId="{915F6332-A6AE-4766-AE84-5501A4E07F99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63" creationId="{B8782801-27B6-4146-A8AA-0B1F67DE2493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64" creationId="{0AA904B9-8EE7-42E8-8214-B3DEBBD9F1B9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65" creationId="{DBBCD6EA-BDA9-4C46-AA48-3E3FD1E3853C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66" creationId="{391A961C-A1D7-4C28-AF73-6840342EE68A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67" creationId="{7232E8F7-1EBB-406A-95F7-96BA2C0C3A2A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68" creationId="{06C7AD9E-9125-4516-B7BE-24A10F5089F0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70" creationId="{4B01A98F-BDB0-44F5-AC7E-4C947C7015FA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71" creationId="{07049CB6-78F5-489B-B7DB-6CCB75B785B0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72" creationId="{649DABB1-2251-4552-8F21-290343DAFCA6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73" creationId="{6C3253AD-707F-4422-9711-86C2A6657B4B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76" creationId="{A7B2C387-C2DA-4DDD-AF69-9FF9F5D7D5D7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77" creationId="{FB3122B5-E33D-455C-8AB4-007C86B2B0C7}"/>
          </ac:cxnSpMkLst>
        </pc:cxnChg>
        <pc:cxnChg chg="mod">
          <ac:chgData name="Tartoni, Nicola (DLSLtd,RAL,SCI)" userId="1ff63fed-ce7c-4aa6-8f59-a097ab34966b" providerId="ADAL" clId="{7F9274E0-F210-40F8-82D8-48E4E3087D41}" dt="2021-07-29T13:30:10.539" v="2943"/>
          <ac:cxnSpMkLst>
            <pc:docMk/>
            <pc:sldMk cId="0" sldId="293"/>
            <ac:cxnSpMk id="78" creationId="{252BFBBC-598A-4581-A020-E8212AE3D99A}"/>
          </ac:cxnSpMkLst>
        </pc:cxnChg>
      </pc:sldChg>
      <pc:sldChg chg="ord">
        <pc:chgData name="Tartoni, Nicola (DLSLtd,RAL,SCI)" userId="1ff63fed-ce7c-4aa6-8f59-a097ab34966b" providerId="ADAL" clId="{7F9274E0-F210-40F8-82D8-48E4E3087D41}" dt="2021-08-11T09:02:15.661" v="3832"/>
        <pc:sldMkLst>
          <pc:docMk/>
          <pc:sldMk cId="0" sldId="316"/>
        </pc:sldMkLst>
      </pc:sldChg>
      <pc:sldChg chg="modSp mod ord">
        <pc:chgData name="Tartoni, Nicola (DLSLtd,RAL,SCI)" userId="1ff63fed-ce7c-4aa6-8f59-a097ab34966b" providerId="ADAL" clId="{7F9274E0-F210-40F8-82D8-48E4E3087D41}" dt="2021-08-11T09:01:40.360" v="3830" actId="255"/>
        <pc:sldMkLst>
          <pc:docMk/>
          <pc:sldMk cId="0" sldId="345"/>
        </pc:sldMkLst>
        <pc:spChg chg="mod">
          <ac:chgData name="Tartoni, Nicola (DLSLtd,RAL,SCI)" userId="1ff63fed-ce7c-4aa6-8f59-a097ab34966b" providerId="ADAL" clId="{7F9274E0-F210-40F8-82D8-48E4E3087D41}" dt="2021-07-29T08:32:10.795" v="2424" actId="27636"/>
          <ac:spMkLst>
            <pc:docMk/>
            <pc:sldMk cId="0" sldId="345"/>
            <ac:spMk id="822274" creationId="{00000000-0000-0000-0000-000000000000}"/>
          </ac:spMkLst>
        </pc:spChg>
        <pc:spChg chg="mod">
          <ac:chgData name="Tartoni, Nicola (DLSLtd,RAL,SCI)" userId="1ff63fed-ce7c-4aa6-8f59-a097ab34966b" providerId="ADAL" clId="{7F9274E0-F210-40F8-82D8-48E4E3087D41}" dt="2021-08-11T09:01:40.360" v="3830" actId="255"/>
          <ac:spMkLst>
            <pc:docMk/>
            <pc:sldMk cId="0" sldId="345"/>
            <ac:spMk id="822275" creationId="{00000000-0000-0000-0000-000000000000}"/>
          </ac:spMkLst>
        </pc:spChg>
      </pc:sldChg>
      <pc:sldChg chg="addSp delSp modSp mod ord setBg">
        <pc:chgData name="Tartoni, Nicola (DLSLtd,RAL,SCI)" userId="1ff63fed-ce7c-4aa6-8f59-a097ab34966b" providerId="ADAL" clId="{7F9274E0-F210-40F8-82D8-48E4E3087D41}" dt="2021-07-29T08:33:52.019" v="2430"/>
        <pc:sldMkLst>
          <pc:docMk/>
          <pc:sldMk cId="0" sldId="348"/>
        </pc:sldMkLst>
        <pc:spChg chg="add del">
          <ac:chgData name="Tartoni, Nicola (DLSLtd,RAL,SCI)" userId="1ff63fed-ce7c-4aa6-8f59-a097ab34966b" providerId="ADAL" clId="{7F9274E0-F210-40F8-82D8-48E4E3087D41}" dt="2021-07-21T14:11:39.049" v="2259" actId="26606"/>
          <ac:spMkLst>
            <pc:docMk/>
            <pc:sldMk cId="0" sldId="348"/>
            <ac:spMk id="10" creationId="{42A4FC2C-047E-45A5-965D-8E1E3BF09BC6}"/>
          </ac:spMkLst>
        </pc:spChg>
        <pc:spChg chg="add del">
          <ac:chgData name="Tartoni, Nicola (DLSLtd,RAL,SCI)" userId="1ff63fed-ce7c-4aa6-8f59-a097ab34966b" providerId="ADAL" clId="{7F9274E0-F210-40F8-82D8-48E4E3087D41}" dt="2021-07-21T14:11:31.271" v="2254" actId="26606"/>
          <ac:spMkLst>
            <pc:docMk/>
            <pc:sldMk cId="0" sldId="348"/>
            <ac:spMk id="15" creationId="{ED55A19D-297C-4231-AD1F-08EF9B4AA8F4}"/>
          </ac:spMkLst>
        </pc:spChg>
        <pc:spChg chg="add del">
          <ac:chgData name="Tartoni, Nicola (DLSLtd,RAL,SCI)" userId="1ff63fed-ce7c-4aa6-8f59-a097ab34966b" providerId="ADAL" clId="{7F9274E0-F210-40F8-82D8-48E4E3087D41}" dt="2021-07-21T14:11:31.271" v="2254" actId="26606"/>
          <ac:spMkLst>
            <pc:docMk/>
            <pc:sldMk cId="0" sldId="348"/>
            <ac:spMk id="17" creationId="{EBAB6C56-3D38-4923-996E-BD474BBB91E9}"/>
          </ac:spMkLst>
        </pc:spChg>
        <pc:spChg chg="add del">
          <ac:chgData name="Tartoni, Nicola (DLSLtd,RAL,SCI)" userId="1ff63fed-ce7c-4aa6-8f59-a097ab34966b" providerId="ADAL" clId="{7F9274E0-F210-40F8-82D8-48E4E3087D41}" dt="2021-07-21T14:11:31.271" v="2254" actId="26606"/>
          <ac:spMkLst>
            <pc:docMk/>
            <pc:sldMk cId="0" sldId="348"/>
            <ac:spMk id="19" creationId="{20CD21DB-082D-417D-A5AB-FC838AF9D944}"/>
          </ac:spMkLst>
        </pc:spChg>
        <pc:spChg chg="add del">
          <ac:chgData name="Tartoni, Nicola (DLSLtd,RAL,SCI)" userId="1ff63fed-ce7c-4aa6-8f59-a097ab34966b" providerId="ADAL" clId="{7F9274E0-F210-40F8-82D8-48E4E3087D41}" dt="2021-07-21T14:11:32.858" v="2256" actId="26606"/>
          <ac:spMkLst>
            <pc:docMk/>
            <pc:sldMk cId="0" sldId="348"/>
            <ac:spMk id="21" creationId="{940F20C4-574D-4AD1-A244-96E69925EC90}"/>
          </ac:spMkLst>
        </pc:spChg>
        <pc:spChg chg="add del">
          <ac:chgData name="Tartoni, Nicola (DLSLtd,RAL,SCI)" userId="1ff63fed-ce7c-4aa6-8f59-a097ab34966b" providerId="ADAL" clId="{7F9274E0-F210-40F8-82D8-48E4E3087D41}" dt="2021-07-21T14:11:39.049" v="2258" actId="26606"/>
          <ac:spMkLst>
            <pc:docMk/>
            <pc:sldMk cId="0" sldId="348"/>
            <ac:spMk id="25" creationId="{16B067B1-F4E5-4FDF-813D-C9E872E80075}"/>
          </ac:spMkLst>
        </pc:spChg>
        <pc:spChg chg="add">
          <ac:chgData name="Tartoni, Nicola (DLSLtd,RAL,SCI)" userId="1ff63fed-ce7c-4aa6-8f59-a097ab34966b" providerId="ADAL" clId="{7F9274E0-F210-40F8-82D8-48E4E3087D41}" dt="2021-07-21T14:11:39.049" v="2259" actId="26606"/>
          <ac:spMkLst>
            <pc:docMk/>
            <pc:sldMk cId="0" sldId="348"/>
            <ac:spMk id="27" creationId="{42A4FC2C-047E-45A5-965D-8E1E3BF09BC6}"/>
          </ac:spMkLst>
        </pc:spChg>
        <pc:grpChg chg="add del">
          <ac:chgData name="Tartoni, Nicola (DLSLtd,RAL,SCI)" userId="1ff63fed-ce7c-4aa6-8f59-a097ab34966b" providerId="ADAL" clId="{7F9274E0-F210-40F8-82D8-48E4E3087D41}" dt="2021-07-21T14:11:32.858" v="2256" actId="26606"/>
          <ac:grpSpMkLst>
            <pc:docMk/>
            <pc:sldMk cId="0" sldId="348"/>
            <ac:grpSpMk id="22" creationId="{9A7CC453-6F47-4427-B67D-37E65A92C553}"/>
          </ac:grpSpMkLst>
        </pc:grpChg>
        <pc:picChg chg="mod">
          <ac:chgData name="Tartoni, Nicola (DLSLtd,RAL,SCI)" userId="1ff63fed-ce7c-4aa6-8f59-a097ab34966b" providerId="ADAL" clId="{7F9274E0-F210-40F8-82D8-48E4E3087D41}" dt="2021-07-21T14:11:39.049" v="2258" actId="26606"/>
          <ac:picMkLst>
            <pc:docMk/>
            <pc:sldMk cId="0" sldId="348"/>
            <ac:picMk id="5" creationId="{00000000-0000-0000-0000-000000000000}"/>
          </ac:picMkLst>
        </pc:picChg>
      </pc:sldChg>
      <pc:sldChg chg="modSp mod">
        <pc:chgData name="Tartoni, Nicola (DLSLtd,RAL,SCI)" userId="1ff63fed-ce7c-4aa6-8f59-a097ab34966b" providerId="ADAL" clId="{7F9274E0-F210-40F8-82D8-48E4E3087D41}" dt="2021-08-11T10:03:11.942" v="3864" actId="1076"/>
        <pc:sldMkLst>
          <pc:docMk/>
          <pc:sldMk cId="0" sldId="349"/>
        </pc:sldMkLst>
        <pc:spChg chg="mod">
          <ac:chgData name="Tartoni, Nicola (DLSLtd,RAL,SCI)" userId="1ff63fed-ce7c-4aa6-8f59-a097ab34966b" providerId="ADAL" clId="{7F9274E0-F210-40F8-82D8-48E4E3087D41}" dt="2021-07-29T09:04:49.416" v="2664" actId="20577"/>
          <ac:spMkLst>
            <pc:docMk/>
            <pc:sldMk cId="0" sldId="349"/>
            <ac:spMk id="24" creationId="{00000000-0000-0000-0000-000000000000}"/>
          </ac:spMkLst>
        </pc:spChg>
        <pc:spChg chg="mod">
          <ac:chgData name="Tartoni, Nicola (DLSLtd,RAL,SCI)" userId="1ff63fed-ce7c-4aa6-8f59-a097ab34966b" providerId="ADAL" clId="{7F9274E0-F210-40F8-82D8-48E4E3087D41}" dt="2021-08-11T10:03:11.942" v="3864" actId="1076"/>
          <ac:spMkLst>
            <pc:docMk/>
            <pc:sldMk cId="0" sldId="349"/>
            <ac:spMk id="35" creationId="{00000000-0000-0000-0000-000000000000}"/>
          </ac:spMkLst>
        </pc:spChg>
        <pc:spChg chg="mod">
          <ac:chgData name="Tartoni, Nicola (DLSLtd,RAL,SCI)" userId="1ff63fed-ce7c-4aa6-8f59-a097ab34966b" providerId="ADAL" clId="{7F9274E0-F210-40F8-82D8-48E4E3087D41}" dt="2021-08-11T10:01:28.531" v="3835" actId="1076"/>
          <ac:spMkLst>
            <pc:docMk/>
            <pc:sldMk cId="0" sldId="349"/>
            <ac:spMk id="36" creationId="{00000000-0000-0000-0000-000000000000}"/>
          </ac:spMkLst>
        </pc:spChg>
        <pc:spChg chg="mod">
          <ac:chgData name="Tartoni, Nicola (DLSLtd,RAL,SCI)" userId="1ff63fed-ce7c-4aa6-8f59-a097ab34966b" providerId="ADAL" clId="{7F9274E0-F210-40F8-82D8-48E4E3087D41}" dt="2021-08-11T10:02:56.636" v="3861" actId="1076"/>
          <ac:spMkLst>
            <pc:docMk/>
            <pc:sldMk cId="0" sldId="349"/>
            <ac:spMk id="37" creationId="{00000000-0000-0000-0000-000000000000}"/>
          </ac:spMkLst>
        </pc:spChg>
        <pc:spChg chg="mod">
          <ac:chgData name="Tartoni, Nicola (DLSLtd,RAL,SCI)" userId="1ff63fed-ce7c-4aa6-8f59-a097ab34966b" providerId="ADAL" clId="{7F9274E0-F210-40F8-82D8-48E4E3087D41}" dt="2021-08-11T10:01:54.098" v="3839" actId="2711"/>
          <ac:spMkLst>
            <pc:docMk/>
            <pc:sldMk cId="0" sldId="349"/>
            <ac:spMk id="38" creationId="{00000000-0000-0000-0000-000000000000}"/>
          </ac:spMkLst>
        </pc:spChg>
        <pc:spChg chg="mod">
          <ac:chgData name="Tartoni, Nicola (DLSLtd,RAL,SCI)" userId="1ff63fed-ce7c-4aa6-8f59-a097ab34966b" providerId="ADAL" clId="{7F9274E0-F210-40F8-82D8-48E4E3087D41}" dt="2021-08-11T10:01:43.031" v="3837" actId="255"/>
          <ac:spMkLst>
            <pc:docMk/>
            <pc:sldMk cId="0" sldId="349"/>
            <ac:spMk id="39" creationId="{00000000-0000-0000-0000-000000000000}"/>
          </ac:spMkLst>
        </pc:spChg>
        <pc:spChg chg="mod">
          <ac:chgData name="Tartoni, Nicola (DLSLtd,RAL,SCI)" userId="1ff63fed-ce7c-4aa6-8f59-a097ab34966b" providerId="ADAL" clId="{7F9274E0-F210-40F8-82D8-48E4E3087D41}" dt="2021-08-11T10:02:17.058" v="3844" actId="1076"/>
          <ac:spMkLst>
            <pc:docMk/>
            <pc:sldMk cId="0" sldId="349"/>
            <ac:spMk id="43" creationId="{00000000-0000-0000-0000-000000000000}"/>
          </ac:spMkLst>
        </pc:spChg>
      </pc:sldChg>
      <pc:sldChg chg="addSp delSp modSp new mod">
        <pc:chgData name="Tartoni, Nicola (DLSLtd,RAL,SCI)" userId="1ff63fed-ce7c-4aa6-8f59-a097ab34966b" providerId="ADAL" clId="{7F9274E0-F210-40F8-82D8-48E4E3087D41}" dt="2021-07-12T10:27:37.165" v="243" actId="1076"/>
        <pc:sldMkLst>
          <pc:docMk/>
          <pc:sldMk cId="3063238758" sldId="350"/>
        </pc:sldMkLst>
        <pc:spChg chg="del">
          <ac:chgData name="Tartoni, Nicola (DLSLtd,RAL,SCI)" userId="1ff63fed-ce7c-4aa6-8f59-a097ab34966b" providerId="ADAL" clId="{7F9274E0-F210-40F8-82D8-48E4E3087D41}" dt="2021-07-12T09:59:10.569" v="2" actId="478"/>
          <ac:spMkLst>
            <pc:docMk/>
            <pc:sldMk cId="3063238758" sldId="350"/>
            <ac:spMk id="2" creationId="{BE034386-942B-436E-815D-BD123368AF1B}"/>
          </ac:spMkLst>
        </pc:spChg>
        <pc:spChg chg="del">
          <ac:chgData name="Tartoni, Nicola (DLSLtd,RAL,SCI)" userId="1ff63fed-ce7c-4aa6-8f59-a097ab34966b" providerId="ADAL" clId="{7F9274E0-F210-40F8-82D8-48E4E3087D41}" dt="2021-07-12T09:59:08.845" v="1" actId="478"/>
          <ac:spMkLst>
            <pc:docMk/>
            <pc:sldMk cId="3063238758" sldId="350"/>
            <ac:spMk id="3" creationId="{7124BE0B-01A1-4406-BEC8-380C7E1A080A}"/>
          </ac:spMkLst>
        </pc:spChg>
        <pc:spChg chg="add mod">
          <ac:chgData name="Tartoni, Nicola (DLSLtd,RAL,SCI)" userId="1ff63fed-ce7c-4aa6-8f59-a097ab34966b" providerId="ADAL" clId="{7F9274E0-F210-40F8-82D8-48E4E3087D41}" dt="2021-07-12T10:20:44.422" v="110" actId="1076"/>
          <ac:spMkLst>
            <pc:docMk/>
            <pc:sldMk cId="3063238758" sldId="350"/>
            <ac:spMk id="4" creationId="{74A63844-A676-4775-8D90-D78498E06BA6}"/>
          </ac:spMkLst>
        </pc:spChg>
        <pc:spChg chg="add mod">
          <ac:chgData name="Tartoni, Nicola (DLSLtd,RAL,SCI)" userId="1ff63fed-ce7c-4aa6-8f59-a097ab34966b" providerId="ADAL" clId="{7F9274E0-F210-40F8-82D8-48E4E3087D41}" dt="2021-07-12T10:22:58.980" v="135" actId="1076"/>
          <ac:spMkLst>
            <pc:docMk/>
            <pc:sldMk cId="3063238758" sldId="350"/>
            <ac:spMk id="5" creationId="{5AB54F2C-5C26-4C43-9E3C-ECEE5D342EE8}"/>
          </ac:spMkLst>
        </pc:spChg>
        <pc:spChg chg="add mod">
          <ac:chgData name="Tartoni, Nicola (DLSLtd,RAL,SCI)" userId="1ff63fed-ce7c-4aa6-8f59-a097ab34966b" providerId="ADAL" clId="{7F9274E0-F210-40F8-82D8-48E4E3087D41}" dt="2021-07-12T10:22:58.980" v="135" actId="1076"/>
          <ac:spMkLst>
            <pc:docMk/>
            <pc:sldMk cId="3063238758" sldId="350"/>
            <ac:spMk id="8" creationId="{901C8970-A7AB-4670-B88E-62F76CA09319}"/>
          </ac:spMkLst>
        </pc:spChg>
        <pc:spChg chg="add mod">
          <ac:chgData name="Tartoni, Nicola (DLSLtd,RAL,SCI)" userId="1ff63fed-ce7c-4aa6-8f59-a097ab34966b" providerId="ADAL" clId="{7F9274E0-F210-40F8-82D8-48E4E3087D41}" dt="2021-07-12T10:23:20.995" v="138" actId="1076"/>
          <ac:spMkLst>
            <pc:docMk/>
            <pc:sldMk cId="3063238758" sldId="350"/>
            <ac:spMk id="13" creationId="{A4DC4D33-868D-441C-8E5B-7DF368232448}"/>
          </ac:spMkLst>
        </pc:spChg>
        <pc:spChg chg="add mod">
          <ac:chgData name="Tartoni, Nicola (DLSLtd,RAL,SCI)" userId="1ff63fed-ce7c-4aa6-8f59-a097ab34966b" providerId="ADAL" clId="{7F9274E0-F210-40F8-82D8-48E4E3087D41}" dt="2021-07-12T10:26:41.762" v="242" actId="1076"/>
          <ac:spMkLst>
            <pc:docMk/>
            <pc:sldMk cId="3063238758" sldId="350"/>
            <ac:spMk id="15" creationId="{983D0D22-5DBF-4F00-A952-E99411FE02DF}"/>
          </ac:spMkLst>
        </pc:spChg>
        <pc:spChg chg="add mod">
          <ac:chgData name="Tartoni, Nicola (DLSLtd,RAL,SCI)" userId="1ff63fed-ce7c-4aa6-8f59-a097ab34966b" providerId="ADAL" clId="{7F9274E0-F210-40F8-82D8-48E4E3087D41}" dt="2021-07-12T13:14:33.146" v="780" actId="1076"/>
          <ac:spMkLst>
            <pc:docMk/>
            <pc:sldMk cId="3063238758" sldId="350"/>
            <ac:spMk id="21" creationId="{FA653930-69D8-46F1-A09C-B1EE4EEB9C66}"/>
          </ac:spMkLst>
        </pc:spChg>
        <pc:spChg chg="add mod">
          <ac:chgData name="Tartoni, Nicola (DLSLtd,RAL,SCI)" userId="1ff63fed-ce7c-4aa6-8f59-a097ab34966b" providerId="ADAL" clId="{7F9274E0-F210-40F8-82D8-48E4E3087D41}" dt="2021-07-12T13:15:26.457" v="799" actId="14100"/>
          <ac:spMkLst>
            <pc:docMk/>
            <pc:sldMk cId="3063238758" sldId="350"/>
            <ac:spMk id="22" creationId="{180B085C-B4F6-4C4B-8125-429EC15F6BF8}"/>
          </ac:spMkLst>
        </pc:spChg>
        <pc:spChg chg="add mod">
          <ac:chgData name="Tartoni, Nicola (DLSLtd,RAL,SCI)" userId="1ff63fed-ce7c-4aa6-8f59-a097ab34966b" providerId="ADAL" clId="{7F9274E0-F210-40F8-82D8-48E4E3087D41}" dt="2021-07-12T13:15:17.940" v="797" actId="1076"/>
          <ac:spMkLst>
            <pc:docMk/>
            <pc:sldMk cId="3063238758" sldId="350"/>
            <ac:spMk id="24" creationId="{AD5056CA-5135-41E7-833B-D22ECF5BABDF}"/>
          </ac:spMkLst>
        </pc:spChg>
        <pc:spChg chg="add mod">
          <ac:chgData name="Tartoni, Nicola (DLSLtd,RAL,SCI)" userId="1ff63fed-ce7c-4aa6-8f59-a097ab34966b" providerId="ADAL" clId="{7F9274E0-F210-40F8-82D8-48E4E3087D41}" dt="2021-07-12T10:24:48.083" v="156" actId="2711"/>
          <ac:spMkLst>
            <pc:docMk/>
            <pc:sldMk cId="3063238758" sldId="350"/>
            <ac:spMk id="25" creationId="{3313BDE5-14CA-4082-808C-F478AE2B4074}"/>
          </ac:spMkLst>
        </pc:spChg>
        <pc:spChg chg="add mod">
          <ac:chgData name="Tartoni, Nicola (DLSLtd,RAL,SCI)" userId="1ff63fed-ce7c-4aa6-8f59-a097ab34966b" providerId="ADAL" clId="{7F9274E0-F210-40F8-82D8-48E4E3087D41}" dt="2021-07-12T10:25:23.582" v="160" actId="692"/>
          <ac:spMkLst>
            <pc:docMk/>
            <pc:sldMk cId="3063238758" sldId="350"/>
            <ac:spMk id="26" creationId="{EB9B5535-3370-414B-86BD-7BB7143C0DCD}"/>
          </ac:spMkLst>
        </pc:spChg>
        <pc:spChg chg="add mod">
          <ac:chgData name="Tartoni, Nicola (DLSLtd,RAL,SCI)" userId="1ff63fed-ce7c-4aa6-8f59-a097ab34966b" providerId="ADAL" clId="{7F9274E0-F210-40F8-82D8-48E4E3087D41}" dt="2021-07-12T10:26:04.899" v="219" actId="1076"/>
          <ac:spMkLst>
            <pc:docMk/>
            <pc:sldMk cId="3063238758" sldId="350"/>
            <ac:spMk id="27" creationId="{E0E67C2A-03F6-4609-B125-6ABF1769E0E1}"/>
          </ac:spMkLst>
        </pc:spChg>
        <pc:spChg chg="add mod">
          <ac:chgData name="Tartoni, Nicola (DLSLtd,RAL,SCI)" userId="1ff63fed-ce7c-4aa6-8f59-a097ab34966b" providerId="ADAL" clId="{7F9274E0-F210-40F8-82D8-48E4E3087D41}" dt="2021-07-12T13:28:39.018" v="832" actId="1076"/>
          <ac:spMkLst>
            <pc:docMk/>
            <pc:sldMk cId="3063238758" sldId="350"/>
            <ac:spMk id="33" creationId="{3F015B5F-BF90-4C08-A8DC-70AE077A3398}"/>
          </ac:spMkLst>
        </pc:spChg>
        <pc:spChg chg="add del mod">
          <ac:chgData name="Tartoni, Nicola (DLSLtd,RAL,SCI)" userId="1ff63fed-ce7c-4aa6-8f59-a097ab34966b" providerId="ADAL" clId="{7F9274E0-F210-40F8-82D8-48E4E3087D41}" dt="2021-07-12T13:29:18.747" v="872" actId="478"/>
          <ac:spMkLst>
            <pc:docMk/>
            <pc:sldMk cId="3063238758" sldId="350"/>
            <ac:spMk id="34" creationId="{C33A1C67-599C-4039-A4E4-2CE3080DAC28}"/>
          </ac:spMkLst>
        </pc:spChg>
        <pc:graphicFrameChg chg="add del mod replId">
          <ac:chgData name="Tartoni, Nicola (DLSLtd,RAL,SCI)" userId="1ff63fed-ce7c-4aa6-8f59-a097ab34966b" providerId="ADAL" clId="{7F9274E0-F210-40F8-82D8-48E4E3087D41}" dt="2021-07-12T13:14:07.473" v="773"/>
          <ac:graphicFrameMkLst>
            <pc:docMk/>
            <pc:sldMk cId="3063238758" sldId="350"/>
            <ac:graphicFrameMk id="2" creationId="{180B085C-B4F6-4C4B-8125-429EC15F6BF8}"/>
          </ac:graphicFrameMkLst>
        </pc:graphicFrameChg>
        <pc:cxnChg chg="add mod">
          <ac:chgData name="Tartoni, Nicola (DLSLtd,RAL,SCI)" userId="1ff63fed-ce7c-4aa6-8f59-a097ab34966b" providerId="ADAL" clId="{7F9274E0-F210-40F8-82D8-48E4E3087D41}" dt="2021-07-12T10:23:03.783" v="136" actId="14100"/>
          <ac:cxnSpMkLst>
            <pc:docMk/>
            <pc:sldMk cId="3063238758" sldId="350"/>
            <ac:cxnSpMk id="7" creationId="{3907F6D9-E3BC-4C07-9E93-21FB94F49836}"/>
          </ac:cxnSpMkLst>
        </pc:cxnChg>
        <pc:cxnChg chg="add mod">
          <ac:chgData name="Tartoni, Nicola (DLSLtd,RAL,SCI)" userId="1ff63fed-ce7c-4aa6-8f59-a097ab34966b" providerId="ADAL" clId="{7F9274E0-F210-40F8-82D8-48E4E3087D41}" dt="2021-07-12T10:22:58.980" v="135" actId="1076"/>
          <ac:cxnSpMkLst>
            <pc:docMk/>
            <pc:sldMk cId="3063238758" sldId="350"/>
            <ac:cxnSpMk id="9" creationId="{81269321-E76F-4FB8-9700-1043B15E16AD}"/>
          </ac:cxnSpMkLst>
        </pc:cxnChg>
        <pc:cxnChg chg="add mod">
          <ac:chgData name="Tartoni, Nicola (DLSLtd,RAL,SCI)" userId="1ff63fed-ce7c-4aa6-8f59-a097ab34966b" providerId="ADAL" clId="{7F9274E0-F210-40F8-82D8-48E4E3087D41}" dt="2021-07-12T10:22:58.980" v="135" actId="1076"/>
          <ac:cxnSpMkLst>
            <pc:docMk/>
            <pc:sldMk cId="3063238758" sldId="350"/>
            <ac:cxnSpMk id="10" creationId="{ACBA6BA0-DFB2-419C-B9E0-60726B538D39}"/>
          </ac:cxnSpMkLst>
        </pc:cxnChg>
        <pc:cxnChg chg="add mod">
          <ac:chgData name="Tartoni, Nicola (DLSLtd,RAL,SCI)" userId="1ff63fed-ce7c-4aa6-8f59-a097ab34966b" providerId="ADAL" clId="{7F9274E0-F210-40F8-82D8-48E4E3087D41}" dt="2021-07-12T10:22:58.980" v="135" actId="1076"/>
          <ac:cxnSpMkLst>
            <pc:docMk/>
            <pc:sldMk cId="3063238758" sldId="350"/>
            <ac:cxnSpMk id="14" creationId="{D8E5BE9C-DC3C-46A5-BA2D-CBAC86634ED0}"/>
          </ac:cxnSpMkLst>
        </pc:cxnChg>
        <pc:cxnChg chg="add mod">
          <ac:chgData name="Tartoni, Nicola (DLSLtd,RAL,SCI)" userId="1ff63fed-ce7c-4aa6-8f59-a097ab34966b" providerId="ADAL" clId="{7F9274E0-F210-40F8-82D8-48E4E3087D41}" dt="2021-07-12T13:13:01.919" v="765" actId="1076"/>
          <ac:cxnSpMkLst>
            <pc:docMk/>
            <pc:sldMk cId="3063238758" sldId="350"/>
            <ac:cxnSpMk id="17" creationId="{8FD82369-6B84-4442-82EB-016162D617F3}"/>
          </ac:cxnSpMkLst>
        </pc:cxnChg>
        <pc:cxnChg chg="add mod">
          <ac:chgData name="Tartoni, Nicola (DLSLtd,RAL,SCI)" userId="1ff63fed-ce7c-4aa6-8f59-a097ab34966b" providerId="ADAL" clId="{7F9274E0-F210-40F8-82D8-48E4E3087D41}" dt="2021-07-12T10:22:58.980" v="135" actId="1076"/>
          <ac:cxnSpMkLst>
            <pc:docMk/>
            <pc:sldMk cId="3063238758" sldId="350"/>
            <ac:cxnSpMk id="18" creationId="{03AFA12B-00E0-471A-AB4F-8D6C206D1715}"/>
          </ac:cxnSpMkLst>
        </pc:cxnChg>
        <pc:cxnChg chg="add mod">
          <ac:chgData name="Tartoni, Nicola (DLSLtd,RAL,SCI)" userId="1ff63fed-ce7c-4aa6-8f59-a097ab34966b" providerId="ADAL" clId="{7F9274E0-F210-40F8-82D8-48E4E3087D41}" dt="2021-07-12T10:27:37.165" v="243" actId="1076"/>
          <ac:cxnSpMkLst>
            <pc:docMk/>
            <pc:sldMk cId="3063238758" sldId="350"/>
            <ac:cxnSpMk id="19" creationId="{D07ABD3F-55AF-40F2-9FF2-E752BAA78FEE}"/>
          </ac:cxnSpMkLst>
        </pc:cxnChg>
        <pc:cxnChg chg="add mod">
          <ac:chgData name="Tartoni, Nicola (DLSLtd,RAL,SCI)" userId="1ff63fed-ce7c-4aa6-8f59-a097ab34966b" providerId="ADAL" clId="{7F9274E0-F210-40F8-82D8-48E4E3087D41}" dt="2021-07-12T13:13:01.919" v="765" actId="1076"/>
          <ac:cxnSpMkLst>
            <pc:docMk/>
            <pc:sldMk cId="3063238758" sldId="350"/>
            <ac:cxnSpMk id="20" creationId="{08C07977-B1C5-4B5C-91BE-D3CEA409C167}"/>
          </ac:cxnSpMkLst>
        </pc:cxnChg>
        <pc:cxnChg chg="add mod">
          <ac:chgData name="Tartoni, Nicola (DLSLtd,RAL,SCI)" userId="1ff63fed-ce7c-4aa6-8f59-a097ab34966b" providerId="ADAL" clId="{7F9274E0-F210-40F8-82D8-48E4E3087D41}" dt="2021-07-12T10:23:39.118" v="142" actId="14100"/>
          <ac:cxnSpMkLst>
            <pc:docMk/>
            <pc:sldMk cId="3063238758" sldId="350"/>
            <ac:cxnSpMk id="23" creationId="{B5AF36FA-100B-4D1C-A527-E68DE123DFEA}"/>
          </ac:cxnSpMkLst>
        </pc:cxnChg>
        <pc:cxnChg chg="add mod">
          <ac:chgData name="Tartoni, Nicola (DLSLtd,RAL,SCI)" userId="1ff63fed-ce7c-4aa6-8f59-a097ab34966b" providerId="ADAL" clId="{7F9274E0-F210-40F8-82D8-48E4E3087D41}" dt="2021-07-12T13:16:21.654" v="802" actId="14100"/>
          <ac:cxnSpMkLst>
            <pc:docMk/>
            <pc:sldMk cId="3063238758" sldId="350"/>
            <ac:cxnSpMk id="28" creationId="{9F675448-93DA-448B-AD60-7C73F407D27F}"/>
          </ac:cxnSpMkLst>
        </pc:cxnChg>
        <pc:cxnChg chg="add mod">
          <ac:chgData name="Tartoni, Nicola (DLSLtd,RAL,SCI)" userId="1ff63fed-ce7c-4aa6-8f59-a097ab34966b" providerId="ADAL" clId="{7F9274E0-F210-40F8-82D8-48E4E3087D41}" dt="2021-07-12T13:17:33.933" v="816" actId="1076"/>
          <ac:cxnSpMkLst>
            <pc:docMk/>
            <pc:sldMk cId="3063238758" sldId="350"/>
            <ac:cxnSpMk id="29" creationId="{91D87B1B-9810-44FD-B701-87F9C9A69945}"/>
          </ac:cxnSpMkLst>
        </pc:cxnChg>
        <pc:cxnChg chg="add mod">
          <ac:chgData name="Tartoni, Nicola (DLSLtd,RAL,SCI)" userId="1ff63fed-ce7c-4aa6-8f59-a097ab34966b" providerId="ADAL" clId="{7F9274E0-F210-40F8-82D8-48E4E3087D41}" dt="2021-07-12T13:16:48.321" v="807" actId="14100"/>
          <ac:cxnSpMkLst>
            <pc:docMk/>
            <pc:sldMk cId="3063238758" sldId="350"/>
            <ac:cxnSpMk id="30" creationId="{DF3678C8-F86B-4EFF-A8BB-6F4C287AF83E}"/>
          </ac:cxnSpMkLst>
        </pc:cxnChg>
        <pc:cxnChg chg="add mod">
          <ac:chgData name="Tartoni, Nicola (DLSLtd,RAL,SCI)" userId="1ff63fed-ce7c-4aa6-8f59-a097ab34966b" providerId="ADAL" clId="{7F9274E0-F210-40F8-82D8-48E4E3087D41}" dt="2021-07-12T13:17:21.605" v="813" actId="1076"/>
          <ac:cxnSpMkLst>
            <pc:docMk/>
            <pc:sldMk cId="3063238758" sldId="350"/>
            <ac:cxnSpMk id="31" creationId="{6AC6BA22-351F-4086-9591-F278420F2F4F}"/>
          </ac:cxnSpMkLst>
        </pc:cxnChg>
        <pc:cxnChg chg="add mod">
          <ac:chgData name="Tartoni, Nicola (DLSLtd,RAL,SCI)" userId="1ff63fed-ce7c-4aa6-8f59-a097ab34966b" providerId="ADAL" clId="{7F9274E0-F210-40F8-82D8-48E4E3087D41}" dt="2021-07-12T13:17:37.907" v="817" actId="1076"/>
          <ac:cxnSpMkLst>
            <pc:docMk/>
            <pc:sldMk cId="3063238758" sldId="350"/>
            <ac:cxnSpMk id="32" creationId="{F69F3B04-B7D0-442F-8717-556590CD8975}"/>
          </ac:cxnSpMkLst>
        </pc:cxnChg>
      </pc:sldChg>
      <pc:sldChg chg="modSp new mod">
        <pc:chgData name="Tartoni, Nicola (DLSLtd,RAL,SCI)" userId="1ff63fed-ce7c-4aa6-8f59-a097ab34966b" providerId="ADAL" clId="{7F9274E0-F210-40F8-82D8-48E4E3087D41}" dt="2021-07-29T13:46:50.338" v="3411" actId="20577"/>
        <pc:sldMkLst>
          <pc:docMk/>
          <pc:sldMk cId="1919174082" sldId="351"/>
        </pc:sldMkLst>
        <pc:spChg chg="mod">
          <ac:chgData name="Tartoni, Nicola (DLSLtd,RAL,SCI)" userId="1ff63fed-ce7c-4aa6-8f59-a097ab34966b" providerId="ADAL" clId="{7F9274E0-F210-40F8-82D8-48E4E3087D41}" dt="2021-07-29T13:46:50.338" v="3411" actId="20577"/>
          <ac:spMkLst>
            <pc:docMk/>
            <pc:sldMk cId="1919174082" sldId="351"/>
            <ac:spMk id="2" creationId="{006C1DF1-E5C3-43AF-9670-FEDB8B97347F}"/>
          </ac:spMkLst>
        </pc:spChg>
        <pc:spChg chg="mod">
          <ac:chgData name="Tartoni, Nicola (DLSLtd,RAL,SCI)" userId="1ff63fed-ce7c-4aa6-8f59-a097ab34966b" providerId="ADAL" clId="{7F9274E0-F210-40F8-82D8-48E4E3087D41}" dt="2021-07-16T08:58:09.072" v="900" actId="20577"/>
          <ac:spMkLst>
            <pc:docMk/>
            <pc:sldMk cId="1919174082" sldId="351"/>
            <ac:spMk id="3" creationId="{7ECE7652-5ABF-4E71-9A05-518F92E4A7CE}"/>
          </ac:spMkLst>
        </pc:spChg>
      </pc:sldChg>
      <pc:sldChg chg="addSp modSp new mod">
        <pc:chgData name="Tartoni, Nicola (DLSLtd,RAL,SCI)" userId="1ff63fed-ce7c-4aa6-8f59-a097ab34966b" providerId="ADAL" clId="{7F9274E0-F210-40F8-82D8-48E4E3087D41}" dt="2021-07-16T09:17:28.927" v="1392" actId="14100"/>
        <pc:sldMkLst>
          <pc:docMk/>
          <pc:sldMk cId="912321646" sldId="352"/>
        </pc:sldMkLst>
        <pc:spChg chg="add mod">
          <ac:chgData name="Tartoni, Nicola (DLSLtd,RAL,SCI)" userId="1ff63fed-ce7c-4aa6-8f59-a097ab34966b" providerId="ADAL" clId="{7F9274E0-F210-40F8-82D8-48E4E3087D41}" dt="2021-07-16T09:17:28.927" v="1392" actId="14100"/>
          <ac:spMkLst>
            <pc:docMk/>
            <pc:sldMk cId="912321646" sldId="352"/>
            <ac:spMk id="2" creationId="{EA104BF7-B173-4570-B867-CAD8BFD6B6F6}"/>
          </ac:spMkLst>
        </pc:spChg>
      </pc:sldChg>
      <pc:sldChg chg="addSp modSp new mod ord">
        <pc:chgData name="Tartoni, Nicola (DLSLtd,RAL,SCI)" userId="1ff63fed-ce7c-4aa6-8f59-a097ab34966b" providerId="ADAL" clId="{7F9274E0-F210-40F8-82D8-48E4E3087D41}" dt="2021-07-21T14:20:42.618" v="2261"/>
        <pc:sldMkLst>
          <pc:docMk/>
          <pc:sldMk cId="4039343396" sldId="353"/>
        </pc:sldMkLst>
        <pc:spChg chg="add mod">
          <ac:chgData name="Tartoni, Nicola (DLSLtd,RAL,SCI)" userId="1ff63fed-ce7c-4aa6-8f59-a097ab34966b" providerId="ADAL" clId="{7F9274E0-F210-40F8-82D8-48E4E3087D41}" dt="2021-07-16T13:01:31.306" v="1682" actId="20577"/>
          <ac:spMkLst>
            <pc:docMk/>
            <pc:sldMk cId="4039343396" sldId="353"/>
            <ac:spMk id="2" creationId="{8F35765A-269C-428D-95C0-9EFD3D4FEC6A}"/>
          </ac:spMkLst>
        </pc:spChg>
      </pc:sldChg>
      <pc:sldChg chg="del">
        <pc:chgData name="Tartoni, Nicola (DLSLtd,RAL,SCI)" userId="1ff63fed-ce7c-4aa6-8f59-a097ab34966b" providerId="ADAL" clId="{7F9274E0-F210-40F8-82D8-48E4E3087D41}" dt="2021-07-21T08:52:16.978" v="1686" actId="47"/>
        <pc:sldMkLst>
          <pc:docMk/>
          <pc:sldMk cId="814541629" sldId="354"/>
        </pc:sldMkLst>
      </pc:sldChg>
      <pc:sldChg chg="addSp delSp modSp mod setBg">
        <pc:chgData name="Tartoni, Nicola (DLSLtd,RAL,SCI)" userId="1ff63fed-ce7c-4aa6-8f59-a097ab34966b" providerId="ADAL" clId="{7F9274E0-F210-40F8-82D8-48E4E3087D41}" dt="2021-07-21T09:36:49.185" v="2249" actId="1076"/>
        <pc:sldMkLst>
          <pc:docMk/>
          <pc:sldMk cId="4271408591" sldId="355"/>
        </pc:sldMkLst>
        <pc:spChg chg="add mod">
          <ac:chgData name="Tartoni, Nicola (DLSLtd,RAL,SCI)" userId="1ff63fed-ce7c-4aa6-8f59-a097ab34966b" providerId="ADAL" clId="{7F9274E0-F210-40F8-82D8-48E4E3087D41}" dt="2021-07-21T09:36:49.185" v="2249" actId="1076"/>
          <ac:spMkLst>
            <pc:docMk/>
            <pc:sldMk cId="4271408591" sldId="355"/>
            <ac:spMk id="2" creationId="{2F87804D-F3AB-4CBF-8636-CC3F961E9F99}"/>
          </ac:spMkLst>
        </pc:spChg>
        <pc:spChg chg="add mod">
          <ac:chgData name="Tartoni, Nicola (DLSLtd,RAL,SCI)" userId="1ff63fed-ce7c-4aa6-8f59-a097ab34966b" providerId="ADAL" clId="{7F9274E0-F210-40F8-82D8-48E4E3087D41}" dt="2021-07-21T09:36:03.278" v="2247" actId="1076"/>
          <ac:spMkLst>
            <pc:docMk/>
            <pc:sldMk cId="4271408591" sldId="355"/>
            <ac:spMk id="3" creationId="{19FE7ADD-8D64-497B-93B5-3DDA8655F43E}"/>
          </ac:spMkLst>
        </pc:spChg>
        <pc:spChg chg="add del">
          <ac:chgData name="Tartoni, Nicola (DLSLtd,RAL,SCI)" userId="1ff63fed-ce7c-4aa6-8f59-a097ab34966b" providerId="ADAL" clId="{7F9274E0-F210-40F8-82D8-48E4E3087D41}" dt="2021-07-21T09:27:13.051" v="2066" actId="26606"/>
          <ac:spMkLst>
            <pc:docMk/>
            <pc:sldMk cId="4271408591" sldId="355"/>
            <ac:spMk id="8" creationId="{28762B31-C900-4C6E-BBA3-2AAFC37B5213}"/>
          </ac:spMkLst>
        </pc:spChg>
        <pc:spChg chg="add del">
          <ac:chgData name="Tartoni, Nicola (DLSLtd,RAL,SCI)" userId="1ff63fed-ce7c-4aa6-8f59-a097ab34966b" providerId="ADAL" clId="{7F9274E0-F210-40F8-82D8-48E4E3087D41}" dt="2021-07-21T09:27:13.051" v="2066" actId="26606"/>
          <ac:spMkLst>
            <pc:docMk/>
            <pc:sldMk cId="4271408591" sldId="355"/>
            <ac:spMk id="11" creationId="{A2679492-7988-4050-9056-542444452411}"/>
          </ac:spMkLst>
        </pc:spChg>
        <pc:spChg chg="add mod">
          <ac:chgData name="Tartoni, Nicola (DLSLtd,RAL,SCI)" userId="1ff63fed-ce7c-4aa6-8f59-a097ab34966b" providerId="ADAL" clId="{7F9274E0-F210-40F8-82D8-48E4E3087D41}" dt="2021-07-21T09:35:55.894" v="2246" actId="1076"/>
          <ac:spMkLst>
            <pc:docMk/>
            <pc:sldMk cId="4271408591" sldId="355"/>
            <ac:spMk id="12" creationId="{8E5E621C-D50A-4B56-963D-673EC5B57A4D}"/>
          </ac:spMkLst>
        </pc:spChg>
        <pc:spChg chg="add del">
          <ac:chgData name="Tartoni, Nicola (DLSLtd,RAL,SCI)" userId="1ff63fed-ce7c-4aa6-8f59-a097ab34966b" providerId="ADAL" clId="{7F9274E0-F210-40F8-82D8-48E4E3087D41}" dt="2021-07-21T09:27:13.051" v="2066" actId="26606"/>
          <ac:spMkLst>
            <pc:docMk/>
            <pc:sldMk cId="4271408591" sldId="355"/>
            <ac:spMk id="13" creationId="{B091B163-7D61-4891-ABCF-5C13D9C418D0}"/>
          </ac:spMkLst>
        </pc:spChg>
        <pc:spChg chg="add mod">
          <ac:chgData name="Tartoni, Nicola (DLSLtd,RAL,SCI)" userId="1ff63fed-ce7c-4aa6-8f59-a097ab34966b" providerId="ADAL" clId="{7F9274E0-F210-40F8-82D8-48E4E3087D41}" dt="2021-07-21T09:35:35.714" v="2240" actId="1076"/>
          <ac:spMkLst>
            <pc:docMk/>
            <pc:sldMk cId="4271408591" sldId="355"/>
            <ac:spMk id="14" creationId="{BFD9B055-E228-41BC-935D-70A62FAC3CA8}"/>
          </ac:spMkLst>
        </pc:spChg>
        <pc:spChg chg="add mod">
          <ac:chgData name="Tartoni, Nicola (DLSLtd,RAL,SCI)" userId="1ff63fed-ce7c-4aa6-8f59-a097ab34966b" providerId="ADAL" clId="{7F9274E0-F210-40F8-82D8-48E4E3087D41}" dt="2021-07-21T09:35:32.496" v="2239" actId="1076"/>
          <ac:spMkLst>
            <pc:docMk/>
            <pc:sldMk cId="4271408591" sldId="355"/>
            <ac:spMk id="16" creationId="{D3C55DB2-8EE8-4E7F-8F8A-FAD339046D1A}"/>
          </ac:spMkLst>
        </pc:spChg>
        <pc:spChg chg="add">
          <ac:chgData name="Tartoni, Nicola (DLSLtd,RAL,SCI)" userId="1ff63fed-ce7c-4aa6-8f59-a097ab34966b" providerId="ADAL" clId="{7F9274E0-F210-40F8-82D8-48E4E3087D41}" dt="2021-07-21T09:27:13.067" v="2067" actId="26606"/>
          <ac:spMkLst>
            <pc:docMk/>
            <pc:sldMk cId="4271408591" sldId="355"/>
            <ac:spMk id="17" creationId="{131BAD53-4E89-4F62-BBB7-26359763ED39}"/>
          </ac:spMkLst>
        </pc:spChg>
        <pc:spChg chg="add">
          <ac:chgData name="Tartoni, Nicola (DLSLtd,RAL,SCI)" userId="1ff63fed-ce7c-4aa6-8f59-a097ab34966b" providerId="ADAL" clId="{7F9274E0-F210-40F8-82D8-48E4E3087D41}" dt="2021-07-21T09:27:13.067" v="2067" actId="26606"/>
          <ac:spMkLst>
            <pc:docMk/>
            <pc:sldMk cId="4271408591" sldId="355"/>
            <ac:spMk id="18" creationId="{62756DA2-40EB-4C6F-B962-5822FFB54FB6}"/>
          </ac:spMkLst>
        </pc:spChg>
        <pc:spChg chg="add del">
          <ac:chgData name="Tartoni, Nicola (DLSLtd,RAL,SCI)" userId="1ff63fed-ce7c-4aa6-8f59-a097ab34966b" providerId="ADAL" clId="{7F9274E0-F210-40F8-82D8-48E4E3087D41}" dt="2021-07-21T09:28:53.187" v="2073" actId="478"/>
          <ac:spMkLst>
            <pc:docMk/>
            <pc:sldMk cId="4271408591" sldId="355"/>
            <ac:spMk id="19" creationId="{0CFC801C-7C7F-44B5-B2FB-B842C3387BCE}"/>
          </ac:spMkLst>
        </pc:spChg>
        <pc:picChg chg="mod">
          <ac:chgData name="Tartoni, Nicola (DLSLtd,RAL,SCI)" userId="1ff63fed-ce7c-4aa6-8f59-a097ab34966b" providerId="ADAL" clId="{7F9274E0-F210-40F8-82D8-48E4E3087D41}" dt="2021-07-21T09:35:16.144" v="2234" actId="1076"/>
          <ac:picMkLst>
            <pc:docMk/>
            <pc:sldMk cId="4271408591" sldId="355"/>
            <ac:picMk id="4" creationId="{1D3F79DD-E46F-494F-8DD1-C0578D3AFD09}"/>
          </ac:picMkLst>
        </pc:picChg>
        <pc:cxnChg chg="add mod">
          <ac:chgData name="Tartoni, Nicola (DLSLtd,RAL,SCI)" userId="1ff63fed-ce7c-4aa6-8f59-a097ab34966b" providerId="ADAL" clId="{7F9274E0-F210-40F8-82D8-48E4E3087D41}" dt="2021-07-21T09:36:09.184" v="2248" actId="14100"/>
          <ac:cxnSpMkLst>
            <pc:docMk/>
            <pc:sldMk cId="4271408591" sldId="355"/>
            <ac:cxnSpMk id="6" creationId="{0D6A2392-D13F-4ADD-8B59-CBB412030193}"/>
          </ac:cxnSpMkLst>
        </pc:cxnChg>
        <pc:cxnChg chg="add del">
          <ac:chgData name="Tartoni, Nicola (DLSLtd,RAL,SCI)" userId="1ff63fed-ce7c-4aa6-8f59-a097ab34966b" providerId="ADAL" clId="{7F9274E0-F210-40F8-82D8-48E4E3087D41}" dt="2021-07-21T09:27:13.051" v="2066" actId="26606"/>
          <ac:cxnSpMkLst>
            <pc:docMk/>
            <pc:sldMk cId="4271408591" sldId="355"/>
            <ac:cxnSpMk id="15" creationId="{C49DA8F6-BCC1-4447-B54C-57856834B94B}"/>
          </ac:cxnSpMkLst>
        </pc:cxnChg>
        <pc:cxnChg chg="add mod">
          <ac:chgData name="Tartoni, Nicola (DLSLtd,RAL,SCI)" userId="1ff63fed-ce7c-4aa6-8f59-a097ab34966b" providerId="ADAL" clId="{7F9274E0-F210-40F8-82D8-48E4E3087D41}" dt="2021-07-21T09:35:52.778" v="2245" actId="1076"/>
          <ac:cxnSpMkLst>
            <pc:docMk/>
            <pc:sldMk cId="4271408591" sldId="355"/>
            <ac:cxnSpMk id="20" creationId="{3A7C32C5-4A2C-4059-A721-E0F29A252A3C}"/>
          </ac:cxnSpMkLst>
        </pc:cxnChg>
        <pc:cxnChg chg="add mod">
          <ac:chgData name="Tartoni, Nicola (DLSLtd,RAL,SCI)" userId="1ff63fed-ce7c-4aa6-8f59-a097ab34966b" providerId="ADAL" clId="{7F9274E0-F210-40F8-82D8-48E4E3087D41}" dt="2021-07-21T09:35:18.770" v="2235" actId="1076"/>
          <ac:cxnSpMkLst>
            <pc:docMk/>
            <pc:sldMk cId="4271408591" sldId="355"/>
            <ac:cxnSpMk id="21" creationId="{FCA0DF28-9E2F-4C33-8EA5-9B8F7C245723}"/>
          </ac:cxnSpMkLst>
        </pc:cxnChg>
        <pc:cxnChg chg="add mod">
          <ac:chgData name="Tartoni, Nicola (DLSLtd,RAL,SCI)" userId="1ff63fed-ce7c-4aa6-8f59-a097ab34966b" providerId="ADAL" clId="{7F9274E0-F210-40F8-82D8-48E4E3087D41}" dt="2021-07-21T09:35:39.692" v="2241" actId="1076"/>
          <ac:cxnSpMkLst>
            <pc:docMk/>
            <pc:sldMk cId="4271408591" sldId="355"/>
            <ac:cxnSpMk id="22" creationId="{FF7C0755-D630-4434-87E4-ECFB263852DD}"/>
          </ac:cxnSpMkLst>
        </pc:cxnChg>
      </pc:sldChg>
      <pc:sldChg chg="addSp delSp modSp mod ord">
        <pc:chgData name="Tartoni, Nicola (DLSLtd,RAL,SCI)" userId="1ff63fed-ce7c-4aa6-8f59-a097ab34966b" providerId="ADAL" clId="{7F9274E0-F210-40F8-82D8-48E4E3087D41}" dt="2021-07-29T08:58:42.356" v="2654" actId="1076"/>
        <pc:sldMkLst>
          <pc:docMk/>
          <pc:sldMk cId="2892933964" sldId="356"/>
        </pc:sldMkLst>
        <pc:spChg chg="add mod">
          <ac:chgData name="Tartoni, Nicola (DLSLtd,RAL,SCI)" userId="1ff63fed-ce7c-4aa6-8f59-a097ab34966b" providerId="ADAL" clId="{7F9274E0-F210-40F8-82D8-48E4E3087D41}" dt="2021-07-29T08:49:39.824" v="2633" actId="113"/>
          <ac:spMkLst>
            <pc:docMk/>
            <pc:sldMk cId="2892933964" sldId="356"/>
            <ac:spMk id="2" creationId="{C2A2E87C-E3B9-423E-8C74-6C6B31F51EE3}"/>
          </ac:spMkLst>
        </pc:spChg>
        <pc:spChg chg="add mod">
          <ac:chgData name="Tartoni, Nicola (DLSLtd,RAL,SCI)" userId="1ff63fed-ce7c-4aa6-8f59-a097ab34966b" providerId="ADAL" clId="{7F9274E0-F210-40F8-82D8-48E4E3087D41}" dt="2021-07-29T08:58:42.356" v="2654" actId="1076"/>
          <ac:spMkLst>
            <pc:docMk/>
            <pc:sldMk cId="2892933964" sldId="356"/>
            <ac:spMk id="3" creationId="{C7E65847-2801-4F1E-B4EB-C0B7486BCC13}"/>
          </ac:spMkLst>
        </pc:spChg>
        <pc:spChg chg="mod ord">
          <ac:chgData name="Tartoni, Nicola (DLSLtd,RAL,SCI)" userId="1ff63fed-ce7c-4aa6-8f59-a097ab34966b" providerId="ADAL" clId="{7F9274E0-F210-40F8-82D8-48E4E3087D41}" dt="2021-07-29T08:44:36.432" v="2483" actId="21"/>
          <ac:spMkLst>
            <pc:docMk/>
            <pc:sldMk cId="2892933964" sldId="356"/>
            <ac:spMk id="6" creationId="{C1D80CA6-F341-42F2-97FD-836A0C6641D8}"/>
          </ac:spMkLst>
        </pc:spChg>
        <pc:spChg chg="add mod">
          <ac:chgData name="Tartoni, Nicola (DLSLtd,RAL,SCI)" userId="1ff63fed-ce7c-4aa6-8f59-a097ab34966b" providerId="ADAL" clId="{7F9274E0-F210-40F8-82D8-48E4E3087D41}" dt="2021-07-29T08:51:15.220" v="2647" actId="20577"/>
          <ac:spMkLst>
            <pc:docMk/>
            <pc:sldMk cId="2892933964" sldId="356"/>
            <ac:spMk id="7" creationId="{FA7E4CF8-B121-4C78-9311-A79A4DBE925F}"/>
          </ac:spMkLst>
        </pc:spChg>
        <pc:spChg chg="add">
          <ac:chgData name="Tartoni, Nicola (DLSLtd,RAL,SCI)" userId="1ff63fed-ce7c-4aa6-8f59-a097ab34966b" providerId="ADAL" clId="{7F9274E0-F210-40F8-82D8-48E4E3087D41}" dt="2021-07-29T08:43:52.261" v="2482" actId="26606"/>
          <ac:spMkLst>
            <pc:docMk/>
            <pc:sldMk cId="2892933964" sldId="356"/>
            <ac:spMk id="15" creationId="{922F19F4-FE70-43DC-856F-2CE5F521DC48}"/>
          </ac:spMkLst>
        </pc:spChg>
        <pc:spChg chg="add">
          <ac:chgData name="Tartoni, Nicola (DLSLtd,RAL,SCI)" userId="1ff63fed-ce7c-4aa6-8f59-a097ab34966b" providerId="ADAL" clId="{7F9274E0-F210-40F8-82D8-48E4E3087D41}" dt="2021-07-29T08:43:52.261" v="2482" actId="26606"/>
          <ac:spMkLst>
            <pc:docMk/>
            <pc:sldMk cId="2892933964" sldId="356"/>
            <ac:spMk id="22" creationId="{D5B0017B-2ECA-49AF-B397-DC140825DF8D}"/>
          </ac:spMkLst>
        </pc:spChg>
        <pc:spChg chg="add">
          <ac:chgData name="Tartoni, Nicola (DLSLtd,RAL,SCI)" userId="1ff63fed-ce7c-4aa6-8f59-a097ab34966b" providerId="ADAL" clId="{7F9274E0-F210-40F8-82D8-48E4E3087D41}" dt="2021-07-29T08:43:52.261" v="2482" actId="26606"/>
          <ac:spMkLst>
            <pc:docMk/>
            <pc:sldMk cId="2892933964" sldId="356"/>
            <ac:spMk id="24" creationId="{395ECC94-3D5E-46A7-A7A1-DE807E1563B4}"/>
          </ac:spMkLst>
        </pc:spChg>
        <pc:spChg chg="add">
          <ac:chgData name="Tartoni, Nicola (DLSLtd,RAL,SCI)" userId="1ff63fed-ce7c-4aa6-8f59-a097ab34966b" providerId="ADAL" clId="{7F9274E0-F210-40F8-82D8-48E4E3087D41}" dt="2021-07-29T08:43:52.261" v="2482" actId="26606"/>
          <ac:spMkLst>
            <pc:docMk/>
            <pc:sldMk cId="2892933964" sldId="356"/>
            <ac:spMk id="26" creationId="{7E549738-9961-462D-81B7-4A7A44691102}"/>
          </ac:spMkLst>
        </pc:spChg>
        <pc:grpChg chg="add">
          <ac:chgData name="Tartoni, Nicola (DLSLtd,RAL,SCI)" userId="1ff63fed-ce7c-4aa6-8f59-a097ab34966b" providerId="ADAL" clId="{7F9274E0-F210-40F8-82D8-48E4E3087D41}" dt="2021-07-29T08:43:52.261" v="2482" actId="26606"/>
          <ac:grpSpMkLst>
            <pc:docMk/>
            <pc:sldMk cId="2892933964" sldId="356"/>
            <ac:grpSpMk id="17" creationId="{AE1C45F0-260A-458C-96ED-C1F6D2151219}"/>
          </ac:grpSpMkLst>
        </pc:grpChg>
        <pc:picChg chg="mod ord">
          <ac:chgData name="Tartoni, Nicola (DLSLtd,RAL,SCI)" userId="1ff63fed-ce7c-4aa6-8f59-a097ab34966b" providerId="ADAL" clId="{7F9274E0-F210-40F8-82D8-48E4E3087D41}" dt="2021-07-29T08:43:52.261" v="2482" actId="26606"/>
          <ac:picMkLst>
            <pc:docMk/>
            <pc:sldMk cId="2892933964" sldId="356"/>
            <ac:picMk id="4" creationId="{2549744D-F4C2-4231-8EDB-FAD89320E39C}"/>
          </ac:picMkLst>
        </pc:picChg>
        <pc:picChg chg="mod ord">
          <ac:chgData name="Tartoni, Nicola (DLSLtd,RAL,SCI)" userId="1ff63fed-ce7c-4aa6-8f59-a097ab34966b" providerId="ADAL" clId="{7F9274E0-F210-40F8-82D8-48E4E3087D41}" dt="2021-07-29T08:43:52.261" v="2482" actId="26606"/>
          <ac:picMkLst>
            <pc:docMk/>
            <pc:sldMk cId="2892933964" sldId="356"/>
            <ac:picMk id="5" creationId="{43904140-63E1-434B-8B1D-291DACA487F7}"/>
          </ac:picMkLst>
        </pc:picChg>
        <pc:cxnChg chg="del">
          <ac:chgData name="Tartoni, Nicola (DLSLtd,RAL,SCI)" userId="1ff63fed-ce7c-4aa6-8f59-a097ab34966b" providerId="ADAL" clId="{7F9274E0-F210-40F8-82D8-48E4E3087D41}" dt="2021-07-29T08:43:52.261" v="2482" actId="26606"/>
          <ac:cxnSpMkLst>
            <pc:docMk/>
            <pc:sldMk cId="2892933964" sldId="356"/>
            <ac:cxnSpMk id="10" creationId="{4D56677B-C0B7-4DAC-ACAD-8054FF1B599A}"/>
          </ac:cxnSpMkLst>
        </pc:cxnChg>
        <pc:cxnChg chg="add">
          <ac:chgData name="Tartoni, Nicola (DLSLtd,RAL,SCI)" userId="1ff63fed-ce7c-4aa6-8f59-a097ab34966b" providerId="ADAL" clId="{7F9274E0-F210-40F8-82D8-48E4E3087D41}" dt="2021-07-29T08:43:52.261" v="2482" actId="26606"/>
          <ac:cxnSpMkLst>
            <pc:docMk/>
            <pc:sldMk cId="2892933964" sldId="356"/>
            <ac:cxnSpMk id="28" creationId="{6CF1BAF6-AD41-4082-B212-8A1F9A2E8779}"/>
          </ac:cxnSpMkLst>
        </pc:cxnChg>
      </pc:sldChg>
      <pc:sldChg chg="modSp new mod">
        <pc:chgData name="Tartoni, Nicola (DLSLtd,RAL,SCI)" userId="1ff63fed-ce7c-4aa6-8f59-a097ab34966b" providerId="ADAL" clId="{7F9274E0-F210-40F8-82D8-48E4E3087D41}" dt="2021-08-06T13:19:32.931" v="3640" actId="2711"/>
        <pc:sldMkLst>
          <pc:docMk/>
          <pc:sldMk cId="3108887365" sldId="357"/>
        </pc:sldMkLst>
        <pc:spChg chg="mod">
          <ac:chgData name="Tartoni, Nicola (DLSLtd,RAL,SCI)" userId="1ff63fed-ce7c-4aa6-8f59-a097ab34966b" providerId="ADAL" clId="{7F9274E0-F210-40F8-82D8-48E4E3087D41}" dt="2021-07-21T09:08:35.222" v="1809" actId="2711"/>
          <ac:spMkLst>
            <pc:docMk/>
            <pc:sldMk cId="3108887365" sldId="357"/>
            <ac:spMk id="2" creationId="{87E69382-D98B-41D3-A114-E62E5D89DFC0}"/>
          </ac:spMkLst>
        </pc:spChg>
        <pc:spChg chg="mod">
          <ac:chgData name="Tartoni, Nicola (DLSLtd,RAL,SCI)" userId="1ff63fed-ce7c-4aa6-8f59-a097ab34966b" providerId="ADAL" clId="{7F9274E0-F210-40F8-82D8-48E4E3087D41}" dt="2021-08-06T13:19:32.931" v="3640" actId="2711"/>
          <ac:spMkLst>
            <pc:docMk/>
            <pc:sldMk cId="3108887365" sldId="357"/>
            <ac:spMk id="3" creationId="{ABA1898E-60BF-4ADF-B1AC-FD38AB75DE8F}"/>
          </ac:spMkLst>
        </pc:spChg>
      </pc:sldChg>
      <pc:sldChg chg="modSp mod ord">
        <pc:chgData name="Tartoni, Nicola (DLSLtd,RAL,SCI)" userId="1ff63fed-ce7c-4aa6-8f59-a097ab34966b" providerId="ADAL" clId="{7F9274E0-F210-40F8-82D8-48E4E3087D41}" dt="2021-08-06T13:17:23.112" v="3453"/>
        <pc:sldMkLst>
          <pc:docMk/>
          <pc:sldMk cId="3169475565" sldId="565"/>
        </pc:sldMkLst>
        <pc:spChg chg="mod">
          <ac:chgData name="Tartoni, Nicola (DLSLtd,RAL,SCI)" userId="1ff63fed-ce7c-4aa6-8f59-a097ab34966b" providerId="ADAL" clId="{7F9274E0-F210-40F8-82D8-48E4E3087D41}" dt="2021-07-29T08:58:22.593" v="2653" actId="14100"/>
          <ac:spMkLst>
            <pc:docMk/>
            <pc:sldMk cId="3169475565" sldId="565"/>
            <ac:spMk id="11" creationId="{F497A19C-EE53-472F-A910-0C02D580FC37}"/>
          </ac:spMkLst>
        </pc:spChg>
      </pc:sldChg>
      <pc:sldChg chg="modSp mod ord">
        <pc:chgData name="Tartoni, Nicola (DLSLtd,RAL,SCI)" userId="1ff63fed-ce7c-4aa6-8f59-a097ab34966b" providerId="ADAL" clId="{7F9274E0-F210-40F8-82D8-48E4E3087D41}" dt="2021-07-29T08:58:06.478" v="2650" actId="255"/>
        <pc:sldMkLst>
          <pc:docMk/>
          <pc:sldMk cId="794520022" sldId="812"/>
        </pc:sldMkLst>
        <pc:spChg chg="mod">
          <ac:chgData name="Tartoni, Nicola (DLSLtd,RAL,SCI)" userId="1ff63fed-ce7c-4aa6-8f59-a097ab34966b" providerId="ADAL" clId="{7F9274E0-F210-40F8-82D8-48E4E3087D41}" dt="2021-07-29T08:58:06.478" v="2650" actId="255"/>
          <ac:spMkLst>
            <pc:docMk/>
            <pc:sldMk cId="794520022" sldId="812"/>
            <ac:spMk id="5" creationId="{71BAD8BD-55DB-4A59-A1D1-AFF10F22B31D}"/>
          </ac:spMkLst>
        </pc:spChg>
      </pc:sldChg>
      <pc:sldChg chg="delSp modSp new del mod">
        <pc:chgData name="Tartoni, Nicola (DLSLtd,RAL,SCI)" userId="1ff63fed-ce7c-4aa6-8f59-a097ab34966b" providerId="ADAL" clId="{7F9274E0-F210-40F8-82D8-48E4E3087D41}" dt="2021-07-29T09:24:20.018" v="2707" actId="47"/>
        <pc:sldMkLst>
          <pc:docMk/>
          <pc:sldMk cId="2266436155" sldId="814"/>
        </pc:sldMkLst>
        <pc:spChg chg="mod">
          <ac:chgData name="Tartoni, Nicola (DLSLtd,RAL,SCI)" userId="1ff63fed-ce7c-4aa6-8f59-a097ab34966b" providerId="ADAL" clId="{7F9274E0-F210-40F8-82D8-48E4E3087D41}" dt="2021-07-29T09:22:18.240" v="2700" actId="1076"/>
          <ac:spMkLst>
            <pc:docMk/>
            <pc:sldMk cId="2266436155" sldId="814"/>
            <ac:spMk id="2" creationId="{E37FBB3B-7B1F-4972-AAE5-A29C6BF51440}"/>
          </ac:spMkLst>
        </pc:spChg>
        <pc:spChg chg="del">
          <ac:chgData name="Tartoni, Nicola (DLSLtd,RAL,SCI)" userId="1ff63fed-ce7c-4aa6-8f59-a097ab34966b" providerId="ADAL" clId="{7F9274E0-F210-40F8-82D8-48E4E3087D41}" dt="2021-07-29T09:17:41.267" v="2699" actId="478"/>
          <ac:spMkLst>
            <pc:docMk/>
            <pc:sldMk cId="2266436155" sldId="814"/>
            <ac:spMk id="3" creationId="{66A0218A-702C-4F63-A745-463FC276F052}"/>
          </ac:spMkLst>
        </pc:spChg>
      </pc:sldChg>
      <pc:sldChg chg="addSp delSp modSp add del mod">
        <pc:chgData name="Tartoni, Nicola (DLSLtd,RAL,SCI)" userId="1ff63fed-ce7c-4aa6-8f59-a097ab34966b" providerId="ADAL" clId="{7F9274E0-F210-40F8-82D8-48E4E3087D41}" dt="2021-07-29T13:46:34.974" v="3384" actId="47"/>
        <pc:sldMkLst>
          <pc:docMk/>
          <pc:sldMk cId="3898375087" sldId="814"/>
        </pc:sldMkLst>
        <pc:spChg chg="mod">
          <ac:chgData name="Tartoni, Nicola (DLSLtd,RAL,SCI)" userId="1ff63fed-ce7c-4aa6-8f59-a097ab34966b" providerId="ADAL" clId="{7F9274E0-F210-40F8-82D8-48E4E3087D41}" dt="2021-07-29T13:23:26.485" v="2910" actId="164"/>
          <ac:spMkLst>
            <pc:docMk/>
            <pc:sldMk cId="3898375087" sldId="814"/>
            <ac:spMk id="4" creationId="{74A63844-A676-4775-8D90-D78498E06BA6}"/>
          </ac:spMkLst>
        </pc:spChg>
        <pc:spChg chg="mod">
          <ac:chgData name="Tartoni, Nicola (DLSLtd,RAL,SCI)" userId="1ff63fed-ce7c-4aa6-8f59-a097ab34966b" providerId="ADAL" clId="{7F9274E0-F210-40F8-82D8-48E4E3087D41}" dt="2021-07-29T13:23:26.485" v="2910" actId="164"/>
          <ac:spMkLst>
            <pc:docMk/>
            <pc:sldMk cId="3898375087" sldId="814"/>
            <ac:spMk id="5" creationId="{5AB54F2C-5C26-4C43-9E3C-ECEE5D342EE8}"/>
          </ac:spMkLst>
        </pc:spChg>
        <pc:spChg chg="mod">
          <ac:chgData name="Tartoni, Nicola (DLSLtd,RAL,SCI)" userId="1ff63fed-ce7c-4aa6-8f59-a097ab34966b" providerId="ADAL" clId="{7F9274E0-F210-40F8-82D8-48E4E3087D41}" dt="2021-07-29T13:23:26.485" v="2910" actId="164"/>
          <ac:spMkLst>
            <pc:docMk/>
            <pc:sldMk cId="3898375087" sldId="814"/>
            <ac:spMk id="8" creationId="{901C8970-A7AB-4670-B88E-62F76CA09319}"/>
          </ac:spMkLst>
        </pc:spChg>
        <pc:spChg chg="del">
          <ac:chgData name="Tartoni, Nicola (DLSLtd,RAL,SCI)" userId="1ff63fed-ce7c-4aa6-8f59-a097ab34966b" providerId="ADAL" clId="{7F9274E0-F210-40F8-82D8-48E4E3087D41}" dt="2021-07-29T13:02:01.937" v="2728" actId="478"/>
          <ac:spMkLst>
            <pc:docMk/>
            <pc:sldMk cId="3898375087" sldId="814"/>
            <ac:spMk id="13" creationId="{A4DC4D33-868D-441C-8E5B-7DF368232448}"/>
          </ac:spMkLst>
        </pc:spChg>
        <pc:spChg chg="del">
          <ac:chgData name="Tartoni, Nicola (DLSLtd,RAL,SCI)" userId="1ff63fed-ce7c-4aa6-8f59-a097ab34966b" providerId="ADAL" clId="{7F9274E0-F210-40F8-82D8-48E4E3087D41}" dt="2021-07-29T13:02:25.830" v="2733" actId="478"/>
          <ac:spMkLst>
            <pc:docMk/>
            <pc:sldMk cId="3898375087" sldId="814"/>
            <ac:spMk id="15" creationId="{983D0D22-5DBF-4F00-A952-E99411FE02DF}"/>
          </ac:spMkLst>
        </pc:spChg>
        <pc:spChg chg="del">
          <ac:chgData name="Tartoni, Nicola (DLSLtd,RAL,SCI)" userId="1ff63fed-ce7c-4aa6-8f59-a097ab34966b" providerId="ADAL" clId="{7F9274E0-F210-40F8-82D8-48E4E3087D41}" dt="2021-07-29T13:02:05.059" v="2729" actId="478"/>
          <ac:spMkLst>
            <pc:docMk/>
            <pc:sldMk cId="3898375087" sldId="814"/>
            <ac:spMk id="21" creationId="{FA653930-69D8-46F1-A09C-B1EE4EEB9C66}"/>
          </ac:spMkLst>
        </pc:spChg>
        <pc:spChg chg="del mod">
          <ac:chgData name="Tartoni, Nicola (DLSLtd,RAL,SCI)" userId="1ff63fed-ce7c-4aa6-8f59-a097ab34966b" providerId="ADAL" clId="{7F9274E0-F210-40F8-82D8-48E4E3087D41}" dt="2021-07-29T13:03:21.144" v="2753" actId="478"/>
          <ac:spMkLst>
            <pc:docMk/>
            <pc:sldMk cId="3898375087" sldId="814"/>
            <ac:spMk id="22" creationId="{180B085C-B4F6-4C4B-8125-429EC15F6BF8}"/>
          </ac:spMkLst>
        </pc:spChg>
        <pc:spChg chg="del">
          <ac:chgData name="Tartoni, Nicola (DLSLtd,RAL,SCI)" userId="1ff63fed-ce7c-4aa6-8f59-a097ab34966b" providerId="ADAL" clId="{7F9274E0-F210-40F8-82D8-48E4E3087D41}" dt="2021-07-29T13:02:09.454" v="2730" actId="478"/>
          <ac:spMkLst>
            <pc:docMk/>
            <pc:sldMk cId="3898375087" sldId="814"/>
            <ac:spMk id="24" creationId="{AD5056CA-5135-41E7-833B-D22ECF5BABDF}"/>
          </ac:spMkLst>
        </pc:spChg>
        <pc:spChg chg="del">
          <ac:chgData name="Tartoni, Nicola (DLSLtd,RAL,SCI)" userId="1ff63fed-ce7c-4aa6-8f59-a097ab34966b" providerId="ADAL" clId="{7F9274E0-F210-40F8-82D8-48E4E3087D41}" dt="2021-07-29T13:02:19.172" v="2731" actId="478"/>
          <ac:spMkLst>
            <pc:docMk/>
            <pc:sldMk cId="3898375087" sldId="814"/>
            <ac:spMk id="25" creationId="{3313BDE5-14CA-4082-808C-F478AE2B4074}"/>
          </ac:spMkLst>
        </pc:spChg>
        <pc:spChg chg="del">
          <ac:chgData name="Tartoni, Nicola (DLSLtd,RAL,SCI)" userId="1ff63fed-ce7c-4aa6-8f59-a097ab34966b" providerId="ADAL" clId="{7F9274E0-F210-40F8-82D8-48E4E3087D41}" dt="2021-07-29T13:02:19.172" v="2731" actId="478"/>
          <ac:spMkLst>
            <pc:docMk/>
            <pc:sldMk cId="3898375087" sldId="814"/>
            <ac:spMk id="26" creationId="{EB9B5535-3370-414B-86BD-7BB7143C0DCD}"/>
          </ac:spMkLst>
        </pc:spChg>
        <pc:spChg chg="del">
          <ac:chgData name="Tartoni, Nicola (DLSLtd,RAL,SCI)" userId="1ff63fed-ce7c-4aa6-8f59-a097ab34966b" providerId="ADAL" clId="{7F9274E0-F210-40F8-82D8-48E4E3087D41}" dt="2021-07-29T13:02:19.172" v="2731" actId="478"/>
          <ac:spMkLst>
            <pc:docMk/>
            <pc:sldMk cId="3898375087" sldId="814"/>
            <ac:spMk id="27" creationId="{E0E67C2A-03F6-4609-B125-6ABF1769E0E1}"/>
          </ac:spMkLst>
        </pc:spChg>
        <pc:spChg chg="del">
          <ac:chgData name="Tartoni, Nicola (DLSLtd,RAL,SCI)" userId="1ff63fed-ce7c-4aa6-8f59-a097ab34966b" providerId="ADAL" clId="{7F9274E0-F210-40F8-82D8-48E4E3087D41}" dt="2021-07-29T13:02:22.208" v="2732" actId="478"/>
          <ac:spMkLst>
            <pc:docMk/>
            <pc:sldMk cId="3898375087" sldId="814"/>
            <ac:spMk id="33" creationId="{3F015B5F-BF90-4C08-A8DC-70AE077A3398}"/>
          </ac:spMkLst>
        </pc:spChg>
        <pc:spChg chg="add del">
          <ac:chgData name="Tartoni, Nicola (DLSLtd,RAL,SCI)" userId="1ff63fed-ce7c-4aa6-8f59-a097ab34966b" providerId="ADAL" clId="{7F9274E0-F210-40F8-82D8-48E4E3087D41}" dt="2021-07-29T13:07:38.290" v="2791" actId="478"/>
          <ac:spMkLst>
            <pc:docMk/>
            <pc:sldMk cId="3898375087" sldId="814"/>
            <ac:spMk id="48" creationId="{A154B68A-0522-48C3-BBDB-EE2727F236C1}"/>
          </ac:spMkLst>
        </pc:spChg>
        <pc:spChg chg="add mod">
          <ac:chgData name="Tartoni, Nicola (DLSLtd,RAL,SCI)" userId="1ff63fed-ce7c-4aa6-8f59-a097ab34966b" providerId="ADAL" clId="{7F9274E0-F210-40F8-82D8-48E4E3087D41}" dt="2021-07-29T13:23:26.485" v="2910" actId="164"/>
          <ac:spMkLst>
            <pc:docMk/>
            <pc:sldMk cId="3898375087" sldId="814"/>
            <ac:spMk id="56" creationId="{5422E209-50E5-4B2F-948B-4032BB1FD37B}"/>
          </ac:spMkLst>
        </pc:spChg>
        <pc:spChg chg="add mod">
          <ac:chgData name="Tartoni, Nicola (DLSLtd,RAL,SCI)" userId="1ff63fed-ce7c-4aa6-8f59-a097ab34966b" providerId="ADAL" clId="{7F9274E0-F210-40F8-82D8-48E4E3087D41}" dt="2021-07-29T13:23:26.485" v="2910" actId="164"/>
          <ac:spMkLst>
            <pc:docMk/>
            <pc:sldMk cId="3898375087" sldId="814"/>
            <ac:spMk id="65" creationId="{6CC2FFD2-BE52-42E2-9F95-C8C1F9A32B2C}"/>
          </ac:spMkLst>
        </pc:spChg>
        <pc:spChg chg="add mod">
          <ac:chgData name="Tartoni, Nicola (DLSLtd,RAL,SCI)" userId="1ff63fed-ce7c-4aa6-8f59-a097ab34966b" providerId="ADAL" clId="{7F9274E0-F210-40F8-82D8-48E4E3087D41}" dt="2021-07-29T13:23:26.485" v="2910" actId="164"/>
          <ac:spMkLst>
            <pc:docMk/>
            <pc:sldMk cId="3898375087" sldId="814"/>
            <ac:spMk id="66" creationId="{A12DFDCB-5303-4D84-9D81-521DFF6A2DCD}"/>
          </ac:spMkLst>
        </pc:spChg>
        <pc:spChg chg="add mod">
          <ac:chgData name="Tartoni, Nicola (DLSLtd,RAL,SCI)" userId="1ff63fed-ce7c-4aa6-8f59-a097ab34966b" providerId="ADAL" clId="{7F9274E0-F210-40F8-82D8-48E4E3087D41}" dt="2021-07-29T13:23:26.485" v="2910" actId="164"/>
          <ac:spMkLst>
            <pc:docMk/>
            <pc:sldMk cId="3898375087" sldId="814"/>
            <ac:spMk id="70" creationId="{D77FBCBD-FEA0-4178-8C30-9BF12CBC5CED}"/>
          </ac:spMkLst>
        </pc:spChg>
        <pc:spChg chg="add mod">
          <ac:chgData name="Tartoni, Nicola (DLSLtd,RAL,SCI)" userId="1ff63fed-ce7c-4aa6-8f59-a097ab34966b" providerId="ADAL" clId="{7F9274E0-F210-40F8-82D8-48E4E3087D41}" dt="2021-07-29T13:23:14.324" v="2909" actId="1076"/>
          <ac:spMkLst>
            <pc:docMk/>
            <pc:sldMk cId="3898375087" sldId="814"/>
            <ac:spMk id="71" creationId="{7DA10095-ABFC-45D8-92BB-ED515546D473}"/>
          </ac:spMkLst>
        </pc:spChg>
        <pc:grpChg chg="add mod">
          <ac:chgData name="Tartoni, Nicola (DLSLtd,RAL,SCI)" userId="1ff63fed-ce7c-4aa6-8f59-a097ab34966b" providerId="ADAL" clId="{7F9274E0-F210-40F8-82D8-48E4E3087D41}" dt="2021-07-29T13:23:26.485" v="2910" actId="164"/>
          <ac:grpSpMkLst>
            <pc:docMk/>
            <pc:sldMk cId="3898375087" sldId="814"/>
            <ac:grpSpMk id="72" creationId="{E918D4B6-9420-4C06-8B95-C9AD7D4A0964}"/>
          </ac:grpSpMkLst>
        </pc:grpChg>
        <pc:cxnChg chg="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7" creationId="{3907F6D9-E3BC-4C07-9E93-21FB94F49836}"/>
          </ac:cxnSpMkLst>
        </pc:cxnChg>
        <pc:cxnChg chg="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9" creationId="{81269321-E76F-4FB8-9700-1043B15E16AD}"/>
          </ac:cxnSpMkLst>
        </pc:cxnChg>
        <pc:cxnChg chg="del mod">
          <ac:chgData name="Tartoni, Nicola (DLSLtd,RAL,SCI)" userId="1ff63fed-ce7c-4aa6-8f59-a097ab34966b" providerId="ADAL" clId="{7F9274E0-F210-40F8-82D8-48E4E3087D41}" dt="2021-07-29T13:06:46.807" v="2789" actId="478"/>
          <ac:cxnSpMkLst>
            <pc:docMk/>
            <pc:sldMk cId="3898375087" sldId="814"/>
            <ac:cxnSpMk id="10" creationId="{ACBA6BA0-DFB2-419C-B9E0-60726B538D39}"/>
          </ac:cxnSpMkLst>
        </pc:cxnChg>
        <pc:cxnChg chg="del">
          <ac:chgData name="Tartoni, Nicola (DLSLtd,RAL,SCI)" userId="1ff63fed-ce7c-4aa6-8f59-a097ab34966b" providerId="ADAL" clId="{7F9274E0-F210-40F8-82D8-48E4E3087D41}" dt="2021-07-29T13:02:19.172" v="2731" actId="478"/>
          <ac:cxnSpMkLst>
            <pc:docMk/>
            <pc:sldMk cId="3898375087" sldId="814"/>
            <ac:cxnSpMk id="14" creationId="{D8E5BE9C-DC3C-46A5-BA2D-CBAC86634ED0}"/>
          </ac:cxnSpMkLst>
        </pc:cxnChg>
        <pc:cxnChg chg="del mod">
          <ac:chgData name="Tartoni, Nicola (DLSLtd,RAL,SCI)" userId="1ff63fed-ce7c-4aa6-8f59-a097ab34966b" providerId="ADAL" clId="{7F9274E0-F210-40F8-82D8-48E4E3087D41}" dt="2021-07-29T13:03:25.613" v="2755" actId="478"/>
          <ac:cxnSpMkLst>
            <pc:docMk/>
            <pc:sldMk cId="3898375087" sldId="814"/>
            <ac:cxnSpMk id="17" creationId="{8FD82369-6B84-4442-82EB-016162D617F3}"/>
          </ac:cxnSpMkLst>
        </pc:cxnChg>
        <pc:cxnChg chg="del">
          <ac:chgData name="Tartoni, Nicola (DLSLtd,RAL,SCI)" userId="1ff63fed-ce7c-4aa6-8f59-a097ab34966b" providerId="ADAL" clId="{7F9274E0-F210-40F8-82D8-48E4E3087D41}" dt="2021-07-29T13:02:19.172" v="2731" actId="478"/>
          <ac:cxnSpMkLst>
            <pc:docMk/>
            <pc:sldMk cId="3898375087" sldId="814"/>
            <ac:cxnSpMk id="18" creationId="{03AFA12B-00E0-471A-AB4F-8D6C206D1715}"/>
          </ac:cxnSpMkLst>
        </pc:cxnChg>
        <pc:cxnChg chg="del">
          <ac:chgData name="Tartoni, Nicola (DLSLtd,RAL,SCI)" userId="1ff63fed-ce7c-4aa6-8f59-a097ab34966b" providerId="ADAL" clId="{7F9274E0-F210-40F8-82D8-48E4E3087D41}" dt="2021-07-29T13:02:19.172" v="2731" actId="478"/>
          <ac:cxnSpMkLst>
            <pc:docMk/>
            <pc:sldMk cId="3898375087" sldId="814"/>
            <ac:cxnSpMk id="19" creationId="{D07ABD3F-55AF-40F2-9FF2-E752BAA78FEE}"/>
          </ac:cxnSpMkLst>
        </pc:cxnChg>
        <pc:cxnChg chg="del mod">
          <ac:chgData name="Tartoni, Nicola (DLSLtd,RAL,SCI)" userId="1ff63fed-ce7c-4aa6-8f59-a097ab34966b" providerId="ADAL" clId="{7F9274E0-F210-40F8-82D8-48E4E3087D41}" dt="2021-07-29T13:03:23.544" v="2754" actId="478"/>
          <ac:cxnSpMkLst>
            <pc:docMk/>
            <pc:sldMk cId="3898375087" sldId="814"/>
            <ac:cxnSpMk id="20" creationId="{08C07977-B1C5-4B5C-91BE-D3CEA409C167}"/>
          </ac:cxnSpMkLst>
        </pc:cxnChg>
        <pc:cxnChg chg="del">
          <ac:chgData name="Tartoni, Nicola (DLSLtd,RAL,SCI)" userId="1ff63fed-ce7c-4aa6-8f59-a097ab34966b" providerId="ADAL" clId="{7F9274E0-F210-40F8-82D8-48E4E3087D41}" dt="2021-07-29T13:02:19.172" v="2731" actId="478"/>
          <ac:cxnSpMkLst>
            <pc:docMk/>
            <pc:sldMk cId="3898375087" sldId="814"/>
            <ac:cxnSpMk id="23" creationId="{B5AF36FA-100B-4D1C-A527-E68DE123DFEA}"/>
          </ac:cxnSpMkLst>
        </pc:cxnChg>
        <pc:cxnChg chg="del">
          <ac:chgData name="Tartoni, Nicola (DLSLtd,RAL,SCI)" userId="1ff63fed-ce7c-4aa6-8f59-a097ab34966b" providerId="ADAL" clId="{7F9274E0-F210-40F8-82D8-48E4E3087D41}" dt="2021-07-29T13:02:19.172" v="2731" actId="478"/>
          <ac:cxnSpMkLst>
            <pc:docMk/>
            <pc:sldMk cId="3898375087" sldId="814"/>
            <ac:cxnSpMk id="28" creationId="{9F675448-93DA-448B-AD60-7C73F407D27F}"/>
          </ac:cxnSpMkLst>
        </pc:cxnChg>
        <pc:cxnChg chg="del">
          <ac:chgData name="Tartoni, Nicola (DLSLtd,RAL,SCI)" userId="1ff63fed-ce7c-4aa6-8f59-a097ab34966b" providerId="ADAL" clId="{7F9274E0-F210-40F8-82D8-48E4E3087D41}" dt="2021-07-29T13:02:19.172" v="2731" actId="478"/>
          <ac:cxnSpMkLst>
            <pc:docMk/>
            <pc:sldMk cId="3898375087" sldId="814"/>
            <ac:cxnSpMk id="29" creationId="{91D87B1B-9810-44FD-B701-87F9C9A69945}"/>
          </ac:cxnSpMkLst>
        </pc:cxnChg>
        <pc:cxnChg chg="del">
          <ac:chgData name="Tartoni, Nicola (DLSLtd,RAL,SCI)" userId="1ff63fed-ce7c-4aa6-8f59-a097ab34966b" providerId="ADAL" clId="{7F9274E0-F210-40F8-82D8-48E4E3087D41}" dt="2021-07-29T13:02:19.172" v="2731" actId="478"/>
          <ac:cxnSpMkLst>
            <pc:docMk/>
            <pc:sldMk cId="3898375087" sldId="814"/>
            <ac:cxnSpMk id="30" creationId="{DF3678C8-F86B-4EFF-A8BB-6F4C287AF83E}"/>
          </ac:cxnSpMkLst>
        </pc:cxnChg>
        <pc:cxnChg chg="del">
          <ac:chgData name="Tartoni, Nicola (DLSLtd,RAL,SCI)" userId="1ff63fed-ce7c-4aa6-8f59-a097ab34966b" providerId="ADAL" clId="{7F9274E0-F210-40F8-82D8-48E4E3087D41}" dt="2021-07-29T13:02:19.172" v="2731" actId="478"/>
          <ac:cxnSpMkLst>
            <pc:docMk/>
            <pc:sldMk cId="3898375087" sldId="814"/>
            <ac:cxnSpMk id="31" creationId="{6AC6BA22-351F-4086-9591-F278420F2F4F}"/>
          </ac:cxnSpMkLst>
        </pc:cxnChg>
        <pc:cxnChg chg="del">
          <ac:chgData name="Tartoni, Nicola (DLSLtd,RAL,SCI)" userId="1ff63fed-ce7c-4aa6-8f59-a097ab34966b" providerId="ADAL" clId="{7F9274E0-F210-40F8-82D8-48E4E3087D41}" dt="2021-07-29T13:02:19.172" v="2731" actId="478"/>
          <ac:cxnSpMkLst>
            <pc:docMk/>
            <pc:sldMk cId="3898375087" sldId="814"/>
            <ac:cxnSpMk id="32" creationId="{F69F3B04-B7D0-442F-8717-556590CD8975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34" creationId="{6D6E908E-C055-4F90-9F14-058885CAD438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35" creationId="{47582177-2F97-4841-985D-1089A999AE58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36" creationId="{1D5E8BAD-2B66-47D2-9854-250C2EEB71AC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37" creationId="{D51C888C-B840-46A6-BD82-4B291247C512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38" creationId="{098CB871-AAD0-495C-9B98-F4FA9DE2FE45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39" creationId="{D9FBBF9F-BB5B-48D7-844C-2B5915619BBC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40" creationId="{5BF4FDA3-8A45-41E7-805D-EB0C32AFD0C8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42" creationId="{2E783B47-6C09-42F6-825A-250150F27087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43" creationId="{43D0E2CD-07E9-4103-9C41-D4DC3B2EE4EC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44" creationId="{49D9E1B9-5777-4013-91BA-7C8906F0A645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45" creationId="{0240C676-A538-4107-9616-7BF6FE74B10B}"/>
          </ac:cxnSpMkLst>
        </pc:cxnChg>
        <pc:cxnChg chg="add del mod">
          <ac:chgData name="Tartoni, Nicola (DLSLtd,RAL,SCI)" userId="1ff63fed-ce7c-4aa6-8f59-a097ab34966b" providerId="ADAL" clId="{7F9274E0-F210-40F8-82D8-48E4E3087D41}" dt="2021-07-29T13:14:58.249" v="2815" actId="478"/>
          <ac:cxnSpMkLst>
            <pc:docMk/>
            <pc:sldMk cId="3898375087" sldId="814"/>
            <ac:cxnSpMk id="49" creationId="{5248BBA8-E781-41F7-B8FB-94413C21F3C1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50" creationId="{DD1153DC-ABB9-4C46-93ED-F36B8788D157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51" creationId="{9DA8C9A1-5E5D-4408-B6C9-A8F134355821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53" creationId="{4FF62EF8-EEE4-4EF8-92B9-8ADB92A7CD80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54" creationId="{D84C5E64-8B8B-4863-98CF-56A4A5D93F68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55" creationId="{0804B33F-9079-483A-9B39-F6C4AE252140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59" creationId="{8CB51347-B44B-453E-9537-053D31E3CF22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60" creationId="{DF4372E7-9467-402D-B36B-4C6126CAF7EC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62" creationId="{926578E0-43BB-4171-ACCE-B91B2D9FD153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64" creationId="{94D7B2F9-7FFB-4474-855E-E684B91AC890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67" creationId="{B7365824-F942-4C7E-9E73-4DDE8C2AD996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68" creationId="{9BB83FD4-F93A-43E1-BCC1-5401B7886BB4}"/>
          </ac:cxnSpMkLst>
        </pc:cxnChg>
        <pc:cxnChg chg="add mod">
          <ac:chgData name="Tartoni, Nicola (DLSLtd,RAL,SCI)" userId="1ff63fed-ce7c-4aa6-8f59-a097ab34966b" providerId="ADAL" clId="{7F9274E0-F210-40F8-82D8-48E4E3087D41}" dt="2021-07-29T13:23:26.485" v="2910" actId="164"/>
          <ac:cxnSpMkLst>
            <pc:docMk/>
            <pc:sldMk cId="3898375087" sldId="814"/>
            <ac:cxnSpMk id="69" creationId="{25BBCE43-DBA0-4F6E-B477-4F3FFDB6D69D}"/>
          </ac:cxnSpMkLst>
        </pc:cxnChg>
      </pc:sldChg>
      <pc:sldChg chg="add del">
        <pc:chgData name="Tartoni, Nicola (DLSLtd,RAL,SCI)" userId="1ff63fed-ce7c-4aa6-8f59-a097ab34966b" providerId="ADAL" clId="{7F9274E0-F210-40F8-82D8-48E4E3087D41}" dt="2021-07-29T09:22:23.274" v="2702" actId="47"/>
        <pc:sldMkLst>
          <pc:docMk/>
          <pc:sldMk cId="621970480" sldId="815"/>
        </pc:sldMkLst>
      </pc:sldChg>
      <pc:sldChg chg="modSp new mod">
        <pc:chgData name="Tartoni, Nicola (DLSLtd,RAL,SCI)" userId="1ff63fed-ce7c-4aa6-8f59-a097ab34966b" providerId="ADAL" clId="{7F9274E0-F210-40F8-82D8-48E4E3087D41}" dt="2021-08-06T13:23:02.340" v="3828" actId="2711"/>
        <pc:sldMkLst>
          <pc:docMk/>
          <pc:sldMk cId="2227717020" sldId="816"/>
        </pc:sldMkLst>
        <pc:spChg chg="mod">
          <ac:chgData name="Tartoni, Nicola (DLSLtd,RAL,SCI)" userId="1ff63fed-ce7c-4aa6-8f59-a097ab34966b" providerId="ADAL" clId="{7F9274E0-F210-40F8-82D8-48E4E3087D41}" dt="2021-08-06T13:23:02.340" v="3828" actId="2711"/>
          <ac:spMkLst>
            <pc:docMk/>
            <pc:sldMk cId="2227717020" sldId="816"/>
            <ac:spMk id="2" creationId="{15FF7836-C2F5-4DDA-8E0F-A0D8F0BBB13A}"/>
          </ac:spMkLst>
        </pc:spChg>
      </pc:sldChg>
      <pc:sldChg chg="modSp add mod">
        <pc:chgData name="Tartoni, Nicola (DLSLtd,RAL,SCI)" userId="1ff63fed-ce7c-4aa6-8f59-a097ab34966b" providerId="ADAL" clId="{7F9274E0-F210-40F8-82D8-48E4E3087D41}" dt="2021-08-06T13:21:35.861" v="3827" actId="20577"/>
        <pc:sldMkLst>
          <pc:docMk/>
          <pc:sldMk cId="2449902207" sldId="817"/>
        </pc:sldMkLst>
        <pc:spChg chg="mod">
          <ac:chgData name="Tartoni, Nicola (DLSLtd,RAL,SCI)" userId="1ff63fed-ce7c-4aa6-8f59-a097ab34966b" providerId="ADAL" clId="{7F9274E0-F210-40F8-82D8-48E4E3087D41}" dt="2021-08-06T13:17:34.963" v="3477" actId="20577"/>
          <ac:spMkLst>
            <pc:docMk/>
            <pc:sldMk cId="2449902207" sldId="817"/>
            <ac:spMk id="2" creationId="{87E69382-D98B-41D3-A114-E62E5D89DFC0}"/>
          </ac:spMkLst>
        </pc:spChg>
        <pc:spChg chg="mod">
          <ac:chgData name="Tartoni, Nicola (DLSLtd,RAL,SCI)" userId="1ff63fed-ce7c-4aa6-8f59-a097ab34966b" providerId="ADAL" clId="{7F9274E0-F210-40F8-82D8-48E4E3087D41}" dt="2021-08-06T13:21:35.861" v="3827" actId="20577"/>
          <ac:spMkLst>
            <pc:docMk/>
            <pc:sldMk cId="2449902207" sldId="817"/>
            <ac:spMk id="3" creationId="{ABA1898E-60BF-4ADF-B1AC-FD38AB75DE8F}"/>
          </ac:spMkLst>
        </pc:spChg>
      </pc:sldChg>
      <pc:sldChg chg="add del">
        <pc:chgData name="Tartoni, Nicola (DLSLtd,RAL,SCI)" userId="1ff63fed-ce7c-4aa6-8f59-a097ab34966b" providerId="ADAL" clId="{7F9274E0-F210-40F8-82D8-48E4E3087D41}" dt="2021-08-06T13:16:42.363" v="3439"/>
        <pc:sldMkLst>
          <pc:docMk/>
          <pc:sldMk cId="3052524269" sldId="817"/>
        </pc:sldMkLst>
      </pc:sldChg>
      <pc:sldChg chg="modSp add del mod">
        <pc:chgData name="Tartoni, Nicola (DLSLtd,RAL,SCI)" userId="1ff63fed-ce7c-4aa6-8f59-a097ab34966b" providerId="ADAL" clId="{7F9274E0-F210-40F8-82D8-48E4E3087D41}" dt="2021-08-06T13:17:04.741" v="3444" actId="47"/>
        <pc:sldMkLst>
          <pc:docMk/>
          <pc:sldMk cId="3481928597" sldId="817"/>
        </pc:sldMkLst>
        <pc:spChg chg="mod">
          <ac:chgData name="Tartoni, Nicola (DLSLtd,RAL,SCI)" userId="1ff63fed-ce7c-4aa6-8f59-a097ab34966b" providerId="ADAL" clId="{7F9274E0-F210-40F8-82D8-48E4E3087D41}" dt="2021-08-06T13:16:59.853" v="3443" actId="27636"/>
          <ac:spMkLst>
            <pc:docMk/>
            <pc:sldMk cId="3481928597" sldId="817"/>
            <ac:spMk id="3" creationId="{ABA1898E-60BF-4ADF-B1AC-FD38AB75DE8F}"/>
          </ac:spMkLst>
        </pc:spChg>
      </pc:sldChg>
      <pc:sldMasterChg chg="addSldLayout delSldLayout">
        <pc:chgData name="Tartoni, Nicola (DLSLtd,RAL,SCI)" userId="1ff63fed-ce7c-4aa6-8f59-a097ab34966b" providerId="ADAL" clId="{7F9274E0-F210-40F8-82D8-48E4E3087D41}" dt="2021-08-06T13:17:04.741" v="3444" actId="47"/>
        <pc:sldMasterMkLst>
          <pc:docMk/>
          <pc:sldMasterMk cId="3431659774" sldId="2147483672"/>
        </pc:sldMasterMkLst>
        <pc:sldLayoutChg chg="del">
          <pc:chgData name="Tartoni, Nicola (DLSLtd,RAL,SCI)" userId="1ff63fed-ce7c-4aa6-8f59-a097ab34966b" providerId="ADAL" clId="{7F9274E0-F210-40F8-82D8-48E4E3087D41}" dt="2021-08-06T13:17:04.741" v="3444" actId="47"/>
          <pc:sldLayoutMkLst>
            <pc:docMk/>
            <pc:sldMasterMk cId="3431659774" sldId="2147483672"/>
            <pc:sldLayoutMk cId="1069182399" sldId="2147483676"/>
          </pc:sldLayoutMkLst>
        </pc:sldLayoutChg>
        <pc:sldLayoutChg chg="add del">
          <pc:chgData name="Tartoni, Nicola (DLSLtd,RAL,SCI)" userId="1ff63fed-ce7c-4aa6-8f59-a097ab34966b" providerId="ADAL" clId="{7F9274E0-F210-40F8-82D8-48E4E3087D41}" dt="2021-08-06T13:16:41.546" v="3438" actId="47"/>
          <pc:sldLayoutMkLst>
            <pc:docMk/>
            <pc:sldMasterMk cId="3431659774" sldId="2147483672"/>
            <pc:sldLayoutMk cId="1845488132" sldId="2147483676"/>
          </pc:sldLayoutMkLst>
        </pc:sldLayoutChg>
      </pc:sldMasterChg>
    </pc:docChg>
  </pc:docChgLst>
  <pc:docChgLst>
    <pc:chgData name="Tartoni, Nicola (DLSLtd,RAL,SCI)" userId="1ff63fed-ce7c-4aa6-8f59-a097ab34966b" providerId="ADAL" clId="{B6C48785-FA90-48F3-91FD-B5F2D712606D}"/>
    <pc:docChg chg="undo custSel modSld">
      <pc:chgData name="Tartoni, Nicola (DLSLtd,RAL,SCI)" userId="1ff63fed-ce7c-4aa6-8f59-a097ab34966b" providerId="ADAL" clId="{B6C48785-FA90-48F3-91FD-B5F2D712606D}" dt="2021-08-13T08:26:18.917" v="14" actId="1076"/>
      <pc:docMkLst>
        <pc:docMk/>
      </pc:docMkLst>
      <pc:sldChg chg="modSp mod">
        <pc:chgData name="Tartoni, Nicola (DLSLtd,RAL,SCI)" userId="1ff63fed-ce7c-4aa6-8f59-a097ab34966b" providerId="ADAL" clId="{B6C48785-FA90-48F3-91FD-B5F2D712606D}" dt="2021-08-13T08:26:18.917" v="14" actId="1076"/>
        <pc:sldMkLst>
          <pc:docMk/>
          <pc:sldMk cId="0" sldId="349"/>
        </pc:sldMkLst>
        <pc:cxnChg chg="mod">
          <ac:chgData name="Tartoni, Nicola (DLSLtd,RAL,SCI)" userId="1ff63fed-ce7c-4aa6-8f59-a097ab34966b" providerId="ADAL" clId="{B6C48785-FA90-48F3-91FD-B5F2D712606D}" dt="2021-08-13T08:26:18.917" v="14" actId="1076"/>
          <ac:cxnSpMkLst>
            <pc:docMk/>
            <pc:sldMk cId="0" sldId="349"/>
            <ac:cxnSpMk id="5" creationId="{00000000-0000-0000-0000-000000000000}"/>
          </ac:cxnSpMkLst>
        </pc:cxnChg>
      </pc:sldChg>
      <pc:sldChg chg="modSp mod">
        <pc:chgData name="Tartoni, Nicola (DLSLtd,RAL,SCI)" userId="1ff63fed-ce7c-4aa6-8f59-a097ab34966b" providerId="ADAL" clId="{B6C48785-FA90-48F3-91FD-B5F2D712606D}" dt="2021-08-13T08:11:09.566" v="12" actId="14100"/>
        <pc:sldMkLst>
          <pc:docMk/>
          <pc:sldMk cId="4271408591" sldId="355"/>
        </pc:sldMkLst>
        <pc:spChg chg="mod">
          <ac:chgData name="Tartoni, Nicola (DLSLtd,RAL,SCI)" userId="1ff63fed-ce7c-4aa6-8f59-a097ab34966b" providerId="ADAL" clId="{B6C48785-FA90-48F3-91FD-B5F2D712606D}" dt="2021-08-13T08:10:41.215" v="8" actId="1076"/>
          <ac:spMkLst>
            <pc:docMk/>
            <pc:sldMk cId="4271408591" sldId="355"/>
            <ac:spMk id="3" creationId="{19FE7ADD-8D64-497B-93B5-3DDA8655F43E}"/>
          </ac:spMkLst>
        </pc:spChg>
        <pc:spChg chg="mod">
          <ac:chgData name="Tartoni, Nicola (DLSLtd,RAL,SCI)" userId="1ff63fed-ce7c-4aa6-8f59-a097ab34966b" providerId="ADAL" clId="{B6C48785-FA90-48F3-91FD-B5F2D712606D}" dt="2021-08-13T08:10:16.442" v="5" actId="1076"/>
          <ac:spMkLst>
            <pc:docMk/>
            <pc:sldMk cId="4271408591" sldId="355"/>
            <ac:spMk id="12" creationId="{8E5E621C-D50A-4B56-963D-673EC5B57A4D}"/>
          </ac:spMkLst>
        </pc:spChg>
        <pc:spChg chg="mod">
          <ac:chgData name="Tartoni, Nicola (DLSLtd,RAL,SCI)" userId="1ff63fed-ce7c-4aa6-8f59-a097ab34966b" providerId="ADAL" clId="{B6C48785-FA90-48F3-91FD-B5F2D712606D}" dt="2021-08-13T08:10:57.228" v="11" actId="1076"/>
          <ac:spMkLst>
            <pc:docMk/>
            <pc:sldMk cId="4271408591" sldId="355"/>
            <ac:spMk id="14" creationId="{BFD9B055-E228-41BC-935D-70A62FAC3CA8}"/>
          </ac:spMkLst>
        </pc:spChg>
        <pc:spChg chg="mod">
          <ac:chgData name="Tartoni, Nicola (DLSLtd,RAL,SCI)" userId="1ff63fed-ce7c-4aa6-8f59-a097ab34966b" providerId="ADAL" clId="{B6C48785-FA90-48F3-91FD-B5F2D712606D}" dt="2021-08-13T08:09:44.903" v="1" actId="1076"/>
          <ac:spMkLst>
            <pc:docMk/>
            <pc:sldMk cId="4271408591" sldId="355"/>
            <ac:spMk id="16" creationId="{D3C55DB2-8EE8-4E7F-8F8A-FAD339046D1A}"/>
          </ac:spMkLst>
        </pc:spChg>
        <pc:cxnChg chg="mod">
          <ac:chgData name="Tartoni, Nicola (DLSLtd,RAL,SCI)" userId="1ff63fed-ce7c-4aa6-8f59-a097ab34966b" providerId="ADAL" clId="{B6C48785-FA90-48F3-91FD-B5F2D712606D}" dt="2021-08-13T08:10:46.670" v="9" actId="14100"/>
          <ac:cxnSpMkLst>
            <pc:docMk/>
            <pc:sldMk cId="4271408591" sldId="355"/>
            <ac:cxnSpMk id="6" creationId="{0D6A2392-D13F-4ADD-8B59-CBB412030193}"/>
          </ac:cxnSpMkLst>
        </pc:cxnChg>
        <pc:cxnChg chg="mod">
          <ac:chgData name="Tartoni, Nicola (DLSLtd,RAL,SCI)" userId="1ff63fed-ce7c-4aa6-8f59-a097ab34966b" providerId="ADAL" clId="{B6C48785-FA90-48F3-91FD-B5F2D712606D}" dt="2021-08-13T08:10:50.260" v="10" actId="14100"/>
          <ac:cxnSpMkLst>
            <pc:docMk/>
            <pc:sldMk cId="4271408591" sldId="355"/>
            <ac:cxnSpMk id="20" creationId="{3A7C32C5-4A2C-4059-A721-E0F29A252A3C}"/>
          </ac:cxnSpMkLst>
        </pc:cxnChg>
        <pc:cxnChg chg="mod">
          <ac:chgData name="Tartoni, Nicola (DLSLtd,RAL,SCI)" userId="1ff63fed-ce7c-4aa6-8f59-a097ab34966b" providerId="ADAL" clId="{B6C48785-FA90-48F3-91FD-B5F2D712606D}" dt="2021-08-13T08:11:09.566" v="12" actId="14100"/>
          <ac:cxnSpMkLst>
            <pc:docMk/>
            <pc:sldMk cId="4271408591" sldId="355"/>
            <ac:cxnSpMk id="22" creationId="{FF7C0755-D630-4434-87E4-ECFB263852DD}"/>
          </ac:cxnSpMkLst>
        </pc:cxnChg>
      </pc:sldChg>
    </pc:docChg>
  </pc:docChgLst>
  <pc:docChgLst>
    <pc:chgData name="Tartoni, Nicola (DLSLtd,RAL,SCI)" userId="1ff63fed-ce7c-4aa6-8f59-a097ab34966b" providerId="ADAL" clId="{A70A86AB-6936-43BF-84C4-A1294B3B02F3}"/>
    <pc:docChg chg="undo custSel addSld delSld modSld sldOrd delMainMaster modMainMaster addSection delSection modNotesMaster">
      <pc:chgData name="Tartoni, Nicola (DLSLtd,RAL,SCI)" userId="1ff63fed-ce7c-4aa6-8f59-a097ab34966b" providerId="ADAL" clId="{A70A86AB-6936-43BF-84C4-A1294B3B02F3}" dt="2021-08-12T13:24:50.547" v="891" actId="47"/>
      <pc:docMkLst>
        <pc:docMk/>
      </pc:docMkLst>
      <pc:sldChg chg="del">
        <pc:chgData name="Tartoni, Nicola (DLSLtd,RAL,SCI)" userId="1ff63fed-ce7c-4aa6-8f59-a097ab34966b" providerId="ADAL" clId="{A70A86AB-6936-43BF-84C4-A1294B3B02F3}" dt="2021-07-05T12:35:49.071" v="0" actId="47"/>
        <pc:sldMkLst>
          <pc:docMk/>
          <pc:sldMk cId="3949859868" sldId="256"/>
        </pc:sldMkLst>
      </pc:sldChg>
      <pc:sldChg chg="del">
        <pc:chgData name="Tartoni, Nicola (DLSLtd,RAL,SCI)" userId="1ff63fed-ce7c-4aa6-8f59-a097ab34966b" providerId="ADAL" clId="{A70A86AB-6936-43BF-84C4-A1294B3B02F3}" dt="2021-07-05T12:35:50.545" v="1" actId="47"/>
        <pc:sldMkLst>
          <pc:docMk/>
          <pc:sldMk cId="3719199549" sldId="257"/>
        </pc:sldMkLst>
      </pc:sldChg>
      <pc:sldChg chg="addSp delSp modSp del mod">
        <pc:chgData name="Tartoni, Nicola (DLSLtd,RAL,SCI)" userId="1ff63fed-ce7c-4aa6-8f59-a097ab34966b" providerId="ADAL" clId="{A70A86AB-6936-43BF-84C4-A1294B3B02F3}" dt="2021-08-09T13:39:00.201" v="828" actId="20577"/>
        <pc:sldMkLst>
          <pc:docMk/>
          <pc:sldMk cId="3027760831" sldId="265"/>
        </pc:sldMkLst>
        <pc:spChg chg="del">
          <ac:chgData name="Tartoni, Nicola (DLSLtd,RAL,SCI)" userId="1ff63fed-ce7c-4aa6-8f59-a097ab34966b" providerId="ADAL" clId="{A70A86AB-6936-43BF-84C4-A1294B3B02F3}" dt="2021-08-09T13:26:22.712" v="672" actId="478"/>
          <ac:spMkLst>
            <pc:docMk/>
            <pc:sldMk cId="3027760831" sldId="265"/>
            <ac:spMk id="2" creationId="{0AF7B730-D9DD-44FE-915A-02C310932BE9}"/>
          </ac:spMkLst>
        </pc:spChg>
        <pc:spChg chg="mod">
          <ac:chgData name="Tartoni, Nicola (DLSLtd,RAL,SCI)" userId="1ff63fed-ce7c-4aa6-8f59-a097ab34966b" providerId="ADAL" clId="{A70A86AB-6936-43BF-84C4-A1294B3B02F3}" dt="2021-08-09T13:32:57.416" v="728" actId="1076"/>
          <ac:spMkLst>
            <pc:docMk/>
            <pc:sldMk cId="3027760831" sldId="265"/>
            <ac:spMk id="3" creationId="{4DCCE822-B98A-4C47-BDD8-AD169E47123E}"/>
          </ac:spMkLst>
        </pc:spChg>
        <pc:spChg chg="add del mod">
          <ac:chgData name="Tartoni, Nicola (DLSLtd,RAL,SCI)" userId="1ff63fed-ce7c-4aa6-8f59-a097ab34966b" providerId="ADAL" clId="{A70A86AB-6936-43BF-84C4-A1294B3B02F3}" dt="2021-08-09T13:26:28.067" v="673" actId="478"/>
          <ac:spMkLst>
            <pc:docMk/>
            <pc:sldMk cId="3027760831" sldId="265"/>
            <ac:spMk id="7" creationId="{4E1E8671-7A2D-40D4-831A-FF6791ED01A3}"/>
          </ac:spMkLst>
        </pc:spChg>
        <pc:spChg chg="del mod">
          <ac:chgData name="Tartoni, Nicola (DLSLtd,RAL,SCI)" userId="1ff63fed-ce7c-4aa6-8f59-a097ab34966b" providerId="ADAL" clId="{A70A86AB-6936-43BF-84C4-A1294B3B02F3}" dt="2021-08-09T13:26:35.796" v="675" actId="478"/>
          <ac:spMkLst>
            <pc:docMk/>
            <pc:sldMk cId="3027760831" sldId="265"/>
            <ac:spMk id="10" creationId="{623EC9C1-C622-4FFF-869E-930DBD76F506}"/>
          </ac:spMkLst>
        </pc:spChg>
        <pc:spChg chg="del">
          <ac:chgData name="Tartoni, Nicola (DLSLtd,RAL,SCI)" userId="1ff63fed-ce7c-4aa6-8f59-a097ab34966b" providerId="ADAL" clId="{A70A86AB-6936-43BF-84C4-A1294B3B02F3}" dt="2021-08-09T13:26:32.688" v="674" actId="478"/>
          <ac:spMkLst>
            <pc:docMk/>
            <pc:sldMk cId="3027760831" sldId="265"/>
            <ac:spMk id="12" creationId="{7D31AB25-F414-4091-B513-73FC2CB5C212}"/>
          </ac:spMkLst>
        </pc:spChg>
        <pc:spChg chg="add del mod ord">
          <ac:chgData name="Tartoni, Nicola (DLSLtd,RAL,SCI)" userId="1ff63fed-ce7c-4aa6-8f59-a097ab34966b" providerId="ADAL" clId="{A70A86AB-6936-43BF-84C4-A1294B3B02F3}" dt="2021-08-09T13:26:51.059" v="680" actId="478"/>
          <ac:spMkLst>
            <pc:docMk/>
            <pc:sldMk cId="3027760831" sldId="265"/>
            <ac:spMk id="13" creationId="{30935096-9849-49B7-BF24-35C053A7220D}"/>
          </ac:spMkLst>
        </pc:spChg>
        <pc:spChg chg="del">
          <ac:chgData name="Tartoni, Nicola (DLSLtd,RAL,SCI)" userId="1ff63fed-ce7c-4aa6-8f59-a097ab34966b" providerId="ADAL" clId="{A70A86AB-6936-43BF-84C4-A1294B3B02F3}" dt="2021-08-09T13:24:25.478" v="651" actId="478"/>
          <ac:spMkLst>
            <pc:docMk/>
            <pc:sldMk cId="3027760831" sldId="265"/>
            <ac:spMk id="14" creationId="{10F12677-A1AE-4707-AB20-F038BE5865F2}"/>
          </ac:spMkLst>
        </pc:spChg>
        <pc:spChg chg="add mod">
          <ac:chgData name="Tartoni, Nicola (DLSLtd,RAL,SCI)" userId="1ff63fed-ce7c-4aa6-8f59-a097ab34966b" providerId="ADAL" clId="{A70A86AB-6936-43BF-84C4-A1294B3B02F3}" dt="2021-08-09T13:39:00.201" v="828" actId="20577"/>
          <ac:spMkLst>
            <pc:docMk/>
            <pc:sldMk cId="3027760831" sldId="265"/>
            <ac:spMk id="15" creationId="{9552D3B4-AF6B-499C-B545-49E96E10AE74}"/>
          </ac:spMkLst>
        </pc:spChg>
        <pc:spChg chg="add mod">
          <ac:chgData name="Tartoni, Nicola (DLSLtd,RAL,SCI)" userId="1ff63fed-ce7c-4aa6-8f59-a097ab34966b" providerId="ADAL" clId="{A70A86AB-6936-43BF-84C4-A1294B3B02F3}" dt="2021-08-09T13:33:20.616" v="733" actId="1076"/>
          <ac:spMkLst>
            <pc:docMk/>
            <pc:sldMk cId="3027760831" sldId="265"/>
            <ac:spMk id="16" creationId="{12CEDF5C-238E-468F-A195-EB08CA7AE5C8}"/>
          </ac:spMkLst>
        </pc:spChg>
        <pc:spChg chg="add mod">
          <ac:chgData name="Tartoni, Nicola (DLSLtd,RAL,SCI)" userId="1ff63fed-ce7c-4aa6-8f59-a097ab34966b" providerId="ADAL" clId="{A70A86AB-6936-43BF-84C4-A1294B3B02F3}" dt="2021-08-09T13:33:15.111" v="732" actId="1076"/>
          <ac:spMkLst>
            <pc:docMk/>
            <pc:sldMk cId="3027760831" sldId="265"/>
            <ac:spMk id="17" creationId="{897C4ABF-5A37-4CC2-915B-6AECC06ADC00}"/>
          </ac:spMkLst>
        </pc:spChg>
        <pc:spChg chg="del mod">
          <ac:chgData name="Tartoni, Nicola (DLSLtd,RAL,SCI)" userId="1ff63fed-ce7c-4aa6-8f59-a097ab34966b" providerId="ADAL" clId="{A70A86AB-6936-43BF-84C4-A1294B3B02F3}" dt="2021-08-09T13:24:22.279" v="650" actId="478"/>
          <ac:spMkLst>
            <pc:docMk/>
            <pc:sldMk cId="3027760831" sldId="265"/>
            <ac:spMk id="19" creationId="{63FA73E7-AB3A-4088-812A-5EF8A6A42EC1}"/>
          </ac:spMkLst>
        </pc:spChg>
        <pc:spChg chg="add mod">
          <ac:chgData name="Tartoni, Nicola (DLSLtd,RAL,SCI)" userId="1ff63fed-ce7c-4aa6-8f59-a097ab34966b" providerId="ADAL" clId="{A70A86AB-6936-43BF-84C4-A1294B3B02F3}" dt="2021-08-09T13:34:07.724" v="752" actId="1076"/>
          <ac:spMkLst>
            <pc:docMk/>
            <pc:sldMk cId="3027760831" sldId="265"/>
            <ac:spMk id="20" creationId="{593F4C38-614F-4BC2-AF7F-B8DD1FC0909E}"/>
          </ac:spMkLst>
        </pc:spChg>
        <pc:picChg chg="mod">
          <ac:chgData name="Tartoni, Nicola (DLSLtd,RAL,SCI)" userId="1ff63fed-ce7c-4aa6-8f59-a097ab34966b" providerId="ADAL" clId="{A70A86AB-6936-43BF-84C4-A1294B3B02F3}" dt="2021-08-09T13:32:13" v="725" actId="1076"/>
          <ac:picMkLst>
            <pc:docMk/>
            <pc:sldMk cId="3027760831" sldId="265"/>
            <ac:picMk id="4" creationId="{9C99EA0C-8966-48F8-8DFE-4EAC152775F0}"/>
          </ac:picMkLst>
        </pc:picChg>
        <pc:picChg chg="del">
          <ac:chgData name="Tartoni, Nicola (DLSLtd,RAL,SCI)" userId="1ff63fed-ce7c-4aa6-8f59-a097ab34966b" providerId="ADAL" clId="{A70A86AB-6936-43BF-84C4-A1294B3B02F3}" dt="2021-08-09T13:24:27.078" v="652" actId="478"/>
          <ac:picMkLst>
            <pc:docMk/>
            <pc:sldMk cId="3027760831" sldId="265"/>
            <ac:picMk id="5" creationId="{2986C1D4-EF7F-4107-A206-5B1F8AF33223}"/>
          </ac:picMkLst>
        </pc:picChg>
        <pc:picChg chg="mod">
          <ac:chgData name="Tartoni, Nicola (DLSLtd,RAL,SCI)" userId="1ff63fed-ce7c-4aa6-8f59-a097ab34966b" providerId="ADAL" clId="{A70A86AB-6936-43BF-84C4-A1294B3B02F3}" dt="2021-08-09T13:32:15.041" v="726" actId="1076"/>
          <ac:picMkLst>
            <pc:docMk/>
            <pc:sldMk cId="3027760831" sldId="265"/>
            <ac:picMk id="8" creationId="{F93FBEC8-5127-4ADB-9714-FD9C8469016C}"/>
          </ac:picMkLst>
        </pc:picChg>
        <pc:picChg chg="del">
          <ac:chgData name="Tartoni, Nicola (DLSLtd,RAL,SCI)" userId="1ff63fed-ce7c-4aa6-8f59-a097ab34966b" providerId="ADAL" clId="{A70A86AB-6936-43BF-84C4-A1294B3B02F3}" dt="2021-08-09T13:24:17.239" v="648" actId="478"/>
          <ac:picMkLst>
            <pc:docMk/>
            <pc:sldMk cId="3027760831" sldId="265"/>
            <ac:picMk id="18" creationId="{5A1B3C31-10B1-4760-8A4C-9042F709BC71}"/>
          </ac:picMkLst>
        </pc:picChg>
      </pc:sldChg>
      <pc:sldChg chg="addSp modSp mod">
        <pc:chgData name="Tartoni, Nicola (DLSLtd,RAL,SCI)" userId="1ff63fed-ce7c-4aa6-8f59-a097ab34966b" providerId="ADAL" clId="{A70A86AB-6936-43BF-84C4-A1294B3B02F3}" dt="2021-07-27T13:53:32.608" v="474" actId="14100"/>
        <pc:sldMkLst>
          <pc:docMk/>
          <pc:sldMk cId="0" sldId="267"/>
        </pc:sldMkLst>
        <pc:spChg chg="mod">
          <ac:chgData name="Tartoni, Nicola (DLSLtd,RAL,SCI)" userId="1ff63fed-ce7c-4aa6-8f59-a097ab34966b" providerId="ADAL" clId="{A70A86AB-6936-43BF-84C4-A1294B3B02F3}" dt="2021-07-27T13:51:30.148" v="456" actId="164"/>
          <ac:spMkLst>
            <pc:docMk/>
            <pc:sldMk cId="0" sldId="267"/>
            <ac:spMk id="21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27T13:51:30.148" v="456" actId="164"/>
          <ac:spMkLst>
            <pc:docMk/>
            <pc:sldMk cId="0" sldId="267"/>
            <ac:spMk id="23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27T13:51:30.148" v="456" actId="164"/>
          <ac:spMkLst>
            <pc:docMk/>
            <pc:sldMk cId="0" sldId="267"/>
            <ac:spMk id="24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27T13:51:30.148" v="456" actId="164"/>
          <ac:spMkLst>
            <pc:docMk/>
            <pc:sldMk cId="0" sldId="267"/>
            <ac:spMk id="25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27T13:52:59.105" v="470" actId="14100"/>
          <ac:spMkLst>
            <pc:docMk/>
            <pc:sldMk cId="0" sldId="267"/>
            <ac:spMk id="40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27T13:53:02.624" v="471" actId="1076"/>
          <ac:spMkLst>
            <pc:docMk/>
            <pc:sldMk cId="0" sldId="267"/>
            <ac:spMk id="41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27T13:51:30.148" v="456" actId="164"/>
          <ac:spMkLst>
            <pc:docMk/>
            <pc:sldMk cId="0" sldId="267"/>
            <ac:spMk id="47" creationId="{00000000-0000-0000-0000-000000000000}"/>
          </ac:spMkLst>
        </pc:spChg>
        <pc:grpChg chg="add mod">
          <ac:chgData name="Tartoni, Nicola (DLSLtd,RAL,SCI)" userId="1ff63fed-ce7c-4aa6-8f59-a097ab34966b" providerId="ADAL" clId="{A70A86AB-6936-43BF-84C4-A1294B3B02F3}" dt="2021-07-27T13:53:32.608" v="474" actId="14100"/>
          <ac:grpSpMkLst>
            <pc:docMk/>
            <pc:sldMk cId="0" sldId="267"/>
            <ac:grpSpMk id="2" creationId="{E92D7166-0A71-4B75-B379-44D4D7C6AECC}"/>
          </ac:grpSpMkLst>
        </pc:grpChg>
        <pc:picChg chg="mod">
          <ac:chgData name="Tartoni, Nicola (DLSLtd,RAL,SCI)" userId="1ff63fed-ce7c-4aa6-8f59-a097ab34966b" providerId="ADAL" clId="{A70A86AB-6936-43BF-84C4-A1294B3B02F3}" dt="2021-07-27T13:52:52.847" v="468" actId="1076"/>
          <ac:picMkLst>
            <pc:docMk/>
            <pc:sldMk cId="0" sldId="267"/>
            <ac:picMk id="17" creationId="{00000000-0000-0000-0000-000000000000}"/>
          </ac:picMkLst>
        </pc:picChg>
        <pc:picChg chg="mod">
          <ac:chgData name="Tartoni, Nicola (DLSLtd,RAL,SCI)" userId="1ff63fed-ce7c-4aa6-8f59-a097ab34966b" providerId="ADAL" clId="{A70A86AB-6936-43BF-84C4-A1294B3B02F3}" dt="2021-07-27T13:51:30.148" v="456" actId="164"/>
          <ac:picMkLst>
            <pc:docMk/>
            <pc:sldMk cId="0" sldId="267"/>
            <ac:picMk id="19" creationId="{00000000-0000-0000-0000-000000000000}"/>
          </ac:picMkLst>
        </pc:picChg>
        <pc:cxnChg chg="mod">
          <ac:chgData name="Tartoni, Nicola (DLSLtd,RAL,SCI)" userId="1ff63fed-ce7c-4aa6-8f59-a097ab34966b" providerId="ADAL" clId="{A70A86AB-6936-43BF-84C4-A1294B3B02F3}" dt="2021-07-27T13:51:30.148" v="456" actId="164"/>
          <ac:cxnSpMkLst>
            <pc:docMk/>
            <pc:sldMk cId="0" sldId="267"/>
            <ac:cxnSpMk id="26" creationId="{00000000-0000-0000-0000-000000000000}"/>
          </ac:cxnSpMkLst>
        </pc:cxnChg>
        <pc:cxnChg chg="mod">
          <ac:chgData name="Tartoni, Nicola (DLSLtd,RAL,SCI)" userId="1ff63fed-ce7c-4aa6-8f59-a097ab34966b" providerId="ADAL" clId="{A70A86AB-6936-43BF-84C4-A1294B3B02F3}" dt="2021-07-27T13:51:30.148" v="456" actId="164"/>
          <ac:cxnSpMkLst>
            <pc:docMk/>
            <pc:sldMk cId="0" sldId="267"/>
            <ac:cxnSpMk id="37" creationId="{00000000-0000-0000-0000-000000000000}"/>
          </ac:cxnSpMkLst>
        </pc:cxnChg>
        <pc:cxnChg chg="mod">
          <ac:chgData name="Tartoni, Nicola (DLSLtd,RAL,SCI)" userId="1ff63fed-ce7c-4aa6-8f59-a097ab34966b" providerId="ADAL" clId="{A70A86AB-6936-43BF-84C4-A1294B3B02F3}" dt="2021-07-27T13:53:11.464" v="473" actId="14100"/>
          <ac:cxnSpMkLst>
            <pc:docMk/>
            <pc:sldMk cId="0" sldId="267"/>
            <ac:cxnSpMk id="42" creationId="{00000000-0000-0000-0000-000000000000}"/>
          </ac:cxnSpMkLst>
        </pc:cxnChg>
        <pc:cxnChg chg="mod">
          <ac:chgData name="Tartoni, Nicola (DLSLtd,RAL,SCI)" userId="1ff63fed-ce7c-4aa6-8f59-a097ab34966b" providerId="ADAL" clId="{A70A86AB-6936-43BF-84C4-A1294B3B02F3}" dt="2021-07-27T13:51:30.148" v="456" actId="164"/>
          <ac:cxnSpMkLst>
            <pc:docMk/>
            <pc:sldMk cId="0" sldId="267"/>
            <ac:cxnSpMk id="48" creationId="{00000000-0000-0000-0000-000000000000}"/>
          </ac:cxnSpMkLst>
        </pc:cxnChg>
        <pc:cxnChg chg="mod">
          <ac:chgData name="Tartoni, Nicola (DLSLtd,RAL,SCI)" userId="1ff63fed-ce7c-4aa6-8f59-a097ab34966b" providerId="ADAL" clId="{A70A86AB-6936-43BF-84C4-A1294B3B02F3}" dt="2021-07-27T13:51:30.148" v="456" actId="164"/>
          <ac:cxnSpMkLst>
            <pc:docMk/>
            <pc:sldMk cId="0" sldId="267"/>
            <ac:cxnSpMk id="56" creationId="{00000000-0000-0000-0000-000000000000}"/>
          </ac:cxnSpMkLst>
        </pc:cxnChg>
        <pc:cxnChg chg="mod">
          <ac:chgData name="Tartoni, Nicola (DLSLtd,RAL,SCI)" userId="1ff63fed-ce7c-4aa6-8f59-a097ab34966b" providerId="ADAL" clId="{A70A86AB-6936-43BF-84C4-A1294B3B02F3}" dt="2021-07-27T13:51:30.148" v="456" actId="164"/>
          <ac:cxnSpMkLst>
            <pc:docMk/>
            <pc:sldMk cId="0" sldId="267"/>
            <ac:cxnSpMk id="58" creationId="{00000000-0000-0000-0000-000000000000}"/>
          </ac:cxnSpMkLst>
        </pc:cxnChg>
      </pc:sldChg>
      <pc:sldChg chg="delSp del mod delAnim">
        <pc:chgData name="Tartoni, Nicola (DLSLtd,RAL,SCI)" userId="1ff63fed-ce7c-4aa6-8f59-a097ab34966b" providerId="ADAL" clId="{A70A86AB-6936-43BF-84C4-A1294B3B02F3}" dt="2021-07-27T13:19:49.810" v="370" actId="47"/>
        <pc:sldMkLst>
          <pc:docMk/>
          <pc:sldMk cId="551798538" sldId="269"/>
        </pc:sldMkLst>
        <pc:picChg chg="del">
          <ac:chgData name="Tartoni, Nicola (DLSLtd,RAL,SCI)" userId="1ff63fed-ce7c-4aa6-8f59-a097ab34966b" providerId="ADAL" clId="{A70A86AB-6936-43BF-84C4-A1294B3B02F3}" dt="2021-07-27T13:19:47.188" v="369" actId="478"/>
          <ac:picMkLst>
            <pc:docMk/>
            <pc:sldMk cId="551798538" sldId="269"/>
            <ac:picMk id="4" creationId="{00000000-0000-0000-0000-000000000000}"/>
          </ac:picMkLst>
        </pc:picChg>
        <pc:picChg chg="del">
          <ac:chgData name="Tartoni, Nicola (DLSLtd,RAL,SCI)" userId="1ff63fed-ce7c-4aa6-8f59-a097ab34966b" providerId="ADAL" clId="{A70A86AB-6936-43BF-84C4-A1294B3B02F3}" dt="2021-07-27T13:19:41.960" v="366" actId="478"/>
          <ac:picMkLst>
            <pc:docMk/>
            <pc:sldMk cId="551798538" sldId="269"/>
            <ac:picMk id="6" creationId="{48617DAE-EBE5-894E-855D-CFE318D520F1}"/>
          </ac:picMkLst>
        </pc:picChg>
        <pc:picChg chg="del">
          <ac:chgData name="Tartoni, Nicola (DLSLtd,RAL,SCI)" userId="1ff63fed-ce7c-4aa6-8f59-a097ab34966b" providerId="ADAL" clId="{A70A86AB-6936-43BF-84C4-A1294B3B02F3}" dt="2021-07-27T13:19:43.925" v="367" actId="478"/>
          <ac:picMkLst>
            <pc:docMk/>
            <pc:sldMk cId="551798538" sldId="269"/>
            <ac:picMk id="7" creationId="{B2C0BBB2-242B-A242-9ECA-70E53C62CAF1}"/>
          </ac:picMkLst>
        </pc:picChg>
        <pc:picChg chg="del">
          <ac:chgData name="Tartoni, Nicola (DLSLtd,RAL,SCI)" userId="1ff63fed-ce7c-4aa6-8f59-a097ab34966b" providerId="ADAL" clId="{A70A86AB-6936-43BF-84C4-A1294B3B02F3}" dt="2021-07-27T13:19:45.621" v="368" actId="478"/>
          <ac:picMkLst>
            <pc:docMk/>
            <pc:sldMk cId="551798538" sldId="269"/>
            <ac:picMk id="8" creationId="{499CB928-9F41-F742-8AFF-6A3B61185862}"/>
          </ac:picMkLst>
        </pc:picChg>
      </pc:sldChg>
      <pc:sldChg chg="modSp add mod">
        <pc:chgData name="Tartoni, Nicola (DLSLtd,RAL,SCI)" userId="1ff63fed-ce7c-4aa6-8f59-a097ab34966b" providerId="ADAL" clId="{A70A86AB-6936-43BF-84C4-A1294B3B02F3}" dt="2021-07-07T10:39:03.152" v="317" actId="207"/>
        <pc:sldMkLst>
          <pc:docMk/>
          <pc:sldMk cId="3617207902" sldId="274"/>
        </pc:sldMkLst>
        <pc:spChg chg="mod">
          <ac:chgData name="Tartoni, Nicola (DLSLtd,RAL,SCI)" userId="1ff63fed-ce7c-4aa6-8f59-a097ab34966b" providerId="ADAL" clId="{A70A86AB-6936-43BF-84C4-A1294B3B02F3}" dt="2021-07-07T10:39:03.152" v="317" actId="207"/>
          <ac:spMkLst>
            <pc:docMk/>
            <pc:sldMk cId="3617207902" sldId="274"/>
            <ac:spMk id="4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36:24.846" v="305" actId="1076"/>
          <ac:spMkLst>
            <pc:docMk/>
            <pc:sldMk cId="3617207902" sldId="274"/>
            <ac:spMk id="7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36:33.917" v="307" actId="1076"/>
          <ac:spMkLst>
            <pc:docMk/>
            <pc:sldMk cId="3617207902" sldId="274"/>
            <ac:spMk id="8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3617207902" sldId="274"/>
            <ac:spMk id="9" creationId="{00000000-0000-0000-0000-000000000000}"/>
          </ac:spMkLst>
        </pc:spChg>
        <pc:picChg chg="mod">
          <ac:chgData name="Tartoni, Nicola (DLSLtd,RAL,SCI)" userId="1ff63fed-ce7c-4aa6-8f59-a097ab34966b" providerId="ADAL" clId="{A70A86AB-6936-43BF-84C4-A1294B3B02F3}" dt="2021-07-07T10:36:39.301" v="309" actId="14100"/>
          <ac:picMkLst>
            <pc:docMk/>
            <pc:sldMk cId="3617207902" sldId="274"/>
            <ac:picMk id="5" creationId="{00000000-0000-0000-0000-000000000000}"/>
          </ac:picMkLst>
        </pc:picChg>
        <pc:picChg chg="mod">
          <ac:chgData name="Tartoni, Nicola (DLSLtd,RAL,SCI)" userId="1ff63fed-ce7c-4aa6-8f59-a097ab34966b" providerId="ADAL" clId="{A70A86AB-6936-43BF-84C4-A1294B3B02F3}" dt="2021-07-07T10:36:46.757" v="312" actId="14100"/>
          <ac:picMkLst>
            <pc:docMk/>
            <pc:sldMk cId="3617207902" sldId="274"/>
            <ac:picMk id="6" creationId="{00000000-0000-0000-0000-000000000000}"/>
          </ac:picMkLst>
        </pc:picChg>
      </pc:sldChg>
      <pc:sldChg chg="modSp add modNotes modNotesTx">
        <pc:chgData name="Tartoni, Nicola (DLSLtd,RAL,SCI)" userId="1ff63fed-ce7c-4aa6-8f59-a097ab34966b" providerId="ADAL" clId="{A70A86AB-6936-43BF-84C4-A1294B3B02F3}" dt="2021-07-07T10:21:37.327" v="33" actId="20577"/>
        <pc:sldMkLst>
          <pc:docMk/>
          <pc:sldMk cId="558229966" sldId="280"/>
        </pc:sldMkLst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558229966" sldId="280"/>
            <ac:spMk id="5" creationId="{00000000-0000-0000-0000-000000000000}"/>
          </ac:spMkLst>
        </pc:spChg>
        <pc:picChg chg="mod">
          <ac:chgData name="Tartoni, Nicola (DLSLtd,RAL,SCI)" userId="1ff63fed-ce7c-4aa6-8f59-a097ab34966b" providerId="ADAL" clId="{A70A86AB-6936-43BF-84C4-A1294B3B02F3}" dt="2021-07-07T10:20:25.324" v="26"/>
          <ac:picMkLst>
            <pc:docMk/>
            <pc:sldMk cId="558229966" sldId="280"/>
            <ac:picMk id="11" creationId="{00000000-0000-0000-0000-000000000000}"/>
          </ac:picMkLst>
        </pc:picChg>
      </pc:sldChg>
      <pc:sldChg chg="del">
        <pc:chgData name="Tartoni, Nicola (DLSLtd,RAL,SCI)" userId="1ff63fed-ce7c-4aa6-8f59-a097ab34966b" providerId="ADAL" clId="{A70A86AB-6936-43BF-84C4-A1294B3B02F3}" dt="2021-07-05T12:36:07.034" v="13" actId="47"/>
        <pc:sldMkLst>
          <pc:docMk/>
          <pc:sldMk cId="0" sldId="283"/>
        </pc:sldMkLst>
      </pc:sldChg>
      <pc:sldChg chg="del">
        <pc:chgData name="Tartoni, Nicola (DLSLtd,RAL,SCI)" userId="1ff63fed-ce7c-4aa6-8f59-a097ab34966b" providerId="ADAL" clId="{A70A86AB-6936-43BF-84C4-A1294B3B02F3}" dt="2021-07-05T12:36:07.250" v="14" actId="47"/>
        <pc:sldMkLst>
          <pc:docMk/>
          <pc:sldMk cId="0" sldId="284"/>
        </pc:sldMkLst>
      </pc:sldChg>
      <pc:sldChg chg="del">
        <pc:chgData name="Tartoni, Nicola (DLSLtd,RAL,SCI)" userId="1ff63fed-ce7c-4aa6-8f59-a097ab34966b" providerId="ADAL" clId="{A70A86AB-6936-43BF-84C4-A1294B3B02F3}" dt="2021-07-05T12:36:07.644" v="16" actId="47"/>
        <pc:sldMkLst>
          <pc:docMk/>
          <pc:sldMk cId="0" sldId="285"/>
        </pc:sldMkLst>
      </pc:sldChg>
      <pc:sldChg chg="del">
        <pc:chgData name="Tartoni, Nicola (DLSLtd,RAL,SCI)" userId="1ff63fed-ce7c-4aa6-8f59-a097ab34966b" providerId="ADAL" clId="{A70A86AB-6936-43BF-84C4-A1294B3B02F3}" dt="2021-07-05T12:36:07.849" v="17" actId="47"/>
        <pc:sldMkLst>
          <pc:docMk/>
          <pc:sldMk cId="0" sldId="290"/>
        </pc:sldMkLst>
      </pc:sldChg>
      <pc:sldChg chg="del">
        <pc:chgData name="Tartoni, Nicola (DLSLtd,RAL,SCI)" userId="1ff63fed-ce7c-4aa6-8f59-a097ab34966b" providerId="ADAL" clId="{A70A86AB-6936-43BF-84C4-A1294B3B02F3}" dt="2021-07-05T12:36:08.950" v="20" actId="47"/>
        <pc:sldMkLst>
          <pc:docMk/>
          <pc:sldMk cId="0" sldId="293"/>
        </pc:sldMkLst>
      </pc:sldChg>
      <pc:sldChg chg="del">
        <pc:chgData name="Tartoni, Nicola (DLSLtd,RAL,SCI)" userId="1ff63fed-ce7c-4aa6-8f59-a097ab34966b" providerId="ADAL" clId="{A70A86AB-6936-43BF-84C4-A1294B3B02F3}" dt="2021-07-05T12:36:08.038" v="18" actId="47"/>
        <pc:sldMkLst>
          <pc:docMk/>
          <pc:sldMk cId="0" sldId="294"/>
        </pc:sldMkLst>
      </pc:sldChg>
      <pc:sldChg chg="del">
        <pc:chgData name="Tartoni, Nicola (DLSLtd,RAL,SCI)" userId="1ff63fed-ce7c-4aa6-8f59-a097ab34966b" providerId="ADAL" clId="{A70A86AB-6936-43BF-84C4-A1294B3B02F3}" dt="2021-07-05T12:36:08.425" v="19" actId="47"/>
        <pc:sldMkLst>
          <pc:docMk/>
          <pc:sldMk cId="0" sldId="295"/>
        </pc:sldMkLst>
      </pc:sldChg>
      <pc:sldChg chg="addSp delSp modSp add mod ord modNotes modNotesTx">
        <pc:chgData name="Tartoni, Nicola (DLSLtd,RAL,SCI)" userId="1ff63fed-ce7c-4aa6-8f59-a097ab34966b" providerId="ADAL" clId="{A70A86AB-6936-43BF-84C4-A1294B3B02F3}" dt="2021-08-05T14:08:30.126" v="551" actId="207"/>
        <pc:sldMkLst>
          <pc:docMk/>
          <pc:sldMk cId="0" sldId="316"/>
        </pc:sldMkLst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16"/>
            <ac:spMk id="2" creationId="{00000000-0000-0000-0000-000000000000}"/>
          </ac:spMkLst>
        </pc:spChg>
        <pc:spChg chg="del mod">
          <ac:chgData name="Tartoni, Nicola (DLSLtd,RAL,SCI)" userId="1ff63fed-ce7c-4aa6-8f59-a097ab34966b" providerId="ADAL" clId="{A70A86AB-6936-43BF-84C4-A1294B3B02F3}" dt="2021-07-07T10:29:30.075" v="274" actId="478"/>
          <ac:spMkLst>
            <pc:docMk/>
            <pc:sldMk cId="0" sldId="316"/>
            <ac:spMk id="8" creationId="{00000000-0000-0000-0000-000000000000}"/>
          </ac:spMkLst>
        </pc:spChg>
        <pc:spChg chg="del mod">
          <ac:chgData name="Tartoni, Nicola (DLSLtd,RAL,SCI)" userId="1ff63fed-ce7c-4aa6-8f59-a097ab34966b" providerId="ADAL" clId="{A70A86AB-6936-43BF-84C4-A1294B3B02F3}" dt="2021-07-07T10:30:28.824" v="286" actId="478"/>
          <ac:spMkLst>
            <pc:docMk/>
            <pc:sldMk cId="0" sldId="316"/>
            <ac:spMk id="9" creationId="{00000000-0000-0000-0000-000000000000}"/>
          </ac:spMkLst>
        </pc:spChg>
        <pc:spChg chg="add mod">
          <ac:chgData name="Tartoni, Nicola (DLSLtd,RAL,SCI)" userId="1ff63fed-ce7c-4aa6-8f59-a097ab34966b" providerId="ADAL" clId="{A70A86AB-6936-43BF-84C4-A1294B3B02F3}" dt="2021-08-05T14:08:30.126" v="551" actId="207"/>
          <ac:spMkLst>
            <pc:docMk/>
            <pc:sldMk cId="0" sldId="316"/>
            <ac:spMk id="12" creationId="{E8D4D390-5629-4D94-9DE9-3B92D4C6E78A}"/>
          </ac:spMkLst>
        </pc:spChg>
        <pc:spChg chg="add mod">
          <ac:chgData name="Tartoni, Nicola (DLSLtd,RAL,SCI)" userId="1ff63fed-ce7c-4aa6-8f59-a097ab34966b" providerId="ADAL" clId="{A70A86AB-6936-43BF-84C4-A1294B3B02F3}" dt="2021-08-05T14:08:19.494" v="550" actId="207"/>
          <ac:spMkLst>
            <pc:docMk/>
            <pc:sldMk cId="0" sldId="316"/>
            <ac:spMk id="13" creationId="{6678028B-8716-4254-859D-A0A9CDB5C4C7}"/>
          </ac:spMkLst>
        </pc:spChg>
        <pc:picChg chg="mod">
          <ac:chgData name="Tartoni, Nicola (DLSLtd,RAL,SCI)" userId="1ff63fed-ce7c-4aa6-8f59-a097ab34966b" providerId="ADAL" clId="{A70A86AB-6936-43BF-84C4-A1294B3B02F3}" dt="2021-07-07T10:29:40.078" v="277" actId="1076"/>
          <ac:picMkLst>
            <pc:docMk/>
            <pc:sldMk cId="0" sldId="316"/>
            <ac:picMk id="1029" creationId="{00000000-0000-0000-0000-000000000000}"/>
          </ac:picMkLst>
        </pc:picChg>
        <pc:picChg chg="mod">
          <ac:chgData name="Tartoni, Nicola (DLSLtd,RAL,SCI)" userId="1ff63fed-ce7c-4aa6-8f59-a097ab34966b" providerId="ADAL" clId="{A70A86AB-6936-43BF-84C4-A1294B3B02F3}" dt="2021-07-07T10:29:17.742" v="271" actId="1076"/>
          <ac:picMkLst>
            <pc:docMk/>
            <pc:sldMk cId="0" sldId="316"/>
            <ac:picMk id="1030" creationId="{00000000-0000-0000-0000-000000000000}"/>
          </ac:picMkLst>
        </pc:picChg>
        <pc:cxnChg chg="del mod">
          <ac:chgData name="Tartoni, Nicola (DLSLtd,RAL,SCI)" userId="1ff63fed-ce7c-4aa6-8f59-a097ab34966b" providerId="ADAL" clId="{A70A86AB-6936-43BF-84C4-A1294B3B02F3}" dt="2021-07-07T10:28:39.306" v="264" actId="478"/>
          <ac:cxnSpMkLst>
            <pc:docMk/>
            <pc:sldMk cId="0" sldId="316"/>
            <ac:cxnSpMk id="10" creationId="{00000000-0000-0000-0000-000000000000}"/>
          </ac:cxnSpMkLst>
        </pc:cxnChg>
        <pc:cxnChg chg="del mod">
          <ac:chgData name="Tartoni, Nicola (DLSLtd,RAL,SCI)" userId="1ff63fed-ce7c-4aa6-8f59-a097ab34966b" providerId="ADAL" clId="{A70A86AB-6936-43BF-84C4-A1294B3B02F3}" dt="2021-07-07T10:29:32.586" v="275" actId="478"/>
          <ac:cxnSpMkLst>
            <pc:docMk/>
            <pc:sldMk cId="0" sldId="316"/>
            <ac:cxnSpMk id="11" creationId="{00000000-0000-0000-0000-000000000000}"/>
          </ac:cxnSpMkLst>
        </pc:cxnChg>
      </pc:sldChg>
      <pc:sldChg chg="addSp delSp modSp add mod modNotes modNotesTx">
        <pc:chgData name="Tartoni, Nicola (DLSLtd,RAL,SCI)" userId="1ff63fed-ce7c-4aa6-8f59-a097ab34966b" providerId="ADAL" clId="{A70A86AB-6936-43BF-84C4-A1294B3B02F3}" dt="2021-08-05T14:08:09.322" v="547" actId="207"/>
        <pc:sldMkLst>
          <pc:docMk/>
          <pc:sldMk cId="0" sldId="317"/>
        </pc:sldMkLst>
        <pc:spChg chg="mod">
          <ac:chgData name="Tartoni, Nicola (DLSLtd,RAL,SCI)" userId="1ff63fed-ce7c-4aa6-8f59-a097ab34966b" providerId="ADAL" clId="{A70A86AB-6936-43BF-84C4-A1294B3B02F3}" dt="2021-08-05T14:08:09.322" v="547" actId="207"/>
          <ac:spMkLst>
            <pc:docMk/>
            <pc:sldMk cId="0" sldId="317"/>
            <ac:spMk id="8" creationId="{00000000-0000-0000-0000-000000000000}"/>
          </ac:spMkLst>
        </pc:spChg>
        <pc:spChg chg="del mod">
          <ac:chgData name="Tartoni, Nicola (DLSLtd,RAL,SCI)" userId="1ff63fed-ce7c-4aa6-8f59-a097ab34966b" providerId="ADAL" clId="{A70A86AB-6936-43BF-84C4-A1294B3B02F3}" dt="2021-07-07T10:27:44.362" v="257" actId="478"/>
          <ac:spMkLst>
            <pc:docMk/>
            <pc:sldMk cId="0" sldId="317"/>
            <ac:spMk id="9" creationId="{00000000-0000-0000-0000-000000000000}"/>
          </ac:spMkLst>
        </pc:spChg>
        <pc:spChg chg="add mod">
          <ac:chgData name="Tartoni, Nicola (DLSLtd,RAL,SCI)" userId="1ff63fed-ce7c-4aa6-8f59-a097ab34966b" providerId="ADAL" clId="{A70A86AB-6936-43BF-84C4-A1294B3B02F3}" dt="2021-08-05T14:08:03.955" v="546" actId="207"/>
          <ac:spMkLst>
            <pc:docMk/>
            <pc:sldMk cId="0" sldId="317"/>
            <ac:spMk id="10" creationId="{A8A3B228-CF52-4FE0-AAAA-93653BDABF0A}"/>
          </ac:spMkLst>
        </pc:spChg>
        <pc:spChg chg="mod">
          <ac:chgData name="Tartoni, Nicola (DLSLtd,RAL,SCI)" userId="1ff63fed-ce7c-4aa6-8f59-a097ab34966b" providerId="ADAL" clId="{A70A86AB-6936-43BF-84C4-A1294B3B02F3}" dt="2021-07-07T10:28:05.982" v="262" actId="1076"/>
          <ac:spMkLst>
            <pc:docMk/>
            <pc:sldMk cId="0" sldId="317"/>
            <ac:spMk id="11" creationId="{00000000-0000-0000-0000-000000000000}"/>
          </ac:spMkLst>
        </pc:spChg>
        <pc:picChg chg="mod">
          <ac:chgData name="Tartoni, Nicola (DLSLtd,RAL,SCI)" userId="1ff63fed-ce7c-4aa6-8f59-a097ab34966b" providerId="ADAL" clId="{A70A86AB-6936-43BF-84C4-A1294B3B02F3}" dt="2021-07-07T10:24:10.582" v="61" actId="1076"/>
          <ac:picMkLst>
            <pc:docMk/>
            <pc:sldMk cId="0" sldId="317"/>
            <ac:picMk id="1026" creationId="{00000000-0000-0000-0000-000000000000}"/>
          </ac:picMkLst>
        </pc:picChg>
        <pc:picChg chg="mod">
          <ac:chgData name="Tartoni, Nicola (DLSLtd,RAL,SCI)" userId="1ff63fed-ce7c-4aa6-8f59-a097ab34966b" providerId="ADAL" clId="{A70A86AB-6936-43BF-84C4-A1294B3B02F3}" dt="2021-07-07T10:25:03.886" v="69" actId="14100"/>
          <ac:picMkLst>
            <pc:docMk/>
            <pc:sldMk cId="0" sldId="317"/>
            <ac:picMk id="1028" creationId="{00000000-0000-0000-0000-000000000000}"/>
          </ac:picMkLst>
        </pc:picChg>
        <pc:cxnChg chg="del mod">
          <ac:chgData name="Tartoni, Nicola (DLSLtd,RAL,SCI)" userId="1ff63fed-ce7c-4aa6-8f59-a097ab34966b" providerId="ADAL" clId="{A70A86AB-6936-43BF-84C4-A1294B3B02F3}" dt="2021-07-07T10:23:37.547" v="52" actId="478"/>
          <ac:cxnSpMkLst>
            <pc:docMk/>
            <pc:sldMk cId="0" sldId="317"/>
            <ac:cxnSpMk id="13" creationId="{00000000-0000-0000-0000-000000000000}"/>
          </ac:cxnSpMkLst>
        </pc:cxnChg>
        <pc:cxnChg chg="del mod">
          <ac:chgData name="Tartoni, Nicola (DLSLtd,RAL,SCI)" userId="1ff63fed-ce7c-4aa6-8f59-a097ab34966b" providerId="ADAL" clId="{A70A86AB-6936-43BF-84C4-A1294B3B02F3}" dt="2021-07-07T10:23:56.074" v="57" actId="478"/>
          <ac:cxnSpMkLst>
            <pc:docMk/>
            <pc:sldMk cId="0" sldId="317"/>
            <ac:cxnSpMk id="14" creationId="{00000000-0000-0000-0000-000000000000}"/>
          </ac:cxnSpMkLst>
        </pc:cxnChg>
      </pc:sldChg>
      <pc:sldChg chg="modSp add mod modNotes modNotesTx">
        <pc:chgData name="Tartoni, Nicola (DLSLtd,RAL,SCI)" userId="1ff63fed-ce7c-4aa6-8f59-a097ab34966b" providerId="ADAL" clId="{A70A86AB-6936-43BF-84C4-A1294B3B02F3}" dt="2021-07-07T10:35:45.796" v="304" actId="208"/>
        <pc:sldMkLst>
          <pc:docMk/>
          <pc:sldMk cId="0" sldId="318"/>
        </pc:sldMkLst>
        <pc:spChg chg="mod">
          <ac:chgData name="Tartoni, Nicola (DLSLtd,RAL,SCI)" userId="1ff63fed-ce7c-4aa6-8f59-a097ab34966b" providerId="ADAL" clId="{A70A86AB-6936-43BF-84C4-A1294B3B02F3}" dt="2021-07-07T10:30:55.794" v="290" actId="1076"/>
          <ac:spMkLst>
            <pc:docMk/>
            <pc:sldMk cId="0" sldId="318"/>
            <ac:spMk id="2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35:45.796" v="304" actId="208"/>
          <ac:spMkLst>
            <pc:docMk/>
            <pc:sldMk cId="0" sldId="318"/>
            <ac:spMk id="3" creationId="{00000000-0000-0000-0000-000000000000}"/>
          </ac:spMkLst>
        </pc:spChg>
        <pc:picChg chg="mod">
          <ac:chgData name="Tartoni, Nicola (DLSLtd,RAL,SCI)" userId="1ff63fed-ce7c-4aa6-8f59-a097ab34966b" providerId="ADAL" clId="{A70A86AB-6936-43BF-84C4-A1294B3B02F3}" dt="2021-07-07T10:31:13.288" v="291" actId="1076"/>
          <ac:picMkLst>
            <pc:docMk/>
            <pc:sldMk cId="0" sldId="318"/>
            <ac:picMk id="4" creationId="{00000000-0000-0000-0000-000000000000}"/>
          </ac:picMkLst>
        </pc:picChg>
      </pc:sldChg>
      <pc:sldChg chg="del">
        <pc:chgData name="Tartoni, Nicola (DLSLtd,RAL,SCI)" userId="1ff63fed-ce7c-4aa6-8f59-a097ab34966b" providerId="ADAL" clId="{A70A86AB-6936-43BF-84C4-A1294B3B02F3}" dt="2021-07-05T12:35:55.093" v="2" actId="47"/>
        <pc:sldMkLst>
          <pc:docMk/>
          <pc:sldMk cId="0" sldId="333"/>
        </pc:sldMkLst>
      </pc:sldChg>
      <pc:sldChg chg="del">
        <pc:chgData name="Tartoni, Nicola (DLSLtd,RAL,SCI)" userId="1ff63fed-ce7c-4aa6-8f59-a097ab34966b" providerId="ADAL" clId="{A70A86AB-6936-43BF-84C4-A1294B3B02F3}" dt="2021-07-05T12:35:57.223" v="4" actId="47"/>
        <pc:sldMkLst>
          <pc:docMk/>
          <pc:sldMk cId="0" sldId="334"/>
        </pc:sldMkLst>
      </pc:sldChg>
      <pc:sldChg chg="del">
        <pc:chgData name="Tartoni, Nicola (DLSLtd,RAL,SCI)" userId="1ff63fed-ce7c-4aa6-8f59-a097ab34966b" providerId="ADAL" clId="{A70A86AB-6936-43BF-84C4-A1294B3B02F3}" dt="2021-07-05T12:35:58.261" v="5" actId="47"/>
        <pc:sldMkLst>
          <pc:docMk/>
          <pc:sldMk cId="0" sldId="335"/>
        </pc:sldMkLst>
      </pc:sldChg>
      <pc:sldChg chg="del">
        <pc:chgData name="Tartoni, Nicola (DLSLtd,RAL,SCI)" userId="1ff63fed-ce7c-4aa6-8f59-a097ab34966b" providerId="ADAL" clId="{A70A86AB-6936-43BF-84C4-A1294B3B02F3}" dt="2021-07-05T12:35:59.237" v="6" actId="47"/>
        <pc:sldMkLst>
          <pc:docMk/>
          <pc:sldMk cId="0" sldId="336"/>
        </pc:sldMkLst>
      </pc:sldChg>
      <pc:sldChg chg="del">
        <pc:chgData name="Tartoni, Nicola (DLSLtd,RAL,SCI)" userId="1ff63fed-ce7c-4aa6-8f59-a097ab34966b" providerId="ADAL" clId="{A70A86AB-6936-43BF-84C4-A1294B3B02F3}" dt="2021-07-05T12:36:06.642" v="12" actId="47"/>
        <pc:sldMkLst>
          <pc:docMk/>
          <pc:sldMk cId="0" sldId="338"/>
        </pc:sldMkLst>
      </pc:sldChg>
      <pc:sldChg chg="del">
        <pc:chgData name="Tartoni, Nicola (DLSLtd,RAL,SCI)" userId="1ff63fed-ce7c-4aa6-8f59-a097ab34966b" providerId="ADAL" clId="{A70A86AB-6936-43BF-84C4-A1294B3B02F3}" dt="2021-07-05T12:35:59.740" v="7" actId="47"/>
        <pc:sldMkLst>
          <pc:docMk/>
          <pc:sldMk cId="0" sldId="339"/>
        </pc:sldMkLst>
      </pc:sldChg>
      <pc:sldChg chg="del">
        <pc:chgData name="Tartoni, Nicola (DLSLtd,RAL,SCI)" userId="1ff63fed-ce7c-4aa6-8f59-a097ab34966b" providerId="ADAL" clId="{A70A86AB-6936-43BF-84C4-A1294B3B02F3}" dt="2021-07-05T12:36:00.238" v="8" actId="47"/>
        <pc:sldMkLst>
          <pc:docMk/>
          <pc:sldMk cId="0" sldId="340"/>
        </pc:sldMkLst>
      </pc:sldChg>
      <pc:sldChg chg="del">
        <pc:chgData name="Tartoni, Nicola (DLSLtd,RAL,SCI)" userId="1ff63fed-ce7c-4aa6-8f59-a097ab34966b" providerId="ADAL" clId="{A70A86AB-6936-43BF-84C4-A1294B3B02F3}" dt="2021-07-05T12:36:05.094" v="10" actId="47"/>
        <pc:sldMkLst>
          <pc:docMk/>
          <pc:sldMk cId="0" sldId="342"/>
        </pc:sldMkLst>
      </pc:sldChg>
      <pc:sldChg chg="del">
        <pc:chgData name="Tartoni, Nicola (DLSLtd,RAL,SCI)" userId="1ff63fed-ce7c-4aa6-8f59-a097ab34966b" providerId="ADAL" clId="{A70A86AB-6936-43BF-84C4-A1294B3B02F3}" dt="2021-07-05T12:35:56.330" v="3" actId="47"/>
        <pc:sldMkLst>
          <pc:docMk/>
          <pc:sldMk cId="0" sldId="343"/>
        </pc:sldMkLst>
      </pc:sldChg>
      <pc:sldChg chg="del">
        <pc:chgData name="Tartoni, Nicola (DLSLtd,RAL,SCI)" userId="1ff63fed-ce7c-4aa6-8f59-a097ab34966b" providerId="ADAL" clId="{A70A86AB-6936-43BF-84C4-A1294B3B02F3}" dt="2021-07-05T12:36:01.134" v="9" actId="47"/>
        <pc:sldMkLst>
          <pc:docMk/>
          <pc:sldMk cId="0" sldId="344"/>
        </pc:sldMkLst>
      </pc:sldChg>
      <pc:sldChg chg="addSp modSp mod ord setBg modNotes modNotesTx">
        <pc:chgData name="Tartoni, Nicola (DLSLtd,RAL,SCI)" userId="1ff63fed-ce7c-4aa6-8f59-a097ab34966b" providerId="ADAL" clId="{A70A86AB-6936-43BF-84C4-A1294B3B02F3}" dt="2021-07-27T13:09:14.925" v="363" actId="26606"/>
        <pc:sldMkLst>
          <pc:docMk/>
          <pc:sldMk cId="0" sldId="345"/>
        </pc:sldMkLst>
        <pc:spChg chg="add">
          <ac:chgData name="Tartoni, Nicola (DLSLtd,RAL,SCI)" userId="1ff63fed-ce7c-4aa6-8f59-a097ab34966b" providerId="ADAL" clId="{A70A86AB-6936-43BF-84C4-A1294B3B02F3}" dt="2021-07-27T13:09:14.925" v="363" actId="26606"/>
          <ac:spMkLst>
            <pc:docMk/>
            <pc:sldMk cId="0" sldId="345"/>
            <ac:spMk id="73" creationId="{2C61293E-6EBE-43EF-A52C-9BEBFD7679D4}"/>
          </ac:spMkLst>
        </pc:spChg>
        <pc:spChg chg="add">
          <ac:chgData name="Tartoni, Nicola (DLSLtd,RAL,SCI)" userId="1ff63fed-ce7c-4aa6-8f59-a097ab34966b" providerId="ADAL" clId="{A70A86AB-6936-43BF-84C4-A1294B3B02F3}" dt="2021-07-27T13:09:14.925" v="363" actId="26606"/>
          <ac:spMkLst>
            <pc:docMk/>
            <pc:sldMk cId="0" sldId="345"/>
            <ac:spMk id="75" creationId="{3FCFB1DE-0B7E-48CC-BA90-B2AB0889F9D6}"/>
          </ac:spMkLst>
        </pc:spChg>
        <pc:spChg chg="mod">
          <ac:chgData name="Tartoni, Nicola (DLSLtd,RAL,SCI)" userId="1ff63fed-ce7c-4aa6-8f59-a097ab34966b" providerId="ADAL" clId="{A70A86AB-6936-43BF-84C4-A1294B3B02F3}" dt="2021-07-27T13:09:14.925" v="363" actId="26606"/>
          <ac:spMkLst>
            <pc:docMk/>
            <pc:sldMk cId="0" sldId="345"/>
            <ac:spMk id="822274" creationId="{00000000-0000-0000-0000-000000000000}"/>
          </ac:spMkLst>
        </pc:spChg>
        <pc:spChg chg="mod ord">
          <ac:chgData name="Tartoni, Nicola (DLSLtd,RAL,SCI)" userId="1ff63fed-ce7c-4aa6-8f59-a097ab34966b" providerId="ADAL" clId="{A70A86AB-6936-43BF-84C4-A1294B3B02F3}" dt="2021-07-27T13:09:14.925" v="363" actId="26606"/>
          <ac:spMkLst>
            <pc:docMk/>
            <pc:sldMk cId="0" sldId="345"/>
            <ac:spMk id="822275" creationId="{00000000-0000-0000-0000-000000000000}"/>
          </ac:spMkLst>
        </pc:spChg>
        <pc:picChg chg="mod">
          <ac:chgData name="Tartoni, Nicola (DLSLtd,RAL,SCI)" userId="1ff63fed-ce7c-4aa6-8f59-a097ab34966b" providerId="ADAL" clId="{A70A86AB-6936-43BF-84C4-A1294B3B02F3}" dt="2021-07-27T13:09:14.925" v="363" actId="26606"/>
          <ac:picMkLst>
            <pc:docMk/>
            <pc:sldMk cId="0" sldId="345"/>
            <ac:picMk id="822276" creationId="{00000000-0000-0000-0000-000000000000}"/>
          </ac:picMkLst>
        </pc:picChg>
      </pc:sldChg>
      <pc:sldChg chg="del">
        <pc:chgData name="Tartoni, Nicola (DLSLtd,RAL,SCI)" userId="1ff63fed-ce7c-4aa6-8f59-a097ab34966b" providerId="ADAL" clId="{A70A86AB-6936-43BF-84C4-A1294B3B02F3}" dt="2021-07-05T12:36:05.736" v="11" actId="47"/>
        <pc:sldMkLst>
          <pc:docMk/>
          <pc:sldMk cId="0" sldId="347"/>
        </pc:sldMkLst>
      </pc:sldChg>
      <pc:sldChg chg="modSp modNotes modNotesTx">
        <pc:chgData name="Tartoni, Nicola (DLSLtd,RAL,SCI)" userId="1ff63fed-ce7c-4aa6-8f59-a097ab34966b" providerId="ADAL" clId="{A70A86AB-6936-43BF-84C4-A1294B3B02F3}" dt="2021-07-07T10:21:09.179" v="28" actId="20577"/>
        <pc:sldMkLst>
          <pc:docMk/>
          <pc:sldMk cId="0" sldId="348"/>
        </pc:sldMkLst>
        <pc:picChg chg="mod">
          <ac:chgData name="Tartoni, Nicola (DLSLtd,RAL,SCI)" userId="1ff63fed-ce7c-4aa6-8f59-a097ab34966b" providerId="ADAL" clId="{A70A86AB-6936-43BF-84C4-A1294B3B02F3}" dt="2021-07-07T10:20:25.324" v="26"/>
          <ac:picMkLst>
            <pc:docMk/>
            <pc:sldMk cId="0" sldId="348"/>
            <ac:picMk id="5" creationId="{00000000-0000-0000-0000-000000000000}"/>
          </ac:picMkLst>
        </pc:picChg>
      </pc:sldChg>
      <pc:sldChg chg="modSp modNotes modNotesTx">
        <pc:chgData name="Tartoni, Nicola (DLSLtd,RAL,SCI)" userId="1ff63fed-ce7c-4aa6-8f59-a097ab34966b" providerId="ADAL" clId="{A70A86AB-6936-43BF-84C4-A1294B3B02F3}" dt="2021-07-07T10:21:02.194" v="27" actId="20577"/>
        <pc:sldMkLst>
          <pc:docMk/>
          <pc:sldMk cId="0" sldId="349"/>
        </pc:sldMkLst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7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9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23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24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30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31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32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33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34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35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36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37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38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39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41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42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k cId="0" sldId="349"/>
            <ac:spMk id="43" creationId="{00000000-0000-0000-0000-000000000000}"/>
          </ac:spMkLst>
        </pc:spChg>
        <pc:cxnChg chg="mod">
          <ac:chgData name="Tartoni, Nicola (DLSLtd,RAL,SCI)" userId="1ff63fed-ce7c-4aa6-8f59-a097ab34966b" providerId="ADAL" clId="{A70A86AB-6936-43BF-84C4-A1294B3B02F3}" dt="2021-07-07T10:20:25.324" v="26"/>
          <ac:cxnSpMkLst>
            <pc:docMk/>
            <pc:sldMk cId="0" sldId="349"/>
            <ac:cxnSpMk id="5" creationId="{00000000-0000-0000-0000-000000000000}"/>
          </ac:cxnSpMkLst>
        </pc:cxnChg>
        <pc:cxnChg chg="mod">
          <ac:chgData name="Tartoni, Nicola (DLSLtd,RAL,SCI)" userId="1ff63fed-ce7c-4aa6-8f59-a097ab34966b" providerId="ADAL" clId="{A70A86AB-6936-43BF-84C4-A1294B3B02F3}" dt="2021-07-07T10:20:25.324" v="26"/>
          <ac:cxnSpMkLst>
            <pc:docMk/>
            <pc:sldMk cId="0" sldId="349"/>
            <ac:cxnSpMk id="10" creationId="{00000000-0000-0000-0000-000000000000}"/>
          </ac:cxnSpMkLst>
        </pc:cxnChg>
        <pc:cxnChg chg="mod">
          <ac:chgData name="Tartoni, Nicola (DLSLtd,RAL,SCI)" userId="1ff63fed-ce7c-4aa6-8f59-a097ab34966b" providerId="ADAL" clId="{A70A86AB-6936-43BF-84C4-A1294B3B02F3}" dt="2021-07-07T10:20:25.324" v="26"/>
          <ac:cxnSpMkLst>
            <pc:docMk/>
            <pc:sldMk cId="0" sldId="349"/>
            <ac:cxnSpMk id="13" creationId="{00000000-0000-0000-0000-000000000000}"/>
          </ac:cxnSpMkLst>
        </pc:cxnChg>
        <pc:cxnChg chg="mod">
          <ac:chgData name="Tartoni, Nicola (DLSLtd,RAL,SCI)" userId="1ff63fed-ce7c-4aa6-8f59-a097ab34966b" providerId="ADAL" clId="{A70A86AB-6936-43BF-84C4-A1294B3B02F3}" dt="2021-07-07T10:20:25.324" v="26"/>
          <ac:cxnSpMkLst>
            <pc:docMk/>
            <pc:sldMk cId="0" sldId="349"/>
            <ac:cxnSpMk id="14" creationId="{00000000-0000-0000-0000-000000000000}"/>
          </ac:cxnSpMkLst>
        </pc:cxnChg>
        <pc:cxnChg chg="mod">
          <ac:chgData name="Tartoni, Nicola (DLSLtd,RAL,SCI)" userId="1ff63fed-ce7c-4aa6-8f59-a097ab34966b" providerId="ADAL" clId="{A70A86AB-6936-43BF-84C4-A1294B3B02F3}" dt="2021-07-07T10:20:25.324" v="26"/>
          <ac:cxnSpMkLst>
            <pc:docMk/>
            <pc:sldMk cId="0" sldId="349"/>
            <ac:cxnSpMk id="15" creationId="{00000000-0000-0000-0000-000000000000}"/>
          </ac:cxnSpMkLst>
        </pc:cxnChg>
        <pc:cxnChg chg="mod">
          <ac:chgData name="Tartoni, Nicola (DLSLtd,RAL,SCI)" userId="1ff63fed-ce7c-4aa6-8f59-a097ab34966b" providerId="ADAL" clId="{A70A86AB-6936-43BF-84C4-A1294B3B02F3}" dt="2021-07-07T10:20:25.324" v="26"/>
          <ac:cxnSpMkLst>
            <pc:docMk/>
            <pc:sldMk cId="0" sldId="349"/>
            <ac:cxnSpMk id="40" creationId="{00000000-0000-0000-0000-000000000000}"/>
          </ac:cxnSpMkLst>
        </pc:cxnChg>
      </pc:sldChg>
      <pc:sldChg chg="del">
        <pc:chgData name="Tartoni, Nicola (DLSLtd,RAL,SCI)" userId="1ff63fed-ce7c-4aa6-8f59-a097ab34966b" providerId="ADAL" clId="{A70A86AB-6936-43BF-84C4-A1294B3B02F3}" dt="2021-07-05T12:36:07.581" v="15" actId="47"/>
        <pc:sldMkLst>
          <pc:docMk/>
          <pc:sldMk cId="3063238758" sldId="350"/>
        </pc:sldMkLst>
      </pc:sldChg>
      <pc:sldChg chg="new">
        <pc:chgData name="Tartoni, Nicola (DLSLtd,RAL,SCI)" userId="1ff63fed-ce7c-4aa6-8f59-a097ab34966b" providerId="ADAL" clId="{A70A86AB-6936-43BF-84C4-A1294B3B02F3}" dt="2021-07-20T07:48:01.949" v="318" actId="680"/>
        <pc:sldMkLst>
          <pc:docMk/>
          <pc:sldMk cId="814541629" sldId="354"/>
        </pc:sldMkLst>
      </pc:sldChg>
      <pc:sldChg chg="addSp delSp modSp new mod">
        <pc:chgData name="Tartoni, Nicola (DLSLtd,RAL,SCI)" userId="1ff63fed-ce7c-4aa6-8f59-a097ab34966b" providerId="ADAL" clId="{A70A86AB-6936-43BF-84C4-A1294B3B02F3}" dt="2021-07-20T07:48:41.058" v="324" actId="14100"/>
        <pc:sldMkLst>
          <pc:docMk/>
          <pc:sldMk cId="4271408591" sldId="355"/>
        </pc:sldMkLst>
        <pc:spChg chg="del mod">
          <ac:chgData name="Tartoni, Nicola (DLSLtd,RAL,SCI)" userId="1ff63fed-ce7c-4aa6-8f59-a097ab34966b" providerId="ADAL" clId="{A70A86AB-6936-43BF-84C4-A1294B3B02F3}" dt="2021-07-20T07:48:33.991" v="322" actId="478"/>
          <ac:spMkLst>
            <pc:docMk/>
            <pc:sldMk cId="4271408591" sldId="355"/>
            <ac:spMk id="2" creationId="{D040BC04-3F44-40B0-B9B1-5DF0BD9A3BAB}"/>
          </ac:spMkLst>
        </pc:spChg>
        <pc:spChg chg="del">
          <ac:chgData name="Tartoni, Nicola (DLSLtd,RAL,SCI)" userId="1ff63fed-ce7c-4aa6-8f59-a097ab34966b" providerId="ADAL" clId="{A70A86AB-6936-43BF-84C4-A1294B3B02F3}" dt="2021-07-20T07:48:19.986" v="320"/>
          <ac:spMkLst>
            <pc:docMk/>
            <pc:sldMk cId="4271408591" sldId="355"/>
            <ac:spMk id="3" creationId="{A358087F-87BA-4402-B060-9C1E5CDED38D}"/>
          </ac:spMkLst>
        </pc:spChg>
        <pc:picChg chg="add mod">
          <ac:chgData name="Tartoni, Nicola (DLSLtd,RAL,SCI)" userId="1ff63fed-ce7c-4aa6-8f59-a097ab34966b" providerId="ADAL" clId="{A70A86AB-6936-43BF-84C4-A1294B3B02F3}" dt="2021-07-20T07:48:41.058" v="324" actId="14100"/>
          <ac:picMkLst>
            <pc:docMk/>
            <pc:sldMk cId="4271408591" sldId="355"/>
            <ac:picMk id="4" creationId="{1D3F79DD-E46F-494F-8DD1-C0578D3AFD09}"/>
          </ac:picMkLst>
        </pc:picChg>
      </pc:sldChg>
      <pc:sldChg chg="addSp delSp modSp new mod setBg">
        <pc:chgData name="Tartoni, Nicola (DLSLtd,RAL,SCI)" userId="1ff63fed-ce7c-4aa6-8f59-a097ab34966b" providerId="ADAL" clId="{A70A86AB-6936-43BF-84C4-A1294B3B02F3}" dt="2021-07-27T13:41:47.549" v="451" actId="20577"/>
        <pc:sldMkLst>
          <pc:docMk/>
          <pc:sldMk cId="2892933964" sldId="356"/>
        </pc:sldMkLst>
        <pc:spChg chg="del">
          <ac:chgData name="Tartoni, Nicola (DLSLtd,RAL,SCI)" userId="1ff63fed-ce7c-4aa6-8f59-a097ab34966b" providerId="ADAL" clId="{A70A86AB-6936-43BF-84C4-A1294B3B02F3}" dt="2021-07-20T07:49:52.022" v="327" actId="478"/>
          <ac:spMkLst>
            <pc:docMk/>
            <pc:sldMk cId="2892933964" sldId="356"/>
            <ac:spMk id="2" creationId="{A3D324C6-42B0-46CA-8A4B-E512BDE96CB7}"/>
          </ac:spMkLst>
        </pc:spChg>
        <pc:spChg chg="del">
          <ac:chgData name="Tartoni, Nicola (DLSLtd,RAL,SCI)" userId="1ff63fed-ce7c-4aa6-8f59-a097ab34966b" providerId="ADAL" clId="{A70A86AB-6936-43BF-84C4-A1294B3B02F3}" dt="2021-07-20T07:49:43.642" v="326"/>
          <ac:spMkLst>
            <pc:docMk/>
            <pc:sldMk cId="2892933964" sldId="356"/>
            <ac:spMk id="3" creationId="{BF55DBF8-89DC-4CE7-A242-45753BA8B8F3}"/>
          </ac:spMkLst>
        </pc:spChg>
        <pc:spChg chg="add mod">
          <ac:chgData name="Tartoni, Nicola (DLSLtd,RAL,SCI)" userId="1ff63fed-ce7c-4aa6-8f59-a097ab34966b" providerId="ADAL" clId="{A70A86AB-6936-43BF-84C4-A1294B3B02F3}" dt="2021-07-27T13:41:47.549" v="451" actId="20577"/>
          <ac:spMkLst>
            <pc:docMk/>
            <pc:sldMk cId="2892933964" sldId="356"/>
            <ac:spMk id="6" creationId="{C1D80CA6-F341-42F2-97FD-836A0C6641D8}"/>
          </ac:spMkLst>
        </pc:spChg>
        <pc:picChg chg="add mod ord">
          <ac:chgData name="Tartoni, Nicola (DLSLtd,RAL,SCI)" userId="1ff63fed-ce7c-4aa6-8f59-a097ab34966b" providerId="ADAL" clId="{A70A86AB-6936-43BF-84C4-A1294B3B02F3}" dt="2021-07-20T07:52:10.640" v="343" actId="1076"/>
          <ac:picMkLst>
            <pc:docMk/>
            <pc:sldMk cId="2892933964" sldId="356"/>
            <ac:picMk id="4" creationId="{2549744D-F4C2-4231-8EDB-FAD89320E39C}"/>
          </ac:picMkLst>
        </pc:picChg>
        <pc:picChg chg="add mod">
          <ac:chgData name="Tartoni, Nicola (DLSLtd,RAL,SCI)" userId="1ff63fed-ce7c-4aa6-8f59-a097ab34966b" providerId="ADAL" clId="{A70A86AB-6936-43BF-84C4-A1294B3B02F3}" dt="2021-07-20T07:51:49.657" v="340" actId="1076"/>
          <ac:picMkLst>
            <pc:docMk/>
            <pc:sldMk cId="2892933964" sldId="356"/>
            <ac:picMk id="5" creationId="{43904140-63E1-434B-8B1D-291DACA487F7}"/>
          </ac:picMkLst>
        </pc:picChg>
        <pc:cxnChg chg="add">
          <ac:chgData name="Tartoni, Nicola (DLSLtd,RAL,SCI)" userId="1ff63fed-ce7c-4aa6-8f59-a097ab34966b" providerId="ADAL" clId="{A70A86AB-6936-43BF-84C4-A1294B3B02F3}" dt="2021-07-20T07:50:52.859" v="331" actId="26606"/>
          <ac:cxnSpMkLst>
            <pc:docMk/>
            <pc:sldMk cId="2892933964" sldId="356"/>
            <ac:cxnSpMk id="10" creationId="{4D56677B-C0B7-4DAC-ACAD-8054FF1B599A}"/>
          </ac:cxnSpMkLst>
        </pc:cxnChg>
      </pc:sldChg>
      <pc:sldChg chg="addSp delSp modSp new del mod">
        <pc:chgData name="Tartoni, Nicola (DLSLtd,RAL,SCI)" userId="1ff63fed-ce7c-4aa6-8f59-a097ab34966b" providerId="ADAL" clId="{A70A86AB-6936-43BF-84C4-A1294B3B02F3}" dt="2021-07-20T07:59:26.905" v="360" actId="47"/>
        <pc:sldMkLst>
          <pc:docMk/>
          <pc:sldMk cId="1227183028" sldId="357"/>
        </pc:sldMkLst>
        <pc:spChg chg="add del">
          <ac:chgData name="Tartoni, Nicola (DLSLtd,RAL,SCI)" userId="1ff63fed-ce7c-4aa6-8f59-a097ab34966b" providerId="ADAL" clId="{A70A86AB-6936-43BF-84C4-A1294B3B02F3}" dt="2021-07-20T07:58:09" v="357" actId="478"/>
          <ac:spMkLst>
            <pc:docMk/>
            <pc:sldMk cId="1227183028" sldId="357"/>
            <ac:spMk id="2" creationId="{E074B76E-BB9B-4185-9FAA-AD26E208D1D9}"/>
          </ac:spMkLst>
        </pc:spChg>
        <pc:spChg chg="add del">
          <ac:chgData name="Tartoni, Nicola (DLSLtd,RAL,SCI)" userId="1ff63fed-ce7c-4aa6-8f59-a097ab34966b" providerId="ADAL" clId="{A70A86AB-6936-43BF-84C4-A1294B3B02F3}" dt="2021-07-20T07:58:08.284" v="356" actId="478"/>
          <ac:spMkLst>
            <pc:docMk/>
            <pc:sldMk cId="1227183028" sldId="357"/>
            <ac:spMk id="3" creationId="{2191AF06-5ED9-4BF3-9365-733A03672077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7" creationId="{D96AE929-00BE-4A8E-ABBC-27A46E1BD30D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8" creationId="{C27CCDFC-91C9-4C78-9875-A1047E3B104A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12" creationId="{E3E9E97E-390F-48AF-B931-0A7244CBDB55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13" creationId="{745398E7-FB67-46EF-9949-E56EEFBA96EC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17" creationId="{36960B30-8B34-4341-9F8D-7E766641A4B1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19" creationId="{32263483-E643-476B-AF36-508F43713CD3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21" creationId="{73DBEED7-37D4-4F49-8F16-A751D3F7FB36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23" creationId="{9E029351-C9AF-48B2-9AEA-6303C952C7B5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25" creationId="{2EBA7C1B-C1F3-4BF3-B32E-C6AF451CF5C0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27" creationId="{FFABE50B-592A-4B38-91CF-6B18292124DD}"/>
          </ac:spMkLst>
        </pc:spChg>
        <pc:spChg chg="add mod">
          <ac:chgData name="Tartoni, Nicola (DLSLtd,RAL,SCI)" userId="1ff63fed-ce7c-4aa6-8f59-a097ab34966b" providerId="ADAL" clId="{A70A86AB-6936-43BF-84C4-A1294B3B02F3}" dt="2021-07-20T07:58:09.692" v="358"/>
          <ac:spMkLst>
            <pc:docMk/>
            <pc:sldMk cId="1227183028" sldId="357"/>
            <ac:spMk id="29" creationId="{22FFEE55-F4D0-40DB-AB43-42478933CEEE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33" creationId="{BFBDA9EB-A531-4DA5-A09B-6DC0E5EE4363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34" creationId="{516A4E05-9F85-42D1-BC2A-B50FF2E48BD8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38" creationId="{7C986DE3-DD35-4EDA-97CB-6F9EC5E9FCDE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39" creationId="{F896A26E-D084-449D-B24A-AB63998C077D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43" creationId="{821F3B96-3ED9-464D-9522-AA887C6870C5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45" creationId="{DF199DE9-EE6F-4899-BACD-45E81536E774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47" creationId="{5AA29BC1-7327-4D38-BD5F-CAD83B513DDD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49" creationId="{593D375B-F73B-4112-8562-C8EAEE494A52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51" creationId="{98E2AA7A-AA98-4813-BD46-6E82C335C2D0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53" creationId="{04E1E5B9-9199-446D-B5D0-39AFFD95BAB7}"/>
          </ac:spMkLst>
        </pc:spChg>
        <pc:spChg chg="add mod">
          <ac:chgData name="Tartoni, Nicola (DLSLtd,RAL,SCI)" userId="1ff63fed-ce7c-4aa6-8f59-a097ab34966b" providerId="ADAL" clId="{A70A86AB-6936-43BF-84C4-A1294B3B02F3}" dt="2021-07-20T07:58:46.049" v="359"/>
          <ac:spMkLst>
            <pc:docMk/>
            <pc:sldMk cId="1227183028" sldId="357"/>
            <ac:spMk id="55" creationId="{FC91CEBB-1B9E-4BAF-A9EC-00F217A6E9AA}"/>
          </ac:spMkLst>
        </pc:spChg>
        <pc:grpChg chg="add mod">
          <ac:chgData name="Tartoni, Nicola (DLSLtd,RAL,SCI)" userId="1ff63fed-ce7c-4aa6-8f59-a097ab34966b" providerId="ADAL" clId="{A70A86AB-6936-43BF-84C4-A1294B3B02F3}" dt="2021-07-20T07:58:09.692" v="358"/>
          <ac:grpSpMkLst>
            <pc:docMk/>
            <pc:sldMk cId="1227183028" sldId="357"/>
            <ac:grpSpMk id="4" creationId="{0B1D2E80-00BA-4E02-8D89-E6BB21841B5D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09.692" v="358"/>
          <ac:grpSpMkLst>
            <pc:docMk/>
            <pc:sldMk cId="1227183028" sldId="357"/>
            <ac:grpSpMk id="5" creationId="{CF00029A-1BE5-42D5-8003-C95E29474F2A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09.692" v="358"/>
          <ac:grpSpMkLst>
            <pc:docMk/>
            <pc:sldMk cId="1227183028" sldId="357"/>
            <ac:grpSpMk id="6" creationId="{B828AC6B-AE6E-47D2-9548-426398CA4B30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09.692" v="358"/>
          <ac:grpSpMkLst>
            <pc:docMk/>
            <pc:sldMk cId="1227183028" sldId="357"/>
            <ac:grpSpMk id="9" creationId="{29B7C199-E694-4C61-B03F-1C7DAFF49704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09.692" v="358"/>
          <ac:grpSpMkLst>
            <pc:docMk/>
            <pc:sldMk cId="1227183028" sldId="357"/>
            <ac:grpSpMk id="10" creationId="{7A735ECE-F221-47AE-A267-C5C235E214EF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09.692" v="358"/>
          <ac:grpSpMkLst>
            <pc:docMk/>
            <pc:sldMk cId="1227183028" sldId="357"/>
            <ac:grpSpMk id="11" creationId="{C0335C9C-4546-48D6-A659-13FB096A0B76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09.692" v="358"/>
          <ac:grpSpMkLst>
            <pc:docMk/>
            <pc:sldMk cId="1227183028" sldId="357"/>
            <ac:grpSpMk id="14" creationId="{11B35A7D-EF90-4785-B107-345A2A1402C2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09.692" v="358"/>
          <ac:grpSpMkLst>
            <pc:docMk/>
            <pc:sldMk cId="1227183028" sldId="357"/>
            <ac:grpSpMk id="15" creationId="{7309DB9F-4550-48F7-B4F7-D1F4875CB3BE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46.049" v="359"/>
          <ac:grpSpMkLst>
            <pc:docMk/>
            <pc:sldMk cId="1227183028" sldId="357"/>
            <ac:grpSpMk id="30" creationId="{A08986C2-DCE6-4EAE-AB24-2425D4847097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46.049" v="359"/>
          <ac:grpSpMkLst>
            <pc:docMk/>
            <pc:sldMk cId="1227183028" sldId="357"/>
            <ac:grpSpMk id="31" creationId="{D57C285E-90C5-4596-817E-F21DFE441C78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46.049" v="359"/>
          <ac:grpSpMkLst>
            <pc:docMk/>
            <pc:sldMk cId="1227183028" sldId="357"/>
            <ac:grpSpMk id="32" creationId="{4D9E01AC-51E2-4BCD-926B-9C0603519AB1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46.049" v="359"/>
          <ac:grpSpMkLst>
            <pc:docMk/>
            <pc:sldMk cId="1227183028" sldId="357"/>
            <ac:grpSpMk id="35" creationId="{2519A7EF-4D24-405D-BBC7-3DEA4F57A91C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46.049" v="359"/>
          <ac:grpSpMkLst>
            <pc:docMk/>
            <pc:sldMk cId="1227183028" sldId="357"/>
            <ac:grpSpMk id="36" creationId="{3572FCB9-9D1F-4F93-BFE4-334848AE4104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46.049" v="359"/>
          <ac:grpSpMkLst>
            <pc:docMk/>
            <pc:sldMk cId="1227183028" sldId="357"/>
            <ac:grpSpMk id="37" creationId="{DDE823E5-578F-47BA-9D3A-614116B94DE7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46.049" v="359"/>
          <ac:grpSpMkLst>
            <pc:docMk/>
            <pc:sldMk cId="1227183028" sldId="357"/>
            <ac:grpSpMk id="40" creationId="{B1958558-8D41-4ADE-8EC6-B2602B8532ED}"/>
          </ac:grpSpMkLst>
        </pc:grpChg>
        <pc:grpChg chg="add mod">
          <ac:chgData name="Tartoni, Nicola (DLSLtd,RAL,SCI)" userId="1ff63fed-ce7c-4aa6-8f59-a097ab34966b" providerId="ADAL" clId="{A70A86AB-6936-43BF-84C4-A1294B3B02F3}" dt="2021-07-20T07:58:46.049" v="359"/>
          <ac:grpSpMkLst>
            <pc:docMk/>
            <pc:sldMk cId="1227183028" sldId="357"/>
            <ac:grpSpMk id="41" creationId="{2992CB48-A2FB-427C-A88C-834CEFE39380}"/>
          </ac:grpSpMkLst>
        </pc:grpChg>
        <pc:picChg chg="add mod">
          <ac:chgData name="Tartoni, Nicola (DLSLtd,RAL,SCI)" userId="1ff63fed-ce7c-4aa6-8f59-a097ab34966b" providerId="ADAL" clId="{A70A86AB-6936-43BF-84C4-A1294B3B02F3}" dt="2021-07-20T07:58:09.692" v="358"/>
          <ac:picMkLst>
            <pc:docMk/>
            <pc:sldMk cId="1227183028" sldId="357"/>
            <ac:picMk id="26" creationId="{65EAA307-C402-4E85-887C-E98A3A312500}"/>
          </ac:picMkLst>
        </pc:picChg>
        <pc:picChg chg="add mod">
          <ac:chgData name="Tartoni, Nicola (DLSLtd,RAL,SCI)" userId="1ff63fed-ce7c-4aa6-8f59-a097ab34966b" providerId="ADAL" clId="{A70A86AB-6936-43BF-84C4-A1294B3B02F3}" dt="2021-07-20T07:58:09.692" v="358"/>
          <ac:picMkLst>
            <pc:docMk/>
            <pc:sldMk cId="1227183028" sldId="357"/>
            <ac:picMk id="28" creationId="{8DF13865-03A2-474C-A6CA-F82E2A127EA7}"/>
          </ac:picMkLst>
        </pc:picChg>
        <pc:picChg chg="add mod">
          <ac:chgData name="Tartoni, Nicola (DLSLtd,RAL,SCI)" userId="1ff63fed-ce7c-4aa6-8f59-a097ab34966b" providerId="ADAL" clId="{A70A86AB-6936-43BF-84C4-A1294B3B02F3}" dt="2021-07-20T07:58:46.049" v="359"/>
          <ac:picMkLst>
            <pc:docMk/>
            <pc:sldMk cId="1227183028" sldId="357"/>
            <ac:picMk id="52" creationId="{A43FF4EA-78AC-4459-8787-32F17AED7960}"/>
          </ac:picMkLst>
        </pc:picChg>
        <pc:picChg chg="add mod">
          <ac:chgData name="Tartoni, Nicola (DLSLtd,RAL,SCI)" userId="1ff63fed-ce7c-4aa6-8f59-a097ab34966b" providerId="ADAL" clId="{A70A86AB-6936-43BF-84C4-A1294B3B02F3}" dt="2021-07-20T07:58:46.049" v="359"/>
          <ac:picMkLst>
            <pc:docMk/>
            <pc:sldMk cId="1227183028" sldId="357"/>
            <ac:picMk id="54" creationId="{139834DA-55B6-47B4-82C3-C687A64E5F1E}"/>
          </ac:picMkLst>
        </pc:picChg>
        <pc:cxnChg chg="add mod">
          <ac:chgData name="Tartoni, Nicola (DLSLtd,RAL,SCI)" userId="1ff63fed-ce7c-4aa6-8f59-a097ab34966b" providerId="ADAL" clId="{A70A86AB-6936-43BF-84C4-A1294B3B02F3}" dt="2021-07-20T07:58:09.692" v="358"/>
          <ac:cxnSpMkLst>
            <pc:docMk/>
            <pc:sldMk cId="1227183028" sldId="357"/>
            <ac:cxnSpMk id="16" creationId="{93C0C482-2E95-40F3-A038-52F9E47B8EAC}"/>
          </ac:cxnSpMkLst>
        </pc:cxnChg>
        <pc:cxnChg chg="add mod">
          <ac:chgData name="Tartoni, Nicola (DLSLtd,RAL,SCI)" userId="1ff63fed-ce7c-4aa6-8f59-a097ab34966b" providerId="ADAL" clId="{A70A86AB-6936-43BF-84C4-A1294B3B02F3}" dt="2021-07-20T07:58:09.692" v="358"/>
          <ac:cxnSpMkLst>
            <pc:docMk/>
            <pc:sldMk cId="1227183028" sldId="357"/>
            <ac:cxnSpMk id="18" creationId="{EDA32202-57ED-499C-8720-F01836A2E5D5}"/>
          </ac:cxnSpMkLst>
        </pc:cxnChg>
        <pc:cxnChg chg="add mod">
          <ac:chgData name="Tartoni, Nicola (DLSLtd,RAL,SCI)" userId="1ff63fed-ce7c-4aa6-8f59-a097ab34966b" providerId="ADAL" clId="{A70A86AB-6936-43BF-84C4-A1294B3B02F3}" dt="2021-07-20T07:58:09.692" v="358"/>
          <ac:cxnSpMkLst>
            <pc:docMk/>
            <pc:sldMk cId="1227183028" sldId="357"/>
            <ac:cxnSpMk id="20" creationId="{6692E20A-EFB0-410C-AFAD-37B8CD92198E}"/>
          </ac:cxnSpMkLst>
        </pc:cxnChg>
        <pc:cxnChg chg="add mod">
          <ac:chgData name="Tartoni, Nicola (DLSLtd,RAL,SCI)" userId="1ff63fed-ce7c-4aa6-8f59-a097ab34966b" providerId="ADAL" clId="{A70A86AB-6936-43BF-84C4-A1294B3B02F3}" dt="2021-07-20T07:58:09.692" v="358"/>
          <ac:cxnSpMkLst>
            <pc:docMk/>
            <pc:sldMk cId="1227183028" sldId="357"/>
            <ac:cxnSpMk id="22" creationId="{E3D567CC-E826-4BBA-88EE-A957C8BACEF7}"/>
          </ac:cxnSpMkLst>
        </pc:cxnChg>
        <pc:cxnChg chg="add mod">
          <ac:chgData name="Tartoni, Nicola (DLSLtd,RAL,SCI)" userId="1ff63fed-ce7c-4aa6-8f59-a097ab34966b" providerId="ADAL" clId="{A70A86AB-6936-43BF-84C4-A1294B3B02F3}" dt="2021-07-20T07:58:09.692" v="358"/>
          <ac:cxnSpMkLst>
            <pc:docMk/>
            <pc:sldMk cId="1227183028" sldId="357"/>
            <ac:cxnSpMk id="24" creationId="{6D272C37-BD08-4D31-B562-1291D7A52543}"/>
          </ac:cxnSpMkLst>
        </pc:cxnChg>
        <pc:cxnChg chg="add mod">
          <ac:chgData name="Tartoni, Nicola (DLSLtd,RAL,SCI)" userId="1ff63fed-ce7c-4aa6-8f59-a097ab34966b" providerId="ADAL" clId="{A70A86AB-6936-43BF-84C4-A1294B3B02F3}" dt="2021-07-20T07:58:46.049" v="359"/>
          <ac:cxnSpMkLst>
            <pc:docMk/>
            <pc:sldMk cId="1227183028" sldId="357"/>
            <ac:cxnSpMk id="42" creationId="{1ECADD7F-4663-4DCA-B5F6-498CEB1AFD81}"/>
          </ac:cxnSpMkLst>
        </pc:cxnChg>
        <pc:cxnChg chg="add mod">
          <ac:chgData name="Tartoni, Nicola (DLSLtd,RAL,SCI)" userId="1ff63fed-ce7c-4aa6-8f59-a097ab34966b" providerId="ADAL" clId="{A70A86AB-6936-43BF-84C4-A1294B3B02F3}" dt="2021-07-20T07:58:46.049" v="359"/>
          <ac:cxnSpMkLst>
            <pc:docMk/>
            <pc:sldMk cId="1227183028" sldId="357"/>
            <ac:cxnSpMk id="44" creationId="{86675ADC-F7D1-4A84-BF59-7AB2689873EA}"/>
          </ac:cxnSpMkLst>
        </pc:cxnChg>
        <pc:cxnChg chg="add mod">
          <ac:chgData name="Tartoni, Nicola (DLSLtd,RAL,SCI)" userId="1ff63fed-ce7c-4aa6-8f59-a097ab34966b" providerId="ADAL" clId="{A70A86AB-6936-43BF-84C4-A1294B3B02F3}" dt="2021-07-20T07:58:46.049" v="359"/>
          <ac:cxnSpMkLst>
            <pc:docMk/>
            <pc:sldMk cId="1227183028" sldId="357"/>
            <ac:cxnSpMk id="46" creationId="{432D458A-FD54-4782-9CAD-CCA6D88A6917}"/>
          </ac:cxnSpMkLst>
        </pc:cxnChg>
        <pc:cxnChg chg="add mod">
          <ac:chgData name="Tartoni, Nicola (DLSLtd,RAL,SCI)" userId="1ff63fed-ce7c-4aa6-8f59-a097ab34966b" providerId="ADAL" clId="{A70A86AB-6936-43BF-84C4-A1294B3B02F3}" dt="2021-07-20T07:58:46.049" v="359"/>
          <ac:cxnSpMkLst>
            <pc:docMk/>
            <pc:sldMk cId="1227183028" sldId="357"/>
            <ac:cxnSpMk id="48" creationId="{61EA9D77-F5A0-4A06-9816-79E51E498734}"/>
          </ac:cxnSpMkLst>
        </pc:cxnChg>
        <pc:cxnChg chg="add mod">
          <ac:chgData name="Tartoni, Nicola (DLSLtd,RAL,SCI)" userId="1ff63fed-ce7c-4aa6-8f59-a097ab34966b" providerId="ADAL" clId="{A70A86AB-6936-43BF-84C4-A1294B3B02F3}" dt="2021-07-20T07:58:46.049" v="359"/>
          <ac:cxnSpMkLst>
            <pc:docMk/>
            <pc:sldMk cId="1227183028" sldId="357"/>
            <ac:cxnSpMk id="50" creationId="{59627088-40B7-44D5-8761-037E9254801C}"/>
          </ac:cxnSpMkLst>
        </pc:cxnChg>
      </pc:sldChg>
      <pc:sldChg chg="addSp modSp del mod">
        <pc:chgData name="Tartoni, Nicola (DLSLtd,RAL,SCI)" userId="1ff63fed-ce7c-4aa6-8f59-a097ab34966b" providerId="ADAL" clId="{A70A86AB-6936-43BF-84C4-A1294B3B02F3}" dt="2021-07-27T13:59:18.365" v="522" actId="20577"/>
        <pc:sldMkLst>
          <pc:docMk/>
          <pc:sldMk cId="3169475565" sldId="565"/>
        </pc:sldMkLst>
        <pc:spChg chg="add mod">
          <ac:chgData name="Tartoni, Nicola (DLSLtd,RAL,SCI)" userId="1ff63fed-ce7c-4aa6-8f59-a097ab34966b" providerId="ADAL" clId="{A70A86AB-6936-43BF-84C4-A1294B3B02F3}" dt="2021-07-27T13:59:18.365" v="522" actId="20577"/>
          <ac:spMkLst>
            <pc:docMk/>
            <pc:sldMk cId="3169475565" sldId="565"/>
            <ac:spMk id="11" creationId="{F497A19C-EE53-472F-A910-0C02D580FC37}"/>
          </ac:spMkLst>
        </pc:spChg>
      </pc:sldChg>
      <pc:sldChg chg="addSp delSp modSp mod setBg delAnim">
        <pc:chgData name="Tartoni, Nicola (DLSLtd,RAL,SCI)" userId="1ff63fed-ce7c-4aa6-8f59-a097ab34966b" providerId="ADAL" clId="{A70A86AB-6936-43BF-84C4-A1294B3B02F3}" dt="2021-07-27T13:45:11.902" v="455" actId="26606"/>
        <pc:sldMkLst>
          <pc:docMk/>
          <pc:sldMk cId="794520022" sldId="812"/>
        </pc:sldMkLst>
        <pc:spChg chg="mod ord">
          <ac:chgData name="Tartoni, Nicola (DLSLtd,RAL,SCI)" userId="1ff63fed-ce7c-4aa6-8f59-a097ab34966b" providerId="ADAL" clId="{A70A86AB-6936-43BF-84C4-A1294B3B02F3}" dt="2021-07-27T13:45:11.902" v="455" actId="26606"/>
          <ac:spMkLst>
            <pc:docMk/>
            <pc:sldMk cId="794520022" sldId="812"/>
            <ac:spMk id="2" creationId="{A07662B5-1060-9241-91A3-60AF6D15128A}"/>
          </ac:spMkLst>
        </pc:spChg>
        <pc:spChg chg="add mod">
          <ac:chgData name="Tartoni, Nicola (DLSLtd,RAL,SCI)" userId="1ff63fed-ce7c-4aa6-8f59-a097ab34966b" providerId="ADAL" clId="{A70A86AB-6936-43BF-84C4-A1294B3B02F3}" dt="2021-07-27T13:45:11.902" v="455" actId="26606"/>
          <ac:spMkLst>
            <pc:docMk/>
            <pc:sldMk cId="794520022" sldId="812"/>
            <ac:spMk id="5" creationId="{71BAD8BD-55DB-4A59-A1D1-AFF10F22B31D}"/>
          </ac:spMkLst>
        </pc:spChg>
        <pc:spChg chg="add del">
          <ac:chgData name="Tartoni, Nicola (DLSLtd,RAL,SCI)" userId="1ff63fed-ce7c-4aa6-8f59-a097ab34966b" providerId="ADAL" clId="{A70A86AB-6936-43BF-84C4-A1294B3B02F3}" dt="2021-07-27T13:45:11.902" v="455" actId="26606"/>
          <ac:spMkLst>
            <pc:docMk/>
            <pc:sldMk cId="794520022" sldId="812"/>
            <ac:spMk id="10" creationId="{73DE2CFE-42F2-48F0-8706-5264E012B10C}"/>
          </ac:spMkLst>
        </pc:spChg>
        <pc:spChg chg="add del">
          <ac:chgData name="Tartoni, Nicola (DLSLtd,RAL,SCI)" userId="1ff63fed-ce7c-4aa6-8f59-a097ab34966b" providerId="ADAL" clId="{A70A86AB-6936-43BF-84C4-A1294B3B02F3}" dt="2021-07-27T13:44:27.838" v="453" actId="26606"/>
          <ac:spMkLst>
            <pc:docMk/>
            <pc:sldMk cId="794520022" sldId="812"/>
            <ac:spMk id="13" creationId="{42A5316D-ED2F-4F89-B4B4-8D9240B1A348}"/>
          </ac:spMkLst>
        </pc:spChg>
        <pc:picChg chg="del">
          <ac:chgData name="Tartoni, Nicola (DLSLtd,RAL,SCI)" userId="1ff63fed-ce7c-4aa6-8f59-a097ab34966b" providerId="ADAL" clId="{A70A86AB-6936-43BF-84C4-A1294B3B02F3}" dt="2021-07-27T13:21:11.637" v="373" actId="478"/>
          <ac:picMkLst>
            <pc:docMk/>
            <pc:sldMk cId="794520022" sldId="812"/>
            <ac:picMk id="6" creationId="{7820C943-C6E4-E24F-B8A5-DE56EAEFE305}"/>
          </ac:picMkLst>
        </pc:picChg>
        <pc:picChg chg="mod ord">
          <ac:chgData name="Tartoni, Nicola (DLSLtd,RAL,SCI)" userId="1ff63fed-ce7c-4aa6-8f59-a097ab34966b" providerId="ADAL" clId="{A70A86AB-6936-43BF-84C4-A1294B3B02F3}" dt="2021-07-27T13:45:11.902" v="455" actId="26606"/>
          <ac:picMkLst>
            <pc:docMk/>
            <pc:sldMk cId="794520022" sldId="812"/>
            <ac:picMk id="8" creationId="{F62B0151-000F-574C-B517-789A53F8B9C4}"/>
          </ac:picMkLst>
        </pc:picChg>
      </pc:sldChg>
      <pc:sldChg chg="new del">
        <pc:chgData name="Tartoni, Nicola (DLSLtd,RAL,SCI)" userId="1ff63fed-ce7c-4aa6-8f59-a097ab34966b" providerId="ADAL" clId="{A70A86AB-6936-43BF-84C4-A1294B3B02F3}" dt="2021-07-27T13:58:06.835" v="478" actId="47"/>
        <pc:sldMkLst>
          <pc:docMk/>
          <pc:sldMk cId="2437154985" sldId="813"/>
        </pc:sldMkLst>
      </pc:sldChg>
      <pc:sldChg chg="addSp modSp new ord">
        <pc:chgData name="Tartoni, Nicola (DLSLtd,RAL,SCI)" userId="1ff63fed-ce7c-4aa6-8f59-a097ab34966b" providerId="ADAL" clId="{A70A86AB-6936-43BF-84C4-A1294B3B02F3}" dt="2021-08-05T14:10:59.788" v="553"/>
        <pc:sldMkLst>
          <pc:docMk/>
          <pc:sldMk cId="3298429917" sldId="813"/>
        </pc:sldMkLst>
        <pc:picChg chg="add mod">
          <ac:chgData name="Tartoni, Nicola (DLSLtd,RAL,SCI)" userId="1ff63fed-ce7c-4aa6-8f59-a097ab34966b" providerId="ADAL" clId="{A70A86AB-6936-43BF-84C4-A1294B3B02F3}" dt="2021-07-27T14:25:52.400" v="524"/>
          <ac:picMkLst>
            <pc:docMk/>
            <pc:sldMk cId="3298429917" sldId="813"/>
            <ac:picMk id="3" creationId="{3436387D-7DC0-4EC7-A8E1-7BEB21611D97}"/>
          </ac:picMkLst>
        </pc:picChg>
      </pc:sldChg>
      <pc:sldChg chg="addSp delSp modSp new mod ord setBg">
        <pc:chgData name="Tartoni, Nicola (DLSLtd,RAL,SCI)" userId="1ff63fed-ce7c-4aa6-8f59-a097ab34966b" providerId="ADAL" clId="{A70A86AB-6936-43BF-84C4-A1294B3B02F3}" dt="2021-08-12T13:24:31.520" v="890" actId="1076"/>
        <pc:sldMkLst>
          <pc:docMk/>
          <pc:sldMk cId="3683922702" sldId="814"/>
        </pc:sldMkLst>
        <pc:spChg chg="add mod">
          <ac:chgData name="Tartoni, Nicola (DLSLtd,RAL,SCI)" userId="1ff63fed-ce7c-4aa6-8f59-a097ab34966b" providerId="ADAL" clId="{A70A86AB-6936-43BF-84C4-A1294B3B02F3}" dt="2021-08-12T13:24:07.248" v="887" actId="1076"/>
          <ac:spMkLst>
            <pc:docMk/>
            <pc:sldMk cId="3683922702" sldId="814"/>
            <ac:spMk id="4" creationId="{61135B3B-0B09-4E55-945E-ACA2A06D5972}"/>
          </ac:spMkLst>
        </pc:spChg>
        <pc:spChg chg="add del">
          <ac:chgData name="Tartoni, Nicola (DLSLtd,RAL,SCI)" userId="1ff63fed-ce7c-4aa6-8f59-a097ab34966b" providerId="ADAL" clId="{A70A86AB-6936-43BF-84C4-A1294B3B02F3}" dt="2021-08-05T14:02:15.637" v="532" actId="26606"/>
          <ac:spMkLst>
            <pc:docMk/>
            <pc:sldMk cId="3683922702" sldId="814"/>
            <ac:spMk id="8" creationId="{AB8C311F-7253-4AED-9701-7FC0708C41C7}"/>
          </ac:spMkLst>
        </pc:spChg>
        <pc:spChg chg="add del">
          <ac:chgData name="Tartoni, Nicola (DLSLtd,RAL,SCI)" userId="1ff63fed-ce7c-4aa6-8f59-a097ab34966b" providerId="ADAL" clId="{A70A86AB-6936-43BF-84C4-A1294B3B02F3}" dt="2021-08-05T14:02:15.637" v="532" actId="26606"/>
          <ac:spMkLst>
            <pc:docMk/>
            <pc:sldMk cId="3683922702" sldId="814"/>
            <ac:spMk id="10" creationId="{E2384209-CB15-4CDF-9D31-C44FD9A3F20D}"/>
          </ac:spMkLst>
        </pc:spChg>
        <pc:spChg chg="add del">
          <ac:chgData name="Tartoni, Nicola (DLSLtd,RAL,SCI)" userId="1ff63fed-ce7c-4aa6-8f59-a097ab34966b" providerId="ADAL" clId="{A70A86AB-6936-43BF-84C4-A1294B3B02F3}" dt="2021-08-05T14:02:15.637" v="532" actId="26606"/>
          <ac:spMkLst>
            <pc:docMk/>
            <pc:sldMk cId="3683922702" sldId="814"/>
            <ac:spMk id="12" creationId="{2633B3B5-CC90-43F0-8714-D31D1F3F0209}"/>
          </ac:spMkLst>
        </pc:spChg>
        <pc:spChg chg="add del">
          <ac:chgData name="Tartoni, Nicola (DLSLtd,RAL,SCI)" userId="1ff63fed-ce7c-4aa6-8f59-a097ab34966b" providerId="ADAL" clId="{A70A86AB-6936-43BF-84C4-A1294B3B02F3}" dt="2021-08-05T14:02:15.637" v="532" actId="26606"/>
          <ac:spMkLst>
            <pc:docMk/>
            <pc:sldMk cId="3683922702" sldId="814"/>
            <ac:spMk id="14" creationId="{A8D57A06-A426-446D-B02C-A2DC6B62E45E}"/>
          </ac:spMkLst>
        </pc:spChg>
        <pc:spChg chg="add del">
          <ac:chgData name="Tartoni, Nicola (DLSLtd,RAL,SCI)" userId="1ff63fed-ce7c-4aa6-8f59-a097ab34966b" providerId="ADAL" clId="{A70A86AB-6936-43BF-84C4-A1294B3B02F3}" dt="2021-08-05T14:03:33.568" v="542" actId="26606"/>
          <ac:spMkLst>
            <pc:docMk/>
            <pc:sldMk cId="3683922702" sldId="814"/>
            <ac:spMk id="16" creationId="{CD5DAA0A-0AC7-40DE-96E8-1DE5C6B0FE29}"/>
          </ac:spMkLst>
        </pc:spChg>
        <pc:spChg chg="add del">
          <ac:chgData name="Tartoni, Nicola (DLSLtd,RAL,SCI)" userId="1ff63fed-ce7c-4aa6-8f59-a097ab34966b" providerId="ADAL" clId="{A70A86AB-6936-43BF-84C4-A1294B3B02F3}" dt="2021-08-05T14:03:33.568" v="542" actId="26606"/>
          <ac:spMkLst>
            <pc:docMk/>
            <pc:sldMk cId="3683922702" sldId="814"/>
            <ac:spMk id="17" creationId="{01795685-3D2C-47A6-A9A8-3BAE022C38A3}"/>
          </ac:spMkLst>
        </pc:spChg>
        <pc:spChg chg="add del">
          <ac:chgData name="Tartoni, Nicola (DLSLtd,RAL,SCI)" userId="1ff63fed-ce7c-4aa6-8f59-a097ab34966b" providerId="ADAL" clId="{A70A86AB-6936-43BF-84C4-A1294B3B02F3}" dt="2021-08-05T14:03:33.568" v="542" actId="26606"/>
          <ac:spMkLst>
            <pc:docMk/>
            <pc:sldMk cId="3683922702" sldId="814"/>
            <ac:spMk id="18" creationId="{74E5C9C3-37C9-425E-A935-0CE649921D53}"/>
          </ac:spMkLst>
        </pc:spChg>
        <pc:spChg chg="add del">
          <ac:chgData name="Tartoni, Nicola (DLSLtd,RAL,SCI)" userId="1ff63fed-ce7c-4aa6-8f59-a097ab34966b" providerId="ADAL" clId="{A70A86AB-6936-43BF-84C4-A1294B3B02F3}" dt="2021-08-05T14:03:33.568" v="542" actId="26606"/>
          <ac:spMkLst>
            <pc:docMk/>
            <pc:sldMk cId="3683922702" sldId="814"/>
            <ac:spMk id="19" creationId="{2526C943-4313-4653-93E0-80AA1FD610C1}"/>
          </ac:spMkLst>
        </pc:spChg>
        <pc:spChg chg="add del">
          <ac:chgData name="Tartoni, Nicola (DLSLtd,RAL,SCI)" userId="1ff63fed-ce7c-4aa6-8f59-a097ab34966b" providerId="ADAL" clId="{A70A86AB-6936-43BF-84C4-A1294B3B02F3}" dt="2021-08-05T14:03:33.568" v="542" actId="26606"/>
          <ac:spMkLst>
            <pc:docMk/>
            <pc:sldMk cId="3683922702" sldId="814"/>
            <ac:spMk id="20" creationId="{15BDA691-46A7-4C7D-9398-AEAD6CEA7A1B}"/>
          </ac:spMkLst>
        </pc:spChg>
        <pc:picChg chg="add del mod">
          <ac:chgData name="Tartoni, Nicola (DLSLtd,RAL,SCI)" userId="1ff63fed-ce7c-4aa6-8f59-a097ab34966b" providerId="ADAL" clId="{A70A86AB-6936-43BF-84C4-A1294B3B02F3}" dt="2021-08-05T14:04:11.574" v="543" actId="478"/>
          <ac:picMkLst>
            <pc:docMk/>
            <pc:sldMk cId="3683922702" sldId="814"/>
            <ac:picMk id="3" creationId="{2CF7C06D-E33E-41AF-89D2-8AB6BFE04E82}"/>
          </ac:picMkLst>
        </pc:picChg>
        <pc:picChg chg="add mod">
          <ac:chgData name="Tartoni, Nicola (DLSLtd,RAL,SCI)" userId="1ff63fed-ce7c-4aa6-8f59-a097ab34966b" providerId="ADAL" clId="{A70A86AB-6936-43BF-84C4-A1294B3B02F3}" dt="2021-08-12T13:24:01.288" v="886" actId="1076"/>
          <ac:picMkLst>
            <pc:docMk/>
            <pc:sldMk cId="3683922702" sldId="814"/>
            <ac:picMk id="3" creationId="{7D8CFC29-3996-4724-8A5A-4C5B3DD7E1DF}"/>
          </ac:picMkLst>
        </pc:picChg>
        <pc:picChg chg="add del mod">
          <ac:chgData name="Tartoni, Nicola (DLSLtd,RAL,SCI)" userId="1ff63fed-ce7c-4aa6-8f59-a097ab34966b" providerId="ADAL" clId="{A70A86AB-6936-43BF-84C4-A1294B3B02F3}" dt="2021-08-12T13:22:24.724" v="874" actId="478"/>
          <ac:picMkLst>
            <pc:docMk/>
            <pc:sldMk cId="3683922702" sldId="814"/>
            <ac:picMk id="5" creationId="{5E1D0EDF-9BD8-4DF8-8383-ED2FBE2570B8}"/>
          </ac:picMkLst>
        </pc:picChg>
        <pc:picChg chg="add mod">
          <ac:chgData name="Tartoni, Nicola (DLSLtd,RAL,SCI)" userId="1ff63fed-ce7c-4aa6-8f59-a097ab34966b" providerId="ADAL" clId="{A70A86AB-6936-43BF-84C4-A1294B3B02F3}" dt="2021-08-12T13:24:31.520" v="890" actId="1076"/>
          <ac:picMkLst>
            <pc:docMk/>
            <pc:sldMk cId="3683922702" sldId="814"/>
            <ac:picMk id="6" creationId="{51A9898C-ABBB-4463-AF48-36A8FDA160C1}"/>
          </ac:picMkLst>
        </pc:picChg>
      </pc:sldChg>
      <pc:sldChg chg="addSp delSp modSp new mod ord setBg">
        <pc:chgData name="Tartoni, Nicola (DLSLtd,RAL,SCI)" userId="1ff63fed-ce7c-4aa6-8f59-a097ab34966b" providerId="ADAL" clId="{A70A86AB-6936-43BF-84C4-A1294B3B02F3}" dt="2021-08-05T14:11:12.236" v="559"/>
        <pc:sldMkLst>
          <pc:docMk/>
          <pc:sldMk cId="621970480" sldId="815"/>
        </pc:sldMkLst>
        <pc:spChg chg="add del">
          <ac:chgData name="Tartoni, Nicola (DLSLtd,RAL,SCI)" userId="1ff63fed-ce7c-4aa6-8f59-a097ab34966b" providerId="ADAL" clId="{A70A86AB-6936-43BF-84C4-A1294B3B02F3}" dt="2021-08-05T14:03:03.385" v="541" actId="26606"/>
          <ac:spMkLst>
            <pc:docMk/>
            <pc:sldMk cId="621970480" sldId="815"/>
            <ac:spMk id="5" creationId="{7EBFDB7D-DD97-44CE-AFFB-458781A3DB9B}"/>
          </ac:spMkLst>
        </pc:spChg>
        <pc:spChg chg="add del">
          <ac:chgData name="Tartoni, Nicola (DLSLtd,RAL,SCI)" userId="1ff63fed-ce7c-4aa6-8f59-a097ab34966b" providerId="ADAL" clId="{A70A86AB-6936-43BF-84C4-A1294B3B02F3}" dt="2021-08-05T14:02:53.427" v="539" actId="26606"/>
          <ac:spMkLst>
            <pc:docMk/>
            <pc:sldMk cId="621970480" sldId="815"/>
            <ac:spMk id="8" creationId="{42A4FC2C-047E-45A5-965D-8E1E3BF09BC6}"/>
          </ac:spMkLst>
        </pc:spChg>
        <pc:spChg chg="add del">
          <ac:chgData name="Tartoni, Nicola (DLSLtd,RAL,SCI)" userId="1ff63fed-ce7c-4aa6-8f59-a097ab34966b" providerId="ADAL" clId="{A70A86AB-6936-43BF-84C4-A1294B3B02F3}" dt="2021-08-05T14:03:03.385" v="541" actId="26606"/>
          <ac:spMkLst>
            <pc:docMk/>
            <pc:sldMk cId="621970480" sldId="815"/>
            <ac:spMk id="10" creationId="{50F864A1-23CF-4954-887F-3C4458622A68}"/>
          </ac:spMkLst>
        </pc:spChg>
        <pc:spChg chg="add del">
          <ac:chgData name="Tartoni, Nicola (DLSLtd,RAL,SCI)" userId="1ff63fed-ce7c-4aa6-8f59-a097ab34966b" providerId="ADAL" clId="{A70A86AB-6936-43BF-84C4-A1294B3B02F3}" dt="2021-08-05T14:03:03.385" v="541" actId="26606"/>
          <ac:spMkLst>
            <pc:docMk/>
            <pc:sldMk cId="621970480" sldId="815"/>
            <ac:spMk id="12" creationId="{8D313E8C-7457-407E-BDA5-EACA44D38247}"/>
          </ac:spMkLst>
        </pc:spChg>
        <pc:picChg chg="add mod">
          <ac:chgData name="Tartoni, Nicola (DLSLtd,RAL,SCI)" userId="1ff63fed-ce7c-4aa6-8f59-a097ab34966b" providerId="ADAL" clId="{A70A86AB-6936-43BF-84C4-A1294B3B02F3}" dt="2021-08-05T14:03:03.385" v="541" actId="26606"/>
          <ac:picMkLst>
            <pc:docMk/>
            <pc:sldMk cId="621970480" sldId="815"/>
            <ac:picMk id="3" creationId="{F64DEC86-6F75-4E3F-BFFC-89E3EECEBF5F}"/>
          </ac:picMkLst>
        </pc:picChg>
      </pc:sldChg>
      <pc:sldChg chg="modSp mod">
        <pc:chgData name="Tartoni, Nicola (DLSLtd,RAL,SCI)" userId="1ff63fed-ce7c-4aa6-8f59-a097ab34966b" providerId="ADAL" clId="{A70A86AB-6936-43BF-84C4-A1294B3B02F3}" dt="2021-08-09T09:26:28.213" v="636" actId="20577"/>
        <pc:sldMkLst>
          <pc:docMk/>
          <pc:sldMk cId="2227717020" sldId="816"/>
        </pc:sldMkLst>
        <pc:spChg chg="mod">
          <ac:chgData name="Tartoni, Nicola (DLSLtd,RAL,SCI)" userId="1ff63fed-ce7c-4aa6-8f59-a097ab34966b" providerId="ADAL" clId="{A70A86AB-6936-43BF-84C4-A1294B3B02F3}" dt="2021-08-09T09:26:28.213" v="636" actId="20577"/>
          <ac:spMkLst>
            <pc:docMk/>
            <pc:sldMk cId="2227717020" sldId="816"/>
            <ac:spMk id="3" creationId="{631659BC-037D-42E3-BEF3-AD6F05196801}"/>
          </ac:spMkLst>
        </pc:spChg>
      </pc:sldChg>
      <pc:sldChg chg="addSp delSp modSp mod setBg">
        <pc:chgData name="Tartoni, Nicola (DLSLtd,RAL,SCI)" userId="1ff63fed-ce7c-4aa6-8f59-a097ab34966b" providerId="ADAL" clId="{A70A86AB-6936-43BF-84C4-A1294B3B02F3}" dt="2021-08-09T13:40:21.058" v="831" actId="26606"/>
        <pc:sldMkLst>
          <pc:docMk/>
          <pc:sldMk cId="2449902207" sldId="817"/>
        </pc:sldMkLst>
        <pc:spChg chg="mod">
          <ac:chgData name="Tartoni, Nicola (DLSLtd,RAL,SCI)" userId="1ff63fed-ce7c-4aa6-8f59-a097ab34966b" providerId="ADAL" clId="{A70A86AB-6936-43BF-84C4-A1294B3B02F3}" dt="2021-08-09T13:40:21.058" v="831" actId="26606"/>
          <ac:spMkLst>
            <pc:docMk/>
            <pc:sldMk cId="2449902207" sldId="817"/>
            <ac:spMk id="2" creationId="{87E69382-D98B-41D3-A114-E62E5D89DFC0}"/>
          </ac:spMkLst>
        </pc:spChg>
        <pc:spChg chg="add del">
          <ac:chgData name="Tartoni, Nicola (DLSLtd,RAL,SCI)" userId="1ff63fed-ce7c-4aa6-8f59-a097ab34966b" providerId="ADAL" clId="{A70A86AB-6936-43BF-84C4-A1294B3B02F3}" dt="2021-08-09T13:40:21.058" v="831" actId="26606"/>
          <ac:spMkLst>
            <pc:docMk/>
            <pc:sldMk cId="2449902207" sldId="817"/>
            <ac:spMk id="3" creationId="{ABA1898E-60BF-4ADF-B1AC-FD38AB75DE8F}"/>
          </ac:spMkLst>
        </pc:spChg>
        <pc:spChg chg="add">
          <ac:chgData name="Tartoni, Nicola (DLSLtd,RAL,SCI)" userId="1ff63fed-ce7c-4aa6-8f59-a097ab34966b" providerId="ADAL" clId="{A70A86AB-6936-43BF-84C4-A1294B3B02F3}" dt="2021-08-09T13:40:21.058" v="831" actId="26606"/>
          <ac:spMkLst>
            <pc:docMk/>
            <pc:sldMk cId="2449902207" sldId="817"/>
            <ac:spMk id="8" creationId="{907EF6B7-1338-4443-8C46-6A318D952DFD}"/>
          </ac:spMkLst>
        </pc:spChg>
        <pc:spChg chg="add del">
          <ac:chgData name="Tartoni, Nicola (DLSLtd,RAL,SCI)" userId="1ff63fed-ce7c-4aa6-8f59-a097ab34966b" providerId="ADAL" clId="{A70A86AB-6936-43BF-84C4-A1294B3B02F3}" dt="2021-08-09T13:40:21.046" v="830" actId="26606"/>
          <ac:spMkLst>
            <pc:docMk/>
            <pc:sldMk cId="2449902207" sldId="817"/>
            <ac:spMk id="9" creationId="{5D84EFE8-C53A-44C4-B289-D1B42CF690B8}"/>
          </ac:spMkLst>
        </pc:spChg>
        <pc:spChg chg="add">
          <ac:chgData name="Tartoni, Nicola (DLSLtd,RAL,SCI)" userId="1ff63fed-ce7c-4aa6-8f59-a097ab34966b" providerId="ADAL" clId="{A70A86AB-6936-43BF-84C4-A1294B3B02F3}" dt="2021-08-09T13:40:21.058" v="831" actId="26606"/>
          <ac:spMkLst>
            <pc:docMk/>
            <pc:sldMk cId="2449902207" sldId="817"/>
            <ac:spMk id="10" creationId="{DAAE4CDD-124C-4DCF-9584-B6033B545DD5}"/>
          </ac:spMkLst>
        </pc:spChg>
        <pc:spChg chg="add">
          <ac:chgData name="Tartoni, Nicola (DLSLtd,RAL,SCI)" userId="1ff63fed-ce7c-4aa6-8f59-a097ab34966b" providerId="ADAL" clId="{A70A86AB-6936-43BF-84C4-A1294B3B02F3}" dt="2021-08-09T13:40:21.058" v="831" actId="26606"/>
          <ac:spMkLst>
            <pc:docMk/>
            <pc:sldMk cId="2449902207" sldId="817"/>
            <ac:spMk id="11" creationId="{ABA1898E-60BF-4ADF-B1AC-FD38AB75DE8F}"/>
          </ac:spMkLst>
        </pc:spChg>
        <pc:spChg chg="add">
          <ac:chgData name="Tartoni, Nicola (DLSLtd,RAL,SCI)" userId="1ff63fed-ce7c-4aa6-8f59-a097ab34966b" providerId="ADAL" clId="{A70A86AB-6936-43BF-84C4-A1294B3B02F3}" dt="2021-08-09T13:40:21.058" v="831" actId="26606"/>
          <ac:spMkLst>
            <pc:docMk/>
            <pc:sldMk cId="2449902207" sldId="817"/>
            <ac:spMk id="12" creationId="{081E4A58-353D-44AE-B2FC-2A74E2E400F7}"/>
          </ac:spMkLst>
        </pc:spChg>
        <pc:graphicFrameChg chg="add del">
          <ac:chgData name="Tartoni, Nicola (DLSLtd,RAL,SCI)" userId="1ff63fed-ce7c-4aa6-8f59-a097ab34966b" providerId="ADAL" clId="{A70A86AB-6936-43BF-84C4-A1294B3B02F3}" dt="2021-08-09T13:40:21.046" v="830" actId="26606"/>
          <ac:graphicFrameMkLst>
            <pc:docMk/>
            <pc:sldMk cId="2449902207" sldId="817"/>
            <ac:graphicFrameMk id="5" creationId="{C35D3EA9-774A-4123-94B6-35EBBA35BF7C}"/>
          </ac:graphicFrameMkLst>
        </pc:graphicFrameChg>
      </pc:sldChg>
      <pc:sldChg chg="addSp delSp modSp new del mod setBg">
        <pc:chgData name="Tartoni, Nicola (DLSLtd,RAL,SCI)" userId="1ff63fed-ce7c-4aa6-8f59-a097ab34966b" providerId="ADAL" clId="{A70A86AB-6936-43BF-84C4-A1294B3B02F3}" dt="2021-08-12T13:24:50.547" v="891" actId="47"/>
        <pc:sldMkLst>
          <pc:docMk/>
          <pc:sldMk cId="410362777" sldId="818"/>
        </pc:sldMkLst>
        <pc:spChg chg="add del">
          <ac:chgData name="Tartoni, Nicola (DLSLtd,RAL,SCI)" userId="1ff63fed-ce7c-4aa6-8f59-a097ab34966b" providerId="ADAL" clId="{A70A86AB-6936-43BF-84C4-A1294B3B02F3}" dt="2021-08-12T13:16:41.414" v="835" actId="26606"/>
          <ac:spMkLst>
            <pc:docMk/>
            <pc:sldMk cId="410362777" sldId="818"/>
            <ac:spMk id="8" creationId="{B670DBD5-770C-4383-9F54-5B86E86BD5BB}"/>
          </ac:spMkLst>
        </pc:spChg>
        <pc:spChg chg="add del">
          <ac:chgData name="Tartoni, Nicola (DLSLtd,RAL,SCI)" userId="1ff63fed-ce7c-4aa6-8f59-a097ab34966b" providerId="ADAL" clId="{A70A86AB-6936-43BF-84C4-A1294B3B02F3}" dt="2021-08-12T13:16:51.092" v="837" actId="26606"/>
          <ac:spMkLst>
            <pc:docMk/>
            <pc:sldMk cId="410362777" sldId="818"/>
            <ac:spMk id="10" creationId="{D1D22B31-BF8F-446B-9009-8A251FB177CB}"/>
          </ac:spMkLst>
        </pc:spChg>
        <pc:spChg chg="add del">
          <ac:chgData name="Tartoni, Nicola (DLSLtd,RAL,SCI)" userId="1ff63fed-ce7c-4aa6-8f59-a097ab34966b" providerId="ADAL" clId="{A70A86AB-6936-43BF-84C4-A1294B3B02F3}" dt="2021-08-12T13:16:51.092" v="837" actId="26606"/>
          <ac:spMkLst>
            <pc:docMk/>
            <pc:sldMk cId="410362777" sldId="818"/>
            <ac:spMk id="11" creationId="{7BDAC5B6-20CE-447F-8BA1-F2274AC7AE5B}"/>
          </ac:spMkLst>
        </pc:spChg>
        <pc:spChg chg="add del">
          <ac:chgData name="Tartoni, Nicola (DLSLtd,RAL,SCI)" userId="1ff63fed-ce7c-4aa6-8f59-a097ab34966b" providerId="ADAL" clId="{A70A86AB-6936-43BF-84C4-A1294B3B02F3}" dt="2021-08-12T13:17:05.900" v="841" actId="26606"/>
          <ac:spMkLst>
            <pc:docMk/>
            <pc:sldMk cId="410362777" sldId="818"/>
            <ac:spMk id="12" creationId="{A580F890-B085-4E95-96AA-55AEBEC5CE6E}"/>
          </ac:spMkLst>
        </pc:spChg>
        <pc:spChg chg="add del">
          <ac:chgData name="Tartoni, Nicola (DLSLtd,RAL,SCI)" userId="1ff63fed-ce7c-4aa6-8f59-a097ab34966b" providerId="ADAL" clId="{A70A86AB-6936-43BF-84C4-A1294B3B02F3}" dt="2021-08-12T13:16:59.268" v="839" actId="26606"/>
          <ac:spMkLst>
            <pc:docMk/>
            <pc:sldMk cId="410362777" sldId="818"/>
            <ac:spMk id="13" creationId="{82A5F716-98EF-42EF-A471-87C6DFDCC799}"/>
          </ac:spMkLst>
        </pc:spChg>
        <pc:spChg chg="add del">
          <ac:chgData name="Tartoni, Nicola (DLSLtd,RAL,SCI)" userId="1ff63fed-ce7c-4aa6-8f59-a097ab34966b" providerId="ADAL" clId="{A70A86AB-6936-43BF-84C4-A1294B3B02F3}" dt="2021-08-12T13:16:59.268" v="839" actId="26606"/>
          <ac:spMkLst>
            <pc:docMk/>
            <pc:sldMk cId="410362777" sldId="818"/>
            <ac:spMk id="14" creationId="{B87687D8-4EF1-4EF2-BF7E-74BB4A3D1806}"/>
          </ac:spMkLst>
        </pc:spChg>
        <pc:spChg chg="add del">
          <ac:chgData name="Tartoni, Nicola (DLSLtd,RAL,SCI)" userId="1ff63fed-ce7c-4aa6-8f59-a097ab34966b" providerId="ADAL" clId="{A70A86AB-6936-43BF-84C4-A1294B3B02F3}" dt="2021-08-12T13:17:05.900" v="841" actId="26606"/>
          <ac:spMkLst>
            <pc:docMk/>
            <pc:sldMk cId="410362777" sldId="818"/>
            <ac:spMk id="16" creationId="{1E547BA6-BAE0-43BB-A7CA-60F69CE252F0}"/>
          </ac:spMkLst>
        </pc:spChg>
        <pc:spChg chg="add del">
          <ac:chgData name="Tartoni, Nicola (DLSLtd,RAL,SCI)" userId="1ff63fed-ce7c-4aa6-8f59-a097ab34966b" providerId="ADAL" clId="{A70A86AB-6936-43BF-84C4-A1294B3B02F3}" dt="2021-08-12T13:17:05.900" v="841" actId="26606"/>
          <ac:spMkLst>
            <pc:docMk/>
            <pc:sldMk cId="410362777" sldId="818"/>
            <ac:spMk id="17" creationId="{2B566528-1B12-4246-9431-5C2D7D081168}"/>
          </ac:spMkLst>
        </pc:spChg>
        <pc:spChg chg="add del">
          <ac:chgData name="Tartoni, Nicola (DLSLtd,RAL,SCI)" userId="1ff63fed-ce7c-4aa6-8f59-a097ab34966b" providerId="ADAL" clId="{A70A86AB-6936-43BF-84C4-A1294B3B02F3}" dt="2021-08-12T13:17:05.900" v="841" actId="26606"/>
          <ac:spMkLst>
            <pc:docMk/>
            <pc:sldMk cId="410362777" sldId="818"/>
            <ac:spMk id="18" creationId="{2E80C965-DB6D-4F81-9E9E-B027384D0BD6}"/>
          </ac:spMkLst>
        </pc:spChg>
        <pc:spChg chg="add del">
          <ac:chgData name="Tartoni, Nicola (DLSLtd,RAL,SCI)" userId="1ff63fed-ce7c-4aa6-8f59-a097ab34966b" providerId="ADAL" clId="{A70A86AB-6936-43BF-84C4-A1294B3B02F3}" dt="2021-08-12T13:17:05.900" v="841" actId="26606"/>
          <ac:spMkLst>
            <pc:docMk/>
            <pc:sldMk cId="410362777" sldId="818"/>
            <ac:spMk id="19" creationId="{D3F51FEB-38FB-4F6C-9F7B-2F2AFAB65463}"/>
          </ac:spMkLst>
        </pc:spChg>
        <pc:spChg chg="add del">
          <ac:chgData name="Tartoni, Nicola (DLSLtd,RAL,SCI)" userId="1ff63fed-ce7c-4aa6-8f59-a097ab34966b" providerId="ADAL" clId="{A70A86AB-6936-43BF-84C4-A1294B3B02F3}" dt="2021-08-12T13:17:07.981" v="843" actId="26606"/>
          <ac:spMkLst>
            <pc:docMk/>
            <pc:sldMk cId="410362777" sldId="818"/>
            <ac:spMk id="21" creationId="{ED55A19D-297C-4231-AD1F-08EF9B4AA8F4}"/>
          </ac:spMkLst>
        </pc:spChg>
        <pc:spChg chg="add del">
          <ac:chgData name="Tartoni, Nicola (DLSLtd,RAL,SCI)" userId="1ff63fed-ce7c-4aa6-8f59-a097ab34966b" providerId="ADAL" clId="{A70A86AB-6936-43BF-84C4-A1294B3B02F3}" dt="2021-08-12T13:17:07.981" v="843" actId="26606"/>
          <ac:spMkLst>
            <pc:docMk/>
            <pc:sldMk cId="410362777" sldId="818"/>
            <ac:spMk id="22" creationId="{EBAB6C56-3D38-4923-996E-BD474BBB91E9}"/>
          </ac:spMkLst>
        </pc:spChg>
        <pc:spChg chg="add del">
          <ac:chgData name="Tartoni, Nicola (DLSLtd,RAL,SCI)" userId="1ff63fed-ce7c-4aa6-8f59-a097ab34966b" providerId="ADAL" clId="{A70A86AB-6936-43BF-84C4-A1294B3B02F3}" dt="2021-08-12T13:17:07.981" v="843" actId="26606"/>
          <ac:spMkLst>
            <pc:docMk/>
            <pc:sldMk cId="410362777" sldId="818"/>
            <ac:spMk id="23" creationId="{20CD21DB-082D-417D-A5AB-FC838AF9D944}"/>
          </ac:spMkLst>
        </pc:spChg>
        <pc:spChg chg="add del">
          <ac:chgData name="Tartoni, Nicola (DLSLtd,RAL,SCI)" userId="1ff63fed-ce7c-4aa6-8f59-a097ab34966b" providerId="ADAL" clId="{A70A86AB-6936-43BF-84C4-A1294B3B02F3}" dt="2021-08-12T13:17:11.275" v="845" actId="26606"/>
          <ac:spMkLst>
            <pc:docMk/>
            <pc:sldMk cId="410362777" sldId="818"/>
            <ac:spMk id="25" creationId="{2B566528-1B12-4246-9431-5C2D7D081168}"/>
          </ac:spMkLst>
        </pc:spChg>
        <pc:spChg chg="add del">
          <ac:chgData name="Tartoni, Nicola (DLSLtd,RAL,SCI)" userId="1ff63fed-ce7c-4aa6-8f59-a097ab34966b" providerId="ADAL" clId="{A70A86AB-6936-43BF-84C4-A1294B3B02F3}" dt="2021-08-12T13:17:11.275" v="845" actId="26606"/>
          <ac:spMkLst>
            <pc:docMk/>
            <pc:sldMk cId="410362777" sldId="818"/>
            <ac:spMk id="26" creationId="{2E80C965-DB6D-4F81-9E9E-B027384D0BD6}"/>
          </ac:spMkLst>
        </pc:spChg>
        <pc:spChg chg="add del">
          <ac:chgData name="Tartoni, Nicola (DLSLtd,RAL,SCI)" userId="1ff63fed-ce7c-4aa6-8f59-a097ab34966b" providerId="ADAL" clId="{A70A86AB-6936-43BF-84C4-A1294B3B02F3}" dt="2021-08-12T13:17:11.275" v="845" actId="26606"/>
          <ac:spMkLst>
            <pc:docMk/>
            <pc:sldMk cId="410362777" sldId="818"/>
            <ac:spMk id="27" creationId="{A580F890-B085-4E95-96AA-55AEBEC5CE6E}"/>
          </ac:spMkLst>
        </pc:spChg>
        <pc:spChg chg="add del">
          <ac:chgData name="Tartoni, Nicola (DLSLtd,RAL,SCI)" userId="1ff63fed-ce7c-4aa6-8f59-a097ab34966b" providerId="ADAL" clId="{A70A86AB-6936-43BF-84C4-A1294B3B02F3}" dt="2021-08-12T13:17:11.275" v="845" actId="26606"/>
          <ac:spMkLst>
            <pc:docMk/>
            <pc:sldMk cId="410362777" sldId="818"/>
            <ac:spMk id="28" creationId="{D3F51FEB-38FB-4F6C-9F7B-2F2AFAB65463}"/>
          </ac:spMkLst>
        </pc:spChg>
        <pc:spChg chg="add del">
          <ac:chgData name="Tartoni, Nicola (DLSLtd,RAL,SCI)" userId="1ff63fed-ce7c-4aa6-8f59-a097ab34966b" providerId="ADAL" clId="{A70A86AB-6936-43BF-84C4-A1294B3B02F3}" dt="2021-08-12T13:17:11.275" v="845" actId="26606"/>
          <ac:spMkLst>
            <pc:docMk/>
            <pc:sldMk cId="410362777" sldId="818"/>
            <ac:spMk id="29" creationId="{1E547BA6-BAE0-43BB-A7CA-60F69CE252F0}"/>
          </ac:spMkLst>
        </pc:spChg>
        <pc:spChg chg="add mod">
          <ac:chgData name="Tartoni, Nicola (DLSLtd,RAL,SCI)" userId="1ff63fed-ce7c-4aa6-8f59-a097ab34966b" providerId="ADAL" clId="{A70A86AB-6936-43BF-84C4-A1294B3B02F3}" dt="2021-08-12T13:19:19.897" v="864" actId="1076"/>
          <ac:spMkLst>
            <pc:docMk/>
            <pc:sldMk cId="410362777" sldId="818"/>
            <ac:spMk id="30" creationId="{F66AC0D1-50CD-49ED-9A36-FA211A1738D2}"/>
          </ac:spMkLst>
        </pc:spChg>
        <pc:spChg chg="add del">
          <ac:chgData name="Tartoni, Nicola (DLSLtd,RAL,SCI)" userId="1ff63fed-ce7c-4aa6-8f59-a097ab34966b" providerId="ADAL" clId="{A70A86AB-6936-43BF-84C4-A1294B3B02F3}" dt="2021-08-12T13:17:42.981" v="847" actId="26606"/>
          <ac:spMkLst>
            <pc:docMk/>
            <pc:sldMk cId="410362777" sldId="818"/>
            <ac:spMk id="31" creationId="{6680F1D3-7650-4307-A001-0163AD371D29}"/>
          </ac:spMkLst>
        </pc:spChg>
        <pc:spChg chg="add del">
          <ac:chgData name="Tartoni, Nicola (DLSLtd,RAL,SCI)" userId="1ff63fed-ce7c-4aa6-8f59-a097ab34966b" providerId="ADAL" clId="{A70A86AB-6936-43BF-84C4-A1294B3B02F3}" dt="2021-08-12T13:17:52.021" v="850" actId="26606"/>
          <ac:spMkLst>
            <pc:docMk/>
            <pc:sldMk cId="410362777" sldId="818"/>
            <ac:spMk id="36" creationId="{6680F1D3-7650-4307-A001-0163AD371D29}"/>
          </ac:spMkLst>
        </pc:spChg>
        <pc:spChg chg="add del">
          <ac:chgData name="Tartoni, Nicola (DLSLtd,RAL,SCI)" userId="1ff63fed-ce7c-4aa6-8f59-a097ab34966b" providerId="ADAL" clId="{A70A86AB-6936-43BF-84C4-A1294B3B02F3}" dt="2021-08-12T13:17:52.018" v="849" actId="26606"/>
          <ac:spMkLst>
            <pc:docMk/>
            <pc:sldMk cId="410362777" sldId="818"/>
            <ac:spMk id="41" creationId="{7742A528-B5BC-48B8-92DE-9C2B44451A96}"/>
          </ac:spMkLst>
        </pc:spChg>
        <pc:spChg chg="add">
          <ac:chgData name="Tartoni, Nicola (DLSLtd,RAL,SCI)" userId="1ff63fed-ce7c-4aa6-8f59-a097ab34966b" providerId="ADAL" clId="{A70A86AB-6936-43BF-84C4-A1294B3B02F3}" dt="2021-08-12T13:17:52.021" v="850" actId="26606"/>
          <ac:spMkLst>
            <pc:docMk/>
            <pc:sldMk cId="410362777" sldId="818"/>
            <ac:spMk id="43" creationId="{6680F1D3-7650-4307-A001-0163AD371D29}"/>
          </ac:spMkLst>
        </pc:spChg>
        <pc:picChg chg="add del mod">
          <ac:chgData name="Tartoni, Nicola (DLSLtd,RAL,SCI)" userId="1ff63fed-ce7c-4aa6-8f59-a097ab34966b" providerId="ADAL" clId="{A70A86AB-6936-43BF-84C4-A1294B3B02F3}" dt="2021-08-12T13:18:01.063" v="852" actId="478"/>
          <ac:picMkLst>
            <pc:docMk/>
            <pc:sldMk cId="410362777" sldId="818"/>
            <ac:picMk id="3" creationId="{8DEE3BC3-98BA-47CE-8DA4-D49B7907E388}"/>
          </ac:picMkLst>
        </pc:picChg>
        <pc:picChg chg="add mod">
          <ac:chgData name="Tartoni, Nicola (DLSLtd,RAL,SCI)" userId="1ff63fed-ce7c-4aa6-8f59-a097ab34966b" providerId="ADAL" clId="{A70A86AB-6936-43BF-84C4-A1294B3B02F3}" dt="2021-08-12T13:18:31.928" v="858" actId="1076"/>
          <ac:picMkLst>
            <pc:docMk/>
            <pc:sldMk cId="410362777" sldId="818"/>
            <ac:picMk id="5" creationId="{02491B8C-4FA5-4238-B67D-026099888482}"/>
          </ac:picMkLst>
        </pc:picChg>
      </pc:sldChg>
      <pc:sldChg chg="add del mod modShow">
        <pc:chgData name="Tartoni, Nicola (DLSLtd,RAL,SCI)" userId="1ff63fed-ce7c-4aa6-8f59-a097ab34966b" providerId="ADAL" clId="{A70A86AB-6936-43BF-84C4-A1294B3B02F3}" dt="2021-07-27T13:21:21.445" v="374" actId="47"/>
        <pc:sldMkLst>
          <pc:docMk/>
          <pc:sldMk cId="2863926161" sldId="900"/>
        </pc:sldMkLst>
      </pc:sldChg>
      <pc:sldChg chg="new del">
        <pc:chgData name="Tartoni, Nicola (DLSLtd,RAL,SCI)" userId="1ff63fed-ce7c-4aa6-8f59-a097ab34966b" providerId="ADAL" clId="{A70A86AB-6936-43BF-84C4-A1294B3B02F3}" dt="2021-07-27T13:15:17.753" v="365" actId="47"/>
        <pc:sldMkLst>
          <pc:docMk/>
          <pc:sldMk cId="2402743855" sldId="901"/>
        </pc:sldMkLst>
      </pc:sldChg>
      <pc:sldChg chg="new del">
        <pc:chgData name="Tartoni, Nicola (DLSLtd,RAL,SCI)" userId="1ff63fed-ce7c-4aa6-8f59-a097ab34966b" providerId="ADAL" clId="{A70A86AB-6936-43BF-84C4-A1294B3B02F3}" dt="2021-07-27T13:21:01.077" v="372" actId="47"/>
        <pc:sldMkLst>
          <pc:docMk/>
          <pc:sldMk cId="4159777156" sldId="901"/>
        </pc:sldMkLst>
      </pc:sldChg>
      <pc:sldMasterChg chg="modSp modSldLayout">
        <pc:chgData name="Tartoni, Nicola (DLSLtd,RAL,SCI)" userId="1ff63fed-ce7c-4aa6-8f59-a097ab34966b" providerId="ADAL" clId="{A70A86AB-6936-43BF-84C4-A1294B3B02F3}" dt="2021-07-07T10:20:25.324" v="26"/>
        <pc:sldMasterMkLst>
          <pc:docMk/>
          <pc:sldMasterMk cId="0" sldId="2147483648"/>
        </pc:sldMasterMkLst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asterMk cId="0" sldId="2147483648"/>
            <ac:spMk id="2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asterMk cId="0" sldId="2147483648"/>
            <ac:spMk id="3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asterMk cId="0" sldId="2147483648"/>
            <ac:spMk id="4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asterMk cId="0" sldId="2147483648"/>
            <ac:spMk id="5" creationId="{00000000-0000-0000-0000-000000000000}"/>
          </ac:spMkLst>
        </pc:spChg>
        <pc:spChg chg="mod">
          <ac:chgData name="Tartoni, Nicola (DLSLtd,RAL,SCI)" userId="1ff63fed-ce7c-4aa6-8f59-a097ab34966b" providerId="ADAL" clId="{A70A86AB-6936-43BF-84C4-A1294B3B02F3}" dt="2021-07-07T10:20:25.324" v="26"/>
          <ac:spMkLst>
            <pc:docMk/>
            <pc:sldMasterMk cId="0" sldId="2147483648"/>
            <ac:spMk id="6" creationId="{00000000-0000-0000-0000-000000000000}"/>
          </ac:spMkLst>
        </pc:spChg>
        <pc:sldLayoutChg chg="modSp">
          <pc:chgData name="Tartoni, Nicola (DLSLtd,RAL,SCI)" userId="1ff63fed-ce7c-4aa6-8f59-a097ab34966b" providerId="ADAL" clId="{A70A86AB-6936-43BF-84C4-A1294B3B02F3}" dt="2021-07-07T10:20:25.324" v="26"/>
          <pc:sldLayoutMkLst>
            <pc:docMk/>
            <pc:sldMasterMk cId="0" sldId="2147483648"/>
            <pc:sldLayoutMk cId="0" sldId="2147483649"/>
          </pc:sldLayoutMkLst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49"/>
              <ac:spMk id="2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49"/>
              <ac:spMk id="3" creationId="{00000000-0000-0000-0000-000000000000}"/>
            </ac:spMkLst>
          </pc:spChg>
        </pc:sldLayoutChg>
        <pc:sldLayoutChg chg="modSp">
          <pc:chgData name="Tartoni, Nicola (DLSLtd,RAL,SCI)" userId="1ff63fed-ce7c-4aa6-8f59-a097ab34966b" providerId="ADAL" clId="{A70A86AB-6936-43BF-84C4-A1294B3B02F3}" dt="2021-07-07T10:20:25.324" v="26"/>
          <pc:sldLayoutMkLst>
            <pc:docMk/>
            <pc:sldMasterMk cId="0" sldId="2147483648"/>
            <pc:sldLayoutMk cId="0" sldId="2147483651"/>
          </pc:sldLayoutMkLst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1"/>
              <ac:spMk id="2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1"/>
              <ac:spMk id="3" creationId="{00000000-0000-0000-0000-000000000000}"/>
            </ac:spMkLst>
          </pc:spChg>
        </pc:sldLayoutChg>
        <pc:sldLayoutChg chg="modSp">
          <pc:chgData name="Tartoni, Nicola (DLSLtd,RAL,SCI)" userId="1ff63fed-ce7c-4aa6-8f59-a097ab34966b" providerId="ADAL" clId="{A70A86AB-6936-43BF-84C4-A1294B3B02F3}" dt="2021-07-07T10:20:25.324" v="26"/>
          <pc:sldLayoutMkLst>
            <pc:docMk/>
            <pc:sldMasterMk cId="0" sldId="2147483648"/>
            <pc:sldLayoutMk cId="0" sldId="2147483652"/>
          </pc:sldLayoutMkLst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2"/>
              <ac:spMk id="3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2"/>
              <ac:spMk id="4" creationId="{00000000-0000-0000-0000-000000000000}"/>
            </ac:spMkLst>
          </pc:spChg>
        </pc:sldLayoutChg>
        <pc:sldLayoutChg chg="modSp">
          <pc:chgData name="Tartoni, Nicola (DLSLtd,RAL,SCI)" userId="1ff63fed-ce7c-4aa6-8f59-a097ab34966b" providerId="ADAL" clId="{A70A86AB-6936-43BF-84C4-A1294B3B02F3}" dt="2021-07-07T10:20:25.324" v="26"/>
          <pc:sldLayoutMkLst>
            <pc:docMk/>
            <pc:sldMasterMk cId="0" sldId="2147483648"/>
            <pc:sldLayoutMk cId="0" sldId="2147483653"/>
          </pc:sldLayoutMkLst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3"/>
              <ac:spMk id="3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3"/>
              <ac:spMk id="4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3"/>
              <ac:spMk id="5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3"/>
              <ac:spMk id="6" creationId="{00000000-0000-0000-0000-000000000000}"/>
            </ac:spMkLst>
          </pc:spChg>
        </pc:sldLayoutChg>
        <pc:sldLayoutChg chg="modSp">
          <pc:chgData name="Tartoni, Nicola (DLSLtd,RAL,SCI)" userId="1ff63fed-ce7c-4aa6-8f59-a097ab34966b" providerId="ADAL" clId="{A70A86AB-6936-43BF-84C4-A1294B3B02F3}" dt="2021-07-07T10:20:25.324" v="26"/>
          <pc:sldLayoutMkLst>
            <pc:docMk/>
            <pc:sldMasterMk cId="0" sldId="2147483648"/>
            <pc:sldLayoutMk cId="0" sldId="2147483656"/>
          </pc:sldLayoutMkLst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6"/>
              <ac:spMk id="2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6"/>
              <ac:spMk id="3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6"/>
              <ac:spMk id="4" creationId="{00000000-0000-0000-0000-000000000000}"/>
            </ac:spMkLst>
          </pc:spChg>
        </pc:sldLayoutChg>
        <pc:sldLayoutChg chg="modSp">
          <pc:chgData name="Tartoni, Nicola (DLSLtd,RAL,SCI)" userId="1ff63fed-ce7c-4aa6-8f59-a097ab34966b" providerId="ADAL" clId="{A70A86AB-6936-43BF-84C4-A1294B3B02F3}" dt="2021-07-07T10:20:25.324" v="26"/>
          <pc:sldLayoutMkLst>
            <pc:docMk/>
            <pc:sldMasterMk cId="0" sldId="2147483648"/>
            <pc:sldLayoutMk cId="0" sldId="2147483657"/>
          </pc:sldLayoutMkLst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7"/>
              <ac:spMk id="2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7"/>
              <ac:spMk id="3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7"/>
              <ac:spMk id="4" creationId="{00000000-0000-0000-0000-000000000000}"/>
            </ac:spMkLst>
          </pc:spChg>
        </pc:sldLayoutChg>
        <pc:sldLayoutChg chg="modSp">
          <pc:chgData name="Tartoni, Nicola (DLSLtd,RAL,SCI)" userId="1ff63fed-ce7c-4aa6-8f59-a097ab34966b" providerId="ADAL" clId="{A70A86AB-6936-43BF-84C4-A1294B3B02F3}" dt="2021-07-07T10:20:25.324" v="26"/>
          <pc:sldLayoutMkLst>
            <pc:docMk/>
            <pc:sldMasterMk cId="0" sldId="2147483648"/>
            <pc:sldLayoutMk cId="0" sldId="2147483659"/>
          </pc:sldLayoutMkLst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9"/>
              <ac:spMk id="2" creationId="{00000000-0000-0000-0000-000000000000}"/>
            </ac:spMkLst>
          </pc:spChg>
          <pc:spChg chg="mod">
            <ac:chgData name="Tartoni, Nicola (DLSLtd,RAL,SCI)" userId="1ff63fed-ce7c-4aa6-8f59-a097ab34966b" providerId="ADAL" clId="{A70A86AB-6936-43BF-84C4-A1294B3B02F3}" dt="2021-07-07T10:20:25.324" v="26"/>
            <ac:spMkLst>
              <pc:docMk/>
              <pc:sldMasterMk cId="0" sldId="2147483648"/>
              <pc:sldLayoutMk cId="0" sldId="2147483659"/>
              <ac:spMk id="3" creationId="{00000000-0000-0000-0000-000000000000}"/>
            </ac:spMkLst>
          </pc:spChg>
        </pc:sldLayoutChg>
      </pc:sldMasterChg>
      <pc:sldMasterChg chg="del delSldLayout">
        <pc:chgData name="Tartoni, Nicola (DLSLtd,RAL,SCI)" userId="1ff63fed-ce7c-4aa6-8f59-a097ab34966b" providerId="ADAL" clId="{A70A86AB-6936-43BF-84C4-A1294B3B02F3}" dt="2021-07-27T13:19:49.810" v="370" actId="47"/>
        <pc:sldMasterMkLst>
          <pc:docMk/>
          <pc:sldMasterMk cId="1997382379" sldId="2147483660"/>
        </pc:sldMasterMkLst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725761485" sldId="2147483661"/>
          </pc:sldLayoutMkLst>
        </pc:sldLayoutChg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621221466" sldId="2147483662"/>
          </pc:sldLayoutMkLst>
        </pc:sldLayoutChg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2815603229" sldId="2147483663"/>
          </pc:sldLayoutMkLst>
        </pc:sldLayoutChg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2933991073" sldId="2147483664"/>
          </pc:sldLayoutMkLst>
        </pc:sldLayoutChg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1106105733" sldId="2147483665"/>
          </pc:sldLayoutMkLst>
        </pc:sldLayoutChg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1897189289" sldId="2147483666"/>
          </pc:sldLayoutMkLst>
        </pc:sldLayoutChg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3017771983" sldId="2147483667"/>
          </pc:sldLayoutMkLst>
        </pc:sldLayoutChg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3355502761" sldId="2147483668"/>
          </pc:sldLayoutMkLst>
        </pc:sldLayoutChg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2664535416" sldId="2147483669"/>
          </pc:sldLayoutMkLst>
        </pc:sldLayoutChg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1049206390" sldId="2147483670"/>
          </pc:sldLayoutMkLst>
        </pc:sldLayoutChg>
        <pc:sldLayoutChg chg="del">
          <pc:chgData name="Tartoni, Nicola (DLSLtd,RAL,SCI)" userId="1ff63fed-ce7c-4aa6-8f59-a097ab34966b" providerId="ADAL" clId="{A70A86AB-6936-43BF-84C4-A1294B3B02F3}" dt="2021-07-27T13:19:49.810" v="370" actId="47"/>
          <pc:sldLayoutMkLst>
            <pc:docMk/>
            <pc:sldMasterMk cId="1997382379" sldId="2147483660"/>
            <pc:sldLayoutMk cId="4143303004" sldId="214748367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D760F-BA9D-4BE8-92E2-D16380FA3240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32558-0E1D-444D-9081-01018C01542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F77B1-A711-4A89-94D9-DAC8636CC69C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15DCC-6D93-4A79-8858-D39E349DCB5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858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565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1093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338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42E75-0CF9-4408-94A3-E28DC4A338D5}" type="slidenum">
              <a:rPr lang="en-GB" altLang="en-US" smtClean="0"/>
              <a:pPr/>
              <a:t>26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6696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42E75-0CF9-4408-94A3-E28DC4A338D5}" type="slidenum">
              <a:rPr lang="en-GB" altLang="en-US" smtClean="0"/>
              <a:pPr/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5131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4741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817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636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E3455-57B9-40DC-B017-93DCFE2A3AB3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E3455-57B9-40DC-B017-93DCFE2A3AB3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E3455-57B9-40DC-B017-93DCFE2A3AB3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015DCC-6D93-4A79-8858-D39E349DCB5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E3455-57B9-40DC-B017-93DCFE2A3AB3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44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4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82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3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85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11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93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09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50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C0704-2646-4232-A786-608EAC9E9E85}" type="datetimeFigureOut">
              <a:rPr lang="en-GB" smtClean="0"/>
              <a:pPr/>
              <a:t>15/09/2021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EC0EF-11DB-4E77-A346-E4234E6536C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40000"/>
                <a:satMod val="350000"/>
              </a:schemeClr>
            </a:gs>
            <a:gs pos="99000">
              <a:schemeClr val="bg1">
                <a:lumMod val="95000"/>
              </a:schemeClr>
            </a:gs>
            <a:gs pos="65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AE890-304F-DA43-B49B-174CA2F662AC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CF720-E454-0D42-8A7D-2C9B5C11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2787FE-8CBB-6248-9619-3941DE55C1B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659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microsoft.com/office/2007/relationships/media" Target="../media/media3.avi"/><Relationship Id="rId7" Type="http://schemas.openxmlformats.org/officeDocument/2006/relationships/image" Target="../media/image39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3.xml"/><Relationship Id="rId4" Type="http://schemas.openxmlformats.org/officeDocument/2006/relationships/video" Target="../media/media3.avi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dq35668\AppData\Local\Microsoft\Windows\Temporary Internet Files\Content.Outlook\8VUS5YA8\P1160417 Harwell campu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6687" y="-17673"/>
            <a:ext cx="12264922" cy="919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0466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X-ray detectors at Diamond Light Source</a:t>
            </a:r>
            <a:br>
              <a:rPr lang="en-GB" b="1" dirty="0">
                <a:solidFill>
                  <a:srgbClr val="FFFF00"/>
                </a:solidFill>
              </a:rPr>
            </a:br>
            <a:r>
              <a:rPr lang="en-GB" b="1" dirty="0">
                <a:solidFill>
                  <a:srgbClr val="FFFF00"/>
                </a:solidFill>
              </a:rPr>
              <a:t> evolution and future challenges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1464" y="6309320"/>
            <a:ext cx="9108504" cy="83670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Nicola Tartoni – PSD12 Birmingham</a:t>
            </a:r>
          </a:p>
        </p:txBody>
      </p:sp>
    </p:spTree>
    <p:extLst>
      <p:ext uri="{BB962C8B-B14F-4D97-AF65-F5344CB8AC3E}">
        <p14:creationId xmlns:p14="http://schemas.microsoft.com/office/powerpoint/2010/main" val="394985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2822">
        <p:fade/>
      </p:transition>
    </mc:Choice>
    <mc:Fallback xmlns="">
      <p:transition spd="med" advTm="22822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ferritin_id106370_4_0006.jpeg"/>
          <p:cNvPicPr>
            <a:picLocks noChangeAspect="1"/>
          </p:cNvPicPr>
          <p:nvPr/>
        </p:nvPicPr>
        <p:blipFill rotWithShape="1">
          <a:blip r:embed="rId3" cstate="print"/>
          <a:srcRect t="22598" b="21162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xel detect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1120142"/>
            <a:ext cx="9144000" cy="5737859"/>
          </a:xfrm>
          <a:prstGeom prst="rect">
            <a:avLst/>
          </a:prstGeom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Arial" pitchFamily="34" charset="0"/>
                <a:cs typeface="Arial" pitchFamily="34" charset="0"/>
              </a:rPr>
              <a:t>Hybrid photon counting detectors: a breakthrough</a:t>
            </a:r>
          </a:p>
        </p:txBody>
      </p:sp>
    </p:spTree>
    <p:extLst>
      <p:ext uri="{BB962C8B-B14F-4D97-AF65-F5344CB8AC3E}">
        <p14:creationId xmlns:p14="http://schemas.microsoft.com/office/powerpoint/2010/main" val="55822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ctagon 3">
            <a:extLst>
              <a:ext uri="{FF2B5EF4-FFF2-40B4-BE49-F238E27FC236}">
                <a16:creationId xmlns:a16="http://schemas.microsoft.com/office/drawing/2014/main" id="{74A63844-A676-4775-8D90-D78498E06BA6}"/>
              </a:ext>
            </a:extLst>
          </p:cNvPr>
          <p:cNvSpPr/>
          <p:nvPr/>
        </p:nvSpPr>
        <p:spPr>
          <a:xfrm>
            <a:off x="238447" y="755355"/>
            <a:ext cx="2059429" cy="1901011"/>
          </a:xfrm>
          <a:prstGeom prst="octagon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Bonding pad</a:t>
            </a: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5AB54F2C-5C26-4C43-9E3C-ECEE5D342EE8}"/>
              </a:ext>
            </a:extLst>
          </p:cNvPr>
          <p:cNvSpPr>
            <a:spLocks noChangeAspect="1"/>
          </p:cNvSpPr>
          <p:nvPr/>
        </p:nvSpPr>
        <p:spPr>
          <a:xfrm rot="5400000">
            <a:off x="5659936" y="480688"/>
            <a:ext cx="2240000" cy="2520000"/>
          </a:xfrm>
          <a:prstGeom prst="triangl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907F6D9-E3BC-4C07-9E93-21FB94F49836}"/>
              </a:ext>
            </a:extLst>
          </p:cNvPr>
          <p:cNvCxnSpPr>
            <a:cxnSpLocks/>
            <a:stCxn id="5" idx="3"/>
          </p:cNvCxnSpPr>
          <p:nvPr/>
        </p:nvCxnSpPr>
        <p:spPr>
          <a:xfrm flipH="1" flipV="1">
            <a:off x="2297876" y="1740687"/>
            <a:ext cx="3222060" cy="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01C8970-A7AB-4670-B88E-62F76CA09319}"/>
              </a:ext>
            </a:extLst>
          </p:cNvPr>
          <p:cNvSpPr txBox="1"/>
          <p:nvPr/>
        </p:nvSpPr>
        <p:spPr>
          <a:xfrm>
            <a:off x="5611364" y="1325189"/>
            <a:ext cx="15406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CSA and </a:t>
            </a: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shaper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269321-E76F-4FB8-9700-1043B15E16AD}"/>
              </a:ext>
            </a:extLst>
          </p:cNvPr>
          <p:cNvCxnSpPr/>
          <p:nvPr/>
        </p:nvCxnSpPr>
        <p:spPr>
          <a:xfrm flipH="1">
            <a:off x="8039936" y="1740687"/>
            <a:ext cx="720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BA6BA0-DFB2-419C-B9E0-60726B538D39}"/>
              </a:ext>
            </a:extLst>
          </p:cNvPr>
          <p:cNvCxnSpPr>
            <a:cxnSpLocks/>
          </p:cNvCxnSpPr>
          <p:nvPr/>
        </p:nvCxnSpPr>
        <p:spPr>
          <a:xfrm flipH="1" flipV="1">
            <a:off x="8724367" y="1750161"/>
            <a:ext cx="2561" cy="162018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4DC4D33-868D-441C-8E5B-7DF368232448}"/>
              </a:ext>
            </a:extLst>
          </p:cNvPr>
          <p:cNvSpPr>
            <a:spLocks noChangeAspect="1"/>
          </p:cNvSpPr>
          <p:nvPr/>
        </p:nvSpPr>
        <p:spPr>
          <a:xfrm rot="16200000">
            <a:off x="5659936" y="3001518"/>
            <a:ext cx="2240000" cy="2520000"/>
          </a:xfrm>
          <a:prstGeom prst="triangl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5BE9C-DC3C-46A5-BA2D-CBAC86634ED0}"/>
              </a:ext>
            </a:extLst>
          </p:cNvPr>
          <p:cNvCxnSpPr/>
          <p:nvPr/>
        </p:nvCxnSpPr>
        <p:spPr>
          <a:xfrm flipH="1">
            <a:off x="8039936" y="3370343"/>
            <a:ext cx="720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83D0D22-5DBF-4F00-A952-E99411FE02DF}"/>
              </a:ext>
            </a:extLst>
          </p:cNvPr>
          <p:cNvSpPr txBox="1"/>
          <p:nvPr/>
        </p:nvSpPr>
        <p:spPr>
          <a:xfrm>
            <a:off x="8832304" y="5497777"/>
            <a:ext cx="245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Threshold adjustment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AFA12B-00E0-471A-AB4F-8D6C206D1715}"/>
              </a:ext>
            </a:extLst>
          </p:cNvPr>
          <p:cNvCxnSpPr/>
          <p:nvPr/>
        </p:nvCxnSpPr>
        <p:spPr>
          <a:xfrm flipH="1">
            <a:off x="8039936" y="5057477"/>
            <a:ext cx="720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07ABD3F-55AF-40F2-9FF2-E752BAA78FEE}"/>
              </a:ext>
            </a:extLst>
          </p:cNvPr>
          <p:cNvCxnSpPr>
            <a:cxnSpLocks/>
          </p:cNvCxnSpPr>
          <p:nvPr/>
        </p:nvCxnSpPr>
        <p:spPr>
          <a:xfrm flipV="1">
            <a:off x="8759936" y="5050918"/>
            <a:ext cx="0" cy="893717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5AF36FA-100B-4D1C-A527-E68DE123DFEA}"/>
              </a:ext>
            </a:extLst>
          </p:cNvPr>
          <p:cNvCxnSpPr>
            <a:cxnSpLocks/>
          </p:cNvCxnSpPr>
          <p:nvPr/>
        </p:nvCxnSpPr>
        <p:spPr>
          <a:xfrm flipH="1" flipV="1">
            <a:off x="3791744" y="4270956"/>
            <a:ext cx="1745928" cy="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3313BDE5-14CA-4082-808C-F478AE2B4074}"/>
              </a:ext>
            </a:extLst>
          </p:cNvPr>
          <p:cNvSpPr/>
          <p:nvPr/>
        </p:nvSpPr>
        <p:spPr>
          <a:xfrm>
            <a:off x="551384" y="3717032"/>
            <a:ext cx="3222060" cy="1224129"/>
          </a:xfrm>
          <a:prstGeom prst="rect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Counter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EB9B5535-3370-414B-86BD-7BB7143C0DCD}"/>
              </a:ext>
            </a:extLst>
          </p:cNvPr>
          <p:cNvSpPr/>
          <p:nvPr/>
        </p:nvSpPr>
        <p:spPr>
          <a:xfrm>
            <a:off x="1766370" y="5086633"/>
            <a:ext cx="792088" cy="1512168"/>
          </a:xfrm>
          <a:prstGeom prst="downArrow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E67C2A-03F6-4609-B125-6ABF1769E0E1}"/>
              </a:ext>
            </a:extLst>
          </p:cNvPr>
          <p:cNvSpPr txBox="1"/>
          <p:nvPr/>
        </p:nvSpPr>
        <p:spPr>
          <a:xfrm>
            <a:off x="2500499" y="5381518"/>
            <a:ext cx="25458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READ-OUT BUS</a:t>
            </a:r>
          </a:p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(data out)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FD82369-6B84-4442-82EB-016162D617F3}"/>
              </a:ext>
            </a:extLst>
          </p:cNvPr>
          <p:cNvCxnSpPr/>
          <p:nvPr/>
        </p:nvCxnSpPr>
        <p:spPr>
          <a:xfrm>
            <a:off x="3656573" y="1546214"/>
            <a:ext cx="76492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8C07977-B1C5-4B5C-91BE-D3CEA409C167}"/>
              </a:ext>
            </a:extLst>
          </p:cNvPr>
          <p:cNvCxnSpPr/>
          <p:nvPr/>
        </p:nvCxnSpPr>
        <p:spPr>
          <a:xfrm flipH="1" flipV="1">
            <a:off x="4079776" y="587839"/>
            <a:ext cx="8845" cy="9448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4">
            <a:extLst>
              <a:ext uri="{FF2B5EF4-FFF2-40B4-BE49-F238E27FC236}">
                <a16:creationId xmlns:a16="http://schemas.microsoft.com/office/drawing/2014/main" id="{FA653930-69D8-46F1-A09C-B1EE4EEB9C66}"/>
              </a:ext>
            </a:extLst>
          </p:cNvPr>
          <p:cNvSpPr>
            <a:spLocks/>
          </p:cNvSpPr>
          <p:nvPr/>
        </p:nvSpPr>
        <p:spPr bwMode="auto">
          <a:xfrm>
            <a:off x="9471251" y="1878436"/>
            <a:ext cx="1613815" cy="1070766"/>
          </a:xfrm>
          <a:custGeom>
            <a:avLst/>
            <a:gdLst/>
            <a:ahLst/>
            <a:cxnLst>
              <a:cxn ang="0">
                <a:pos x="0" y="1072"/>
              </a:cxn>
              <a:cxn ang="0">
                <a:pos x="135" y="1087"/>
              </a:cxn>
              <a:cxn ang="0">
                <a:pos x="315" y="952"/>
              </a:cxn>
              <a:cxn ang="0">
                <a:pos x="525" y="7"/>
              </a:cxn>
              <a:cxn ang="0">
                <a:pos x="720" y="907"/>
              </a:cxn>
              <a:cxn ang="0">
                <a:pos x="1155" y="1027"/>
              </a:cxn>
            </a:cxnLst>
            <a:rect l="0" t="0" r="r" b="b"/>
            <a:pathLst>
              <a:path w="1155" h="1132">
                <a:moveTo>
                  <a:pt x="0" y="1072"/>
                </a:moveTo>
                <a:cubicBezTo>
                  <a:pt x="41" y="1089"/>
                  <a:pt x="83" y="1107"/>
                  <a:pt x="135" y="1087"/>
                </a:cubicBezTo>
                <a:cubicBezTo>
                  <a:pt x="187" y="1067"/>
                  <a:pt x="250" y="1132"/>
                  <a:pt x="315" y="952"/>
                </a:cubicBezTo>
                <a:cubicBezTo>
                  <a:pt x="380" y="772"/>
                  <a:pt x="458" y="14"/>
                  <a:pt x="525" y="7"/>
                </a:cubicBezTo>
                <a:cubicBezTo>
                  <a:pt x="592" y="0"/>
                  <a:pt x="615" y="737"/>
                  <a:pt x="720" y="907"/>
                </a:cubicBezTo>
                <a:cubicBezTo>
                  <a:pt x="825" y="1077"/>
                  <a:pt x="990" y="1052"/>
                  <a:pt x="1155" y="1027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Object 1">
                <a:extLst>
                  <a:ext uri="{FF2B5EF4-FFF2-40B4-BE49-F238E27FC236}">
                    <a16:creationId xmlns:a16="http://schemas.microsoft.com/office/drawing/2014/main" id="{180B085C-B4F6-4C4B-8125-429EC15F6BF8}"/>
                  </a:ext>
                </a:extLst>
              </p:cNvPr>
              <p:cNvSpPr txBox="1"/>
              <p:nvPr/>
            </p:nvSpPr>
            <p:spPr bwMode="auto">
              <a:xfrm>
                <a:off x="3287688" y="169942"/>
                <a:ext cx="2323676" cy="575467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GB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GB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GB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GB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GB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22" name="Object 1">
                <a:extLst>
                  <a:ext uri="{FF2B5EF4-FFF2-40B4-BE49-F238E27FC236}">
                    <a16:creationId xmlns:a16="http://schemas.microsoft.com/office/drawing/2014/main" id="{180B085C-B4F6-4C4B-8125-429EC15F6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87688" y="169942"/>
                <a:ext cx="2323676" cy="575467"/>
              </a:xfrm>
              <a:prstGeom prst="rect">
                <a:avLst/>
              </a:prstGeom>
              <a:blipFill>
                <a:blip r:embed="rId3"/>
                <a:stretch>
                  <a:fillRect l="-5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bject 1">
                <a:extLst>
                  <a:ext uri="{FF2B5EF4-FFF2-40B4-BE49-F238E27FC236}">
                    <a16:creationId xmlns:a16="http://schemas.microsoft.com/office/drawing/2014/main" id="{AD5056CA-5135-41E7-833B-D22ECF5BABDF}"/>
                  </a:ext>
                </a:extLst>
              </p:cNvPr>
              <p:cNvSpPr txBox="1"/>
              <p:nvPr/>
            </p:nvSpPr>
            <p:spPr bwMode="auto">
              <a:xfrm>
                <a:off x="9863018" y="1165220"/>
                <a:ext cx="1096029" cy="575467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r>
                  <a:rPr lang="en-GB" sz="2800" b="1" dirty="0">
                    <a:solidFill>
                      <a:srgbClr val="000000"/>
                    </a:solidFill>
                  </a:rPr>
                  <a:t>V</a:t>
                </a:r>
                <a14:m>
                  <m:oMath xmlns:m="http://schemas.openxmlformats.org/officeDocument/2006/math">
                    <m:r>
                      <a:rPr lang="en-GB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GB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24" name="Object 1">
                <a:extLst>
                  <a:ext uri="{FF2B5EF4-FFF2-40B4-BE49-F238E27FC236}">
                    <a16:creationId xmlns:a16="http://schemas.microsoft.com/office/drawing/2014/main" id="{AD5056CA-5135-41E7-833B-D22ECF5BAB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63018" y="1165220"/>
                <a:ext cx="1096029" cy="575467"/>
              </a:xfrm>
              <a:prstGeom prst="rect">
                <a:avLst/>
              </a:prstGeom>
              <a:blipFill>
                <a:blip r:embed="rId4"/>
                <a:stretch>
                  <a:fillRect l="-11667" t="-9474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F675448-93DA-448B-AD60-7C73F407D27F}"/>
              </a:ext>
            </a:extLst>
          </p:cNvPr>
          <p:cNvCxnSpPr>
            <a:cxnSpLocks/>
          </p:cNvCxnSpPr>
          <p:nvPr/>
        </p:nvCxnSpPr>
        <p:spPr>
          <a:xfrm>
            <a:off x="4088621" y="4005064"/>
            <a:ext cx="33288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1D87B1B-9810-44FD-B701-87F9C9A69945}"/>
              </a:ext>
            </a:extLst>
          </p:cNvPr>
          <p:cNvCxnSpPr>
            <a:cxnSpLocks/>
          </p:cNvCxnSpPr>
          <p:nvPr/>
        </p:nvCxnSpPr>
        <p:spPr>
          <a:xfrm>
            <a:off x="4729229" y="4003708"/>
            <a:ext cx="33288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F3678C8-F86B-4EFF-A8BB-6F4C287AF83E}"/>
              </a:ext>
            </a:extLst>
          </p:cNvPr>
          <p:cNvCxnSpPr>
            <a:cxnSpLocks/>
          </p:cNvCxnSpPr>
          <p:nvPr/>
        </p:nvCxnSpPr>
        <p:spPr>
          <a:xfrm flipH="1" flipV="1">
            <a:off x="4418038" y="3429000"/>
            <a:ext cx="1" cy="5760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AC6BA22-351F-4086-9591-F278420F2F4F}"/>
              </a:ext>
            </a:extLst>
          </p:cNvPr>
          <p:cNvCxnSpPr>
            <a:cxnSpLocks/>
          </p:cNvCxnSpPr>
          <p:nvPr/>
        </p:nvCxnSpPr>
        <p:spPr>
          <a:xfrm>
            <a:off x="4418038" y="3436045"/>
            <a:ext cx="33288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69F3B04-B7D0-442F-8717-556590CD8975}"/>
              </a:ext>
            </a:extLst>
          </p:cNvPr>
          <p:cNvCxnSpPr>
            <a:cxnSpLocks/>
          </p:cNvCxnSpPr>
          <p:nvPr/>
        </p:nvCxnSpPr>
        <p:spPr>
          <a:xfrm flipH="1" flipV="1">
            <a:off x="4739221" y="3427643"/>
            <a:ext cx="1" cy="5760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F015B5F-BF90-4C08-A8DC-70AE077A3398}"/>
              </a:ext>
            </a:extLst>
          </p:cNvPr>
          <p:cNvSpPr txBox="1"/>
          <p:nvPr/>
        </p:nvSpPr>
        <p:spPr>
          <a:xfrm>
            <a:off x="3462253" y="2760996"/>
            <a:ext cx="10345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Logic pulse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7978E4-CA99-4F8B-8E30-8D13A0ADD9C8}"/>
              </a:ext>
            </a:extLst>
          </p:cNvPr>
          <p:cNvSpPr txBox="1"/>
          <p:nvPr/>
        </p:nvSpPr>
        <p:spPr>
          <a:xfrm>
            <a:off x="5870751" y="4030684"/>
            <a:ext cx="2169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Discriminator</a:t>
            </a:r>
          </a:p>
        </p:txBody>
      </p:sp>
    </p:spTree>
    <p:extLst>
      <p:ext uri="{BB962C8B-B14F-4D97-AF65-F5344CB8AC3E}">
        <p14:creationId xmlns:p14="http://schemas.microsoft.com/office/powerpoint/2010/main" val="306323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92312" y="260350"/>
            <a:ext cx="8856216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sz="4000" b="1" dirty="0">
                <a:latin typeface="Arial" pitchFamily="34" charset="0"/>
                <a:cs typeface="Arial" pitchFamily="34" charset="0"/>
              </a:rPr>
              <a:t>EXCALIBUR detector modules</a:t>
            </a:r>
          </a:p>
        </p:txBody>
      </p:sp>
      <p:pic>
        <p:nvPicPr>
          <p:cNvPr id="17" name="Picture 17" descr="U:\EXCALIBUR\WP1\PICS_FOR_PRESENTATION\module2_under_inspection_pics_30052012\IMG_0011.jpg"/>
          <p:cNvPicPr>
            <a:picLocks noChangeAspect="1" noChangeArrowheads="1"/>
          </p:cNvPicPr>
          <p:nvPr/>
        </p:nvPicPr>
        <p:blipFill>
          <a:blip r:embed="rId2" cstate="print"/>
          <a:srcRect l="774" t="2405" r="8088" b="3993"/>
          <a:stretch>
            <a:fillRect/>
          </a:stretch>
        </p:blipFill>
        <p:spPr bwMode="auto">
          <a:xfrm>
            <a:off x="7376693" y="1106558"/>
            <a:ext cx="4492667" cy="25922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7376693" y="3774638"/>
            <a:ext cx="452704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en-GB" dirty="0">
                <a:latin typeface="+mj-lt"/>
                <a:cs typeface="Arial" pitchFamily="34" charset="0"/>
              </a:rPr>
              <a:t>EXCALIBUR module under inspection </a:t>
            </a:r>
          </a:p>
          <a:p>
            <a:pPr algn="just">
              <a:defRPr/>
            </a:pPr>
            <a:r>
              <a:rPr lang="en-GB" dirty="0">
                <a:latin typeface="+mj-lt"/>
                <a:cs typeface="Arial" pitchFamily="34" charset="0"/>
              </a:rPr>
              <a:t>after wire-bonding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7766619" y="2204864"/>
            <a:ext cx="792088" cy="72008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Times" pitchFamily="18" charset="0"/>
            </a:endParaRPr>
          </a:p>
        </p:txBody>
      </p:sp>
      <p:cxnSp>
        <p:nvCxnSpPr>
          <p:cNvPr id="42" name="Straight Arrow Connector 41"/>
          <p:cNvCxnSpPr>
            <a:cxnSpLocks/>
          </p:cNvCxnSpPr>
          <p:nvPr/>
        </p:nvCxnSpPr>
        <p:spPr bwMode="auto">
          <a:xfrm flipH="1">
            <a:off x="6556884" y="2924944"/>
            <a:ext cx="1209736" cy="50254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E92D7166-0A71-4B75-B379-44D4D7C6AECC}"/>
              </a:ext>
            </a:extLst>
          </p:cNvPr>
          <p:cNvGrpSpPr>
            <a:grpSpLocks noChangeAspect="1"/>
          </p:cNvGrpSpPr>
          <p:nvPr/>
        </p:nvGrpSpPr>
        <p:grpSpPr>
          <a:xfrm>
            <a:off x="407400" y="1908702"/>
            <a:ext cx="6336671" cy="4184594"/>
            <a:chOff x="2063552" y="1124744"/>
            <a:chExt cx="3816424" cy="2520280"/>
          </a:xfrm>
        </p:grpSpPr>
        <p:pic>
          <p:nvPicPr>
            <p:cNvPr id="19" name="Picture 18" descr="U:\EXCALIBUR\WP1\PICS_FOR_PRESENTATION\module2_under_inspection_pics_30052012\IMG_0025.jpg"/>
            <p:cNvPicPr>
              <a:picLocks noChangeAspect="1" noChangeArrowheads="1"/>
            </p:cNvPicPr>
            <p:nvPr/>
          </p:nvPicPr>
          <p:blipFill>
            <a:blip r:embed="rId3" cstate="print"/>
            <a:srcRect l="17529" t="34042" r="47577" b="42218"/>
            <a:stretch>
              <a:fillRect/>
            </a:stretch>
          </p:blipFill>
          <p:spPr bwMode="auto">
            <a:xfrm>
              <a:off x="2135560" y="1196752"/>
              <a:ext cx="3600400" cy="2448272"/>
            </a:xfrm>
            <a:prstGeom prst="rect">
              <a:avLst/>
            </a:prstGeom>
            <a:noFill/>
            <a:ln w="50800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3719736" y="1124744"/>
              <a:ext cx="2160240" cy="40011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20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Sensor (300</a:t>
              </a:r>
              <a:r>
                <a:rPr lang="el-GR" sz="20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μ</a:t>
              </a:r>
              <a:r>
                <a:rPr lang="en-GB" sz="20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m)</a:t>
              </a:r>
            </a:p>
          </p:txBody>
        </p:sp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4223792" y="3212976"/>
              <a:ext cx="1656184" cy="40011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2000" i="1" dirty="0">
                  <a:latin typeface="Arial" pitchFamily="34" charset="0"/>
                  <a:cs typeface="Arial" pitchFamily="34" charset="0"/>
                </a:rPr>
                <a:t>PCB (1 mm)</a:t>
              </a:r>
            </a:p>
          </p:txBody>
        </p:sp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>
              <a:off x="2063552" y="3212976"/>
              <a:ext cx="2592288" cy="40011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2000" i="1" dirty="0">
                  <a:latin typeface="Arial" pitchFamily="34" charset="0"/>
                  <a:cs typeface="Arial" pitchFamily="34" charset="0"/>
                </a:rPr>
                <a:t>Cold-finger </a:t>
              </a:r>
              <a:r>
                <a:rPr lang="en-GB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(1mm)</a:t>
              </a:r>
              <a:r>
                <a:rPr lang="en-GB" sz="2000" i="1" dirty="0"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25" name="Text Box 14"/>
            <p:cNvSpPr txBox="1">
              <a:spLocks noChangeArrowheads="1"/>
            </p:cNvSpPr>
            <p:nvPr/>
          </p:nvSpPr>
          <p:spPr bwMode="auto">
            <a:xfrm>
              <a:off x="3071664" y="1988840"/>
              <a:ext cx="2520280" cy="40011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MEDIPIX3 (750</a:t>
              </a:r>
              <a:r>
                <a:rPr lang="el-GR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μ</a:t>
              </a:r>
              <a:r>
                <a:rPr lang="en-GB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m)</a:t>
              </a:r>
              <a:endParaRPr lang="en-GB" sz="2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Straight Arrow Connector 25"/>
            <p:cNvCxnSpPr>
              <a:stCxn id="24" idx="0"/>
            </p:cNvCxnSpPr>
            <p:nvPr/>
          </p:nvCxnSpPr>
          <p:spPr bwMode="auto">
            <a:xfrm flipH="1" flipV="1">
              <a:off x="3215680" y="2708920"/>
              <a:ext cx="144016" cy="50405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flipH="1" flipV="1">
              <a:off x="4151784" y="2996952"/>
              <a:ext cx="169046" cy="43204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7" name="Text Box 14"/>
            <p:cNvSpPr txBox="1">
              <a:spLocks noChangeArrowheads="1"/>
            </p:cNvSpPr>
            <p:nvPr/>
          </p:nvSpPr>
          <p:spPr bwMode="auto">
            <a:xfrm>
              <a:off x="2063552" y="1556792"/>
              <a:ext cx="2699792" cy="40011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Adhesive film</a:t>
              </a:r>
              <a:r>
                <a:rPr lang="en-GB" sz="20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(75</a:t>
              </a:r>
              <a:r>
                <a:rPr lang="el-GR" sz="20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μ</a:t>
              </a:r>
              <a:r>
                <a:rPr lang="en-GB" sz="20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m)</a:t>
              </a:r>
            </a:p>
          </p:txBody>
        </p:sp>
        <p:cxnSp>
          <p:nvCxnSpPr>
            <p:cNvPr id="48" name="Straight Arrow Connector 47"/>
            <p:cNvCxnSpPr/>
            <p:nvPr/>
          </p:nvCxnSpPr>
          <p:spPr bwMode="auto">
            <a:xfrm>
              <a:off x="2567608" y="1916832"/>
              <a:ext cx="144016" cy="5760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6" name="Straight Arrow Connector 55"/>
            <p:cNvCxnSpPr/>
            <p:nvPr/>
          </p:nvCxnSpPr>
          <p:spPr bwMode="auto">
            <a:xfrm>
              <a:off x="4727848" y="1484784"/>
              <a:ext cx="72008" cy="2880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>
              <a:off x="3682686" y="2307772"/>
              <a:ext cx="109059" cy="40114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C1DF1-E5C3-43AF-9670-FEDB8B973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Major advantages of the hybrid photon counting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E7652-5ABF-4E71-9A05-518F92E4A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00808"/>
            <a:ext cx="10972800" cy="4525963"/>
          </a:xfrm>
        </p:spPr>
        <p:txBody>
          <a:bodyPr>
            <a:normAutofit/>
          </a:bodyPr>
          <a:lstStyle/>
          <a:p>
            <a:pPr>
              <a:spcAft>
                <a:spcPts val="2000"/>
              </a:spcAft>
            </a:pPr>
            <a:r>
              <a:rPr lang="en-GB" b="1" dirty="0">
                <a:latin typeface="Arial" panose="020B0604020202020204" pitchFamily="34" charset="0"/>
              </a:rPr>
              <a:t>Direct detection -&gt;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</a:rPr>
              <a:t>~3,300e</a:t>
            </a:r>
            <a:r>
              <a:rPr lang="en-GB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-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</a:rPr>
              <a:t>/X-ray photon</a:t>
            </a:r>
            <a:endParaRPr lang="en-GB" dirty="0">
              <a:latin typeface="Arial" panose="020B0604020202020204" pitchFamily="34" charset="0"/>
            </a:endParaRPr>
          </a:p>
          <a:p>
            <a:pPr>
              <a:spcAft>
                <a:spcPts val="2000"/>
              </a:spcAft>
            </a:pPr>
            <a:r>
              <a:rPr lang="en-GB" b="1" dirty="0">
                <a:latin typeface="Arial" panose="020B0604020202020204" pitchFamily="34" charset="0"/>
              </a:rPr>
              <a:t>Digital counters -&gt;</a:t>
            </a:r>
            <a:r>
              <a:rPr lang="en-GB" dirty="0">
                <a:latin typeface="Arial" panose="020B0604020202020204" pitchFamily="34" charset="0"/>
              </a:rPr>
              <a:t> larger </a:t>
            </a:r>
            <a:r>
              <a:rPr lang="en-GB">
                <a:latin typeface="Arial" panose="020B0604020202020204" pitchFamily="34" charset="0"/>
              </a:rPr>
              <a:t>dynamic range compared </a:t>
            </a:r>
            <a:r>
              <a:rPr lang="en-GB" dirty="0">
                <a:latin typeface="Arial" panose="020B0604020202020204" pitchFamily="34" charset="0"/>
              </a:rPr>
              <a:t>to 			analogue memories (potential well of CCD)</a:t>
            </a:r>
          </a:p>
          <a:p>
            <a:pPr>
              <a:spcAft>
                <a:spcPts val="2000"/>
              </a:spcAft>
            </a:pPr>
            <a:r>
              <a:rPr lang="en-GB" b="1" dirty="0">
                <a:latin typeface="Arial" panose="020B0604020202020204" pitchFamily="34" charset="0"/>
              </a:rPr>
              <a:t>Read-out of counters -&gt;</a:t>
            </a:r>
            <a:r>
              <a:rPr lang="en-GB" dirty="0">
                <a:latin typeface="Arial" panose="020B0604020202020204" pitchFamily="34" charset="0"/>
              </a:rPr>
              <a:t> ~</a:t>
            </a:r>
            <a:r>
              <a:rPr lang="en-GB" dirty="0" err="1">
                <a:latin typeface="Arial" panose="020B0604020202020204" pitchFamily="34" charset="0"/>
              </a:rPr>
              <a:t>ms</a:t>
            </a:r>
            <a:r>
              <a:rPr lang="en-GB" dirty="0">
                <a:latin typeface="Arial" panose="020B0604020202020204" pitchFamily="34" charset="0"/>
              </a:rPr>
              <a:t> to read an entire frame</a:t>
            </a:r>
          </a:p>
          <a:p>
            <a:pPr>
              <a:spcAft>
                <a:spcPts val="2000"/>
              </a:spcAft>
            </a:pPr>
            <a:r>
              <a:rPr lang="en-GB" b="1" dirty="0">
                <a:latin typeface="Arial" panose="020B0604020202020204" pitchFamily="34" charset="0"/>
              </a:rPr>
              <a:t>Insensitive to leakage current -&gt;</a:t>
            </a:r>
            <a:r>
              <a:rPr lang="en-GB" dirty="0">
                <a:latin typeface="Arial" panose="020B0604020202020204" pitchFamily="34" charset="0"/>
              </a:rPr>
              <a:t> no need to operate at 							  low temperature</a:t>
            </a:r>
          </a:p>
        </p:txBody>
      </p:sp>
    </p:spTree>
    <p:extLst>
      <p:ext uri="{BB962C8B-B14F-4D97-AF65-F5344CB8AC3E}">
        <p14:creationId xmlns:p14="http://schemas.microsoft.com/office/powerpoint/2010/main" val="191917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7104112" y="1304764"/>
            <a:ext cx="4698268" cy="529258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GB" sz="2400" b="1" kern="0" dirty="0">
                <a:latin typeface="+mj-lt"/>
              </a:rPr>
              <a:t>Hybrid detector, 60 monolithic silicon sensors,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GB" sz="2400" b="1" kern="0" dirty="0">
                <a:latin typeface="+mj-lt"/>
              </a:rPr>
              <a:t>Pixel size: </a:t>
            </a:r>
            <a:r>
              <a:rPr lang="en-GB" sz="2400" kern="0" dirty="0">
                <a:latin typeface="+mj-lt"/>
              </a:rPr>
              <a:t>172 um</a:t>
            </a:r>
            <a:r>
              <a:rPr lang="en-GB" sz="2400" b="1" kern="0" dirty="0">
                <a:latin typeface="+mj-lt"/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400" b="1" kern="0" dirty="0">
                <a:latin typeface="+mj-lt"/>
              </a:rPr>
              <a:t>No. of Pixels: </a:t>
            </a:r>
            <a:r>
              <a:rPr lang="en-GB" sz="2400" kern="0" dirty="0">
                <a:latin typeface="+mj-lt"/>
              </a:rPr>
              <a:t>2463 x 2527</a:t>
            </a:r>
            <a:endParaRPr lang="en-GB" sz="2400" b="1" kern="0" dirty="0">
              <a:latin typeface="+mj-lt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GB" sz="2400" b="1" kern="0" dirty="0">
                <a:solidFill>
                  <a:srgbClr val="FF0000"/>
                </a:solidFill>
                <a:latin typeface="+mj-lt"/>
              </a:rPr>
              <a:t>Counter depth: </a:t>
            </a:r>
            <a:r>
              <a:rPr lang="en-GB" sz="2400" kern="0" dirty="0">
                <a:solidFill>
                  <a:srgbClr val="FF0000"/>
                </a:solidFill>
                <a:latin typeface="+mj-lt"/>
              </a:rPr>
              <a:t>20 bits (~1,000,000 photons)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GB" sz="2400" b="1" kern="0" dirty="0">
                <a:solidFill>
                  <a:srgbClr val="FF0000"/>
                </a:solidFill>
                <a:latin typeface="+mj-lt"/>
              </a:rPr>
              <a:t>Frame rate: </a:t>
            </a:r>
            <a:r>
              <a:rPr lang="en-GB" sz="2400" kern="0" dirty="0">
                <a:solidFill>
                  <a:srgbClr val="FF0000"/>
                </a:solidFill>
                <a:latin typeface="+mj-lt"/>
              </a:rPr>
              <a:t>12 fps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GB" sz="2400" b="1" kern="0" dirty="0">
                <a:latin typeface="+mj-lt"/>
              </a:rPr>
              <a:t>Image size (</a:t>
            </a:r>
            <a:r>
              <a:rPr lang="en-GB" sz="2400" b="1" kern="0" dirty="0" err="1">
                <a:latin typeface="+mj-lt"/>
              </a:rPr>
              <a:t>Tif</a:t>
            </a:r>
            <a:r>
              <a:rPr lang="en-GB" sz="2400" b="1" kern="0" dirty="0">
                <a:latin typeface="+mj-lt"/>
              </a:rPr>
              <a:t> 32 bits): </a:t>
            </a:r>
            <a:r>
              <a:rPr lang="en-GB" sz="2400" kern="0" dirty="0">
                <a:latin typeface="+mj-lt"/>
              </a:rPr>
              <a:t>~23 MB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GB" sz="2400" b="1" kern="0" dirty="0">
                <a:latin typeface="+mj-lt"/>
              </a:rPr>
              <a:t>Compressed image: ~ </a:t>
            </a:r>
            <a:r>
              <a:rPr lang="en-GB" sz="2400" kern="0" dirty="0">
                <a:latin typeface="+mj-lt"/>
              </a:rPr>
              <a:t>6 MB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GB" sz="2400" b="1" kern="0" dirty="0">
                <a:latin typeface="+mj-lt"/>
              </a:rPr>
              <a:t>Data set: </a:t>
            </a:r>
            <a:r>
              <a:rPr lang="en-GB" sz="2400" kern="0" dirty="0">
                <a:latin typeface="+mj-lt"/>
              </a:rPr>
              <a:t>~ 1800 images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400" b="1" kern="0" dirty="0">
                <a:latin typeface="+mj-lt"/>
              </a:rPr>
              <a:t>“Volume” of a data set:</a:t>
            </a:r>
            <a:r>
              <a:rPr lang="en-GB" sz="2400" kern="0" dirty="0">
                <a:latin typeface="+mj-lt"/>
              </a:rPr>
              <a:t> 11 GB</a:t>
            </a:r>
          </a:p>
        </p:txBody>
      </p:sp>
      <p:pic>
        <p:nvPicPr>
          <p:cNvPr id="5" name="Picture 19" descr="PILATUS6M_op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3778" y="3840144"/>
            <a:ext cx="3082222" cy="305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5680" y="1117877"/>
            <a:ext cx="2736304" cy="2608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9620" y="1432354"/>
            <a:ext cx="29878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>
                <a:latin typeface="+mj-lt"/>
              </a:rPr>
              <a:t>Single module</a:t>
            </a:r>
          </a:p>
          <a:p>
            <a:r>
              <a:rPr lang="en-GB" sz="2000" dirty="0">
                <a:latin typeface="+mj-lt"/>
              </a:rPr>
              <a:t>8x2 chips</a:t>
            </a:r>
          </a:p>
          <a:p>
            <a:r>
              <a:rPr lang="en-GB" sz="2000" dirty="0">
                <a:latin typeface="+mj-lt"/>
              </a:rPr>
              <a:t>172 </a:t>
            </a:r>
            <a:r>
              <a:rPr lang="en-US" sz="2000" dirty="0">
                <a:latin typeface="+mj-lt"/>
              </a:rPr>
              <a:t>µm x </a:t>
            </a:r>
            <a:r>
              <a:rPr lang="en-GB" sz="2000" dirty="0">
                <a:latin typeface="+mj-lt"/>
              </a:rPr>
              <a:t>172 </a:t>
            </a:r>
            <a:r>
              <a:rPr lang="en-US" sz="2000" dirty="0">
                <a:latin typeface="+mj-lt"/>
              </a:rPr>
              <a:t>µm pixels</a:t>
            </a: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570148" y="4581128"/>
            <a:ext cx="18356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>
                <a:latin typeface="+mj-lt"/>
              </a:rPr>
              <a:t>P6M</a:t>
            </a:r>
          </a:p>
          <a:p>
            <a:r>
              <a:rPr lang="en-GB" sz="2000" dirty="0">
                <a:latin typeface="+mj-lt"/>
              </a:rPr>
              <a:t>5x12 modules</a:t>
            </a:r>
          </a:p>
          <a:p>
            <a:r>
              <a:rPr lang="en-GB" sz="2000" dirty="0">
                <a:latin typeface="+mj-lt"/>
              </a:rPr>
              <a:t>~ 43x45 cm</a:t>
            </a:r>
            <a:r>
              <a:rPr lang="en-GB" sz="2000" baseline="30000" dirty="0">
                <a:latin typeface="+mj-lt"/>
              </a:rPr>
              <a:t>2</a:t>
            </a:r>
            <a:endParaRPr lang="en-GB" sz="2000" dirty="0">
              <a:latin typeface="+mj-lt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1981200" y="0"/>
            <a:ext cx="8229600" cy="114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Arial" pitchFamily="34" charset="0"/>
                <a:cs typeface="Arial" pitchFamily="34" charset="0"/>
              </a:rPr>
              <a:t>Pilatus, first commercial hybrid pixel detector</a:t>
            </a:r>
          </a:p>
        </p:txBody>
      </p:sp>
    </p:spTree>
    <p:extLst>
      <p:ext uri="{BB962C8B-B14F-4D97-AF65-F5344CB8AC3E}">
        <p14:creationId xmlns:p14="http://schemas.microsoft.com/office/powerpoint/2010/main" val="361720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8CFC29-3996-4724-8A5A-4C5B3DD7E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300" y="718552"/>
            <a:ext cx="5112568" cy="61369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135B3B-0B09-4E55-945E-ACA2A06D5972}"/>
              </a:ext>
            </a:extLst>
          </p:cNvPr>
          <p:cNvSpPr txBox="1"/>
          <p:nvPr/>
        </p:nvSpPr>
        <p:spPr>
          <a:xfrm>
            <a:off x="6611852" y="241498"/>
            <a:ext cx="56151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SARS-CoV-2 main protease with unliganded active site</a:t>
            </a:r>
          </a:p>
        </p:txBody>
      </p:sp>
      <p:pic>
        <p:nvPicPr>
          <p:cNvPr id="6" name="Picture 5" descr="A picture containing text, shoji, building, crossword puzzle&#10;&#10;Description automatically generated">
            <a:extLst>
              <a:ext uri="{FF2B5EF4-FFF2-40B4-BE49-F238E27FC236}">
                <a16:creationId xmlns:a16="http://schemas.microsoft.com/office/drawing/2014/main" id="{51A9898C-ABBB-4463-AF48-36A8FDA160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64" y="176932"/>
            <a:ext cx="6350736" cy="650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92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nature, rain&#10;&#10;Description automatically generated">
            <a:extLst>
              <a:ext uri="{FF2B5EF4-FFF2-40B4-BE49-F238E27FC236}">
                <a16:creationId xmlns:a16="http://schemas.microsoft.com/office/drawing/2014/main" id="{F64DEC86-6F75-4E3F-BFFC-89E3EECEBF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524" y="24238"/>
            <a:ext cx="7980952" cy="6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97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3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: Shape 35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37" name="Freeform: Shape 37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42" name="Freeform: Shape 39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ECE119-7435-4045-9363-D7DB0E073400}"/>
              </a:ext>
            </a:extLst>
          </p:cNvPr>
          <p:cNvSpPr txBox="1"/>
          <p:nvPr/>
        </p:nvSpPr>
        <p:spPr>
          <a:xfrm>
            <a:off x="0" y="980728"/>
            <a:ext cx="4079776" cy="38267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500" kern="12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This new generation of detectors are great but is it possible to make them still better?</a:t>
            </a:r>
          </a:p>
        </p:txBody>
      </p:sp>
      <p:graphicFrame>
        <p:nvGraphicFramePr>
          <p:cNvPr id="3" name="Table 28">
            <a:extLst>
              <a:ext uri="{FF2B5EF4-FFF2-40B4-BE49-F238E27FC236}">
                <a16:creationId xmlns:a16="http://schemas.microsoft.com/office/drawing/2014/main" id="{016BBE62-998C-4DC6-A610-77FFC1ECAC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035009"/>
              </p:ext>
            </p:extLst>
          </p:nvPr>
        </p:nvGraphicFramePr>
        <p:xfrm>
          <a:off x="4916251" y="1076506"/>
          <a:ext cx="6631342" cy="4994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3978">
                  <a:extLst>
                    <a:ext uri="{9D8B030D-6E8A-4147-A177-3AD203B41FA5}">
                      <a16:colId xmlns:a16="http://schemas.microsoft.com/office/drawing/2014/main" val="2789114198"/>
                    </a:ext>
                  </a:extLst>
                </a:gridCol>
                <a:gridCol w="4047364">
                  <a:extLst>
                    <a:ext uri="{9D8B030D-6E8A-4147-A177-3AD203B41FA5}">
                      <a16:colId xmlns:a16="http://schemas.microsoft.com/office/drawing/2014/main" val="3301329781"/>
                    </a:ext>
                  </a:extLst>
                </a:gridCol>
              </a:tblGrid>
              <a:tr h="430626">
                <a:tc>
                  <a:txBody>
                    <a:bodyPr/>
                    <a:lstStyle/>
                    <a:p>
                      <a:pPr algn="ctr"/>
                      <a:r>
                        <a:rPr lang="en-GB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Detector parameter</a:t>
                      </a:r>
                    </a:p>
                  </a:txBody>
                  <a:tcPr marL="79746" marR="79746" marT="39873" marB="39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Questions</a:t>
                      </a:r>
                    </a:p>
                  </a:txBody>
                  <a:tcPr marL="79746" marR="79746" marT="39873" marB="39873"/>
                </a:tc>
                <a:extLst>
                  <a:ext uri="{0D108BD9-81ED-4DB2-BD59-A6C34878D82A}">
                    <a16:rowId xmlns:a16="http://schemas.microsoft.com/office/drawing/2014/main" val="836908457"/>
                  </a:ext>
                </a:extLst>
              </a:tr>
              <a:tr h="1387573">
                <a:tc>
                  <a:txBody>
                    <a:bodyPr/>
                    <a:lstStyle/>
                    <a:p>
                      <a:r>
                        <a:rPr lang="en-US" sz="2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 rate 12Hz </a:t>
                      </a:r>
                      <a:endParaRPr lang="en-GB" sz="2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746" marR="79746" marT="39873" marB="39873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 it possible to increase the frame rate an order of magnitude or more?</a:t>
                      </a:r>
                    </a:p>
                    <a:p>
                      <a:endParaRPr lang="en-GB" sz="2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746" marR="79746" marT="39873" marB="39873"/>
                </a:tc>
                <a:extLst>
                  <a:ext uri="{0D108BD9-81ED-4DB2-BD59-A6C34878D82A}">
                    <a16:rowId xmlns:a16="http://schemas.microsoft.com/office/drawing/2014/main" val="2164537580"/>
                  </a:ext>
                </a:extLst>
              </a:tr>
              <a:tr h="749609">
                <a:tc>
                  <a:txBody>
                    <a:bodyPr/>
                    <a:lstStyle/>
                    <a:p>
                      <a:r>
                        <a:rPr lang="en-US" sz="2100" b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2ms dead time due to read-out </a:t>
                      </a:r>
                      <a:endParaRPr lang="en-GB" sz="21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746" marR="79746" marT="39873" marB="39873"/>
                </a:tc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 it possible to reduce the dead time to zero?</a:t>
                      </a:r>
                      <a:endParaRPr lang="en-GB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746" marR="79746" marT="39873" marB="39873"/>
                </a:tc>
                <a:extLst>
                  <a:ext uri="{0D108BD9-81ED-4DB2-BD59-A6C34878D82A}">
                    <a16:rowId xmlns:a16="http://schemas.microsoft.com/office/drawing/2014/main" val="4160539562"/>
                  </a:ext>
                </a:extLst>
              </a:tr>
              <a:tr h="1068591">
                <a:tc>
                  <a:txBody>
                    <a:bodyPr/>
                    <a:lstStyle/>
                    <a:p>
                      <a:r>
                        <a:rPr lang="en-US" sz="2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172um pixel size </a:t>
                      </a:r>
                      <a:endParaRPr lang="en-GB" sz="2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746" marR="79746" marT="39873" marB="39873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 it possible to shrink the pixel size?</a:t>
                      </a:r>
                    </a:p>
                    <a:p>
                      <a:endParaRPr lang="en-GB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746" marR="79746" marT="39873" marB="39873"/>
                </a:tc>
                <a:extLst>
                  <a:ext uri="{0D108BD9-81ED-4DB2-BD59-A6C34878D82A}">
                    <a16:rowId xmlns:a16="http://schemas.microsoft.com/office/drawing/2014/main" val="3619958603"/>
                  </a:ext>
                </a:extLst>
              </a:tr>
              <a:tr h="1068591">
                <a:tc>
                  <a:txBody>
                    <a:bodyPr/>
                    <a:lstStyle/>
                    <a:p>
                      <a:r>
                        <a:rPr lang="en-US" sz="2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Silicon sensors inefficient at high photon energy </a:t>
                      </a:r>
                      <a:endParaRPr lang="en-GB" sz="2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746" marR="79746" marT="39873" marB="39873"/>
                </a:tc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 it possible to develop efficient sensors for high energy? </a:t>
                      </a:r>
                      <a:endParaRPr lang="en-GB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746" marR="79746" marT="39873" marB="39873"/>
                </a:tc>
                <a:extLst>
                  <a:ext uri="{0D108BD9-81ED-4DB2-BD59-A6C34878D82A}">
                    <a16:rowId xmlns:a16="http://schemas.microsoft.com/office/drawing/2014/main" val="3465749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32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38" name="Freeform: Shape 37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ECE119-7435-4045-9363-D7DB0E073400}"/>
              </a:ext>
            </a:extLst>
          </p:cNvPr>
          <p:cNvSpPr txBox="1"/>
          <p:nvPr/>
        </p:nvSpPr>
        <p:spPr>
          <a:xfrm>
            <a:off x="457201" y="723406"/>
            <a:ext cx="3234018" cy="38267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Yes, you can have still better detectors!</a:t>
            </a:r>
          </a:p>
        </p:txBody>
      </p:sp>
      <p:graphicFrame>
        <p:nvGraphicFramePr>
          <p:cNvPr id="3" name="Table 28">
            <a:extLst>
              <a:ext uri="{FF2B5EF4-FFF2-40B4-BE49-F238E27FC236}">
                <a16:creationId xmlns:a16="http://schemas.microsoft.com/office/drawing/2014/main" id="{016BBE62-998C-4DC6-A610-77FFC1ECAC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974000"/>
              </p:ext>
            </p:extLst>
          </p:nvPr>
        </p:nvGraphicFramePr>
        <p:xfrm>
          <a:off x="4874363" y="260648"/>
          <a:ext cx="7156413" cy="6111451"/>
        </p:xfrm>
        <a:graphic>
          <a:graphicData uri="http://schemas.openxmlformats.org/drawingml/2006/table">
            <a:tbl>
              <a:tblPr firstRow="1" bandRow="1">
                <a:solidFill>
                  <a:srgbClr val="F2F2F2">
                    <a:alpha val="30196"/>
                  </a:srgbClr>
                </a:solidFill>
                <a:tableStyleId>{5C22544A-7EE6-4342-B048-85BDC9FD1C3A}</a:tableStyleId>
              </a:tblPr>
              <a:tblGrid>
                <a:gridCol w="3123966">
                  <a:extLst>
                    <a:ext uri="{9D8B030D-6E8A-4147-A177-3AD203B41FA5}">
                      <a16:colId xmlns:a16="http://schemas.microsoft.com/office/drawing/2014/main" val="2789114198"/>
                    </a:ext>
                  </a:extLst>
                </a:gridCol>
                <a:gridCol w="4032447">
                  <a:extLst>
                    <a:ext uri="{9D8B030D-6E8A-4147-A177-3AD203B41FA5}">
                      <a16:colId xmlns:a16="http://schemas.microsoft.com/office/drawing/2014/main" val="3301329781"/>
                    </a:ext>
                  </a:extLst>
                </a:gridCol>
              </a:tblGrid>
              <a:tr h="551441">
                <a:tc>
                  <a:txBody>
                    <a:bodyPr/>
                    <a:lstStyle/>
                    <a:p>
                      <a:pPr algn="ctr"/>
                      <a:r>
                        <a:rPr lang="en-GB" sz="2800" b="1" cap="none" spc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Enhancement</a:t>
                      </a:r>
                    </a:p>
                  </a:txBody>
                  <a:tcPr marL="151452" marR="101603" marT="116502" marB="116502" anchor="ctr">
                    <a:lnL w="19050" cap="flat" cmpd="sng" algn="ctr">
                      <a:noFill/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cap="none" spc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parameters</a:t>
                      </a:r>
                    </a:p>
                  </a:txBody>
                  <a:tcPr marL="151452" marR="101603" marT="116502" marB="116502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908457"/>
                  </a:ext>
                </a:extLst>
              </a:tr>
              <a:tr h="1095115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Improved microelectronic design </a:t>
                      </a:r>
                      <a:endParaRPr lang="en-GB" sz="2400" cap="none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1452" marR="101603" marT="116502" marB="116502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75um or 55um pixel size</a:t>
                      </a:r>
                    </a:p>
                    <a:p>
                      <a:endParaRPr lang="en-GB" sz="2400" cap="none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1452" marR="101603" marT="116502" marB="116502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4537580"/>
                  </a:ext>
                </a:extLst>
              </a:tr>
              <a:tr h="823278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Simultaneous read-out and counting and enhanced back-end electronics </a:t>
                      </a:r>
                      <a:endParaRPr lang="en-GB" sz="2400" cap="none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1452" marR="101603" marT="116502" marB="116502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million pixels, 550Hz (commercial detector)</a:t>
                      </a:r>
                      <a:endParaRPr lang="en-GB" sz="2400" cap="none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1452" marR="101603" marT="116502" marB="116502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539562"/>
                  </a:ext>
                </a:extLst>
              </a:tr>
              <a:tr h="847502">
                <a:tc>
                  <a:txBody>
                    <a:bodyPr/>
                    <a:lstStyle/>
                    <a:p>
                      <a:r>
                        <a:rPr lang="en-GB" sz="2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CdTe</a:t>
                      </a: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sensors </a:t>
                      </a:r>
                      <a:endParaRPr lang="en-GB" sz="2400" cap="none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1452" marR="101603" marT="116502" marB="116502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extension of the energy range of operation to 50 keV and beyond</a:t>
                      </a:r>
                      <a:endParaRPr lang="en-GB" sz="2400" cap="none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1452" marR="101603" marT="116502" marB="116502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958603"/>
                  </a:ext>
                </a:extLst>
              </a:tr>
              <a:tr h="1095115">
                <a:tc>
                  <a:txBody>
                    <a:bodyPr/>
                    <a:lstStyle/>
                    <a:p>
                      <a:endParaRPr lang="en-GB" sz="1800" cap="none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1452" marR="101603" marT="116502" marB="116502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cap="none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1452" marR="101603" marT="116502" marB="116502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749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9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3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Freeform: Shape 35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37" name="Freeform: Shape 37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Freeform: Shape 39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ECE119-7435-4045-9363-D7DB0E073400}"/>
              </a:ext>
            </a:extLst>
          </p:cNvPr>
          <p:cNvSpPr txBox="1"/>
          <p:nvPr/>
        </p:nvSpPr>
        <p:spPr>
          <a:xfrm>
            <a:off x="168693" y="2636912"/>
            <a:ext cx="4079776" cy="101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OUTLINE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819567D-8638-4E04-AE63-0E3DB052460E}"/>
              </a:ext>
            </a:extLst>
          </p:cNvPr>
          <p:cNvSpPr txBox="1">
            <a:spLocks/>
          </p:cNvSpPr>
          <p:nvPr/>
        </p:nvSpPr>
        <p:spPr>
          <a:xfrm>
            <a:off x="4655840" y="260648"/>
            <a:ext cx="7367467" cy="604867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360000" lvl="1">
              <a:spcBef>
                <a:spcPts val="0"/>
              </a:spcBef>
              <a:spcAft>
                <a:spcPts val="10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Synchrotrons</a:t>
            </a:r>
          </a:p>
          <a:p>
            <a:pPr marL="360000" lvl="1">
              <a:spcBef>
                <a:spcPts val="0"/>
              </a:spcBef>
              <a:spcAft>
                <a:spcPts val="10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brightness challenge</a:t>
            </a:r>
          </a:p>
          <a:p>
            <a:pPr marL="360000" lvl="1">
              <a:spcBef>
                <a:spcPts val="0"/>
              </a:spcBef>
              <a:spcAft>
                <a:spcPts val="10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Crystallography experiments</a:t>
            </a:r>
          </a:p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Evolution of detectors for crystallography:</a:t>
            </a:r>
          </a:p>
          <a:p>
            <a:pPr lvl="1">
              <a:spcBef>
                <a:spcPts val="0"/>
              </a:spcBef>
              <a:spcAft>
                <a:spcPts val="10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from CCDs…</a:t>
            </a:r>
          </a:p>
          <a:p>
            <a:pPr lvl="1">
              <a:spcBef>
                <a:spcPts val="0"/>
              </a:spcBef>
              <a:spcAft>
                <a:spcPts val="10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…to photon counting detectors and…</a:t>
            </a:r>
          </a:p>
          <a:p>
            <a:pPr lvl="1">
              <a:spcBef>
                <a:spcPts val="0"/>
              </a:spcBef>
              <a:spcAft>
                <a:spcPts val="10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… their impact</a:t>
            </a:r>
          </a:p>
          <a:p>
            <a:pPr>
              <a:spcAft>
                <a:spcPts val="2000"/>
              </a:spcAft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Future challenges, beyond photon counting detectors</a:t>
            </a:r>
          </a:p>
        </p:txBody>
      </p:sp>
    </p:spTree>
    <p:extLst>
      <p:ext uri="{BB962C8B-B14F-4D97-AF65-F5344CB8AC3E}">
        <p14:creationId xmlns:p14="http://schemas.microsoft.com/office/powerpoint/2010/main" val="396581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441">
        <p:fade/>
      </p:transition>
    </mc:Choice>
    <mc:Fallback xmlns="">
      <p:transition spd="med" advTm="27441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662B5-1060-9241-91A3-60AF6D151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902" y="0"/>
            <a:ext cx="11035713" cy="83031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Highly Automated MX – I03, I04, I04-1, I24</a:t>
            </a:r>
          </a:p>
        </p:txBody>
      </p:sp>
      <p:pic>
        <p:nvPicPr>
          <p:cNvPr id="8" name="AutoXrayCentreCollect.mp4">
            <a:hlinkClick r:id="" action="ppaction://media"/>
            <a:extLst>
              <a:ext uri="{FF2B5EF4-FFF2-40B4-BE49-F238E27FC236}">
                <a16:creationId xmlns:a16="http://schemas.microsoft.com/office/drawing/2014/main" id="{F62B0151-000F-574C-B517-789A53F8B9C4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2717" y="731288"/>
            <a:ext cx="10226566" cy="5752313"/>
          </a:xfrm>
        </p:spPr>
      </p:pic>
      <p:sp>
        <p:nvSpPr>
          <p:cNvPr id="5" name="Text Box 21">
            <a:extLst>
              <a:ext uri="{FF2B5EF4-FFF2-40B4-BE49-F238E27FC236}">
                <a16:creationId xmlns:a16="http://schemas.microsoft.com/office/drawing/2014/main" id="{71BAD8BD-55DB-4A59-A1D1-AFF10F22B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483601"/>
            <a:ext cx="73448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Animation courtesy David Hall (MX science group leader – Diamond)</a:t>
            </a:r>
          </a:p>
        </p:txBody>
      </p:sp>
    </p:spTree>
    <p:extLst>
      <p:ext uri="{BB962C8B-B14F-4D97-AF65-F5344CB8AC3E}">
        <p14:creationId xmlns:p14="http://schemas.microsoft.com/office/powerpoint/2010/main" val="79452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8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38" name="Freeform: Shape 37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ECE119-7435-4045-9363-D7DB0E073400}"/>
              </a:ext>
            </a:extLst>
          </p:cNvPr>
          <p:cNvSpPr txBox="1"/>
          <p:nvPr/>
        </p:nvSpPr>
        <p:spPr>
          <a:xfrm>
            <a:off x="156172" y="1340768"/>
            <a:ext cx="3960440" cy="38267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prstClr val="black"/>
                </a:solidFill>
                <a:latin typeface="Calibri"/>
              </a:rPr>
              <a:t>What about if I want to detect dynamics down to the microsecond or below?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DB3320A-78C3-4F26-B619-D13C4E62A7A8}"/>
              </a:ext>
            </a:extLst>
          </p:cNvPr>
          <p:cNvSpPr txBox="1">
            <a:spLocks/>
          </p:cNvSpPr>
          <p:nvPr/>
        </p:nvSpPr>
        <p:spPr>
          <a:xfrm>
            <a:off x="4428956" y="1052736"/>
            <a:ext cx="7763044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Hybrid pixel photon counting detector can be gated so it is possible but…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…the phenomenon must be reproducible and…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…the duty cycle is very poor.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 different concept is necessary!</a:t>
            </a:r>
          </a:p>
        </p:txBody>
      </p:sp>
    </p:spTree>
    <p:extLst>
      <p:ext uri="{BB962C8B-B14F-4D97-AF65-F5344CB8AC3E}">
        <p14:creationId xmlns:p14="http://schemas.microsoft.com/office/powerpoint/2010/main" val="105961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38" name="Freeform: Shape 37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ECE119-7435-4045-9363-D7DB0E073400}"/>
              </a:ext>
            </a:extLst>
          </p:cNvPr>
          <p:cNvSpPr txBox="1"/>
          <p:nvPr/>
        </p:nvSpPr>
        <p:spPr>
          <a:xfrm>
            <a:off x="457201" y="723406"/>
            <a:ext cx="3234018" cy="38267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Timepix3 working principle</a:t>
            </a:r>
          </a:p>
        </p:txBody>
      </p:sp>
      <p:pic>
        <p:nvPicPr>
          <p:cNvPr id="8" name="Content Placeholder 3" descr="ToA &amp; ToT Pixel Mode.png">
            <a:extLst>
              <a:ext uri="{FF2B5EF4-FFF2-40B4-BE49-F238E27FC236}">
                <a16:creationId xmlns:a16="http://schemas.microsoft.com/office/drawing/2014/main" id="{1406CA4C-20FD-43E1-80B6-C21311F3BEB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69030" y="980728"/>
            <a:ext cx="7475642" cy="489654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6F1ECB3-8BBB-41E7-AD59-13F9CFFCDB33}"/>
              </a:ext>
            </a:extLst>
          </p:cNvPr>
          <p:cNvSpPr txBox="1">
            <a:spLocks/>
          </p:cNvSpPr>
          <p:nvPr/>
        </p:nvSpPr>
        <p:spPr>
          <a:xfrm>
            <a:off x="8184232" y="6381328"/>
            <a:ext cx="3960440" cy="28803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9pPr>
          </a:lstStyle>
          <a:p>
            <a:pPr algn="ctr"/>
            <a:r>
              <a:rPr lang="en-GB" b="0" i="1" kern="0" dirty="0">
                <a:latin typeface="Arial" panose="020B0604020202020204" pitchFamily="34" charset="0"/>
                <a:cs typeface="Arial" panose="020B0604020202020204" pitchFamily="34" charset="0"/>
              </a:rPr>
              <a:t>Diagram courtesy of </a:t>
            </a:r>
            <a:r>
              <a:rPr lang="en-GB" b="0" i="1" kern="0" dirty="0" err="1">
                <a:latin typeface="Arial" panose="020B0604020202020204" pitchFamily="34" charset="0"/>
                <a:cs typeface="Arial" panose="020B0604020202020204" pitchFamily="34" charset="0"/>
              </a:rPr>
              <a:t>X.Llopart</a:t>
            </a:r>
            <a:r>
              <a:rPr lang="en-GB" b="0" i="1" kern="0" dirty="0">
                <a:latin typeface="Arial" panose="020B0604020202020204" pitchFamily="34" charset="0"/>
                <a:cs typeface="Arial" panose="020B0604020202020204" pitchFamily="34" charset="0"/>
              </a:rPr>
              <a:t> - CERN</a:t>
            </a:r>
          </a:p>
        </p:txBody>
      </p:sp>
    </p:spTree>
    <p:extLst>
      <p:ext uri="{BB962C8B-B14F-4D97-AF65-F5344CB8AC3E}">
        <p14:creationId xmlns:p14="http://schemas.microsoft.com/office/powerpoint/2010/main" val="177054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0016" y="3717032"/>
            <a:ext cx="4176464" cy="2592288"/>
          </a:xfrm>
        </p:spPr>
        <p:txBody>
          <a:bodyPr/>
          <a:lstStyle/>
          <a:p>
            <a:pPr marL="0" indent="0" algn="ctr">
              <a:buNone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Best achieved resolution:</a:t>
            </a:r>
          </a:p>
          <a:p>
            <a:pPr marL="0" indent="0" algn="ctr">
              <a:buNone/>
            </a:pPr>
            <a:r>
              <a:rPr lang="en-GB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ns 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(standard deviation)</a:t>
            </a:r>
          </a:p>
          <a:p>
            <a:pPr marL="0" indent="0" algn="ctr">
              <a:buNone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Measurement taken in hybrid mode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44624"/>
            <a:ext cx="8229600" cy="576064"/>
          </a:xfrm>
        </p:spPr>
        <p:txBody>
          <a:bodyPr/>
          <a:lstStyle/>
          <a:p>
            <a:pPr algn="ctr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MEASURED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ToA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BUNCH STRUCTURE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622856"/>
            <a:ext cx="8640960" cy="2878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3144" y="3558487"/>
            <a:ext cx="3942857" cy="292571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963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45F7F91-CB56-4200-8ADA-461824CB95A2}"/>
              </a:ext>
            </a:extLst>
          </p:cNvPr>
          <p:cNvGraphicFramePr>
            <a:graphicFrameLocks noGrp="1"/>
          </p:cNvGraphicFramePr>
          <p:nvPr/>
        </p:nvGraphicFramePr>
        <p:xfrm>
          <a:off x="5671603" y="3023946"/>
          <a:ext cx="6447880" cy="362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31634">
                  <a:extLst>
                    <a:ext uri="{9D8B030D-6E8A-4147-A177-3AD203B41FA5}">
                      <a16:colId xmlns:a16="http://schemas.microsoft.com/office/drawing/2014/main" val="1957582437"/>
                    </a:ext>
                  </a:extLst>
                </a:gridCol>
                <a:gridCol w="3316246">
                  <a:extLst>
                    <a:ext uri="{9D8B030D-6E8A-4147-A177-3AD203B41FA5}">
                      <a16:colId xmlns:a16="http://schemas.microsoft.com/office/drawing/2014/main" val="303735967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Arial"/>
                        </a:rPr>
                        <a:t>Major characteristics of Tristan10M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58174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Detector size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23cm x 17cm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28666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Architecture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Modular, each module 1million pixels and 16 read-out ASICs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19581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Number of modules and format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10 modules arranged in a 5x2 matrix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31359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Number of pixels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10millions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74449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Pixel size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55</a:t>
                      </a:r>
                      <a:r>
                        <a:rPr lang="en-US" sz="1400" b="0" i="0" u="none" strike="noStrike" noProof="0" dirty="0">
                          <a:effectLst/>
                          <a:latin typeface="Symbol"/>
                          <a:sym typeface="Symbol"/>
                        </a:rPr>
                        <a:t>m</a:t>
                      </a:r>
                      <a:r>
                        <a:rPr lang="en-US" sz="1400" b="0" i="0" u="none" strike="noStrike" noProof="0" dirty="0">
                          <a:effectLst/>
                          <a:latin typeface="Arial"/>
                        </a:rPr>
                        <a:t>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2869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Sensor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High resistivity silicon 500</a:t>
                      </a:r>
                      <a:r>
                        <a:rPr lang="en-US" sz="1400" b="0" dirty="0">
                          <a:effectLst/>
                          <a:latin typeface="Symbol"/>
                          <a:sym typeface="Symbol"/>
                        </a:rPr>
                        <a:t>m</a:t>
                      </a:r>
                      <a:r>
                        <a:rPr lang="en-US" sz="1400" b="0" dirty="0">
                          <a:effectLst/>
                          <a:latin typeface="Arial"/>
                        </a:rPr>
                        <a:t>m thick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983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Notional accuracy of the time stamp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1.56ns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37497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Maximum measurable time interval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81days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4429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Maximum event rate per read-out ASIC (per module)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80million events/s (1280million events/s)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01057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Trigger signals input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Up to 2 logic signals. Signals time stamped and sent in the data stream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10998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Data format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List of events into an HDF5 file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82503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Arial"/>
                        </a:rPr>
                        <a:t>Data link between the Linux servers and the data storage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  <a:latin typeface="Arial"/>
                        </a:rPr>
                        <a:t>InfiniBand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340291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4E24759-EA94-4C09-BBAF-AAFEC8FCF5F1}"/>
              </a:ext>
            </a:extLst>
          </p:cNvPr>
          <p:cNvSpPr txBox="1"/>
          <p:nvPr/>
        </p:nvSpPr>
        <p:spPr>
          <a:xfrm>
            <a:off x="5553242" y="901031"/>
            <a:ext cx="6673514" cy="17851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§"/>
            </a:pPr>
            <a:r>
              <a:rPr lang="en-US" sz="2200" dirty="0">
                <a:latin typeface="Arial"/>
                <a:cs typeface="Calibri"/>
              </a:rPr>
              <a:t>Detector currently installed in I19 (small molecule crystallography) and first time resolved experiment ongoing</a:t>
            </a:r>
          </a:p>
          <a:p>
            <a:pPr marL="285750" indent="-285750">
              <a:buFont typeface="Wingdings"/>
              <a:buChar char="§"/>
            </a:pPr>
            <a:r>
              <a:rPr lang="en-US" sz="2200" dirty="0">
                <a:latin typeface="Arial"/>
                <a:cs typeface="Calibri"/>
              </a:rPr>
              <a:t>Experiments already carried out with prototypes and partly populate chassis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14B0CF-A65F-42B7-8D04-01700601795E}"/>
              </a:ext>
            </a:extLst>
          </p:cNvPr>
          <p:cNvSpPr txBox="1"/>
          <p:nvPr/>
        </p:nvSpPr>
        <p:spPr>
          <a:xfrm>
            <a:off x="6912643" y="201696"/>
            <a:ext cx="395972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latin typeface="Arial"/>
                <a:cs typeface="Arial"/>
              </a:rPr>
              <a:t>Tristan10M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4CA725-FA50-4508-BBBD-40DE64039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" y="0"/>
            <a:ext cx="5542801" cy="6881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919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>
            <a:extLst>
              <a:ext uri="{FF2B5EF4-FFF2-40B4-BE49-F238E27FC236}">
                <a16:creationId xmlns:a16="http://schemas.microsoft.com/office/drawing/2014/main" id="{848508C9-0787-4FAA-AE5B-C101170AC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266" y="3863588"/>
            <a:ext cx="2993468" cy="224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8BEA10-2833-4276-A50E-A6D4EA750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1673" y="3330180"/>
            <a:ext cx="3229848" cy="3316415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759463B-90F2-40D7-9217-2D14E31F80EC}"/>
              </a:ext>
            </a:extLst>
          </p:cNvPr>
          <p:cNvGrpSpPr/>
          <p:nvPr/>
        </p:nvGrpSpPr>
        <p:grpSpPr>
          <a:xfrm>
            <a:off x="620148" y="1810011"/>
            <a:ext cx="10951703" cy="2500664"/>
            <a:chOff x="620147" y="814192"/>
            <a:chExt cx="10951703" cy="250066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1B258B3-3F01-453B-8EC9-6BB46036B359}"/>
                </a:ext>
              </a:extLst>
            </p:cNvPr>
            <p:cNvGrpSpPr/>
            <p:nvPr/>
          </p:nvGrpSpPr>
          <p:grpSpPr>
            <a:xfrm>
              <a:off x="620147" y="1372798"/>
              <a:ext cx="10951703" cy="1260000"/>
              <a:chOff x="584700" y="370716"/>
              <a:chExt cx="10951703" cy="1260000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6E2D5966-EF9F-4060-9798-32BF34EC81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700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8" name="Picture 4">
                <a:extLst>
                  <a:ext uri="{FF2B5EF4-FFF2-40B4-BE49-F238E27FC236}">
                    <a16:creationId xmlns:a16="http://schemas.microsoft.com/office/drawing/2014/main" id="{0C49B57A-4352-4903-B01F-2D388F7C43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69229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>
                <a:extLst>
                  <a:ext uri="{FF2B5EF4-FFF2-40B4-BE49-F238E27FC236}">
                    <a16:creationId xmlns:a16="http://schemas.microsoft.com/office/drawing/2014/main" id="{301BDA0C-1DC7-433C-9915-D1E343BF0C7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3758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2" name="Picture 8">
                <a:extLst>
                  <a:ext uri="{FF2B5EF4-FFF2-40B4-BE49-F238E27FC236}">
                    <a16:creationId xmlns:a16="http://schemas.microsoft.com/office/drawing/2014/main" id="{7D3AC922-CD93-4240-90F5-9D0D79F157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8287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4" name="Picture 10">
                <a:extLst>
                  <a:ext uri="{FF2B5EF4-FFF2-40B4-BE49-F238E27FC236}">
                    <a16:creationId xmlns:a16="http://schemas.microsoft.com/office/drawing/2014/main" id="{17D7353F-45C0-451C-8EE1-319B33AE5F2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2816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6" name="Picture 12">
                <a:extLst>
                  <a:ext uri="{FF2B5EF4-FFF2-40B4-BE49-F238E27FC236}">
                    <a16:creationId xmlns:a16="http://schemas.microsoft.com/office/drawing/2014/main" id="{5C87C1B1-11CB-48B2-B529-4557C7E2C3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7345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8" name="Picture 14">
                <a:extLst>
                  <a:ext uri="{FF2B5EF4-FFF2-40B4-BE49-F238E27FC236}">
                    <a16:creationId xmlns:a16="http://schemas.microsoft.com/office/drawing/2014/main" id="{F461DF2B-A58F-4F04-99A8-F34567138E4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91874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40" name="Picture 16">
                <a:extLst>
                  <a:ext uri="{FF2B5EF4-FFF2-40B4-BE49-F238E27FC236}">
                    <a16:creationId xmlns:a16="http://schemas.microsoft.com/office/drawing/2014/main" id="{BCA41701-B04E-4F98-9612-78060A1C74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76403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B43B2B-F09F-48F0-AA1D-2D9E2BDC367F}"/>
                </a:ext>
              </a:extLst>
            </p:cNvPr>
            <p:cNvSpPr txBox="1"/>
            <p:nvPr/>
          </p:nvSpPr>
          <p:spPr>
            <a:xfrm>
              <a:off x="5279244" y="824201"/>
              <a:ext cx="1139869" cy="36951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dirty="0">
                  <a:latin typeface="Arial"/>
                  <a:cs typeface="Arial"/>
                </a:rPr>
                <a:t>time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81E8D16-36E0-4129-911F-943B598CFC13}"/>
                </a:ext>
              </a:extLst>
            </p:cNvPr>
            <p:cNvCxnSpPr>
              <a:cxnSpLocks/>
            </p:cNvCxnSpPr>
            <p:nvPr/>
          </p:nvCxnSpPr>
          <p:spPr>
            <a:xfrm>
              <a:off x="4435897" y="1196953"/>
              <a:ext cx="344473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09D37D3-85E9-4138-95C2-B3019227D47C}"/>
                </a:ext>
              </a:extLst>
            </p:cNvPr>
            <p:cNvSpPr txBox="1"/>
            <p:nvPr/>
          </p:nvSpPr>
          <p:spPr>
            <a:xfrm>
              <a:off x="2064741" y="814192"/>
              <a:ext cx="1139869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sz="1400" dirty="0">
                  <a:latin typeface="Arial"/>
                  <a:cs typeface="Arial"/>
                </a:rPr>
                <a:t>Laser shot</a:t>
              </a:r>
            </a:p>
            <a:p>
              <a:pPr algn="ctr"/>
              <a:r>
                <a:rPr lang="en-GB" sz="1400" dirty="0">
                  <a:latin typeface="Arial"/>
                  <a:cs typeface="Arial"/>
                </a:rPr>
                <a:t>(time zero)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F1378A-45C5-4DDE-9491-E01FABD62A79}"/>
                </a:ext>
              </a:extLst>
            </p:cNvPr>
            <p:cNvSpPr txBox="1"/>
            <p:nvPr/>
          </p:nvSpPr>
          <p:spPr>
            <a:xfrm>
              <a:off x="3595221" y="2791636"/>
              <a:ext cx="1139869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sz="1400" dirty="0">
                  <a:latin typeface="Arial"/>
                  <a:cs typeface="Arial"/>
                </a:rPr>
                <a:t>Formation of crystals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133AD5C-1092-4D97-977C-0D4AB02D52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37365" y="2154477"/>
              <a:ext cx="68908" cy="637159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46" name="Picture 22">
            <a:extLst>
              <a:ext uri="{FF2B5EF4-FFF2-40B4-BE49-F238E27FC236}">
                <a16:creationId xmlns:a16="http://schemas.microsoft.com/office/drawing/2014/main" id="{49AAE7DC-03EE-445C-A098-DB9FA14042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" t="12010" r="58586"/>
          <a:stretch/>
        </p:blipFill>
        <p:spPr bwMode="auto">
          <a:xfrm>
            <a:off x="788742" y="4059504"/>
            <a:ext cx="2722897" cy="183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picture containing indoor, motorcycle, table, bicycle&#10;&#10;Description automatically generated">
            <a:extLst>
              <a:ext uri="{FF2B5EF4-FFF2-40B4-BE49-F238E27FC236}">
                <a16:creationId xmlns:a16="http://schemas.microsoft.com/office/drawing/2014/main" id="{145E22F4-3F3E-473D-831F-D4B042E5415E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9" t="16438" r="1822" b="19361"/>
          <a:stretch/>
        </p:blipFill>
        <p:spPr>
          <a:xfrm>
            <a:off x="9393646" y="102349"/>
            <a:ext cx="2098983" cy="2084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AAD89E7-ACB5-4DC8-94F7-E79AF7B36E1C}"/>
              </a:ext>
            </a:extLst>
          </p:cNvPr>
          <p:cNvSpPr txBox="1"/>
          <p:nvPr/>
        </p:nvSpPr>
        <p:spPr>
          <a:xfrm>
            <a:off x="2150192" y="102592"/>
            <a:ext cx="656814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dirty="0">
                <a:latin typeface="Arial"/>
                <a:cs typeface="Arial"/>
              </a:rPr>
              <a:t>I19 Tristan (2 modules) – Laser Induced Nucleation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16CD3EE-F234-4951-A81E-879943A68AFA}"/>
              </a:ext>
            </a:extLst>
          </p:cNvPr>
          <p:cNvSpPr txBox="1"/>
          <p:nvPr/>
        </p:nvSpPr>
        <p:spPr>
          <a:xfrm>
            <a:off x="856911" y="5894959"/>
            <a:ext cx="2664895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50" dirty="0">
                <a:latin typeface="Arial"/>
                <a:cs typeface="Arial"/>
              </a:rPr>
              <a:t>Tristan image of diffraction from laser induced nucleation.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F194A5-B142-4DA0-88ED-2FEA3B111B1F}"/>
              </a:ext>
            </a:extLst>
          </p:cNvPr>
          <p:cNvSpPr txBox="1"/>
          <p:nvPr/>
        </p:nvSpPr>
        <p:spPr>
          <a:xfrm>
            <a:off x="4649206" y="6316452"/>
            <a:ext cx="2664895" cy="4154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50" dirty="0">
                <a:latin typeface="Arial"/>
                <a:cs typeface="Arial"/>
              </a:rPr>
              <a:t>Histogram of events after single laser shot (red line) with 100 </a:t>
            </a:r>
            <a:r>
              <a:rPr lang="en-GB" sz="1050" dirty="0" err="1">
                <a:latin typeface="Arial"/>
                <a:cs typeface="Arial"/>
              </a:rPr>
              <a:t>ms</a:t>
            </a:r>
            <a:r>
              <a:rPr lang="en-GB" sz="1050" dirty="0">
                <a:latin typeface="Arial"/>
                <a:cs typeface="Arial"/>
              </a:rPr>
              <a:t> binning.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01DF009-8C71-4B28-8A94-E6483D7AAF26}"/>
              </a:ext>
            </a:extLst>
          </p:cNvPr>
          <p:cNvSpPr txBox="1"/>
          <p:nvPr/>
        </p:nvSpPr>
        <p:spPr>
          <a:xfrm>
            <a:off x="1250148" y="791202"/>
            <a:ext cx="6859209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latin typeface="Arial"/>
                <a:cs typeface="Arial"/>
              </a:rPr>
              <a:t>The aim of this proposal is to observe the dynamics of crystal nucleation from solution, on the </a:t>
            </a:r>
            <a:r>
              <a:rPr lang="en-GB" sz="1400" b="1" dirty="0">
                <a:latin typeface="Arial"/>
                <a:cs typeface="Arial"/>
              </a:rPr>
              <a:t>microsecond timescale</a:t>
            </a:r>
            <a:r>
              <a:rPr lang="en-GB" sz="1400" dirty="0">
                <a:latin typeface="Arial"/>
                <a:cs typeface="Arial"/>
              </a:rPr>
              <a:t> for the first time, using non-photochemical laser-induced nucleation.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336C57-83A2-49FE-8859-788589BAAD86}"/>
              </a:ext>
            </a:extLst>
          </p:cNvPr>
          <p:cNvSpPr txBox="1"/>
          <p:nvPr/>
        </p:nvSpPr>
        <p:spPr>
          <a:xfrm>
            <a:off x="10225088" y="6392679"/>
            <a:ext cx="947371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50" dirty="0">
                <a:solidFill>
                  <a:srgbClr val="FF0000"/>
                </a:solidFill>
                <a:latin typeface="Arial"/>
                <a:cs typeface="Arial"/>
              </a:rPr>
              <a:t>time zero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6E425A-1590-487E-99C2-F4B1E1A5457B}"/>
              </a:ext>
            </a:extLst>
          </p:cNvPr>
          <p:cNvSpPr/>
          <p:nvPr/>
        </p:nvSpPr>
        <p:spPr>
          <a:xfrm>
            <a:off x="10151604" y="6377772"/>
            <a:ext cx="265648" cy="1345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FFC511-6020-42A4-A451-CD5DD261521D}"/>
              </a:ext>
            </a:extLst>
          </p:cNvPr>
          <p:cNvSpPr txBox="1"/>
          <p:nvPr/>
        </p:nvSpPr>
        <p:spPr>
          <a:xfrm>
            <a:off x="7321381" y="6280919"/>
            <a:ext cx="1702823" cy="5770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50" dirty="0">
                <a:solidFill>
                  <a:srgbClr val="FF0000"/>
                </a:solidFill>
                <a:latin typeface="Arial"/>
                <a:cs typeface="Arial"/>
              </a:rPr>
              <a:t>Diffraction peaks present within first time-bin after single laser exposure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C628D09-CDF2-4E8B-B7A4-EA9D1DF9A8AA}"/>
              </a:ext>
            </a:extLst>
          </p:cNvPr>
          <p:cNvCxnSpPr/>
          <p:nvPr/>
        </p:nvCxnSpPr>
        <p:spPr>
          <a:xfrm flipV="1">
            <a:off x="8341343" y="5936456"/>
            <a:ext cx="995592" cy="411957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>
            <a:extLst>
              <a:ext uri="{FF2B5EF4-FFF2-40B4-BE49-F238E27FC236}">
                <a16:creationId xmlns:a16="http://schemas.microsoft.com/office/drawing/2014/main" id="{B6A85EE2-CE5B-423A-8E8C-DA4BED360C48}"/>
              </a:ext>
            </a:extLst>
          </p:cNvPr>
          <p:cNvSpPr txBox="1">
            <a:spLocks/>
          </p:cNvSpPr>
          <p:nvPr/>
        </p:nvSpPr>
        <p:spPr>
          <a:xfrm>
            <a:off x="103778" y="6394634"/>
            <a:ext cx="4411441" cy="28803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9pPr>
          </a:lstStyle>
          <a:p>
            <a:pPr algn="ctr"/>
            <a:r>
              <a:rPr lang="en-GB" b="0" i="1" kern="0" dirty="0">
                <a:latin typeface="Arial" panose="020B0604020202020204" pitchFamily="34" charset="0"/>
                <a:cs typeface="Arial" panose="020B0604020202020204" pitchFamily="34" charset="0"/>
              </a:rPr>
              <a:t>Slide courtesy Mark Warren (I19 beam line scientist– Diamond)</a:t>
            </a:r>
          </a:p>
        </p:txBody>
      </p:sp>
    </p:spTree>
    <p:extLst>
      <p:ext uri="{BB962C8B-B14F-4D97-AF65-F5344CB8AC3E}">
        <p14:creationId xmlns:p14="http://schemas.microsoft.com/office/powerpoint/2010/main" val="241683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562074"/>
          </a:xfrm>
        </p:spPr>
        <p:txBody>
          <a:bodyPr/>
          <a:lstStyle/>
          <a:p>
            <a:pPr algn="ctr"/>
            <a:r>
              <a:rPr lang="en-GB" sz="3000" cap="small" baseline="0" dirty="0"/>
              <a:t>DXT- Diffracted X-ray Tracking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0" y="836713"/>
            <a:ext cx="8229600" cy="2016224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/>
              <a:t>User experiment performed in B16 @ DLS – previously performed only at SPring-8 on a dedicated beamline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/>
              <a:t>Detector positioned with sensitive area just outside the direct beam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/>
              <a:t>One-shot dynamic experiment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/>
              <a:t>White beam</a:t>
            </a:r>
          </a:p>
          <a:p>
            <a:pPr marL="0" indent="0" algn="just">
              <a:buNone/>
            </a:pPr>
            <a:endParaRPr lang="en-GB" sz="2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852937"/>
            <a:ext cx="5365679" cy="365907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7752183" y="5157192"/>
            <a:ext cx="2736305" cy="100811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1600" i="1" kern="0" dirty="0"/>
              <a:t>Many thanks to Prof Yuji Sasaki (University of Tokyo) and  Dr Hiroshi </a:t>
            </a:r>
            <a:r>
              <a:rPr lang="en-GB" sz="1600" i="1" kern="0" dirty="0" err="1"/>
              <a:t>Sekiguchi</a:t>
            </a:r>
            <a:r>
              <a:rPr lang="en-GB" sz="1600" i="1" kern="0" dirty="0"/>
              <a:t> (SPring-8)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102" y="2852936"/>
            <a:ext cx="3705434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42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562074"/>
          </a:xfrm>
        </p:spPr>
        <p:txBody>
          <a:bodyPr/>
          <a:lstStyle/>
          <a:p>
            <a:pPr algn="ctr"/>
            <a:r>
              <a:rPr lang="en-GB" sz="3000" cap="small" baseline="0" dirty="0"/>
              <a:t>DXT- Diffracted X-ray Tracking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98340" y="846449"/>
            <a:ext cx="8795320" cy="1944215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/>
              <a:t>Most of time spent to limit the background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/>
              <a:t>Part of the detector sensitive area shielded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/>
              <a:t>Several protein sample tested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/>
              <a:t>Continuous exposures with different duration (between 1 and 10 seconds)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GB" sz="22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597279" y="2641275"/>
            <a:ext cx="3672408" cy="25879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sz="2200" kern="0" dirty="0"/>
              <a:t>RESULT: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200" kern="0" dirty="0"/>
              <a:t>3 s exposure</a:t>
            </a:r>
          </a:p>
          <a:p>
            <a:pPr algn="just" eaLnBrk="1" hangingPunct="1">
              <a:buClr>
                <a:schemeClr val="tx1">
                  <a:lumMod val="95000"/>
                  <a:lumOff val="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200" u="sng" kern="0" dirty="0">
                <a:solidFill>
                  <a:srgbClr val="00B050"/>
                </a:solidFill>
              </a:rPr>
              <a:t>Frame duration is not fixed</a:t>
            </a:r>
            <a:r>
              <a:rPr lang="en-GB" sz="2200" kern="0" dirty="0"/>
              <a:t>: possibility to change frame duration using event timing without need to perform another exposure</a:t>
            </a:r>
          </a:p>
        </p:txBody>
      </p:sp>
      <p:pic>
        <p:nvPicPr>
          <p:cNvPr id="3" name="gray_r_15fp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99456" y="2564904"/>
            <a:ext cx="5913437" cy="39243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8040216" y="5517232"/>
            <a:ext cx="2880320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2200" kern="0" dirty="0"/>
              <a:t>60 frames of 50 </a:t>
            </a:r>
            <a:r>
              <a:rPr lang="en-GB" sz="2200" kern="0" dirty="0" err="1"/>
              <a:t>ms</a:t>
            </a:r>
            <a:endParaRPr lang="en-GB" sz="2200" kern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040216" y="5517232"/>
            <a:ext cx="2880320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2200" kern="0" dirty="0"/>
              <a:t>1200 frames of 2.5 </a:t>
            </a:r>
            <a:r>
              <a:rPr lang="en-GB" sz="2200" kern="0" dirty="0" err="1"/>
              <a:t>ms</a:t>
            </a:r>
            <a:endParaRPr lang="en-GB" sz="2200" kern="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59896" y="4545943"/>
            <a:ext cx="1952997" cy="1943261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endParaRPr lang="en-GB" sz="500" kern="0" dirty="0"/>
          </a:p>
          <a:p>
            <a:pPr marL="0" indent="0" algn="ctr" eaLnBrk="1" hangingPunct="1">
              <a:buNone/>
            </a:pPr>
            <a:r>
              <a:rPr lang="en-GB" sz="1900" kern="0" dirty="0"/>
              <a:t>MASKED</a:t>
            </a:r>
          </a:p>
          <a:p>
            <a:pPr marL="0" indent="0" algn="ctr" eaLnBrk="1" hangingPunct="1">
              <a:buNone/>
            </a:pPr>
            <a:r>
              <a:rPr lang="en-GB" sz="1900" kern="0" dirty="0"/>
              <a:t>ASIC</a:t>
            </a:r>
          </a:p>
          <a:p>
            <a:pPr marL="0" indent="0" algn="ctr" eaLnBrk="1" hangingPunct="1">
              <a:buNone/>
            </a:pPr>
            <a:r>
              <a:rPr lang="en-GB" sz="1900" kern="0" dirty="0"/>
              <a:t>FOR BACKGROUND</a:t>
            </a:r>
          </a:p>
          <a:p>
            <a:pPr marL="0" indent="0" algn="ctr" eaLnBrk="1" hangingPunct="1">
              <a:buNone/>
            </a:pPr>
            <a:r>
              <a:rPr lang="en-GB" sz="1900" kern="0" dirty="0"/>
              <a:t>SUPPRESSION</a:t>
            </a:r>
          </a:p>
        </p:txBody>
      </p:sp>
      <p:pic>
        <p:nvPicPr>
          <p:cNvPr id="7" name="gray_r_fast_30fps_zoom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203622" y="2564904"/>
            <a:ext cx="5942511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33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9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3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0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41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5" grpId="0" uiExpand="1" build="p"/>
      <p:bldP spid="11" grpId="0"/>
      <p:bldP spid="8" grpId="0"/>
      <p:bldP spid="8" grpId="1"/>
      <p:bldP spid="9" grpId="0"/>
      <p:bldP spid="10" grpId="0" animBg="1"/>
      <p:bldP spid="10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991823C3-C9C8-4FCC-AC77-6612F8D7B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18" y="0"/>
            <a:ext cx="88799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56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31F16457-1349-42E9-910B-D22D348324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412776"/>
            <a:ext cx="6598429" cy="48245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8B7772-C727-42B3-A7D7-5C07928B6ED4}"/>
              </a:ext>
            </a:extLst>
          </p:cNvPr>
          <p:cNvSpPr txBox="1"/>
          <p:nvPr/>
        </p:nvSpPr>
        <p:spPr>
          <a:xfrm>
            <a:off x="0" y="6504510"/>
            <a:ext cx="4527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Plot courtesy Clemens Weninger (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MaxIV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95C0D7-EB3F-4D59-BAA7-DD263E6594D8}"/>
              </a:ext>
            </a:extLst>
          </p:cNvPr>
          <p:cNvSpPr txBox="1"/>
          <p:nvPr/>
        </p:nvSpPr>
        <p:spPr>
          <a:xfrm>
            <a:off x="574234" y="530569"/>
            <a:ext cx="6408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XPCS 100 nm Si particles in water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C2636-B959-4681-ACD8-AB0130790444}"/>
              </a:ext>
            </a:extLst>
          </p:cNvPr>
          <p:cNvSpPr txBox="1"/>
          <p:nvPr/>
        </p:nvSpPr>
        <p:spPr>
          <a:xfrm>
            <a:off x="7248128" y="2204864"/>
            <a:ext cx="475252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10 keV photon energy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80 nm focus size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1 us “frame time”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8x8 pixel binning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250 x 1s exposures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Fastest decay time 22 us </a:t>
            </a:r>
          </a:p>
        </p:txBody>
      </p:sp>
    </p:spTree>
    <p:extLst>
      <p:ext uri="{BB962C8B-B14F-4D97-AF65-F5344CB8AC3E}">
        <p14:creationId xmlns:p14="http://schemas.microsoft.com/office/powerpoint/2010/main" val="28208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88776" y="-1683568"/>
            <a:ext cx="15199428" cy="1073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955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6061">
        <p:fade/>
      </p:transition>
    </mc:Choice>
    <mc:Fallback xmlns="">
      <p:transition spd="med" advTm="76061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922F19F4-FE70-43DC-856F-2CE5F521DC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59078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A2E87C-E3B9-423E-8C74-6C6B31F51EE3}"/>
              </a:ext>
            </a:extLst>
          </p:cNvPr>
          <p:cNvSpPr txBox="1"/>
          <p:nvPr/>
        </p:nvSpPr>
        <p:spPr>
          <a:xfrm>
            <a:off x="1043631" y="873940"/>
            <a:ext cx="4928291" cy="10357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 err="1">
                <a:latin typeface="+mj-lt"/>
                <a:ea typeface="+mj-ea"/>
                <a:cs typeface="+mj-cs"/>
              </a:rPr>
              <a:t>DiamondII</a:t>
            </a:r>
            <a:r>
              <a:rPr lang="en-US" sz="3600" b="1" dirty="0">
                <a:latin typeface="+mj-lt"/>
                <a:ea typeface="+mj-ea"/>
                <a:cs typeface="+mj-cs"/>
              </a:rPr>
              <a:t> – diffraction limited source</a:t>
            </a:r>
          </a:p>
        </p:txBody>
      </p:sp>
      <p:sp>
        <p:nvSpPr>
          <p:cNvPr id="6" name="Text Box 21">
            <a:extLst>
              <a:ext uri="{FF2B5EF4-FFF2-40B4-BE49-F238E27FC236}">
                <a16:creationId xmlns:a16="http://schemas.microsoft.com/office/drawing/2014/main" id="{C1D80CA6-F341-42F2-97FD-836A0C664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029" y="2524721"/>
            <a:ext cx="4991629" cy="36771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i="1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5ECC94-3D5E-46A7-A7A1-DE807E156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34418" y="658367"/>
            <a:ext cx="4719382" cy="26791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549744D-F4C2-4231-8EDB-FAD89320E39C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 t="3164" r="1763" b="1422"/>
          <a:stretch/>
        </p:blipFill>
        <p:spPr bwMode="auto">
          <a:xfrm>
            <a:off x="6919999" y="841905"/>
            <a:ext cx="4148039" cy="2317178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E549738-9961-462D-81B7-4A7A446911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34418" y="3530966"/>
            <a:ext cx="4719382" cy="26791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904140-63E1-434B-8B1D-291DACA487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" t="1282" r="1633" b="769"/>
          <a:stretch/>
        </p:blipFill>
        <p:spPr bwMode="auto">
          <a:xfrm>
            <a:off x="6865659" y="3703659"/>
            <a:ext cx="4256719" cy="2317178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7E65847-2801-4F1E-B4EB-C0B7486BCC13}"/>
              </a:ext>
            </a:extLst>
          </p:cNvPr>
          <p:cNvSpPr txBox="1"/>
          <p:nvPr/>
        </p:nvSpPr>
        <p:spPr>
          <a:xfrm>
            <a:off x="0" y="6504510"/>
            <a:ext cx="7276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Plots courtesy Geetanjali Sharma (Insertion device group – Diamond)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7E4CF8-B121-4C78-9311-A79A4DBE925F}"/>
              </a:ext>
            </a:extLst>
          </p:cNvPr>
          <p:cNvSpPr txBox="1"/>
          <p:nvPr/>
        </p:nvSpPr>
        <p:spPr>
          <a:xfrm>
            <a:off x="640080" y="2969593"/>
            <a:ext cx="5590787" cy="2503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Increase in brightness and consequently photon flux at the sample</a:t>
            </a:r>
          </a:p>
          <a:p>
            <a:pPr marL="457200" indent="-4572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Increase in the average photon energy</a:t>
            </a:r>
          </a:p>
        </p:txBody>
      </p:sp>
    </p:spTree>
    <p:extLst>
      <p:ext uri="{BB962C8B-B14F-4D97-AF65-F5344CB8AC3E}">
        <p14:creationId xmlns:p14="http://schemas.microsoft.com/office/powerpoint/2010/main" val="289293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DCCE822-B98A-4C47-BDD8-AD169E47123E}"/>
              </a:ext>
            </a:extLst>
          </p:cNvPr>
          <p:cNvSpPr/>
          <p:nvPr/>
        </p:nvSpPr>
        <p:spPr>
          <a:xfrm>
            <a:off x="335360" y="260447"/>
            <a:ext cx="6192688" cy="6337106"/>
          </a:xfrm>
          <a:prstGeom prst="roundRect">
            <a:avLst>
              <a:gd name="adj" fmla="val 7881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99EA0C-8966-48F8-8DFE-4EAC152775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9" r="6673"/>
          <a:stretch/>
        </p:blipFill>
        <p:spPr bwMode="auto">
          <a:xfrm>
            <a:off x="839416" y="848112"/>
            <a:ext cx="4938433" cy="1914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3FBEC8-5127-4ADB-9714-FD9C846901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8" r="3813"/>
          <a:stretch/>
        </p:blipFill>
        <p:spPr bwMode="auto">
          <a:xfrm>
            <a:off x="543571" y="4095364"/>
            <a:ext cx="5776266" cy="21488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552D3B4-AF6B-499C-B545-49E96E10AE74}"/>
              </a:ext>
            </a:extLst>
          </p:cNvPr>
          <p:cNvSpPr txBox="1"/>
          <p:nvPr/>
        </p:nvSpPr>
        <p:spPr>
          <a:xfrm>
            <a:off x="6749115" y="2218412"/>
            <a:ext cx="5107525" cy="2072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0"/>
              </a:spcAft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Good detection efficiency but…</a:t>
            </a:r>
          </a:p>
          <a:p>
            <a:pPr>
              <a:spcAft>
                <a:spcPts val="2000"/>
              </a:spcAft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…limited sensor size and polarization effects.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2CEDF5C-238E-468F-A195-EB08CA7AE5C8}"/>
              </a:ext>
            </a:extLst>
          </p:cNvPr>
          <p:cNvSpPr/>
          <p:nvPr/>
        </p:nvSpPr>
        <p:spPr bwMode="auto">
          <a:xfrm>
            <a:off x="2006032" y="373606"/>
            <a:ext cx="2605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kern="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Flat field image t = 0s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7C4ABF-5A37-4CC2-915B-6AECC06ADC00}"/>
              </a:ext>
            </a:extLst>
          </p:cNvPr>
          <p:cNvSpPr/>
          <p:nvPr/>
        </p:nvSpPr>
        <p:spPr bwMode="auto">
          <a:xfrm>
            <a:off x="962044" y="3572144"/>
            <a:ext cx="5160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kern="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run of 70 minutes without bias refresh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93F4C38-614F-4BC2-AF7F-B8DD1FC09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6121" y="260447"/>
            <a:ext cx="4176463" cy="830317"/>
          </a:xfrm>
        </p:spPr>
        <p:txBody>
          <a:bodyPr>
            <a:normAutofit/>
          </a:bodyPr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CdTe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sensors</a:t>
            </a:r>
          </a:p>
        </p:txBody>
      </p:sp>
    </p:spTree>
    <p:extLst>
      <p:ext uri="{BB962C8B-B14F-4D97-AF65-F5344CB8AC3E}">
        <p14:creationId xmlns:p14="http://schemas.microsoft.com/office/powerpoint/2010/main" val="302776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DF41A1C-016B-4829-AA7F-6B745E494A3C}"/>
              </a:ext>
            </a:extLst>
          </p:cNvPr>
          <p:cNvGrpSpPr>
            <a:grpSpLocks noChangeAspect="1"/>
          </p:cNvGrpSpPr>
          <p:nvPr/>
        </p:nvGrpSpPr>
        <p:grpSpPr>
          <a:xfrm>
            <a:off x="4947879" y="305462"/>
            <a:ext cx="7106770" cy="2655450"/>
            <a:chOff x="1127448" y="1844824"/>
            <a:chExt cx="10152528" cy="3793500"/>
          </a:xfrm>
        </p:grpSpPr>
        <p:pic>
          <p:nvPicPr>
            <p:cNvPr id="8" name="Picture 7" descr="overlapping pulses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79976" y="1844824"/>
              <a:ext cx="5400000" cy="3793500"/>
            </a:xfrm>
            <a:prstGeom prst="rect">
              <a:avLst/>
            </a:prstGeom>
          </p:spPr>
        </p:pic>
        <p:pic>
          <p:nvPicPr>
            <p:cNvPr id="9" name="Picture 8" descr="separate pulse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7448" y="1844824"/>
              <a:ext cx="5400000" cy="3793500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2063552" y="4077072"/>
              <a:ext cx="860444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567608" y="2060850"/>
              <a:ext cx="352477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Pulses do not overlap:</a:t>
              </a:r>
            </a:p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Genuine counts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84232" y="2348881"/>
              <a:ext cx="2088231" cy="1714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Pulses overlap: LOSS OF COUNTS!!!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9874014" y="1894899"/>
            <a:ext cx="1882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Threshold level = 0.5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76BDBBC-8F58-47B3-979A-D4FC027EF031}"/>
              </a:ext>
            </a:extLst>
          </p:cNvPr>
          <p:cNvGrpSpPr>
            <a:grpSpLocks noChangeAspect="1"/>
          </p:cNvGrpSpPr>
          <p:nvPr/>
        </p:nvGrpSpPr>
        <p:grpSpPr>
          <a:xfrm>
            <a:off x="5435609" y="3477491"/>
            <a:ext cx="6617682" cy="3240000"/>
            <a:chOff x="245263" y="681727"/>
            <a:chExt cx="12482645" cy="6111470"/>
          </a:xfrm>
        </p:grpSpPr>
        <p:sp>
          <p:nvSpPr>
            <p:cNvPr id="15" name="Octagon 14">
              <a:extLst>
                <a:ext uri="{FF2B5EF4-FFF2-40B4-BE49-F238E27FC236}">
                  <a16:creationId xmlns:a16="http://schemas.microsoft.com/office/drawing/2014/main" id="{90EF2603-1E52-4F0C-AE1F-A8A1462ED0D2}"/>
                </a:ext>
              </a:extLst>
            </p:cNvPr>
            <p:cNvSpPr/>
            <p:nvPr/>
          </p:nvSpPr>
          <p:spPr>
            <a:xfrm>
              <a:off x="245263" y="2494836"/>
              <a:ext cx="2054307" cy="1901010"/>
            </a:xfrm>
            <a:prstGeom prst="octagon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Bonding pad</a:t>
              </a:r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3E014C9F-49AF-4AB5-8771-67EDAD9A366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688961" y="2125903"/>
              <a:ext cx="2240000" cy="2520000"/>
            </a:xfrm>
            <a:prstGeom prst="triangl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FE3F1C8-9E75-4DE7-937F-68BBE5A92BB7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 flipH="1" flipV="1">
              <a:off x="2326901" y="3385902"/>
              <a:ext cx="3222060" cy="1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0169322-A22E-4156-B1B1-F0CCA6DB1663}"/>
                </a:ext>
              </a:extLst>
            </p:cNvPr>
            <p:cNvSpPr txBox="1"/>
            <p:nvPr/>
          </p:nvSpPr>
          <p:spPr>
            <a:xfrm>
              <a:off x="5881842" y="3155069"/>
              <a:ext cx="1064939" cy="580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CSA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EBA6702-11FE-4CC1-AD56-C20FAA915773}"/>
                </a:ext>
              </a:extLst>
            </p:cNvPr>
            <p:cNvCxnSpPr/>
            <p:nvPr/>
          </p:nvCxnSpPr>
          <p:spPr>
            <a:xfrm flipH="1">
              <a:off x="8068961" y="3385902"/>
              <a:ext cx="7200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3C7FCA6-0FC7-49B6-BCB7-74326E0BDD3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71864" y="1765719"/>
              <a:ext cx="2561" cy="1620182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8FEDC3E-7FD0-4075-981D-6323011E0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8962" y="1765719"/>
              <a:ext cx="1470622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647419C-D285-4B31-A4A6-5DE12A998B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6993" y="764704"/>
              <a:ext cx="1" cy="5832648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CFEA15E-F45E-41A6-B9EB-582AD9E037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81044" y="1765719"/>
              <a:ext cx="1704221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E5F886C-BDC0-4B56-9B96-457CB5C04F1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42486" y="1547758"/>
              <a:ext cx="1" cy="468054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5D57ED6-17D3-4C7F-92CE-3CD82400F3C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93053" y="1547758"/>
              <a:ext cx="1" cy="468054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4B3A71F-EE73-405E-8808-C17FE3883E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74425" y="969759"/>
              <a:ext cx="1" cy="79596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1C97203-0867-44C6-AC92-AFFFFF1B2C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92751" y="969759"/>
              <a:ext cx="1" cy="79596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5FA422F-276C-4B3D-9B94-E8BDE5B255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71864" y="969759"/>
              <a:ext cx="1470622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35EF97A-5773-4466-B425-13920ACCAE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22129" y="969759"/>
              <a:ext cx="1470622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9CF3AFA-8E48-4520-8C41-F785C32CBD0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84656" y="681727"/>
              <a:ext cx="337472" cy="288032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E988F5D-3038-4223-911A-880ADEA2F8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42000" y="6429342"/>
              <a:ext cx="10800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B8797E1-9B48-4935-AF35-C60C1A87898E}"/>
                </a:ext>
              </a:extLst>
            </p:cNvPr>
            <p:cNvCxnSpPr>
              <a:cxnSpLocks/>
            </p:cNvCxnSpPr>
            <p:nvPr/>
          </p:nvCxnSpPr>
          <p:spPr>
            <a:xfrm rot="-2700000" flipH="1" flipV="1">
              <a:off x="7913987" y="5586585"/>
              <a:ext cx="0" cy="54000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455718C-607F-4F16-A636-50CD5F95ED0D}"/>
                </a:ext>
              </a:extLst>
            </p:cNvPr>
            <p:cNvCxnSpPr>
              <a:cxnSpLocks/>
            </p:cNvCxnSpPr>
            <p:nvPr/>
          </p:nvCxnSpPr>
          <p:spPr>
            <a:xfrm rot="2700000" flipH="1" flipV="1">
              <a:off x="7912919" y="5984717"/>
              <a:ext cx="0" cy="54000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A650CA-0E75-49A9-B869-72A5560D0A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43068" y="5665666"/>
              <a:ext cx="10800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2EEE49F-50F6-4FF8-AE01-3BB855EF99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55697" y="5649675"/>
              <a:ext cx="1" cy="79596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C40C9FB-343E-40DB-BD4D-B43051057565}"/>
                </a:ext>
              </a:extLst>
            </p:cNvPr>
            <p:cNvSpPr txBox="1"/>
            <p:nvPr/>
          </p:nvSpPr>
          <p:spPr>
            <a:xfrm>
              <a:off x="6818574" y="5791504"/>
              <a:ext cx="1083081" cy="580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ADC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0AC9F20-7FF9-46CB-B879-F1FEED6E2F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29014" y="3105555"/>
              <a:ext cx="337472" cy="288032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86C8506-96D7-48ED-BC57-2F6F668B79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66486" y="3409789"/>
              <a:ext cx="577524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B01AD04-A7B3-4094-A86D-CA84AC852D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96633" y="6045555"/>
              <a:ext cx="189036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F6F429-8A81-4B6A-972F-8EAFFE4BBD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80343" y="1730893"/>
              <a:ext cx="2561" cy="1620182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Arrow: Down 40">
              <a:extLst>
                <a:ext uri="{FF2B5EF4-FFF2-40B4-BE49-F238E27FC236}">
                  <a16:creationId xmlns:a16="http://schemas.microsoft.com/office/drawing/2014/main" id="{BE56A19E-50E7-4CB0-9B3A-6B8E7BE3D8EA}"/>
                </a:ext>
              </a:extLst>
            </p:cNvPr>
            <p:cNvSpPr/>
            <p:nvPr/>
          </p:nvSpPr>
          <p:spPr>
            <a:xfrm>
              <a:off x="5089754" y="5281029"/>
              <a:ext cx="792088" cy="1512168"/>
            </a:xfrm>
            <a:prstGeom prst="downArrow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3D6E45C-496C-479E-84D7-CDC723A9A2D2}"/>
                </a:ext>
              </a:extLst>
            </p:cNvPr>
            <p:cNvSpPr txBox="1"/>
            <p:nvPr/>
          </p:nvSpPr>
          <p:spPr>
            <a:xfrm>
              <a:off x="2248388" y="5506650"/>
              <a:ext cx="2945665" cy="986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READ-OUT BUS</a:t>
              </a:r>
            </a:p>
            <a:p>
              <a:pPr algn="ctr"/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(data out)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673BF87-E926-4823-B710-0C5190E79F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2760" y="6280018"/>
              <a:ext cx="577524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23D10B4-98B3-49F5-AEE6-EDD1A9B7F5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2760" y="6047655"/>
              <a:ext cx="577524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4899186-7B02-40E8-ABB4-165FF17C2A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2760" y="5802046"/>
              <a:ext cx="577524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D45CB94-3587-4054-8D53-CC42DB7BBC22}"/>
                </a:ext>
              </a:extLst>
            </p:cNvPr>
            <p:cNvSpPr txBox="1"/>
            <p:nvPr/>
          </p:nvSpPr>
          <p:spPr>
            <a:xfrm>
              <a:off x="9973695" y="1315394"/>
              <a:ext cx="2754213" cy="1683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ANALOGUE BUS</a:t>
              </a:r>
            </a:p>
            <a:p>
              <a:pPr algn="ctr"/>
              <a:endParaRPr lang="en-GB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35686CB9-5D5F-4C4E-9B27-33DA93BC4AD9}"/>
              </a:ext>
            </a:extLst>
          </p:cNvPr>
          <p:cNvSpPr txBox="1"/>
          <p:nvPr/>
        </p:nvSpPr>
        <p:spPr>
          <a:xfrm>
            <a:off x="8593402" y="3218348"/>
            <a:ext cx="194570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Reset switch</a:t>
            </a:r>
          </a:p>
          <a:p>
            <a:pPr algn="ctr"/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CA4986E-5D50-44CA-B409-33F24E729926}"/>
              </a:ext>
            </a:extLst>
          </p:cNvPr>
          <p:cNvSpPr txBox="1"/>
          <p:nvPr/>
        </p:nvSpPr>
        <p:spPr>
          <a:xfrm>
            <a:off x="154619" y="765639"/>
            <a:ext cx="5090927" cy="542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At very high photon flux the photon counting scheme becomes ineffective.</a:t>
            </a:r>
          </a:p>
          <a:p>
            <a:pPr marL="457200" indent="-457200">
              <a:spcAft>
                <a:spcPts val="2000"/>
              </a:spcAft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indent="-457200">
              <a:spcAft>
                <a:spcPts val="2000"/>
              </a:spcAft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2000"/>
              </a:spcAft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 order to count very high counting rate we need to go back to the integrating channel!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8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10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3" name="Freeform: Shape 12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4" name="Freeform: Shape 14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FF7836-C2F5-4DDA-8E0F-A0D8F0BBB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237753"/>
            <a:ext cx="4417161" cy="3826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</a:t>
            </a:r>
            <a:r>
              <a:rPr lang="en-US" sz="4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integrating hybrid pixel detectors</a:t>
            </a:r>
            <a:r>
              <a:rPr lang="en-US" sz="4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US" sz="4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4000" b="1" kern="12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4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generation sources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FB9A814-A0AD-4DAC-8B38-C857BD5BA1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276162"/>
              </p:ext>
            </p:extLst>
          </p:nvPr>
        </p:nvGraphicFramePr>
        <p:xfrm>
          <a:off x="4578088" y="1014983"/>
          <a:ext cx="7464152" cy="4828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6815">
                  <a:extLst>
                    <a:ext uri="{9D8B030D-6E8A-4147-A177-3AD203B41FA5}">
                      <a16:colId xmlns:a16="http://schemas.microsoft.com/office/drawing/2014/main" val="612005222"/>
                    </a:ext>
                  </a:extLst>
                </a:gridCol>
                <a:gridCol w="3717337">
                  <a:extLst>
                    <a:ext uri="{9D8B030D-6E8A-4147-A177-3AD203B41FA5}">
                      <a16:colId xmlns:a16="http://schemas.microsoft.com/office/drawing/2014/main" val="1214537580"/>
                    </a:ext>
                  </a:extLst>
                </a:gridCol>
              </a:tblGrid>
              <a:tr h="697802">
                <a:tc>
                  <a:txBody>
                    <a:bodyPr/>
                    <a:lstStyle/>
                    <a:p>
                      <a:pPr algn="ctr"/>
                      <a:r>
                        <a:rPr lang="en-GB" sz="37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Facility</a:t>
                      </a:r>
                    </a:p>
                  </a:txBody>
                  <a:tcPr marL="94298" marR="94298" marT="47149" marB="471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Detectors</a:t>
                      </a:r>
                    </a:p>
                  </a:txBody>
                  <a:tcPr marL="94298" marR="94298" marT="47149" marB="47149"/>
                </a:tc>
                <a:extLst>
                  <a:ext uri="{0D108BD9-81ED-4DB2-BD59-A6C34878D82A}">
                    <a16:rowId xmlns:a16="http://schemas.microsoft.com/office/drawing/2014/main" val="2189295360"/>
                  </a:ext>
                </a:extLst>
              </a:tr>
              <a:tr h="1137857">
                <a:tc>
                  <a:txBody>
                    <a:bodyPr/>
                    <a:lstStyle/>
                    <a:p>
                      <a:r>
                        <a:rPr lang="en-GB" sz="3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EU-XFEL (DESY)</a:t>
                      </a:r>
                      <a:endParaRPr lang="en-GB" sz="3300" dirty="0"/>
                    </a:p>
                  </a:txBody>
                  <a:tcPr marL="94298" marR="94298" marT="47149" marB="47149"/>
                </a:tc>
                <a:tc>
                  <a:txBody>
                    <a:bodyPr/>
                    <a:lstStyle/>
                    <a:p>
                      <a:r>
                        <a:rPr lang="en-GB" sz="3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LPD,</a:t>
                      </a:r>
                    </a:p>
                    <a:p>
                      <a:r>
                        <a:rPr lang="en-GB" sz="3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AGIPD, </a:t>
                      </a:r>
                    </a:p>
                    <a:p>
                      <a:r>
                        <a:rPr lang="en-GB" sz="3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DSSC.</a:t>
                      </a:r>
                      <a:endParaRPr lang="en-GB" sz="3300" b="1" dirty="0"/>
                    </a:p>
                  </a:txBody>
                  <a:tcPr marL="94298" marR="94298" marT="47149" marB="47149"/>
                </a:tc>
                <a:extLst>
                  <a:ext uri="{0D108BD9-81ED-4DB2-BD59-A6C34878D82A}">
                    <a16:rowId xmlns:a16="http://schemas.microsoft.com/office/drawing/2014/main" val="2482900002"/>
                  </a:ext>
                </a:extLst>
              </a:tr>
              <a:tr h="634937">
                <a:tc>
                  <a:txBody>
                    <a:bodyPr/>
                    <a:lstStyle/>
                    <a:p>
                      <a:r>
                        <a:rPr lang="en-GB" sz="3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LCLS (SLAC)</a:t>
                      </a:r>
                      <a:endParaRPr lang="en-GB" sz="3300"/>
                    </a:p>
                  </a:txBody>
                  <a:tcPr marL="94298" marR="94298" marT="47149" marB="47149"/>
                </a:tc>
                <a:tc>
                  <a:txBody>
                    <a:bodyPr/>
                    <a:lstStyle/>
                    <a:p>
                      <a:r>
                        <a:rPr lang="en-GB" sz="33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ePix</a:t>
                      </a:r>
                      <a:endParaRPr lang="en-GB" sz="3300" b="1"/>
                    </a:p>
                  </a:txBody>
                  <a:tcPr marL="94298" marR="94298" marT="47149" marB="47149"/>
                </a:tc>
                <a:extLst>
                  <a:ext uri="{0D108BD9-81ED-4DB2-BD59-A6C34878D82A}">
                    <a16:rowId xmlns:a16="http://schemas.microsoft.com/office/drawing/2014/main" val="3316145349"/>
                  </a:ext>
                </a:extLst>
              </a:tr>
              <a:tr h="14207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Swiss XFEL (PSI)</a:t>
                      </a:r>
                    </a:p>
                    <a:p>
                      <a:endParaRPr lang="en-GB" sz="1900"/>
                    </a:p>
                  </a:txBody>
                  <a:tcPr marL="94298" marR="94298" marT="47149" marB="47149"/>
                </a:tc>
                <a:tc>
                  <a:txBody>
                    <a:bodyPr/>
                    <a:lstStyle/>
                    <a:p>
                      <a:r>
                        <a:rPr lang="en-GB" sz="33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Jungfrau</a:t>
                      </a:r>
                      <a:endParaRPr lang="en-GB" sz="3300" b="1"/>
                    </a:p>
                  </a:txBody>
                  <a:tcPr marL="94298" marR="94298" marT="47149" marB="47149"/>
                </a:tc>
                <a:extLst>
                  <a:ext uri="{0D108BD9-81ED-4DB2-BD59-A6C34878D82A}">
                    <a16:rowId xmlns:a16="http://schemas.microsoft.com/office/drawing/2014/main" val="4097806343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 marL="94298" marR="94298" marT="47149" marB="47149"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4298" marR="94298" marT="47149" marB="47149"/>
                </a:tc>
                <a:extLst>
                  <a:ext uri="{0D108BD9-81ED-4DB2-BD59-A6C34878D82A}">
                    <a16:rowId xmlns:a16="http://schemas.microsoft.com/office/drawing/2014/main" val="128685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71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9"/>
          <p:cNvSpPr txBox="1">
            <a:spLocks/>
          </p:cNvSpPr>
          <p:nvPr/>
        </p:nvSpPr>
        <p:spPr bwMode="auto">
          <a:xfrm>
            <a:off x="276982" y="1411129"/>
            <a:ext cx="6019803" cy="409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 new integrating detector for imaging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100 </a:t>
            </a: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Calibri" panose="020F0502020204030204" pitchFamily="34" charset="0"/>
              </a:rPr>
              <a:t>m</a:t>
            </a: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 pixel pitch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200 </a:t>
            </a: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× </a:t>
            </a: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200 pixels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0.5 MHz frame rate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HF-CdZnTe for high energies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Specification under discussion with DLS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158" y="-7303"/>
            <a:ext cx="4484845" cy="25227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06243" y="1399244"/>
            <a:ext cx="237116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Single Dynamix Module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 x 200 pixels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Rate: 240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Gbps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Giga Pixels Per Second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585B8D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01912" flipH="1">
            <a:off x="6227432" y="2913100"/>
            <a:ext cx="3195453" cy="369623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118491" y="4262616"/>
            <a:ext cx="3007298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17M Dynamix 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4400 x 4000 pixels = 17.6M Pixels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Rate: 105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Tbps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8.8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Tera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Pixels Per Second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585B8D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14712" b="29831"/>
          <a:stretch/>
        </p:blipFill>
        <p:spPr>
          <a:xfrm>
            <a:off x="361949" y="135068"/>
            <a:ext cx="4805274" cy="851925"/>
          </a:xfrm>
          <a:prstGeom prst="rect">
            <a:avLst/>
          </a:prstGeom>
        </p:spPr>
      </p:pic>
      <p:pic>
        <p:nvPicPr>
          <p:cNvPr id="15" name="Picture 2" descr="Image result for diamond light source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107" y="5775349"/>
            <a:ext cx="1918625" cy="59957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1" name="Text Box 21">
            <a:extLst>
              <a:ext uri="{FF2B5EF4-FFF2-40B4-BE49-F238E27FC236}">
                <a16:creationId xmlns:a16="http://schemas.microsoft.com/office/drawing/2014/main" id="{F497A19C-EE53-472F-A910-0C02D580F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483601"/>
            <a:ext cx="45365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Slide courtesy Matt Veale (STFC-RAL)</a:t>
            </a:r>
          </a:p>
        </p:txBody>
      </p:sp>
    </p:spTree>
    <p:extLst>
      <p:ext uri="{BB962C8B-B14F-4D97-AF65-F5344CB8AC3E}">
        <p14:creationId xmlns:p14="http://schemas.microsoft.com/office/powerpoint/2010/main" val="316947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E69382-D98B-41D3-A114-E62E5D89D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 sz="31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BA1898E-60BF-4ADF-B1AC-FD38AB75D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>
              <a:spcAft>
                <a:spcPts val="20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New detectors have been transformative for synchrotron research</a:t>
            </a:r>
          </a:p>
          <a:p>
            <a:pPr>
              <a:spcAft>
                <a:spcPts val="20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Upgrade of 3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generation sources will require still more performing detectors</a:t>
            </a:r>
          </a:p>
          <a:p>
            <a:pPr>
              <a:spcAft>
                <a:spcPts val="20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Future detectors may be as transformative as the previous generations of detectors</a:t>
            </a:r>
          </a:p>
        </p:txBody>
      </p:sp>
    </p:spTree>
    <p:extLst>
      <p:ext uri="{BB962C8B-B14F-4D97-AF65-F5344CB8AC3E}">
        <p14:creationId xmlns:p14="http://schemas.microsoft.com/office/powerpoint/2010/main" val="244990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0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2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Content Placeholder 7" descr="Chart, diagram&#10;&#10;Description automatically generated">
            <a:extLst>
              <a:ext uri="{FF2B5EF4-FFF2-40B4-BE49-F238E27FC236}">
                <a16:creationId xmlns:a16="http://schemas.microsoft.com/office/drawing/2014/main" id="{1D3F79DD-E46F-494F-8DD1-C0578D3AF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432" y="754835"/>
            <a:ext cx="5112568" cy="69796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87804D-F3AB-4CBF-8636-CC3F961E9F99}"/>
              </a:ext>
            </a:extLst>
          </p:cNvPr>
          <p:cNvSpPr txBox="1"/>
          <p:nvPr/>
        </p:nvSpPr>
        <p:spPr>
          <a:xfrm>
            <a:off x="2892499" y="-27960"/>
            <a:ext cx="64203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Brightness challenge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FE7ADD-8D64-497B-93B5-3DDA8655F43E}"/>
              </a:ext>
            </a:extLst>
          </p:cNvPr>
          <p:cNvSpPr txBox="1"/>
          <p:nvPr/>
        </p:nvSpPr>
        <p:spPr>
          <a:xfrm>
            <a:off x="320095" y="4480322"/>
            <a:ext cx="5602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Conventional X-ray sources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5E621C-D50A-4B56-963D-673EC5B57A4D}"/>
              </a:ext>
            </a:extLst>
          </p:cNvPr>
          <p:cNvSpPr txBox="1"/>
          <p:nvPr/>
        </p:nvSpPr>
        <p:spPr>
          <a:xfrm>
            <a:off x="241553" y="2682119"/>
            <a:ext cx="5684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3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generation synchrotrons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D9B055-E228-41BC-935D-70A62FAC3CA8}"/>
              </a:ext>
            </a:extLst>
          </p:cNvPr>
          <p:cNvSpPr txBox="1"/>
          <p:nvPr/>
        </p:nvSpPr>
        <p:spPr>
          <a:xfrm>
            <a:off x="164519" y="1429038"/>
            <a:ext cx="5623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3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generation synchrotrons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C55DB2-8EE8-4E7F-8F8A-FAD339046D1A}"/>
              </a:ext>
            </a:extLst>
          </p:cNvPr>
          <p:cNvSpPr txBox="1"/>
          <p:nvPr/>
        </p:nvSpPr>
        <p:spPr>
          <a:xfrm>
            <a:off x="176181" y="886568"/>
            <a:ext cx="6442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3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generation diffraction limited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D6A2392-D13F-4ADD-8B59-CBB412030193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5922911" y="4772710"/>
            <a:ext cx="130125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A7C32C5-4A2C-4059-A721-E0F29A252A3C}"/>
              </a:ext>
            </a:extLst>
          </p:cNvPr>
          <p:cNvCxnSpPr>
            <a:cxnSpLocks/>
          </p:cNvCxnSpPr>
          <p:nvPr/>
        </p:nvCxnSpPr>
        <p:spPr>
          <a:xfrm flipV="1">
            <a:off x="5922911" y="3009665"/>
            <a:ext cx="1263295" cy="13869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CA0DF28-9E2F-4C33-8EA5-9B8F7C245723}"/>
              </a:ext>
            </a:extLst>
          </p:cNvPr>
          <p:cNvCxnSpPr/>
          <p:nvPr/>
        </p:nvCxnSpPr>
        <p:spPr>
          <a:xfrm flipV="1">
            <a:off x="6049579" y="1732485"/>
            <a:ext cx="1174582" cy="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F7C0755-D630-4434-87E4-ECFB263852DD}"/>
              </a:ext>
            </a:extLst>
          </p:cNvPr>
          <p:cNvCxnSpPr>
            <a:cxnSpLocks/>
          </p:cNvCxnSpPr>
          <p:nvPr/>
        </p:nvCxnSpPr>
        <p:spPr>
          <a:xfrm flipV="1">
            <a:off x="6527227" y="1214113"/>
            <a:ext cx="864917" cy="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40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725">
        <p:fade/>
      </p:transition>
    </mc:Choice>
    <mc:Fallback xmlns="">
      <p:transition spd="med" advTm="41725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847528" y="3429000"/>
            <a:ext cx="2304256" cy="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223793" y="3240000"/>
            <a:ext cx="45719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Parallelogram 8"/>
          <p:cNvSpPr/>
          <p:nvPr/>
        </p:nvSpPr>
        <p:spPr>
          <a:xfrm rot="16200000">
            <a:off x="6636060" y="2240868"/>
            <a:ext cx="3888432" cy="2952328"/>
          </a:xfrm>
          <a:prstGeom prst="parallelogram">
            <a:avLst/>
          </a:prstGeom>
          <a:ln w="317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295800" y="2852936"/>
            <a:ext cx="2376264" cy="576064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295800" y="3429000"/>
            <a:ext cx="1863824" cy="135632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367808" y="3284984"/>
            <a:ext cx="2232248" cy="144016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95800" y="3429000"/>
            <a:ext cx="2016224" cy="576064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7536160" y="2708920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7680176" y="3861048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9192344" y="2924944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8760296" y="4365104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8112224" y="3284984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8832304" y="3789040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2015297" y="2924944"/>
            <a:ext cx="1776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X-ray beam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453448" y="2368779"/>
            <a:ext cx="2506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Diffracted beams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89659" y="3708648"/>
            <a:ext cx="1624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</a:rPr>
              <a:t>Crystalline</a:t>
            </a:r>
          </a:p>
          <a:p>
            <a:pPr algn="ctr"/>
            <a:r>
              <a:rPr lang="en-GB" sz="2400" dirty="0">
                <a:latin typeface="Arial" panose="020B0604020202020204" pitchFamily="34" charset="0"/>
              </a:rPr>
              <a:t>sample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688289" y="5949280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Area detector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896201" y="4581128"/>
            <a:ext cx="200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Diffraction pattern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295800" y="3429000"/>
            <a:ext cx="2304256" cy="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690001" y="3501008"/>
            <a:ext cx="45719" cy="15841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6600056" y="3356992"/>
            <a:ext cx="216024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5843952" y="5229200"/>
            <a:ext cx="165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Beam stop</a:t>
            </a:r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1163452" y="321981"/>
            <a:ext cx="986509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/>
              <a:t>Principle schematic of X-ray diffraction technique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270">
        <p:fade/>
      </p:transition>
    </mc:Choice>
    <mc:Fallback xmlns="">
      <p:transition spd="med" advTm="4027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GB" sz="5400" dirty="0">
                <a:latin typeface="Arial" panose="020B0604020202020204" pitchFamily="34" charset="0"/>
                <a:cs typeface="Arial" panose="020B0604020202020204" pitchFamily="34" charset="0"/>
              </a:rPr>
              <a:t>Macromolecular crystallography</a:t>
            </a:r>
          </a:p>
        </p:txBody>
      </p:sp>
      <p:pic>
        <p:nvPicPr>
          <p:cNvPr id="822276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t="3117" r="2" b="2"/>
          <a:stretch/>
        </p:blipFill>
        <p:spPr bwMode="auto"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</p:pic>
      <p:sp>
        <p:nvSpPr>
          <p:cNvPr id="75" name="sketchy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4296" y="2706624"/>
            <a:ext cx="6894576" cy="3483864"/>
          </a:xfrm>
        </p:spPr>
        <p:txBody>
          <a:bodyPr>
            <a:norm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Tertiary and quaternary structures are important in the development of drugs, and understanding functionality </a:t>
            </a:r>
          </a:p>
          <a:p>
            <a:endParaRPr lang="en-GB" sz="2200" dirty="0"/>
          </a:p>
          <a:p>
            <a:pPr marL="0" indent="0">
              <a:buNone/>
            </a:pPr>
            <a:endParaRPr lang="en-GB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890">
        <p:fade/>
      </p:transition>
    </mc:Choice>
    <mc:Fallback xmlns="">
      <p:transition spd="med" advTm="2589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8958" y="2442305"/>
            <a:ext cx="5447285" cy="4133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513" y="1348590"/>
            <a:ext cx="5445742" cy="301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9376" y="4656679"/>
            <a:ext cx="5616624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photons converted to light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a phosphor; light conveyed to a CCD by tapered fibre optic bundle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79576" y="136003"/>
            <a:ext cx="72390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400" b="1" dirty="0">
                <a:latin typeface="Arial" pitchFamily="34" charset="0"/>
                <a:ea typeface="+mj-ea"/>
                <a:cs typeface="Arial" pitchFamily="34" charset="0"/>
              </a:rPr>
              <a:t>CCD X-ray Camera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A3B228-CF52-4FE0-AAAA-93653BDABF0A}"/>
              </a:ext>
            </a:extLst>
          </p:cNvPr>
          <p:cNvSpPr txBox="1"/>
          <p:nvPr/>
        </p:nvSpPr>
        <p:spPr>
          <a:xfrm>
            <a:off x="6943268" y="1556792"/>
            <a:ext cx="4659391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Mosaic of several CCD devices to increase the sensitive area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949">
        <p:fade/>
      </p:transition>
    </mc:Choice>
    <mc:Fallback xmlns="">
      <p:transition spd="med" advTm="25949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9576" y="0"/>
            <a:ext cx="7239000" cy="1066800"/>
          </a:xfrm>
        </p:spPr>
        <p:txBody>
          <a:bodyPr>
            <a:noAutofit/>
          </a:bodyPr>
          <a:lstStyle/>
          <a:p>
            <a:r>
              <a:rPr lang="en-GB" b="1" dirty="0">
                <a:latin typeface="Arial" pitchFamily="34" charset="0"/>
                <a:cs typeface="Arial" pitchFamily="34" charset="0"/>
              </a:rPr>
              <a:t>CCD sensors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9665" y="2635622"/>
            <a:ext cx="5378640" cy="415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6712"/>
            <a:ext cx="559626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8D4D390-5629-4D94-9DE9-3B92D4C6E78A}"/>
              </a:ext>
            </a:extLst>
          </p:cNvPr>
          <p:cNvSpPr txBox="1"/>
          <p:nvPr/>
        </p:nvSpPr>
        <p:spPr>
          <a:xfrm>
            <a:off x="528494" y="3984938"/>
            <a:ext cx="5067767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Accumulation of the photogenerated electric charge during the exposure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78028B-8716-4254-859D-A0A9CDB5C4C7}"/>
              </a:ext>
            </a:extLst>
          </p:cNvPr>
          <p:cNvSpPr txBox="1"/>
          <p:nvPr/>
        </p:nvSpPr>
        <p:spPr>
          <a:xfrm>
            <a:off x="6127204" y="1116330"/>
            <a:ext cx="5752305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end of the exposure the electric charge is shifted to the periphery of the device for the read-out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b="1" dirty="0">
                <a:latin typeface="Arial" pitchFamily="34" charset="0"/>
                <a:cs typeface="Arial" pitchFamily="34" charset="0"/>
              </a:rPr>
              <a:t>Example ADSC 315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0056" y="1275415"/>
            <a:ext cx="5256584" cy="5177921"/>
          </a:xfrm>
          <a:noFill/>
          <a:ln w="254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Pixel size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: 51 um x 51 um</a:t>
            </a: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No. of Pixels: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6144 x 6144 </a:t>
            </a: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Spatial resolution FWHM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90 um</a:t>
            </a:r>
          </a:p>
          <a:p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Gain: </a:t>
            </a: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8.5 e</a:t>
            </a:r>
            <a:r>
              <a:rPr lang="en-GB" sz="24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/X-ray photon </a:t>
            </a:r>
          </a:p>
          <a:p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Well:</a:t>
            </a: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270,000 electrons (~32,000 photons)</a:t>
            </a: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Dark Current: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0.015 e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/pixel/s</a:t>
            </a:r>
          </a:p>
          <a:p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Noise:</a:t>
            </a: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13.5 electrons </a:t>
            </a:r>
          </a:p>
          <a:p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Read-out time: </a:t>
            </a: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s</a:t>
            </a: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Image size: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72 MB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46" y="1275415"/>
            <a:ext cx="6400800" cy="5558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ustom 1">
      <a:dk1>
        <a:srgbClr val="201D3E"/>
      </a:dk1>
      <a:lt1>
        <a:srgbClr val="FFFFFF"/>
      </a:lt1>
      <a:dk2>
        <a:srgbClr val="FFFFFF"/>
      </a:dk2>
      <a:lt2>
        <a:srgbClr val="FFFFFF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5852</TotalTime>
  <Words>1395</Words>
  <Application>Microsoft Office PowerPoint</Application>
  <PresentationFormat>Widescreen</PresentationFormat>
  <Paragraphs>264</Paragraphs>
  <Slides>35</Slides>
  <Notes>17</Notes>
  <HiddenSlides>0</HiddenSlides>
  <MMClips>3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Roboto</vt:lpstr>
      <vt:lpstr>Symbol</vt:lpstr>
      <vt:lpstr>Times</vt:lpstr>
      <vt:lpstr>Times New Roman</vt:lpstr>
      <vt:lpstr>Wingdings</vt:lpstr>
      <vt:lpstr>Office Theme</vt:lpstr>
      <vt:lpstr>1_Office Theme</vt:lpstr>
      <vt:lpstr>2_Office Theme</vt:lpstr>
      <vt:lpstr>X-ray detectors at Diamond Light Source  evolution and future challenges</vt:lpstr>
      <vt:lpstr>PowerPoint Presentation</vt:lpstr>
      <vt:lpstr>PowerPoint Presentation</vt:lpstr>
      <vt:lpstr>PowerPoint Presentation</vt:lpstr>
      <vt:lpstr>Principle schematic of X-ray diffraction technique</vt:lpstr>
      <vt:lpstr>Macromolecular crystallography</vt:lpstr>
      <vt:lpstr>PowerPoint Presentation</vt:lpstr>
      <vt:lpstr>CCD sensors</vt:lpstr>
      <vt:lpstr>Example ADSC 315</vt:lpstr>
      <vt:lpstr>PowerPoint Presentation</vt:lpstr>
      <vt:lpstr>Hybrid photon counting detectors: a breakthrough</vt:lpstr>
      <vt:lpstr>PowerPoint Presentation</vt:lpstr>
      <vt:lpstr>EXCALIBUR detector modules</vt:lpstr>
      <vt:lpstr>Major advantages of the hybrid photon counting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Highly Automated MX – I03, I04, I04-1, I24</vt:lpstr>
      <vt:lpstr>PowerPoint Presentation</vt:lpstr>
      <vt:lpstr>PowerPoint Presentation</vt:lpstr>
      <vt:lpstr>MEASURED ToA BUNCH STRUCTURE</vt:lpstr>
      <vt:lpstr>PowerPoint Presentation</vt:lpstr>
      <vt:lpstr>PowerPoint Presentation</vt:lpstr>
      <vt:lpstr>DXT- Diffracted X-ray Tracking</vt:lpstr>
      <vt:lpstr>DXT- Diffracted X-ray Tracking</vt:lpstr>
      <vt:lpstr>PowerPoint Presentation</vt:lpstr>
      <vt:lpstr>PowerPoint Presentation</vt:lpstr>
      <vt:lpstr>PowerPoint Presentation</vt:lpstr>
      <vt:lpstr>CdTe sensors</vt:lpstr>
      <vt:lpstr>PowerPoint Presentation</vt:lpstr>
      <vt:lpstr>Development of integrating hybrid pixel detectors at 4th generation sources</vt:lpstr>
      <vt:lpstr>PowerPoint Presentation</vt:lpstr>
      <vt:lpstr>CONCLUSIONS</vt:lpstr>
    </vt:vector>
  </TitlesOfParts>
  <Company>Diamond Light Source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Nicola Tartoni</dc:creator>
  <cp:lastModifiedBy>Tartoni, Nicola (DLSLtd,RAL,SCI)</cp:lastModifiedBy>
  <cp:revision>663</cp:revision>
  <dcterms:created xsi:type="dcterms:W3CDTF">2011-07-19T12:06:07Z</dcterms:created>
  <dcterms:modified xsi:type="dcterms:W3CDTF">2021-09-15T13:44:17Z</dcterms:modified>
</cp:coreProperties>
</file>