
<file path=[Content_Types].xml><?xml version="1.0" encoding="utf-8"?>
<Types xmlns="http://schemas.openxmlformats.org/package/2006/content-types"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8" r:id="rId4"/>
    <p:sldId id="261" r:id="rId5"/>
    <p:sldId id="262" r:id="rId6"/>
    <p:sldId id="264" r:id="rId7"/>
    <p:sldId id="257" r:id="rId8"/>
    <p:sldId id="266" r:id="rId9"/>
    <p:sldId id="263" r:id="rId10"/>
    <p:sldId id="265" r:id="rId11"/>
    <p:sldId id="267" r:id="rId12"/>
    <p:sldId id="259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ABD4049-4463-4D85-B79F-0F49E197251D}" v="97" dt="2019-03-18T15:04:14.02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03" autoAdjust="0"/>
    <p:restoredTop sz="94660"/>
  </p:normalViewPr>
  <p:slideViewPr>
    <p:cSldViewPr snapToGrid="0">
      <p:cViewPr varScale="1">
        <p:scale>
          <a:sx n="93" d="100"/>
          <a:sy n="93" d="100"/>
        </p:scale>
        <p:origin x="72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erard Tranquille" userId="f15ed4663bd07a62" providerId="LiveId" clId="{8ABD4049-4463-4D85-B79F-0F49E197251D}"/>
    <pc:docChg chg="undo custSel mod addSld modSld sldOrd">
      <pc:chgData name="Gerard Tranquille" userId="f15ed4663bd07a62" providerId="LiveId" clId="{8ABD4049-4463-4D85-B79F-0F49E197251D}" dt="2019-03-19T08:22:37.200" v="2359" actId="1076"/>
      <pc:docMkLst>
        <pc:docMk/>
      </pc:docMkLst>
      <pc:sldChg chg="modSp">
        <pc:chgData name="Gerard Tranquille" userId="f15ed4663bd07a62" providerId="LiveId" clId="{8ABD4049-4463-4D85-B79F-0F49E197251D}" dt="2019-03-18T14:17:14.433" v="1941" actId="20577"/>
        <pc:sldMkLst>
          <pc:docMk/>
          <pc:sldMk cId="736656966" sldId="256"/>
        </pc:sldMkLst>
        <pc:spChg chg="mod">
          <ac:chgData name="Gerard Tranquille" userId="f15ed4663bd07a62" providerId="LiveId" clId="{8ABD4049-4463-4D85-B79F-0F49E197251D}" dt="2019-03-18T14:17:14.433" v="1941" actId="20577"/>
          <ac:spMkLst>
            <pc:docMk/>
            <pc:sldMk cId="736656966" sldId="256"/>
            <ac:spMk id="3" creationId="{318FA899-582B-41E4-84F6-3D51F1F0A86C}"/>
          </ac:spMkLst>
        </pc:spChg>
      </pc:sldChg>
      <pc:sldChg chg="addSp delSp modSp ord">
        <pc:chgData name="Gerard Tranquille" userId="f15ed4663bd07a62" providerId="LiveId" clId="{8ABD4049-4463-4D85-B79F-0F49E197251D}" dt="2019-03-19T08:22:37.200" v="2359" actId="1076"/>
        <pc:sldMkLst>
          <pc:docMk/>
          <pc:sldMk cId="1763132912" sldId="257"/>
        </pc:sldMkLst>
        <pc:spChg chg="mod">
          <ac:chgData name="Gerard Tranquille" userId="f15ed4663bd07a62" providerId="LiveId" clId="{8ABD4049-4463-4D85-B79F-0F49E197251D}" dt="2019-03-18T15:03:51.835" v="2161" actId="1076"/>
          <ac:spMkLst>
            <pc:docMk/>
            <pc:sldMk cId="1763132912" sldId="257"/>
            <ac:spMk id="2" creationId="{375D21FB-A021-4653-B6D5-F7479E094BEA}"/>
          </ac:spMkLst>
        </pc:spChg>
        <pc:spChg chg="add mod">
          <ac:chgData name="Gerard Tranquille" userId="f15ed4663bd07a62" providerId="LiveId" clId="{8ABD4049-4463-4D85-B79F-0F49E197251D}" dt="2019-03-19T08:22:37.200" v="2359" actId="1076"/>
          <ac:spMkLst>
            <pc:docMk/>
            <pc:sldMk cId="1763132912" sldId="257"/>
            <ac:spMk id="5" creationId="{C41DB3C3-C832-4EBD-8C4A-4C1282F9F08A}"/>
          </ac:spMkLst>
        </pc:spChg>
        <pc:picChg chg="add mod">
          <ac:chgData name="Gerard Tranquille" userId="f15ed4663bd07a62" providerId="LiveId" clId="{8ABD4049-4463-4D85-B79F-0F49E197251D}" dt="2019-03-15T07:59:10.809" v="546" actId="1076"/>
          <ac:picMkLst>
            <pc:docMk/>
            <pc:sldMk cId="1763132912" sldId="257"/>
            <ac:picMk id="3" creationId="{3A7B123B-D39D-4E66-9271-36CD8602E014}"/>
          </ac:picMkLst>
        </pc:picChg>
        <pc:picChg chg="del">
          <ac:chgData name="Gerard Tranquille" userId="f15ed4663bd07a62" providerId="LiveId" clId="{8ABD4049-4463-4D85-B79F-0F49E197251D}" dt="2019-03-14T15:43:05.933" v="497" actId="478"/>
          <ac:picMkLst>
            <pc:docMk/>
            <pc:sldMk cId="1763132912" sldId="257"/>
            <ac:picMk id="3" creationId="{E2E0D2B0-05C1-495F-9333-74C98A931910}"/>
          </ac:picMkLst>
        </pc:picChg>
        <pc:picChg chg="add mod ord">
          <ac:chgData name="Gerard Tranquille" userId="f15ed4663bd07a62" providerId="LiveId" clId="{8ABD4049-4463-4D85-B79F-0F49E197251D}" dt="2019-03-15T07:59:04.884" v="545" actId="166"/>
          <ac:picMkLst>
            <pc:docMk/>
            <pc:sldMk cId="1763132912" sldId="257"/>
            <ac:picMk id="4" creationId="{3A52CCDB-FFB0-4D72-9FE4-DBC85138723A}"/>
          </ac:picMkLst>
        </pc:picChg>
      </pc:sldChg>
      <pc:sldChg chg="addSp modSp add">
        <pc:chgData name="Gerard Tranquille" userId="f15ed4663bd07a62" providerId="LiveId" clId="{8ABD4049-4463-4D85-B79F-0F49E197251D}" dt="2019-03-13T16:57:22.207" v="11" actId="14100"/>
        <pc:sldMkLst>
          <pc:docMk/>
          <pc:sldMk cId="1628971212" sldId="258"/>
        </pc:sldMkLst>
        <pc:picChg chg="add mod">
          <ac:chgData name="Gerard Tranquille" userId="f15ed4663bd07a62" providerId="LiveId" clId="{8ABD4049-4463-4D85-B79F-0F49E197251D}" dt="2019-03-13T16:56:53.260" v="5" actId="1076"/>
          <ac:picMkLst>
            <pc:docMk/>
            <pc:sldMk cId="1628971212" sldId="258"/>
            <ac:picMk id="3" creationId="{6F354C2F-BF68-45DD-BDFE-4328A9A2D497}"/>
          </ac:picMkLst>
        </pc:picChg>
        <pc:picChg chg="add mod">
          <ac:chgData name="Gerard Tranquille" userId="f15ed4663bd07a62" providerId="LiveId" clId="{8ABD4049-4463-4D85-B79F-0F49E197251D}" dt="2019-03-13T16:57:22.207" v="11" actId="14100"/>
          <ac:picMkLst>
            <pc:docMk/>
            <pc:sldMk cId="1628971212" sldId="258"/>
            <ac:picMk id="5" creationId="{34F17900-2FED-4B30-8F9F-A4267B60097D}"/>
          </ac:picMkLst>
        </pc:picChg>
      </pc:sldChg>
      <pc:sldChg chg="addSp modSp add">
        <pc:chgData name="Gerard Tranquille" userId="f15ed4663bd07a62" providerId="LiveId" clId="{8ABD4049-4463-4D85-B79F-0F49E197251D}" dt="2019-03-18T14:59:34.085" v="2034" actId="20577"/>
        <pc:sldMkLst>
          <pc:docMk/>
          <pc:sldMk cId="352663046" sldId="259"/>
        </pc:sldMkLst>
        <pc:spChg chg="add mod">
          <ac:chgData name="Gerard Tranquille" userId="f15ed4663bd07a62" providerId="LiveId" clId="{8ABD4049-4463-4D85-B79F-0F49E197251D}" dt="2019-03-18T14:59:34.085" v="2034" actId="20577"/>
          <ac:spMkLst>
            <pc:docMk/>
            <pc:sldMk cId="352663046" sldId="259"/>
            <ac:spMk id="2" creationId="{66E396B9-6843-425E-987A-A3B9E059B85F}"/>
          </ac:spMkLst>
        </pc:spChg>
      </pc:sldChg>
      <pc:sldChg chg="addSp delSp modSp add">
        <pc:chgData name="Gerard Tranquille" userId="f15ed4663bd07a62" providerId="LiveId" clId="{8ABD4049-4463-4D85-B79F-0F49E197251D}" dt="2019-03-15T14:45:50.309" v="1370" actId="20577"/>
        <pc:sldMkLst>
          <pc:docMk/>
          <pc:sldMk cId="1666207619" sldId="260"/>
        </pc:sldMkLst>
        <pc:spChg chg="add mod">
          <ac:chgData name="Gerard Tranquille" userId="f15ed4663bd07a62" providerId="LiveId" clId="{8ABD4049-4463-4D85-B79F-0F49E197251D}" dt="2019-03-15T14:45:50.309" v="1370" actId="20577"/>
          <ac:spMkLst>
            <pc:docMk/>
            <pc:sldMk cId="1666207619" sldId="260"/>
            <ac:spMk id="3" creationId="{D8E6D9B6-40CA-45FF-9537-CD75E5C47D9F}"/>
          </ac:spMkLst>
        </pc:spChg>
        <pc:picChg chg="add del mod">
          <ac:chgData name="Gerard Tranquille" userId="f15ed4663bd07a62" providerId="LiveId" clId="{8ABD4049-4463-4D85-B79F-0F49E197251D}" dt="2019-03-14T11:06:07.287" v="272" actId="478"/>
          <ac:picMkLst>
            <pc:docMk/>
            <pc:sldMk cId="1666207619" sldId="260"/>
            <ac:picMk id="2" creationId="{57CB46CB-F3D1-4B5B-8080-ABED8BD36606}"/>
          </ac:picMkLst>
        </pc:picChg>
      </pc:sldChg>
      <pc:sldChg chg="addSp delSp modSp add mod ord setBg">
        <pc:chgData name="Gerard Tranquille" userId="f15ed4663bd07a62" providerId="LiveId" clId="{8ABD4049-4463-4D85-B79F-0F49E197251D}" dt="2019-03-18T14:52:56.675" v="1982" actId="1076"/>
        <pc:sldMkLst>
          <pc:docMk/>
          <pc:sldMk cId="376170073" sldId="261"/>
        </pc:sldMkLst>
        <pc:spChg chg="add mod">
          <ac:chgData name="Gerard Tranquille" userId="f15ed4663bd07a62" providerId="LiveId" clId="{8ABD4049-4463-4D85-B79F-0F49E197251D}" dt="2019-03-18T14:52:56.675" v="1982" actId="1076"/>
          <ac:spMkLst>
            <pc:docMk/>
            <pc:sldMk cId="376170073" sldId="261"/>
            <ac:spMk id="2" creationId="{8C781353-ED6F-418A-9C91-16974F103EEA}"/>
          </ac:spMkLst>
        </pc:spChg>
        <pc:spChg chg="add del mod">
          <ac:chgData name="Gerard Tranquille" userId="f15ed4663bd07a62" providerId="LiveId" clId="{8ABD4049-4463-4D85-B79F-0F49E197251D}" dt="2019-03-14T13:43:54.929" v="300" actId="478"/>
          <ac:spMkLst>
            <pc:docMk/>
            <pc:sldMk cId="376170073" sldId="261"/>
            <ac:spMk id="3" creationId="{FDA59540-B76A-4A51-9F0D-844FE49921AE}"/>
          </ac:spMkLst>
        </pc:spChg>
        <pc:spChg chg="add">
          <ac:chgData name="Gerard Tranquille" userId="f15ed4663bd07a62" providerId="LiveId" clId="{8ABD4049-4463-4D85-B79F-0F49E197251D}" dt="2019-03-14T14:02:31.092" v="314" actId="26606"/>
          <ac:spMkLst>
            <pc:docMk/>
            <pc:sldMk cId="376170073" sldId="261"/>
            <ac:spMk id="7" creationId="{A9F529C3-C941-49FD-8C67-82F134F64BDB}"/>
          </ac:spMkLst>
        </pc:spChg>
        <pc:spChg chg="add">
          <ac:chgData name="Gerard Tranquille" userId="f15ed4663bd07a62" providerId="LiveId" clId="{8ABD4049-4463-4D85-B79F-0F49E197251D}" dt="2019-03-14T14:02:31.092" v="314" actId="26606"/>
          <ac:spMkLst>
            <pc:docMk/>
            <pc:sldMk cId="376170073" sldId="261"/>
            <ac:spMk id="8" creationId="{20586029-32A0-47E5-9AEC-AE3ABA6B94D0}"/>
          </ac:spMkLst>
        </pc:spChg>
        <pc:spChg chg="add del">
          <ac:chgData name="Gerard Tranquille" userId="f15ed4663bd07a62" providerId="LiveId" clId="{8ABD4049-4463-4D85-B79F-0F49E197251D}" dt="2019-03-14T14:02:29.376" v="311" actId="26606"/>
          <ac:spMkLst>
            <pc:docMk/>
            <pc:sldMk cId="376170073" sldId="261"/>
            <ac:spMk id="10" creationId="{A9F529C3-C941-49FD-8C67-82F134F64BDB}"/>
          </ac:spMkLst>
        </pc:spChg>
        <pc:spChg chg="add del">
          <ac:chgData name="Gerard Tranquille" userId="f15ed4663bd07a62" providerId="LiveId" clId="{8ABD4049-4463-4D85-B79F-0F49E197251D}" dt="2019-03-14T14:02:29.376" v="311" actId="26606"/>
          <ac:spMkLst>
            <pc:docMk/>
            <pc:sldMk cId="376170073" sldId="261"/>
            <ac:spMk id="12" creationId="{20586029-32A0-47E5-9AEC-AE3ABA6B94D0}"/>
          </ac:spMkLst>
        </pc:spChg>
        <pc:picChg chg="add del">
          <ac:chgData name="Gerard Tranquille" userId="f15ed4663bd07a62" providerId="LiveId" clId="{8ABD4049-4463-4D85-B79F-0F49E197251D}" dt="2019-03-14T13:43:50.818" v="299" actId="478"/>
          <ac:picMkLst>
            <pc:docMk/>
            <pc:sldMk cId="376170073" sldId="261"/>
            <ac:picMk id="2" creationId="{1AAD7985-B741-4370-BD2A-FDBBC9EBCA29}"/>
          </ac:picMkLst>
        </pc:picChg>
        <pc:picChg chg="add mod ord">
          <ac:chgData name="Gerard Tranquille" userId="f15ed4663bd07a62" providerId="LiveId" clId="{8ABD4049-4463-4D85-B79F-0F49E197251D}" dt="2019-03-14T14:02:31.092" v="314" actId="26606"/>
          <ac:picMkLst>
            <pc:docMk/>
            <pc:sldMk cId="376170073" sldId="261"/>
            <ac:picMk id="4" creationId="{BBFE5669-E91C-4C2E-9AD8-FF5D8110F36E}"/>
          </ac:picMkLst>
        </pc:picChg>
        <pc:picChg chg="add mod">
          <ac:chgData name="Gerard Tranquille" userId="f15ed4663bd07a62" providerId="LiveId" clId="{8ABD4049-4463-4D85-B79F-0F49E197251D}" dt="2019-03-14T14:02:31.092" v="314" actId="26606"/>
          <ac:picMkLst>
            <pc:docMk/>
            <pc:sldMk cId="376170073" sldId="261"/>
            <ac:picMk id="5" creationId="{9F03E354-C07D-479A-ABD9-2E42256D7958}"/>
          </ac:picMkLst>
        </pc:picChg>
        <pc:cxnChg chg="add">
          <ac:chgData name="Gerard Tranquille" userId="f15ed4663bd07a62" providerId="LiveId" clId="{8ABD4049-4463-4D85-B79F-0F49E197251D}" dt="2019-03-14T14:02:31.092" v="314" actId="26606"/>
          <ac:cxnSpMkLst>
            <pc:docMk/>
            <pc:sldMk cId="376170073" sldId="261"/>
            <ac:cxnSpMk id="9" creationId="{8C730EAB-A532-4295-A302-FB4B90DB9F5E}"/>
          </ac:cxnSpMkLst>
        </pc:cxnChg>
        <pc:cxnChg chg="add del">
          <ac:chgData name="Gerard Tranquille" userId="f15ed4663bd07a62" providerId="LiveId" clId="{8ABD4049-4463-4D85-B79F-0F49E197251D}" dt="2019-03-14T14:02:29.376" v="311" actId="26606"/>
          <ac:cxnSpMkLst>
            <pc:docMk/>
            <pc:sldMk cId="376170073" sldId="261"/>
            <ac:cxnSpMk id="14" creationId="{8C730EAB-A532-4295-A302-FB4B90DB9F5E}"/>
          </ac:cxnSpMkLst>
        </pc:cxnChg>
      </pc:sldChg>
      <pc:sldChg chg="addSp delSp modSp add mod setBg delAnim modAnim">
        <pc:chgData name="Gerard Tranquille" userId="f15ed4663bd07a62" providerId="LiveId" clId="{8ABD4049-4463-4D85-B79F-0F49E197251D}" dt="2019-03-14T14:08:54.060" v="362"/>
        <pc:sldMkLst>
          <pc:docMk/>
          <pc:sldMk cId="2916610576" sldId="262"/>
        </pc:sldMkLst>
        <pc:spChg chg="add del">
          <ac:chgData name="Gerard Tranquille" userId="f15ed4663bd07a62" providerId="LiveId" clId="{8ABD4049-4463-4D85-B79F-0F49E197251D}" dt="2019-03-14T14:03:10.896" v="317" actId="26606"/>
          <ac:spMkLst>
            <pc:docMk/>
            <pc:sldMk cId="2916610576" sldId="262"/>
            <ac:spMk id="9" creationId="{799448F2-0E5B-42DA-B2D1-11A14E947BD4}"/>
          </ac:spMkLst>
        </pc:spChg>
        <pc:spChg chg="add del">
          <ac:chgData name="Gerard Tranquille" userId="f15ed4663bd07a62" providerId="LiveId" clId="{8ABD4049-4463-4D85-B79F-0F49E197251D}" dt="2019-03-14T14:03:10.896" v="317" actId="26606"/>
          <ac:spMkLst>
            <pc:docMk/>
            <pc:sldMk cId="2916610576" sldId="262"/>
            <ac:spMk id="11" creationId="{4E8A7552-20E1-4F34-ADAB-C1DB6634D47E}"/>
          </ac:spMkLst>
        </pc:spChg>
        <pc:spChg chg="add">
          <ac:chgData name="Gerard Tranquille" userId="f15ed4663bd07a62" providerId="LiveId" clId="{8ABD4049-4463-4D85-B79F-0F49E197251D}" dt="2019-03-14T14:05:37.071" v="342" actId="26606"/>
          <ac:spMkLst>
            <pc:docMk/>
            <pc:sldMk cId="2916610576" sldId="262"/>
            <ac:spMk id="12" creationId="{A9F529C3-C941-49FD-8C67-82F134F64BDB}"/>
          </ac:spMkLst>
        </pc:spChg>
        <pc:spChg chg="add del">
          <ac:chgData name="Gerard Tranquille" userId="f15ed4663bd07a62" providerId="LiveId" clId="{8ABD4049-4463-4D85-B79F-0F49E197251D}" dt="2019-03-14T14:03:33.798" v="323" actId="26606"/>
          <ac:spMkLst>
            <pc:docMk/>
            <pc:sldMk cId="2916610576" sldId="262"/>
            <ac:spMk id="15" creationId="{BE016956-CE9F-4946-8834-A8BC3529D0F6}"/>
          </ac:spMkLst>
        </pc:spChg>
        <pc:spChg chg="add del">
          <ac:chgData name="Gerard Tranquille" userId="f15ed4663bd07a62" providerId="LiveId" clId="{8ABD4049-4463-4D85-B79F-0F49E197251D}" dt="2019-03-14T14:03:25.603" v="321" actId="26606"/>
          <ac:spMkLst>
            <pc:docMk/>
            <pc:sldMk cId="2916610576" sldId="262"/>
            <ac:spMk id="16" creationId="{799448F2-0E5B-42DA-B2D1-11A14E947BD4}"/>
          </ac:spMkLst>
        </pc:spChg>
        <pc:spChg chg="add del">
          <ac:chgData name="Gerard Tranquille" userId="f15ed4663bd07a62" providerId="LiveId" clId="{8ABD4049-4463-4D85-B79F-0F49E197251D}" dt="2019-03-14T14:03:25.603" v="321" actId="26606"/>
          <ac:spMkLst>
            <pc:docMk/>
            <pc:sldMk cId="2916610576" sldId="262"/>
            <ac:spMk id="17" creationId="{4E8A7552-20E1-4F34-ADAB-C1DB6634D47E}"/>
          </ac:spMkLst>
        </pc:spChg>
        <pc:spChg chg="add">
          <ac:chgData name="Gerard Tranquille" userId="f15ed4663bd07a62" providerId="LiveId" clId="{8ABD4049-4463-4D85-B79F-0F49E197251D}" dt="2019-03-14T14:05:37.071" v="342" actId="26606"/>
          <ac:spMkLst>
            <pc:docMk/>
            <pc:sldMk cId="2916610576" sldId="262"/>
            <ac:spMk id="18" creationId="{20586029-32A0-47E5-9AEC-AE3ABA6B94D0}"/>
          </ac:spMkLst>
        </pc:spChg>
        <pc:spChg chg="add del">
          <ac:chgData name="Gerard Tranquille" userId="f15ed4663bd07a62" providerId="LiveId" clId="{8ABD4049-4463-4D85-B79F-0F49E197251D}" dt="2019-03-14T14:03:33.798" v="323" actId="26606"/>
          <ac:spMkLst>
            <pc:docMk/>
            <pc:sldMk cId="2916610576" sldId="262"/>
            <ac:spMk id="19" creationId="{9527FCEA-6143-4C5E-8C45-8AC9237ADE89}"/>
          </ac:spMkLst>
        </pc:spChg>
        <pc:spChg chg="add del">
          <ac:chgData name="Gerard Tranquille" userId="f15ed4663bd07a62" providerId="LiveId" clId="{8ABD4049-4463-4D85-B79F-0F49E197251D}" dt="2019-03-14T14:03:33.798" v="323" actId="26606"/>
          <ac:spMkLst>
            <pc:docMk/>
            <pc:sldMk cId="2916610576" sldId="262"/>
            <ac:spMk id="20" creationId="{1A9F23AD-7A55-49F3-A3EC-743F47F36B0E}"/>
          </ac:spMkLst>
        </pc:spChg>
        <pc:spChg chg="add del">
          <ac:chgData name="Gerard Tranquille" userId="f15ed4663bd07a62" providerId="LiveId" clId="{8ABD4049-4463-4D85-B79F-0F49E197251D}" dt="2019-03-14T14:03:33.798" v="323" actId="26606"/>
          <ac:spMkLst>
            <pc:docMk/>
            <pc:sldMk cId="2916610576" sldId="262"/>
            <ac:spMk id="21" creationId="{D7D9F91F-72C9-4DB9-ABD0-A8180D8262D5}"/>
          </ac:spMkLst>
        </pc:spChg>
        <pc:spChg chg="add del">
          <ac:chgData name="Gerard Tranquille" userId="f15ed4663bd07a62" providerId="LiveId" clId="{8ABD4049-4463-4D85-B79F-0F49E197251D}" dt="2019-03-14T14:04:24.114" v="333" actId="26606"/>
          <ac:spMkLst>
            <pc:docMk/>
            <pc:sldMk cId="2916610576" sldId="262"/>
            <ac:spMk id="23" creationId="{799448F2-0E5B-42DA-B2D1-11A14E947BD4}"/>
          </ac:spMkLst>
        </pc:spChg>
        <pc:spChg chg="add del">
          <ac:chgData name="Gerard Tranquille" userId="f15ed4663bd07a62" providerId="LiveId" clId="{8ABD4049-4463-4D85-B79F-0F49E197251D}" dt="2019-03-14T14:04:24.114" v="333" actId="26606"/>
          <ac:spMkLst>
            <pc:docMk/>
            <pc:sldMk cId="2916610576" sldId="262"/>
            <ac:spMk id="24" creationId="{4E8A7552-20E1-4F34-ADAB-C1DB6634D47E}"/>
          </ac:spMkLst>
        </pc:spChg>
        <pc:picChg chg="add mod ord">
          <ac:chgData name="Gerard Tranquille" userId="f15ed4663bd07a62" providerId="LiveId" clId="{8ABD4049-4463-4D85-B79F-0F49E197251D}" dt="2019-03-14T14:05:37.071" v="342" actId="26606"/>
          <ac:picMkLst>
            <pc:docMk/>
            <pc:sldMk cId="2916610576" sldId="262"/>
            <ac:picMk id="2" creationId="{F1354130-EA32-4483-BA80-D0990DA86B67}"/>
          </ac:picMkLst>
        </pc:picChg>
        <pc:picChg chg="add del mod ord">
          <ac:chgData name="Gerard Tranquille" userId="f15ed4663bd07a62" providerId="LiveId" clId="{8ABD4049-4463-4D85-B79F-0F49E197251D}" dt="2019-03-14T14:05:26.837" v="340"/>
          <ac:picMkLst>
            <pc:docMk/>
            <pc:sldMk cId="2916610576" sldId="262"/>
            <ac:picMk id="3" creationId="{EFC839D7-4B9E-4890-A92E-587A3FC06BAC}"/>
          </ac:picMkLst>
        </pc:picChg>
        <pc:picChg chg="add mod ord">
          <ac:chgData name="Gerard Tranquille" userId="f15ed4663bd07a62" providerId="LiveId" clId="{8ABD4049-4463-4D85-B79F-0F49E197251D}" dt="2019-03-14T14:05:37.071" v="342" actId="26606"/>
          <ac:picMkLst>
            <pc:docMk/>
            <pc:sldMk cId="2916610576" sldId="262"/>
            <ac:picMk id="4" creationId="{C8CE1D8E-E053-4EE9-A9AB-22157B165D28}"/>
          </ac:picMkLst>
        </pc:picChg>
        <pc:picChg chg="add del mod">
          <ac:chgData name="Gerard Tranquille" userId="f15ed4663bd07a62" providerId="LiveId" clId="{8ABD4049-4463-4D85-B79F-0F49E197251D}" dt="2019-03-14T14:07:40.349" v="350" actId="478"/>
          <ac:picMkLst>
            <pc:docMk/>
            <pc:sldMk cId="2916610576" sldId="262"/>
            <ac:picMk id="5" creationId="{E9F18202-5F3C-4534-867E-5F849B99335A}"/>
          </ac:picMkLst>
        </pc:picChg>
        <pc:picChg chg="add mod">
          <ac:chgData name="Gerard Tranquille" userId="f15ed4663bd07a62" providerId="LiveId" clId="{8ABD4049-4463-4D85-B79F-0F49E197251D}" dt="2019-03-14T14:08:49.371" v="361" actId="1076"/>
          <ac:picMkLst>
            <pc:docMk/>
            <pc:sldMk cId="2916610576" sldId="262"/>
            <ac:picMk id="25" creationId="{675A1776-E47F-4D92-8213-71A6CC099862}"/>
          </ac:picMkLst>
        </pc:picChg>
        <pc:cxnChg chg="add del">
          <ac:chgData name="Gerard Tranquille" userId="f15ed4663bd07a62" providerId="LiveId" clId="{8ABD4049-4463-4D85-B79F-0F49E197251D}" dt="2019-03-14T14:04:56.590" v="336" actId="26606"/>
          <ac:cxnSpMkLst>
            <pc:docMk/>
            <pc:sldMk cId="2916610576" sldId="262"/>
            <ac:cxnSpMk id="6" creationId="{D4BDCD00-BA97-40D8-93CD-0A9CA931BE17}"/>
          </ac:cxnSpMkLst>
        </pc:cxnChg>
        <pc:cxnChg chg="add del">
          <ac:chgData name="Gerard Tranquille" userId="f15ed4663bd07a62" providerId="LiveId" clId="{8ABD4049-4463-4D85-B79F-0F49E197251D}" dt="2019-03-14T14:04:56.590" v="336" actId="26606"/>
          <ac:cxnSpMkLst>
            <pc:docMk/>
            <pc:sldMk cId="2916610576" sldId="262"/>
            <ac:cxnSpMk id="7" creationId="{2D631E40-F51C-4828-B23B-DF903513296E}"/>
          </ac:cxnSpMkLst>
        </pc:cxnChg>
        <pc:cxnChg chg="add del">
          <ac:chgData name="Gerard Tranquille" userId="f15ed4663bd07a62" providerId="LiveId" clId="{8ABD4049-4463-4D85-B79F-0F49E197251D}" dt="2019-03-14T14:05:37.071" v="342" actId="26606"/>
          <ac:cxnSpMkLst>
            <pc:docMk/>
            <pc:sldMk cId="2916610576" sldId="262"/>
            <ac:cxnSpMk id="8" creationId="{D4BDCD00-BA97-40D8-93CD-0A9CA931BE17}"/>
          </ac:cxnSpMkLst>
        </pc:cxnChg>
        <pc:cxnChg chg="add del">
          <ac:chgData name="Gerard Tranquille" userId="f15ed4663bd07a62" providerId="LiveId" clId="{8ABD4049-4463-4D85-B79F-0F49E197251D}" dt="2019-03-14T14:05:37.071" v="342" actId="26606"/>
          <ac:cxnSpMkLst>
            <pc:docMk/>
            <pc:sldMk cId="2916610576" sldId="262"/>
            <ac:cxnSpMk id="10" creationId="{2D631E40-F51C-4828-B23B-DF903513296E}"/>
          </ac:cxnSpMkLst>
        </pc:cxnChg>
        <pc:cxnChg chg="add del">
          <ac:chgData name="Gerard Tranquille" userId="f15ed4663bd07a62" providerId="LiveId" clId="{8ABD4049-4463-4D85-B79F-0F49E197251D}" dt="2019-03-14T14:03:23.486" v="319" actId="26606"/>
          <ac:cxnSpMkLst>
            <pc:docMk/>
            <pc:sldMk cId="2916610576" sldId="262"/>
            <ac:cxnSpMk id="13" creationId="{DCD67800-37AC-4E14-89B0-F79DCB3FB86D}"/>
          </ac:cxnSpMkLst>
        </pc:cxnChg>
        <pc:cxnChg chg="add del">
          <ac:chgData name="Gerard Tranquille" userId="f15ed4663bd07a62" providerId="LiveId" clId="{8ABD4049-4463-4D85-B79F-0F49E197251D}" dt="2019-03-14T14:03:23.486" v="319" actId="26606"/>
          <ac:cxnSpMkLst>
            <pc:docMk/>
            <pc:sldMk cId="2916610576" sldId="262"/>
            <ac:cxnSpMk id="14" creationId="{20F1788F-A5AE-4188-8274-F7F2E3833ECD}"/>
          </ac:cxnSpMkLst>
        </pc:cxnChg>
        <pc:cxnChg chg="add">
          <ac:chgData name="Gerard Tranquille" userId="f15ed4663bd07a62" providerId="LiveId" clId="{8ABD4049-4463-4D85-B79F-0F49E197251D}" dt="2019-03-14T14:05:37.071" v="342" actId="26606"/>
          <ac:cxnSpMkLst>
            <pc:docMk/>
            <pc:sldMk cId="2916610576" sldId="262"/>
            <ac:cxnSpMk id="22" creationId="{8C730EAB-A532-4295-A302-FB4B90DB9F5E}"/>
          </ac:cxnSpMkLst>
        </pc:cxnChg>
      </pc:sldChg>
      <pc:sldChg chg="addSp delSp modSp add mod setBg">
        <pc:chgData name="Gerard Tranquille" userId="f15ed4663bd07a62" providerId="LiveId" clId="{8ABD4049-4463-4D85-B79F-0F49E197251D}" dt="2019-03-18T14:53:32.405" v="1990" actId="1076"/>
        <pc:sldMkLst>
          <pc:docMk/>
          <pc:sldMk cId="2207486588" sldId="263"/>
        </pc:sldMkLst>
        <pc:spChg chg="add mod">
          <ac:chgData name="Gerard Tranquille" userId="f15ed4663bd07a62" providerId="LiveId" clId="{8ABD4049-4463-4D85-B79F-0F49E197251D}" dt="2019-03-18T14:53:32.405" v="1990" actId="1076"/>
          <ac:spMkLst>
            <pc:docMk/>
            <pc:sldMk cId="2207486588" sldId="263"/>
            <ac:spMk id="2" creationId="{D71B8BF3-FDE9-48DB-B2B1-D83B57AD84C3}"/>
          </ac:spMkLst>
        </pc:spChg>
        <pc:spChg chg="add del">
          <ac:chgData name="Gerard Tranquille" userId="f15ed4663bd07a62" providerId="LiveId" clId="{8ABD4049-4463-4D85-B79F-0F49E197251D}" dt="2019-03-14T16:45:02.049" v="522" actId="26606"/>
          <ac:spMkLst>
            <pc:docMk/>
            <pc:sldMk cId="2207486588" sldId="263"/>
            <ac:spMk id="10" creationId="{A9F529C3-C941-49FD-8C67-82F134F64BDB}"/>
          </ac:spMkLst>
        </pc:spChg>
        <pc:spChg chg="add del">
          <ac:chgData name="Gerard Tranquille" userId="f15ed4663bd07a62" providerId="LiveId" clId="{8ABD4049-4463-4D85-B79F-0F49E197251D}" dt="2019-03-14T16:45:36.901" v="527" actId="26606"/>
          <ac:spMkLst>
            <pc:docMk/>
            <pc:sldMk cId="2207486588" sldId="263"/>
            <ac:spMk id="11" creationId="{9527FCEA-6143-4C5E-8C45-8AC9237ADE89}"/>
          </ac:spMkLst>
        </pc:spChg>
        <pc:spChg chg="add del">
          <ac:chgData name="Gerard Tranquille" userId="f15ed4663bd07a62" providerId="LiveId" clId="{8ABD4049-4463-4D85-B79F-0F49E197251D}" dt="2019-03-14T16:45:02.049" v="522" actId="26606"/>
          <ac:spMkLst>
            <pc:docMk/>
            <pc:sldMk cId="2207486588" sldId="263"/>
            <ac:spMk id="12" creationId="{20586029-32A0-47E5-9AEC-AE3ABA6B94D0}"/>
          </ac:spMkLst>
        </pc:spChg>
        <pc:spChg chg="add del">
          <ac:chgData name="Gerard Tranquille" userId="f15ed4663bd07a62" providerId="LiveId" clId="{8ABD4049-4463-4D85-B79F-0F49E197251D}" dt="2019-03-14T16:45:36.901" v="527" actId="26606"/>
          <ac:spMkLst>
            <pc:docMk/>
            <pc:sldMk cId="2207486588" sldId="263"/>
            <ac:spMk id="13" creationId="{1A9F23AD-7A55-49F3-A3EC-743F47F36B0E}"/>
          </ac:spMkLst>
        </pc:spChg>
        <pc:spChg chg="add del">
          <ac:chgData name="Gerard Tranquille" userId="f15ed4663bd07a62" providerId="LiveId" clId="{8ABD4049-4463-4D85-B79F-0F49E197251D}" dt="2019-03-14T16:45:36.901" v="527" actId="26606"/>
          <ac:spMkLst>
            <pc:docMk/>
            <pc:sldMk cId="2207486588" sldId="263"/>
            <ac:spMk id="15" creationId="{D7D9F91F-72C9-4DB9-ABD0-A8180D8262D5}"/>
          </ac:spMkLst>
        </pc:spChg>
        <pc:spChg chg="add del">
          <ac:chgData name="Gerard Tranquille" userId="f15ed4663bd07a62" providerId="LiveId" clId="{8ABD4049-4463-4D85-B79F-0F49E197251D}" dt="2019-03-14T16:45:36.901" v="527" actId="26606"/>
          <ac:spMkLst>
            <pc:docMk/>
            <pc:sldMk cId="2207486588" sldId="263"/>
            <ac:spMk id="17" creationId="{BE016956-CE9F-4946-8834-A8BC3529D0F6}"/>
          </ac:spMkLst>
        </pc:spChg>
        <pc:picChg chg="add del">
          <ac:chgData name="Gerard Tranquille" userId="f15ed4663bd07a62" providerId="LiveId" clId="{8ABD4049-4463-4D85-B79F-0F49E197251D}" dt="2019-03-14T14:05:44.098" v="343"/>
          <ac:picMkLst>
            <pc:docMk/>
            <pc:sldMk cId="2207486588" sldId="263"/>
            <ac:picMk id="2" creationId="{4AFB7251-00C2-4C97-A59F-A861FCF647A5}"/>
          </ac:picMkLst>
        </pc:picChg>
        <pc:picChg chg="add del mod">
          <ac:chgData name="Gerard Tranquille" userId="f15ed4663bd07a62" providerId="LiveId" clId="{8ABD4049-4463-4D85-B79F-0F49E197251D}" dt="2019-03-14T16:25:04.563" v="518" actId="478"/>
          <ac:picMkLst>
            <pc:docMk/>
            <pc:sldMk cId="2207486588" sldId="263"/>
            <ac:picMk id="3" creationId="{81D20083-0CEE-43C1-89E0-4E6426553DFA}"/>
          </ac:picMkLst>
        </pc:picChg>
        <pc:picChg chg="add mod ord">
          <ac:chgData name="Gerard Tranquille" userId="f15ed4663bd07a62" providerId="LiveId" clId="{8ABD4049-4463-4D85-B79F-0F49E197251D}" dt="2019-03-15T10:30:40.035" v="619" actId="14826"/>
          <ac:picMkLst>
            <pc:docMk/>
            <pc:sldMk cId="2207486588" sldId="263"/>
            <ac:picMk id="4" creationId="{4376BEFE-0425-4057-90DE-AE611736C104}"/>
          </ac:picMkLst>
        </pc:picChg>
        <pc:picChg chg="add mod">
          <ac:chgData name="Gerard Tranquille" userId="f15ed4663bd07a62" providerId="LiveId" clId="{8ABD4049-4463-4D85-B79F-0F49E197251D}" dt="2019-03-15T10:31:12.688" v="620" actId="14826"/>
          <ac:picMkLst>
            <pc:docMk/>
            <pc:sldMk cId="2207486588" sldId="263"/>
            <ac:picMk id="5" creationId="{364C1E10-F588-4302-BA5C-D3366A7184BC}"/>
          </ac:picMkLst>
        </pc:picChg>
        <pc:picChg chg="add del mod ord">
          <ac:chgData name="Gerard Tranquille" userId="f15ed4663bd07a62" providerId="LiveId" clId="{8ABD4049-4463-4D85-B79F-0F49E197251D}" dt="2019-03-14T16:47:27.146" v="531" actId="478"/>
          <ac:picMkLst>
            <pc:docMk/>
            <pc:sldMk cId="2207486588" sldId="263"/>
            <ac:picMk id="6" creationId="{6F05749F-1077-42C3-8144-2CE0AE2EC13A}"/>
          </ac:picMkLst>
        </pc:picChg>
        <pc:picChg chg="add mod ord">
          <ac:chgData name="Gerard Tranquille" userId="f15ed4663bd07a62" providerId="LiveId" clId="{8ABD4049-4463-4D85-B79F-0F49E197251D}" dt="2019-03-14T16:49:20.378" v="534" actId="27614"/>
          <ac:picMkLst>
            <pc:docMk/>
            <pc:sldMk cId="2207486588" sldId="263"/>
            <ac:picMk id="7" creationId="{F9E5FB8B-5AFC-44FD-AF6D-E150F01A6C90}"/>
          </ac:picMkLst>
        </pc:picChg>
        <pc:picChg chg="add mod">
          <ac:chgData name="Gerard Tranquille" userId="f15ed4663bd07a62" providerId="LiveId" clId="{8ABD4049-4463-4D85-B79F-0F49E197251D}" dt="2019-03-14T16:49:20.124" v="533" actId="27614"/>
          <ac:picMkLst>
            <pc:docMk/>
            <pc:sldMk cId="2207486588" sldId="263"/>
            <ac:picMk id="8" creationId="{B431841D-8673-4488-8239-8E49C2743EC0}"/>
          </ac:picMkLst>
        </pc:picChg>
        <pc:cxnChg chg="add del">
          <ac:chgData name="Gerard Tranquille" userId="f15ed4663bd07a62" providerId="LiveId" clId="{8ABD4049-4463-4D85-B79F-0F49E197251D}" dt="2019-03-14T16:45:02.049" v="522" actId="26606"/>
          <ac:cxnSpMkLst>
            <pc:docMk/>
            <pc:sldMk cId="2207486588" sldId="263"/>
            <ac:cxnSpMk id="14" creationId="{8C730EAB-A532-4295-A302-FB4B90DB9F5E}"/>
          </ac:cxnSpMkLst>
        </pc:cxnChg>
        <pc:cxnChg chg="add del">
          <ac:chgData name="Gerard Tranquille" userId="f15ed4663bd07a62" providerId="LiveId" clId="{8ABD4049-4463-4D85-B79F-0F49E197251D}" dt="2019-03-14T16:47:37.115" v="532" actId="26606"/>
          <ac:cxnSpMkLst>
            <pc:docMk/>
            <pc:sldMk cId="2207486588" sldId="263"/>
            <ac:cxnSpMk id="22" creationId="{91B6081D-D3E8-4209-B85B-EB1C655A6272}"/>
          </ac:cxnSpMkLst>
        </pc:cxnChg>
        <pc:cxnChg chg="add del">
          <ac:chgData name="Gerard Tranquille" userId="f15ed4663bd07a62" providerId="LiveId" clId="{8ABD4049-4463-4D85-B79F-0F49E197251D}" dt="2019-03-14T16:47:37.115" v="532" actId="26606"/>
          <ac:cxnSpMkLst>
            <pc:docMk/>
            <pc:sldMk cId="2207486588" sldId="263"/>
            <ac:cxnSpMk id="24" creationId="{28CA55E4-1295-45C8-BA05-5A9E705B749A}"/>
          </ac:cxnSpMkLst>
        </pc:cxnChg>
        <pc:cxnChg chg="add del">
          <ac:chgData name="Gerard Tranquille" userId="f15ed4663bd07a62" providerId="LiveId" clId="{8ABD4049-4463-4D85-B79F-0F49E197251D}" dt="2019-03-14T16:47:37.115" v="532" actId="26606"/>
          <ac:cxnSpMkLst>
            <pc:docMk/>
            <pc:sldMk cId="2207486588" sldId="263"/>
            <ac:cxnSpMk id="26" creationId="{08C5794E-A9A1-4A23-AF68-C79A7822334C}"/>
          </ac:cxnSpMkLst>
        </pc:cxnChg>
        <pc:cxnChg chg="add">
          <ac:chgData name="Gerard Tranquille" userId="f15ed4663bd07a62" providerId="LiveId" clId="{8ABD4049-4463-4D85-B79F-0F49E197251D}" dt="2019-03-14T16:47:37.115" v="532" actId="26606"/>
          <ac:cxnSpMkLst>
            <pc:docMk/>
            <pc:sldMk cId="2207486588" sldId="263"/>
            <ac:cxnSpMk id="31" creationId="{91B6081D-D3E8-4209-B85B-EB1C655A6272}"/>
          </ac:cxnSpMkLst>
        </pc:cxnChg>
        <pc:cxnChg chg="add">
          <ac:chgData name="Gerard Tranquille" userId="f15ed4663bd07a62" providerId="LiveId" clId="{8ABD4049-4463-4D85-B79F-0F49E197251D}" dt="2019-03-14T16:47:37.115" v="532" actId="26606"/>
          <ac:cxnSpMkLst>
            <pc:docMk/>
            <pc:sldMk cId="2207486588" sldId="263"/>
            <ac:cxnSpMk id="33" creationId="{28CA55E4-1295-45C8-BA05-5A9E705B749A}"/>
          </ac:cxnSpMkLst>
        </pc:cxnChg>
        <pc:cxnChg chg="add">
          <ac:chgData name="Gerard Tranquille" userId="f15ed4663bd07a62" providerId="LiveId" clId="{8ABD4049-4463-4D85-B79F-0F49E197251D}" dt="2019-03-14T16:47:37.115" v="532" actId="26606"/>
          <ac:cxnSpMkLst>
            <pc:docMk/>
            <pc:sldMk cId="2207486588" sldId="263"/>
            <ac:cxnSpMk id="35" creationId="{08C5794E-A9A1-4A23-AF68-C79A7822334C}"/>
          </ac:cxnSpMkLst>
        </pc:cxnChg>
      </pc:sldChg>
      <pc:sldChg chg="addSp modSp add mod ord setBg">
        <pc:chgData name="Gerard Tranquille" userId="f15ed4663bd07a62" providerId="LiveId" clId="{8ABD4049-4463-4D85-B79F-0F49E197251D}" dt="2019-03-14T15:49:53.107" v="504"/>
        <pc:sldMkLst>
          <pc:docMk/>
          <pc:sldMk cId="4170871607" sldId="264"/>
        </pc:sldMkLst>
        <pc:spChg chg="add">
          <ac:chgData name="Gerard Tranquille" userId="f15ed4663bd07a62" providerId="LiveId" clId="{8ABD4049-4463-4D85-B79F-0F49E197251D}" dt="2019-03-14T15:48:23.447" v="501" actId="26606"/>
          <ac:spMkLst>
            <pc:docMk/>
            <pc:sldMk cId="4170871607" sldId="264"/>
            <ac:spMk id="8" creationId="{A9F529C3-C941-49FD-8C67-82F134F64BDB}"/>
          </ac:spMkLst>
        </pc:spChg>
        <pc:spChg chg="add">
          <ac:chgData name="Gerard Tranquille" userId="f15ed4663bd07a62" providerId="LiveId" clId="{8ABD4049-4463-4D85-B79F-0F49E197251D}" dt="2019-03-14T15:48:23.447" v="501" actId="26606"/>
          <ac:spMkLst>
            <pc:docMk/>
            <pc:sldMk cId="4170871607" sldId="264"/>
            <ac:spMk id="10" creationId="{20586029-32A0-47E5-9AEC-AE3ABA6B94D0}"/>
          </ac:spMkLst>
        </pc:spChg>
        <pc:picChg chg="add mod">
          <ac:chgData name="Gerard Tranquille" userId="f15ed4663bd07a62" providerId="LiveId" clId="{8ABD4049-4463-4D85-B79F-0F49E197251D}" dt="2019-03-14T15:48:30.783" v="502" actId="27614"/>
          <ac:picMkLst>
            <pc:docMk/>
            <pc:sldMk cId="4170871607" sldId="264"/>
            <ac:picMk id="2" creationId="{C48D6D59-4232-4453-8F8B-7AC9103E9B23}"/>
          </ac:picMkLst>
        </pc:picChg>
        <pc:picChg chg="add mod">
          <ac:chgData name="Gerard Tranquille" userId="f15ed4663bd07a62" providerId="LiveId" clId="{8ABD4049-4463-4D85-B79F-0F49E197251D}" dt="2019-03-14T15:48:30.962" v="503" actId="27614"/>
          <ac:picMkLst>
            <pc:docMk/>
            <pc:sldMk cId="4170871607" sldId="264"/>
            <ac:picMk id="3" creationId="{B5D0E104-5F43-4AA7-8C2B-84B0ED223F6B}"/>
          </ac:picMkLst>
        </pc:picChg>
        <pc:cxnChg chg="add">
          <ac:chgData name="Gerard Tranquille" userId="f15ed4663bd07a62" providerId="LiveId" clId="{8ABD4049-4463-4D85-B79F-0F49E197251D}" dt="2019-03-14T15:48:23.447" v="501" actId="26606"/>
          <ac:cxnSpMkLst>
            <pc:docMk/>
            <pc:sldMk cId="4170871607" sldId="264"/>
            <ac:cxnSpMk id="12" creationId="{8C730EAB-A532-4295-A302-FB4B90DB9F5E}"/>
          </ac:cxnSpMkLst>
        </pc:cxnChg>
      </pc:sldChg>
      <pc:sldChg chg="addSp modSp add mod setBg">
        <pc:chgData name="Gerard Tranquille" userId="f15ed4663bd07a62" providerId="LiveId" clId="{8ABD4049-4463-4D85-B79F-0F49E197251D}" dt="2019-03-14T16:50:30.755" v="536" actId="26606"/>
        <pc:sldMkLst>
          <pc:docMk/>
          <pc:sldMk cId="2920308612" sldId="265"/>
        </pc:sldMkLst>
        <pc:spChg chg="add">
          <ac:chgData name="Gerard Tranquille" userId="f15ed4663bd07a62" providerId="LiveId" clId="{8ABD4049-4463-4D85-B79F-0F49E197251D}" dt="2019-03-14T16:50:30.755" v="536" actId="26606"/>
          <ac:spMkLst>
            <pc:docMk/>
            <pc:sldMk cId="2920308612" sldId="265"/>
            <ac:spMk id="8" creationId="{A9F529C3-C941-49FD-8C67-82F134F64BDB}"/>
          </ac:spMkLst>
        </pc:spChg>
        <pc:spChg chg="add">
          <ac:chgData name="Gerard Tranquille" userId="f15ed4663bd07a62" providerId="LiveId" clId="{8ABD4049-4463-4D85-B79F-0F49E197251D}" dt="2019-03-14T16:50:30.755" v="536" actId="26606"/>
          <ac:spMkLst>
            <pc:docMk/>
            <pc:sldMk cId="2920308612" sldId="265"/>
            <ac:spMk id="10" creationId="{20586029-32A0-47E5-9AEC-AE3ABA6B94D0}"/>
          </ac:spMkLst>
        </pc:spChg>
        <pc:picChg chg="add mod">
          <ac:chgData name="Gerard Tranquille" userId="f15ed4663bd07a62" providerId="LiveId" clId="{8ABD4049-4463-4D85-B79F-0F49E197251D}" dt="2019-03-14T16:50:30.755" v="536" actId="26606"/>
          <ac:picMkLst>
            <pc:docMk/>
            <pc:sldMk cId="2920308612" sldId="265"/>
            <ac:picMk id="2" creationId="{E80EE815-EB45-419C-8DF5-44F81988BA9A}"/>
          </ac:picMkLst>
        </pc:picChg>
        <pc:picChg chg="add mod">
          <ac:chgData name="Gerard Tranquille" userId="f15ed4663bd07a62" providerId="LiveId" clId="{8ABD4049-4463-4D85-B79F-0F49E197251D}" dt="2019-03-14T16:50:30.755" v="536" actId="26606"/>
          <ac:picMkLst>
            <pc:docMk/>
            <pc:sldMk cId="2920308612" sldId="265"/>
            <ac:picMk id="3" creationId="{051869A3-35CE-48D6-9023-8F1C71081CA8}"/>
          </ac:picMkLst>
        </pc:picChg>
        <pc:cxnChg chg="add">
          <ac:chgData name="Gerard Tranquille" userId="f15ed4663bd07a62" providerId="LiveId" clId="{8ABD4049-4463-4D85-B79F-0F49E197251D}" dt="2019-03-14T16:50:30.755" v="536" actId="26606"/>
          <ac:cxnSpMkLst>
            <pc:docMk/>
            <pc:sldMk cId="2920308612" sldId="265"/>
            <ac:cxnSpMk id="12" creationId="{8C730EAB-A532-4295-A302-FB4B90DB9F5E}"/>
          </ac:cxnSpMkLst>
        </pc:cxnChg>
      </pc:sldChg>
      <pc:sldChg chg="addSp modSp add ord modAnim">
        <pc:chgData name="Gerard Tranquille" userId="f15ed4663bd07a62" providerId="LiveId" clId="{8ABD4049-4463-4D85-B79F-0F49E197251D}" dt="2019-03-18T15:03:29.133" v="2149" actId="1076"/>
        <pc:sldMkLst>
          <pc:docMk/>
          <pc:sldMk cId="1845376885" sldId="266"/>
        </pc:sldMkLst>
        <pc:spChg chg="add mod">
          <ac:chgData name="Gerard Tranquille" userId="f15ed4663bd07a62" providerId="LiveId" clId="{8ABD4049-4463-4D85-B79F-0F49E197251D}" dt="2019-03-18T15:03:29.133" v="2149" actId="1076"/>
          <ac:spMkLst>
            <pc:docMk/>
            <pc:sldMk cId="1845376885" sldId="266"/>
            <ac:spMk id="7" creationId="{72DAA89A-2015-4320-AD03-0E880191BBF3}"/>
          </ac:spMkLst>
        </pc:spChg>
        <pc:picChg chg="add mod ord">
          <ac:chgData name="Gerard Tranquille" userId="f15ed4663bd07a62" providerId="LiveId" clId="{8ABD4049-4463-4D85-B79F-0F49E197251D}" dt="2019-03-15T10:28:00.845" v="618" actId="12788"/>
          <ac:picMkLst>
            <pc:docMk/>
            <pc:sldMk cId="1845376885" sldId="266"/>
            <ac:picMk id="2" creationId="{096042A2-B133-4C72-A8C7-50A806DC77BA}"/>
          </ac:picMkLst>
        </pc:picChg>
        <pc:picChg chg="add mod ord">
          <ac:chgData name="Gerard Tranquille" userId="f15ed4663bd07a62" providerId="LiveId" clId="{8ABD4049-4463-4D85-B79F-0F49E197251D}" dt="2019-03-15T10:28:00.845" v="618" actId="12788"/>
          <ac:picMkLst>
            <pc:docMk/>
            <pc:sldMk cId="1845376885" sldId="266"/>
            <ac:picMk id="3" creationId="{5A1B49B8-CD22-4BFF-9AB3-4C3947FFBD00}"/>
          </ac:picMkLst>
        </pc:picChg>
        <pc:picChg chg="add mod ord">
          <ac:chgData name="Gerard Tranquille" userId="f15ed4663bd07a62" providerId="LiveId" clId="{8ABD4049-4463-4D85-B79F-0F49E197251D}" dt="2019-03-15T10:28:00.845" v="618" actId="12788"/>
          <ac:picMkLst>
            <pc:docMk/>
            <pc:sldMk cId="1845376885" sldId="266"/>
            <ac:picMk id="4" creationId="{D8357A93-8CBC-4575-8F32-A46E320D8F25}"/>
          </ac:picMkLst>
        </pc:picChg>
        <pc:picChg chg="add mod ord">
          <ac:chgData name="Gerard Tranquille" userId="f15ed4663bd07a62" providerId="LiveId" clId="{8ABD4049-4463-4D85-B79F-0F49E197251D}" dt="2019-03-15T10:28:00.845" v="618" actId="12788"/>
          <ac:picMkLst>
            <pc:docMk/>
            <pc:sldMk cId="1845376885" sldId="266"/>
            <ac:picMk id="5" creationId="{9013FA7D-FB15-415E-953A-CF12C4E1D9F6}"/>
          </ac:picMkLst>
        </pc:picChg>
        <pc:picChg chg="add mod ord">
          <ac:chgData name="Gerard Tranquille" userId="f15ed4663bd07a62" providerId="LiveId" clId="{8ABD4049-4463-4D85-B79F-0F49E197251D}" dt="2019-03-15T10:28:00.845" v="618" actId="12788"/>
          <ac:picMkLst>
            <pc:docMk/>
            <pc:sldMk cId="1845376885" sldId="266"/>
            <ac:picMk id="6" creationId="{C9F67EA6-CDB7-44CB-B9BD-620FD7D95ABE}"/>
          </ac:picMkLst>
        </pc:picChg>
      </pc:sldChg>
      <pc:sldChg chg="addSp delSp modSp add delAnim modAnim">
        <pc:chgData name="Gerard Tranquille" userId="f15ed4663bd07a62" providerId="LiveId" clId="{8ABD4049-4463-4D85-B79F-0F49E197251D}" dt="2019-03-18T15:00:58.550" v="2126" actId="1076"/>
        <pc:sldMkLst>
          <pc:docMk/>
          <pc:sldMk cId="2167459521" sldId="267"/>
        </pc:sldMkLst>
        <pc:spChg chg="add mod">
          <ac:chgData name="Gerard Tranquille" userId="f15ed4663bd07a62" providerId="LiveId" clId="{8ABD4049-4463-4D85-B79F-0F49E197251D}" dt="2019-03-18T15:00:58.550" v="2126" actId="1076"/>
          <ac:spMkLst>
            <pc:docMk/>
            <pc:sldMk cId="2167459521" sldId="267"/>
            <ac:spMk id="2" creationId="{C36C19BC-E90C-4601-BCB6-BEE6A5A5B0C3}"/>
          </ac:spMkLst>
        </pc:spChg>
        <pc:picChg chg="add del mod">
          <ac:chgData name="Gerard Tranquille" userId="f15ed4663bd07a62" providerId="LiveId" clId="{8ABD4049-4463-4D85-B79F-0F49E197251D}" dt="2019-03-15T10:54:13.100" v="623" actId="478"/>
          <ac:picMkLst>
            <pc:docMk/>
            <pc:sldMk cId="2167459521" sldId="267"/>
            <ac:picMk id="2" creationId="{1C331A4A-3701-42DF-99CF-C2988A72676B}"/>
          </ac:picMkLst>
        </pc:picChg>
        <pc:picChg chg="add del mod">
          <ac:chgData name="Gerard Tranquille" userId="f15ed4663bd07a62" providerId="LiveId" clId="{8ABD4049-4463-4D85-B79F-0F49E197251D}" dt="2019-03-15T10:57:03.819" v="625" actId="478"/>
          <ac:picMkLst>
            <pc:docMk/>
            <pc:sldMk cId="2167459521" sldId="267"/>
            <ac:picMk id="3" creationId="{803897FA-89C0-4E49-8CB1-38B2D0BFFD8A}"/>
          </ac:picMkLst>
        </pc:picChg>
        <pc:picChg chg="add mod">
          <ac:chgData name="Gerard Tranquille" userId="f15ed4663bd07a62" providerId="LiveId" clId="{8ABD4049-4463-4D85-B79F-0F49E197251D}" dt="2019-03-15T11:00:38.113" v="633" actId="1076"/>
          <ac:picMkLst>
            <pc:docMk/>
            <pc:sldMk cId="2167459521" sldId="267"/>
            <ac:picMk id="4" creationId="{5E6C1EFA-83AF-416F-85ED-26B86DCBE044}"/>
          </ac:picMkLst>
        </pc:picChg>
        <pc:picChg chg="add mod">
          <ac:chgData name="Gerard Tranquille" userId="f15ed4663bd07a62" providerId="LiveId" clId="{8ABD4049-4463-4D85-B79F-0F49E197251D}" dt="2019-03-15T10:59:35.922" v="631" actId="1076"/>
          <ac:picMkLst>
            <pc:docMk/>
            <pc:sldMk cId="2167459521" sldId="267"/>
            <ac:picMk id="5" creationId="{6678D474-0B17-436D-961D-DFF6FD353D16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14EC8F-018A-48AB-B799-6D7629402E0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5DE13B6-BE3A-4254-8434-FB7C84EF72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EE4DDE-5613-45E4-BDB8-67559D1819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BFA6B-4F59-41E1-A27D-4FC8545A0AE3}" type="datetimeFigureOut">
              <a:rPr lang="en-GB" smtClean="0"/>
              <a:t>19/03/2019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E1119D-343F-447F-8144-38A66972E8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F1917E-38AF-4D79-8D2E-805E78B75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EAC50-2B39-40C6-88CB-AF9B376BD5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64072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9AB1A1-9FFD-4FA0-B906-49B0C4D088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058C135-373D-4960-99E2-8621F71A88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741F93-A8D6-49D9-97F9-E0933DFCC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BFA6B-4F59-41E1-A27D-4FC8545A0AE3}" type="datetimeFigureOut">
              <a:rPr lang="en-GB" smtClean="0"/>
              <a:t>19/03/2019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39F4C3-ED2E-4952-BF60-C5C30C8CF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1243D1-845E-46FB-87B8-01C32B6A90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EAC50-2B39-40C6-88CB-AF9B376BD5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08060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CD39676-3F6E-48A0-B584-A2D1D6335E7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5CE8B3-6A58-4868-BCBF-60D0A09CE0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5021FC-25B6-49D1-B1AF-B64D4C98D2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BFA6B-4F59-41E1-A27D-4FC8545A0AE3}" type="datetimeFigureOut">
              <a:rPr lang="en-GB" smtClean="0"/>
              <a:t>19/03/2019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2267AE-D22B-4325-A602-60AD3FF33A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15CB79-F978-402B-8B03-F0E8A1CFA2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EAC50-2B39-40C6-88CB-AF9B376BD5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52018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F56FF3-9FF1-47BA-9C23-01679DA454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F25EDC-0096-445A-9ABF-61C20F97D3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44FBB6-9CC9-41C8-B980-B90E5DF4DF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BFA6B-4F59-41E1-A27D-4FC8545A0AE3}" type="datetimeFigureOut">
              <a:rPr lang="en-GB" smtClean="0"/>
              <a:t>19/03/2019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1A2B75-2FE1-47BA-84CF-ACDFF0532E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F1BAEB-3FAB-4B2D-8E56-F051BBDC4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EAC50-2B39-40C6-88CB-AF9B376BD5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77477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3583EC-2084-430F-A797-36E099B8BB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1C01CF-13E0-47EB-A006-FA1C4FF2CA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1E7F9F-814A-4D8B-BC18-C17D680333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BFA6B-4F59-41E1-A27D-4FC8545A0AE3}" type="datetimeFigureOut">
              <a:rPr lang="en-GB" smtClean="0"/>
              <a:t>19/03/2019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8CD5A6-BE24-4557-96D8-3447DC37C0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3B04F5-C33D-4160-BE2F-471B2C1E7A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EAC50-2B39-40C6-88CB-AF9B376BD5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00433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AD3467-6C1D-43C1-9055-D2D0B5E5CA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F61CBD-C8B5-4DE1-A6AE-075038D483A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43CE57-599A-4D0F-950F-FB90F0B74C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C3A1C7-AD16-436A-81AB-45EB7A9E78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BFA6B-4F59-41E1-A27D-4FC8545A0AE3}" type="datetimeFigureOut">
              <a:rPr lang="en-GB" smtClean="0"/>
              <a:t>19/03/2019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B510B5-EC81-4723-B0E1-1435F53F39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40566B-34D7-4F4B-9EB6-67434F2B76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EAC50-2B39-40C6-88CB-AF9B376BD5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228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0D31F9-DC89-4975-A244-F46B016305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BF3534-D4FA-408B-AC66-D26771CFCB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66E24C4-6E6B-4FE4-8920-BA55F37358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B1C489C-CBEC-42F8-B1E5-21A749C449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449A504-FAEB-44CD-8991-F316565094C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DB21CD7-86C9-40D7-8275-2DD6145F2A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BFA6B-4F59-41E1-A27D-4FC8545A0AE3}" type="datetimeFigureOut">
              <a:rPr lang="en-GB" smtClean="0"/>
              <a:t>19/03/2019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FADA444-794D-4204-BE79-2AC60990AB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A156E29-755C-46F3-9D4E-BB27A4DEB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EAC50-2B39-40C6-88CB-AF9B376BD5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89760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2A36B7-1419-407C-B15E-450952344B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B607BCF-5863-42DF-A93E-5A7832C412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BFA6B-4F59-41E1-A27D-4FC8545A0AE3}" type="datetimeFigureOut">
              <a:rPr lang="en-GB" smtClean="0"/>
              <a:t>19/03/2019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0C0430B-36EE-4692-A9EE-6570A4BF0D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D304992-7839-4ED0-8ED1-22E3F4BC8F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EAC50-2B39-40C6-88CB-AF9B376BD5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8153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36A8A6B-AAA7-40A8-B910-FAF7657722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BFA6B-4F59-41E1-A27D-4FC8545A0AE3}" type="datetimeFigureOut">
              <a:rPr lang="en-GB" smtClean="0"/>
              <a:t>19/03/2019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DCBAE28-BEAA-4103-BA10-816338DC53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D2A29-12EB-430D-AE55-9C6D410232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EAC50-2B39-40C6-88CB-AF9B376BD5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35912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906657-AA68-4C54-BBA4-84A9C4923D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C8B7AD-490E-43A4-9C7A-7679123736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D7DD945-3A35-4D6A-BF60-DCB3F9AAD6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8F946A-DA51-49A9-9A0A-957380B60D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BFA6B-4F59-41E1-A27D-4FC8545A0AE3}" type="datetimeFigureOut">
              <a:rPr lang="en-GB" smtClean="0"/>
              <a:t>19/03/2019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C044F6-3031-4767-B242-86608D55F4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528C50-8B17-4F53-B36E-7B327E222A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EAC50-2B39-40C6-88CB-AF9B376BD5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12866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85A59B-68BC-4876-8391-C0032EE83E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F63E853-3526-4ED3-B425-25E077ED12B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066674-F8AA-4C30-9759-F4C85C77CA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1CA7CA-F01B-41C3-93D1-A49F37C40F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BFA6B-4F59-41E1-A27D-4FC8545A0AE3}" type="datetimeFigureOut">
              <a:rPr lang="en-GB" smtClean="0"/>
              <a:t>19/03/2019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ED31BC-A24D-4881-A49F-B1A42FBD88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B4585-FEDE-425C-9819-FF39CC8497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EAC50-2B39-40C6-88CB-AF9B376BD5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9127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3710F97-8E9D-484F-B7C7-A2FC404FE1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F4D74C-CF4B-4E2D-8230-0A31431AB9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50E29-D22F-47A2-8352-8E64BA1EB3C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EBFA6B-4F59-41E1-A27D-4FC8545A0AE3}" type="datetimeFigureOut">
              <a:rPr lang="en-GB" smtClean="0"/>
              <a:t>19/03/2019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B15FCB-99A2-440B-82DC-72588FDFCF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E8E8AB-084E-4489-974C-48EF9C4F03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8EAC50-2B39-40C6-88CB-AF9B376BD5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6228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B27FD9-B670-4BA2-9B5C-6F73BCDBB36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New Collector Design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18FA899-582B-41E4-84F6-3D51F1F0A86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Gerard Tranquille</a:t>
            </a:r>
          </a:p>
        </p:txBody>
      </p:sp>
    </p:spTree>
    <p:extLst>
      <p:ext uri="{BB962C8B-B14F-4D97-AF65-F5344CB8AC3E}">
        <p14:creationId xmlns:p14="http://schemas.microsoft.com/office/powerpoint/2010/main" val="7366569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9F529C3-C941-49FD-8C67-82F134F64B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50000"/>
              <a:lumOff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0586029-32A0-47E5-9AEC-AE3ABA6B94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80EE815-EB45-419C-8DF5-44F81988BA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443480"/>
            <a:ext cx="5294716" cy="3971037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C730EAB-A532-4295-A302-FB4B90DB9F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79958" y="1143000"/>
            <a:ext cx="0" cy="4572000"/>
          </a:xfrm>
          <a:prstGeom prst="line">
            <a:avLst/>
          </a:prstGeom>
          <a:ln>
            <a:solidFill>
              <a:srgbClr val="4E4E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051869A3-35CE-48D6-9023-8F1C71081C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3817" y="1443482"/>
            <a:ext cx="5294715" cy="3971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03086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creen Recording 3">
            <a:hlinkClick r:id="" action="ppaction://media"/>
            <a:extLst>
              <a:ext uri="{FF2B5EF4-FFF2-40B4-BE49-F238E27FC236}">
                <a16:creationId xmlns:a16="http://schemas.microsoft.com/office/drawing/2014/main" id="{5E6C1EFA-83AF-416F-85ED-26B86DCBE044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07714" y="1388937"/>
            <a:ext cx="4724400" cy="37719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678D474-0B17-436D-961D-DFF6FD353D1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57636" y="988887"/>
            <a:ext cx="6096000" cy="4572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36C19BC-E90C-4601-BCB6-BEE6A5A5B0C3}"/>
              </a:ext>
            </a:extLst>
          </p:cNvPr>
          <p:cNvSpPr txBox="1"/>
          <p:nvPr/>
        </p:nvSpPr>
        <p:spPr>
          <a:xfrm>
            <a:off x="1931686" y="431515"/>
            <a:ext cx="8328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Heat dissipation of 3.1 keV, 3.5 A electron beam in the collector (without water cooling)</a:t>
            </a:r>
          </a:p>
        </p:txBody>
      </p:sp>
    </p:spTree>
    <p:extLst>
      <p:ext uri="{BB962C8B-B14F-4D97-AF65-F5344CB8AC3E}">
        <p14:creationId xmlns:p14="http://schemas.microsoft.com/office/powerpoint/2010/main" val="2167459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55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6E396B9-6843-425E-987A-A3B9E059B85F}"/>
              </a:ext>
            </a:extLst>
          </p:cNvPr>
          <p:cNvSpPr txBox="1"/>
          <p:nvPr/>
        </p:nvSpPr>
        <p:spPr>
          <a:xfrm>
            <a:off x="1102718" y="940087"/>
            <a:ext cx="998656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 new electron cooler collector is presently in the design stage: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This new device will be made compatible with the present AD electron cooler.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Finish simulations by mid-April.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Check heat calculations with ANSYS (EN-MME).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Material selection.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Investigate the implementation of a new vacuum pumping system (TE-VSC).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Full design with production drawings by autumn 2019.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1 year for production. (</a:t>
            </a:r>
            <a:r>
              <a:rPr lang="en-GB" dirty="0">
                <a:solidFill>
                  <a:srgbClr val="C00000"/>
                </a:solidFill>
              </a:rPr>
              <a:t>priority for the main workshop</a:t>
            </a:r>
            <a:r>
              <a:rPr lang="en-GB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New collector should be ready for t3-2020.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Measurements on the test stand in </a:t>
            </a:r>
            <a:r>
              <a:rPr lang="en-GB" dirty="0" err="1"/>
              <a:t>bld</a:t>
            </a:r>
            <a:r>
              <a:rPr lang="en-GB" dirty="0"/>
              <a:t> 236.</a:t>
            </a:r>
          </a:p>
          <a:p>
            <a:endParaRPr lang="en-GB" dirty="0"/>
          </a:p>
          <a:p>
            <a:r>
              <a:rPr lang="en-GB" dirty="0"/>
              <a:t>Before the start-up in 2021 we have to exchange the electron gun.</a:t>
            </a:r>
          </a:p>
          <a:p>
            <a:r>
              <a:rPr lang="en-GB" dirty="0"/>
              <a:t>The present AD </a:t>
            </a:r>
            <a:r>
              <a:rPr lang="en-GB" dirty="0" err="1"/>
              <a:t>ecool</a:t>
            </a:r>
            <a:r>
              <a:rPr lang="en-GB" dirty="0"/>
              <a:t> collector will be replaced with the new design at this time.</a:t>
            </a:r>
          </a:p>
        </p:txBody>
      </p:sp>
    </p:spTree>
    <p:extLst>
      <p:ext uri="{BB962C8B-B14F-4D97-AF65-F5344CB8AC3E}">
        <p14:creationId xmlns:p14="http://schemas.microsoft.com/office/powerpoint/2010/main" val="3526630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8E6D9B6-40CA-45FF-9537-CD75E5C47D9F}"/>
              </a:ext>
            </a:extLst>
          </p:cNvPr>
          <p:cNvSpPr txBox="1"/>
          <p:nvPr/>
        </p:nvSpPr>
        <p:spPr>
          <a:xfrm>
            <a:off x="842481" y="904126"/>
            <a:ext cx="10731357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dirty="0"/>
              <a:t>The task of this device is to collect the electrons of the cooling beam with maximum efficiency.</a:t>
            </a:r>
          </a:p>
          <a:p>
            <a:pPr algn="just"/>
            <a:endParaRPr lang="en-GB" dirty="0"/>
          </a:p>
          <a:p>
            <a:pPr algn="just"/>
            <a:r>
              <a:rPr lang="en-GB" dirty="0"/>
              <a:t>Due to the high power stored in the beam, the electrons have to be decelerated before hitting the surface.</a:t>
            </a:r>
          </a:p>
          <a:p>
            <a:pPr algn="just"/>
            <a:endParaRPr lang="en-GB" dirty="0"/>
          </a:p>
          <a:p>
            <a:pPr algn="just"/>
            <a:r>
              <a:rPr lang="en-GB" dirty="0"/>
              <a:t>The quality of a collector is defined by its lowest operation voltage and its electron collection efficiency.</a:t>
            </a:r>
          </a:p>
          <a:p>
            <a:pPr algn="just"/>
            <a:endParaRPr lang="en-GB" dirty="0"/>
          </a:p>
          <a:p>
            <a:pPr algn="just"/>
            <a:r>
              <a:rPr lang="en-GB" dirty="0"/>
              <a:t>Collector potential should be close to the cathode voltage to minimise the power to be dissipated.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/>
              <a:t>	Secondary electrons created by the impact of the primary beam on the collector can be accelerated back to the drift tube.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/>
              <a:t>	Primary electrons can also be reflected if the collector potential is too close to the cathode voltage.</a:t>
            </a:r>
          </a:p>
          <a:p>
            <a:pPr algn="just"/>
            <a:endParaRPr lang="en-GB" dirty="0"/>
          </a:p>
          <a:p>
            <a:pPr algn="just"/>
            <a:r>
              <a:rPr lang="en-GB" dirty="0"/>
              <a:t>To minimise the heat load on the collector surface the beam should be distributed over a large area.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/>
              <a:t>	Decrease the magnetic field.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/>
              <a:t>	Central electrode at cathode potential.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/>
              <a:t>	Coil with reverse field.</a:t>
            </a:r>
          </a:p>
          <a:p>
            <a:pPr algn="just"/>
            <a:endParaRPr lang="en-GB" dirty="0"/>
          </a:p>
          <a:p>
            <a:r>
              <a:rPr lang="en-GB" dirty="0"/>
              <a:t>Collector surface is water cooled.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	Cooling water at high potential.</a:t>
            </a:r>
          </a:p>
        </p:txBody>
      </p:sp>
    </p:spTree>
    <p:extLst>
      <p:ext uri="{BB962C8B-B14F-4D97-AF65-F5344CB8AC3E}">
        <p14:creationId xmlns:p14="http://schemas.microsoft.com/office/powerpoint/2010/main" val="16662076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indoor, building, parked, yellow&#10;&#10;Description automatically generated">
            <a:extLst>
              <a:ext uri="{FF2B5EF4-FFF2-40B4-BE49-F238E27FC236}">
                <a16:creationId xmlns:a16="http://schemas.microsoft.com/office/drawing/2014/main" id="{6F354C2F-BF68-45DD-BDFE-4328A9A2D4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700" y="1266824"/>
            <a:ext cx="5270500" cy="3952875"/>
          </a:xfrm>
          <a:prstGeom prst="rect">
            <a:avLst/>
          </a:prstGeom>
        </p:spPr>
      </p:pic>
      <p:pic>
        <p:nvPicPr>
          <p:cNvPr id="5" name="Picture 4" descr="A close up of an engine&#10;&#10;Description automatically generated">
            <a:extLst>
              <a:ext uri="{FF2B5EF4-FFF2-40B4-BE49-F238E27FC236}">
                <a16:creationId xmlns:a16="http://schemas.microsoft.com/office/drawing/2014/main" id="{34F17900-2FED-4B30-8F9F-A4267B60097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6200" y="1266824"/>
            <a:ext cx="5270500" cy="3952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89712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>
            <a:extLst>
              <a:ext uri="{FF2B5EF4-FFF2-40B4-BE49-F238E27FC236}">
                <a16:creationId xmlns:a16="http://schemas.microsoft.com/office/drawing/2014/main" id="{A9F529C3-C941-49FD-8C67-82F134F64B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50000"/>
              <a:lumOff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11">
            <a:extLst>
              <a:ext uri="{FF2B5EF4-FFF2-40B4-BE49-F238E27FC236}">
                <a16:creationId xmlns:a16="http://schemas.microsoft.com/office/drawing/2014/main" id="{20586029-32A0-47E5-9AEC-AE3ABA6B94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BFE5669-E91C-4C2E-9AD8-FF5D8110F3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443480"/>
            <a:ext cx="5294716" cy="3971037"/>
          </a:xfrm>
          <a:prstGeom prst="rect">
            <a:avLst/>
          </a:prstGeom>
        </p:spPr>
      </p:pic>
      <p:cxnSp>
        <p:nvCxnSpPr>
          <p:cNvPr id="9" name="Straight Connector 13">
            <a:extLst>
              <a:ext uri="{FF2B5EF4-FFF2-40B4-BE49-F238E27FC236}">
                <a16:creationId xmlns:a16="http://schemas.microsoft.com/office/drawing/2014/main" id="{8C730EAB-A532-4295-A302-FB4B90DB9F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79958" y="1143000"/>
            <a:ext cx="0" cy="4572000"/>
          </a:xfrm>
          <a:prstGeom prst="line">
            <a:avLst/>
          </a:prstGeom>
          <a:ln>
            <a:solidFill>
              <a:srgbClr val="4E4E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9F03E354-C07D-479A-ABD9-2E42256D79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3817" y="1443482"/>
            <a:ext cx="5294715" cy="397103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C781353-ED6F-418A-9C91-16974F103EEA}"/>
              </a:ext>
            </a:extLst>
          </p:cNvPr>
          <p:cNvSpPr txBox="1"/>
          <p:nvPr/>
        </p:nvSpPr>
        <p:spPr>
          <a:xfrm>
            <a:off x="4249264" y="718304"/>
            <a:ext cx="3661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Present AD collector (26.5 keV, 2.2 A)</a:t>
            </a:r>
          </a:p>
        </p:txBody>
      </p:sp>
    </p:spTree>
    <p:extLst>
      <p:ext uri="{BB962C8B-B14F-4D97-AF65-F5344CB8AC3E}">
        <p14:creationId xmlns:p14="http://schemas.microsoft.com/office/powerpoint/2010/main" val="3761700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4">
            <a:extLst>
              <a:ext uri="{FF2B5EF4-FFF2-40B4-BE49-F238E27FC236}">
                <a16:creationId xmlns:a16="http://schemas.microsoft.com/office/drawing/2014/main" id="{A9F529C3-C941-49FD-8C67-82F134F64B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50000"/>
              <a:lumOff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6">
            <a:extLst>
              <a:ext uri="{FF2B5EF4-FFF2-40B4-BE49-F238E27FC236}">
                <a16:creationId xmlns:a16="http://schemas.microsoft.com/office/drawing/2014/main" id="{20586029-32A0-47E5-9AEC-AE3ABA6B94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1354130-EA32-4483-BA80-D0990DA86B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443480"/>
            <a:ext cx="5294716" cy="3971037"/>
          </a:xfrm>
          <a:prstGeom prst="rect">
            <a:avLst/>
          </a:prstGeom>
        </p:spPr>
      </p:pic>
      <p:cxnSp>
        <p:nvCxnSpPr>
          <p:cNvPr id="22" name="Straight Connector 18">
            <a:extLst>
              <a:ext uri="{FF2B5EF4-FFF2-40B4-BE49-F238E27FC236}">
                <a16:creationId xmlns:a16="http://schemas.microsoft.com/office/drawing/2014/main" id="{8C730EAB-A532-4295-A302-FB4B90DB9F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79958" y="1143000"/>
            <a:ext cx="0" cy="4572000"/>
          </a:xfrm>
          <a:prstGeom prst="line">
            <a:avLst/>
          </a:prstGeom>
          <a:ln>
            <a:solidFill>
              <a:srgbClr val="4E4E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C8CE1D8E-E053-4EE9-A9AB-22157B165D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3817" y="1443482"/>
            <a:ext cx="5294715" cy="3971036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675A1776-E47F-4D92-8213-71A6CC0998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3466" y="1443480"/>
            <a:ext cx="5294717" cy="3971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6610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9F529C3-C941-49FD-8C67-82F134F64B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50000"/>
              <a:lumOff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0586029-32A0-47E5-9AEC-AE3ABA6B94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 descr="A picture containing screenshot&#10;&#10;Description automatically generated">
            <a:extLst>
              <a:ext uri="{FF2B5EF4-FFF2-40B4-BE49-F238E27FC236}">
                <a16:creationId xmlns:a16="http://schemas.microsoft.com/office/drawing/2014/main" id="{C48D6D59-4232-4453-8F8B-7AC9103E9B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443480"/>
            <a:ext cx="5294716" cy="3971037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C730EAB-A532-4295-A302-FB4B90DB9F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79958" y="1143000"/>
            <a:ext cx="0" cy="4572000"/>
          </a:xfrm>
          <a:prstGeom prst="line">
            <a:avLst/>
          </a:prstGeom>
          <a:ln>
            <a:solidFill>
              <a:srgbClr val="4E4E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A screenshot of a cell phone&#10;&#10;Description automatically generated">
            <a:extLst>
              <a:ext uri="{FF2B5EF4-FFF2-40B4-BE49-F238E27FC236}">
                <a16:creationId xmlns:a16="http://schemas.microsoft.com/office/drawing/2014/main" id="{B5D0E104-5F43-4AA7-8C2B-84B0ED223F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3817" y="1443482"/>
            <a:ext cx="5294715" cy="3971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08716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75D21FB-A021-4653-B6D5-F7479E094BEA}"/>
              </a:ext>
            </a:extLst>
          </p:cNvPr>
          <p:cNvSpPr txBox="1"/>
          <p:nvPr/>
        </p:nvSpPr>
        <p:spPr>
          <a:xfrm>
            <a:off x="7475876" y="329843"/>
            <a:ext cx="404145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Collector studies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Electromagnetic simulations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Electrode optimisation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Electron trajectories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Cooling requirements</a:t>
            </a:r>
          </a:p>
          <a:p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A7B123B-D39D-4E66-9271-36CD8602E0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0901" y="411382"/>
            <a:ext cx="5135099" cy="385132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A52CCDB-FFB0-4D72-9FE4-DBC8513872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42145" y="2723069"/>
            <a:ext cx="5073450" cy="380508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41DB3C3-C832-4EBD-8C4A-4C1282F9F08A}"/>
              </a:ext>
            </a:extLst>
          </p:cNvPr>
          <p:cNvSpPr txBox="1"/>
          <p:nvPr/>
        </p:nvSpPr>
        <p:spPr>
          <a:xfrm>
            <a:off x="683231" y="5075434"/>
            <a:ext cx="424629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Try to keep the design as simple as possible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Use of standard parts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No complicated shaped electrodes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Compact design to reduce the weight</a:t>
            </a:r>
          </a:p>
        </p:txBody>
      </p:sp>
    </p:spTree>
    <p:extLst>
      <p:ext uri="{BB962C8B-B14F-4D97-AF65-F5344CB8AC3E}">
        <p14:creationId xmlns:p14="http://schemas.microsoft.com/office/powerpoint/2010/main" val="17631329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9F67EA6-CDB7-44CB-B9BD-620FD7D95A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8273" y="684516"/>
            <a:ext cx="7620000" cy="5715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013FA7D-FB15-415E-953A-CF12C4E1D9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48273" y="684516"/>
            <a:ext cx="7620000" cy="5715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8357A93-8CBC-4575-8F32-A46E320D8F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48273" y="684516"/>
            <a:ext cx="7620000" cy="5715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A1B49B8-CD22-4BFF-9AB3-4C3947FFBD0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48273" y="684516"/>
            <a:ext cx="7620000" cy="57150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096042A2-B133-4C72-A8C7-50A806DC77B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48273" y="684516"/>
            <a:ext cx="7620000" cy="5715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2DAA89A-2015-4320-AD03-0E880191BBF3}"/>
              </a:ext>
            </a:extLst>
          </p:cNvPr>
          <p:cNvSpPr txBox="1"/>
          <p:nvPr/>
        </p:nvSpPr>
        <p:spPr>
          <a:xfrm>
            <a:off x="4756048" y="369869"/>
            <a:ext cx="2204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Collector under study</a:t>
            </a:r>
          </a:p>
        </p:txBody>
      </p:sp>
    </p:spTree>
    <p:extLst>
      <p:ext uri="{BB962C8B-B14F-4D97-AF65-F5344CB8AC3E}">
        <p14:creationId xmlns:p14="http://schemas.microsoft.com/office/powerpoint/2010/main" val="1845376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376BEFE-0425-4057-90DE-AE611736C1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921" y="643467"/>
            <a:ext cx="3390956" cy="2543217"/>
          </a:xfrm>
          <a:prstGeom prst="rect">
            <a:avLst/>
          </a:prstGeom>
        </p:spPr>
      </p:pic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91B6081D-D3E8-4209-B85B-EB1C655A62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1214" y="1111170"/>
            <a:ext cx="11040" cy="4645103"/>
          </a:xfrm>
          <a:prstGeom prst="line">
            <a:avLst/>
          </a:prstGeom>
          <a:ln w="19050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364C1E10-F588-4302-BA5C-D3366A7184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9308" y="643467"/>
            <a:ext cx="3390956" cy="2543217"/>
          </a:xfrm>
          <a:prstGeom prst="rect">
            <a:avLst/>
          </a:prstGeom>
        </p:spPr>
      </p:pic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28CA55E4-1295-45C8-BA05-5A9E705B74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403027" y="3428998"/>
            <a:ext cx="4188904" cy="1"/>
          </a:xfrm>
          <a:prstGeom prst="line">
            <a:avLst/>
          </a:prstGeom>
          <a:ln w="19050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08C5794E-A9A1-4A23-AF68-C79A782233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610334" y="3428998"/>
            <a:ext cx="4188904" cy="1"/>
          </a:xfrm>
          <a:prstGeom prst="line">
            <a:avLst/>
          </a:prstGeom>
          <a:ln w="19050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A screenshot of a cell phone&#10;&#10;Description automatically generated">
            <a:extLst>
              <a:ext uri="{FF2B5EF4-FFF2-40B4-BE49-F238E27FC236}">
                <a16:creationId xmlns:a16="http://schemas.microsoft.com/office/drawing/2014/main" id="{B431841D-8673-4488-8239-8E49C2743E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94158" y="3671316"/>
            <a:ext cx="3394482" cy="2545862"/>
          </a:xfrm>
          <a:prstGeom prst="rect">
            <a:avLst/>
          </a:prstGeom>
        </p:spPr>
      </p:pic>
      <p:pic>
        <p:nvPicPr>
          <p:cNvPr id="7" name="Picture 6" descr="A close up of a device&#10;&#10;Description automatically generated">
            <a:extLst>
              <a:ext uri="{FF2B5EF4-FFF2-40B4-BE49-F238E27FC236}">
                <a16:creationId xmlns:a16="http://schemas.microsoft.com/office/drawing/2014/main" id="{F9E5FB8B-5AFC-44FD-AF6D-E150F01A6C9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02473" y="3671316"/>
            <a:ext cx="3404625" cy="255346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71B8BF3-FDE9-48DB-B2B1-D83B57AD84C3}"/>
              </a:ext>
            </a:extLst>
          </p:cNvPr>
          <p:cNvSpPr txBox="1"/>
          <p:nvPr/>
        </p:nvSpPr>
        <p:spPr>
          <a:xfrm>
            <a:off x="4473335" y="152977"/>
            <a:ext cx="3235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Collector studies at 65 keV, 3.5 A</a:t>
            </a:r>
          </a:p>
        </p:txBody>
      </p:sp>
    </p:spTree>
    <p:extLst>
      <p:ext uri="{BB962C8B-B14F-4D97-AF65-F5344CB8AC3E}">
        <p14:creationId xmlns:p14="http://schemas.microsoft.com/office/powerpoint/2010/main" val="22074865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509</TotalTime>
  <Words>272</Words>
  <Application>Microsoft Office PowerPoint</Application>
  <PresentationFormat>Widescreen</PresentationFormat>
  <Paragraphs>46</Paragraphs>
  <Slides>12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New Collector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Collector Design</dc:title>
  <dc:creator>Gerard Tranquille</dc:creator>
  <cp:lastModifiedBy>Gerard Tranquille</cp:lastModifiedBy>
  <cp:revision>1</cp:revision>
  <dcterms:created xsi:type="dcterms:W3CDTF">2019-03-14T16:50:30Z</dcterms:created>
  <dcterms:modified xsi:type="dcterms:W3CDTF">2019-03-19T08:22:48Z</dcterms:modified>
</cp:coreProperties>
</file>