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64" r:id="rId3"/>
    <p:sldId id="265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43" autoAdjust="0"/>
  </p:normalViewPr>
  <p:slideViewPr>
    <p:cSldViewPr snapToObjects="1" showGuides="1">
      <p:cViewPr varScale="1">
        <p:scale>
          <a:sx n="66" d="100"/>
          <a:sy n="66" d="100"/>
        </p:scale>
        <p:origin x="1208" y="3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DFX Conceptual Design review</a:t>
            </a:r>
            <a:br>
              <a:rPr lang="en-GB" dirty="0" smtClean="0"/>
            </a:br>
            <a:r>
              <a:rPr lang="en-GB" dirty="0" smtClean="0"/>
              <a:t>Introduction to open topic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05300"/>
            <a:ext cx="6480000" cy="990600"/>
          </a:xfrm>
        </p:spPr>
        <p:txBody>
          <a:bodyPr/>
          <a:lstStyle/>
          <a:p>
            <a:r>
              <a:rPr lang="en-GB" dirty="0" err="1" smtClean="0"/>
              <a:t>Amalia</a:t>
            </a:r>
            <a:r>
              <a:rPr lang="en-GB" dirty="0" smtClean="0"/>
              <a:t> </a:t>
            </a:r>
            <a:r>
              <a:rPr lang="en-GB" dirty="0" err="1" smtClean="0"/>
              <a:t>Ballarino</a:t>
            </a:r>
            <a:r>
              <a:rPr lang="en-GB" dirty="0" smtClean="0"/>
              <a:t> for the WP6a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</a:t>
            </a:r>
            <a:r>
              <a:rPr lang="en-GB" dirty="0" smtClean="0"/>
              <a:t>, </a:t>
            </a:r>
            <a:r>
              <a:rPr lang="en-GB" dirty="0" smtClean="0"/>
              <a:t>12</a:t>
            </a:r>
            <a:r>
              <a:rPr lang="en-GB" dirty="0" smtClean="0"/>
              <a:t>/02/2019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054" y="0"/>
            <a:ext cx="7920000" cy="720000"/>
          </a:xfrm>
        </p:spPr>
        <p:txBody>
          <a:bodyPr/>
          <a:lstStyle/>
          <a:p>
            <a:r>
              <a:rPr lang="en-US" dirty="0" smtClean="0"/>
              <a:t>Introductory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21" y="1034997"/>
            <a:ext cx="8279382" cy="4906963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/>
              <a:t>DFX design: </a:t>
            </a:r>
            <a:r>
              <a:rPr lang="en-US" sz="2600" b="1" dirty="0" smtClean="0"/>
              <a:t>weekly meeting </a:t>
            </a:r>
            <a:r>
              <a:rPr lang="en-US" sz="2600" dirty="0" smtClean="0"/>
              <a:t>(chaired by Y. Yang) as from Nov. 2018. Participants: Y. Yang. W. Bailey, A. </a:t>
            </a:r>
            <a:r>
              <a:rPr lang="en-US" sz="2600" dirty="0" err="1" smtClean="0"/>
              <a:t>Ballarino</a:t>
            </a:r>
            <a:r>
              <a:rPr lang="en-US" sz="2600" dirty="0" smtClean="0"/>
              <a:t>, R. </a:t>
            </a:r>
            <a:r>
              <a:rPr lang="en-US" sz="2600" dirty="0" err="1" smtClean="0"/>
              <a:t>Betemps</a:t>
            </a:r>
            <a:r>
              <a:rPr lang="en-US" sz="2600" dirty="0" smtClean="0"/>
              <a:t>, S. </a:t>
            </a:r>
            <a:r>
              <a:rPr lang="en-US" sz="2600" dirty="0" err="1" smtClean="0"/>
              <a:t>Claudet</a:t>
            </a:r>
            <a:r>
              <a:rPr lang="en-US" sz="2600" dirty="0" smtClean="0"/>
              <a:t>, J. </a:t>
            </a:r>
            <a:r>
              <a:rPr lang="en-US" sz="2600" dirty="0" err="1" smtClean="0"/>
              <a:t>Fleiter</a:t>
            </a:r>
            <a:r>
              <a:rPr lang="en-US" sz="2600" dirty="0" smtClean="0"/>
              <a:t>, I. </a:t>
            </a:r>
            <a:r>
              <a:rPr lang="en-US" sz="2600" dirty="0" err="1" smtClean="0"/>
              <a:t>Falorio</a:t>
            </a:r>
            <a:r>
              <a:rPr lang="en-US" sz="2600" dirty="0" smtClean="0"/>
              <a:t>, V. Parma, A. </a:t>
            </a:r>
            <a:r>
              <a:rPr lang="en-US" sz="2600" dirty="0" err="1" smtClean="0"/>
              <a:t>Perin</a:t>
            </a:r>
            <a:r>
              <a:rPr lang="en-US" sz="2600" dirty="0" smtClean="0"/>
              <a:t>, D. Perini</a:t>
            </a:r>
          </a:p>
          <a:p>
            <a:pPr algn="just"/>
            <a:r>
              <a:rPr lang="en-US" sz="2600" b="1" dirty="0" smtClean="0"/>
              <a:t>DFX vertical concept </a:t>
            </a:r>
            <a:r>
              <a:rPr lang="en-US" sz="2600" dirty="0" smtClean="0"/>
              <a:t>elaborated in July 2018, after in-depth study of (two) other options, and adopted after in-depth evaluation of pro and cons. At the time, the MgB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to </a:t>
            </a:r>
            <a:r>
              <a:rPr lang="en-US" sz="2600" dirty="0" err="1" smtClean="0"/>
              <a:t>Nb-Ti</a:t>
            </a:r>
            <a:r>
              <a:rPr lang="en-US" sz="2600" dirty="0" smtClean="0"/>
              <a:t> splices have been taken out from the DFX (they are now part of the SC Link, with only </a:t>
            </a:r>
            <a:r>
              <a:rPr lang="en-US" sz="2600" dirty="0" err="1" smtClean="0"/>
              <a:t>Nb-Ti</a:t>
            </a:r>
            <a:r>
              <a:rPr lang="en-US" sz="2600" dirty="0" smtClean="0"/>
              <a:t> cables entering the DFX) </a:t>
            </a:r>
          </a:p>
          <a:p>
            <a:pPr marL="0" indent="0" algn="just">
              <a:buNone/>
            </a:pPr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97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108169"/>
            <a:ext cx="8236259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b="1" dirty="0" smtClean="0"/>
              <a:t>Cryogenic operating conditions </a:t>
            </a:r>
            <a:r>
              <a:rPr lang="en-US" dirty="0" smtClean="0"/>
              <a:t>were questioned during the review meeting</a:t>
            </a:r>
          </a:p>
          <a:p>
            <a:pPr algn="just"/>
            <a:r>
              <a:rPr lang="en-US" dirty="0" smtClean="0"/>
              <a:t> </a:t>
            </a:r>
            <a:r>
              <a:rPr lang="en-US" b="1" dirty="0" smtClean="0"/>
              <a:t>DFX vertical concept </a:t>
            </a:r>
            <a:r>
              <a:rPr lang="en-US" dirty="0" smtClean="0"/>
              <a:t>has been maintained, and discussed </a:t>
            </a:r>
            <a:r>
              <a:rPr lang="en-US" b="1" dirty="0" smtClean="0"/>
              <a:t>cryogenic requirements incorporated in the same concept</a:t>
            </a:r>
            <a:r>
              <a:rPr lang="en-US" dirty="0" smtClean="0"/>
              <a:t> (last week,  showing some flexibility in the design)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1251" y="-142904"/>
            <a:ext cx="7920000" cy="720000"/>
          </a:xfrm>
        </p:spPr>
        <p:txBody>
          <a:bodyPr/>
          <a:lstStyle/>
          <a:p>
            <a:r>
              <a:rPr lang="en-US" dirty="0" smtClean="0"/>
              <a:t>Introductory remarks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748" y="819678"/>
            <a:ext cx="3454400" cy="2590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32157"/>
            <a:ext cx="51125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accent5"/>
                </a:solidFill>
              </a:rPr>
              <a:t>Boundary conditions for </a:t>
            </a:r>
            <a:r>
              <a:rPr lang="en-GB" sz="2800" b="1" dirty="0">
                <a:solidFill>
                  <a:schemeClr val="accent5"/>
                </a:solidFill>
              </a:rPr>
              <a:t>the electrical termination of SC Link</a:t>
            </a:r>
            <a:r>
              <a:rPr lang="en-GB" sz="2800" dirty="0">
                <a:solidFill>
                  <a:schemeClr val="accent5"/>
                </a:solidFill>
              </a:rPr>
              <a:t> (diameter and length for splices) were defined in July 2018, and then confirmed via validation mock-up(s)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570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211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DFX Conceptual Design review Introduction to open topic</vt:lpstr>
      <vt:lpstr>Introductory remarks</vt:lpstr>
      <vt:lpstr>Introductory remarks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Administrator</cp:lastModifiedBy>
  <cp:revision>190</cp:revision>
  <dcterms:created xsi:type="dcterms:W3CDTF">2016-02-12T10:02:27Z</dcterms:created>
  <dcterms:modified xsi:type="dcterms:W3CDTF">2019-02-12T13:25:25Z</dcterms:modified>
</cp:coreProperties>
</file>