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99" r:id="rId1"/>
  </p:sldMasterIdLst>
  <p:notesMasterIdLst>
    <p:notesMasterId r:id="rId17"/>
  </p:notesMasterIdLst>
  <p:sldIdLst>
    <p:sldId id="256" r:id="rId2"/>
    <p:sldId id="257" r:id="rId3"/>
    <p:sldId id="283" r:id="rId4"/>
    <p:sldId id="264" r:id="rId5"/>
    <p:sldId id="266" r:id="rId6"/>
    <p:sldId id="287" r:id="rId7"/>
    <p:sldId id="267" r:id="rId8"/>
    <p:sldId id="286" r:id="rId9"/>
    <p:sldId id="285" r:id="rId10"/>
    <p:sldId id="282" r:id="rId11"/>
    <p:sldId id="275" r:id="rId12"/>
    <p:sldId id="271" r:id="rId13"/>
    <p:sldId id="277" r:id="rId14"/>
    <p:sldId id="274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0" autoAdjust="0"/>
    <p:restoredTop sz="95246" autoAdjust="0"/>
  </p:normalViewPr>
  <p:slideViewPr>
    <p:cSldViewPr snapToGrid="0">
      <p:cViewPr varScale="1">
        <p:scale>
          <a:sx n="88" d="100"/>
          <a:sy n="88" d="100"/>
        </p:scale>
        <p:origin x="10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1676F-094C-4DDB-B77B-BD1AF98613FE}" type="doc">
      <dgm:prSet loTypeId="urn:microsoft.com/office/officeart/2008/layout/AscendingPictureAccentProcess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F65B40-D32E-4374-A09C-8B100D5A74B4}">
      <dgm:prSet phldrT="[Text]"/>
      <dgm:spPr/>
      <dgm:t>
        <a:bodyPr/>
        <a:lstStyle/>
        <a:p>
          <a:r>
            <a:rPr lang="en-US" dirty="0"/>
            <a:t>Zinc/Au Foils</a:t>
          </a:r>
        </a:p>
      </dgm:t>
    </dgm:pt>
    <dgm:pt modelId="{45AA948C-7DF7-4B1A-8CE8-BAC31828010F}" type="parTrans" cxnId="{EC1D762E-2336-43BA-A3A1-9C912BFE8DD2}">
      <dgm:prSet/>
      <dgm:spPr/>
      <dgm:t>
        <a:bodyPr/>
        <a:lstStyle/>
        <a:p>
          <a:endParaRPr lang="en-US"/>
        </a:p>
      </dgm:t>
    </dgm:pt>
    <dgm:pt modelId="{B0CEC412-EBBD-4DD1-9396-EAF9E5785B36}" type="sibTrans" cxnId="{EC1D762E-2336-43BA-A3A1-9C912BFE8DD2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388CAB4-A362-4801-AD97-C3987E05A27A}">
      <dgm:prSet phldrT="[Text]"/>
      <dgm:spPr/>
      <dgm:t>
        <a:bodyPr/>
        <a:lstStyle/>
        <a:p>
          <a:r>
            <a:rPr lang="en-US" dirty="0"/>
            <a:t>Salt/Al Foils</a:t>
          </a:r>
        </a:p>
      </dgm:t>
    </dgm:pt>
    <dgm:pt modelId="{F049CC4E-3AA2-4DD3-9FF4-9907C25F61E9}" type="parTrans" cxnId="{694BA55D-AD18-46C0-B11C-AD75FFE642A2}">
      <dgm:prSet/>
      <dgm:spPr/>
      <dgm:t>
        <a:bodyPr/>
        <a:lstStyle/>
        <a:p>
          <a:endParaRPr lang="en-US"/>
        </a:p>
      </dgm:t>
    </dgm:pt>
    <dgm:pt modelId="{AB81B5DE-A35E-4F82-B074-1CD7D490BAA4}" type="sibTrans" cxnId="{694BA55D-AD18-46C0-B11C-AD75FFE642A2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F1815A0-AC30-4BC0-A42D-7BCA6B2F56E7}" type="pres">
      <dgm:prSet presAssocID="{6181676F-094C-4DDB-B77B-BD1AF98613FE}" presName="Name0" presStyleCnt="0">
        <dgm:presLayoutVars>
          <dgm:chMax val="7"/>
          <dgm:chPref val="7"/>
          <dgm:dir/>
        </dgm:presLayoutVars>
      </dgm:prSet>
      <dgm:spPr/>
    </dgm:pt>
    <dgm:pt modelId="{02E8C859-3458-4E35-8077-7BDCFC4555CF}" type="pres">
      <dgm:prSet presAssocID="{6181676F-094C-4DDB-B77B-BD1AF98613FE}" presName="dot1" presStyleLbl="alignNode1" presStyleIdx="0" presStyleCnt="10" custLinFactNeighborX="-4135" custLinFactNeighborY="-4141"/>
      <dgm:spPr/>
    </dgm:pt>
    <dgm:pt modelId="{BE4B597B-D1D2-48F1-8EA4-0FE1686341BC}" type="pres">
      <dgm:prSet presAssocID="{6181676F-094C-4DDB-B77B-BD1AF98613FE}" presName="dot2" presStyleLbl="alignNode1" presStyleIdx="1" presStyleCnt="10"/>
      <dgm:spPr/>
    </dgm:pt>
    <dgm:pt modelId="{4F850331-34E0-4FFE-863A-D48F5CC681C4}" type="pres">
      <dgm:prSet presAssocID="{6181676F-094C-4DDB-B77B-BD1AF98613FE}" presName="dot3" presStyleLbl="alignNode1" presStyleIdx="2" presStyleCnt="10"/>
      <dgm:spPr/>
    </dgm:pt>
    <dgm:pt modelId="{4601E192-0EB4-4D3C-98A6-D5C036444F18}" type="pres">
      <dgm:prSet presAssocID="{6181676F-094C-4DDB-B77B-BD1AF98613FE}" presName="dotArrow1" presStyleLbl="alignNode1" presStyleIdx="3" presStyleCnt="10"/>
      <dgm:spPr/>
    </dgm:pt>
    <dgm:pt modelId="{6A18B01D-8F5A-4C85-BBBA-29DAF7A4CC7B}" type="pres">
      <dgm:prSet presAssocID="{6181676F-094C-4DDB-B77B-BD1AF98613FE}" presName="dotArrow2" presStyleLbl="alignNode1" presStyleIdx="4" presStyleCnt="10"/>
      <dgm:spPr/>
    </dgm:pt>
    <dgm:pt modelId="{EF24CB21-B020-4B50-8D15-11B2A072D302}" type="pres">
      <dgm:prSet presAssocID="{6181676F-094C-4DDB-B77B-BD1AF98613FE}" presName="dotArrow3" presStyleLbl="alignNode1" presStyleIdx="5" presStyleCnt="10"/>
      <dgm:spPr/>
    </dgm:pt>
    <dgm:pt modelId="{E23C3D28-41A3-4D3E-97EF-705678180D9F}" type="pres">
      <dgm:prSet presAssocID="{6181676F-094C-4DDB-B77B-BD1AF98613FE}" presName="dotArrow4" presStyleLbl="alignNode1" presStyleIdx="6" presStyleCnt="10"/>
      <dgm:spPr/>
    </dgm:pt>
    <dgm:pt modelId="{05CB4A5F-47A8-41FA-8518-D046E2C4D1D4}" type="pres">
      <dgm:prSet presAssocID="{6181676F-094C-4DDB-B77B-BD1AF98613FE}" presName="dotArrow5" presStyleLbl="alignNode1" presStyleIdx="7" presStyleCnt="10"/>
      <dgm:spPr/>
    </dgm:pt>
    <dgm:pt modelId="{1C1F1A0B-E3BB-4BCF-B893-392CAE83336F}" type="pres">
      <dgm:prSet presAssocID="{6181676F-094C-4DDB-B77B-BD1AF98613FE}" presName="dotArrow6" presStyleLbl="alignNode1" presStyleIdx="8" presStyleCnt="10"/>
      <dgm:spPr/>
    </dgm:pt>
    <dgm:pt modelId="{395F41B4-1EF3-43AD-8F74-9C2BCD6E47F2}" type="pres">
      <dgm:prSet presAssocID="{6181676F-094C-4DDB-B77B-BD1AF98613FE}" presName="dotArrow7" presStyleLbl="alignNode1" presStyleIdx="9" presStyleCnt="10"/>
      <dgm:spPr/>
    </dgm:pt>
    <dgm:pt modelId="{0C00CA25-9104-4751-B984-5B2A961B7D5B}" type="pres">
      <dgm:prSet presAssocID="{2AF65B40-D32E-4374-A09C-8B100D5A74B4}" presName="parTx1" presStyleLbl="node1" presStyleIdx="0" presStyleCnt="2"/>
      <dgm:spPr/>
    </dgm:pt>
    <dgm:pt modelId="{16840DA5-3509-4646-B347-E0299B0BBFA8}" type="pres">
      <dgm:prSet presAssocID="{B0CEC412-EBBD-4DD1-9396-EAF9E5785B36}" presName="picture1" presStyleCnt="0"/>
      <dgm:spPr/>
    </dgm:pt>
    <dgm:pt modelId="{DCB8F985-96B8-45CE-B2FF-C19226D46AE9}" type="pres">
      <dgm:prSet presAssocID="{B0CEC412-EBBD-4DD1-9396-EAF9E5785B36}" presName="imageRepeatNode" presStyleLbl="fgImgPlace1" presStyleIdx="0" presStyleCnt="2"/>
      <dgm:spPr>
        <a:prstGeom prst="rect">
          <a:avLst/>
        </a:prstGeom>
      </dgm:spPr>
    </dgm:pt>
    <dgm:pt modelId="{90AB1923-5A55-4385-8D04-D70752990B91}" type="pres">
      <dgm:prSet presAssocID="{E388CAB4-A362-4801-AD97-C3987E05A27A}" presName="parTx2" presStyleLbl="node1" presStyleIdx="1" presStyleCnt="2"/>
      <dgm:spPr/>
    </dgm:pt>
    <dgm:pt modelId="{E60B3FDD-AB66-4B3B-902B-C9B1A131CFE2}" type="pres">
      <dgm:prSet presAssocID="{AB81B5DE-A35E-4F82-B074-1CD7D490BAA4}" presName="picture2" presStyleCnt="0"/>
      <dgm:spPr/>
    </dgm:pt>
    <dgm:pt modelId="{7F448F85-C695-4613-AC7D-C8DFEB89F994}" type="pres">
      <dgm:prSet presAssocID="{AB81B5DE-A35E-4F82-B074-1CD7D490BAA4}" presName="imageRepeatNode" presStyleLbl="fgImgPlace1" presStyleIdx="1" presStyleCnt="2"/>
      <dgm:spPr>
        <a:prstGeom prst="rect">
          <a:avLst/>
        </a:prstGeom>
      </dgm:spPr>
    </dgm:pt>
  </dgm:ptLst>
  <dgm:cxnLst>
    <dgm:cxn modelId="{72C1061D-4084-4E0A-A168-1F9BE40F472D}" type="presOf" srcId="{6181676F-094C-4DDB-B77B-BD1AF98613FE}" destId="{4F1815A0-AC30-4BC0-A42D-7BCA6B2F56E7}" srcOrd="0" destOrd="0" presId="urn:microsoft.com/office/officeart/2008/layout/AscendingPictureAccentProcess"/>
    <dgm:cxn modelId="{21C19A23-0DBC-48AE-A2ED-94BA6742AB10}" type="presOf" srcId="{AB81B5DE-A35E-4F82-B074-1CD7D490BAA4}" destId="{7F448F85-C695-4613-AC7D-C8DFEB89F994}" srcOrd="0" destOrd="0" presId="urn:microsoft.com/office/officeart/2008/layout/AscendingPictureAccentProcess"/>
    <dgm:cxn modelId="{EC1D762E-2336-43BA-A3A1-9C912BFE8DD2}" srcId="{6181676F-094C-4DDB-B77B-BD1AF98613FE}" destId="{2AF65B40-D32E-4374-A09C-8B100D5A74B4}" srcOrd="0" destOrd="0" parTransId="{45AA948C-7DF7-4B1A-8CE8-BAC31828010F}" sibTransId="{B0CEC412-EBBD-4DD1-9396-EAF9E5785B36}"/>
    <dgm:cxn modelId="{694BA55D-AD18-46C0-B11C-AD75FFE642A2}" srcId="{6181676F-094C-4DDB-B77B-BD1AF98613FE}" destId="{E388CAB4-A362-4801-AD97-C3987E05A27A}" srcOrd="1" destOrd="0" parTransId="{F049CC4E-3AA2-4DD3-9FF4-9907C25F61E9}" sibTransId="{AB81B5DE-A35E-4F82-B074-1CD7D490BAA4}"/>
    <dgm:cxn modelId="{E01E3081-7917-4962-935D-55CF7B23F7F6}" type="presOf" srcId="{E388CAB4-A362-4801-AD97-C3987E05A27A}" destId="{90AB1923-5A55-4385-8D04-D70752990B91}" srcOrd="0" destOrd="0" presId="urn:microsoft.com/office/officeart/2008/layout/AscendingPictureAccentProcess"/>
    <dgm:cxn modelId="{2DAC3BB0-E552-4A0A-B50B-4FAE9CB7BB49}" type="presOf" srcId="{2AF65B40-D32E-4374-A09C-8B100D5A74B4}" destId="{0C00CA25-9104-4751-B984-5B2A961B7D5B}" srcOrd="0" destOrd="0" presId="urn:microsoft.com/office/officeart/2008/layout/AscendingPictureAccentProcess"/>
    <dgm:cxn modelId="{ED09BAF9-CFDC-4D28-8EA8-66A75CBCE79B}" type="presOf" srcId="{B0CEC412-EBBD-4DD1-9396-EAF9E5785B36}" destId="{DCB8F985-96B8-45CE-B2FF-C19226D46AE9}" srcOrd="0" destOrd="0" presId="urn:microsoft.com/office/officeart/2008/layout/AscendingPictureAccentProcess"/>
    <dgm:cxn modelId="{3B88C416-6F25-4DA2-ADDE-D7507505AAC6}" type="presParOf" srcId="{4F1815A0-AC30-4BC0-A42D-7BCA6B2F56E7}" destId="{02E8C859-3458-4E35-8077-7BDCFC4555CF}" srcOrd="0" destOrd="0" presId="urn:microsoft.com/office/officeart/2008/layout/AscendingPictureAccentProcess"/>
    <dgm:cxn modelId="{331896A2-1D43-475A-8A1E-EBE932150806}" type="presParOf" srcId="{4F1815A0-AC30-4BC0-A42D-7BCA6B2F56E7}" destId="{BE4B597B-D1D2-48F1-8EA4-0FE1686341BC}" srcOrd="1" destOrd="0" presId="urn:microsoft.com/office/officeart/2008/layout/AscendingPictureAccentProcess"/>
    <dgm:cxn modelId="{CECF4A0A-4713-469E-8809-09B5D43A10CA}" type="presParOf" srcId="{4F1815A0-AC30-4BC0-A42D-7BCA6B2F56E7}" destId="{4F850331-34E0-4FFE-863A-D48F5CC681C4}" srcOrd="2" destOrd="0" presId="urn:microsoft.com/office/officeart/2008/layout/AscendingPictureAccentProcess"/>
    <dgm:cxn modelId="{F0220A36-D667-4882-91DB-A0FEC4945BC6}" type="presParOf" srcId="{4F1815A0-AC30-4BC0-A42D-7BCA6B2F56E7}" destId="{4601E192-0EB4-4D3C-98A6-D5C036444F18}" srcOrd="3" destOrd="0" presId="urn:microsoft.com/office/officeart/2008/layout/AscendingPictureAccentProcess"/>
    <dgm:cxn modelId="{C07CC3F6-3D8E-4EC2-9860-B4BACE26AC79}" type="presParOf" srcId="{4F1815A0-AC30-4BC0-A42D-7BCA6B2F56E7}" destId="{6A18B01D-8F5A-4C85-BBBA-29DAF7A4CC7B}" srcOrd="4" destOrd="0" presId="urn:microsoft.com/office/officeart/2008/layout/AscendingPictureAccentProcess"/>
    <dgm:cxn modelId="{984FB6C6-CC4B-4998-B41F-F56A368AD425}" type="presParOf" srcId="{4F1815A0-AC30-4BC0-A42D-7BCA6B2F56E7}" destId="{EF24CB21-B020-4B50-8D15-11B2A072D302}" srcOrd="5" destOrd="0" presId="urn:microsoft.com/office/officeart/2008/layout/AscendingPictureAccentProcess"/>
    <dgm:cxn modelId="{6063460A-E3DD-4DEE-A043-C23448321019}" type="presParOf" srcId="{4F1815A0-AC30-4BC0-A42D-7BCA6B2F56E7}" destId="{E23C3D28-41A3-4D3E-97EF-705678180D9F}" srcOrd="6" destOrd="0" presId="urn:microsoft.com/office/officeart/2008/layout/AscendingPictureAccentProcess"/>
    <dgm:cxn modelId="{BC058D5E-8523-48F2-9EF8-AA1D60ABE19C}" type="presParOf" srcId="{4F1815A0-AC30-4BC0-A42D-7BCA6B2F56E7}" destId="{05CB4A5F-47A8-41FA-8518-D046E2C4D1D4}" srcOrd="7" destOrd="0" presId="urn:microsoft.com/office/officeart/2008/layout/AscendingPictureAccentProcess"/>
    <dgm:cxn modelId="{1966BB34-1837-4EF5-9B82-A1AC87AF12C5}" type="presParOf" srcId="{4F1815A0-AC30-4BC0-A42D-7BCA6B2F56E7}" destId="{1C1F1A0B-E3BB-4BCF-B893-392CAE83336F}" srcOrd="8" destOrd="0" presId="urn:microsoft.com/office/officeart/2008/layout/AscendingPictureAccentProcess"/>
    <dgm:cxn modelId="{9FBCB1DA-9F35-443A-AAB8-2608211FE711}" type="presParOf" srcId="{4F1815A0-AC30-4BC0-A42D-7BCA6B2F56E7}" destId="{395F41B4-1EF3-43AD-8F74-9C2BCD6E47F2}" srcOrd="9" destOrd="0" presId="urn:microsoft.com/office/officeart/2008/layout/AscendingPictureAccentProcess"/>
    <dgm:cxn modelId="{882B75F2-7A65-4F4D-9AE2-B3D89F5CCFE3}" type="presParOf" srcId="{4F1815A0-AC30-4BC0-A42D-7BCA6B2F56E7}" destId="{0C00CA25-9104-4751-B984-5B2A961B7D5B}" srcOrd="10" destOrd="0" presId="urn:microsoft.com/office/officeart/2008/layout/AscendingPictureAccentProcess"/>
    <dgm:cxn modelId="{BCB06C03-132A-4B31-A04C-F32B0B1B863B}" type="presParOf" srcId="{4F1815A0-AC30-4BC0-A42D-7BCA6B2F56E7}" destId="{16840DA5-3509-4646-B347-E0299B0BBFA8}" srcOrd="11" destOrd="0" presId="urn:microsoft.com/office/officeart/2008/layout/AscendingPictureAccentProcess"/>
    <dgm:cxn modelId="{8A7961C5-8C43-42BD-8668-D0A8D35BC7F1}" type="presParOf" srcId="{16840DA5-3509-4646-B347-E0299B0BBFA8}" destId="{DCB8F985-96B8-45CE-B2FF-C19226D46AE9}" srcOrd="0" destOrd="0" presId="urn:microsoft.com/office/officeart/2008/layout/AscendingPictureAccentProcess"/>
    <dgm:cxn modelId="{37675BFA-6CD6-4344-9F3A-20211C6C10E8}" type="presParOf" srcId="{4F1815A0-AC30-4BC0-A42D-7BCA6B2F56E7}" destId="{90AB1923-5A55-4385-8D04-D70752990B91}" srcOrd="12" destOrd="0" presId="urn:microsoft.com/office/officeart/2008/layout/AscendingPictureAccentProcess"/>
    <dgm:cxn modelId="{9EDED384-A4A9-43BF-A999-F0358BC5EE33}" type="presParOf" srcId="{4F1815A0-AC30-4BC0-A42D-7BCA6B2F56E7}" destId="{E60B3FDD-AB66-4B3B-902B-C9B1A131CFE2}" srcOrd="13" destOrd="0" presId="urn:microsoft.com/office/officeart/2008/layout/AscendingPictureAccentProcess"/>
    <dgm:cxn modelId="{C0234B72-9219-4D87-A17D-EF84DA1FF18D}" type="presParOf" srcId="{E60B3FDD-AB66-4B3B-902B-C9B1A131CFE2}" destId="{7F448F85-C695-4613-AC7D-C8DFEB89F994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68C0AF-744D-4796-B095-4CFC7E3BF4FC}" type="doc">
      <dgm:prSet loTypeId="urn:microsoft.com/office/officeart/2005/8/layout/hProcess4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4CC90A2-670B-46E4-B438-2BA0FD4BD727}">
      <dgm:prSet phldrT="[Text]"/>
      <dgm:spPr/>
      <dgm:t>
        <a:bodyPr/>
        <a:lstStyle/>
        <a:p>
          <a:r>
            <a:rPr lang="en-US" dirty="0"/>
            <a:t>Dissolution</a:t>
          </a:r>
        </a:p>
      </dgm:t>
    </dgm:pt>
    <dgm:pt modelId="{898C6A72-7AE7-4963-8C70-74BEFD24AEEA}" type="parTrans" cxnId="{4825A270-9904-4CE1-A6B3-56C2D8BFB8C1}">
      <dgm:prSet/>
      <dgm:spPr/>
      <dgm:t>
        <a:bodyPr/>
        <a:lstStyle/>
        <a:p>
          <a:endParaRPr lang="en-US"/>
        </a:p>
      </dgm:t>
    </dgm:pt>
    <dgm:pt modelId="{E6422A20-E524-43EA-8163-D745DFAB0AD5}" type="sibTrans" cxnId="{4825A270-9904-4CE1-A6B3-56C2D8BFB8C1}">
      <dgm:prSet/>
      <dgm:spPr/>
      <dgm:t>
        <a:bodyPr/>
        <a:lstStyle/>
        <a:p>
          <a:endParaRPr lang="en-US"/>
        </a:p>
      </dgm:t>
    </dgm:pt>
    <dgm:pt modelId="{F1908D38-DF91-4646-AC91-D23202D86B3D}">
      <dgm:prSet phldrT="[Text]"/>
      <dgm:spPr/>
      <dgm:t>
        <a:bodyPr/>
        <a:lstStyle/>
        <a:p>
          <a:r>
            <a:rPr lang="en-US" dirty="0"/>
            <a:t>Salt will be dissolved in few drops of water</a:t>
          </a:r>
        </a:p>
      </dgm:t>
    </dgm:pt>
    <dgm:pt modelId="{4E9CB858-885D-47CE-9000-E3758587B241}" type="parTrans" cxnId="{0AA459F8-53C2-467B-9DE4-3464F86B7FAB}">
      <dgm:prSet/>
      <dgm:spPr/>
      <dgm:t>
        <a:bodyPr/>
        <a:lstStyle/>
        <a:p>
          <a:endParaRPr lang="en-US"/>
        </a:p>
      </dgm:t>
    </dgm:pt>
    <dgm:pt modelId="{AFC19B33-2842-4407-ADDD-7DAF1C899277}" type="sibTrans" cxnId="{0AA459F8-53C2-467B-9DE4-3464F86B7FAB}">
      <dgm:prSet/>
      <dgm:spPr/>
      <dgm:t>
        <a:bodyPr/>
        <a:lstStyle/>
        <a:p>
          <a:endParaRPr lang="en-US"/>
        </a:p>
      </dgm:t>
    </dgm:pt>
    <dgm:pt modelId="{647CE336-B479-454E-8775-5529FAE9DA9F}">
      <dgm:prSet phldrT="[Text]"/>
      <dgm:spPr/>
      <dgm:t>
        <a:bodyPr/>
        <a:lstStyle/>
        <a:p>
          <a:r>
            <a:rPr lang="en-US" dirty="0"/>
            <a:t>Spectro analysis will measure the efficiency of dissolution</a:t>
          </a:r>
        </a:p>
      </dgm:t>
    </dgm:pt>
    <dgm:pt modelId="{DAD6E48C-5DEB-4404-8BC7-8EB5A9F38919}" type="parTrans" cxnId="{C6254663-B924-4703-9AB5-B6A92E4CEFAB}">
      <dgm:prSet/>
      <dgm:spPr/>
      <dgm:t>
        <a:bodyPr/>
        <a:lstStyle/>
        <a:p>
          <a:endParaRPr lang="en-US"/>
        </a:p>
      </dgm:t>
    </dgm:pt>
    <dgm:pt modelId="{2AA68F2E-86A0-4C07-81F6-56657C099CF5}" type="sibTrans" cxnId="{C6254663-B924-4703-9AB5-B6A92E4CEFAB}">
      <dgm:prSet/>
      <dgm:spPr/>
      <dgm:t>
        <a:bodyPr/>
        <a:lstStyle/>
        <a:p>
          <a:endParaRPr lang="en-US"/>
        </a:p>
      </dgm:t>
    </dgm:pt>
    <dgm:pt modelId="{C387AA67-A44A-4F4C-A75E-334AEF0CC039}">
      <dgm:prSet phldrT="[Text]"/>
      <dgm:spPr/>
      <dgm:t>
        <a:bodyPr/>
        <a:lstStyle/>
        <a:p>
          <a:r>
            <a:rPr lang="en-US" dirty="0"/>
            <a:t>Column Conditioning</a:t>
          </a:r>
        </a:p>
      </dgm:t>
    </dgm:pt>
    <dgm:pt modelId="{40CDC854-13EE-4B09-AFCE-7A69FC833A71}" type="parTrans" cxnId="{9C4ACA7B-9630-4165-8777-6068D261E2CD}">
      <dgm:prSet/>
      <dgm:spPr/>
      <dgm:t>
        <a:bodyPr/>
        <a:lstStyle/>
        <a:p>
          <a:endParaRPr lang="en-US"/>
        </a:p>
      </dgm:t>
    </dgm:pt>
    <dgm:pt modelId="{31AAFDAB-5CE9-4C77-B84B-1A682AB0C4C5}" type="sibTrans" cxnId="{9C4ACA7B-9630-4165-8777-6068D261E2CD}">
      <dgm:prSet/>
      <dgm:spPr/>
      <dgm:t>
        <a:bodyPr/>
        <a:lstStyle/>
        <a:p>
          <a:endParaRPr lang="en-US"/>
        </a:p>
      </dgm:t>
    </dgm:pt>
    <dgm:pt modelId="{CABAD448-9243-45F6-8590-93848B1067E5}">
      <dgm:prSet phldrT="[Text]"/>
      <dgm:spPr/>
      <dgm:t>
        <a:bodyPr/>
        <a:lstStyle/>
        <a:p>
          <a:r>
            <a:rPr lang="en-US" dirty="0"/>
            <a:t>Conditioning of the column with 0.1 M  ammonium chloride</a:t>
          </a:r>
        </a:p>
      </dgm:t>
    </dgm:pt>
    <dgm:pt modelId="{5845CF8C-2F3F-4AF7-93A5-50DDA2C8CFBA}" type="parTrans" cxnId="{4BE92D88-E896-4250-B8BA-DC05494B21E6}">
      <dgm:prSet/>
      <dgm:spPr/>
      <dgm:t>
        <a:bodyPr/>
        <a:lstStyle/>
        <a:p>
          <a:endParaRPr lang="en-US"/>
        </a:p>
      </dgm:t>
    </dgm:pt>
    <dgm:pt modelId="{30B4D8BE-81AA-439B-9070-0E36DB7CCBF5}" type="sibTrans" cxnId="{4BE92D88-E896-4250-B8BA-DC05494B21E6}">
      <dgm:prSet/>
      <dgm:spPr/>
      <dgm:t>
        <a:bodyPr/>
        <a:lstStyle/>
        <a:p>
          <a:endParaRPr lang="en-US"/>
        </a:p>
      </dgm:t>
    </dgm:pt>
    <dgm:pt modelId="{D20E465F-5016-4E95-89DD-48F81176E630}">
      <dgm:prSet phldrT="[Text]"/>
      <dgm:spPr/>
      <dgm:t>
        <a:bodyPr/>
        <a:lstStyle/>
        <a:p>
          <a:r>
            <a:rPr lang="en-US" dirty="0"/>
            <a:t>Elution</a:t>
          </a:r>
        </a:p>
      </dgm:t>
    </dgm:pt>
    <dgm:pt modelId="{ACD7AB88-BCFA-4202-ACE4-EB872147B092}" type="parTrans" cxnId="{EB156F05-98AF-4B95-9179-BF235B35B835}">
      <dgm:prSet/>
      <dgm:spPr/>
      <dgm:t>
        <a:bodyPr/>
        <a:lstStyle/>
        <a:p>
          <a:endParaRPr lang="en-US"/>
        </a:p>
      </dgm:t>
    </dgm:pt>
    <dgm:pt modelId="{990AC5B2-7DEC-4DEB-B734-063F2A291D75}" type="sibTrans" cxnId="{EB156F05-98AF-4B95-9179-BF235B35B835}">
      <dgm:prSet/>
      <dgm:spPr/>
      <dgm:t>
        <a:bodyPr/>
        <a:lstStyle/>
        <a:p>
          <a:endParaRPr lang="en-US"/>
        </a:p>
      </dgm:t>
    </dgm:pt>
    <dgm:pt modelId="{AADD0C6C-0D67-4FDD-A3D4-AAF30ABAF6A7}">
      <dgm:prSet phldrT="[Text]"/>
      <dgm:spPr/>
      <dgm:t>
        <a:bodyPr/>
        <a:lstStyle/>
        <a:p>
          <a:r>
            <a:rPr lang="en-US" dirty="0"/>
            <a:t>Elution will be carried out with 0.1-0.5 M a-HIBA </a:t>
          </a:r>
        </a:p>
      </dgm:t>
    </dgm:pt>
    <dgm:pt modelId="{3D2B0DA8-F0CD-46FC-B4D8-89D28BCBD3B1}" type="parTrans" cxnId="{B79C64F5-2712-4DB2-A5DE-164F3DEE9A7A}">
      <dgm:prSet/>
      <dgm:spPr/>
      <dgm:t>
        <a:bodyPr/>
        <a:lstStyle/>
        <a:p>
          <a:endParaRPr lang="en-US"/>
        </a:p>
      </dgm:t>
    </dgm:pt>
    <dgm:pt modelId="{04111527-DDC3-4331-A3E4-B853E5E65706}" type="sibTrans" cxnId="{B79C64F5-2712-4DB2-A5DE-164F3DEE9A7A}">
      <dgm:prSet/>
      <dgm:spPr/>
      <dgm:t>
        <a:bodyPr/>
        <a:lstStyle/>
        <a:p>
          <a:endParaRPr lang="en-US"/>
        </a:p>
      </dgm:t>
    </dgm:pt>
    <dgm:pt modelId="{AD0D2C70-A1BD-438A-BDB0-11B7F3E812B6}">
      <dgm:prSet phldrT="[Text]"/>
      <dgm:spPr/>
      <dgm:t>
        <a:bodyPr/>
        <a:lstStyle/>
        <a:p>
          <a:r>
            <a:rPr lang="en-US" dirty="0"/>
            <a:t>Each drop will be collected for analysis initially for procedure optimization</a:t>
          </a:r>
        </a:p>
      </dgm:t>
    </dgm:pt>
    <dgm:pt modelId="{D2182684-8A9D-43DC-BEBA-5307E2DA889F}" type="parTrans" cxnId="{CFDA41A0-4DFF-48DB-9DE6-959480EFDD2F}">
      <dgm:prSet/>
      <dgm:spPr/>
      <dgm:t>
        <a:bodyPr/>
        <a:lstStyle/>
        <a:p>
          <a:endParaRPr lang="en-US"/>
        </a:p>
      </dgm:t>
    </dgm:pt>
    <dgm:pt modelId="{83B7FDAE-2DF7-4909-9119-F393184EE3A9}" type="sibTrans" cxnId="{CFDA41A0-4DFF-48DB-9DE6-959480EFDD2F}">
      <dgm:prSet/>
      <dgm:spPr/>
      <dgm:t>
        <a:bodyPr/>
        <a:lstStyle/>
        <a:p>
          <a:endParaRPr lang="en-US"/>
        </a:p>
      </dgm:t>
    </dgm:pt>
    <dgm:pt modelId="{4842D6DB-3640-4142-915C-4F1DFF5C3FA9}">
      <dgm:prSet/>
      <dgm:spPr/>
      <dgm:t>
        <a:bodyPr/>
        <a:lstStyle/>
        <a:p>
          <a:r>
            <a:rPr lang="en-US" dirty="0"/>
            <a:t>Spectroscopy</a:t>
          </a:r>
        </a:p>
      </dgm:t>
    </dgm:pt>
    <dgm:pt modelId="{F3CCEB13-FDBC-4988-9406-19D404B19A15}" type="parTrans" cxnId="{DAD8E8DA-C008-478B-960E-1BD45A3DB8BB}">
      <dgm:prSet/>
      <dgm:spPr/>
      <dgm:t>
        <a:bodyPr/>
        <a:lstStyle/>
        <a:p>
          <a:endParaRPr lang="en-US"/>
        </a:p>
      </dgm:t>
    </dgm:pt>
    <dgm:pt modelId="{2390E22C-33AB-46E3-B6FE-1CBD9F8972B4}" type="sibTrans" cxnId="{DAD8E8DA-C008-478B-960E-1BD45A3DB8BB}">
      <dgm:prSet/>
      <dgm:spPr/>
      <dgm:t>
        <a:bodyPr/>
        <a:lstStyle/>
        <a:p>
          <a:endParaRPr lang="en-US"/>
        </a:p>
      </dgm:t>
    </dgm:pt>
    <dgm:pt modelId="{62DD406F-6142-48EC-89CE-792F89006F99}">
      <dgm:prSet/>
      <dgm:spPr/>
      <dgm:t>
        <a:bodyPr/>
        <a:lstStyle/>
        <a:p>
          <a:r>
            <a:rPr lang="en-US" dirty="0"/>
            <a:t>Shipping</a:t>
          </a:r>
        </a:p>
      </dgm:t>
    </dgm:pt>
    <dgm:pt modelId="{31101942-D9A4-4C74-8475-B88145FE9305}" type="parTrans" cxnId="{6657911D-1D22-4A9C-88AB-66AFA782E2C3}">
      <dgm:prSet/>
      <dgm:spPr/>
      <dgm:t>
        <a:bodyPr/>
        <a:lstStyle/>
        <a:p>
          <a:endParaRPr lang="en-US"/>
        </a:p>
      </dgm:t>
    </dgm:pt>
    <dgm:pt modelId="{8908F24D-70D6-4EF0-AB05-EAA46BC12A02}" type="sibTrans" cxnId="{6657911D-1D22-4A9C-88AB-66AFA782E2C3}">
      <dgm:prSet/>
      <dgm:spPr/>
      <dgm:t>
        <a:bodyPr/>
        <a:lstStyle/>
        <a:p>
          <a:endParaRPr lang="en-US"/>
        </a:p>
      </dgm:t>
    </dgm:pt>
    <dgm:pt modelId="{00F7CCE0-74CC-486E-9E92-2E38CEE50DAA}">
      <dgm:prSet/>
      <dgm:spPr/>
      <dgm:t>
        <a:bodyPr/>
        <a:lstStyle/>
        <a:p>
          <a:r>
            <a:rPr lang="en-US" dirty="0"/>
            <a:t>Purified isotope will be shipped to research centers/medical centers.</a:t>
          </a:r>
        </a:p>
      </dgm:t>
    </dgm:pt>
    <dgm:pt modelId="{48170D81-EA0C-492F-B662-628D52FCCFE5}" type="parTrans" cxnId="{2D60CBC0-59A6-427C-B702-838B55AA704B}">
      <dgm:prSet/>
      <dgm:spPr/>
      <dgm:t>
        <a:bodyPr/>
        <a:lstStyle/>
        <a:p>
          <a:endParaRPr lang="en-US"/>
        </a:p>
      </dgm:t>
    </dgm:pt>
    <dgm:pt modelId="{26CBF0D3-36F0-48F1-962D-FA6D43F74A5A}" type="sibTrans" cxnId="{2D60CBC0-59A6-427C-B702-838B55AA704B}">
      <dgm:prSet/>
      <dgm:spPr/>
      <dgm:t>
        <a:bodyPr/>
        <a:lstStyle/>
        <a:p>
          <a:endParaRPr lang="en-US"/>
        </a:p>
      </dgm:t>
    </dgm:pt>
    <dgm:pt modelId="{6BDE4474-88CC-4345-BEE4-4F1FEE9D5084}">
      <dgm:prSet/>
      <dgm:spPr/>
      <dgm:t>
        <a:bodyPr/>
        <a:lstStyle/>
        <a:p>
          <a:endParaRPr lang="en-US" dirty="0"/>
        </a:p>
      </dgm:t>
    </dgm:pt>
    <dgm:pt modelId="{793820BC-3567-454F-863D-078E4AA60046}" type="parTrans" cxnId="{FB10EC35-DBC6-4DB2-895E-247303A46C3B}">
      <dgm:prSet/>
      <dgm:spPr/>
      <dgm:t>
        <a:bodyPr/>
        <a:lstStyle/>
        <a:p>
          <a:endParaRPr lang="en-US"/>
        </a:p>
      </dgm:t>
    </dgm:pt>
    <dgm:pt modelId="{387A0403-97F6-4E0B-8100-916E735F0436}" type="sibTrans" cxnId="{FB10EC35-DBC6-4DB2-895E-247303A46C3B}">
      <dgm:prSet/>
      <dgm:spPr/>
      <dgm:t>
        <a:bodyPr/>
        <a:lstStyle/>
        <a:p>
          <a:endParaRPr lang="en-US"/>
        </a:p>
      </dgm:t>
    </dgm:pt>
    <dgm:pt modelId="{A7EC260F-9E3E-486E-BA26-1CBF7122D524}">
      <dgm:prSet phldrT="[Text]"/>
      <dgm:spPr/>
      <dgm:t>
        <a:bodyPr/>
        <a:lstStyle/>
        <a:p>
          <a:endParaRPr lang="en-US" dirty="0"/>
        </a:p>
      </dgm:t>
    </dgm:pt>
    <dgm:pt modelId="{D0E6056C-10DF-4D4B-A779-9BEBFC68220D}" type="parTrans" cxnId="{E96C1312-D971-46DD-89AA-855E528D0636}">
      <dgm:prSet/>
      <dgm:spPr/>
      <dgm:t>
        <a:bodyPr/>
        <a:lstStyle/>
        <a:p>
          <a:endParaRPr lang="en-US"/>
        </a:p>
      </dgm:t>
    </dgm:pt>
    <dgm:pt modelId="{8C2DC73D-DCA5-4535-B74C-99121AA9E4C5}" type="sibTrans" cxnId="{E96C1312-D971-46DD-89AA-855E528D0636}">
      <dgm:prSet/>
      <dgm:spPr/>
      <dgm:t>
        <a:bodyPr/>
        <a:lstStyle/>
        <a:p>
          <a:endParaRPr lang="en-US"/>
        </a:p>
      </dgm:t>
    </dgm:pt>
    <dgm:pt modelId="{931FE6E0-BECC-426B-AFDF-775382AFBCAB}">
      <dgm:prSet phldrT="[Text]"/>
      <dgm:spPr/>
      <dgm:t>
        <a:bodyPr/>
        <a:lstStyle/>
        <a:p>
          <a:endParaRPr lang="en-US" dirty="0"/>
        </a:p>
      </dgm:t>
    </dgm:pt>
    <dgm:pt modelId="{BDDC0006-32D8-41D2-9EEE-31292FEAA722}" type="parTrans" cxnId="{00CAFC4A-E833-47E9-997A-7E38766A00CD}">
      <dgm:prSet/>
      <dgm:spPr/>
      <dgm:t>
        <a:bodyPr/>
        <a:lstStyle/>
        <a:p>
          <a:endParaRPr lang="en-US"/>
        </a:p>
      </dgm:t>
    </dgm:pt>
    <dgm:pt modelId="{5ABD6E15-4DA4-4957-8203-10A7F784B40A}" type="sibTrans" cxnId="{00CAFC4A-E833-47E9-997A-7E38766A00CD}">
      <dgm:prSet/>
      <dgm:spPr/>
      <dgm:t>
        <a:bodyPr/>
        <a:lstStyle/>
        <a:p>
          <a:endParaRPr lang="en-US"/>
        </a:p>
      </dgm:t>
    </dgm:pt>
    <dgm:pt modelId="{529C15C9-F413-469E-935F-B1DFBA8FD980}">
      <dgm:prSet/>
      <dgm:spPr/>
      <dgm:t>
        <a:bodyPr/>
        <a:lstStyle/>
        <a:p>
          <a:endParaRPr lang="en-US" dirty="0"/>
        </a:p>
      </dgm:t>
    </dgm:pt>
    <dgm:pt modelId="{E82F65F9-313B-41D1-9F31-5F627B322011}" type="parTrans" cxnId="{02CD7863-FDA1-43EB-B299-5471093EAD94}">
      <dgm:prSet/>
      <dgm:spPr/>
      <dgm:t>
        <a:bodyPr/>
        <a:lstStyle/>
        <a:p>
          <a:endParaRPr lang="en-US"/>
        </a:p>
      </dgm:t>
    </dgm:pt>
    <dgm:pt modelId="{955EFCAF-3144-4CD9-B526-DC70533DF08A}" type="sibTrans" cxnId="{02CD7863-FDA1-43EB-B299-5471093EAD94}">
      <dgm:prSet/>
      <dgm:spPr/>
      <dgm:t>
        <a:bodyPr/>
        <a:lstStyle/>
        <a:p>
          <a:endParaRPr lang="en-US"/>
        </a:p>
      </dgm:t>
    </dgm:pt>
    <dgm:pt modelId="{FF37A045-DC87-4B29-823C-164C96D178C8}">
      <dgm:prSet/>
      <dgm:spPr/>
      <dgm:t>
        <a:bodyPr/>
        <a:lstStyle/>
        <a:p>
          <a:endParaRPr lang="en-US" dirty="0"/>
        </a:p>
      </dgm:t>
    </dgm:pt>
    <dgm:pt modelId="{029E6A98-A0EC-4020-B499-961D8EDD26D2}" type="parTrans" cxnId="{DD4AA2F8-4548-4805-B7C8-DBFA24EDF9BF}">
      <dgm:prSet/>
      <dgm:spPr/>
      <dgm:t>
        <a:bodyPr/>
        <a:lstStyle/>
        <a:p>
          <a:endParaRPr lang="en-US"/>
        </a:p>
      </dgm:t>
    </dgm:pt>
    <dgm:pt modelId="{52471947-5F34-4A84-9B60-5BA2702CFDD6}" type="sibTrans" cxnId="{DD4AA2F8-4548-4805-B7C8-DBFA24EDF9BF}">
      <dgm:prSet/>
      <dgm:spPr/>
      <dgm:t>
        <a:bodyPr/>
        <a:lstStyle/>
        <a:p>
          <a:endParaRPr lang="en-US"/>
        </a:p>
      </dgm:t>
    </dgm:pt>
    <dgm:pt modelId="{40249634-EF0B-489B-AB8B-04D0276976BA}">
      <dgm:prSet/>
      <dgm:spPr/>
      <dgm:t>
        <a:bodyPr/>
        <a:lstStyle/>
        <a:p>
          <a:endParaRPr lang="en-US" dirty="0"/>
        </a:p>
      </dgm:t>
    </dgm:pt>
    <dgm:pt modelId="{000868C9-B174-4375-BD11-C5B769B395B1}" type="parTrans" cxnId="{F7052EDB-2A72-4358-A104-83FEF67094DB}">
      <dgm:prSet/>
      <dgm:spPr/>
      <dgm:t>
        <a:bodyPr/>
        <a:lstStyle/>
        <a:p>
          <a:endParaRPr lang="en-US"/>
        </a:p>
      </dgm:t>
    </dgm:pt>
    <dgm:pt modelId="{5285C700-B6E6-4243-85DF-5F2F1B13BE68}" type="sibTrans" cxnId="{F7052EDB-2A72-4358-A104-83FEF67094DB}">
      <dgm:prSet/>
      <dgm:spPr/>
      <dgm:t>
        <a:bodyPr/>
        <a:lstStyle/>
        <a:p>
          <a:endParaRPr lang="en-US"/>
        </a:p>
      </dgm:t>
    </dgm:pt>
    <dgm:pt modelId="{5E7B19A6-D50A-42E6-8C61-CA61ED3270A7}">
      <dgm:prSet/>
      <dgm:spPr/>
      <dgm:t>
        <a:bodyPr/>
        <a:lstStyle/>
        <a:p>
          <a:r>
            <a:rPr lang="en-US" dirty="0"/>
            <a:t>Spectroscopy will measure the  efficiency of the separation</a:t>
          </a:r>
        </a:p>
      </dgm:t>
    </dgm:pt>
    <dgm:pt modelId="{6154F460-CBBB-4CC6-B7FB-282265F47786}" type="parTrans" cxnId="{514A874F-1ED6-403B-982D-3ADC7085242F}">
      <dgm:prSet/>
      <dgm:spPr/>
      <dgm:t>
        <a:bodyPr/>
        <a:lstStyle/>
        <a:p>
          <a:endParaRPr lang="en-US"/>
        </a:p>
      </dgm:t>
    </dgm:pt>
    <dgm:pt modelId="{3BC9A91C-AFE4-4404-BBA4-9289FA4D8A9E}" type="sibTrans" cxnId="{514A874F-1ED6-403B-982D-3ADC7085242F}">
      <dgm:prSet/>
      <dgm:spPr/>
      <dgm:t>
        <a:bodyPr/>
        <a:lstStyle/>
        <a:p>
          <a:endParaRPr lang="en-US"/>
        </a:p>
      </dgm:t>
    </dgm:pt>
    <dgm:pt modelId="{A778C206-ABB8-48CA-86B5-5A719EDB7D0F}">
      <dgm:prSet phldrT="[Text]"/>
      <dgm:spPr/>
      <dgm:t>
        <a:bodyPr/>
        <a:lstStyle/>
        <a:p>
          <a:r>
            <a:rPr lang="en-US" dirty="0"/>
            <a:t>Pour the dissolved activity into the column</a:t>
          </a:r>
        </a:p>
      </dgm:t>
    </dgm:pt>
    <dgm:pt modelId="{5DBE1DC8-1670-4F51-9396-BBD01846769F}" type="parTrans" cxnId="{4B52B2FD-1672-4F20-8443-523C60A86F70}">
      <dgm:prSet/>
      <dgm:spPr/>
      <dgm:t>
        <a:bodyPr/>
        <a:lstStyle/>
        <a:p>
          <a:endParaRPr lang="en-US"/>
        </a:p>
      </dgm:t>
    </dgm:pt>
    <dgm:pt modelId="{A53B03BB-2A47-4B95-9E1A-611FD4AC4660}" type="sibTrans" cxnId="{4B52B2FD-1672-4F20-8443-523C60A86F70}">
      <dgm:prSet/>
      <dgm:spPr/>
      <dgm:t>
        <a:bodyPr/>
        <a:lstStyle/>
        <a:p>
          <a:endParaRPr lang="en-US"/>
        </a:p>
      </dgm:t>
    </dgm:pt>
    <dgm:pt modelId="{3DC05935-9913-482F-BF75-5789293CBC36}">
      <dgm:prSet phldrT="[Text]"/>
      <dgm:spPr/>
      <dgm:t>
        <a:bodyPr/>
        <a:lstStyle/>
        <a:p>
          <a:endParaRPr lang="en-US" dirty="0"/>
        </a:p>
      </dgm:t>
    </dgm:pt>
    <dgm:pt modelId="{87C5F898-30FE-4E03-BA49-A501E67BF682}" type="parTrans" cxnId="{B071706A-493F-433B-AF2E-732F42C1E76C}">
      <dgm:prSet/>
      <dgm:spPr/>
      <dgm:t>
        <a:bodyPr/>
        <a:lstStyle/>
        <a:p>
          <a:endParaRPr lang="en-US"/>
        </a:p>
      </dgm:t>
    </dgm:pt>
    <dgm:pt modelId="{4DB511BE-8586-49A9-8A1D-9799B79ADE30}" type="sibTrans" cxnId="{B071706A-493F-433B-AF2E-732F42C1E76C}">
      <dgm:prSet/>
      <dgm:spPr/>
      <dgm:t>
        <a:bodyPr/>
        <a:lstStyle/>
        <a:p>
          <a:endParaRPr lang="en-US"/>
        </a:p>
      </dgm:t>
    </dgm:pt>
    <dgm:pt modelId="{896F8AA3-CBF0-426C-ACE3-72FE82C53E25}" type="pres">
      <dgm:prSet presAssocID="{6F68C0AF-744D-4796-B095-4CFC7E3BF4FC}" presName="Name0" presStyleCnt="0">
        <dgm:presLayoutVars>
          <dgm:dir/>
          <dgm:animLvl val="lvl"/>
          <dgm:resizeHandles val="exact"/>
        </dgm:presLayoutVars>
      </dgm:prSet>
      <dgm:spPr/>
    </dgm:pt>
    <dgm:pt modelId="{E3E06AD3-D043-4629-8104-AE467DCB3862}" type="pres">
      <dgm:prSet presAssocID="{6F68C0AF-744D-4796-B095-4CFC7E3BF4FC}" presName="tSp" presStyleCnt="0"/>
      <dgm:spPr/>
    </dgm:pt>
    <dgm:pt modelId="{7DD8B3A5-552D-46F7-BF3E-1B36230FDF55}" type="pres">
      <dgm:prSet presAssocID="{6F68C0AF-744D-4796-B095-4CFC7E3BF4FC}" presName="bSp" presStyleCnt="0"/>
      <dgm:spPr/>
    </dgm:pt>
    <dgm:pt modelId="{101B4355-DD82-4E2C-8D81-CF32EC9E4319}" type="pres">
      <dgm:prSet presAssocID="{6F68C0AF-744D-4796-B095-4CFC7E3BF4FC}" presName="process" presStyleCnt="0"/>
      <dgm:spPr/>
    </dgm:pt>
    <dgm:pt modelId="{1F50C504-F142-43C3-8AA5-D3A0FD8088D8}" type="pres">
      <dgm:prSet presAssocID="{C4CC90A2-670B-46E4-B438-2BA0FD4BD727}" presName="composite1" presStyleCnt="0"/>
      <dgm:spPr/>
    </dgm:pt>
    <dgm:pt modelId="{99E879EB-0563-41B4-933C-84AE02A71F82}" type="pres">
      <dgm:prSet presAssocID="{C4CC90A2-670B-46E4-B438-2BA0FD4BD727}" presName="dummyNode1" presStyleLbl="node1" presStyleIdx="0" presStyleCnt="5"/>
      <dgm:spPr/>
    </dgm:pt>
    <dgm:pt modelId="{FBB5F3C9-D08D-4EF8-9D78-F0FFC8B65D24}" type="pres">
      <dgm:prSet presAssocID="{C4CC90A2-670B-46E4-B438-2BA0FD4BD727}" presName="childNode1" presStyleLbl="bgAcc1" presStyleIdx="0" presStyleCnt="5">
        <dgm:presLayoutVars>
          <dgm:bulletEnabled val="1"/>
        </dgm:presLayoutVars>
      </dgm:prSet>
      <dgm:spPr/>
    </dgm:pt>
    <dgm:pt modelId="{084C8462-3603-4062-BB34-E42BD0435104}" type="pres">
      <dgm:prSet presAssocID="{C4CC90A2-670B-46E4-B438-2BA0FD4BD727}" presName="childNode1tx" presStyleLbl="bgAcc1" presStyleIdx="0" presStyleCnt="5">
        <dgm:presLayoutVars>
          <dgm:bulletEnabled val="1"/>
        </dgm:presLayoutVars>
      </dgm:prSet>
      <dgm:spPr/>
    </dgm:pt>
    <dgm:pt modelId="{C0DE8166-ABFF-42BF-BBA1-1E1D8AADD94A}" type="pres">
      <dgm:prSet presAssocID="{C4CC90A2-670B-46E4-B438-2BA0FD4BD727}" presName="parentNode1" presStyleLbl="node1" presStyleIdx="0" presStyleCnt="5">
        <dgm:presLayoutVars>
          <dgm:chMax val="1"/>
          <dgm:bulletEnabled val="1"/>
        </dgm:presLayoutVars>
      </dgm:prSet>
      <dgm:spPr/>
    </dgm:pt>
    <dgm:pt modelId="{3BD8D1E0-19BD-4C72-A23B-B07C07352993}" type="pres">
      <dgm:prSet presAssocID="{C4CC90A2-670B-46E4-B438-2BA0FD4BD727}" presName="connSite1" presStyleCnt="0"/>
      <dgm:spPr/>
    </dgm:pt>
    <dgm:pt modelId="{4FA131C1-D936-496A-ABE1-6DCF32A26D7F}" type="pres">
      <dgm:prSet presAssocID="{E6422A20-E524-43EA-8163-D745DFAB0AD5}" presName="Name9" presStyleLbl="sibTrans2D1" presStyleIdx="0" presStyleCnt="4"/>
      <dgm:spPr/>
    </dgm:pt>
    <dgm:pt modelId="{098E7354-8EE5-4CF7-A344-4B4812ABBFFF}" type="pres">
      <dgm:prSet presAssocID="{C387AA67-A44A-4F4C-A75E-334AEF0CC039}" presName="composite2" presStyleCnt="0"/>
      <dgm:spPr/>
    </dgm:pt>
    <dgm:pt modelId="{183C8966-EE70-4813-B590-F03B8613D7C5}" type="pres">
      <dgm:prSet presAssocID="{C387AA67-A44A-4F4C-A75E-334AEF0CC039}" presName="dummyNode2" presStyleLbl="node1" presStyleIdx="0" presStyleCnt="5"/>
      <dgm:spPr/>
    </dgm:pt>
    <dgm:pt modelId="{49D6A1A1-F9D6-461B-BBD4-6F73DE40355B}" type="pres">
      <dgm:prSet presAssocID="{C387AA67-A44A-4F4C-A75E-334AEF0CC039}" presName="childNode2" presStyleLbl="bgAcc1" presStyleIdx="1" presStyleCnt="5">
        <dgm:presLayoutVars>
          <dgm:bulletEnabled val="1"/>
        </dgm:presLayoutVars>
      </dgm:prSet>
      <dgm:spPr/>
    </dgm:pt>
    <dgm:pt modelId="{D6807C08-EC9F-4D22-8A4F-BEA955AD5E05}" type="pres">
      <dgm:prSet presAssocID="{C387AA67-A44A-4F4C-A75E-334AEF0CC039}" presName="childNode2tx" presStyleLbl="bgAcc1" presStyleIdx="1" presStyleCnt="5">
        <dgm:presLayoutVars>
          <dgm:bulletEnabled val="1"/>
        </dgm:presLayoutVars>
      </dgm:prSet>
      <dgm:spPr/>
    </dgm:pt>
    <dgm:pt modelId="{A23EFE71-DA85-4A03-ADD2-D096E83B814C}" type="pres">
      <dgm:prSet presAssocID="{C387AA67-A44A-4F4C-A75E-334AEF0CC039}" presName="parentNode2" presStyleLbl="node1" presStyleIdx="1" presStyleCnt="5">
        <dgm:presLayoutVars>
          <dgm:chMax val="0"/>
          <dgm:bulletEnabled val="1"/>
        </dgm:presLayoutVars>
      </dgm:prSet>
      <dgm:spPr/>
    </dgm:pt>
    <dgm:pt modelId="{D7BB897C-2C1E-4ADE-92BF-A5933CBA57E9}" type="pres">
      <dgm:prSet presAssocID="{C387AA67-A44A-4F4C-A75E-334AEF0CC039}" presName="connSite2" presStyleCnt="0"/>
      <dgm:spPr/>
    </dgm:pt>
    <dgm:pt modelId="{0DBE8A57-4C7C-4FB6-A190-CA0E3916E470}" type="pres">
      <dgm:prSet presAssocID="{31AAFDAB-5CE9-4C77-B84B-1A682AB0C4C5}" presName="Name18" presStyleLbl="sibTrans2D1" presStyleIdx="1" presStyleCnt="4"/>
      <dgm:spPr/>
    </dgm:pt>
    <dgm:pt modelId="{A7458642-98BF-4732-8C54-D8E7759E675A}" type="pres">
      <dgm:prSet presAssocID="{D20E465F-5016-4E95-89DD-48F81176E630}" presName="composite1" presStyleCnt="0"/>
      <dgm:spPr/>
    </dgm:pt>
    <dgm:pt modelId="{33600CF7-B161-4C48-AB79-3EC22AA193AC}" type="pres">
      <dgm:prSet presAssocID="{D20E465F-5016-4E95-89DD-48F81176E630}" presName="dummyNode1" presStyleLbl="node1" presStyleIdx="1" presStyleCnt="5"/>
      <dgm:spPr/>
    </dgm:pt>
    <dgm:pt modelId="{109E1B59-B491-464F-BEEF-3E0B89FA2F0D}" type="pres">
      <dgm:prSet presAssocID="{D20E465F-5016-4E95-89DD-48F81176E630}" presName="childNode1" presStyleLbl="bgAcc1" presStyleIdx="2" presStyleCnt="5">
        <dgm:presLayoutVars>
          <dgm:bulletEnabled val="1"/>
        </dgm:presLayoutVars>
      </dgm:prSet>
      <dgm:spPr/>
    </dgm:pt>
    <dgm:pt modelId="{988013D7-0566-4F4A-992B-4AE2A768A800}" type="pres">
      <dgm:prSet presAssocID="{D20E465F-5016-4E95-89DD-48F81176E630}" presName="childNode1tx" presStyleLbl="bgAcc1" presStyleIdx="2" presStyleCnt="5">
        <dgm:presLayoutVars>
          <dgm:bulletEnabled val="1"/>
        </dgm:presLayoutVars>
      </dgm:prSet>
      <dgm:spPr/>
    </dgm:pt>
    <dgm:pt modelId="{9DC4966D-407C-42A1-86C7-177A135ABD68}" type="pres">
      <dgm:prSet presAssocID="{D20E465F-5016-4E95-89DD-48F81176E630}" presName="parentNode1" presStyleLbl="node1" presStyleIdx="2" presStyleCnt="5">
        <dgm:presLayoutVars>
          <dgm:chMax val="1"/>
          <dgm:bulletEnabled val="1"/>
        </dgm:presLayoutVars>
      </dgm:prSet>
      <dgm:spPr/>
    </dgm:pt>
    <dgm:pt modelId="{7A882385-A508-49F7-8565-3B70824DC0FA}" type="pres">
      <dgm:prSet presAssocID="{D20E465F-5016-4E95-89DD-48F81176E630}" presName="connSite1" presStyleCnt="0"/>
      <dgm:spPr/>
    </dgm:pt>
    <dgm:pt modelId="{A6EEFAC5-92AE-4450-93DA-D3552AA5BB53}" type="pres">
      <dgm:prSet presAssocID="{990AC5B2-7DEC-4DEB-B734-063F2A291D75}" presName="Name9" presStyleLbl="sibTrans2D1" presStyleIdx="2" presStyleCnt="4"/>
      <dgm:spPr/>
    </dgm:pt>
    <dgm:pt modelId="{F1F4C03F-C17D-4136-A079-B78C8320908C}" type="pres">
      <dgm:prSet presAssocID="{4842D6DB-3640-4142-915C-4F1DFF5C3FA9}" presName="composite2" presStyleCnt="0"/>
      <dgm:spPr/>
    </dgm:pt>
    <dgm:pt modelId="{565474BE-4C28-4E48-8A2F-CBBD398E49D0}" type="pres">
      <dgm:prSet presAssocID="{4842D6DB-3640-4142-915C-4F1DFF5C3FA9}" presName="dummyNode2" presStyleLbl="node1" presStyleIdx="2" presStyleCnt="5"/>
      <dgm:spPr/>
    </dgm:pt>
    <dgm:pt modelId="{69930F03-52CE-4D4F-8A94-43949F10E3D6}" type="pres">
      <dgm:prSet presAssocID="{4842D6DB-3640-4142-915C-4F1DFF5C3FA9}" presName="childNode2" presStyleLbl="bgAcc1" presStyleIdx="3" presStyleCnt="5">
        <dgm:presLayoutVars>
          <dgm:bulletEnabled val="1"/>
        </dgm:presLayoutVars>
      </dgm:prSet>
      <dgm:spPr/>
    </dgm:pt>
    <dgm:pt modelId="{98FEC7F2-8D5D-44C0-A6EC-0AB75C49BCCB}" type="pres">
      <dgm:prSet presAssocID="{4842D6DB-3640-4142-915C-4F1DFF5C3FA9}" presName="childNode2tx" presStyleLbl="bgAcc1" presStyleIdx="3" presStyleCnt="5">
        <dgm:presLayoutVars>
          <dgm:bulletEnabled val="1"/>
        </dgm:presLayoutVars>
      </dgm:prSet>
      <dgm:spPr/>
    </dgm:pt>
    <dgm:pt modelId="{7B6A97B3-8EEA-49E9-9422-A2D6D7BE4B4B}" type="pres">
      <dgm:prSet presAssocID="{4842D6DB-3640-4142-915C-4F1DFF5C3FA9}" presName="parentNode2" presStyleLbl="node1" presStyleIdx="3" presStyleCnt="5">
        <dgm:presLayoutVars>
          <dgm:chMax val="0"/>
          <dgm:bulletEnabled val="1"/>
        </dgm:presLayoutVars>
      </dgm:prSet>
      <dgm:spPr/>
    </dgm:pt>
    <dgm:pt modelId="{117A6BFC-CF1F-415D-9EBB-994BD21B8217}" type="pres">
      <dgm:prSet presAssocID="{4842D6DB-3640-4142-915C-4F1DFF5C3FA9}" presName="connSite2" presStyleCnt="0"/>
      <dgm:spPr/>
    </dgm:pt>
    <dgm:pt modelId="{CF7269E8-0787-4489-AAA8-765E1D1AC1EF}" type="pres">
      <dgm:prSet presAssocID="{2390E22C-33AB-46E3-B6FE-1CBD9F8972B4}" presName="Name18" presStyleLbl="sibTrans2D1" presStyleIdx="3" presStyleCnt="4"/>
      <dgm:spPr/>
    </dgm:pt>
    <dgm:pt modelId="{3E974812-3586-4D62-9C6E-0B9B3DD5D353}" type="pres">
      <dgm:prSet presAssocID="{62DD406F-6142-48EC-89CE-792F89006F99}" presName="composite1" presStyleCnt="0"/>
      <dgm:spPr/>
    </dgm:pt>
    <dgm:pt modelId="{8A8739D9-FF18-46A0-9675-61B592C86345}" type="pres">
      <dgm:prSet presAssocID="{62DD406F-6142-48EC-89CE-792F89006F99}" presName="dummyNode1" presStyleLbl="node1" presStyleIdx="3" presStyleCnt="5"/>
      <dgm:spPr/>
    </dgm:pt>
    <dgm:pt modelId="{4D8379FD-0530-400E-80D9-0505DF92C9A9}" type="pres">
      <dgm:prSet presAssocID="{62DD406F-6142-48EC-89CE-792F89006F99}" presName="childNode1" presStyleLbl="bgAcc1" presStyleIdx="4" presStyleCnt="5">
        <dgm:presLayoutVars>
          <dgm:bulletEnabled val="1"/>
        </dgm:presLayoutVars>
      </dgm:prSet>
      <dgm:spPr/>
    </dgm:pt>
    <dgm:pt modelId="{B6495D9D-A8FD-487F-A702-A74748CED173}" type="pres">
      <dgm:prSet presAssocID="{62DD406F-6142-48EC-89CE-792F89006F99}" presName="childNode1tx" presStyleLbl="bgAcc1" presStyleIdx="4" presStyleCnt="5">
        <dgm:presLayoutVars>
          <dgm:bulletEnabled val="1"/>
        </dgm:presLayoutVars>
      </dgm:prSet>
      <dgm:spPr/>
    </dgm:pt>
    <dgm:pt modelId="{14DA1E98-A1B1-49EB-918B-E0CB68DEA4F9}" type="pres">
      <dgm:prSet presAssocID="{62DD406F-6142-48EC-89CE-792F89006F99}" presName="parentNode1" presStyleLbl="node1" presStyleIdx="4" presStyleCnt="5">
        <dgm:presLayoutVars>
          <dgm:chMax val="1"/>
          <dgm:bulletEnabled val="1"/>
        </dgm:presLayoutVars>
      </dgm:prSet>
      <dgm:spPr/>
    </dgm:pt>
    <dgm:pt modelId="{8C0CAB99-2B78-4697-BAE2-B16B07EF1A9C}" type="pres">
      <dgm:prSet presAssocID="{62DD406F-6142-48EC-89CE-792F89006F99}" presName="connSite1" presStyleCnt="0"/>
      <dgm:spPr/>
    </dgm:pt>
  </dgm:ptLst>
  <dgm:cxnLst>
    <dgm:cxn modelId="{EB156F05-98AF-4B95-9179-BF235B35B835}" srcId="{6F68C0AF-744D-4796-B095-4CFC7E3BF4FC}" destId="{D20E465F-5016-4E95-89DD-48F81176E630}" srcOrd="2" destOrd="0" parTransId="{ACD7AB88-BCFA-4202-ACE4-EB872147B092}" sibTransId="{990AC5B2-7DEC-4DEB-B734-063F2A291D75}"/>
    <dgm:cxn modelId="{3231870B-E24F-430E-9517-BA65E82B90D3}" type="presOf" srcId="{AADD0C6C-0D67-4FDD-A3D4-AAF30ABAF6A7}" destId="{988013D7-0566-4F4A-992B-4AE2A768A800}" srcOrd="1" destOrd="0" presId="urn:microsoft.com/office/officeart/2005/8/layout/hProcess4"/>
    <dgm:cxn modelId="{E96C1312-D971-46DD-89AA-855E528D0636}" srcId="{C4CC90A2-670B-46E4-B438-2BA0FD4BD727}" destId="{A7EC260F-9E3E-486E-BA26-1CBF7122D524}" srcOrd="1" destOrd="0" parTransId="{D0E6056C-10DF-4D4B-A779-9BEBFC68220D}" sibTransId="{8C2DC73D-DCA5-4535-B74C-99121AA9E4C5}"/>
    <dgm:cxn modelId="{4013AB13-CADF-4B72-A5B0-1340970BF7AD}" type="presOf" srcId="{62DD406F-6142-48EC-89CE-792F89006F99}" destId="{14DA1E98-A1B1-49EB-918B-E0CB68DEA4F9}" srcOrd="0" destOrd="0" presId="urn:microsoft.com/office/officeart/2005/8/layout/hProcess4"/>
    <dgm:cxn modelId="{71193616-DC9B-462B-B032-D45550B3788B}" type="presOf" srcId="{990AC5B2-7DEC-4DEB-B734-063F2A291D75}" destId="{A6EEFAC5-92AE-4450-93DA-D3552AA5BB53}" srcOrd="0" destOrd="0" presId="urn:microsoft.com/office/officeart/2005/8/layout/hProcess4"/>
    <dgm:cxn modelId="{CEE1FF19-FA53-46D6-8A77-ED90CDF60747}" type="presOf" srcId="{A7EC260F-9E3E-486E-BA26-1CBF7122D524}" destId="{084C8462-3603-4062-BB34-E42BD0435104}" srcOrd="1" destOrd="1" presId="urn:microsoft.com/office/officeart/2005/8/layout/hProcess4"/>
    <dgm:cxn modelId="{6657911D-1D22-4A9C-88AB-66AFA782E2C3}" srcId="{6F68C0AF-744D-4796-B095-4CFC7E3BF4FC}" destId="{62DD406F-6142-48EC-89CE-792F89006F99}" srcOrd="4" destOrd="0" parTransId="{31101942-D9A4-4C74-8475-B88145FE9305}" sibTransId="{8908F24D-70D6-4EF0-AB05-EAA46BC12A02}"/>
    <dgm:cxn modelId="{F2580320-4884-4E31-826A-63B4EB0A8A20}" type="presOf" srcId="{6BDE4474-88CC-4345-BEE4-4F1FEE9D5084}" destId="{98FEC7F2-8D5D-44C0-A6EC-0AB75C49BCCB}" srcOrd="1" destOrd="2" presId="urn:microsoft.com/office/officeart/2005/8/layout/hProcess4"/>
    <dgm:cxn modelId="{0CE90224-28DF-4918-99D3-6BD5EDC92C35}" type="presOf" srcId="{529C15C9-F413-469E-935F-B1DFBA8FD980}" destId="{4D8379FD-0530-400E-80D9-0505DF92C9A9}" srcOrd="0" destOrd="0" presId="urn:microsoft.com/office/officeart/2005/8/layout/hProcess4"/>
    <dgm:cxn modelId="{4586072E-D805-44E3-B121-F7E2B76E634F}" type="presOf" srcId="{3DC05935-9913-482F-BF75-5789293CBC36}" destId="{D6807C08-EC9F-4D22-8A4F-BEA955AD5E05}" srcOrd="1" destOrd="1" presId="urn:microsoft.com/office/officeart/2005/8/layout/hProcess4"/>
    <dgm:cxn modelId="{FB10EC35-DBC6-4DB2-895E-247303A46C3B}" srcId="{4842D6DB-3640-4142-915C-4F1DFF5C3FA9}" destId="{6BDE4474-88CC-4345-BEE4-4F1FEE9D5084}" srcOrd="2" destOrd="0" parTransId="{793820BC-3567-454F-863D-078E4AA60046}" sibTransId="{387A0403-97F6-4E0B-8100-916E735F0436}"/>
    <dgm:cxn modelId="{14EAFD41-9C86-4813-93F6-1A03E99EACB2}" type="presOf" srcId="{A778C206-ABB8-48CA-86B5-5A719EDB7D0F}" destId="{49D6A1A1-F9D6-461B-BBD4-6F73DE40355B}" srcOrd="0" destOrd="2" presId="urn:microsoft.com/office/officeart/2005/8/layout/hProcess4"/>
    <dgm:cxn modelId="{3BB57442-790E-458F-91EB-28F26993A94C}" type="presOf" srcId="{CABAD448-9243-45F6-8590-93848B1067E5}" destId="{D6807C08-EC9F-4D22-8A4F-BEA955AD5E05}" srcOrd="1" destOrd="0" presId="urn:microsoft.com/office/officeart/2005/8/layout/hProcess4"/>
    <dgm:cxn modelId="{00CAFC4A-E833-47E9-997A-7E38766A00CD}" srcId="{D20E465F-5016-4E95-89DD-48F81176E630}" destId="{931FE6E0-BECC-426B-AFDF-775382AFBCAB}" srcOrd="1" destOrd="0" parTransId="{BDDC0006-32D8-41D2-9EEE-31292FEAA722}" sibTransId="{5ABD6E15-4DA4-4957-8203-10A7F784B40A}"/>
    <dgm:cxn modelId="{514A874F-1ED6-403B-982D-3ADC7085242F}" srcId="{4842D6DB-3640-4142-915C-4F1DFF5C3FA9}" destId="{5E7B19A6-D50A-42E6-8C61-CA61ED3270A7}" srcOrd="1" destOrd="0" parTransId="{6154F460-CBBB-4CC6-B7FB-282265F47786}" sibTransId="{3BC9A91C-AFE4-4404-BBA4-9289FA4D8A9E}"/>
    <dgm:cxn modelId="{D8FB0363-F38A-413F-BAB6-3AEA98B7784B}" type="presOf" srcId="{AD0D2C70-A1BD-438A-BDB0-11B7F3E812B6}" destId="{109E1B59-B491-464F-BEEF-3E0B89FA2F0D}" srcOrd="0" destOrd="2" presId="urn:microsoft.com/office/officeart/2005/8/layout/hProcess4"/>
    <dgm:cxn modelId="{8A874063-281D-45A9-BF08-5DEA3AD14555}" type="presOf" srcId="{647CE336-B479-454E-8775-5529FAE9DA9F}" destId="{FBB5F3C9-D08D-4EF8-9D78-F0FFC8B65D24}" srcOrd="0" destOrd="2" presId="urn:microsoft.com/office/officeart/2005/8/layout/hProcess4"/>
    <dgm:cxn modelId="{C6254663-B924-4703-9AB5-B6A92E4CEFAB}" srcId="{C4CC90A2-670B-46E4-B438-2BA0FD4BD727}" destId="{647CE336-B479-454E-8775-5529FAE9DA9F}" srcOrd="2" destOrd="0" parTransId="{DAD6E48C-5DEB-4404-8BC7-8EB5A9F38919}" sibTransId="{2AA68F2E-86A0-4C07-81F6-56657C099CF5}"/>
    <dgm:cxn modelId="{02CD7863-FDA1-43EB-B299-5471093EAD94}" srcId="{62DD406F-6142-48EC-89CE-792F89006F99}" destId="{529C15C9-F413-469E-935F-B1DFBA8FD980}" srcOrd="0" destOrd="0" parTransId="{E82F65F9-313B-41D1-9F31-5F627B322011}" sibTransId="{955EFCAF-3144-4CD9-B526-DC70533DF08A}"/>
    <dgm:cxn modelId="{341B7265-B121-498A-8CDD-C36AE64D3770}" type="presOf" srcId="{3DC05935-9913-482F-BF75-5789293CBC36}" destId="{49D6A1A1-F9D6-461B-BBD4-6F73DE40355B}" srcOrd="0" destOrd="1" presId="urn:microsoft.com/office/officeart/2005/8/layout/hProcess4"/>
    <dgm:cxn modelId="{2E2AA069-6F10-494C-9E93-41FBCADBA395}" type="presOf" srcId="{647CE336-B479-454E-8775-5529FAE9DA9F}" destId="{084C8462-3603-4062-BB34-E42BD0435104}" srcOrd="1" destOrd="2" presId="urn:microsoft.com/office/officeart/2005/8/layout/hProcess4"/>
    <dgm:cxn modelId="{B071706A-493F-433B-AF2E-732F42C1E76C}" srcId="{C387AA67-A44A-4F4C-A75E-334AEF0CC039}" destId="{3DC05935-9913-482F-BF75-5789293CBC36}" srcOrd="1" destOrd="0" parTransId="{87C5F898-30FE-4E03-BA49-A501E67BF682}" sibTransId="{4DB511BE-8586-49A9-8A1D-9799B79ADE30}"/>
    <dgm:cxn modelId="{4825A270-9904-4CE1-A6B3-56C2D8BFB8C1}" srcId="{6F68C0AF-744D-4796-B095-4CFC7E3BF4FC}" destId="{C4CC90A2-670B-46E4-B438-2BA0FD4BD727}" srcOrd="0" destOrd="0" parTransId="{898C6A72-7AE7-4963-8C70-74BEFD24AEEA}" sibTransId="{E6422A20-E524-43EA-8163-D745DFAB0AD5}"/>
    <dgm:cxn modelId="{F444C975-9486-4487-B9EC-925F09327647}" type="presOf" srcId="{FF37A045-DC87-4B29-823C-164C96D178C8}" destId="{B6495D9D-A8FD-487F-A702-A74748CED173}" srcOrd="1" destOrd="1" presId="urn:microsoft.com/office/officeart/2005/8/layout/hProcess4"/>
    <dgm:cxn modelId="{9C4ACA7B-9630-4165-8777-6068D261E2CD}" srcId="{6F68C0AF-744D-4796-B095-4CFC7E3BF4FC}" destId="{C387AA67-A44A-4F4C-A75E-334AEF0CC039}" srcOrd="1" destOrd="0" parTransId="{40CDC854-13EE-4B09-AFCE-7A69FC833A71}" sibTransId="{31AAFDAB-5CE9-4C77-B84B-1A682AB0C4C5}"/>
    <dgm:cxn modelId="{8F9A3F7F-2C6A-4622-A1CB-5BFB0617C089}" type="presOf" srcId="{AD0D2C70-A1BD-438A-BDB0-11B7F3E812B6}" destId="{988013D7-0566-4F4A-992B-4AE2A768A800}" srcOrd="1" destOrd="2" presId="urn:microsoft.com/office/officeart/2005/8/layout/hProcess4"/>
    <dgm:cxn modelId="{AC425483-B651-4F05-9997-AD720A0A23F8}" type="presOf" srcId="{529C15C9-F413-469E-935F-B1DFBA8FD980}" destId="{B6495D9D-A8FD-487F-A702-A74748CED173}" srcOrd="1" destOrd="0" presId="urn:microsoft.com/office/officeart/2005/8/layout/hProcess4"/>
    <dgm:cxn modelId="{4BE92D88-E896-4250-B8BA-DC05494B21E6}" srcId="{C387AA67-A44A-4F4C-A75E-334AEF0CC039}" destId="{CABAD448-9243-45F6-8590-93848B1067E5}" srcOrd="0" destOrd="0" parTransId="{5845CF8C-2F3F-4AF7-93A5-50DDA2C8CFBA}" sibTransId="{30B4D8BE-81AA-439B-9070-0E36DB7CCBF5}"/>
    <dgm:cxn modelId="{BC8B0189-1B2F-4B5E-961D-C2BE358B7A66}" type="presOf" srcId="{C4CC90A2-670B-46E4-B438-2BA0FD4BD727}" destId="{C0DE8166-ABFF-42BF-BBA1-1E1D8AADD94A}" srcOrd="0" destOrd="0" presId="urn:microsoft.com/office/officeart/2005/8/layout/hProcess4"/>
    <dgm:cxn modelId="{E734DB9E-2BF4-46D2-A76B-32192D71C906}" type="presOf" srcId="{CABAD448-9243-45F6-8590-93848B1067E5}" destId="{49D6A1A1-F9D6-461B-BBD4-6F73DE40355B}" srcOrd="0" destOrd="0" presId="urn:microsoft.com/office/officeart/2005/8/layout/hProcess4"/>
    <dgm:cxn modelId="{EFBC0BA0-C9B5-4746-9E37-52011384F081}" type="presOf" srcId="{E6422A20-E524-43EA-8163-D745DFAB0AD5}" destId="{4FA131C1-D936-496A-ABE1-6DCF32A26D7F}" srcOrd="0" destOrd="0" presId="urn:microsoft.com/office/officeart/2005/8/layout/hProcess4"/>
    <dgm:cxn modelId="{CFDA41A0-4DFF-48DB-9DE6-959480EFDD2F}" srcId="{D20E465F-5016-4E95-89DD-48F81176E630}" destId="{AD0D2C70-A1BD-438A-BDB0-11B7F3E812B6}" srcOrd="2" destOrd="0" parTransId="{D2182684-8A9D-43DC-BEBA-5307E2DA889F}" sibTransId="{83B7FDAE-2DF7-4909-9119-F393184EE3A9}"/>
    <dgm:cxn modelId="{44D6FEA4-492C-4D15-B75B-41B2424B93C0}" type="presOf" srcId="{A778C206-ABB8-48CA-86B5-5A719EDB7D0F}" destId="{D6807C08-EC9F-4D22-8A4F-BEA955AD5E05}" srcOrd="1" destOrd="2" presId="urn:microsoft.com/office/officeart/2005/8/layout/hProcess4"/>
    <dgm:cxn modelId="{7E4296A5-C3C5-4EF2-9B6A-491C017DD076}" type="presOf" srcId="{C387AA67-A44A-4F4C-A75E-334AEF0CC039}" destId="{A23EFE71-DA85-4A03-ADD2-D096E83B814C}" srcOrd="0" destOrd="0" presId="urn:microsoft.com/office/officeart/2005/8/layout/hProcess4"/>
    <dgm:cxn modelId="{8A2412A6-9F2B-4071-B635-7F0E255E6384}" type="presOf" srcId="{FF37A045-DC87-4B29-823C-164C96D178C8}" destId="{4D8379FD-0530-400E-80D9-0505DF92C9A9}" srcOrd="0" destOrd="1" presId="urn:microsoft.com/office/officeart/2005/8/layout/hProcess4"/>
    <dgm:cxn modelId="{D113DDAF-63BC-4A30-A658-0C8B31FC9F67}" type="presOf" srcId="{5E7B19A6-D50A-42E6-8C61-CA61ED3270A7}" destId="{69930F03-52CE-4D4F-8A94-43949F10E3D6}" srcOrd="0" destOrd="1" presId="urn:microsoft.com/office/officeart/2005/8/layout/hProcess4"/>
    <dgm:cxn modelId="{3C7A11BB-F9EC-4345-AFCE-6DF364727367}" type="presOf" srcId="{00F7CCE0-74CC-486E-9E92-2E38CEE50DAA}" destId="{4D8379FD-0530-400E-80D9-0505DF92C9A9}" srcOrd="0" destOrd="2" presId="urn:microsoft.com/office/officeart/2005/8/layout/hProcess4"/>
    <dgm:cxn modelId="{791D28BC-13B0-4570-900B-254F84437A09}" type="presOf" srcId="{F1908D38-DF91-4646-AC91-D23202D86B3D}" destId="{084C8462-3603-4062-BB34-E42BD0435104}" srcOrd="1" destOrd="0" presId="urn:microsoft.com/office/officeart/2005/8/layout/hProcess4"/>
    <dgm:cxn modelId="{92B3F3BD-C296-4D55-BC87-A0E6DA0E3063}" type="presOf" srcId="{F1908D38-DF91-4646-AC91-D23202D86B3D}" destId="{FBB5F3C9-D08D-4EF8-9D78-F0FFC8B65D24}" srcOrd="0" destOrd="0" presId="urn:microsoft.com/office/officeart/2005/8/layout/hProcess4"/>
    <dgm:cxn modelId="{1EDED3BE-A2F0-4744-809F-BFCE90E6BC11}" type="presOf" srcId="{40249634-EF0B-489B-AB8B-04D0276976BA}" destId="{69930F03-52CE-4D4F-8A94-43949F10E3D6}" srcOrd="0" destOrd="0" presId="urn:microsoft.com/office/officeart/2005/8/layout/hProcess4"/>
    <dgm:cxn modelId="{2D60CBC0-59A6-427C-B702-838B55AA704B}" srcId="{62DD406F-6142-48EC-89CE-792F89006F99}" destId="{00F7CCE0-74CC-486E-9E92-2E38CEE50DAA}" srcOrd="2" destOrd="0" parTransId="{48170D81-EA0C-492F-B662-628D52FCCFE5}" sibTransId="{26CBF0D3-36F0-48F1-962D-FA6D43F74A5A}"/>
    <dgm:cxn modelId="{069E36C4-7817-4ABA-AA58-DF734A071B95}" type="presOf" srcId="{40249634-EF0B-489B-AB8B-04D0276976BA}" destId="{98FEC7F2-8D5D-44C0-A6EC-0AB75C49BCCB}" srcOrd="1" destOrd="0" presId="urn:microsoft.com/office/officeart/2005/8/layout/hProcess4"/>
    <dgm:cxn modelId="{38B727CA-14D8-4799-B061-914BE3E2A464}" type="presOf" srcId="{5E7B19A6-D50A-42E6-8C61-CA61ED3270A7}" destId="{98FEC7F2-8D5D-44C0-A6EC-0AB75C49BCCB}" srcOrd="1" destOrd="1" presId="urn:microsoft.com/office/officeart/2005/8/layout/hProcess4"/>
    <dgm:cxn modelId="{EF56A5CB-46D8-40B4-B5DA-D14A4BB94B0B}" type="presOf" srcId="{D20E465F-5016-4E95-89DD-48F81176E630}" destId="{9DC4966D-407C-42A1-86C7-177A135ABD68}" srcOrd="0" destOrd="0" presId="urn:microsoft.com/office/officeart/2005/8/layout/hProcess4"/>
    <dgm:cxn modelId="{4E7EEDCE-24FE-4175-BDC1-5E4E150A2DAF}" type="presOf" srcId="{00F7CCE0-74CC-486E-9E92-2E38CEE50DAA}" destId="{B6495D9D-A8FD-487F-A702-A74748CED173}" srcOrd="1" destOrd="2" presId="urn:microsoft.com/office/officeart/2005/8/layout/hProcess4"/>
    <dgm:cxn modelId="{0DB980D3-0791-4EFA-BD84-7D64964595B4}" type="presOf" srcId="{6BDE4474-88CC-4345-BEE4-4F1FEE9D5084}" destId="{69930F03-52CE-4D4F-8A94-43949F10E3D6}" srcOrd="0" destOrd="2" presId="urn:microsoft.com/office/officeart/2005/8/layout/hProcess4"/>
    <dgm:cxn modelId="{E9B230D4-E291-4A08-A9A5-71EFDAC7B5FF}" type="presOf" srcId="{4842D6DB-3640-4142-915C-4F1DFF5C3FA9}" destId="{7B6A97B3-8EEA-49E9-9422-A2D6D7BE4B4B}" srcOrd="0" destOrd="0" presId="urn:microsoft.com/office/officeart/2005/8/layout/hProcess4"/>
    <dgm:cxn modelId="{DAD8E8DA-C008-478B-960E-1BD45A3DB8BB}" srcId="{6F68C0AF-744D-4796-B095-4CFC7E3BF4FC}" destId="{4842D6DB-3640-4142-915C-4F1DFF5C3FA9}" srcOrd="3" destOrd="0" parTransId="{F3CCEB13-FDBC-4988-9406-19D404B19A15}" sibTransId="{2390E22C-33AB-46E3-B6FE-1CBD9F8972B4}"/>
    <dgm:cxn modelId="{F7052EDB-2A72-4358-A104-83FEF67094DB}" srcId="{4842D6DB-3640-4142-915C-4F1DFF5C3FA9}" destId="{40249634-EF0B-489B-AB8B-04D0276976BA}" srcOrd="0" destOrd="0" parTransId="{000868C9-B174-4375-BD11-C5B769B395B1}" sibTransId="{5285C700-B6E6-4243-85DF-5F2F1B13BE68}"/>
    <dgm:cxn modelId="{594333DC-CBC6-49C6-9701-D5C44F3FA93A}" type="presOf" srcId="{931FE6E0-BECC-426B-AFDF-775382AFBCAB}" destId="{109E1B59-B491-464F-BEEF-3E0B89FA2F0D}" srcOrd="0" destOrd="1" presId="urn:microsoft.com/office/officeart/2005/8/layout/hProcess4"/>
    <dgm:cxn modelId="{AD0F65DE-A7FC-44AC-B03F-03880F5F5019}" type="presOf" srcId="{31AAFDAB-5CE9-4C77-B84B-1A682AB0C4C5}" destId="{0DBE8A57-4C7C-4FB6-A190-CA0E3916E470}" srcOrd="0" destOrd="0" presId="urn:microsoft.com/office/officeart/2005/8/layout/hProcess4"/>
    <dgm:cxn modelId="{71B0BCE5-9C6E-469A-ADFC-CC85682FBB03}" type="presOf" srcId="{6F68C0AF-744D-4796-B095-4CFC7E3BF4FC}" destId="{896F8AA3-CBF0-426C-ACE3-72FE82C53E25}" srcOrd="0" destOrd="0" presId="urn:microsoft.com/office/officeart/2005/8/layout/hProcess4"/>
    <dgm:cxn modelId="{EDF1C9F4-ABB5-48AE-A106-C6280D1FE1FE}" type="presOf" srcId="{931FE6E0-BECC-426B-AFDF-775382AFBCAB}" destId="{988013D7-0566-4F4A-992B-4AE2A768A800}" srcOrd="1" destOrd="1" presId="urn:microsoft.com/office/officeart/2005/8/layout/hProcess4"/>
    <dgm:cxn modelId="{B79C64F5-2712-4DB2-A5DE-164F3DEE9A7A}" srcId="{D20E465F-5016-4E95-89DD-48F81176E630}" destId="{AADD0C6C-0D67-4FDD-A3D4-AAF30ABAF6A7}" srcOrd="0" destOrd="0" parTransId="{3D2B0DA8-F0CD-46FC-B4D8-89D28BCBD3B1}" sibTransId="{04111527-DDC3-4331-A3E4-B853E5E65706}"/>
    <dgm:cxn modelId="{0AA459F8-53C2-467B-9DE4-3464F86B7FAB}" srcId="{C4CC90A2-670B-46E4-B438-2BA0FD4BD727}" destId="{F1908D38-DF91-4646-AC91-D23202D86B3D}" srcOrd="0" destOrd="0" parTransId="{4E9CB858-885D-47CE-9000-E3758587B241}" sibTransId="{AFC19B33-2842-4407-ADDD-7DAF1C899277}"/>
    <dgm:cxn modelId="{DD4AA2F8-4548-4805-B7C8-DBFA24EDF9BF}" srcId="{62DD406F-6142-48EC-89CE-792F89006F99}" destId="{FF37A045-DC87-4B29-823C-164C96D178C8}" srcOrd="1" destOrd="0" parTransId="{029E6A98-A0EC-4020-B499-961D8EDD26D2}" sibTransId="{52471947-5F34-4A84-9B60-5BA2702CFDD6}"/>
    <dgm:cxn modelId="{DA1D06FB-08EA-4BE9-83FD-F5F933211417}" type="presOf" srcId="{2390E22C-33AB-46E3-B6FE-1CBD9F8972B4}" destId="{CF7269E8-0787-4489-AAA8-765E1D1AC1EF}" srcOrd="0" destOrd="0" presId="urn:microsoft.com/office/officeart/2005/8/layout/hProcess4"/>
    <dgm:cxn modelId="{132B75FD-EEF3-41AA-BF55-3FF42F1C648C}" type="presOf" srcId="{A7EC260F-9E3E-486E-BA26-1CBF7122D524}" destId="{FBB5F3C9-D08D-4EF8-9D78-F0FFC8B65D24}" srcOrd="0" destOrd="1" presId="urn:microsoft.com/office/officeart/2005/8/layout/hProcess4"/>
    <dgm:cxn modelId="{D04A92FD-36E7-44FC-BA96-F1BB2DC63B1A}" type="presOf" srcId="{AADD0C6C-0D67-4FDD-A3D4-AAF30ABAF6A7}" destId="{109E1B59-B491-464F-BEEF-3E0B89FA2F0D}" srcOrd="0" destOrd="0" presId="urn:microsoft.com/office/officeart/2005/8/layout/hProcess4"/>
    <dgm:cxn modelId="{4B52B2FD-1672-4F20-8443-523C60A86F70}" srcId="{C387AA67-A44A-4F4C-A75E-334AEF0CC039}" destId="{A778C206-ABB8-48CA-86B5-5A719EDB7D0F}" srcOrd="2" destOrd="0" parTransId="{5DBE1DC8-1670-4F51-9396-BBD01846769F}" sibTransId="{A53B03BB-2A47-4B95-9E1A-611FD4AC4660}"/>
    <dgm:cxn modelId="{804C2FC1-2723-4B2F-AFDD-56E6CCE39947}" type="presParOf" srcId="{896F8AA3-CBF0-426C-ACE3-72FE82C53E25}" destId="{E3E06AD3-D043-4629-8104-AE467DCB3862}" srcOrd="0" destOrd="0" presId="urn:microsoft.com/office/officeart/2005/8/layout/hProcess4"/>
    <dgm:cxn modelId="{C64337F2-45AB-4613-866B-11DBDB773DDA}" type="presParOf" srcId="{896F8AA3-CBF0-426C-ACE3-72FE82C53E25}" destId="{7DD8B3A5-552D-46F7-BF3E-1B36230FDF55}" srcOrd="1" destOrd="0" presId="urn:microsoft.com/office/officeart/2005/8/layout/hProcess4"/>
    <dgm:cxn modelId="{0306BD4C-EF8E-427B-80E3-3EB6B1CF216C}" type="presParOf" srcId="{896F8AA3-CBF0-426C-ACE3-72FE82C53E25}" destId="{101B4355-DD82-4E2C-8D81-CF32EC9E4319}" srcOrd="2" destOrd="0" presId="urn:microsoft.com/office/officeart/2005/8/layout/hProcess4"/>
    <dgm:cxn modelId="{199E1EB0-FC41-4E09-9064-76B92588CE23}" type="presParOf" srcId="{101B4355-DD82-4E2C-8D81-CF32EC9E4319}" destId="{1F50C504-F142-43C3-8AA5-D3A0FD8088D8}" srcOrd="0" destOrd="0" presId="urn:microsoft.com/office/officeart/2005/8/layout/hProcess4"/>
    <dgm:cxn modelId="{13F3F032-E8F1-4B00-9A32-E1D9E372AB3B}" type="presParOf" srcId="{1F50C504-F142-43C3-8AA5-D3A0FD8088D8}" destId="{99E879EB-0563-41B4-933C-84AE02A71F82}" srcOrd="0" destOrd="0" presId="urn:microsoft.com/office/officeart/2005/8/layout/hProcess4"/>
    <dgm:cxn modelId="{F53D4F40-0B10-4B0D-AD5E-8F5E3AAA3C3E}" type="presParOf" srcId="{1F50C504-F142-43C3-8AA5-D3A0FD8088D8}" destId="{FBB5F3C9-D08D-4EF8-9D78-F0FFC8B65D24}" srcOrd="1" destOrd="0" presId="urn:microsoft.com/office/officeart/2005/8/layout/hProcess4"/>
    <dgm:cxn modelId="{0EEA59BE-8011-486A-B7E0-496C92556F8B}" type="presParOf" srcId="{1F50C504-F142-43C3-8AA5-D3A0FD8088D8}" destId="{084C8462-3603-4062-BB34-E42BD0435104}" srcOrd="2" destOrd="0" presId="urn:microsoft.com/office/officeart/2005/8/layout/hProcess4"/>
    <dgm:cxn modelId="{E2C915E5-BEDE-41BD-9358-40EF284D5B48}" type="presParOf" srcId="{1F50C504-F142-43C3-8AA5-D3A0FD8088D8}" destId="{C0DE8166-ABFF-42BF-BBA1-1E1D8AADD94A}" srcOrd="3" destOrd="0" presId="urn:microsoft.com/office/officeart/2005/8/layout/hProcess4"/>
    <dgm:cxn modelId="{F248195C-DD33-48EC-95A0-F57BCF91D261}" type="presParOf" srcId="{1F50C504-F142-43C3-8AA5-D3A0FD8088D8}" destId="{3BD8D1E0-19BD-4C72-A23B-B07C07352993}" srcOrd="4" destOrd="0" presId="urn:microsoft.com/office/officeart/2005/8/layout/hProcess4"/>
    <dgm:cxn modelId="{AAC0E783-00F9-460F-B625-FD2DA307B5C1}" type="presParOf" srcId="{101B4355-DD82-4E2C-8D81-CF32EC9E4319}" destId="{4FA131C1-D936-496A-ABE1-6DCF32A26D7F}" srcOrd="1" destOrd="0" presId="urn:microsoft.com/office/officeart/2005/8/layout/hProcess4"/>
    <dgm:cxn modelId="{BD85E7B9-BD1D-414B-84BC-147209FEC20F}" type="presParOf" srcId="{101B4355-DD82-4E2C-8D81-CF32EC9E4319}" destId="{098E7354-8EE5-4CF7-A344-4B4812ABBFFF}" srcOrd="2" destOrd="0" presId="urn:microsoft.com/office/officeart/2005/8/layout/hProcess4"/>
    <dgm:cxn modelId="{A60A4A5D-79C2-4893-B6F3-A59C8C79208B}" type="presParOf" srcId="{098E7354-8EE5-4CF7-A344-4B4812ABBFFF}" destId="{183C8966-EE70-4813-B590-F03B8613D7C5}" srcOrd="0" destOrd="0" presId="urn:microsoft.com/office/officeart/2005/8/layout/hProcess4"/>
    <dgm:cxn modelId="{E3778A83-DC8E-4D7E-8F6B-7A64E36B7B87}" type="presParOf" srcId="{098E7354-8EE5-4CF7-A344-4B4812ABBFFF}" destId="{49D6A1A1-F9D6-461B-BBD4-6F73DE40355B}" srcOrd="1" destOrd="0" presId="urn:microsoft.com/office/officeart/2005/8/layout/hProcess4"/>
    <dgm:cxn modelId="{11F411A6-906B-47DF-9635-D035096A1C4A}" type="presParOf" srcId="{098E7354-8EE5-4CF7-A344-4B4812ABBFFF}" destId="{D6807C08-EC9F-4D22-8A4F-BEA955AD5E05}" srcOrd="2" destOrd="0" presId="urn:microsoft.com/office/officeart/2005/8/layout/hProcess4"/>
    <dgm:cxn modelId="{19AC7E75-8E36-4F90-8441-6A968E25948B}" type="presParOf" srcId="{098E7354-8EE5-4CF7-A344-4B4812ABBFFF}" destId="{A23EFE71-DA85-4A03-ADD2-D096E83B814C}" srcOrd="3" destOrd="0" presId="urn:microsoft.com/office/officeart/2005/8/layout/hProcess4"/>
    <dgm:cxn modelId="{1197E6ED-6067-4F57-A529-D254AE9E8DF9}" type="presParOf" srcId="{098E7354-8EE5-4CF7-A344-4B4812ABBFFF}" destId="{D7BB897C-2C1E-4ADE-92BF-A5933CBA57E9}" srcOrd="4" destOrd="0" presId="urn:microsoft.com/office/officeart/2005/8/layout/hProcess4"/>
    <dgm:cxn modelId="{4039D80B-AFA1-4739-AF1B-F7E0470D3C7A}" type="presParOf" srcId="{101B4355-DD82-4E2C-8D81-CF32EC9E4319}" destId="{0DBE8A57-4C7C-4FB6-A190-CA0E3916E470}" srcOrd="3" destOrd="0" presId="urn:microsoft.com/office/officeart/2005/8/layout/hProcess4"/>
    <dgm:cxn modelId="{4A9C575B-ED86-49EA-A249-66529FF0E7A5}" type="presParOf" srcId="{101B4355-DD82-4E2C-8D81-CF32EC9E4319}" destId="{A7458642-98BF-4732-8C54-D8E7759E675A}" srcOrd="4" destOrd="0" presId="urn:microsoft.com/office/officeart/2005/8/layout/hProcess4"/>
    <dgm:cxn modelId="{1F5629FB-05D2-469C-979A-57B8853732C2}" type="presParOf" srcId="{A7458642-98BF-4732-8C54-D8E7759E675A}" destId="{33600CF7-B161-4C48-AB79-3EC22AA193AC}" srcOrd="0" destOrd="0" presId="urn:microsoft.com/office/officeart/2005/8/layout/hProcess4"/>
    <dgm:cxn modelId="{07604A28-D779-459C-935E-5F0A00F7031F}" type="presParOf" srcId="{A7458642-98BF-4732-8C54-D8E7759E675A}" destId="{109E1B59-B491-464F-BEEF-3E0B89FA2F0D}" srcOrd="1" destOrd="0" presId="urn:microsoft.com/office/officeart/2005/8/layout/hProcess4"/>
    <dgm:cxn modelId="{ACBF8E70-0CBC-4FF0-BB87-212B93416008}" type="presParOf" srcId="{A7458642-98BF-4732-8C54-D8E7759E675A}" destId="{988013D7-0566-4F4A-992B-4AE2A768A800}" srcOrd="2" destOrd="0" presId="urn:microsoft.com/office/officeart/2005/8/layout/hProcess4"/>
    <dgm:cxn modelId="{E0BAE81E-4BC2-425E-BFDD-62A65301AD7E}" type="presParOf" srcId="{A7458642-98BF-4732-8C54-D8E7759E675A}" destId="{9DC4966D-407C-42A1-86C7-177A135ABD68}" srcOrd="3" destOrd="0" presId="urn:microsoft.com/office/officeart/2005/8/layout/hProcess4"/>
    <dgm:cxn modelId="{C8F28600-3455-4354-9A81-7A5C811BFCDB}" type="presParOf" srcId="{A7458642-98BF-4732-8C54-D8E7759E675A}" destId="{7A882385-A508-49F7-8565-3B70824DC0FA}" srcOrd="4" destOrd="0" presId="urn:microsoft.com/office/officeart/2005/8/layout/hProcess4"/>
    <dgm:cxn modelId="{E2F1871B-50DA-4D03-80C1-16A3DB10F9D2}" type="presParOf" srcId="{101B4355-DD82-4E2C-8D81-CF32EC9E4319}" destId="{A6EEFAC5-92AE-4450-93DA-D3552AA5BB53}" srcOrd="5" destOrd="0" presId="urn:microsoft.com/office/officeart/2005/8/layout/hProcess4"/>
    <dgm:cxn modelId="{5BD50823-2445-4994-97B0-BFFAA7AFF67F}" type="presParOf" srcId="{101B4355-DD82-4E2C-8D81-CF32EC9E4319}" destId="{F1F4C03F-C17D-4136-A079-B78C8320908C}" srcOrd="6" destOrd="0" presId="urn:microsoft.com/office/officeart/2005/8/layout/hProcess4"/>
    <dgm:cxn modelId="{CE6AAC3A-16E9-4292-91CB-C68F1EBE30A5}" type="presParOf" srcId="{F1F4C03F-C17D-4136-A079-B78C8320908C}" destId="{565474BE-4C28-4E48-8A2F-CBBD398E49D0}" srcOrd="0" destOrd="0" presId="urn:microsoft.com/office/officeart/2005/8/layout/hProcess4"/>
    <dgm:cxn modelId="{C4FE3AA0-3044-4FC4-816A-92F581B99369}" type="presParOf" srcId="{F1F4C03F-C17D-4136-A079-B78C8320908C}" destId="{69930F03-52CE-4D4F-8A94-43949F10E3D6}" srcOrd="1" destOrd="0" presId="urn:microsoft.com/office/officeart/2005/8/layout/hProcess4"/>
    <dgm:cxn modelId="{27D22708-49D4-40BA-8340-E91B3DF5D8B6}" type="presParOf" srcId="{F1F4C03F-C17D-4136-A079-B78C8320908C}" destId="{98FEC7F2-8D5D-44C0-A6EC-0AB75C49BCCB}" srcOrd="2" destOrd="0" presId="urn:microsoft.com/office/officeart/2005/8/layout/hProcess4"/>
    <dgm:cxn modelId="{7DE3F2D9-85A1-4F10-9BCA-AF82843011AC}" type="presParOf" srcId="{F1F4C03F-C17D-4136-A079-B78C8320908C}" destId="{7B6A97B3-8EEA-49E9-9422-A2D6D7BE4B4B}" srcOrd="3" destOrd="0" presId="urn:microsoft.com/office/officeart/2005/8/layout/hProcess4"/>
    <dgm:cxn modelId="{10377BDD-013E-45E8-808F-0F19162EC34B}" type="presParOf" srcId="{F1F4C03F-C17D-4136-A079-B78C8320908C}" destId="{117A6BFC-CF1F-415D-9EBB-994BD21B8217}" srcOrd="4" destOrd="0" presId="urn:microsoft.com/office/officeart/2005/8/layout/hProcess4"/>
    <dgm:cxn modelId="{B897DB5D-253A-4CBE-A96B-95AFDD406F01}" type="presParOf" srcId="{101B4355-DD82-4E2C-8D81-CF32EC9E4319}" destId="{CF7269E8-0787-4489-AAA8-765E1D1AC1EF}" srcOrd="7" destOrd="0" presId="urn:microsoft.com/office/officeart/2005/8/layout/hProcess4"/>
    <dgm:cxn modelId="{60E42222-8D90-49A0-9D6B-6B2B85C15BF4}" type="presParOf" srcId="{101B4355-DD82-4E2C-8D81-CF32EC9E4319}" destId="{3E974812-3586-4D62-9C6E-0B9B3DD5D353}" srcOrd="8" destOrd="0" presId="urn:microsoft.com/office/officeart/2005/8/layout/hProcess4"/>
    <dgm:cxn modelId="{0F47F0F0-116C-4DAC-9B87-1F7D4A323240}" type="presParOf" srcId="{3E974812-3586-4D62-9C6E-0B9B3DD5D353}" destId="{8A8739D9-FF18-46A0-9675-61B592C86345}" srcOrd="0" destOrd="0" presId="urn:microsoft.com/office/officeart/2005/8/layout/hProcess4"/>
    <dgm:cxn modelId="{6C531CDD-4C22-4DC0-A270-E13B62FF73F9}" type="presParOf" srcId="{3E974812-3586-4D62-9C6E-0B9B3DD5D353}" destId="{4D8379FD-0530-400E-80D9-0505DF92C9A9}" srcOrd="1" destOrd="0" presId="urn:microsoft.com/office/officeart/2005/8/layout/hProcess4"/>
    <dgm:cxn modelId="{50287360-D64A-48E5-BF22-8A95F2FEFB3D}" type="presParOf" srcId="{3E974812-3586-4D62-9C6E-0B9B3DD5D353}" destId="{B6495D9D-A8FD-487F-A702-A74748CED173}" srcOrd="2" destOrd="0" presId="urn:microsoft.com/office/officeart/2005/8/layout/hProcess4"/>
    <dgm:cxn modelId="{340AF9B0-84FF-49A5-ABE6-FFAC1670046F}" type="presParOf" srcId="{3E974812-3586-4D62-9C6E-0B9B3DD5D353}" destId="{14DA1E98-A1B1-49EB-918B-E0CB68DEA4F9}" srcOrd="3" destOrd="0" presId="urn:microsoft.com/office/officeart/2005/8/layout/hProcess4"/>
    <dgm:cxn modelId="{E1C8953D-81B4-4F51-AA5C-4B532D56511B}" type="presParOf" srcId="{3E974812-3586-4D62-9C6E-0B9B3DD5D353}" destId="{8C0CAB99-2B78-4697-BAE2-B16B07EF1A9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68C0AF-744D-4796-B095-4CFC7E3BF4FC}" type="doc">
      <dgm:prSet loTypeId="urn:microsoft.com/office/officeart/2005/8/layout/hProcess4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4CC90A2-670B-46E4-B438-2BA0FD4BD727}">
      <dgm:prSet phldrT="[Text]"/>
      <dgm:spPr/>
      <dgm:t>
        <a:bodyPr/>
        <a:lstStyle/>
        <a:p>
          <a:r>
            <a:rPr lang="en-US" dirty="0"/>
            <a:t>Dissolution</a:t>
          </a:r>
        </a:p>
      </dgm:t>
    </dgm:pt>
    <dgm:pt modelId="{898C6A72-7AE7-4963-8C70-74BEFD24AEEA}" type="parTrans" cxnId="{4825A270-9904-4CE1-A6B3-56C2D8BFB8C1}">
      <dgm:prSet/>
      <dgm:spPr/>
      <dgm:t>
        <a:bodyPr/>
        <a:lstStyle/>
        <a:p>
          <a:endParaRPr lang="en-US"/>
        </a:p>
      </dgm:t>
    </dgm:pt>
    <dgm:pt modelId="{E6422A20-E524-43EA-8163-D745DFAB0AD5}" type="sibTrans" cxnId="{4825A270-9904-4CE1-A6B3-56C2D8BFB8C1}">
      <dgm:prSet/>
      <dgm:spPr/>
      <dgm:t>
        <a:bodyPr/>
        <a:lstStyle/>
        <a:p>
          <a:endParaRPr lang="en-US"/>
        </a:p>
      </dgm:t>
    </dgm:pt>
    <dgm:pt modelId="{F1908D38-DF91-4646-AC91-D23202D86B3D}">
      <dgm:prSet phldrT="[Text]"/>
      <dgm:spPr/>
      <dgm:t>
        <a:bodyPr/>
        <a:lstStyle/>
        <a:p>
          <a:pPr algn="just"/>
          <a:r>
            <a:rPr lang="en-US" dirty="0"/>
            <a:t>Zn will be dissolved in few drops of half conc. HCl</a:t>
          </a:r>
        </a:p>
      </dgm:t>
    </dgm:pt>
    <dgm:pt modelId="{4E9CB858-885D-47CE-9000-E3758587B241}" type="parTrans" cxnId="{0AA459F8-53C2-467B-9DE4-3464F86B7FAB}">
      <dgm:prSet/>
      <dgm:spPr/>
      <dgm:t>
        <a:bodyPr/>
        <a:lstStyle/>
        <a:p>
          <a:endParaRPr lang="en-US"/>
        </a:p>
      </dgm:t>
    </dgm:pt>
    <dgm:pt modelId="{AFC19B33-2842-4407-ADDD-7DAF1C899277}" type="sibTrans" cxnId="{0AA459F8-53C2-467B-9DE4-3464F86B7FAB}">
      <dgm:prSet/>
      <dgm:spPr/>
      <dgm:t>
        <a:bodyPr/>
        <a:lstStyle/>
        <a:p>
          <a:endParaRPr lang="en-US"/>
        </a:p>
      </dgm:t>
    </dgm:pt>
    <dgm:pt modelId="{647CE336-B479-454E-8775-5529FAE9DA9F}">
      <dgm:prSet phldrT="[Text]"/>
      <dgm:spPr/>
      <dgm:t>
        <a:bodyPr/>
        <a:lstStyle/>
        <a:p>
          <a:pPr algn="just"/>
          <a:r>
            <a:rPr lang="en-US" dirty="0"/>
            <a:t>Spectro analysis will measure the efficiency of dissolution</a:t>
          </a:r>
        </a:p>
      </dgm:t>
    </dgm:pt>
    <dgm:pt modelId="{DAD6E48C-5DEB-4404-8BC7-8EB5A9F38919}" type="parTrans" cxnId="{C6254663-B924-4703-9AB5-B6A92E4CEFAB}">
      <dgm:prSet/>
      <dgm:spPr/>
      <dgm:t>
        <a:bodyPr/>
        <a:lstStyle/>
        <a:p>
          <a:endParaRPr lang="en-US"/>
        </a:p>
      </dgm:t>
    </dgm:pt>
    <dgm:pt modelId="{2AA68F2E-86A0-4C07-81F6-56657C099CF5}" type="sibTrans" cxnId="{C6254663-B924-4703-9AB5-B6A92E4CEFAB}">
      <dgm:prSet/>
      <dgm:spPr/>
      <dgm:t>
        <a:bodyPr/>
        <a:lstStyle/>
        <a:p>
          <a:endParaRPr lang="en-US"/>
        </a:p>
      </dgm:t>
    </dgm:pt>
    <dgm:pt modelId="{C387AA67-A44A-4F4C-A75E-334AEF0CC039}">
      <dgm:prSet phldrT="[Text]"/>
      <dgm:spPr/>
      <dgm:t>
        <a:bodyPr/>
        <a:lstStyle/>
        <a:p>
          <a:r>
            <a:rPr lang="en-US" dirty="0"/>
            <a:t>Column Conditioning</a:t>
          </a:r>
        </a:p>
      </dgm:t>
    </dgm:pt>
    <dgm:pt modelId="{40CDC854-13EE-4B09-AFCE-7A69FC833A71}" type="parTrans" cxnId="{9C4ACA7B-9630-4165-8777-6068D261E2CD}">
      <dgm:prSet/>
      <dgm:spPr/>
      <dgm:t>
        <a:bodyPr/>
        <a:lstStyle/>
        <a:p>
          <a:endParaRPr lang="en-US"/>
        </a:p>
      </dgm:t>
    </dgm:pt>
    <dgm:pt modelId="{31AAFDAB-5CE9-4C77-B84B-1A682AB0C4C5}" type="sibTrans" cxnId="{9C4ACA7B-9630-4165-8777-6068D261E2CD}">
      <dgm:prSet/>
      <dgm:spPr/>
      <dgm:t>
        <a:bodyPr/>
        <a:lstStyle/>
        <a:p>
          <a:endParaRPr lang="en-US"/>
        </a:p>
      </dgm:t>
    </dgm:pt>
    <dgm:pt modelId="{CABAD448-9243-45F6-8590-93848B1067E5}">
      <dgm:prSet phldrT="[Text]"/>
      <dgm:spPr/>
      <dgm:t>
        <a:bodyPr/>
        <a:lstStyle/>
        <a:p>
          <a:pPr algn="just"/>
          <a:r>
            <a:rPr lang="en-US" dirty="0"/>
            <a:t>Aminex with absorbed lanthanides will be transferred to the long column containing conditioned Aminex</a:t>
          </a:r>
        </a:p>
      </dgm:t>
    </dgm:pt>
    <dgm:pt modelId="{5845CF8C-2F3F-4AF7-93A5-50DDA2C8CFBA}" type="parTrans" cxnId="{4BE92D88-E896-4250-B8BA-DC05494B21E6}">
      <dgm:prSet/>
      <dgm:spPr/>
      <dgm:t>
        <a:bodyPr/>
        <a:lstStyle/>
        <a:p>
          <a:endParaRPr lang="en-US"/>
        </a:p>
      </dgm:t>
    </dgm:pt>
    <dgm:pt modelId="{30B4D8BE-81AA-439B-9070-0E36DB7CCBF5}" type="sibTrans" cxnId="{4BE92D88-E896-4250-B8BA-DC05494B21E6}">
      <dgm:prSet/>
      <dgm:spPr/>
      <dgm:t>
        <a:bodyPr/>
        <a:lstStyle/>
        <a:p>
          <a:endParaRPr lang="en-US"/>
        </a:p>
      </dgm:t>
    </dgm:pt>
    <dgm:pt modelId="{D20E465F-5016-4E95-89DD-48F81176E630}">
      <dgm:prSet phldrT="[Text]"/>
      <dgm:spPr/>
      <dgm:t>
        <a:bodyPr/>
        <a:lstStyle/>
        <a:p>
          <a:r>
            <a:rPr lang="en-US" dirty="0"/>
            <a:t>Elution</a:t>
          </a:r>
        </a:p>
      </dgm:t>
    </dgm:pt>
    <dgm:pt modelId="{ACD7AB88-BCFA-4202-ACE4-EB872147B092}" type="parTrans" cxnId="{EB156F05-98AF-4B95-9179-BF235B35B835}">
      <dgm:prSet/>
      <dgm:spPr/>
      <dgm:t>
        <a:bodyPr/>
        <a:lstStyle/>
        <a:p>
          <a:endParaRPr lang="en-US"/>
        </a:p>
      </dgm:t>
    </dgm:pt>
    <dgm:pt modelId="{990AC5B2-7DEC-4DEB-B734-063F2A291D75}" type="sibTrans" cxnId="{EB156F05-98AF-4B95-9179-BF235B35B835}">
      <dgm:prSet/>
      <dgm:spPr/>
      <dgm:t>
        <a:bodyPr/>
        <a:lstStyle/>
        <a:p>
          <a:endParaRPr lang="en-US"/>
        </a:p>
      </dgm:t>
    </dgm:pt>
    <dgm:pt modelId="{AADD0C6C-0D67-4FDD-A3D4-AAF30ABAF6A7}">
      <dgm:prSet phldrT="[Text]"/>
      <dgm:spPr/>
      <dgm:t>
        <a:bodyPr/>
        <a:lstStyle/>
        <a:p>
          <a:r>
            <a:rPr lang="en-US" dirty="0"/>
            <a:t>Elution will be carried out with 0.1-0.5 M a-HIBA at a certain pH</a:t>
          </a:r>
        </a:p>
      </dgm:t>
    </dgm:pt>
    <dgm:pt modelId="{3D2B0DA8-F0CD-46FC-B4D8-89D28BCBD3B1}" type="parTrans" cxnId="{B79C64F5-2712-4DB2-A5DE-164F3DEE9A7A}">
      <dgm:prSet/>
      <dgm:spPr/>
      <dgm:t>
        <a:bodyPr/>
        <a:lstStyle/>
        <a:p>
          <a:endParaRPr lang="en-US"/>
        </a:p>
      </dgm:t>
    </dgm:pt>
    <dgm:pt modelId="{04111527-DDC3-4331-A3E4-B853E5E65706}" type="sibTrans" cxnId="{B79C64F5-2712-4DB2-A5DE-164F3DEE9A7A}">
      <dgm:prSet/>
      <dgm:spPr/>
      <dgm:t>
        <a:bodyPr/>
        <a:lstStyle/>
        <a:p>
          <a:endParaRPr lang="en-US"/>
        </a:p>
      </dgm:t>
    </dgm:pt>
    <dgm:pt modelId="{AD0D2C70-A1BD-438A-BDB0-11B7F3E812B6}">
      <dgm:prSet phldrT="[Text]"/>
      <dgm:spPr/>
      <dgm:t>
        <a:bodyPr/>
        <a:lstStyle/>
        <a:p>
          <a:r>
            <a:rPr lang="en-US" dirty="0"/>
            <a:t>Each drop will be collected for analysis initially for optimization</a:t>
          </a:r>
        </a:p>
      </dgm:t>
    </dgm:pt>
    <dgm:pt modelId="{D2182684-8A9D-43DC-BEBA-5307E2DA889F}" type="parTrans" cxnId="{CFDA41A0-4DFF-48DB-9DE6-959480EFDD2F}">
      <dgm:prSet/>
      <dgm:spPr/>
      <dgm:t>
        <a:bodyPr/>
        <a:lstStyle/>
        <a:p>
          <a:endParaRPr lang="en-US"/>
        </a:p>
      </dgm:t>
    </dgm:pt>
    <dgm:pt modelId="{83B7FDAE-2DF7-4909-9119-F393184EE3A9}" type="sibTrans" cxnId="{CFDA41A0-4DFF-48DB-9DE6-959480EFDD2F}">
      <dgm:prSet/>
      <dgm:spPr/>
      <dgm:t>
        <a:bodyPr/>
        <a:lstStyle/>
        <a:p>
          <a:endParaRPr lang="en-US"/>
        </a:p>
      </dgm:t>
    </dgm:pt>
    <dgm:pt modelId="{4842D6DB-3640-4142-915C-4F1DFF5C3FA9}">
      <dgm:prSet/>
      <dgm:spPr/>
      <dgm:t>
        <a:bodyPr/>
        <a:lstStyle/>
        <a:p>
          <a:r>
            <a:rPr lang="en-US" dirty="0"/>
            <a:t>Spectroscopy</a:t>
          </a:r>
        </a:p>
      </dgm:t>
    </dgm:pt>
    <dgm:pt modelId="{F3CCEB13-FDBC-4988-9406-19D404B19A15}" type="parTrans" cxnId="{DAD8E8DA-C008-478B-960E-1BD45A3DB8BB}">
      <dgm:prSet/>
      <dgm:spPr/>
      <dgm:t>
        <a:bodyPr/>
        <a:lstStyle/>
        <a:p>
          <a:endParaRPr lang="en-US"/>
        </a:p>
      </dgm:t>
    </dgm:pt>
    <dgm:pt modelId="{2390E22C-33AB-46E3-B6FE-1CBD9F8972B4}" type="sibTrans" cxnId="{DAD8E8DA-C008-478B-960E-1BD45A3DB8BB}">
      <dgm:prSet/>
      <dgm:spPr/>
      <dgm:t>
        <a:bodyPr/>
        <a:lstStyle/>
        <a:p>
          <a:endParaRPr lang="en-US"/>
        </a:p>
      </dgm:t>
    </dgm:pt>
    <dgm:pt modelId="{62DD406F-6142-48EC-89CE-792F89006F99}">
      <dgm:prSet/>
      <dgm:spPr/>
      <dgm:t>
        <a:bodyPr/>
        <a:lstStyle/>
        <a:p>
          <a:r>
            <a:rPr lang="en-US"/>
            <a:t>Waste Handling</a:t>
          </a:r>
          <a:endParaRPr lang="en-US" dirty="0"/>
        </a:p>
      </dgm:t>
    </dgm:pt>
    <dgm:pt modelId="{31101942-D9A4-4C74-8475-B88145FE9305}" type="parTrans" cxnId="{6657911D-1D22-4A9C-88AB-66AFA782E2C3}">
      <dgm:prSet/>
      <dgm:spPr/>
      <dgm:t>
        <a:bodyPr/>
        <a:lstStyle/>
        <a:p>
          <a:endParaRPr lang="en-US"/>
        </a:p>
      </dgm:t>
    </dgm:pt>
    <dgm:pt modelId="{8908F24D-70D6-4EF0-AB05-EAA46BC12A02}" type="sibTrans" cxnId="{6657911D-1D22-4A9C-88AB-66AFA782E2C3}">
      <dgm:prSet/>
      <dgm:spPr/>
      <dgm:t>
        <a:bodyPr/>
        <a:lstStyle/>
        <a:p>
          <a:endParaRPr lang="en-US"/>
        </a:p>
      </dgm:t>
    </dgm:pt>
    <dgm:pt modelId="{C3D00F61-92BD-4629-AA6C-D3BA948A0ADC}">
      <dgm:prSet/>
      <dgm:spPr/>
      <dgm:t>
        <a:bodyPr/>
        <a:lstStyle/>
        <a:p>
          <a:r>
            <a:rPr lang="en-US" dirty="0"/>
            <a:t>Spectroscopy will measure the  efficiency of the separation</a:t>
          </a:r>
        </a:p>
      </dgm:t>
    </dgm:pt>
    <dgm:pt modelId="{F83850E7-1F94-4CE1-B717-CDFB7D65F87F}" type="parTrans" cxnId="{AE1952AA-2BAD-4E82-9F55-85AFE4FF0CD0}">
      <dgm:prSet/>
      <dgm:spPr/>
      <dgm:t>
        <a:bodyPr/>
        <a:lstStyle/>
        <a:p>
          <a:endParaRPr lang="en-US"/>
        </a:p>
      </dgm:t>
    </dgm:pt>
    <dgm:pt modelId="{B0A3B06A-EA46-4018-BD8B-42EC670EBEA1}" type="sibTrans" cxnId="{AE1952AA-2BAD-4E82-9F55-85AFE4FF0CD0}">
      <dgm:prSet/>
      <dgm:spPr/>
      <dgm:t>
        <a:bodyPr/>
        <a:lstStyle/>
        <a:p>
          <a:endParaRPr lang="en-US"/>
        </a:p>
      </dgm:t>
    </dgm:pt>
    <dgm:pt modelId="{00F7CCE0-74CC-486E-9E92-2E38CEE50DAA}">
      <dgm:prSet/>
      <dgm:spPr/>
      <dgm:t>
        <a:bodyPr/>
        <a:lstStyle/>
        <a:p>
          <a:r>
            <a:rPr lang="en-US" dirty="0"/>
            <a:t>Liquid waste generated during radiochemistry steps will be analyzed</a:t>
          </a:r>
        </a:p>
      </dgm:t>
    </dgm:pt>
    <dgm:pt modelId="{48170D81-EA0C-492F-B662-628D52FCCFE5}" type="parTrans" cxnId="{2D60CBC0-59A6-427C-B702-838B55AA704B}">
      <dgm:prSet/>
      <dgm:spPr/>
      <dgm:t>
        <a:bodyPr/>
        <a:lstStyle/>
        <a:p>
          <a:endParaRPr lang="en-US"/>
        </a:p>
      </dgm:t>
    </dgm:pt>
    <dgm:pt modelId="{26CBF0D3-36F0-48F1-962D-FA6D43F74A5A}" type="sibTrans" cxnId="{2D60CBC0-59A6-427C-B702-838B55AA704B}">
      <dgm:prSet/>
      <dgm:spPr/>
      <dgm:t>
        <a:bodyPr/>
        <a:lstStyle/>
        <a:p>
          <a:endParaRPr lang="en-US"/>
        </a:p>
      </dgm:t>
    </dgm:pt>
    <dgm:pt modelId="{6BDE4474-88CC-4345-BEE4-4F1FEE9D5084}">
      <dgm:prSet/>
      <dgm:spPr/>
      <dgm:t>
        <a:bodyPr/>
        <a:lstStyle/>
        <a:p>
          <a:endParaRPr lang="en-US" dirty="0"/>
        </a:p>
      </dgm:t>
    </dgm:pt>
    <dgm:pt modelId="{793820BC-3567-454F-863D-078E4AA60046}" type="parTrans" cxnId="{FB10EC35-DBC6-4DB2-895E-247303A46C3B}">
      <dgm:prSet/>
      <dgm:spPr/>
      <dgm:t>
        <a:bodyPr/>
        <a:lstStyle/>
        <a:p>
          <a:endParaRPr lang="en-US"/>
        </a:p>
      </dgm:t>
    </dgm:pt>
    <dgm:pt modelId="{387A0403-97F6-4E0B-8100-916E735F0436}" type="sibTrans" cxnId="{FB10EC35-DBC6-4DB2-895E-247303A46C3B}">
      <dgm:prSet/>
      <dgm:spPr/>
      <dgm:t>
        <a:bodyPr/>
        <a:lstStyle/>
        <a:p>
          <a:endParaRPr lang="en-US"/>
        </a:p>
      </dgm:t>
    </dgm:pt>
    <dgm:pt modelId="{A7EC260F-9E3E-486E-BA26-1CBF7122D524}">
      <dgm:prSet phldrT="[Text]"/>
      <dgm:spPr/>
      <dgm:t>
        <a:bodyPr/>
        <a:lstStyle/>
        <a:p>
          <a:pPr algn="just"/>
          <a:endParaRPr lang="en-US" dirty="0"/>
        </a:p>
      </dgm:t>
    </dgm:pt>
    <dgm:pt modelId="{D0E6056C-10DF-4D4B-A779-9BEBFC68220D}" type="parTrans" cxnId="{E96C1312-D971-46DD-89AA-855E528D0636}">
      <dgm:prSet/>
      <dgm:spPr/>
      <dgm:t>
        <a:bodyPr/>
        <a:lstStyle/>
        <a:p>
          <a:endParaRPr lang="en-US"/>
        </a:p>
      </dgm:t>
    </dgm:pt>
    <dgm:pt modelId="{8C2DC73D-DCA5-4535-B74C-99121AA9E4C5}" type="sibTrans" cxnId="{E96C1312-D971-46DD-89AA-855E528D0636}">
      <dgm:prSet/>
      <dgm:spPr/>
      <dgm:t>
        <a:bodyPr/>
        <a:lstStyle/>
        <a:p>
          <a:endParaRPr lang="en-US"/>
        </a:p>
      </dgm:t>
    </dgm:pt>
    <dgm:pt modelId="{E320F86A-115A-42E6-B45B-57F8618A7C1C}">
      <dgm:prSet phldrT="[Text]"/>
      <dgm:spPr/>
      <dgm:t>
        <a:bodyPr/>
        <a:lstStyle/>
        <a:p>
          <a:pPr algn="l"/>
          <a:endParaRPr lang="en-US" dirty="0"/>
        </a:p>
      </dgm:t>
    </dgm:pt>
    <dgm:pt modelId="{2AA901C0-C0A9-4CF2-8818-DEBC1989BE0A}" type="parTrans" cxnId="{43AF0E03-59AE-40D7-AC29-BF8702D6A9BA}">
      <dgm:prSet/>
      <dgm:spPr/>
      <dgm:t>
        <a:bodyPr/>
        <a:lstStyle/>
        <a:p>
          <a:endParaRPr lang="en-US"/>
        </a:p>
      </dgm:t>
    </dgm:pt>
    <dgm:pt modelId="{8DCC094F-999A-4508-A4F4-9C97B08EEBCA}" type="sibTrans" cxnId="{43AF0E03-59AE-40D7-AC29-BF8702D6A9BA}">
      <dgm:prSet/>
      <dgm:spPr/>
      <dgm:t>
        <a:bodyPr/>
        <a:lstStyle/>
        <a:p>
          <a:endParaRPr lang="en-US"/>
        </a:p>
      </dgm:t>
    </dgm:pt>
    <dgm:pt modelId="{931FE6E0-BECC-426B-AFDF-775382AFBCAB}">
      <dgm:prSet phldrT="[Text]"/>
      <dgm:spPr/>
      <dgm:t>
        <a:bodyPr/>
        <a:lstStyle/>
        <a:p>
          <a:endParaRPr lang="en-US" dirty="0"/>
        </a:p>
      </dgm:t>
    </dgm:pt>
    <dgm:pt modelId="{BDDC0006-32D8-41D2-9EEE-31292FEAA722}" type="parTrans" cxnId="{00CAFC4A-E833-47E9-997A-7E38766A00CD}">
      <dgm:prSet/>
      <dgm:spPr/>
      <dgm:t>
        <a:bodyPr/>
        <a:lstStyle/>
        <a:p>
          <a:endParaRPr lang="en-US"/>
        </a:p>
      </dgm:t>
    </dgm:pt>
    <dgm:pt modelId="{5ABD6E15-4DA4-4957-8203-10A7F784B40A}" type="sibTrans" cxnId="{00CAFC4A-E833-47E9-997A-7E38766A00CD}">
      <dgm:prSet/>
      <dgm:spPr/>
      <dgm:t>
        <a:bodyPr/>
        <a:lstStyle/>
        <a:p>
          <a:endParaRPr lang="en-US"/>
        </a:p>
      </dgm:t>
    </dgm:pt>
    <dgm:pt modelId="{A38A5A5B-4E04-4DD9-B8A1-EE9A99FDA00E}">
      <dgm:prSet/>
      <dgm:spPr/>
      <dgm:t>
        <a:bodyPr/>
        <a:lstStyle/>
        <a:p>
          <a:endParaRPr lang="en-US" dirty="0"/>
        </a:p>
      </dgm:t>
    </dgm:pt>
    <dgm:pt modelId="{5B380E11-3C00-41A3-A69F-156D0BD4211A}" type="sibTrans" cxnId="{64233D70-058D-462A-B1F5-872F5B41F5DA}">
      <dgm:prSet/>
      <dgm:spPr/>
      <dgm:t>
        <a:bodyPr/>
        <a:lstStyle/>
        <a:p>
          <a:endParaRPr lang="en-US"/>
        </a:p>
      </dgm:t>
    </dgm:pt>
    <dgm:pt modelId="{0EB9B91D-E7EB-44FA-B217-EA1C8E1F5EB3}" type="parTrans" cxnId="{64233D70-058D-462A-B1F5-872F5B41F5DA}">
      <dgm:prSet/>
      <dgm:spPr/>
      <dgm:t>
        <a:bodyPr/>
        <a:lstStyle/>
        <a:p>
          <a:endParaRPr lang="en-US"/>
        </a:p>
      </dgm:t>
    </dgm:pt>
    <dgm:pt modelId="{B5467892-C6B5-4896-B754-AEC4912741AD}">
      <dgm:prSet/>
      <dgm:spPr/>
      <dgm:t>
        <a:bodyPr/>
        <a:lstStyle/>
        <a:p>
          <a:r>
            <a:rPr lang="en-US" dirty="0"/>
            <a:t>Short lived / long lived liquid waste will be stored delicately</a:t>
          </a:r>
        </a:p>
      </dgm:t>
    </dgm:pt>
    <dgm:pt modelId="{DE5D6A26-7171-492A-BD89-A25648F02358}" type="sibTrans" cxnId="{EEBC4C03-2FDE-41D2-88F6-3EA8DF0A5734}">
      <dgm:prSet/>
      <dgm:spPr/>
      <dgm:t>
        <a:bodyPr/>
        <a:lstStyle/>
        <a:p>
          <a:endParaRPr lang="en-US"/>
        </a:p>
      </dgm:t>
    </dgm:pt>
    <dgm:pt modelId="{E417747F-E395-47AA-B674-0F36BB3E44AF}" type="parTrans" cxnId="{EEBC4C03-2FDE-41D2-88F6-3EA8DF0A5734}">
      <dgm:prSet/>
      <dgm:spPr/>
      <dgm:t>
        <a:bodyPr/>
        <a:lstStyle/>
        <a:p>
          <a:endParaRPr lang="en-US"/>
        </a:p>
      </dgm:t>
    </dgm:pt>
    <dgm:pt modelId="{D193E26E-CC4E-40FE-82BA-97FCC7881866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/>
            <a:t>Zinc</a:t>
          </a:r>
        </a:p>
        <a:p>
          <a:pPr lvl="0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/>
            <a:t>Removal</a:t>
          </a:r>
        </a:p>
      </dgm:t>
    </dgm:pt>
    <dgm:pt modelId="{1873FE64-974B-4249-9EF5-26AC2DD76989}" type="parTrans" cxnId="{6BD3B454-9851-45C7-8F5F-105C872CC705}">
      <dgm:prSet/>
      <dgm:spPr/>
      <dgm:t>
        <a:bodyPr/>
        <a:lstStyle/>
        <a:p>
          <a:endParaRPr lang="en-US"/>
        </a:p>
      </dgm:t>
    </dgm:pt>
    <dgm:pt modelId="{F94E1B32-F23A-4B0C-848F-E329443E3F7F}" type="sibTrans" cxnId="{6BD3B454-9851-45C7-8F5F-105C872CC705}">
      <dgm:prSet/>
      <dgm:spPr/>
      <dgm:t>
        <a:bodyPr/>
        <a:lstStyle/>
        <a:p>
          <a:endParaRPr lang="en-US"/>
        </a:p>
      </dgm:t>
    </dgm:pt>
    <dgm:pt modelId="{E0FAA0C4-1406-4E17-B233-ED3BE51E8FB5}">
      <dgm:prSet/>
      <dgm:spPr/>
      <dgm:t>
        <a:bodyPr/>
        <a:lstStyle/>
        <a:p>
          <a:pPr algn="just"/>
          <a:r>
            <a:rPr lang="en-US" dirty="0"/>
            <a:t>Zn will be removed by precipitating out lanthanides</a:t>
          </a:r>
        </a:p>
      </dgm:t>
    </dgm:pt>
    <dgm:pt modelId="{B1A0A6FA-957E-4E7B-A4EC-275896250905}" type="parTrans" cxnId="{5BB5FFFB-474A-45F6-B18B-D56CA3E1AA7E}">
      <dgm:prSet/>
      <dgm:spPr/>
      <dgm:t>
        <a:bodyPr/>
        <a:lstStyle/>
        <a:p>
          <a:endParaRPr lang="en-US"/>
        </a:p>
      </dgm:t>
    </dgm:pt>
    <dgm:pt modelId="{61FE75F9-9EB6-4F70-B1BA-F10E57E23CFF}" type="sibTrans" cxnId="{5BB5FFFB-474A-45F6-B18B-D56CA3E1AA7E}">
      <dgm:prSet/>
      <dgm:spPr/>
      <dgm:t>
        <a:bodyPr/>
        <a:lstStyle/>
        <a:p>
          <a:endParaRPr lang="en-US"/>
        </a:p>
      </dgm:t>
    </dgm:pt>
    <dgm:pt modelId="{1793B0D7-1701-4B0D-89B7-E3C98D8BD847}">
      <dgm:prSet/>
      <dgm:spPr/>
      <dgm:t>
        <a:bodyPr/>
        <a:lstStyle/>
        <a:p>
          <a:pPr algn="just"/>
          <a:r>
            <a:rPr lang="en-US" dirty="0"/>
            <a:t>Lanthanides will be adsorbed on AMINEX resin.</a:t>
          </a:r>
        </a:p>
      </dgm:t>
    </dgm:pt>
    <dgm:pt modelId="{987C1F25-B5B8-4237-9D12-AC649D21DAD7}" type="parTrans" cxnId="{380FBCD6-1051-4C8B-A816-F7E9AC4895CE}">
      <dgm:prSet/>
      <dgm:spPr/>
      <dgm:t>
        <a:bodyPr/>
        <a:lstStyle/>
        <a:p>
          <a:endParaRPr lang="en-US"/>
        </a:p>
      </dgm:t>
    </dgm:pt>
    <dgm:pt modelId="{81236A4C-F882-4F75-B682-9E4739CE4233}" type="sibTrans" cxnId="{380FBCD6-1051-4C8B-A816-F7E9AC4895CE}">
      <dgm:prSet/>
      <dgm:spPr/>
      <dgm:t>
        <a:bodyPr/>
        <a:lstStyle/>
        <a:p>
          <a:endParaRPr lang="en-US"/>
        </a:p>
      </dgm:t>
    </dgm:pt>
    <dgm:pt modelId="{F5BBB5DA-C843-4A0C-8766-D81E24E1C598}">
      <dgm:prSet/>
      <dgm:spPr/>
      <dgm:t>
        <a:bodyPr/>
        <a:lstStyle/>
        <a:p>
          <a:pPr algn="just"/>
          <a:endParaRPr lang="en-US" dirty="0"/>
        </a:p>
      </dgm:t>
    </dgm:pt>
    <dgm:pt modelId="{66C72180-EE7A-44FA-A3D0-A369FBA932D6}" type="parTrans" cxnId="{06905BAE-5029-41BF-8ED5-5B5F04D89DA3}">
      <dgm:prSet/>
      <dgm:spPr/>
      <dgm:t>
        <a:bodyPr/>
        <a:lstStyle/>
        <a:p>
          <a:endParaRPr lang="en-US"/>
        </a:p>
      </dgm:t>
    </dgm:pt>
    <dgm:pt modelId="{97A98EBD-A15D-42D7-B62F-E89E17A0FF4C}" type="sibTrans" cxnId="{06905BAE-5029-41BF-8ED5-5B5F04D89DA3}">
      <dgm:prSet/>
      <dgm:spPr/>
      <dgm:t>
        <a:bodyPr/>
        <a:lstStyle/>
        <a:p>
          <a:endParaRPr lang="en-US"/>
        </a:p>
      </dgm:t>
    </dgm:pt>
    <dgm:pt modelId="{896F8AA3-CBF0-426C-ACE3-72FE82C53E25}" type="pres">
      <dgm:prSet presAssocID="{6F68C0AF-744D-4796-B095-4CFC7E3BF4FC}" presName="Name0" presStyleCnt="0">
        <dgm:presLayoutVars>
          <dgm:dir/>
          <dgm:animLvl val="lvl"/>
          <dgm:resizeHandles val="exact"/>
        </dgm:presLayoutVars>
      </dgm:prSet>
      <dgm:spPr/>
    </dgm:pt>
    <dgm:pt modelId="{E3E06AD3-D043-4629-8104-AE467DCB3862}" type="pres">
      <dgm:prSet presAssocID="{6F68C0AF-744D-4796-B095-4CFC7E3BF4FC}" presName="tSp" presStyleCnt="0"/>
      <dgm:spPr/>
    </dgm:pt>
    <dgm:pt modelId="{7DD8B3A5-552D-46F7-BF3E-1B36230FDF55}" type="pres">
      <dgm:prSet presAssocID="{6F68C0AF-744D-4796-B095-4CFC7E3BF4FC}" presName="bSp" presStyleCnt="0"/>
      <dgm:spPr/>
    </dgm:pt>
    <dgm:pt modelId="{101B4355-DD82-4E2C-8D81-CF32EC9E4319}" type="pres">
      <dgm:prSet presAssocID="{6F68C0AF-744D-4796-B095-4CFC7E3BF4FC}" presName="process" presStyleCnt="0"/>
      <dgm:spPr/>
    </dgm:pt>
    <dgm:pt modelId="{1F50C504-F142-43C3-8AA5-D3A0FD8088D8}" type="pres">
      <dgm:prSet presAssocID="{C4CC90A2-670B-46E4-B438-2BA0FD4BD727}" presName="composite1" presStyleCnt="0"/>
      <dgm:spPr/>
    </dgm:pt>
    <dgm:pt modelId="{99E879EB-0563-41B4-933C-84AE02A71F82}" type="pres">
      <dgm:prSet presAssocID="{C4CC90A2-670B-46E4-B438-2BA0FD4BD727}" presName="dummyNode1" presStyleLbl="node1" presStyleIdx="0" presStyleCnt="6"/>
      <dgm:spPr/>
    </dgm:pt>
    <dgm:pt modelId="{FBB5F3C9-D08D-4EF8-9D78-F0FFC8B65D24}" type="pres">
      <dgm:prSet presAssocID="{C4CC90A2-670B-46E4-B438-2BA0FD4BD727}" presName="childNode1" presStyleLbl="bgAcc1" presStyleIdx="0" presStyleCnt="6">
        <dgm:presLayoutVars>
          <dgm:bulletEnabled val="1"/>
        </dgm:presLayoutVars>
      </dgm:prSet>
      <dgm:spPr/>
    </dgm:pt>
    <dgm:pt modelId="{084C8462-3603-4062-BB34-E42BD0435104}" type="pres">
      <dgm:prSet presAssocID="{C4CC90A2-670B-46E4-B438-2BA0FD4BD727}" presName="childNode1tx" presStyleLbl="bgAcc1" presStyleIdx="0" presStyleCnt="6">
        <dgm:presLayoutVars>
          <dgm:bulletEnabled val="1"/>
        </dgm:presLayoutVars>
      </dgm:prSet>
      <dgm:spPr/>
    </dgm:pt>
    <dgm:pt modelId="{C0DE8166-ABFF-42BF-BBA1-1E1D8AADD94A}" type="pres">
      <dgm:prSet presAssocID="{C4CC90A2-670B-46E4-B438-2BA0FD4BD727}" presName="parentNode1" presStyleLbl="node1" presStyleIdx="0" presStyleCnt="6">
        <dgm:presLayoutVars>
          <dgm:chMax val="1"/>
          <dgm:bulletEnabled val="1"/>
        </dgm:presLayoutVars>
      </dgm:prSet>
      <dgm:spPr/>
    </dgm:pt>
    <dgm:pt modelId="{3BD8D1E0-19BD-4C72-A23B-B07C07352993}" type="pres">
      <dgm:prSet presAssocID="{C4CC90A2-670B-46E4-B438-2BA0FD4BD727}" presName="connSite1" presStyleCnt="0"/>
      <dgm:spPr/>
    </dgm:pt>
    <dgm:pt modelId="{4FA131C1-D936-496A-ABE1-6DCF32A26D7F}" type="pres">
      <dgm:prSet presAssocID="{E6422A20-E524-43EA-8163-D745DFAB0AD5}" presName="Name9" presStyleLbl="sibTrans2D1" presStyleIdx="0" presStyleCnt="5"/>
      <dgm:spPr/>
    </dgm:pt>
    <dgm:pt modelId="{5AD2B4C5-1C9E-4114-95C1-DB56FA9BEFD9}" type="pres">
      <dgm:prSet presAssocID="{D193E26E-CC4E-40FE-82BA-97FCC7881866}" presName="composite2" presStyleCnt="0"/>
      <dgm:spPr/>
    </dgm:pt>
    <dgm:pt modelId="{66CB1190-8046-46BC-B2CC-66DAF1C3BA22}" type="pres">
      <dgm:prSet presAssocID="{D193E26E-CC4E-40FE-82BA-97FCC7881866}" presName="dummyNode2" presStyleLbl="node1" presStyleIdx="0" presStyleCnt="6"/>
      <dgm:spPr/>
    </dgm:pt>
    <dgm:pt modelId="{545A77D8-A800-48B1-A5F2-0837392109A9}" type="pres">
      <dgm:prSet presAssocID="{D193E26E-CC4E-40FE-82BA-97FCC7881866}" presName="childNode2" presStyleLbl="bgAcc1" presStyleIdx="1" presStyleCnt="6">
        <dgm:presLayoutVars>
          <dgm:bulletEnabled val="1"/>
        </dgm:presLayoutVars>
      </dgm:prSet>
      <dgm:spPr/>
    </dgm:pt>
    <dgm:pt modelId="{04AD498E-91AD-49D4-B944-EAA6A4573FA3}" type="pres">
      <dgm:prSet presAssocID="{D193E26E-CC4E-40FE-82BA-97FCC7881866}" presName="childNode2tx" presStyleLbl="bgAcc1" presStyleIdx="1" presStyleCnt="6">
        <dgm:presLayoutVars>
          <dgm:bulletEnabled val="1"/>
        </dgm:presLayoutVars>
      </dgm:prSet>
      <dgm:spPr/>
    </dgm:pt>
    <dgm:pt modelId="{6B2CFCA8-B3E4-4882-8D84-A9A68B94B6E1}" type="pres">
      <dgm:prSet presAssocID="{D193E26E-CC4E-40FE-82BA-97FCC7881866}" presName="parentNode2" presStyleLbl="node1" presStyleIdx="1" presStyleCnt="6">
        <dgm:presLayoutVars>
          <dgm:chMax val="0"/>
          <dgm:bulletEnabled val="1"/>
        </dgm:presLayoutVars>
      </dgm:prSet>
      <dgm:spPr/>
    </dgm:pt>
    <dgm:pt modelId="{2111DA2D-4EEB-4FA1-A273-97BF76ACA966}" type="pres">
      <dgm:prSet presAssocID="{D193E26E-CC4E-40FE-82BA-97FCC7881866}" presName="connSite2" presStyleCnt="0"/>
      <dgm:spPr/>
    </dgm:pt>
    <dgm:pt modelId="{4B2E6EA0-6EB9-411F-9C72-A6668D835B33}" type="pres">
      <dgm:prSet presAssocID="{F94E1B32-F23A-4B0C-848F-E329443E3F7F}" presName="Name18" presStyleLbl="sibTrans2D1" presStyleIdx="1" presStyleCnt="5"/>
      <dgm:spPr/>
    </dgm:pt>
    <dgm:pt modelId="{74E28948-157E-4EBD-ABC6-08466D68E43A}" type="pres">
      <dgm:prSet presAssocID="{C387AA67-A44A-4F4C-A75E-334AEF0CC039}" presName="composite1" presStyleCnt="0"/>
      <dgm:spPr/>
    </dgm:pt>
    <dgm:pt modelId="{E14FEA5F-B2CD-4503-93CD-07C5778EBA78}" type="pres">
      <dgm:prSet presAssocID="{C387AA67-A44A-4F4C-A75E-334AEF0CC039}" presName="dummyNode1" presStyleLbl="node1" presStyleIdx="1" presStyleCnt="6"/>
      <dgm:spPr/>
    </dgm:pt>
    <dgm:pt modelId="{2CDFC3C5-E10C-42FB-A18E-C8E0FF5FFD28}" type="pres">
      <dgm:prSet presAssocID="{C387AA67-A44A-4F4C-A75E-334AEF0CC039}" presName="childNode1" presStyleLbl="bgAcc1" presStyleIdx="2" presStyleCnt="6">
        <dgm:presLayoutVars>
          <dgm:bulletEnabled val="1"/>
        </dgm:presLayoutVars>
      </dgm:prSet>
      <dgm:spPr/>
    </dgm:pt>
    <dgm:pt modelId="{3B587F65-125C-4353-BE37-743EC8CFDCD2}" type="pres">
      <dgm:prSet presAssocID="{C387AA67-A44A-4F4C-A75E-334AEF0CC039}" presName="childNode1tx" presStyleLbl="bgAcc1" presStyleIdx="2" presStyleCnt="6">
        <dgm:presLayoutVars>
          <dgm:bulletEnabled val="1"/>
        </dgm:presLayoutVars>
      </dgm:prSet>
      <dgm:spPr/>
    </dgm:pt>
    <dgm:pt modelId="{8F3FEC59-9FAC-4D07-8170-5220B4EFA36E}" type="pres">
      <dgm:prSet presAssocID="{C387AA67-A44A-4F4C-A75E-334AEF0CC039}" presName="parentNode1" presStyleLbl="node1" presStyleIdx="2" presStyleCnt="6">
        <dgm:presLayoutVars>
          <dgm:chMax val="1"/>
          <dgm:bulletEnabled val="1"/>
        </dgm:presLayoutVars>
      </dgm:prSet>
      <dgm:spPr/>
    </dgm:pt>
    <dgm:pt modelId="{B6C45361-CA67-4CF7-B1BE-AE718C5C56A8}" type="pres">
      <dgm:prSet presAssocID="{C387AA67-A44A-4F4C-A75E-334AEF0CC039}" presName="connSite1" presStyleCnt="0"/>
      <dgm:spPr/>
    </dgm:pt>
    <dgm:pt modelId="{8DEACFD8-DCB4-4ABA-80C8-E501FF7B5129}" type="pres">
      <dgm:prSet presAssocID="{31AAFDAB-5CE9-4C77-B84B-1A682AB0C4C5}" presName="Name9" presStyleLbl="sibTrans2D1" presStyleIdx="2" presStyleCnt="5"/>
      <dgm:spPr/>
    </dgm:pt>
    <dgm:pt modelId="{06313C17-EBD3-4500-98E9-C01893F0167A}" type="pres">
      <dgm:prSet presAssocID="{D20E465F-5016-4E95-89DD-48F81176E630}" presName="composite2" presStyleCnt="0"/>
      <dgm:spPr/>
    </dgm:pt>
    <dgm:pt modelId="{476FBCD6-3B8C-4BF7-8B42-7FC97924F7BE}" type="pres">
      <dgm:prSet presAssocID="{D20E465F-5016-4E95-89DD-48F81176E630}" presName="dummyNode2" presStyleLbl="node1" presStyleIdx="2" presStyleCnt="6"/>
      <dgm:spPr/>
    </dgm:pt>
    <dgm:pt modelId="{D6934169-D3E8-4547-8189-7535FABA9C4F}" type="pres">
      <dgm:prSet presAssocID="{D20E465F-5016-4E95-89DD-48F81176E630}" presName="childNode2" presStyleLbl="bgAcc1" presStyleIdx="3" presStyleCnt="6">
        <dgm:presLayoutVars>
          <dgm:bulletEnabled val="1"/>
        </dgm:presLayoutVars>
      </dgm:prSet>
      <dgm:spPr/>
    </dgm:pt>
    <dgm:pt modelId="{D69F686D-8DAE-4226-A341-B11EC97214A0}" type="pres">
      <dgm:prSet presAssocID="{D20E465F-5016-4E95-89DD-48F81176E630}" presName="childNode2tx" presStyleLbl="bgAcc1" presStyleIdx="3" presStyleCnt="6">
        <dgm:presLayoutVars>
          <dgm:bulletEnabled val="1"/>
        </dgm:presLayoutVars>
      </dgm:prSet>
      <dgm:spPr/>
    </dgm:pt>
    <dgm:pt modelId="{1547123C-1B8C-4588-A75D-3CC21D07F4D6}" type="pres">
      <dgm:prSet presAssocID="{D20E465F-5016-4E95-89DD-48F81176E630}" presName="parentNode2" presStyleLbl="node1" presStyleIdx="3" presStyleCnt="6">
        <dgm:presLayoutVars>
          <dgm:chMax val="0"/>
          <dgm:bulletEnabled val="1"/>
        </dgm:presLayoutVars>
      </dgm:prSet>
      <dgm:spPr/>
    </dgm:pt>
    <dgm:pt modelId="{5BFB21FF-F24D-4B9F-B61F-0CF2E8FB8201}" type="pres">
      <dgm:prSet presAssocID="{D20E465F-5016-4E95-89DD-48F81176E630}" presName="connSite2" presStyleCnt="0"/>
      <dgm:spPr/>
    </dgm:pt>
    <dgm:pt modelId="{B6A92490-F0AA-4FB6-9FF5-A2A3344BFA66}" type="pres">
      <dgm:prSet presAssocID="{990AC5B2-7DEC-4DEB-B734-063F2A291D75}" presName="Name18" presStyleLbl="sibTrans2D1" presStyleIdx="3" presStyleCnt="5"/>
      <dgm:spPr/>
    </dgm:pt>
    <dgm:pt modelId="{299F1023-7C65-4D25-997B-1831BD5FEEC2}" type="pres">
      <dgm:prSet presAssocID="{4842D6DB-3640-4142-915C-4F1DFF5C3FA9}" presName="composite1" presStyleCnt="0"/>
      <dgm:spPr/>
    </dgm:pt>
    <dgm:pt modelId="{F8442754-54B9-412A-A53B-E549313D79A7}" type="pres">
      <dgm:prSet presAssocID="{4842D6DB-3640-4142-915C-4F1DFF5C3FA9}" presName="dummyNode1" presStyleLbl="node1" presStyleIdx="3" presStyleCnt="6"/>
      <dgm:spPr/>
    </dgm:pt>
    <dgm:pt modelId="{E42E1EBD-9F9F-4741-A17C-5C5B6D37138E}" type="pres">
      <dgm:prSet presAssocID="{4842D6DB-3640-4142-915C-4F1DFF5C3FA9}" presName="childNode1" presStyleLbl="bgAcc1" presStyleIdx="4" presStyleCnt="6">
        <dgm:presLayoutVars>
          <dgm:bulletEnabled val="1"/>
        </dgm:presLayoutVars>
      </dgm:prSet>
      <dgm:spPr/>
    </dgm:pt>
    <dgm:pt modelId="{0B24549B-51E0-4CCF-8A27-3906F3829085}" type="pres">
      <dgm:prSet presAssocID="{4842D6DB-3640-4142-915C-4F1DFF5C3FA9}" presName="childNode1tx" presStyleLbl="bgAcc1" presStyleIdx="4" presStyleCnt="6">
        <dgm:presLayoutVars>
          <dgm:bulletEnabled val="1"/>
        </dgm:presLayoutVars>
      </dgm:prSet>
      <dgm:spPr/>
    </dgm:pt>
    <dgm:pt modelId="{97CAA706-6FC1-4B7D-8C0F-47EEDF440F57}" type="pres">
      <dgm:prSet presAssocID="{4842D6DB-3640-4142-915C-4F1DFF5C3FA9}" presName="parentNode1" presStyleLbl="node1" presStyleIdx="4" presStyleCnt="6">
        <dgm:presLayoutVars>
          <dgm:chMax val="1"/>
          <dgm:bulletEnabled val="1"/>
        </dgm:presLayoutVars>
      </dgm:prSet>
      <dgm:spPr/>
    </dgm:pt>
    <dgm:pt modelId="{011A1516-8392-4171-8EB9-606B1A0C4302}" type="pres">
      <dgm:prSet presAssocID="{4842D6DB-3640-4142-915C-4F1DFF5C3FA9}" presName="connSite1" presStyleCnt="0"/>
      <dgm:spPr/>
    </dgm:pt>
    <dgm:pt modelId="{447556DE-11D0-44E1-A77D-1C9423893283}" type="pres">
      <dgm:prSet presAssocID="{2390E22C-33AB-46E3-B6FE-1CBD9F8972B4}" presName="Name9" presStyleLbl="sibTrans2D1" presStyleIdx="4" presStyleCnt="5"/>
      <dgm:spPr/>
    </dgm:pt>
    <dgm:pt modelId="{A41C78A4-28A4-4AB9-A062-4F8647BAFF9D}" type="pres">
      <dgm:prSet presAssocID="{62DD406F-6142-48EC-89CE-792F89006F99}" presName="composite2" presStyleCnt="0"/>
      <dgm:spPr/>
    </dgm:pt>
    <dgm:pt modelId="{2445DE9B-F0F3-4155-9C58-ED7ACB67BFEA}" type="pres">
      <dgm:prSet presAssocID="{62DD406F-6142-48EC-89CE-792F89006F99}" presName="dummyNode2" presStyleLbl="node1" presStyleIdx="4" presStyleCnt="6"/>
      <dgm:spPr/>
    </dgm:pt>
    <dgm:pt modelId="{C2B15862-B029-453E-A1A8-886CE172CCB5}" type="pres">
      <dgm:prSet presAssocID="{62DD406F-6142-48EC-89CE-792F89006F99}" presName="childNode2" presStyleLbl="bgAcc1" presStyleIdx="5" presStyleCnt="6">
        <dgm:presLayoutVars>
          <dgm:bulletEnabled val="1"/>
        </dgm:presLayoutVars>
      </dgm:prSet>
      <dgm:spPr/>
    </dgm:pt>
    <dgm:pt modelId="{01AFFCB3-2B5E-42B9-8856-385E7625869A}" type="pres">
      <dgm:prSet presAssocID="{62DD406F-6142-48EC-89CE-792F89006F99}" presName="childNode2tx" presStyleLbl="bgAcc1" presStyleIdx="5" presStyleCnt="6">
        <dgm:presLayoutVars>
          <dgm:bulletEnabled val="1"/>
        </dgm:presLayoutVars>
      </dgm:prSet>
      <dgm:spPr/>
    </dgm:pt>
    <dgm:pt modelId="{03B6DE64-D77B-4967-913F-6BA8951FA3EE}" type="pres">
      <dgm:prSet presAssocID="{62DD406F-6142-48EC-89CE-792F89006F99}" presName="parentNode2" presStyleLbl="node1" presStyleIdx="5" presStyleCnt="6">
        <dgm:presLayoutVars>
          <dgm:chMax val="0"/>
          <dgm:bulletEnabled val="1"/>
        </dgm:presLayoutVars>
      </dgm:prSet>
      <dgm:spPr/>
    </dgm:pt>
    <dgm:pt modelId="{7A59933C-545A-4F45-9C99-78BE50F8BCCC}" type="pres">
      <dgm:prSet presAssocID="{62DD406F-6142-48EC-89CE-792F89006F99}" presName="connSite2" presStyleCnt="0"/>
      <dgm:spPr/>
    </dgm:pt>
  </dgm:ptLst>
  <dgm:cxnLst>
    <dgm:cxn modelId="{0C086001-1309-4C9C-A69D-A9EAC020A8D6}" type="presOf" srcId="{1793B0D7-1701-4B0D-89B7-E3C98D8BD847}" destId="{04AD498E-91AD-49D4-B944-EAA6A4573FA3}" srcOrd="1" destOrd="2" presId="urn:microsoft.com/office/officeart/2005/8/layout/hProcess4"/>
    <dgm:cxn modelId="{43AF0E03-59AE-40D7-AC29-BF8702D6A9BA}" srcId="{C387AA67-A44A-4F4C-A75E-334AEF0CC039}" destId="{E320F86A-115A-42E6-B45B-57F8618A7C1C}" srcOrd="1" destOrd="0" parTransId="{2AA901C0-C0A9-4CF2-8818-DEBC1989BE0A}" sibTransId="{8DCC094F-999A-4508-A4F4-9C97B08EEBCA}"/>
    <dgm:cxn modelId="{EEBC4C03-2FDE-41D2-88F6-3EA8DF0A5734}" srcId="{62DD406F-6142-48EC-89CE-792F89006F99}" destId="{B5467892-C6B5-4896-B754-AEC4912741AD}" srcOrd="2" destOrd="0" parTransId="{E417747F-E395-47AA-B674-0F36BB3E44AF}" sibTransId="{DE5D6A26-7171-492A-BD89-A25648F02358}"/>
    <dgm:cxn modelId="{EB156F05-98AF-4B95-9179-BF235B35B835}" srcId="{6F68C0AF-744D-4796-B095-4CFC7E3BF4FC}" destId="{D20E465F-5016-4E95-89DD-48F81176E630}" srcOrd="3" destOrd="0" parTransId="{ACD7AB88-BCFA-4202-ACE4-EB872147B092}" sibTransId="{990AC5B2-7DEC-4DEB-B734-063F2A291D75}"/>
    <dgm:cxn modelId="{0E0F9911-BC35-4F17-82EF-A9F1AB9B329F}" type="presOf" srcId="{1793B0D7-1701-4B0D-89B7-E3C98D8BD847}" destId="{545A77D8-A800-48B1-A5F2-0837392109A9}" srcOrd="0" destOrd="2" presId="urn:microsoft.com/office/officeart/2005/8/layout/hProcess4"/>
    <dgm:cxn modelId="{E96C1312-D971-46DD-89AA-855E528D0636}" srcId="{C4CC90A2-670B-46E4-B438-2BA0FD4BD727}" destId="{A7EC260F-9E3E-486E-BA26-1CBF7122D524}" srcOrd="1" destOrd="0" parTransId="{D0E6056C-10DF-4D4B-A779-9BEBFC68220D}" sibTransId="{8C2DC73D-DCA5-4535-B74C-99121AA9E4C5}"/>
    <dgm:cxn modelId="{20111B19-8B41-4B29-AC13-8B6C3C2C4C79}" type="presOf" srcId="{B5467892-C6B5-4896-B754-AEC4912741AD}" destId="{01AFFCB3-2B5E-42B9-8856-385E7625869A}" srcOrd="1" destOrd="2" presId="urn:microsoft.com/office/officeart/2005/8/layout/hProcess4"/>
    <dgm:cxn modelId="{CEE1FF19-FA53-46D6-8A77-ED90CDF60747}" type="presOf" srcId="{A7EC260F-9E3E-486E-BA26-1CBF7122D524}" destId="{084C8462-3603-4062-BB34-E42BD0435104}" srcOrd="1" destOrd="1" presId="urn:microsoft.com/office/officeart/2005/8/layout/hProcess4"/>
    <dgm:cxn modelId="{6657911D-1D22-4A9C-88AB-66AFA782E2C3}" srcId="{6F68C0AF-744D-4796-B095-4CFC7E3BF4FC}" destId="{62DD406F-6142-48EC-89CE-792F89006F99}" srcOrd="5" destOrd="0" parTransId="{31101942-D9A4-4C74-8475-B88145FE9305}" sibTransId="{8908F24D-70D6-4EF0-AB05-EAA46BC12A02}"/>
    <dgm:cxn modelId="{A4976222-3F6B-45B6-B8DB-A6E7EFE584BE}" type="presOf" srcId="{62DD406F-6142-48EC-89CE-792F89006F99}" destId="{03B6DE64-D77B-4967-913F-6BA8951FA3EE}" srcOrd="0" destOrd="0" presId="urn:microsoft.com/office/officeart/2005/8/layout/hProcess4"/>
    <dgm:cxn modelId="{55042F33-C979-4CCC-8E92-D32DDB545998}" type="presOf" srcId="{2390E22C-33AB-46E3-B6FE-1CBD9F8972B4}" destId="{447556DE-11D0-44E1-A77D-1C9423893283}" srcOrd="0" destOrd="0" presId="urn:microsoft.com/office/officeart/2005/8/layout/hProcess4"/>
    <dgm:cxn modelId="{CF35D635-A570-4558-9134-0F7D7EBA4F63}" type="presOf" srcId="{31AAFDAB-5CE9-4C77-B84B-1A682AB0C4C5}" destId="{8DEACFD8-DCB4-4ABA-80C8-E501FF7B5129}" srcOrd="0" destOrd="0" presId="urn:microsoft.com/office/officeart/2005/8/layout/hProcess4"/>
    <dgm:cxn modelId="{FB10EC35-DBC6-4DB2-895E-247303A46C3B}" srcId="{4842D6DB-3640-4142-915C-4F1DFF5C3FA9}" destId="{6BDE4474-88CC-4345-BEE4-4F1FEE9D5084}" srcOrd="1" destOrd="0" parTransId="{793820BC-3567-454F-863D-078E4AA60046}" sibTransId="{387A0403-97F6-4E0B-8100-916E735F0436}"/>
    <dgm:cxn modelId="{DFDD2D3A-6F49-4BF8-80E1-F24F79B10FD7}" type="presOf" srcId="{931FE6E0-BECC-426B-AFDF-775382AFBCAB}" destId="{D6934169-D3E8-4547-8189-7535FABA9C4F}" srcOrd="0" destOrd="1" presId="urn:microsoft.com/office/officeart/2005/8/layout/hProcess4"/>
    <dgm:cxn modelId="{3464AB42-AEB6-4D5E-A55B-B4C177D8943B}" type="presOf" srcId="{00F7CCE0-74CC-486E-9E92-2E38CEE50DAA}" destId="{C2B15862-B029-453E-A1A8-886CE172CCB5}" srcOrd="0" destOrd="0" presId="urn:microsoft.com/office/officeart/2005/8/layout/hProcess4"/>
    <dgm:cxn modelId="{9BD8614A-5595-4EEC-A9DF-AEB41E3AC174}" type="presOf" srcId="{CABAD448-9243-45F6-8590-93848B1067E5}" destId="{3B587F65-125C-4353-BE37-743EC8CFDCD2}" srcOrd="1" destOrd="0" presId="urn:microsoft.com/office/officeart/2005/8/layout/hProcess4"/>
    <dgm:cxn modelId="{00CAFC4A-E833-47E9-997A-7E38766A00CD}" srcId="{D20E465F-5016-4E95-89DD-48F81176E630}" destId="{931FE6E0-BECC-426B-AFDF-775382AFBCAB}" srcOrd="1" destOrd="0" parTransId="{BDDC0006-32D8-41D2-9EEE-31292FEAA722}" sibTransId="{5ABD6E15-4DA4-4957-8203-10A7F784B40A}"/>
    <dgm:cxn modelId="{5D82B24F-8368-4EC1-A7E2-66B812E5F656}" type="presOf" srcId="{6BDE4474-88CC-4345-BEE4-4F1FEE9D5084}" destId="{E42E1EBD-9F9F-4741-A17C-5C5B6D37138E}" srcOrd="0" destOrd="1" presId="urn:microsoft.com/office/officeart/2005/8/layout/hProcess4"/>
    <dgm:cxn modelId="{C9B65D54-A747-4A3D-80DE-F635738F9B5F}" type="presOf" srcId="{F5BBB5DA-C843-4A0C-8766-D81E24E1C598}" destId="{04AD498E-91AD-49D4-B944-EAA6A4573FA3}" srcOrd="1" destOrd="1" presId="urn:microsoft.com/office/officeart/2005/8/layout/hProcess4"/>
    <dgm:cxn modelId="{6BD3B454-9851-45C7-8F5F-105C872CC705}" srcId="{6F68C0AF-744D-4796-B095-4CFC7E3BF4FC}" destId="{D193E26E-CC4E-40FE-82BA-97FCC7881866}" srcOrd="1" destOrd="0" parTransId="{1873FE64-974B-4249-9EF5-26AC2DD76989}" sibTransId="{F94E1B32-F23A-4B0C-848F-E329443E3F7F}"/>
    <dgm:cxn modelId="{31E1B754-C4A1-41AC-B76B-227A21717F8D}" type="presOf" srcId="{E320F86A-115A-42E6-B45B-57F8618A7C1C}" destId="{2CDFC3C5-E10C-42FB-A18E-C8E0FF5FFD28}" srcOrd="0" destOrd="1" presId="urn:microsoft.com/office/officeart/2005/8/layout/hProcess4"/>
    <dgm:cxn modelId="{55107D55-F01D-462E-ACF7-DE9BD31A4DA9}" type="presOf" srcId="{C387AA67-A44A-4F4C-A75E-334AEF0CC039}" destId="{8F3FEC59-9FAC-4D07-8170-5220B4EFA36E}" srcOrd="0" destOrd="0" presId="urn:microsoft.com/office/officeart/2005/8/layout/hProcess4"/>
    <dgm:cxn modelId="{DE587358-07FA-4893-98E1-2AE010270560}" type="presOf" srcId="{A38A5A5B-4E04-4DD9-B8A1-EE9A99FDA00E}" destId="{01AFFCB3-2B5E-42B9-8856-385E7625869A}" srcOrd="1" destOrd="1" presId="urn:microsoft.com/office/officeart/2005/8/layout/hProcess4"/>
    <dgm:cxn modelId="{CB64785F-CA1B-4450-B85A-D2E901634C4A}" type="presOf" srcId="{A38A5A5B-4E04-4DD9-B8A1-EE9A99FDA00E}" destId="{C2B15862-B029-453E-A1A8-886CE172CCB5}" srcOrd="0" destOrd="1" presId="urn:microsoft.com/office/officeart/2005/8/layout/hProcess4"/>
    <dgm:cxn modelId="{3AA6E062-C0B5-493B-A63D-8D09B3CC1335}" type="presOf" srcId="{CABAD448-9243-45F6-8590-93848B1067E5}" destId="{2CDFC3C5-E10C-42FB-A18E-C8E0FF5FFD28}" srcOrd="0" destOrd="0" presId="urn:microsoft.com/office/officeart/2005/8/layout/hProcess4"/>
    <dgm:cxn modelId="{8A874063-281D-45A9-BF08-5DEA3AD14555}" type="presOf" srcId="{647CE336-B479-454E-8775-5529FAE9DA9F}" destId="{FBB5F3C9-D08D-4EF8-9D78-F0FFC8B65D24}" srcOrd="0" destOrd="2" presId="urn:microsoft.com/office/officeart/2005/8/layout/hProcess4"/>
    <dgm:cxn modelId="{C6254663-B924-4703-9AB5-B6A92E4CEFAB}" srcId="{C4CC90A2-670B-46E4-B438-2BA0FD4BD727}" destId="{647CE336-B479-454E-8775-5529FAE9DA9F}" srcOrd="2" destOrd="0" parTransId="{DAD6E48C-5DEB-4404-8BC7-8EB5A9F38919}" sibTransId="{2AA68F2E-86A0-4C07-81F6-56657C099CF5}"/>
    <dgm:cxn modelId="{2E2AA069-6F10-494C-9E93-41FBCADBA395}" type="presOf" srcId="{647CE336-B479-454E-8775-5529FAE9DA9F}" destId="{084C8462-3603-4062-BB34-E42BD0435104}" srcOrd="1" destOrd="2" presId="urn:microsoft.com/office/officeart/2005/8/layout/hProcess4"/>
    <dgm:cxn modelId="{A6B2306D-C366-4902-AFDA-B0545B134244}" type="presOf" srcId="{E0FAA0C4-1406-4E17-B233-ED3BE51E8FB5}" destId="{04AD498E-91AD-49D4-B944-EAA6A4573FA3}" srcOrd="1" destOrd="0" presId="urn:microsoft.com/office/officeart/2005/8/layout/hProcess4"/>
    <dgm:cxn modelId="{64233D70-058D-462A-B1F5-872F5B41F5DA}" srcId="{62DD406F-6142-48EC-89CE-792F89006F99}" destId="{A38A5A5B-4E04-4DD9-B8A1-EE9A99FDA00E}" srcOrd="1" destOrd="0" parTransId="{0EB9B91D-E7EB-44FA-B217-EA1C8E1F5EB3}" sibTransId="{5B380E11-3C00-41A3-A69F-156D0BD4211A}"/>
    <dgm:cxn modelId="{4825A270-9904-4CE1-A6B3-56C2D8BFB8C1}" srcId="{6F68C0AF-744D-4796-B095-4CFC7E3BF4FC}" destId="{C4CC90A2-670B-46E4-B438-2BA0FD4BD727}" srcOrd="0" destOrd="0" parTransId="{898C6A72-7AE7-4963-8C70-74BEFD24AEEA}" sibTransId="{E6422A20-E524-43EA-8163-D745DFAB0AD5}"/>
    <dgm:cxn modelId="{42D3A373-581B-4953-9662-0708BD905048}" type="presOf" srcId="{990AC5B2-7DEC-4DEB-B734-063F2A291D75}" destId="{B6A92490-F0AA-4FB6-9FF5-A2A3344BFA66}" srcOrd="0" destOrd="0" presId="urn:microsoft.com/office/officeart/2005/8/layout/hProcess4"/>
    <dgm:cxn modelId="{17EF0777-808F-4998-81CD-87801FB6FB71}" type="presOf" srcId="{F5BBB5DA-C843-4A0C-8766-D81E24E1C598}" destId="{545A77D8-A800-48B1-A5F2-0837392109A9}" srcOrd="0" destOrd="1" presId="urn:microsoft.com/office/officeart/2005/8/layout/hProcess4"/>
    <dgm:cxn modelId="{00D9837A-6CCB-4329-8E0A-BB390F1BD8A9}" type="presOf" srcId="{D20E465F-5016-4E95-89DD-48F81176E630}" destId="{1547123C-1B8C-4588-A75D-3CC21D07F4D6}" srcOrd="0" destOrd="0" presId="urn:microsoft.com/office/officeart/2005/8/layout/hProcess4"/>
    <dgm:cxn modelId="{9C4ACA7B-9630-4165-8777-6068D261E2CD}" srcId="{6F68C0AF-744D-4796-B095-4CFC7E3BF4FC}" destId="{C387AA67-A44A-4F4C-A75E-334AEF0CC039}" srcOrd="2" destOrd="0" parTransId="{40CDC854-13EE-4B09-AFCE-7A69FC833A71}" sibTransId="{31AAFDAB-5CE9-4C77-B84B-1A682AB0C4C5}"/>
    <dgm:cxn modelId="{19971687-4BBA-4506-8198-2B47AD64E08D}" type="presOf" srcId="{C3D00F61-92BD-4629-AA6C-D3BA948A0ADC}" destId="{0B24549B-51E0-4CCF-8A27-3906F3829085}" srcOrd="1" destOrd="0" presId="urn:microsoft.com/office/officeart/2005/8/layout/hProcess4"/>
    <dgm:cxn modelId="{4BE92D88-E896-4250-B8BA-DC05494B21E6}" srcId="{C387AA67-A44A-4F4C-A75E-334AEF0CC039}" destId="{CABAD448-9243-45F6-8590-93848B1067E5}" srcOrd="0" destOrd="0" parTransId="{5845CF8C-2F3F-4AF7-93A5-50DDA2C8CFBA}" sibTransId="{30B4D8BE-81AA-439B-9070-0E36DB7CCBF5}"/>
    <dgm:cxn modelId="{BC8B0189-1B2F-4B5E-961D-C2BE358B7A66}" type="presOf" srcId="{C4CC90A2-670B-46E4-B438-2BA0FD4BD727}" destId="{C0DE8166-ABFF-42BF-BBA1-1E1D8AADD94A}" srcOrd="0" destOrd="0" presId="urn:microsoft.com/office/officeart/2005/8/layout/hProcess4"/>
    <dgm:cxn modelId="{40A70E89-18E7-47FD-B889-9A9AE7FA16B3}" type="presOf" srcId="{AD0D2C70-A1BD-438A-BDB0-11B7F3E812B6}" destId="{D69F686D-8DAE-4226-A341-B11EC97214A0}" srcOrd="1" destOrd="2" presId="urn:microsoft.com/office/officeart/2005/8/layout/hProcess4"/>
    <dgm:cxn modelId="{9507B398-630A-4517-92D2-98AE5B67186D}" type="presOf" srcId="{4842D6DB-3640-4142-915C-4F1DFF5C3FA9}" destId="{97CAA706-6FC1-4B7D-8C0F-47EEDF440F57}" srcOrd="0" destOrd="0" presId="urn:microsoft.com/office/officeart/2005/8/layout/hProcess4"/>
    <dgm:cxn modelId="{EFBC0BA0-C9B5-4746-9E37-52011384F081}" type="presOf" srcId="{E6422A20-E524-43EA-8163-D745DFAB0AD5}" destId="{4FA131C1-D936-496A-ABE1-6DCF32A26D7F}" srcOrd="0" destOrd="0" presId="urn:microsoft.com/office/officeart/2005/8/layout/hProcess4"/>
    <dgm:cxn modelId="{CFDA41A0-4DFF-48DB-9DE6-959480EFDD2F}" srcId="{D20E465F-5016-4E95-89DD-48F81176E630}" destId="{AD0D2C70-A1BD-438A-BDB0-11B7F3E812B6}" srcOrd="2" destOrd="0" parTransId="{D2182684-8A9D-43DC-BEBA-5307E2DA889F}" sibTransId="{83B7FDAE-2DF7-4909-9119-F393184EE3A9}"/>
    <dgm:cxn modelId="{64346EA0-A396-4753-B33D-885054A30694}" type="presOf" srcId="{6BDE4474-88CC-4345-BEE4-4F1FEE9D5084}" destId="{0B24549B-51E0-4CCF-8A27-3906F3829085}" srcOrd="1" destOrd="1" presId="urn:microsoft.com/office/officeart/2005/8/layout/hProcess4"/>
    <dgm:cxn modelId="{666FF4A4-F01F-467E-B720-C3D576E690AC}" type="presOf" srcId="{E0FAA0C4-1406-4E17-B233-ED3BE51E8FB5}" destId="{545A77D8-A800-48B1-A5F2-0837392109A9}" srcOrd="0" destOrd="0" presId="urn:microsoft.com/office/officeart/2005/8/layout/hProcess4"/>
    <dgm:cxn modelId="{331F65A5-0675-40D1-B19B-C4F9419E59F9}" type="presOf" srcId="{F94E1B32-F23A-4B0C-848F-E329443E3F7F}" destId="{4B2E6EA0-6EB9-411F-9C72-A6668D835B33}" srcOrd="0" destOrd="0" presId="urn:microsoft.com/office/officeart/2005/8/layout/hProcess4"/>
    <dgm:cxn modelId="{AE1952AA-2BAD-4E82-9F55-85AFE4FF0CD0}" srcId="{4842D6DB-3640-4142-915C-4F1DFF5C3FA9}" destId="{C3D00F61-92BD-4629-AA6C-D3BA948A0ADC}" srcOrd="0" destOrd="0" parTransId="{F83850E7-1F94-4CE1-B717-CDFB7D65F87F}" sibTransId="{B0A3B06A-EA46-4018-BD8B-42EC670EBEA1}"/>
    <dgm:cxn modelId="{06905BAE-5029-41BF-8ED5-5B5F04D89DA3}" srcId="{D193E26E-CC4E-40FE-82BA-97FCC7881866}" destId="{F5BBB5DA-C843-4A0C-8766-D81E24E1C598}" srcOrd="1" destOrd="0" parTransId="{66C72180-EE7A-44FA-A3D0-A369FBA932D6}" sibTransId="{97A98EBD-A15D-42D7-B62F-E89E17A0FF4C}"/>
    <dgm:cxn modelId="{6EFAEAB4-C9CF-471F-9B47-EE827E840A9F}" type="presOf" srcId="{C3D00F61-92BD-4629-AA6C-D3BA948A0ADC}" destId="{E42E1EBD-9F9F-4741-A17C-5C5B6D37138E}" srcOrd="0" destOrd="0" presId="urn:microsoft.com/office/officeart/2005/8/layout/hProcess4"/>
    <dgm:cxn modelId="{791D28BC-13B0-4570-900B-254F84437A09}" type="presOf" srcId="{F1908D38-DF91-4646-AC91-D23202D86B3D}" destId="{084C8462-3603-4062-BB34-E42BD0435104}" srcOrd="1" destOrd="0" presId="urn:microsoft.com/office/officeart/2005/8/layout/hProcess4"/>
    <dgm:cxn modelId="{92B3F3BD-C296-4D55-BC87-A0E6DA0E3063}" type="presOf" srcId="{F1908D38-DF91-4646-AC91-D23202D86B3D}" destId="{FBB5F3C9-D08D-4EF8-9D78-F0FFC8B65D24}" srcOrd="0" destOrd="0" presId="urn:microsoft.com/office/officeart/2005/8/layout/hProcess4"/>
    <dgm:cxn modelId="{2D60CBC0-59A6-427C-B702-838B55AA704B}" srcId="{62DD406F-6142-48EC-89CE-792F89006F99}" destId="{00F7CCE0-74CC-486E-9E92-2E38CEE50DAA}" srcOrd="0" destOrd="0" parTransId="{48170D81-EA0C-492F-B662-628D52FCCFE5}" sibTransId="{26CBF0D3-36F0-48F1-962D-FA6D43F74A5A}"/>
    <dgm:cxn modelId="{EDE0BDC6-87D5-40B2-9D6A-D29234AF7EA6}" type="presOf" srcId="{D193E26E-CC4E-40FE-82BA-97FCC7881866}" destId="{6B2CFCA8-B3E4-4882-8D84-A9A68B94B6E1}" srcOrd="0" destOrd="0" presId="urn:microsoft.com/office/officeart/2005/8/layout/hProcess4"/>
    <dgm:cxn modelId="{04597CC8-6431-4283-B4AE-6FB0C73E4429}" type="presOf" srcId="{AD0D2C70-A1BD-438A-BDB0-11B7F3E812B6}" destId="{D6934169-D3E8-4547-8189-7535FABA9C4F}" srcOrd="0" destOrd="2" presId="urn:microsoft.com/office/officeart/2005/8/layout/hProcess4"/>
    <dgm:cxn modelId="{380FBCD6-1051-4C8B-A816-F7E9AC4895CE}" srcId="{D193E26E-CC4E-40FE-82BA-97FCC7881866}" destId="{1793B0D7-1701-4B0D-89B7-E3C98D8BD847}" srcOrd="2" destOrd="0" parTransId="{987C1F25-B5B8-4237-9D12-AC649D21DAD7}" sibTransId="{81236A4C-F882-4F75-B682-9E4739CE4233}"/>
    <dgm:cxn modelId="{DAD8E8DA-C008-478B-960E-1BD45A3DB8BB}" srcId="{6F68C0AF-744D-4796-B095-4CFC7E3BF4FC}" destId="{4842D6DB-3640-4142-915C-4F1DFF5C3FA9}" srcOrd="4" destOrd="0" parTransId="{F3CCEB13-FDBC-4988-9406-19D404B19A15}" sibTransId="{2390E22C-33AB-46E3-B6FE-1CBD9F8972B4}"/>
    <dgm:cxn modelId="{45EA43DB-F1D6-47B4-88FB-3F42DBCA8BD2}" type="presOf" srcId="{AADD0C6C-0D67-4FDD-A3D4-AAF30ABAF6A7}" destId="{D69F686D-8DAE-4226-A341-B11EC97214A0}" srcOrd="1" destOrd="0" presId="urn:microsoft.com/office/officeart/2005/8/layout/hProcess4"/>
    <dgm:cxn modelId="{939BA0DD-D19E-4274-B724-3621BBF6FEFB}" type="presOf" srcId="{AADD0C6C-0D67-4FDD-A3D4-AAF30ABAF6A7}" destId="{D6934169-D3E8-4547-8189-7535FABA9C4F}" srcOrd="0" destOrd="0" presId="urn:microsoft.com/office/officeart/2005/8/layout/hProcess4"/>
    <dgm:cxn modelId="{B96946E3-F2EC-4455-8280-AF49D1A25047}" type="presOf" srcId="{00F7CCE0-74CC-486E-9E92-2E38CEE50DAA}" destId="{01AFFCB3-2B5E-42B9-8856-385E7625869A}" srcOrd="1" destOrd="0" presId="urn:microsoft.com/office/officeart/2005/8/layout/hProcess4"/>
    <dgm:cxn modelId="{276EC7E3-BFD5-4365-AD09-2CE0588D237F}" type="presOf" srcId="{E320F86A-115A-42E6-B45B-57F8618A7C1C}" destId="{3B587F65-125C-4353-BE37-743EC8CFDCD2}" srcOrd="1" destOrd="1" presId="urn:microsoft.com/office/officeart/2005/8/layout/hProcess4"/>
    <dgm:cxn modelId="{71B0BCE5-9C6E-469A-ADFC-CC85682FBB03}" type="presOf" srcId="{6F68C0AF-744D-4796-B095-4CFC7E3BF4FC}" destId="{896F8AA3-CBF0-426C-ACE3-72FE82C53E25}" srcOrd="0" destOrd="0" presId="urn:microsoft.com/office/officeart/2005/8/layout/hProcess4"/>
    <dgm:cxn modelId="{B79C64F5-2712-4DB2-A5DE-164F3DEE9A7A}" srcId="{D20E465F-5016-4E95-89DD-48F81176E630}" destId="{AADD0C6C-0D67-4FDD-A3D4-AAF30ABAF6A7}" srcOrd="0" destOrd="0" parTransId="{3D2B0DA8-F0CD-46FC-B4D8-89D28BCBD3B1}" sibTransId="{04111527-DDC3-4331-A3E4-B853E5E65706}"/>
    <dgm:cxn modelId="{0AA459F8-53C2-467B-9DE4-3464F86B7FAB}" srcId="{C4CC90A2-670B-46E4-B438-2BA0FD4BD727}" destId="{F1908D38-DF91-4646-AC91-D23202D86B3D}" srcOrd="0" destOrd="0" parTransId="{4E9CB858-885D-47CE-9000-E3758587B241}" sibTransId="{AFC19B33-2842-4407-ADDD-7DAF1C899277}"/>
    <dgm:cxn modelId="{79C1AAF9-5C29-4C11-B58D-D06139BF07E1}" type="presOf" srcId="{931FE6E0-BECC-426B-AFDF-775382AFBCAB}" destId="{D69F686D-8DAE-4226-A341-B11EC97214A0}" srcOrd="1" destOrd="1" presId="urn:microsoft.com/office/officeart/2005/8/layout/hProcess4"/>
    <dgm:cxn modelId="{5BB5FFFB-474A-45F6-B18B-D56CA3E1AA7E}" srcId="{D193E26E-CC4E-40FE-82BA-97FCC7881866}" destId="{E0FAA0C4-1406-4E17-B233-ED3BE51E8FB5}" srcOrd="0" destOrd="0" parTransId="{B1A0A6FA-957E-4E7B-A4EC-275896250905}" sibTransId="{61FE75F9-9EB6-4F70-B1BA-F10E57E23CFF}"/>
    <dgm:cxn modelId="{132B75FD-EEF3-41AA-BF55-3FF42F1C648C}" type="presOf" srcId="{A7EC260F-9E3E-486E-BA26-1CBF7122D524}" destId="{FBB5F3C9-D08D-4EF8-9D78-F0FFC8B65D24}" srcOrd="0" destOrd="1" presId="urn:microsoft.com/office/officeart/2005/8/layout/hProcess4"/>
    <dgm:cxn modelId="{9C695AFE-DECE-425B-B589-7933207AD819}" type="presOf" srcId="{B5467892-C6B5-4896-B754-AEC4912741AD}" destId="{C2B15862-B029-453E-A1A8-886CE172CCB5}" srcOrd="0" destOrd="2" presId="urn:microsoft.com/office/officeart/2005/8/layout/hProcess4"/>
    <dgm:cxn modelId="{804C2FC1-2723-4B2F-AFDD-56E6CCE39947}" type="presParOf" srcId="{896F8AA3-CBF0-426C-ACE3-72FE82C53E25}" destId="{E3E06AD3-D043-4629-8104-AE467DCB3862}" srcOrd="0" destOrd="0" presId="urn:microsoft.com/office/officeart/2005/8/layout/hProcess4"/>
    <dgm:cxn modelId="{C64337F2-45AB-4613-866B-11DBDB773DDA}" type="presParOf" srcId="{896F8AA3-CBF0-426C-ACE3-72FE82C53E25}" destId="{7DD8B3A5-552D-46F7-BF3E-1B36230FDF55}" srcOrd="1" destOrd="0" presId="urn:microsoft.com/office/officeart/2005/8/layout/hProcess4"/>
    <dgm:cxn modelId="{0306BD4C-EF8E-427B-80E3-3EB6B1CF216C}" type="presParOf" srcId="{896F8AA3-CBF0-426C-ACE3-72FE82C53E25}" destId="{101B4355-DD82-4E2C-8D81-CF32EC9E4319}" srcOrd="2" destOrd="0" presId="urn:microsoft.com/office/officeart/2005/8/layout/hProcess4"/>
    <dgm:cxn modelId="{199E1EB0-FC41-4E09-9064-76B92588CE23}" type="presParOf" srcId="{101B4355-DD82-4E2C-8D81-CF32EC9E4319}" destId="{1F50C504-F142-43C3-8AA5-D3A0FD8088D8}" srcOrd="0" destOrd="0" presId="urn:microsoft.com/office/officeart/2005/8/layout/hProcess4"/>
    <dgm:cxn modelId="{13F3F032-E8F1-4B00-9A32-E1D9E372AB3B}" type="presParOf" srcId="{1F50C504-F142-43C3-8AA5-D3A0FD8088D8}" destId="{99E879EB-0563-41B4-933C-84AE02A71F82}" srcOrd="0" destOrd="0" presId="urn:microsoft.com/office/officeart/2005/8/layout/hProcess4"/>
    <dgm:cxn modelId="{F53D4F40-0B10-4B0D-AD5E-8F5E3AAA3C3E}" type="presParOf" srcId="{1F50C504-F142-43C3-8AA5-D3A0FD8088D8}" destId="{FBB5F3C9-D08D-4EF8-9D78-F0FFC8B65D24}" srcOrd="1" destOrd="0" presId="urn:microsoft.com/office/officeart/2005/8/layout/hProcess4"/>
    <dgm:cxn modelId="{0EEA59BE-8011-486A-B7E0-496C92556F8B}" type="presParOf" srcId="{1F50C504-F142-43C3-8AA5-D3A0FD8088D8}" destId="{084C8462-3603-4062-BB34-E42BD0435104}" srcOrd="2" destOrd="0" presId="urn:microsoft.com/office/officeart/2005/8/layout/hProcess4"/>
    <dgm:cxn modelId="{E2C915E5-BEDE-41BD-9358-40EF284D5B48}" type="presParOf" srcId="{1F50C504-F142-43C3-8AA5-D3A0FD8088D8}" destId="{C0DE8166-ABFF-42BF-BBA1-1E1D8AADD94A}" srcOrd="3" destOrd="0" presId="urn:microsoft.com/office/officeart/2005/8/layout/hProcess4"/>
    <dgm:cxn modelId="{F248195C-DD33-48EC-95A0-F57BCF91D261}" type="presParOf" srcId="{1F50C504-F142-43C3-8AA5-D3A0FD8088D8}" destId="{3BD8D1E0-19BD-4C72-A23B-B07C07352993}" srcOrd="4" destOrd="0" presId="urn:microsoft.com/office/officeart/2005/8/layout/hProcess4"/>
    <dgm:cxn modelId="{AAC0E783-00F9-460F-B625-FD2DA307B5C1}" type="presParOf" srcId="{101B4355-DD82-4E2C-8D81-CF32EC9E4319}" destId="{4FA131C1-D936-496A-ABE1-6DCF32A26D7F}" srcOrd="1" destOrd="0" presId="urn:microsoft.com/office/officeart/2005/8/layout/hProcess4"/>
    <dgm:cxn modelId="{B130A77E-FBAE-43D1-A76E-03B7157DEA54}" type="presParOf" srcId="{101B4355-DD82-4E2C-8D81-CF32EC9E4319}" destId="{5AD2B4C5-1C9E-4114-95C1-DB56FA9BEFD9}" srcOrd="2" destOrd="0" presId="urn:microsoft.com/office/officeart/2005/8/layout/hProcess4"/>
    <dgm:cxn modelId="{8F7CE51A-2DD7-42F1-9999-7E6D95C34FA0}" type="presParOf" srcId="{5AD2B4C5-1C9E-4114-95C1-DB56FA9BEFD9}" destId="{66CB1190-8046-46BC-B2CC-66DAF1C3BA22}" srcOrd="0" destOrd="0" presId="urn:microsoft.com/office/officeart/2005/8/layout/hProcess4"/>
    <dgm:cxn modelId="{DB07A32A-8CE7-4A2E-982E-2931C718F585}" type="presParOf" srcId="{5AD2B4C5-1C9E-4114-95C1-DB56FA9BEFD9}" destId="{545A77D8-A800-48B1-A5F2-0837392109A9}" srcOrd="1" destOrd="0" presId="urn:microsoft.com/office/officeart/2005/8/layout/hProcess4"/>
    <dgm:cxn modelId="{35C4456F-EC78-4974-8011-DD8C76479945}" type="presParOf" srcId="{5AD2B4C5-1C9E-4114-95C1-DB56FA9BEFD9}" destId="{04AD498E-91AD-49D4-B944-EAA6A4573FA3}" srcOrd="2" destOrd="0" presId="urn:microsoft.com/office/officeart/2005/8/layout/hProcess4"/>
    <dgm:cxn modelId="{A2B9D686-286B-4A64-BF75-E38E489DF6A2}" type="presParOf" srcId="{5AD2B4C5-1C9E-4114-95C1-DB56FA9BEFD9}" destId="{6B2CFCA8-B3E4-4882-8D84-A9A68B94B6E1}" srcOrd="3" destOrd="0" presId="urn:microsoft.com/office/officeart/2005/8/layout/hProcess4"/>
    <dgm:cxn modelId="{603C7EDA-4845-42CE-A3AD-B0CADF3003B4}" type="presParOf" srcId="{5AD2B4C5-1C9E-4114-95C1-DB56FA9BEFD9}" destId="{2111DA2D-4EEB-4FA1-A273-97BF76ACA966}" srcOrd="4" destOrd="0" presId="urn:microsoft.com/office/officeart/2005/8/layout/hProcess4"/>
    <dgm:cxn modelId="{4926A06E-CA3F-4515-8F22-D4B73A355CB1}" type="presParOf" srcId="{101B4355-DD82-4E2C-8D81-CF32EC9E4319}" destId="{4B2E6EA0-6EB9-411F-9C72-A6668D835B33}" srcOrd="3" destOrd="0" presId="urn:microsoft.com/office/officeart/2005/8/layout/hProcess4"/>
    <dgm:cxn modelId="{9C1D7415-DC91-409A-AA5F-26078EA15218}" type="presParOf" srcId="{101B4355-DD82-4E2C-8D81-CF32EC9E4319}" destId="{74E28948-157E-4EBD-ABC6-08466D68E43A}" srcOrd="4" destOrd="0" presId="urn:microsoft.com/office/officeart/2005/8/layout/hProcess4"/>
    <dgm:cxn modelId="{779A52F4-2A43-403F-9E9B-FBA497B97BF3}" type="presParOf" srcId="{74E28948-157E-4EBD-ABC6-08466D68E43A}" destId="{E14FEA5F-B2CD-4503-93CD-07C5778EBA78}" srcOrd="0" destOrd="0" presId="urn:microsoft.com/office/officeart/2005/8/layout/hProcess4"/>
    <dgm:cxn modelId="{08C10D9E-9E40-488A-B18E-BD7EA4FCA560}" type="presParOf" srcId="{74E28948-157E-4EBD-ABC6-08466D68E43A}" destId="{2CDFC3C5-E10C-42FB-A18E-C8E0FF5FFD28}" srcOrd="1" destOrd="0" presId="urn:microsoft.com/office/officeart/2005/8/layout/hProcess4"/>
    <dgm:cxn modelId="{AEF26F9C-A43E-4D12-82E5-D58335DEEC37}" type="presParOf" srcId="{74E28948-157E-4EBD-ABC6-08466D68E43A}" destId="{3B587F65-125C-4353-BE37-743EC8CFDCD2}" srcOrd="2" destOrd="0" presId="urn:microsoft.com/office/officeart/2005/8/layout/hProcess4"/>
    <dgm:cxn modelId="{CEF85B02-F056-470B-BDE2-B1DDCF872913}" type="presParOf" srcId="{74E28948-157E-4EBD-ABC6-08466D68E43A}" destId="{8F3FEC59-9FAC-4D07-8170-5220B4EFA36E}" srcOrd="3" destOrd="0" presId="urn:microsoft.com/office/officeart/2005/8/layout/hProcess4"/>
    <dgm:cxn modelId="{719AE4BD-3137-49DE-857E-EDCCF4342947}" type="presParOf" srcId="{74E28948-157E-4EBD-ABC6-08466D68E43A}" destId="{B6C45361-CA67-4CF7-B1BE-AE718C5C56A8}" srcOrd="4" destOrd="0" presId="urn:microsoft.com/office/officeart/2005/8/layout/hProcess4"/>
    <dgm:cxn modelId="{3992721E-1222-4301-9C99-19148139A8B1}" type="presParOf" srcId="{101B4355-DD82-4E2C-8D81-CF32EC9E4319}" destId="{8DEACFD8-DCB4-4ABA-80C8-E501FF7B5129}" srcOrd="5" destOrd="0" presId="urn:microsoft.com/office/officeart/2005/8/layout/hProcess4"/>
    <dgm:cxn modelId="{224776D4-0966-48FA-8704-57AE530D8CBB}" type="presParOf" srcId="{101B4355-DD82-4E2C-8D81-CF32EC9E4319}" destId="{06313C17-EBD3-4500-98E9-C01893F0167A}" srcOrd="6" destOrd="0" presId="urn:microsoft.com/office/officeart/2005/8/layout/hProcess4"/>
    <dgm:cxn modelId="{F05FAF7C-BD51-4B06-AEB2-DA013CFA338D}" type="presParOf" srcId="{06313C17-EBD3-4500-98E9-C01893F0167A}" destId="{476FBCD6-3B8C-4BF7-8B42-7FC97924F7BE}" srcOrd="0" destOrd="0" presId="urn:microsoft.com/office/officeart/2005/8/layout/hProcess4"/>
    <dgm:cxn modelId="{E8392DB3-1256-4EA0-A424-E7E6E2E7AC83}" type="presParOf" srcId="{06313C17-EBD3-4500-98E9-C01893F0167A}" destId="{D6934169-D3E8-4547-8189-7535FABA9C4F}" srcOrd="1" destOrd="0" presId="urn:microsoft.com/office/officeart/2005/8/layout/hProcess4"/>
    <dgm:cxn modelId="{8D621175-5387-49B8-A852-F48493836B64}" type="presParOf" srcId="{06313C17-EBD3-4500-98E9-C01893F0167A}" destId="{D69F686D-8DAE-4226-A341-B11EC97214A0}" srcOrd="2" destOrd="0" presId="urn:microsoft.com/office/officeart/2005/8/layout/hProcess4"/>
    <dgm:cxn modelId="{330D14E0-B533-4E95-8570-738E02B51A0A}" type="presParOf" srcId="{06313C17-EBD3-4500-98E9-C01893F0167A}" destId="{1547123C-1B8C-4588-A75D-3CC21D07F4D6}" srcOrd="3" destOrd="0" presId="urn:microsoft.com/office/officeart/2005/8/layout/hProcess4"/>
    <dgm:cxn modelId="{744E14ED-E10D-465A-9CE3-55E48B706175}" type="presParOf" srcId="{06313C17-EBD3-4500-98E9-C01893F0167A}" destId="{5BFB21FF-F24D-4B9F-B61F-0CF2E8FB8201}" srcOrd="4" destOrd="0" presId="urn:microsoft.com/office/officeart/2005/8/layout/hProcess4"/>
    <dgm:cxn modelId="{A8CF5FD0-2B7F-4C2C-BAC1-58295B14CE25}" type="presParOf" srcId="{101B4355-DD82-4E2C-8D81-CF32EC9E4319}" destId="{B6A92490-F0AA-4FB6-9FF5-A2A3344BFA66}" srcOrd="7" destOrd="0" presId="urn:microsoft.com/office/officeart/2005/8/layout/hProcess4"/>
    <dgm:cxn modelId="{04306B21-2F69-45A5-B30F-A212D841DBA5}" type="presParOf" srcId="{101B4355-DD82-4E2C-8D81-CF32EC9E4319}" destId="{299F1023-7C65-4D25-997B-1831BD5FEEC2}" srcOrd="8" destOrd="0" presId="urn:microsoft.com/office/officeart/2005/8/layout/hProcess4"/>
    <dgm:cxn modelId="{90AD443B-67A9-4E8B-A463-B9C86A68954A}" type="presParOf" srcId="{299F1023-7C65-4D25-997B-1831BD5FEEC2}" destId="{F8442754-54B9-412A-A53B-E549313D79A7}" srcOrd="0" destOrd="0" presId="urn:microsoft.com/office/officeart/2005/8/layout/hProcess4"/>
    <dgm:cxn modelId="{3C150902-1BBF-481B-AFB4-57FE56E7805F}" type="presParOf" srcId="{299F1023-7C65-4D25-997B-1831BD5FEEC2}" destId="{E42E1EBD-9F9F-4741-A17C-5C5B6D37138E}" srcOrd="1" destOrd="0" presId="urn:microsoft.com/office/officeart/2005/8/layout/hProcess4"/>
    <dgm:cxn modelId="{98D1C0F1-A6F6-4A86-9E82-BC176D3C07D3}" type="presParOf" srcId="{299F1023-7C65-4D25-997B-1831BD5FEEC2}" destId="{0B24549B-51E0-4CCF-8A27-3906F3829085}" srcOrd="2" destOrd="0" presId="urn:microsoft.com/office/officeart/2005/8/layout/hProcess4"/>
    <dgm:cxn modelId="{FD699B50-EDFC-4B9E-A512-92CAF48D6DAF}" type="presParOf" srcId="{299F1023-7C65-4D25-997B-1831BD5FEEC2}" destId="{97CAA706-6FC1-4B7D-8C0F-47EEDF440F57}" srcOrd="3" destOrd="0" presId="urn:microsoft.com/office/officeart/2005/8/layout/hProcess4"/>
    <dgm:cxn modelId="{E33F86BA-497C-4B7E-84A1-83C51438C68E}" type="presParOf" srcId="{299F1023-7C65-4D25-997B-1831BD5FEEC2}" destId="{011A1516-8392-4171-8EB9-606B1A0C4302}" srcOrd="4" destOrd="0" presId="urn:microsoft.com/office/officeart/2005/8/layout/hProcess4"/>
    <dgm:cxn modelId="{17EA3468-AAFE-484D-A23C-15AF8B270845}" type="presParOf" srcId="{101B4355-DD82-4E2C-8D81-CF32EC9E4319}" destId="{447556DE-11D0-44E1-A77D-1C9423893283}" srcOrd="9" destOrd="0" presId="urn:microsoft.com/office/officeart/2005/8/layout/hProcess4"/>
    <dgm:cxn modelId="{55F42081-A507-4A23-92DB-1EE35C0960A2}" type="presParOf" srcId="{101B4355-DD82-4E2C-8D81-CF32EC9E4319}" destId="{A41C78A4-28A4-4AB9-A062-4F8647BAFF9D}" srcOrd="10" destOrd="0" presId="urn:microsoft.com/office/officeart/2005/8/layout/hProcess4"/>
    <dgm:cxn modelId="{CAACBF8A-0185-4D72-AD4F-11A56655B3BD}" type="presParOf" srcId="{A41C78A4-28A4-4AB9-A062-4F8647BAFF9D}" destId="{2445DE9B-F0F3-4155-9C58-ED7ACB67BFEA}" srcOrd="0" destOrd="0" presId="urn:microsoft.com/office/officeart/2005/8/layout/hProcess4"/>
    <dgm:cxn modelId="{EE6A7742-05BD-41D7-95DC-88C51B38762A}" type="presParOf" srcId="{A41C78A4-28A4-4AB9-A062-4F8647BAFF9D}" destId="{C2B15862-B029-453E-A1A8-886CE172CCB5}" srcOrd="1" destOrd="0" presId="urn:microsoft.com/office/officeart/2005/8/layout/hProcess4"/>
    <dgm:cxn modelId="{6A596B1B-FD0C-4577-A578-F12DACE9D57C}" type="presParOf" srcId="{A41C78A4-28A4-4AB9-A062-4F8647BAFF9D}" destId="{01AFFCB3-2B5E-42B9-8856-385E7625869A}" srcOrd="2" destOrd="0" presId="urn:microsoft.com/office/officeart/2005/8/layout/hProcess4"/>
    <dgm:cxn modelId="{414FD857-0376-4987-8910-328030F3FC73}" type="presParOf" srcId="{A41C78A4-28A4-4AB9-A062-4F8647BAFF9D}" destId="{03B6DE64-D77B-4967-913F-6BA8951FA3EE}" srcOrd="3" destOrd="0" presId="urn:microsoft.com/office/officeart/2005/8/layout/hProcess4"/>
    <dgm:cxn modelId="{0F56CFEA-64CC-45E4-BE22-99AED60B339C}" type="presParOf" srcId="{A41C78A4-28A4-4AB9-A062-4F8647BAFF9D}" destId="{7A59933C-545A-4F45-9C99-78BE50F8BCC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E8C859-3458-4E35-8077-7BDCFC4555CF}">
      <dsp:nvSpPr>
        <dsp:cNvPr id="0" name=""/>
        <dsp:cNvSpPr/>
      </dsp:nvSpPr>
      <dsp:spPr>
        <a:xfrm>
          <a:off x="2441566" y="2551204"/>
          <a:ext cx="161386" cy="1613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4B597B-D1D2-48F1-8EA4-0FE1686341BC}">
      <dsp:nvSpPr>
        <dsp:cNvPr id="0" name=""/>
        <dsp:cNvSpPr/>
      </dsp:nvSpPr>
      <dsp:spPr>
        <a:xfrm>
          <a:off x="2306864" y="2784447"/>
          <a:ext cx="161386" cy="1613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850331-34E0-4FFE-863A-D48F5CC681C4}">
      <dsp:nvSpPr>
        <dsp:cNvPr id="0" name=""/>
        <dsp:cNvSpPr/>
      </dsp:nvSpPr>
      <dsp:spPr>
        <a:xfrm>
          <a:off x="2138377" y="2980599"/>
          <a:ext cx="161386" cy="1613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01E192-0EB4-4D3C-98A6-D5C036444F18}">
      <dsp:nvSpPr>
        <dsp:cNvPr id="0" name=""/>
        <dsp:cNvSpPr/>
      </dsp:nvSpPr>
      <dsp:spPr>
        <a:xfrm>
          <a:off x="2339787" y="277728"/>
          <a:ext cx="161386" cy="1613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18B01D-8F5A-4C85-BBBA-29DAF7A4CC7B}">
      <dsp:nvSpPr>
        <dsp:cNvPr id="0" name=""/>
        <dsp:cNvSpPr/>
      </dsp:nvSpPr>
      <dsp:spPr>
        <a:xfrm>
          <a:off x="2555399" y="149244"/>
          <a:ext cx="161386" cy="1613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24CB21-B020-4B50-8D15-11B2A072D302}">
      <dsp:nvSpPr>
        <dsp:cNvPr id="0" name=""/>
        <dsp:cNvSpPr/>
      </dsp:nvSpPr>
      <dsp:spPr>
        <a:xfrm>
          <a:off x="2770366" y="20760"/>
          <a:ext cx="161386" cy="1613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3C3D28-41A3-4D3E-97EF-705678180D9F}">
      <dsp:nvSpPr>
        <dsp:cNvPr id="0" name=""/>
        <dsp:cNvSpPr/>
      </dsp:nvSpPr>
      <dsp:spPr>
        <a:xfrm>
          <a:off x="2985333" y="149244"/>
          <a:ext cx="161386" cy="1613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CB4A5F-47A8-41FA-8518-D046E2C4D1D4}">
      <dsp:nvSpPr>
        <dsp:cNvPr id="0" name=""/>
        <dsp:cNvSpPr/>
      </dsp:nvSpPr>
      <dsp:spPr>
        <a:xfrm>
          <a:off x="3200945" y="277728"/>
          <a:ext cx="161386" cy="1613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1F1A0B-E3BB-4BCF-B893-392CAE83336F}">
      <dsp:nvSpPr>
        <dsp:cNvPr id="0" name=""/>
        <dsp:cNvSpPr/>
      </dsp:nvSpPr>
      <dsp:spPr>
        <a:xfrm>
          <a:off x="2770366" y="291861"/>
          <a:ext cx="161386" cy="1613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5F41B4-1EF3-43AD-8F74-9C2BCD6E47F2}">
      <dsp:nvSpPr>
        <dsp:cNvPr id="0" name=""/>
        <dsp:cNvSpPr/>
      </dsp:nvSpPr>
      <dsp:spPr>
        <a:xfrm>
          <a:off x="2770366" y="562962"/>
          <a:ext cx="161386" cy="1613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00CA25-9104-4751-B984-5B2A961B7D5B}">
      <dsp:nvSpPr>
        <dsp:cNvPr id="0" name=""/>
        <dsp:cNvSpPr/>
      </dsp:nvSpPr>
      <dsp:spPr>
        <a:xfrm>
          <a:off x="1457327" y="3570088"/>
          <a:ext cx="3480781" cy="9336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6765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Zinc/Au Foils</a:t>
          </a:r>
        </a:p>
      </dsp:txBody>
      <dsp:txXfrm>
        <a:off x="1502904" y="3615665"/>
        <a:ext cx="3389627" cy="842495"/>
      </dsp:txXfrm>
    </dsp:sp>
    <dsp:sp modelId="{DCB8F985-96B8-45CE-B2FF-C19226D46AE9}">
      <dsp:nvSpPr>
        <dsp:cNvPr id="0" name=""/>
        <dsp:cNvSpPr/>
      </dsp:nvSpPr>
      <dsp:spPr>
        <a:xfrm>
          <a:off x="492236" y="2655283"/>
          <a:ext cx="1613863" cy="1613756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0AB1923-5A55-4385-8D04-D70752990B91}">
      <dsp:nvSpPr>
        <dsp:cNvPr id="0" name=""/>
        <dsp:cNvSpPr/>
      </dsp:nvSpPr>
      <dsp:spPr>
        <a:xfrm>
          <a:off x="2928525" y="1743905"/>
          <a:ext cx="3480781" cy="9336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6765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Salt/Al Foils</a:t>
          </a:r>
        </a:p>
      </dsp:txBody>
      <dsp:txXfrm>
        <a:off x="2974102" y="1789482"/>
        <a:ext cx="3389627" cy="842495"/>
      </dsp:txXfrm>
    </dsp:sp>
    <dsp:sp modelId="{7F448F85-C695-4613-AC7D-C8DFEB89F994}">
      <dsp:nvSpPr>
        <dsp:cNvPr id="0" name=""/>
        <dsp:cNvSpPr/>
      </dsp:nvSpPr>
      <dsp:spPr>
        <a:xfrm>
          <a:off x="1963434" y="829100"/>
          <a:ext cx="1613863" cy="1613756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B5F3C9-D08D-4EF8-9D78-F0FFC8B65D24}">
      <dsp:nvSpPr>
        <dsp:cNvPr id="0" name=""/>
        <dsp:cNvSpPr/>
      </dsp:nvSpPr>
      <dsp:spPr>
        <a:xfrm>
          <a:off x="4016" y="1912414"/>
          <a:ext cx="1407140" cy="11605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Salt will be dissolved in few drops of water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Spectro analysis will measure the efficiency of dissolution</a:t>
          </a:r>
        </a:p>
      </dsp:txBody>
      <dsp:txXfrm>
        <a:off x="30725" y="1939123"/>
        <a:ext cx="1353722" cy="858479"/>
      </dsp:txXfrm>
    </dsp:sp>
    <dsp:sp modelId="{4FA131C1-D936-496A-ABE1-6DCF32A26D7F}">
      <dsp:nvSpPr>
        <dsp:cNvPr id="0" name=""/>
        <dsp:cNvSpPr/>
      </dsp:nvSpPr>
      <dsp:spPr>
        <a:xfrm>
          <a:off x="803166" y="2218908"/>
          <a:ext cx="1507383" cy="1507383"/>
        </a:xfrm>
        <a:prstGeom prst="leftCircularArrow">
          <a:avLst>
            <a:gd name="adj1" fmla="val 2862"/>
            <a:gd name="adj2" fmla="val 349751"/>
            <a:gd name="adj3" fmla="val 2125261"/>
            <a:gd name="adj4" fmla="val 9024489"/>
            <a:gd name="adj5" fmla="val 333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DE8166-ABFF-42BF-BBA1-1E1D8AADD94A}">
      <dsp:nvSpPr>
        <dsp:cNvPr id="0" name=""/>
        <dsp:cNvSpPr/>
      </dsp:nvSpPr>
      <dsp:spPr>
        <a:xfrm>
          <a:off x="316713" y="2824311"/>
          <a:ext cx="1250791" cy="49739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Dissolution</a:t>
          </a:r>
        </a:p>
      </dsp:txBody>
      <dsp:txXfrm>
        <a:off x="331281" y="2838879"/>
        <a:ext cx="1221655" cy="468262"/>
      </dsp:txXfrm>
    </dsp:sp>
    <dsp:sp modelId="{49D6A1A1-F9D6-461B-BBD4-6F73DE40355B}">
      <dsp:nvSpPr>
        <dsp:cNvPr id="0" name=""/>
        <dsp:cNvSpPr/>
      </dsp:nvSpPr>
      <dsp:spPr>
        <a:xfrm>
          <a:off x="1772916" y="1912414"/>
          <a:ext cx="1407140" cy="11605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Conditioning of the column with 0.1 M  ammonium chloride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Pour the dissolved activity into the column</a:t>
          </a:r>
        </a:p>
      </dsp:txBody>
      <dsp:txXfrm>
        <a:off x="1799625" y="2187823"/>
        <a:ext cx="1353722" cy="858479"/>
      </dsp:txXfrm>
    </dsp:sp>
    <dsp:sp modelId="{0DBE8A57-4C7C-4FB6-A190-CA0E3916E470}">
      <dsp:nvSpPr>
        <dsp:cNvPr id="0" name=""/>
        <dsp:cNvSpPr/>
      </dsp:nvSpPr>
      <dsp:spPr>
        <a:xfrm>
          <a:off x="2560340" y="1213627"/>
          <a:ext cx="1687184" cy="1687184"/>
        </a:xfrm>
        <a:prstGeom prst="circularArrow">
          <a:avLst>
            <a:gd name="adj1" fmla="val 2557"/>
            <a:gd name="adj2" fmla="val 310264"/>
            <a:gd name="adj3" fmla="val 19514225"/>
            <a:gd name="adj4" fmla="val 12575511"/>
            <a:gd name="adj5" fmla="val 298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3EFE71-DA85-4A03-ADD2-D096E83B814C}">
      <dsp:nvSpPr>
        <dsp:cNvPr id="0" name=""/>
        <dsp:cNvSpPr/>
      </dsp:nvSpPr>
      <dsp:spPr>
        <a:xfrm>
          <a:off x="2085614" y="1663715"/>
          <a:ext cx="1250791" cy="49739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Column Conditioning</a:t>
          </a:r>
        </a:p>
      </dsp:txBody>
      <dsp:txXfrm>
        <a:off x="2100182" y="1678283"/>
        <a:ext cx="1221655" cy="468262"/>
      </dsp:txXfrm>
    </dsp:sp>
    <dsp:sp modelId="{109E1B59-B491-464F-BEEF-3E0B89FA2F0D}">
      <dsp:nvSpPr>
        <dsp:cNvPr id="0" name=""/>
        <dsp:cNvSpPr/>
      </dsp:nvSpPr>
      <dsp:spPr>
        <a:xfrm>
          <a:off x="3541817" y="1912414"/>
          <a:ext cx="1407140" cy="11605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Elution will be carried out with 0.1-0.5 M a-HIBA 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Each drop will be collected for analysis initially for procedure optimization</a:t>
          </a:r>
        </a:p>
      </dsp:txBody>
      <dsp:txXfrm>
        <a:off x="3568526" y="1939123"/>
        <a:ext cx="1353722" cy="858479"/>
      </dsp:txXfrm>
    </dsp:sp>
    <dsp:sp modelId="{A6EEFAC5-92AE-4450-93DA-D3552AA5BB53}">
      <dsp:nvSpPr>
        <dsp:cNvPr id="0" name=""/>
        <dsp:cNvSpPr/>
      </dsp:nvSpPr>
      <dsp:spPr>
        <a:xfrm>
          <a:off x="4340967" y="2218908"/>
          <a:ext cx="1507383" cy="1507383"/>
        </a:xfrm>
        <a:prstGeom prst="leftCircularArrow">
          <a:avLst>
            <a:gd name="adj1" fmla="val 2862"/>
            <a:gd name="adj2" fmla="val 349751"/>
            <a:gd name="adj3" fmla="val 2125261"/>
            <a:gd name="adj4" fmla="val 9024489"/>
            <a:gd name="adj5" fmla="val 333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4966D-407C-42A1-86C7-177A135ABD68}">
      <dsp:nvSpPr>
        <dsp:cNvPr id="0" name=""/>
        <dsp:cNvSpPr/>
      </dsp:nvSpPr>
      <dsp:spPr>
        <a:xfrm>
          <a:off x="3854515" y="2824311"/>
          <a:ext cx="1250791" cy="49739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Elution</a:t>
          </a:r>
        </a:p>
      </dsp:txBody>
      <dsp:txXfrm>
        <a:off x="3869083" y="2838879"/>
        <a:ext cx="1221655" cy="468262"/>
      </dsp:txXfrm>
    </dsp:sp>
    <dsp:sp modelId="{69930F03-52CE-4D4F-8A94-43949F10E3D6}">
      <dsp:nvSpPr>
        <dsp:cNvPr id="0" name=""/>
        <dsp:cNvSpPr/>
      </dsp:nvSpPr>
      <dsp:spPr>
        <a:xfrm>
          <a:off x="5310718" y="1912414"/>
          <a:ext cx="1407140" cy="11605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Spectroscopy will measure the  efficiency of the separation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800" kern="1200" dirty="0"/>
        </a:p>
      </dsp:txBody>
      <dsp:txXfrm>
        <a:off x="5337427" y="2187823"/>
        <a:ext cx="1353722" cy="858479"/>
      </dsp:txXfrm>
    </dsp:sp>
    <dsp:sp modelId="{CF7269E8-0787-4489-AAA8-765E1D1AC1EF}">
      <dsp:nvSpPr>
        <dsp:cNvPr id="0" name=""/>
        <dsp:cNvSpPr/>
      </dsp:nvSpPr>
      <dsp:spPr>
        <a:xfrm>
          <a:off x="6098142" y="1213627"/>
          <a:ext cx="1687184" cy="1687184"/>
        </a:xfrm>
        <a:prstGeom prst="circularArrow">
          <a:avLst>
            <a:gd name="adj1" fmla="val 2557"/>
            <a:gd name="adj2" fmla="val 310264"/>
            <a:gd name="adj3" fmla="val 19514225"/>
            <a:gd name="adj4" fmla="val 12575511"/>
            <a:gd name="adj5" fmla="val 298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6A97B3-8EEA-49E9-9422-A2D6D7BE4B4B}">
      <dsp:nvSpPr>
        <dsp:cNvPr id="0" name=""/>
        <dsp:cNvSpPr/>
      </dsp:nvSpPr>
      <dsp:spPr>
        <a:xfrm>
          <a:off x="5623415" y="1663715"/>
          <a:ext cx="1250791" cy="49739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Spectroscopy</a:t>
          </a:r>
        </a:p>
      </dsp:txBody>
      <dsp:txXfrm>
        <a:off x="5637983" y="1678283"/>
        <a:ext cx="1221655" cy="468262"/>
      </dsp:txXfrm>
    </dsp:sp>
    <dsp:sp modelId="{4D8379FD-0530-400E-80D9-0505DF92C9A9}">
      <dsp:nvSpPr>
        <dsp:cNvPr id="0" name=""/>
        <dsp:cNvSpPr/>
      </dsp:nvSpPr>
      <dsp:spPr>
        <a:xfrm>
          <a:off x="7079618" y="1912414"/>
          <a:ext cx="1407140" cy="11605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800" kern="1200" dirty="0"/>
            <a:t>Purified isotope will be shipped to research centers/medical centers.</a:t>
          </a:r>
        </a:p>
      </dsp:txBody>
      <dsp:txXfrm>
        <a:off x="7106327" y="1939123"/>
        <a:ext cx="1353722" cy="858479"/>
      </dsp:txXfrm>
    </dsp:sp>
    <dsp:sp modelId="{14DA1E98-A1B1-49EB-918B-E0CB68DEA4F9}">
      <dsp:nvSpPr>
        <dsp:cNvPr id="0" name=""/>
        <dsp:cNvSpPr/>
      </dsp:nvSpPr>
      <dsp:spPr>
        <a:xfrm>
          <a:off x="7392316" y="2824311"/>
          <a:ext cx="1250791" cy="49739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Shipping</a:t>
          </a:r>
        </a:p>
      </dsp:txBody>
      <dsp:txXfrm>
        <a:off x="7406884" y="2838879"/>
        <a:ext cx="1221655" cy="4682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B5F3C9-D08D-4EF8-9D78-F0FFC8B65D24}">
      <dsp:nvSpPr>
        <dsp:cNvPr id="0" name=""/>
        <dsp:cNvSpPr/>
      </dsp:nvSpPr>
      <dsp:spPr>
        <a:xfrm>
          <a:off x="1000" y="1992332"/>
          <a:ext cx="1213351" cy="10007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57150" lvl="1" indent="-57150" algn="just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/>
            <a:t>Zn will be dissolved in few drops of half conc. HCl</a:t>
          </a:r>
        </a:p>
        <a:p>
          <a:pPr marL="57150" lvl="1" indent="-57150" algn="just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00" kern="1200" dirty="0"/>
        </a:p>
        <a:p>
          <a:pPr marL="57150" lvl="1" indent="-57150" algn="just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/>
            <a:t>Spectro analysis will measure the efficiency of dissolution</a:t>
          </a:r>
        </a:p>
      </dsp:txBody>
      <dsp:txXfrm>
        <a:off x="24030" y="2015362"/>
        <a:ext cx="1167291" cy="740252"/>
      </dsp:txXfrm>
    </dsp:sp>
    <dsp:sp modelId="{4FA131C1-D936-496A-ABE1-6DCF32A26D7F}">
      <dsp:nvSpPr>
        <dsp:cNvPr id="0" name=""/>
        <dsp:cNvSpPr/>
      </dsp:nvSpPr>
      <dsp:spPr>
        <a:xfrm>
          <a:off x="687818" y="2248447"/>
          <a:ext cx="1311857" cy="1311857"/>
        </a:xfrm>
        <a:prstGeom prst="leftCircularArrow">
          <a:avLst>
            <a:gd name="adj1" fmla="val 2956"/>
            <a:gd name="adj2" fmla="val 362042"/>
            <a:gd name="adj3" fmla="val 2137553"/>
            <a:gd name="adj4" fmla="val 9024489"/>
            <a:gd name="adj5" fmla="val 344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DE8166-ABFF-42BF-BBA1-1E1D8AADD94A}">
      <dsp:nvSpPr>
        <dsp:cNvPr id="0" name=""/>
        <dsp:cNvSpPr/>
      </dsp:nvSpPr>
      <dsp:spPr>
        <a:xfrm>
          <a:off x="270634" y="2778644"/>
          <a:ext cx="1078534" cy="4288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Dissolution</a:t>
          </a:r>
        </a:p>
      </dsp:txBody>
      <dsp:txXfrm>
        <a:off x="283196" y="2791206"/>
        <a:ext cx="1053410" cy="403773"/>
      </dsp:txXfrm>
    </dsp:sp>
    <dsp:sp modelId="{545A77D8-A800-48B1-A5F2-0837392109A9}">
      <dsp:nvSpPr>
        <dsp:cNvPr id="0" name=""/>
        <dsp:cNvSpPr/>
      </dsp:nvSpPr>
      <dsp:spPr>
        <a:xfrm>
          <a:off x="1533810" y="1992332"/>
          <a:ext cx="1213351" cy="10007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57150" lvl="1" indent="-57150" algn="just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/>
            <a:t>Zn will be removed by precipitating out lanthanides</a:t>
          </a:r>
        </a:p>
        <a:p>
          <a:pPr marL="57150" lvl="1" indent="-57150" algn="just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00" kern="1200" dirty="0"/>
        </a:p>
        <a:p>
          <a:pPr marL="57150" lvl="1" indent="-57150" algn="just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/>
            <a:t>Lanthanides will be adsorbed on AMINEX resin.</a:t>
          </a:r>
        </a:p>
      </dsp:txBody>
      <dsp:txXfrm>
        <a:off x="1556840" y="2229811"/>
        <a:ext cx="1167291" cy="740252"/>
      </dsp:txXfrm>
    </dsp:sp>
    <dsp:sp modelId="{4B2E6EA0-6EB9-411F-9C72-A6668D835B33}">
      <dsp:nvSpPr>
        <dsp:cNvPr id="0" name=""/>
        <dsp:cNvSpPr/>
      </dsp:nvSpPr>
      <dsp:spPr>
        <a:xfrm>
          <a:off x="2210517" y="1385882"/>
          <a:ext cx="1466897" cy="1466897"/>
        </a:xfrm>
        <a:prstGeom prst="circularArrow">
          <a:avLst>
            <a:gd name="adj1" fmla="val 2643"/>
            <a:gd name="adj2" fmla="val 321421"/>
            <a:gd name="adj3" fmla="val 19503068"/>
            <a:gd name="adj4" fmla="val 12575511"/>
            <a:gd name="adj5" fmla="val 308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2CFCA8-B3E4-4882-8D84-A9A68B94B6E1}">
      <dsp:nvSpPr>
        <dsp:cNvPr id="0" name=""/>
        <dsp:cNvSpPr/>
      </dsp:nvSpPr>
      <dsp:spPr>
        <a:xfrm>
          <a:off x="1803444" y="1777883"/>
          <a:ext cx="1078534" cy="4288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kern="1200" dirty="0"/>
            <a:t>Zinc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Removal</a:t>
          </a:r>
        </a:p>
      </dsp:txBody>
      <dsp:txXfrm>
        <a:off x="1816006" y="1790445"/>
        <a:ext cx="1053410" cy="403773"/>
      </dsp:txXfrm>
    </dsp:sp>
    <dsp:sp modelId="{2CDFC3C5-E10C-42FB-A18E-C8E0FF5FFD28}">
      <dsp:nvSpPr>
        <dsp:cNvPr id="0" name=""/>
        <dsp:cNvSpPr/>
      </dsp:nvSpPr>
      <dsp:spPr>
        <a:xfrm>
          <a:off x="3066620" y="1992332"/>
          <a:ext cx="1213351" cy="10007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57150" lvl="1" indent="-57150" algn="just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/>
            <a:t>Aminex with absorbed lanthanides will be transferred to the long column containing conditioned Aminex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00" kern="1200" dirty="0"/>
        </a:p>
      </dsp:txBody>
      <dsp:txXfrm>
        <a:off x="3089650" y="2015362"/>
        <a:ext cx="1167291" cy="740252"/>
      </dsp:txXfrm>
    </dsp:sp>
    <dsp:sp modelId="{8DEACFD8-DCB4-4ABA-80C8-E501FF7B5129}">
      <dsp:nvSpPr>
        <dsp:cNvPr id="0" name=""/>
        <dsp:cNvSpPr/>
      </dsp:nvSpPr>
      <dsp:spPr>
        <a:xfrm>
          <a:off x="3753438" y="2248447"/>
          <a:ext cx="1311857" cy="1311857"/>
        </a:xfrm>
        <a:prstGeom prst="leftCircularArrow">
          <a:avLst>
            <a:gd name="adj1" fmla="val 2956"/>
            <a:gd name="adj2" fmla="val 362042"/>
            <a:gd name="adj3" fmla="val 2137553"/>
            <a:gd name="adj4" fmla="val 9024489"/>
            <a:gd name="adj5" fmla="val 3448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3FEC59-9FAC-4D07-8170-5220B4EFA36E}">
      <dsp:nvSpPr>
        <dsp:cNvPr id="0" name=""/>
        <dsp:cNvSpPr/>
      </dsp:nvSpPr>
      <dsp:spPr>
        <a:xfrm>
          <a:off x="3336254" y="2778644"/>
          <a:ext cx="1078534" cy="4288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Column Conditioning</a:t>
          </a:r>
        </a:p>
      </dsp:txBody>
      <dsp:txXfrm>
        <a:off x="3348816" y="2791206"/>
        <a:ext cx="1053410" cy="403773"/>
      </dsp:txXfrm>
    </dsp:sp>
    <dsp:sp modelId="{D6934169-D3E8-4547-8189-7535FABA9C4F}">
      <dsp:nvSpPr>
        <dsp:cNvPr id="0" name=""/>
        <dsp:cNvSpPr/>
      </dsp:nvSpPr>
      <dsp:spPr>
        <a:xfrm>
          <a:off x="4599430" y="1992332"/>
          <a:ext cx="1213351" cy="10007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/>
            <a:t>Elution will be carried out with 0.1-0.5 M a-HIBA at a certain pH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/>
            <a:t>Each drop will be collected for analysis initially for optimization</a:t>
          </a:r>
        </a:p>
      </dsp:txBody>
      <dsp:txXfrm>
        <a:off x="4622460" y="2229811"/>
        <a:ext cx="1167291" cy="740252"/>
      </dsp:txXfrm>
    </dsp:sp>
    <dsp:sp modelId="{B6A92490-F0AA-4FB6-9FF5-A2A3344BFA66}">
      <dsp:nvSpPr>
        <dsp:cNvPr id="0" name=""/>
        <dsp:cNvSpPr/>
      </dsp:nvSpPr>
      <dsp:spPr>
        <a:xfrm>
          <a:off x="5276137" y="1385882"/>
          <a:ext cx="1466897" cy="1466897"/>
        </a:xfrm>
        <a:prstGeom prst="circularArrow">
          <a:avLst>
            <a:gd name="adj1" fmla="val 2643"/>
            <a:gd name="adj2" fmla="val 321421"/>
            <a:gd name="adj3" fmla="val 19503068"/>
            <a:gd name="adj4" fmla="val 12575511"/>
            <a:gd name="adj5" fmla="val 308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47123C-1B8C-4588-A75D-3CC21D07F4D6}">
      <dsp:nvSpPr>
        <dsp:cNvPr id="0" name=""/>
        <dsp:cNvSpPr/>
      </dsp:nvSpPr>
      <dsp:spPr>
        <a:xfrm>
          <a:off x="4869064" y="1777883"/>
          <a:ext cx="1078534" cy="4288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Elution</a:t>
          </a:r>
        </a:p>
      </dsp:txBody>
      <dsp:txXfrm>
        <a:off x="4881626" y="1790445"/>
        <a:ext cx="1053410" cy="403773"/>
      </dsp:txXfrm>
    </dsp:sp>
    <dsp:sp modelId="{E42E1EBD-9F9F-4741-A17C-5C5B6D37138E}">
      <dsp:nvSpPr>
        <dsp:cNvPr id="0" name=""/>
        <dsp:cNvSpPr/>
      </dsp:nvSpPr>
      <dsp:spPr>
        <a:xfrm>
          <a:off x="6132240" y="1992332"/>
          <a:ext cx="1213351" cy="10007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/>
            <a:t>Spectroscopy will measure the  efficiency of the separation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00" kern="1200" dirty="0"/>
        </a:p>
      </dsp:txBody>
      <dsp:txXfrm>
        <a:off x="6155270" y="2015362"/>
        <a:ext cx="1167291" cy="740252"/>
      </dsp:txXfrm>
    </dsp:sp>
    <dsp:sp modelId="{447556DE-11D0-44E1-A77D-1C9423893283}">
      <dsp:nvSpPr>
        <dsp:cNvPr id="0" name=""/>
        <dsp:cNvSpPr/>
      </dsp:nvSpPr>
      <dsp:spPr>
        <a:xfrm>
          <a:off x="6819058" y="2248447"/>
          <a:ext cx="1311857" cy="1311857"/>
        </a:xfrm>
        <a:prstGeom prst="leftCircularArrow">
          <a:avLst>
            <a:gd name="adj1" fmla="val 2956"/>
            <a:gd name="adj2" fmla="val 362042"/>
            <a:gd name="adj3" fmla="val 2137553"/>
            <a:gd name="adj4" fmla="val 9024489"/>
            <a:gd name="adj5" fmla="val 3448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CAA706-6FC1-4B7D-8C0F-47EEDF440F57}">
      <dsp:nvSpPr>
        <dsp:cNvPr id="0" name=""/>
        <dsp:cNvSpPr/>
      </dsp:nvSpPr>
      <dsp:spPr>
        <a:xfrm>
          <a:off x="6401873" y="2778644"/>
          <a:ext cx="1078534" cy="42889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Spectroscopy</a:t>
          </a:r>
        </a:p>
      </dsp:txBody>
      <dsp:txXfrm>
        <a:off x="6414435" y="2791206"/>
        <a:ext cx="1053410" cy="403773"/>
      </dsp:txXfrm>
    </dsp:sp>
    <dsp:sp modelId="{C2B15862-B029-453E-A1A8-886CE172CCB5}">
      <dsp:nvSpPr>
        <dsp:cNvPr id="0" name=""/>
        <dsp:cNvSpPr/>
      </dsp:nvSpPr>
      <dsp:spPr>
        <a:xfrm>
          <a:off x="7665050" y="1992332"/>
          <a:ext cx="1213351" cy="10007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/>
            <a:t>Liquid waste generated during radiochemistry steps will be analyzed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/>
            <a:t>Short lived / long lived liquid waste will be stored delicately</a:t>
          </a:r>
        </a:p>
      </dsp:txBody>
      <dsp:txXfrm>
        <a:off x="7688080" y="2229811"/>
        <a:ext cx="1167291" cy="740252"/>
      </dsp:txXfrm>
    </dsp:sp>
    <dsp:sp modelId="{03B6DE64-D77B-4967-913F-6BA8951FA3EE}">
      <dsp:nvSpPr>
        <dsp:cNvPr id="0" name=""/>
        <dsp:cNvSpPr/>
      </dsp:nvSpPr>
      <dsp:spPr>
        <a:xfrm>
          <a:off x="7934683" y="1777883"/>
          <a:ext cx="1078534" cy="4288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Waste Handling</a:t>
          </a:r>
          <a:endParaRPr lang="en-US" sz="1100" kern="1200" dirty="0"/>
        </a:p>
      </dsp:txBody>
      <dsp:txXfrm>
        <a:off x="7947245" y="1790445"/>
        <a:ext cx="1053410" cy="4037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CDBDD-004C-482D-88F1-88763B1CF4F5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0D28D-8624-4FE7-8A2B-0145D563060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7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C55-2EB8-46BF-B15A-D3523AD2E7DC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472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C9C65-0B22-4913-A4AE-EC969E031765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9492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A6508-B072-458A-A8C1-B9EE454FC730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66458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5B70-D030-45E6-BF2B-CD50970EDAB5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99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DBE8-25F1-4B94-8A43-6E2E0B0854CA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03784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4C82-C6F4-420B-831B-735A85578D0D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875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3512-4C20-4851-836D-D437A2735984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480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B5977-BA22-4E32-BC18-6D15808A25CC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881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14D7-C9A8-4625-AAA0-9A2F9FAC796A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722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0A813-8819-4866-896B-BF4AF8B8C4AB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83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A6381-7531-40DD-8752-9292ED79A6B1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674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FB963-7142-4DF5-93CB-CA81C58DA128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5755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2F95-5613-460D-BEFA-A026611A8C14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8137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BF33-5D2C-472E-A56B-05592FF20CC6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885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95F4-73E1-4908-84E2-E815F602BDEF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684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F457-68B1-4D61-8056-736FADE2DE90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911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0496B-3B7C-4FB6-A013-DFA0E70BB4FE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217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jpe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93315" y="607594"/>
            <a:ext cx="11198685" cy="725374"/>
          </a:xfrm>
        </p:spPr>
        <p:txBody>
          <a:bodyPr>
            <a:normAutofit/>
          </a:bodyPr>
          <a:lstStyle/>
          <a:p>
            <a:pPr algn="just"/>
            <a:r>
              <a:rPr lang="en-US" sz="4000" b="1" i="1" dirty="0"/>
              <a:t>Radiochemistry Developments at MEDICIS</a:t>
            </a:r>
            <a:endParaRPr lang="en-GB" sz="40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2150" y="5357948"/>
            <a:ext cx="8915399" cy="1126283"/>
          </a:xfrm>
        </p:spPr>
        <p:txBody>
          <a:bodyPr/>
          <a:lstStyle/>
          <a:p>
            <a:pPr algn="just"/>
            <a:r>
              <a:rPr lang="en-US" dirty="0"/>
              <a:t>                        Moazam Mehmood </a:t>
            </a:r>
            <a:r>
              <a:rPr lang="en-US" b="1" dirty="0"/>
              <a:t>KHAN</a:t>
            </a:r>
          </a:p>
          <a:p>
            <a:r>
              <a:rPr lang="en-US" b="1" dirty="0"/>
              <a:t>                                     EN-STI-RBS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373" y="1617666"/>
            <a:ext cx="3311083" cy="374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2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6685" y="-5968"/>
            <a:ext cx="8906961" cy="976312"/>
          </a:xfrm>
        </p:spPr>
        <p:txBody>
          <a:bodyPr>
            <a:noAutofit/>
          </a:bodyPr>
          <a:lstStyle/>
          <a:p>
            <a:r>
              <a:rPr lang="en-US" sz="3600" b="1" dirty="0"/>
              <a:t>Gamma Spectrum of Zn/Gold Foils</a:t>
            </a:r>
            <a:endParaRPr lang="en-GB" sz="3600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42882" y="991953"/>
            <a:ext cx="5181600" cy="269079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95F4-73E1-4908-84E2-E815F602BDEF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268" y="991953"/>
            <a:ext cx="4715717" cy="26907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9142" y="3834188"/>
            <a:ext cx="5181601" cy="27564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838163" y="1306720"/>
            <a:ext cx="826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 12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063912" y="4166615"/>
            <a:ext cx="726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 36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508258" y="1306720"/>
            <a:ext cx="726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 40</a:t>
            </a:r>
            <a:endParaRPr lang="en-GB" dirty="0"/>
          </a:p>
        </p:txBody>
      </p:sp>
      <p:pic>
        <p:nvPicPr>
          <p:cNvPr id="13" name="Picture 3" descr="IMG_160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3" t="41936" r="42021" b="43011"/>
          <a:stretch>
            <a:fillRect/>
          </a:stretch>
        </p:blipFill>
        <p:spPr bwMode="auto">
          <a:xfrm>
            <a:off x="10733985" y="1676052"/>
            <a:ext cx="800710" cy="585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IMG_160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3" t="41936" r="42021" b="43011"/>
          <a:stretch>
            <a:fillRect/>
          </a:stretch>
        </p:blipFill>
        <p:spPr bwMode="auto">
          <a:xfrm>
            <a:off x="7918595" y="4535947"/>
            <a:ext cx="800710" cy="585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IMG_160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3" t="41936" r="42021" b="43011"/>
          <a:stretch>
            <a:fillRect/>
          </a:stretch>
        </p:blipFill>
        <p:spPr bwMode="auto">
          <a:xfrm>
            <a:off x="5434379" y="1697876"/>
            <a:ext cx="800710" cy="585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228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732" y="151813"/>
            <a:ext cx="7015468" cy="976312"/>
          </a:xfrm>
        </p:spPr>
        <p:txBody>
          <a:bodyPr>
            <a:noAutofit/>
          </a:bodyPr>
          <a:lstStyle/>
          <a:p>
            <a:r>
              <a:rPr lang="en-US" sz="3600" b="1" dirty="0"/>
              <a:t>Elution Profile (Example)</a:t>
            </a:r>
            <a:endParaRPr lang="en-GB" sz="36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446186" y="6237627"/>
            <a:ext cx="1326403" cy="370396"/>
          </a:xfrm>
        </p:spPr>
        <p:txBody>
          <a:bodyPr/>
          <a:lstStyle/>
          <a:p>
            <a:fld id="{7AF795F4-73E1-4908-84E2-E815F602BDEF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467700" y="1660448"/>
            <a:ext cx="8440617" cy="4247367"/>
            <a:chOff x="2549768" y="1719066"/>
            <a:chExt cx="8440617" cy="424736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49768" y="1719066"/>
              <a:ext cx="4624755" cy="4247367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98322" y="1719066"/>
              <a:ext cx="3892063" cy="4247366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7601621" y="5961160"/>
            <a:ext cx="40028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/>
              <a:t>Production routes of the alpha emitting 149Tb for medical application</a:t>
            </a:r>
          </a:p>
          <a:p>
            <a:r>
              <a:rPr lang="en-GB" sz="800" dirty="0"/>
              <a:t>Article  in  </a:t>
            </a:r>
            <a:r>
              <a:rPr lang="en-GB" sz="800" dirty="0" err="1"/>
              <a:t>Radiochimica</a:t>
            </a:r>
            <a:r>
              <a:rPr lang="en-GB" sz="800" dirty="0"/>
              <a:t> </a:t>
            </a:r>
            <a:r>
              <a:rPr lang="en-GB" sz="800" dirty="0" err="1"/>
              <a:t>Acta</a:t>
            </a:r>
            <a:r>
              <a:rPr lang="en-GB" sz="800" dirty="0"/>
              <a:t> · January 2002</a:t>
            </a:r>
          </a:p>
          <a:p>
            <a:r>
              <a:rPr lang="en-GB" sz="800" dirty="0"/>
              <a:t>Gerd J Beyer, </a:t>
            </a:r>
            <a:r>
              <a:rPr lang="en-GB" sz="800" dirty="0" err="1"/>
              <a:t>Jožef</a:t>
            </a:r>
            <a:r>
              <a:rPr lang="en-GB" sz="800" dirty="0"/>
              <a:t> J. </a:t>
            </a:r>
            <a:r>
              <a:rPr lang="en-GB" sz="800" dirty="0" err="1"/>
              <a:t>Čomor</a:t>
            </a:r>
            <a:r>
              <a:rPr lang="en-GB" sz="800" dirty="0"/>
              <a:t>, </a:t>
            </a:r>
            <a:r>
              <a:rPr lang="en-GB" sz="800" dirty="0" err="1"/>
              <a:t>Daković</a:t>
            </a:r>
            <a:r>
              <a:rPr lang="en-GB" sz="800" dirty="0"/>
              <a:t> Marko, Dmitry </a:t>
            </a:r>
            <a:r>
              <a:rPr lang="en-GB" sz="800" dirty="0" err="1"/>
              <a:t>Soloviev</a:t>
            </a:r>
            <a:endParaRPr lang="en-GB" sz="800" dirty="0"/>
          </a:p>
        </p:txBody>
      </p:sp>
      <p:sp>
        <p:nvSpPr>
          <p:cNvPr id="9" name="Rectangle 8"/>
          <p:cNvSpPr/>
          <p:nvPr/>
        </p:nvSpPr>
        <p:spPr>
          <a:xfrm>
            <a:off x="2512594" y="6006794"/>
            <a:ext cx="43815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/>
              <a:t>Production of terbium-152 by heavy ion reactions and proton induced spallation</a:t>
            </a:r>
          </a:p>
          <a:p>
            <a:r>
              <a:rPr lang="en-GB" sz="800" dirty="0"/>
              <a:t>B.J. Allen, G. </a:t>
            </a:r>
            <a:r>
              <a:rPr lang="en-GB" sz="800" dirty="0" err="1"/>
              <a:t>Goozee</a:t>
            </a:r>
            <a:r>
              <a:rPr lang="en-GB" sz="800" dirty="0"/>
              <a:t>, S. Sarkar, G. Beyer, C. Morel, A.P. Byrne</a:t>
            </a:r>
          </a:p>
        </p:txBody>
      </p:sp>
    </p:spTree>
    <p:extLst>
      <p:ext uri="{BB962C8B-B14F-4D97-AF65-F5344CB8AC3E}">
        <p14:creationId xmlns:p14="http://schemas.microsoft.com/office/powerpoint/2010/main" val="270469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Results</a:t>
            </a:r>
            <a:endParaRPr lang="en-GB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8858601" cy="4262436"/>
          </a:xfrm>
        </p:spPr>
        <p:txBody>
          <a:bodyPr/>
          <a:lstStyle/>
          <a:p>
            <a:r>
              <a:rPr lang="en-US" dirty="0"/>
              <a:t>After performing radiochemistry procedures, one will have the quantitative figure on the following,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Dissolution efficiency of Salt/Al and Zn/Au foils</a:t>
            </a:r>
          </a:p>
          <a:p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Elution efficiencies of Lanthanides</a:t>
            </a:r>
          </a:p>
          <a:p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Pointing out the required Parameters  to be optimized</a:t>
            </a:r>
          </a:p>
          <a:p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Operational ease during Radiochemistry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Areas of improvements w.r.t radiochemistry, Handling of radioactivity and dose/work planning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06842" y="6130437"/>
            <a:ext cx="1301053" cy="370396"/>
          </a:xfrm>
        </p:spPr>
        <p:txBody>
          <a:bodyPr/>
          <a:lstStyle/>
          <a:p>
            <a:fld id="{7AF795F4-73E1-4908-84E2-E815F602BDEF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14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8028656" cy="976312"/>
          </a:xfrm>
        </p:spPr>
        <p:txBody>
          <a:bodyPr>
            <a:noAutofit/>
          </a:bodyPr>
          <a:lstStyle/>
          <a:p>
            <a:r>
              <a:rPr lang="en-US" sz="3600" b="1" dirty="0"/>
              <a:t>Radioactive Waste Handling</a:t>
            </a:r>
            <a:endParaRPr lang="en-GB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9062" y="1611923"/>
            <a:ext cx="8610600" cy="4249126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For experiments under 1 LA, rad liquid waste will be dried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Radiation Protection, CERN will validate this strategy for operational radiochemistry upon successful demonstration during &lt; 1 LA experiments 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95F4-73E1-4908-84E2-E815F602BDEF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589212" y="2479992"/>
            <a:ext cx="7219950" cy="2399665"/>
            <a:chOff x="2228354" y="2353660"/>
            <a:chExt cx="7219950" cy="2399665"/>
          </a:xfrm>
        </p:grpSpPr>
        <p:pic>
          <p:nvPicPr>
            <p:cNvPr id="8" name="Picture 7" descr="\\cern.ch\dfs\Users\m\moazam\Desktop\IMG_1717[2102].jp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737" y="2361280"/>
              <a:ext cx="1457325" cy="23475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\\cern.ch\dfs\Users\m\moazam\Desktop\IMG_1714[2096].jp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8354" y="2353660"/>
              <a:ext cx="1457325" cy="2355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\\cern.ch\dfs\Users\m\moazam\Desktop\IMG_1716[2100].jpg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9621" y="2383505"/>
              <a:ext cx="1457325" cy="23329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 descr="\\cern.ch\dfs\Users\m\moazam\Desktop\IMG_1715[2098].jpg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0978" y="2383505"/>
              <a:ext cx="1457326" cy="23698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5627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561302"/>
              </p:ext>
            </p:extLst>
          </p:nvPr>
        </p:nvGraphicFramePr>
        <p:xfrm>
          <a:off x="3124094" y="1833199"/>
          <a:ext cx="6666230" cy="3514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230">
                  <a:extLst>
                    <a:ext uri="{9D8B030D-6E8A-4147-A177-3AD203B41FA5}">
                      <a16:colId xmlns:a16="http://schemas.microsoft.com/office/drawing/2014/main" val="86108375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1551235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16811176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0104512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150902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Sr. No</a:t>
                      </a:r>
                      <a:endParaRPr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Document</a:t>
                      </a:r>
                      <a:endParaRPr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Remarks</a:t>
                      </a:r>
                      <a:endParaRPr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717123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Procedures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Salt/Al Foils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Submitted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Final Approval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462562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Zn/Au Foils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488731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Risk Analysis  Safety Assessment 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Submitted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Final Approval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5385326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Cold Test (internally)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Completed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Successful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2795831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Work and Dose Planning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Not Required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&lt; 1 LA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2419849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Fume hood Installation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January-February (2019)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Installed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345152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Cold Test in front of RP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Performed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Successful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682549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Dissolution of Zn/Au Foils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Performed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Successful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1913524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Radiochemistry</a:t>
                      </a:r>
                      <a:r>
                        <a:rPr lang="en-US" sz="1000" b="1" kern="12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of 2018 foils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March 2019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en-US" sz="1000" b="1" kern="12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optimize the procedures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992411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Low</a:t>
                      </a:r>
                      <a:r>
                        <a:rPr lang="en-US" sz="1000" b="1" kern="12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Level Radiochemistry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April,</a:t>
                      </a:r>
                      <a:r>
                        <a:rPr lang="en-US" sz="1000" b="1" kern="12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2019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Tb-155 Purification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0145433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Liquid Waste Handling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February</a:t>
                      </a:r>
                      <a:r>
                        <a:rPr lang="en-US" sz="1000" b="1" kern="12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2019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Successful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627176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Audit</a:t>
                      </a:r>
                      <a:r>
                        <a:rPr lang="en-US" sz="1000" b="1" kern="12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by IRA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April,</a:t>
                      </a:r>
                      <a:r>
                        <a:rPr lang="en-US" sz="1000" b="1" kern="12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2019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To get the license for  operational Radiochemistry</a:t>
                      </a:r>
                      <a:endParaRPr lang="en-GB" sz="1000" b="1" kern="1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31118336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1" y="446088"/>
            <a:ext cx="8676665" cy="976312"/>
          </a:xfrm>
        </p:spPr>
        <p:txBody>
          <a:bodyPr>
            <a:normAutofit/>
          </a:bodyPr>
          <a:lstStyle/>
          <a:p>
            <a:r>
              <a:rPr lang="en-US" sz="3600" b="1" dirty="0"/>
              <a:t>Radiochemistry Summary</a:t>
            </a:r>
            <a:endParaRPr lang="en-GB" sz="36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06842" y="6130437"/>
            <a:ext cx="1301053" cy="370396"/>
          </a:xfrm>
        </p:spPr>
        <p:txBody>
          <a:bodyPr/>
          <a:lstStyle/>
          <a:p>
            <a:fld id="{7AF795F4-73E1-4908-84E2-E815F602BDEF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44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9602788" cy="426243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69770" y="6130437"/>
            <a:ext cx="1338126" cy="370396"/>
          </a:xfrm>
        </p:spPr>
        <p:txBody>
          <a:bodyPr/>
          <a:lstStyle/>
          <a:p>
            <a:fld id="{7AF795F4-73E1-4908-84E2-E815F602BDEF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60199" y="3108012"/>
            <a:ext cx="55611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 ALL 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552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CERN/MEDICIS to Hospital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sz="900" b="1" i="1" u="sng" dirty="0">
                <a:solidFill>
                  <a:schemeClr val="accent4">
                    <a:lumMod val="50000"/>
                  </a:schemeClr>
                </a:solidFill>
              </a:rPr>
              <a:t>Radiochemistry Steps</a:t>
            </a:r>
            <a:endParaRPr lang="en-GB" sz="900" b="1" i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3" name="Date Placeholder 62"/>
          <p:cNvSpPr>
            <a:spLocks noGrp="1"/>
          </p:cNvSpPr>
          <p:nvPr>
            <p:ph type="dt" sz="half" idx="10"/>
          </p:nvPr>
        </p:nvSpPr>
        <p:spPr>
          <a:xfrm>
            <a:off x="10234246" y="6130437"/>
            <a:ext cx="1379822" cy="370396"/>
          </a:xfrm>
        </p:spPr>
        <p:txBody>
          <a:bodyPr/>
          <a:lstStyle/>
          <a:p>
            <a:fld id="{BACECF58-1AE3-4846-8ADD-1ED118AC789B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4" name="Slide Number Placeholder 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6" name="Group 7"/>
          <p:cNvGrpSpPr>
            <a:grpSpLocks noChangeAspect="1"/>
          </p:cNvGrpSpPr>
          <p:nvPr/>
        </p:nvGrpSpPr>
        <p:grpSpPr bwMode="auto">
          <a:xfrm flipH="1">
            <a:off x="73495" y="1311029"/>
            <a:ext cx="4576956" cy="2567429"/>
            <a:chOff x="385" y="1298"/>
            <a:chExt cx="1927" cy="1187"/>
          </a:xfrm>
        </p:grpSpPr>
        <p:sp>
          <p:nvSpPr>
            <p:cNvPr id="7" name="AutoShape 8"/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8" name="Freeform 9"/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9" name="Freeform 10"/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0" name="Freeform 11"/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1" name="Line 12"/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2" name="Freeform 13"/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3" name="Freeform 14"/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4" name="Freeform 15"/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5" name="Freeform 16"/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6" name="Freeform 17"/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7" name="Freeform 18"/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8" name="Freeform 21"/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19" name="Freeform 22"/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20" name="Freeform 23"/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21" name="Freeform 24"/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22" name="Freeform 25"/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23" name="Freeform 26"/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24" name="Freeform 27"/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25" name="Freeform 28"/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26" name="Freeform 29"/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27" name="Freeform 30"/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28" name="Freeform 31"/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29" name="Freeform 32"/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30" name="Freeform 33"/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31" name="Freeform 34"/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32" name="Line 35"/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33" name="Line 36"/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34" name="Line 37"/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35" name="Freeform 38"/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36" name="Line 39"/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37" name="Freeform 40"/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38" name="Freeform 41"/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39" name="Freeform 42"/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40" name="Line 43"/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41" name="Freeform 44"/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42" name="Freeform 45"/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43" name="Freeform 46"/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44" name="Freeform 47"/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45" name="Freeform 48"/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46" name="Freeform 49"/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47" name="Freeform 50"/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2400"/>
            </a:p>
          </p:txBody>
        </p:sp>
        <p:sp>
          <p:nvSpPr>
            <p:cNvPr id="48" name="Freeform 51"/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240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962648" y="3853883"/>
            <a:ext cx="7863000" cy="1877063"/>
            <a:chOff x="3996315" y="3378233"/>
            <a:chExt cx="7863000" cy="1877063"/>
          </a:xfrm>
        </p:grpSpPr>
        <p:pic>
          <p:nvPicPr>
            <p:cNvPr id="50" name="Picture 49" descr="bohr_atom.jp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05" r="18333"/>
            <a:stretch/>
          </p:blipFill>
          <p:spPr>
            <a:xfrm>
              <a:off x="3996315" y="3686009"/>
              <a:ext cx="1247320" cy="1150391"/>
            </a:xfrm>
            <a:prstGeom prst="rect">
              <a:avLst/>
            </a:prstGeom>
          </p:spPr>
        </p:pic>
        <p:cxnSp>
          <p:nvCxnSpPr>
            <p:cNvPr id="51" name="Straight Arrow Connector 50"/>
            <p:cNvCxnSpPr/>
            <p:nvPr/>
          </p:nvCxnSpPr>
          <p:spPr>
            <a:xfrm>
              <a:off x="5364334" y="4289425"/>
              <a:ext cx="510991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2" name="Picture 51" descr="Lu-177.jp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3" r="12466"/>
            <a:stretch/>
          </p:blipFill>
          <p:spPr>
            <a:xfrm>
              <a:off x="6104806" y="3717119"/>
              <a:ext cx="560743" cy="1145045"/>
            </a:xfrm>
            <a:prstGeom prst="rect">
              <a:avLst/>
            </a:prstGeom>
          </p:spPr>
        </p:pic>
        <p:cxnSp>
          <p:nvCxnSpPr>
            <p:cNvPr id="53" name="Straight Arrow Connector 52"/>
            <p:cNvCxnSpPr/>
            <p:nvPr/>
          </p:nvCxnSpPr>
          <p:spPr>
            <a:xfrm>
              <a:off x="6795202" y="4289426"/>
              <a:ext cx="350124" cy="11985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7356684" y="3378233"/>
              <a:ext cx="2159688" cy="1877063"/>
              <a:chOff x="3930643" y="2623127"/>
              <a:chExt cx="2692315" cy="2133953"/>
            </a:xfrm>
          </p:grpSpPr>
          <p:pic>
            <p:nvPicPr>
              <p:cNvPr id="57" name="Picture 56" descr="\\cern.ch\dfs\Users\t\taniamel\Documents\My Pictures\500px-PTypes.pn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39761" y="3042692"/>
                <a:ext cx="1957871" cy="1460656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58" name="Group 57"/>
              <p:cNvGrpSpPr/>
              <p:nvPr/>
            </p:nvGrpSpPr>
            <p:grpSpPr>
              <a:xfrm>
                <a:off x="4027278" y="3232377"/>
                <a:ext cx="916972" cy="1111481"/>
                <a:chOff x="3215104" y="2758143"/>
                <a:chExt cx="916972" cy="1111481"/>
              </a:xfrm>
            </p:grpSpPr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572" t="20189" r="20315" b="9371"/>
                <a:stretch/>
              </p:blipFill>
              <p:spPr>
                <a:xfrm>
                  <a:off x="3215104" y="2758143"/>
                  <a:ext cx="916972" cy="1111481"/>
                </a:xfrm>
                <a:prstGeom prst="rect">
                  <a:avLst/>
                </a:prstGeom>
              </p:spPr>
            </p:pic>
            <p:pic>
              <p:nvPicPr>
                <p:cNvPr id="61" name="image2.png" descr="\\cern.ch\dfs\Users\m\mdias\Public\Medical_Isotopes\presentation\target (2).PNG"/>
                <p:cNvPicPr>
                  <a:picLocks noChangeAspect="1"/>
                </p:cNvPicPr>
                <p:nvPr/>
              </p:nvPicPr>
              <p:blipFill rotWithShape="1">
                <a:blip r:embed="rId6">
                  <a:extLst/>
                </a:blip>
                <a:srcRect l="63998" r="-1"/>
                <a:stretch/>
              </p:blipFill>
              <p:spPr>
                <a:xfrm>
                  <a:off x="3512219" y="3277562"/>
                  <a:ext cx="325568" cy="354206"/>
                </a:xfrm>
                <a:prstGeom prst="rect">
                  <a:avLst/>
                </a:prstGeom>
                <a:ln w="12700">
                  <a:miter lim="400000"/>
                </a:ln>
              </p:spPr>
            </p:pic>
          </p:grpSp>
          <p:sp>
            <p:nvSpPr>
              <p:cNvPr id="59" name="Oval 58"/>
              <p:cNvSpPr/>
              <p:nvPr/>
            </p:nvSpPr>
            <p:spPr>
              <a:xfrm>
                <a:off x="3930643" y="2623127"/>
                <a:ext cx="2692315" cy="2133953"/>
              </a:xfrm>
              <a:prstGeom prst="ellipse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55" name="Picture 54" descr="renault-master-fourgon-overview.jpg.ximg.l_full_m.smart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3190" y="3703009"/>
              <a:ext cx="1916125" cy="1076863"/>
            </a:xfrm>
            <a:prstGeom prst="rect">
              <a:avLst/>
            </a:prstGeom>
          </p:spPr>
        </p:pic>
        <p:cxnSp>
          <p:nvCxnSpPr>
            <p:cNvPr id="56" name="Straight Arrow Connector 55"/>
            <p:cNvCxnSpPr/>
            <p:nvPr/>
          </p:nvCxnSpPr>
          <p:spPr>
            <a:xfrm>
              <a:off x="9593066" y="4277441"/>
              <a:ext cx="350124" cy="11985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603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5488" y="720925"/>
            <a:ext cx="9751475" cy="1280890"/>
          </a:xfrm>
        </p:spPr>
        <p:txBody>
          <a:bodyPr>
            <a:normAutofit/>
          </a:bodyPr>
          <a:lstStyle/>
          <a:p>
            <a:r>
              <a:rPr lang="en-US" b="1" dirty="0"/>
              <a:t>Prerequisites for radiochemistry at MEDICIS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087479"/>
            <a:ext cx="8915400" cy="421706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Purchase of Chemicals/resins, accessories (Pipettes, Pumps, Lab Centrifuge etc.)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Inactive Zinc Dissolution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Documentation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dirty="0"/>
              <a:t>Radiochemistry Procedure for Lanthanide separation for Zn/Au Foils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dirty="0"/>
              <a:t>Radiochemistry Procedure for Lanthanide Separation for salt/Al Foils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dirty="0"/>
              <a:t>Safety Analysis and Risks Assessment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dirty="0"/>
              <a:t>Radioactive Liquid Waste Management / Handling at MEDICIS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Fume hood Installation (Installed in January, 2019)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Experiments below 1 LA (on going)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IRA Audit (April 2019)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Operational Radiochemistry (April 2019)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000" dirty="0"/>
          </a:p>
          <a:p>
            <a:pPr marL="457200" lvl="1" indent="0">
              <a:buNone/>
            </a:pP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14D7-C9A8-4625-AAA0-9A2F9FAC796A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234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0411" y="335677"/>
            <a:ext cx="5579843" cy="976312"/>
          </a:xfrm>
        </p:spPr>
        <p:txBody>
          <a:bodyPr>
            <a:noAutofit/>
          </a:bodyPr>
          <a:lstStyle/>
          <a:p>
            <a:r>
              <a:rPr lang="en-US" sz="3600" b="1" dirty="0"/>
              <a:t>Isotope Collection Foils</a:t>
            </a:r>
            <a:endParaRPr lang="en-GB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383084" cy="370396"/>
          </a:xfrm>
        </p:spPr>
        <p:txBody>
          <a:bodyPr/>
          <a:lstStyle/>
          <a:p>
            <a:fld id="{16B75B4E-EEF4-4A51-A61F-CF84C0B3929C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95877088"/>
              </p:ext>
            </p:extLst>
          </p:nvPr>
        </p:nvGraphicFramePr>
        <p:xfrm>
          <a:off x="2956702" y="1791137"/>
          <a:ext cx="6901543" cy="4524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31225" y="1311989"/>
            <a:ext cx="228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Radiochemistry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041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2825" y="716368"/>
            <a:ext cx="8970465" cy="976312"/>
          </a:xfrm>
        </p:spPr>
        <p:txBody>
          <a:bodyPr>
            <a:noAutofit/>
          </a:bodyPr>
          <a:lstStyle/>
          <a:p>
            <a:r>
              <a:rPr lang="en-US" sz="3600" b="1" dirty="0"/>
              <a:t>Radiochemistry Recipe for salt/Al foils</a:t>
            </a:r>
            <a:br>
              <a:rPr lang="en-GB" sz="3600" b="1" dirty="0"/>
            </a:br>
            <a:endParaRPr lang="en-GB" sz="3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276206" cy="370396"/>
          </a:xfrm>
        </p:spPr>
        <p:txBody>
          <a:bodyPr/>
          <a:lstStyle/>
          <a:p>
            <a:fld id="{A89B752B-A88C-442A-BFF1-B0048F701D73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26" name="Diagram 25"/>
          <p:cNvGraphicFramePr/>
          <p:nvPr>
            <p:extLst>
              <p:ext uri="{D42A27DB-BD31-4B8C-83A1-F6EECF244321}">
                <p14:modId xmlns:p14="http://schemas.microsoft.com/office/powerpoint/2010/main" val="4216251937"/>
              </p:ext>
            </p:extLst>
          </p:nvPr>
        </p:nvGraphicFramePr>
        <p:xfrm>
          <a:off x="2584495" y="787782"/>
          <a:ext cx="8647124" cy="49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2789446" y="1523403"/>
            <a:ext cx="6207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b="1" i="1" u="sng" dirty="0"/>
          </a:p>
        </p:txBody>
      </p:sp>
    </p:spTree>
    <p:extLst>
      <p:ext uri="{BB962C8B-B14F-4D97-AF65-F5344CB8AC3E}">
        <p14:creationId xmlns:p14="http://schemas.microsoft.com/office/powerpoint/2010/main" val="175805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95F4-73E1-4908-84E2-E815F602BDEF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572" y="446086"/>
            <a:ext cx="4542828" cy="5414961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563" y="446084"/>
            <a:ext cx="4542828" cy="5414961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400" y="446083"/>
            <a:ext cx="4890837" cy="541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03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Diagram 25"/>
          <p:cNvGraphicFramePr/>
          <p:nvPr>
            <p:extLst>
              <p:ext uri="{D42A27DB-BD31-4B8C-83A1-F6EECF244321}">
                <p14:modId xmlns:p14="http://schemas.microsoft.com/office/powerpoint/2010/main" val="1661703421"/>
              </p:ext>
            </p:extLst>
          </p:nvPr>
        </p:nvGraphicFramePr>
        <p:xfrm>
          <a:off x="2270806" y="152037"/>
          <a:ext cx="9014219" cy="49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29024" y="726145"/>
            <a:ext cx="9425941" cy="976312"/>
          </a:xfrm>
        </p:spPr>
        <p:txBody>
          <a:bodyPr>
            <a:noAutofit/>
          </a:bodyPr>
          <a:lstStyle/>
          <a:p>
            <a:r>
              <a:rPr lang="en-US" sz="3600" b="1" dirty="0"/>
              <a:t>Radiochemistry Recipe for Zn/Au foils</a:t>
            </a:r>
            <a:br>
              <a:rPr lang="en-GB" sz="3600" b="1" i="1" u="sng" dirty="0"/>
            </a:br>
            <a:endParaRPr lang="en-GB" sz="36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299957" cy="370396"/>
          </a:xfrm>
        </p:spPr>
        <p:txBody>
          <a:bodyPr/>
          <a:lstStyle/>
          <a:p>
            <a:fld id="{44C11D91-6257-4B20-BA9C-3E6F9B55D6BE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729941" y="4307284"/>
            <a:ext cx="4950701" cy="1660358"/>
            <a:chOff x="2996015" y="4307284"/>
            <a:chExt cx="4950701" cy="1660358"/>
          </a:xfrm>
        </p:grpSpPr>
        <p:pic>
          <p:nvPicPr>
            <p:cNvPr id="1027" name="Picture 3" descr="IMG_160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03" t="41936" r="42021" b="43011"/>
            <a:stretch>
              <a:fillRect/>
            </a:stretch>
          </p:blipFill>
          <p:spPr bwMode="auto">
            <a:xfrm>
              <a:off x="2996015" y="4646561"/>
              <a:ext cx="1173083" cy="85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IMG_161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92" t="50017" r="29182" b="28766"/>
            <a:stretch>
              <a:fillRect/>
            </a:stretch>
          </p:blipFill>
          <p:spPr bwMode="auto">
            <a:xfrm>
              <a:off x="6807606" y="4646560"/>
              <a:ext cx="1139110" cy="85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Down Arrow 3"/>
            <p:cNvSpPr/>
            <p:nvPr/>
          </p:nvSpPr>
          <p:spPr>
            <a:xfrm rot="16200000">
              <a:off x="4658173" y="4476322"/>
              <a:ext cx="1660358" cy="1322281"/>
            </a:xfrm>
            <a:prstGeom prst="downArrow">
              <a:avLst>
                <a:gd name="adj1" fmla="val 50000"/>
                <a:gd name="adj2" fmla="val 4754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9715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248" y="326405"/>
            <a:ext cx="5983289" cy="468312"/>
          </a:xfrm>
        </p:spPr>
        <p:txBody>
          <a:bodyPr>
            <a:noAutofit/>
          </a:bodyPr>
          <a:lstStyle/>
          <a:p>
            <a:r>
              <a:rPr lang="en-US" sz="3600" b="1" dirty="0"/>
              <a:t>Radiochemistry Flow</a:t>
            </a:r>
            <a:endParaRPr lang="en-GB" sz="36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95F4-73E1-4908-84E2-E815F602BDEF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56579" y="900673"/>
            <a:ext cx="3704793" cy="541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79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56434" y="970344"/>
            <a:ext cx="3105083" cy="541496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95F4-73E1-4908-84E2-E815F602BDEF}" type="datetime4">
              <a:rPr lang="en-US" smtClean="0"/>
              <a:t>March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94864" y="200209"/>
            <a:ext cx="47612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prstClr val="black">
                    <a:lumMod val="85000"/>
                    <a:lumOff val="15000"/>
                  </a:prstClr>
                </a:solidFill>
                <a:ea typeface="+mj-ea"/>
                <a:cs typeface="+mj-cs"/>
              </a:rPr>
              <a:t>Radiochemistry Flow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593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1797</TotalTime>
  <Words>634</Words>
  <Application>Microsoft Macintosh PowerPoint</Application>
  <PresentationFormat>Grand écran</PresentationFormat>
  <Paragraphs>180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Courier New</vt:lpstr>
      <vt:lpstr>Wingdings</vt:lpstr>
      <vt:lpstr>Wingdings 3</vt:lpstr>
      <vt:lpstr>Wisp</vt:lpstr>
      <vt:lpstr>Radiochemistry Developments at MEDICIS</vt:lpstr>
      <vt:lpstr>CERN/MEDICIS to Hospital</vt:lpstr>
      <vt:lpstr>Prerequisites for radiochemistry at MEDICIS</vt:lpstr>
      <vt:lpstr>Isotope Collection Foils</vt:lpstr>
      <vt:lpstr>Radiochemistry Recipe for salt/Al foils </vt:lpstr>
      <vt:lpstr>Présentation PowerPoint</vt:lpstr>
      <vt:lpstr>Radiochemistry Recipe for Zn/Au foils </vt:lpstr>
      <vt:lpstr>Radiochemistry Flow</vt:lpstr>
      <vt:lpstr>Présentation PowerPoint</vt:lpstr>
      <vt:lpstr>Gamma Spectrum of Zn/Gold Foils</vt:lpstr>
      <vt:lpstr>Elution Profile (Example)</vt:lpstr>
      <vt:lpstr>Results</vt:lpstr>
      <vt:lpstr>Radioactive Waste Handling</vt:lpstr>
      <vt:lpstr>Radiochemistry Summary</vt:lpstr>
      <vt:lpstr>Présentation PowerPoint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Radiochemistry at MEDICIS</dc:title>
  <dc:creator>Moazam Mehmood Khan</dc:creator>
  <cp:lastModifiedBy>Microsoft Office User</cp:lastModifiedBy>
  <cp:revision>117</cp:revision>
  <dcterms:created xsi:type="dcterms:W3CDTF">2018-11-28T12:37:27Z</dcterms:created>
  <dcterms:modified xsi:type="dcterms:W3CDTF">2019-03-19T08:37:37Z</dcterms:modified>
</cp:coreProperties>
</file>