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91" r:id="rId6"/>
    <p:sldId id="294" r:id="rId7"/>
    <p:sldId id="295" r:id="rId8"/>
    <p:sldId id="293" r:id="rId9"/>
    <p:sldId id="301" r:id="rId10"/>
    <p:sldId id="303" r:id="rId11"/>
    <p:sldId id="304" r:id="rId12"/>
    <p:sldId id="299" r:id="rId13"/>
    <p:sldId id="300" r:id="rId14"/>
    <p:sldId id="298" r:id="rId15"/>
    <p:sldId id="279" r:id="rId16"/>
    <p:sldId id="273" r:id="rId17"/>
    <p:sldId id="305" r:id="rId18"/>
  </p:sldIdLst>
  <p:sldSz cx="13004800" cy="9753600"/>
  <p:notesSz cx="6858000" cy="9144000"/>
  <p:embeddedFontLst>
    <p:embeddedFont>
      <p:font typeface="Kristen ITC" panose="03050502040202030202" pitchFamily="66" charset="0"/>
      <p:regular r:id="rId21"/>
    </p:embeddedFont>
    <p:embeddedFont>
      <p:font typeface="Helvetica" panose="020B0604020202020204" pitchFamily="34" charset="0"/>
      <p:regular r:id="rId22"/>
      <p:bold r:id="rId23"/>
      <p:italic r:id="rId24"/>
      <p:boldItalic r:id="rId25"/>
    </p:embeddedFont>
    <p:embeddedFont>
      <p:font typeface="Lucida Calligraphy" panose="03010101010101010101" pitchFamily="66" charset="0"/>
      <p:regular r:id="rId26"/>
      <p:italic r:id="rId27"/>
    </p:embeddedFont>
  </p:embeddedFontLst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ZQUEZ REGUEIRO PABLO" initials="VRP" lastIdx="2" clrIdx="0">
    <p:extLst>
      <p:ext uri="{19B8F6BF-5375-455C-9EA6-DF929625EA0E}">
        <p15:presenceInfo xmlns:p15="http://schemas.microsoft.com/office/powerpoint/2012/main" userId="VAZQUEZ REGUEIRO PAB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4C6A4"/>
    <a:srgbClr val="BADDFF"/>
    <a:srgbClr val="F5E4D0"/>
    <a:srgbClr val="084A91"/>
    <a:srgbClr val="1C1566"/>
    <a:srgbClr val="DCDEE0"/>
    <a:srgbClr val="F6C5C5"/>
    <a:srgbClr val="C4C5C8"/>
    <a:srgbClr val="83646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017553-B1D3-7542-B25D-D6AE6DDAED10}" v="81" dt="2018-12-13T13:50:21.82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62" autoAdjust="0"/>
    <p:restoredTop sz="96265" autoAdjust="0"/>
  </p:normalViewPr>
  <p:slideViewPr>
    <p:cSldViewPr snapToGrid="0" snapToObjects="1">
      <p:cViewPr varScale="1">
        <p:scale>
          <a:sx n="76" d="100"/>
          <a:sy n="76" d="100"/>
        </p:scale>
        <p:origin x="1362" y="156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-129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708"/>
    </p:cViewPr>
  </p:sorterViewPr>
  <p:notesViewPr>
    <p:cSldViewPr snapToGrid="0" snapToObjects="1">
      <p:cViewPr varScale="1">
        <p:scale>
          <a:sx n="82" d="100"/>
          <a:sy n="82" d="100"/>
        </p:scale>
        <p:origin x="315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ZQUEZ REGUEIRO PABLO" userId="S::pablo.vazquez@usc.es::5b9de65a-238a-47b4-8e8e-8796bb2b36b1" providerId="AD" clId="Web-{D83A53B4-7521-DE18-1134-20CFD64A9919}"/>
    <pc:docChg chg="modSld">
      <pc:chgData name="VAZQUEZ REGUEIRO PABLO" userId="S::pablo.vazquez@usc.es::5b9de65a-238a-47b4-8e8e-8796bb2b36b1" providerId="AD" clId="Web-{D83A53B4-7521-DE18-1134-20CFD64A9919}" dt="2018-09-19T11:23:08.478" v="12" actId="1076"/>
      <pc:docMkLst>
        <pc:docMk/>
      </pc:docMkLst>
      <pc:sldChg chg="modSp">
        <pc:chgData name="VAZQUEZ REGUEIRO PABLO" userId="S::pablo.vazquez@usc.es::5b9de65a-238a-47b4-8e8e-8796bb2b36b1" providerId="AD" clId="Web-{D83A53B4-7521-DE18-1134-20CFD64A9919}" dt="2018-09-19T11:20:41.464" v="0" actId="1076"/>
        <pc:sldMkLst>
          <pc:docMk/>
          <pc:sldMk cId="0" sldId="256"/>
        </pc:sldMkLst>
        <pc:spChg chg="mod">
          <ac:chgData name="VAZQUEZ REGUEIRO PABLO" userId="S::pablo.vazquez@usc.es::5b9de65a-238a-47b4-8e8e-8796bb2b36b1" providerId="AD" clId="Web-{D83A53B4-7521-DE18-1134-20CFD64A9919}" dt="2018-09-19T11:20:41.464" v="0" actId="1076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VAZQUEZ REGUEIRO PABLO" userId="S::pablo.vazquez@usc.es::5b9de65a-238a-47b4-8e8e-8796bb2b36b1" providerId="AD" clId="Web-{D83A53B4-7521-DE18-1134-20CFD64A9919}" dt="2018-09-19T11:23:08.478" v="12" actId="1076"/>
        <pc:sldMkLst>
          <pc:docMk/>
          <pc:sldMk cId="0" sldId="272"/>
        </pc:sldMkLst>
        <pc:graphicFrameChg chg="mod">
          <ac:chgData name="VAZQUEZ REGUEIRO PABLO" userId="S::pablo.vazquez@usc.es::5b9de65a-238a-47b4-8e8e-8796bb2b36b1" providerId="AD" clId="Web-{D83A53B4-7521-DE18-1134-20CFD64A9919}" dt="2018-09-19T11:23:08.478" v="12" actId="1076"/>
          <ac:graphicFrameMkLst>
            <pc:docMk/>
            <pc:sldMk cId="0" sldId="272"/>
            <ac:graphicFrameMk id="191" creationId="{00000000-0000-0000-0000-000000000000}"/>
          </ac:graphicFrameMkLst>
        </pc:graphicFrameChg>
      </pc:sldChg>
      <pc:sldChg chg="modSp">
        <pc:chgData name="VAZQUEZ REGUEIRO PABLO" userId="S::pablo.vazquez@usc.es::5b9de65a-238a-47b4-8e8e-8796bb2b36b1" providerId="AD" clId="Web-{D83A53B4-7521-DE18-1134-20CFD64A9919}" dt="2018-09-19T11:21:36.823" v="9" actId="1076"/>
        <pc:sldMkLst>
          <pc:docMk/>
          <pc:sldMk cId="1670971591" sldId="275"/>
        </pc:sldMkLst>
        <pc:spChg chg="mod">
          <ac:chgData name="VAZQUEZ REGUEIRO PABLO" userId="S::pablo.vazquez@usc.es::5b9de65a-238a-47b4-8e8e-8796bb2b36b1" providerId="AD" clId="Web-{D83A53B4-7521-DE18-1134-20CFD64A9919}" dt="2018-09-19T11:21:36.823" v="9" actId="1076"/>
          <ac:spMkLst>
            <pc:docMk/>
            <pc:sldMk cId="1670971591" sldId="275"/>
            <ac:spMk id="3" creationId="{24829A9D-B55C-F24C-A0B5-611892997FA7}"/>
          </ac:spMkLst>
        </pc:spChg>
      </pc:sldChg>
      <pc:sldChg chg="modSp">
        <pc:chgData name="VAZQUEZ REGUEIRO PABLO" userId="S::pablo.vazquez@usc.es::5b9de65a-238a-47b4-8e8e-8796bb2b36b1" providerId="AD" clId="Web-{D83A53B4-7521-DE18-1134-20CFD64A9919}" dt="2018-09-19T11:22:23.213" v="10" actId="1076"/>
        <pc:sldMkLst>
          <pc:docMk/>
          <pc:sldMk cId="1241034280" sldId="287"/>
        </pc:sldMkLst>
        <pc:spChg chg="mod">
          <ac:chgData name="VAZQUEZ REGUEIRO PABLO" userId="S::pablo.vazquez@usc.es::5b9de65a-238a-47b4-8e8e-8796bb2b36b1" providerId="AD" clId="Web-{D83A53B4-7521-DE18-1134-20CFD64A9919}" dt="2018-09-19T11:22:23.213" v="10" actId="1076"/>
          <ac:spMkLst>
            <pc:docMk/>
            <pc:sldMk cId="1241034280" sldId="287"/>
            <ac:spMk id="19" creationId="{00000000-0000-0000-0000-000000000000}"/>
          </ac:spMkLst>
        </pc:spChg>
      </pc:sldChg>
    </pc:docChg>
  </pc:docChgLst>
  <pc:docChgLst>
    <pc:chgData name="VAZQUEZ REGUEIRO PABLO" userId="S::pablo.vazquez@usc.es::5b9de65a-238a-47b4-8e8e-8796bb2b36b1" providerId="AD" clId="Web-{19B165C3-A177-46CE-A330-90A66BF5A84B}"/>
    <pc:docChg chg="modSld">
      <pc:chgData name="VAZQUEZ REGUEIRO PABLO" userId="S::pablo.vazquez@usc.es::5b9de65a-238a-47b4-8e8e-8796bb2b36b1" providerId="AD" clId="Web-{19B165C3-A177-46CE-A330-90A66BF5A84B}" dt="2018-09-19T11:14:11.275" v="200" actId="1076"/>
      <pc:docMkLst>
        <pc:docMk/>
      </pc:docMkLst>
      <pc:sldChg chg="modSp">
        <pc:chgData name="VAZQUEZ REGUEIRO PABLO" userId="S::pablo.vazquez@usc.es::5b9de65a-238a-47b4-8e8e-8796bb2b36b1" providerId="AD" clId="Web-{19B165C3-A177-46CE-A330-90A66BF5A84B}" dt="2018-09-19T11:14:07.103" v="199"/>
        <pc:sldMkLst>
          <pc:docMk/>
          <pc:sldMk cId="0" sldId="272"/>
        </pc:sldMkLst>
        <pc:graphicFrameChg chg="mod modGraphic">
          <ac:chgData name="VAZQUEZ REGUEIRO PABLO" userId="S::pablo.vazquez@usc.es::5b9de65a-238a-47b4-8e8e-8796bb2b36b1" providerId="AD" clId="Web-{19B165C3-A177-46CE-A330-90A66BF5A84B}" dt="2018-09-19T11:14:07.103" v="199"/>
          <ac:graphicFrameMkLst>
            <pc:docMk/>
            <pc:sldMk cId="0" sldId="272"/>
            <ac:graphicFrameMk id="191" creationId="{00000000-0000-0000-0000-000000000000}"/>
          </ac:graphicFrameMkLst>
        </pc:graphicFrameChg>
      </pc:sldChg>
      <pc:sldChg chg="modSp">
        <pc:chgData name="VAZQUEZ REGUEIRO PABLO" userId="S::pablo.vazquez@usc.es::5b9de65a-238a-47b4-8e8e-8796bb2b36b1" providerId="AD" clId="Web-{19B165C3-A177-46CE-A330-90A66BF5A84B}" dt="2018-09-19T11:06:48.631" v="30" actId="1076"/>
        <pc:sldMkLst>
          <pc:docMk/>
          <pc:sldMk cId="1670971591" sldId="275"/>
        </pc:sldMkLst>
        <pc:spChg chg="mod">
          <ac:chgData name="VAZQUEZ REGUEIRO PABLO" userId="S::pablo.vazquez@usc.es::5b9de65a-238a-47b4-8e8e-8796bb2b36b1" providerId="AD" clId="Web-{19B165C3-A177-46CE-A330-90A66BF5A84B}" dt="2018-09-19T11:05:29.019" v="29" actId="1076"/>
          <ac:spMkLst>
            <pc:docMk/>
            <pc:sldMk cId="1670971591" sldId="275"/>
            <ac:spMk id="3" creationId="{24829A9D-B55C-F24C-A0B5-611892997FA7}"/>
          </ac:spMkLst>
        </pc:spChg>
        <pc:spChg chg="mod">
          <ac:chgData name="VAZQUEZ REGUEIRO PABLO" userId="S::pablo.vazquez@usc.es::5b9de65a-238a-47b4-8e8e-8796bb2b36b1" providerId="AD" clId="Web-{19B165C3-A177-46CE-A330-90A66BF5A84B}" dt="2018-09-19T11:05:25.675" v="27" actId="20577"/>
          <ac:spMkLst>
            <pc:docMk/>
            <pc:sldMk cId="1670971591" sldId="275"/>
            <ac:spMk id="7" creationId="{00000000-0000-0000-0000-000000000000}"/>
          </ac:spMkLst>
        </pc:spChg>
        <pc:picChg chg="mod">
          <ac:chgData name="VAZQUEZ REGUEIRO PABLO" userId="S::pablo.vazquez@usc.es::5b9de65a-238a-47b4-8e8e-8796bb2b36b1" providerId="AD" clId="Web-{19B165C3-A177-46CE-A330-90A66BF5A84B}" dt="2018-09-19T11:06:48.631" v="30" actId="1076"/>
          <ac:picMkLst>
            <pc:docMk/>
            <pc:sldMk cId="1670971591" sldId="275"/>
            <ac:picMk id="8" creationId="{00000000-0000-0000-0000-000000000000}"/>
          </ac:picMkLst>
        </pc:picChg>
      </pc:sldChg>
      <pc:sldChg chg="modSp">
        <pc:chgData name="VAZQUEZ REGUEIRO PABLO" userId="S::pablo.vazquez@usc.es::5b9de65a-238a-47b4-8e8e-8796bb2b36b1" providerId="AD" clId="Web-{19B165C3-A177-46CE-A330-90A66BF5A84B}" dt="2018-09-19T11:08:22.725" v="65" actId="20577"/>
        <pc:sldMkLst>
          <pc:docMk/>
          <pc:sldMk cId="924976853" sldId="276"/>
        </pc:sldMkLst>
        <pc:spChg chg="mod">
          <ac:chgData name="VAZQUEZ REGUEIRO PABLO" userId="S::pablo.vazquez@usc.es::5b9de65a-238a-47b4-8e8e-8796bb2b36b1" providerId="AD" clId="Web-{19B165C3-A177-46CE-A330-90A66BF5A84B}" dt="2018-09-19T11:08:22.725" v="65" actId="20577"/>
          <ac:spMkLst>
            <pc:docMk/>
            <pc:sldMk cId="924976853" sldId="276"/>
            <ac:spMk id="4" creationId="{33D072FD-F9A2-FB4C-936F-3DF559FD0ED8}"/>
          </ac:spMkLst>
        </pc:spChg>
      </pc:sldChg>
      <pc:sldChg chg="modSp">
        <pc:chgData name="VAZQUEZ REGUEIRO PABLO" userId="S::pablo.vazquez@usc.es::5b9de65a-238a-47b4-8e8e-8796bb2b36b1" providerId="AD" clId="Web-{19B165C3-A177-46CE-A330-90A66BF5A84B}" dt="2018-09-19T11:14:11.275" v="200" actId="1076"/>
        <pc:sldMkLst>
          <pc:docMk/>
          <pc:sldMk cId="1241034280" sldId="287"/>
        </pc:sldMkLst>
        <pc:spChg chg="mod">
          <ac:chgData name="VAZQUEZ REGUEIRO PABLO" userId="S::pablo.vazquez@usc.es::5b9de65a-238a-47b4-8e8e-8796bb2b36b1" providerId="AD" clId="Web-{19B165C3-A177-46CE-A330-90A66BF5A84B}" dt="2018-09-19T11:11:13.242" v="75" actId="1076"/>
          <ac:spMkLst>
            <pc:docMk/>
            <pc:sldMk cId="1241034280" sldId="287"/>
            <ac:spMk id="17" creationId="{00000000-0000-0000-0000-000000000000}"/>
          </ac:spMkLst>
        </pc:spChg>
        <pc:spChg chg="mod">
          <ac:chgData name="VAZQUEZ REGUEIRO PABLO" userId="S::pablo.vazquez@usc.es::5b9de65a-238a-47b4-8e8e-8796bb2b36b1" providerId="AD" clId="Web-{19B165C3-A177-46CE-A330-90A66BF5A84B}" dt="2018-09-19T11:14:11.275" v="200" actId="1076"/>
          <ac:spMkLst>
            <pc:docMk/>
            <pc:sldMk cId="1241034280" sldId="287"/>
            <ac:spMk id="19" creationId="{00000000-0000-0000-0000-000000000000}"/>
          </ac:spMkLst>
        </pc:spChg>
        <pc:cxnChg chg="mod">
          <ac:chgData name="VAZQUEZ REGUEIRO PABLO" userId="S::pablo.vazquez@usc.es::5b9de65a-238a-47b4-8e8e-8796bb2b36b1" providerId="AD" clId="Web-{19B165C3-A177-46CE-A330-90A66BF5A84B}" dt="2018-09-19T11:10:29.788" v="74" actId="1076"/>
          <ac:cxnSpMkLst>
            <pc:docMk/>
            <pc:sldMk cId="1241034280" sldId="287"/>
            <ac:cxnSpMk id="38" creationId="{00000000-0000-0000-0000-000000000000}"/>
          </ac:cxnSpMkLst>
        </pc:cxnChg>
      </pc:sldChg>
    </pc:docChg>
  </pc:docChgLst>
  <pc:docChgLst>
    <pc:chgData name="VAZQUEZ REGUEIRO PABLO" userId="S::pablo.vazquez@usc.es::5b9de65a-238a-47b4-8e8e-8796bb2b36b1" providerId="AD" clId="Web-{024F8671-36B5-4021-805D-86090E22CDCE}"/>
    <pc:docChg chg="modSld">
      <pc:chgData name="VAZQUEZ REGUEIRO PABLO" userId="S::pablo.vazquez@usc.es::5b9de65a-238a-47b4-8e8e-8796bb2b36b1" providerId="AD" clId="Web-{024F8671-36B5-4021-805D-86090E22CDCE}" dt="2018-09-20T07:10:09.228" v="120" actId="1076"/>
      <pc:docMkLst>
        <pc:docMk/>
      </pc:docMkLst>
      <pc:sldChg chg="modSp">
        <pc:chgData name="VAZQUEZ REGUEIRO PABLO" userId="S::pablo.vazquez@usc.es::5b9de65a-238a-47b4-8e8e-8796bb2b36b1" providerId="AD" clId="Web-{024F8671-36B5-4021-805D-86090E22CDCE}" dt="2018-09-20T07:06:06.572" v="117" actId="20577"/>
        <pc:sldMkLst>
          <pc:docMk/>
          <pc:sldMk cId="0" sldId="257"/>
        </pc:sldMkLst>
        <pc:spChg chg="mod">
          <ac:chgData name="VAZQUEZ REGUEIRO PABLO" userId="S::pablo.vazquez@usc.es::5b9de65a-238a-47b4-8e8e-8796bb2b36b1" providerId="AD" clId="Web-{024F8671-36B5-4021-805D-86090E22CDCE}" dt="2018-09-20T07:06:06.572" v="117" actId="20577"/>
          <ac:spMkLst>
            <pc:docMk/>
            <pc:sldMk cId="0" sldId="257"/>
            <ac:spMk id="6" creationId="{00000000-0000-0000-0000-000000000000}"/>
          </ac:spMkLst>
        </pc:spChg>
      </pc:sldChg>
      <pc:sldChg chg="modSp">
        <pc:chgData name="VAZQUEZ REGUEIRO PABLO" userId="S::pablo.vazquez@usc.es::5b9de65a-238a-47b4-8e8e-8796bb2b36b1" providerId="AD" clId="Web-{024F8671-36B5-4021-805D-86090E22CDCE}" dt="2018-09-20T07:10:09.228" v="120" actId="1076"/>
        <pc:sldMkLst>
          <pc:docMk/>
          <pc:sldMk cId="3692631396" sldId="289"/>
        </pc:sldMkLst>
        <pc:spChg chg="mod">
          <ac:chgData name="VAZQUEZ REGUEIRO PABLO" userId="S::pablo.vazquez@usc.es::5b9de65a-238a-47b4-8e8e-8796bb2b36b1" providerId="AD" clId="Web-{024F8671-36B5-4021-805D-86090E22CDCE}" dt="2018-09-20T07:10:09.228" v="120" actId="1076"/>
          <ac:spMkLst>
            <pc:docMk/>
            <pc:sldMk cId="3692631396" sldId="289"/>
            <ac:spMk id="38" creationId="{00000000-0000-0000-0000-000000000000}"/>
          </ac:spMkLst>
        </pc:spChg>
      </pc:sldChg>
    </pc:docChg>
  </pc:docChgLst>
  <pc:docChgLst>
    <pc:chgData name="VAZQUEZ REGUEIRO PABLO" userId="S::pablo.vazquez@usc.es::5b9de65a-238a-47b4-8e8e-8796bb2b36b1" providerId="AD" clId="Web-{E90D5DF2-D888-7B8D-B7B6-74542F02C33B}"/>
    <pc:docChg chg="sldOrd">
      <pc:chgData name="VAZQUEZ REGUEIRO PABLO" userId="S::pablo.vazquez@usc.es::5b9de65a-238a-47b4-8e8e-8796bb2b36b1" providerId="AD" clId="Web-{E90D5DF2-D888-7B8D-B7B6-74542F02C33B}" dt="2018-09-20T07:17:29.086" v="0"/>
      <pc:docMkLst>
        <pc:docMk/>
      </pc:docMkLst>
      <pc:sldChg chg="ord">
        <pc:chgData name="VAZQUEZ REGUEIRO PABLO" userId="S::pablo.vazquez@usc.es::5b9de65a-238a-47b4-8e8e-8796bb2b36b1" providerId="AD" clId="Web-{E90D5DF2-D888-7B8D-B7B6-74542F02C33B}" dt="2018-09-20T07:17:29.086" v="0"/>
        <pc:sldMkLst>
          <pc:docMk/>
          <pc:sldMk cId="98175985" sldId="279"/>
        </pc:sldMkLst>
      </pc:sldChg>
    </pc:docChg>
  </pc:docChgLst>
  <pc:docChgLst>
    <pc:chgData name="VAZQUEZ REGUEIRO PABLO" userId="5b9de65a-238a-47b4-8e8e-8796bb2b36b1" providerId="ADAL" clId="{BE017553-B1D3-7542-B25D-D6AE6DDAED10}"/>
    <pc:docChg chg="undo custSel modSld">
      <pc:chgData name="VAZQUEZ REGUEIRO PABLO" userId="5b9de65a-238a-47b4-8e8e-8796bb2b36b1" providerId="ADAL" clId="{BE017553-B1D3-7542-B25D-D6AE6DDAED10}" dt="2018-12-13T13:52:57.029" v="439" actId="1035"/>
      <pc:docMkLst>
        <pc:docMk/>
      </pc:docMkLst>
      <pc:sldChg chg="modAnim">
        <pc:chgData name="VAZQUEZ REGUEIRO PABLO" userId="5b9de65a-238a-47b4-8e8e-8796bb2b36b1" providerId="ADAL" clId="{BE017553-B1D3-7542-B25D-D6AE6DDAED10}" dt="2018-12-13T13:38:32.881" v="375"/>
        <pc:sldMkLst>
          <pc:docMk/>
          <pc:sldMk cId="0" sldId="257"/>
        </pc:sldMkLst>
      </pc:sldChg>
      <pc:sldChg chg="addSp modSp modAnim">
        <pc:chgData name="VAZQUEZ REGUEIRO PABLO" userId="5b9de65a-238a-47b4-8e8e-8796bb2b36b1" providerId="ADAL" clId="{BE017553-B1D3-7542-B25D-D6AE6DDAED10}" dt="2018-12-13T13:52:57.029" v="439" actId="1035"/>
        <pc:sldMkLst>
          <pc:docMk/>
          <pc:sldMk cId="0" sldId="267"/>
        </pc:sldMkLst>
        <pc:spChg chg="add mod">
          <ac:chgData name="VAZQUEZ REGUEIRO PABLO" userId="5b9de65a-238a-47b4-8e8e-8796bb2b36b1" providerId="ADAL" clId="{BE017553-B1D3-7542-B25D-D6AE6DDAED10}" dt="2018-12-13T13:52:57.029" v="439" actId="1035"/>
          <ac:spMkLst>
            <pc:docMk/>
            <pc:sldMk cId="0" sldId="267"/>
            <ac:spMk id="2" creationId="{ED5CB364-7119-AF4B-B886-C16A35B9AF36}"/>
          </ac:spMkLst>
        </pc:spChg>
        <pc:spChg chg="mod">
          <ac:chgData name="VAZQUEZ REGUEIRO PABLO" userId="5b9de65a-238a-47b4-8e8e-8796bb2b36b1" providerId="ADAL" clId="{BE017553-B1D3-7542-B25D-D6AE6DDAED10}" dt="2018-12-12T18:39:52.176" v="42" actId="20577"/>
          <ac:spMkLst>
            <pc:docMk/>
            <pc:sldMk cId="0" sldId="267"/>
            <ac:spMk id="160" creationId="{00000000-0000-0000-0000-000000000000}"/>
          </ac:spMkLst>
        </pc:spChg>
        <pc:picChg chg="mod">
          <ac:chgData name="VAZQUEZ REGUEIRO PABLO" userId="5b9de65a-238a-47b4-8e8e-8796bb2b36b1" providerId="ADAL" clId="{BE017553-B1D3-7542-B25D-D6AE6DDAED10}" dt="2018-12-13T13:51:17.938" v="430" actId="1037"/>
          <ac:picMkLst>
            <pc:docMk/>
            <pc:sldMk cId="0" sldId="267"/>
            <ac:picMk id="14" creationId="{00000000-0000-0000-0000-000000000000}"/>
          </ac:picMkLst>
        </pc:picChg>
      </pc:sldChg>
      <pc:sldChg chg="modSp">
        <pc:chgData name="VAZQUEZ REGUEIRO PABLO" userId="5b9de65a-238a-47b4-8e8e-8796bb2b36b1" providerId="ADAL" clId="{BE017553-B1D3-7542-B25D-D6AE6DDAED10}" dt="2018-12-12T18:42:28.146" v="64" actId="20577"/>
        <pc:sldMkLst>
          <pc:docMk/>
          <pc:sldMk cId="0" sldId="272"/>
        </pc:sldMkLst>
        <pc:spChg chg="mod">
          <ac:chgData name="VAZQUEZ REGUEIRO PABLO" userId="5b9de65a-238a-47b4-8e8e-8796bb2b36b1" providerId="ADAL" clId="{BE017553-B1D3-7542-B25D-D6AE6DDAED10}" dt="2018-12-12T18:42:28.146" v="64" actId="20577"/>
          <ac:spMkLst>
            <pc:docMk/>
            <pc:sldMk cId="0" sldId="272"/>
            <ac:spMk id="190" creationId="{00000000-0000-0000-0000-000000000000}"/>
          </ac:spMkLst>
        </pc:spChg>
      </pc:sldChg>
      <pc:sldChg chg="modSp">
        <pc:chgData name="VAZQUEZ REGUEIRO PABLO" userId="5b9de65a-238a-47b4-8e8e-8796bb2b36b1" providerId="ADAL" clId="{BE017553-B1D3-7542-B25D-D6AE6DDAED10}" dt="2018-12-12T18:46:43.971" v="121" actId="20577"/>
        <pc:sldMkLst>
          <pc:docMk/>
          <pc:sldMk cId="1670971591" sldId="275"/>
        </pc:sldMkLst>
        <pc:spChg chg="mod">
          <ac:chgData name="VAZQUEZ REGUEIRO PABLO" userId="5b9de65a-238a-47b4-8e8e-8796bb2b36b1" providerId="ADAL" clId="{BE017553-B1D3-7542-B25D-D6AE6DDAED10}" dt="2018-12-12T18:46:43.971" v="121" actId="20577"/>
          <ac:spMkLst>
            <pc:docMk/>
            <pc:sldMk cId="1670971591" sldId="275"/>
            <ac:spMk id="3" creationId="{24829A9D-B55C-F24C-A0B5-611892997FA7}"/>
          </ac:spMkLst>
        </pc:spChg>
      </pc:sldChg>
      <pc:sldChg chg="modSp modAnim">
        <pc:chgData name="VAZQUEZ REGUEIRO PABLO" userId="5b9de65a-238a-47b4-8e8e-8796bb2b36b1" providerId="ADAL" clId="{BE017553-B1D3-7542-B25D-D6AE6DDAED10}" dt="2018-12-13T13:39:41.350" v="379"/>
        <pc:sldMkLst>
          <pc:docMk/>
          <pc:sldMk cId="924976853" sldId="276"/>
        </pc:sldMkLst>
        <pc:spChg chg="mod">
          <ac:chgData name="VAZQUEZ REGUEIRO PABLO" userId="5b9de65a-238a-47b4-8e8e-8796bb2b36b1" providerId="ADAL" clId="{BE017553-B1D3-7542-B25D-D6AE6DDAED10}" dt="2018-12-12T18:37:47.069" v="23" actId="20577"/>
          <ac:spMkLst>
            <pc:docMk/>
            <pc:sldMk cId="924976853" sldId="276"/>
            <ac:spMk id="9" creationId="{00000000-0000-0000-0000-000000000000}"/>
          </ac:spMkLst>
        </pc:spChg>
        <pc:spChg chg="mod">
          <ac:chgData name="VAZQUEZ REGUEIRO PABLO" userId="5b9de65a-238a-47b4-8e8e-8796bb2b36b1" providerId="ADAL" clId="{BE017553-B1D3-7542-B25D-D6AE6DDAED10}" dt="2018-12-12T18:38:11.307" v="36" actId="20577"/>
          <ac:spMkLst>
            <pc:docMk/>
            <pc:sldMk cId="924976853" sldId="276"/>
            <ac:spMk id="11" creationId="{00000000-0000-0000-0000-000000000000}"/>
          </ac:spMkLst>
        </pc:spChg>
        <pc:spChg chg="mod">
          <ac:chgData name="VAZQUEZ REGUEIRO PABLO" userId="5b9de65a-238a-47b4-8e8e-8796bb2b36b1" providerId="ADAL" clId="{BE017553-B1D3-7542-B25D-D6AE6DDAED10}" dt="2018-12-12T18:48:22.141" v="151" actId="20577"/>
          <ac:spMkLst>
            <pc:docMk/>
            <pc:sldMk cId="924976853" sldId="276"/>
            <ac:spMk id="12" creationId="{00000000-0000-0000-0000-000000000000}"/>
          </ac:spMkLst>
        </pc:spChg>
        <pc:spChg chg="mod">
          <ac:chgData name="VAZQUEZ REGUEIRO PABLO" userId="5b9de65a-238a-47b4-8e8e-8796bb2b36b1" providerId="ADAL" clId="{BE017553-B1D3-7542-B25D-D6AE6DDAED10}" dt="2018-12-12T18:38:01.714" v="31" actId="20577"/>
          <ac:spMkLst>
            <pc:docMk/>
            <pc:sldMk cId="924976853" sldId="276"/>
            <ac:spMk id="14" creationId="{00000000-0000-0000-0000-000000000000}"/>
          </ac:spMkLst>
        </pc:spChg>
      </pc:sldChg>
      <pc:sldChg chg="modSp modAnim">
        <pc:chgData name="VAZQUEZ REGUEIRO PABLO" userId="5b9de65a-238a-47b4-8e8e-8796bb2b36b1" providerId="ADAL" clId="{BE017553-B1D3-7542-B25D-D6AE6DDAED10}" dt="2018-12-13T13:44:35.290" v="384"/>
        <pc:sldMkLst>
          <pc:docMk/>
          <pc:sldMk cId="1616142770" sldId="282"/>
        </pc:sldMkLst>
        <pc:spChg chg="mod">
          <ac:chgData name="VAZQUEZ REGUEIRO PABLO" userId="5b9de65a-238a-47b4-8e8e-8796bb2b36b1" providerId="ADAL" clId="{BE017553-B1D3-7542-B25D-D6AE6DDAED10}" dt="2018-12-12T18:49:59.813" v="161" actId="688"/>
          <ac:spMkLst>
            <pc:docMk/>
            <pc:sldMk cId="1616142770" sldId="282"/>
            <ac:spMk id="21" creationId="{00000000-0000-0000-0000-000000000000}"/>
          </ac:spMkLst>
        </pc:spChg>
        <pc:spChg chg="mod">
          <ac:chgData name="VAZQUEZ REGUEIRO PABLO" userId="5b9de65a-238a-47b4-8e8e-8796bb2b36b1" providerId="ADAL" clId="{BE017553-B1D3-7542-B25D-D6AE6DDAED10}" dt="2018-12-12T18:49:55.652" v="160" actId="1035"/>
          <ac:spMkLst>
            <pc:docMk/>
            <pc:sldMk cId="1616142770" sldId="282"/>
            <ac:spMk id="22" creationId="{00000000-0000-0000-0000-000000000000}"/>
          </ac:spMkLst>
        </pc:spChg>
      </pc:sldChg>
      <pc:sldChg chg="modSp modAnim">
        <pc:chgData name="VAZQUEZ REGUEIRO PABLO" userId="5b9de65a-238a-47b4-8e8e-8796bb2b36b1" providerId="ADAL" clId="{BE017553-B1D3-7542-B25D-D6AE6DDAED10}" dt="2018-12-13T13:39:30.687" v="378"/>
        <pc:sldMkLst>
          <pc:docMk/>
          <pc:sldMk cId="2712757002" sldId="285"/>
        </pc:sldMkLst>
        <pc:spChg chg="mod">
          <ac:chgData name="VAZQUEZ REGUEIRO PABLO" userId="5b9de65a-238a-47b4-8e8e-8796bb2b36b1" providerId="ADAL" clId="{BE017553-B1D3-7542-B25D-D6AE6DDAED10}" dt="2018-12-12T18:47:55.664" v="145" actId="20577"/>
          <ac:spMkLst>
            <pc:docMk/>
            <pc:sldMk cId="2712757002" sldId="285"/>
            <ac:spMk id="7" creationId="{00000000-0000-0000-0000-000000000000}"/>
          </ac:spMkLst>
        </pc:spChg>
      </pc:sldChg>
      <pc:sldChg chg="modAnim">
        <pc:chgData name="VAZQUEZ REGUEIRO PABLO" userId="5b9de65a-238a-47b4-8e8e-8796bb2b36b1" providerId="ADAL" clId="{BE017553-B1D3-7542-B25D-D6AE6DDAED10}" dt="2018-12-13T13:45:56.422" v="389"/>
        <pc:sldMkLst>
          <pc:docMk/>
          <pc:sldMk cId="553954191" sldId="291"/>
        </pc:sldMkLst>
      </pc:sldChg>
      <pc:sldChg chg="modSp">
        <pc:chgData name="VAZQUEZ REGUEIRO PABLO" userId="5b9de65a-238a-47b4-8e8e-8796bb2b36b1" providerId="ADAL" clId="{BE017553-B1D3-7542-B25D-D6AE6DDAED10}" dt="2018-12-12T18:51:48.863" v="162" actId="166"/>
        <pc:sldMkLst>
          <pc:docMk/>
          <pc:sldMk cId="2091147386" sldId="294"/>
        </pc:sldMkLst>
        <pc:spChg chg="mod">
          <ac:chgData name="VAZQUEZ REGUEIRO PABLO" userId="5b9de65a-238a-47b4-8e8e-8796bb2b36b1" providerId="ADAL" clId="{BE017553-B1D3-7542-B25D-D6AE6DDAED10}" dt="2018-12-12T18:51:48.863" v="162" actId="166"/>
          <ac:spMkLst>
            <pc:docMk/>
            <pc:sldMk cId="2091147386" sldId="294"/>
            <ac:spMk id="4" creationId="{00000000-0000-0000-0000-000000000000}"/>
          </ac:spMkLst>
        </pc:spChg>
      </pc:sldChg>
      <pc:sldChg chg="addSp delSp modSp modAnim">
        <pc:chgData name="VAZQUEZ REGUEIRO PABLO" userId="5b9de65a-238a-47b4-8e8e-8796bb2b36b1" providerId="ADAL" clId="{BE017553-B1D3-7542-B25D-D6AE6DDAED10}" dt="2018-12-13T08:55:36.456" v="374" actId="2085"/>
        <pc:sldMkLst>
          <pc:docMk/>
          <pc:sldMk cId="4010073129" sldId="295"/>
        </pc:sldMkLst>
        <pc:spChg chg="add mod">
          <ac:chgData name="VAZQUEZ REGUEIRO PABLO" userId="5b9de65a-238a-47b4-8e8e-8796bb2b36b1" providerId="ADAL" clId="{BE017553-B1D3-7542-B25D-D6AE6DDAED10}" dt="2018-12-13T08:43:10.947" v="346" actId="767"/>
          <ac:spMkLst>
            <pc:docMk/>
            <pc:sldMk cId="4010073129" sldId="295"/>
            <ac:spMk id="2" creationId="{85DDF292-580A-844F-A211-C7BC638C331E}"/>
          </ac:spMkLst>
        </pc:spChg>
        <pc:spChg chg="mod">
          <ac:chgData name="VAZQUEZ REGUEIRO PABLO" userId="5b9de65a-238a-47b4-8e8e-8796bb2b36b1" providerId="ADAL" clId="{BE017553-B1D3-7542-B25D-D6AE6DDAED10}" dt="2018-12-12T18:59:02.391" v="177" actId="1076"/>
          <ac:spMkLst>
            <pc:docMk/>
            <pc:sldMk cId="4010073129" sldId="295"/>
            <ac:spMk id="7" creationId="{00000000-0000-0000-0000-000000000000}"/>
          </ac:spMkLst>
        </pc:spChg>
        <pc:spChg chg="mod">
          <ac:chgData name="VAZQUEZ REGUEIRO PABLO" userId="5b9de65a-238a-47b4-8e8e-8796bb2b36b1" providerId="ADAL" clId="{BE017553-B1D3-7542-B25D-D6AE6DDAED10}" dt="2018-12-13T08:48:32.953" v="358" actId="208"/>
          <ac:spMkLst>
            <pc:docMk/>
            <pc:sldMk cId="4010073129" sldId="295"/>
            <ac:spMk id="15" creationId="{00000000-0000-0000-0000-000000000000}"/>
          </ac:spMkLst>
        </pc:spChg>
        <pc:spChg chg="add mod">
          <ac:chgData name="VAZQUEZ REGUEIRO PABLO" userId="5b9de65a-238a-47b4-8e8e-8796bb2b36b1" providerId="ADAL" clId="{BE017553-B1D3-7542-B25D-D6AE6DDAED10}" dt="2018-12-12T19:05:11.128" v="331" actId="208"/>
          <ac:spMkLst>
            <pc:docMk/>
            <pc:sldMk cId="4010073129" sldId="295"/>
            <ac:spMk id="18" creationId="{8AF736BE-573E-0E46-9231-6BB1D440257B}"/>
          </ac:spMkLst>
        </pc:spChg>
        <pc:spChg chg="add mod">
          <ac:chgData name="VAZQUEZ REGUEIRO PABLO" userId="5b9de65a-238a-47b4-8e8e-8796bb2b36b1" providerId="ADAL" clId="{BE017553-B1D3-7542-B25D-D6AE6DDAED10}" dt="2018-12-13T08:48:50.424" v="359" actId="208"/>
          <ac:spMkLst>
            <pc:docMk/>
            <pc:sldMk cId="4010073129" sldId="295"/>
            <ac:spMk id="19" creationId="{3B393F9F-C0D2-6347-82AB-13A79D00E8ED}"/>
          </ac:spMkLst>
        </pc:spChg>
        <pc:picChg chg="mod">
          <ac:chgData name="VAZQUEZ REGUEIRO PABLO" userId="5b9de65a-238a-47b4-8e8e-8796bb2b36b1" providerId="ADAL" clId="{BE017553-B1D3-7542-B25D-D6AE6DDAED10}" dt="2018-12-13T08:55:31.696" v="372" actId="2085"/>
          <ac:picMkLst>
            <pc:docMk/>
            <pc:sldMk cId="4010073129" sldId="295"/>
            <ac:picMk id="9" creationId="{00000000-0000-0000-0000-000000000000}"/>
          </ac:picMkLst>
        </pc:picChg>
        <pc:picChg chg="mod">
          <ac:chgData name="VAZQUEZ REGUEIRO PABLO" userId="5b9de65a-238a-47b4-8e8e-8796bb2b36b1" providerId="ADAL" clId="{BE017553-B1D3-7542-B25D-D6AE6DDAED10}" dt="2018-12-13T08:55:33.940" v="373" actId="2085"/>
          <ac:picMkLst>
            <pc:docMk/>
            <pc:sldMk cId="4010073129" sldId="295"/>
            <ac:picMk id="10" creationId="{00000000-0000-0000-0000-000000000000}"/>
          </ac:picMkLst>
        </pc:picChg>
        <pc:picChg chg="mod">
          <ac:chgData name="VAZQUEZ REGUEIRO PABLO" userId="5b9de65a-238a-47b4-8e8e-8796bb2b36b1" providerId="ADAL" clId="{BE017553-B1D3-7542-B25D-D6AE6DDAED10}" dt="2018-12-13T08:55:36.456" v="374" actId="2085"/>
          <ac:picMkLst>
            <pc:docMk/>
            <pc:sldMk cId="4010073129" sldId="295"/>
            <ac:picMk id="11" creationId="{00000000-0000-0000-0000-000000000000}"/>
          </ac:picMkLst>
        </pc:picChg>
        <pc:picChg chg="del">
          <ac:chgData name="VAZQUEZ REGUEIRO PABLO" userId="5b9de65a-238a-47b4-8e8e-8796bb2b36b1" providerId="ADAL" clId="{BE017553-B1D3-7542-B25D-D6AE6DDAED10}" dt="2018-12-13T08:55:00.175" v="371"/>
          <ac:picMkLst>
            <pc:docMk/>
            <pc:sldMk cId="4010073129" sldId="295"/>
            <ac:picMk id="14" creationId="{00000000-0000-0000-0000-000000000000}"/>
          </ac:picMkLst>
        </pc:picChg>
      </pc:sldChg>
      <pc:sldChg chg="modSp">
        <pc:chgData name="VAZQUEZ REGUEIRO PABLO" userId="5b9de65a-238a-47b4-8e8e-8796bb2b36b1" providerId="ADAL" clId="{BE017553-B1D3-7542-B25D-D6AE6DDAED10}" dt="2018-12-13T13:46:41.834" v="393" actId="20577"/>
        <pc:sldMkLst>
          <pc:docMk/>
          <pc:sldMk cId="4247161322" sldId="297"/>
        </pc:sldMkLst>
        <pc:spChg chg="mod">
          <ac:chgData name="VAZQUEZ REGUEIRO PABLO" userId="5b9de65a-238a-47b4-8e8e-8796bb2b36b1" providerId="ADAL" clId="{BE017553-B1D3-7542-B25D-D6AE6DDAED10}" dt="2018-12-13T13:46:41.834" v="393" actId="20577"/>
          <ac:spMkLst>
            <pc:docMk/>
            <pc:sldMk cId="4247161322" sldId="297"/>
            <ac:spMk id="4" creationId="{00000000-0000-0000-0000-000000000000}"/>
          </ac:spMkLst>
        </pc:spChg>
      </pc:sldChg>
      <pc:sldChg chg="modSp">
        <pc:chgData name="VAZQUEZ REGUEIRO PABLO" userId="5b9de65a-238a-47b4-8e8e-8796bb2b36b1" providerId="ADAL" clId="{BE017553-B1D3-7542-B25D-D6AE6DDAED10}" dt="2018-12-12T18:39:58.773" v="43" actId="20577"/>
        <pc:sldMkLst>
          <pc:docMk/>
          <pc:sldMk cId="1390716396" sldId="298"/>
        </pc:sldMkLst>
        <pc:spChg chg="mod">
          <ac:chgData name="VAZQUEZ REGUEIRO PABLO" userId="5b9de65a-238a-47b4-8e8e-8796bb2b36b1" providerId="ADAL" clId="{BE017553-B1D3-7542-B25D-D6AE6DDAED10}" dt="2018-12-12T18:39:58.773" v="43" actId="20577"/>
          <ac:spMkLst>
            <pc:docMk/>
            <pc:sldMk cId="1390716396" sldId="298"/>
            <ac:spMk id="6" creationId="{00000000-0000-0000-0000-000000000000}"/>
          </ac:spMkLst>
        </pc:spChg>
      </pc:sldChg>
      <pc:sldChg chg="addSp delSp modSp">
        <pc:chgData name="VAZQUEZ REGUEIRO PABLO" userId="5b9de65a-238a-47b4-8e8e-8796bb2b36b1" providerId="ADAL" clId="{BE017553-B1D3-7542-B25D-D6AE6DDAED10}" dt="2018-12-12T18:40:54.799" v="59"/>
        <pc:sldMkLst>
          <pc:docMk/>
          <pc:sldMk cId="4279998328" sldId="299"/>
        </pc:sldMkLst>
        <pc:spChg chg="mod">
          <ac:chgData name="VAZQUEZ REGUEIRO PABLO" userId="5b9de65a-238a-47b4-8e8e-8796bb2b36b1" providerId="ADAL" clId="{BE017553-B1D3-7542-B25D-D6AE6DDAED10}" dt="2018-12-12T18:40:17.112" v="53" actId="20577"/>
          <ac:spMkLst>
            <pc:docMk/>
            <pc:sldMk cId="4279998328" sldId="299"/>
            <ac:spMk id="13" creationId="{00000000-0000-0000-0000-000000000000}"/>
          </ac:spMkLst>
        </pc:spChg>
        <pc:inkChg chg="add del">
          <ac:chgData name="VAZQUEZ REGUEIRO PABLO" userId="5b9de65a-238a-47b4-8e8e-8796bb2b36b1" providerId="ADAL" clId="{BE017553-B1D3-7542-B25D-D6AE6DDAED10}" dt="2018-12-12T18:40:54.799" v="59"/>
          <ac:inkMkLst>
            <pc:docMk/>
            <pc:sldMk cId="4279998328" sldId="299"/>
            <ac:inkMk id="2" creationId="{53536E51-497A-6943-B29C-099C9FBA10E1}"/>
          </ac:inkMkLst>
        </pc:inkChg>
        <pc:inkChg chg="add del">
          <ac:chgData name="VAZQUEZ REGUEIRO PABLO" userId="5b9de65a-238a-47b4-8e8e-8796bb2b36b1" providerId="ADAL" clId="{BE017553-B1D3-7542-B25D-D6AE6DDAED10}" dt="2018-12-12T18:40:50.706" v="57" actId="32730"/>
          <ac:inkMkLst>
            <pc:docMk/>
            <pc:sldMk cId="4279998328" sldId="299"/>
            <ac:inkMk id="3" creationId="{68970407-D36C-1A4A-BD1D-3F12BEC01A51}"/>
          </ac:inkMkLst>
        </pc:inkChg>
        <pc:inkChg chg="add del">
          <ac:chgData name="VAZQUEZ REGUEIRO PABLO" userId="5b9de65a-238a-47b4-8e8e-8796bb2b36b1" providerId="ADAL" clId="{BE017553-B1D3-7542-B25D-D6AE6DDAED10}" dt="2018-12-12T18:40:50.706" v="57" actId="32730"/>
          <ac:inkMkLst>
            <pc:docMk/>
            <pc:sldMk cId="4279998328" sldId="299"/>
            <ac:inkMk id="6" creationId="{24BDFB27-5BC4-CF48-96F3-28C083A671D9}"/>
          </ac:inkMkLst>
        </pc:inkChg>
        <pc:inkChg chg="add del">
          <ac:chgData name="VAZQUEZ REGUEIRO PABLO" userId="5b9de65a-238a-47b4-8e8e-8796bb2b36b1" providerId="ADAL" clId="{BE017553-B1D3-7542-B25D-D6AE6DDAED10}" dt="2018-12-12T18:40:54.799" v="59"/>
          <ac:inkMkLst>
            <pc:docMk/>
            <pc:sldMk cId="4279998328" sldId="299"/>
            <ac:inkMk id="7" creationId="{0BAFC665-DC5A-EE4E-894E-4F8A970644C9}"/>
          </ac:inkMkLst>
        </pc:inkChg>
        <pc:inkChg chg="add">
          <ac:chgData name="VAZQUEZ REGUEIRO PABLO" userId="5b9de65a-238a-47b4-8e8e-8796bb2b36b1" providerId="ADAL" clId="{BE017553-B1D3-7542-B25D-D6AE6DDAED10}" dt="2018-12-12T18:40:54.799" v="59"/>
          <ac:inkMkLst>
            <pc:docMk/>
            <pc:sldMk cId="4279998328" sldId="299"/>
            <ac:inkMk id="8" creationId="{EE48A170-7E87-C743-AA5B-4A4BD2506BAF}"/>
          </ac:inkMkLst>
        </pc:inkChg>
      </pc:sldChg>
    </pc:docChg>
  </pc:docChgLst>
  <pc:docChgLst>
    <pc:chgData name="VAZQUEZ REGUEIRO PABLO" userId="5b9de65a-238a-47b4-8e8e-8796bb2b36b1" providerId="ADAL" clId="{5D879612-FD90-FD46-BBBE-4DBCB68B4231}"/>
    <pc:docChg chg="undo custSel modSld modMainMaster">
      <pc:chgData name="VAZQUEZ REGUEIRO PABLO" userId="5b9de65a-238a-47b4-8e8e-8796bb2b36b1" providerId="ADAL" clId="{5D879612-FD90-FD46-BBBE-4DBCB68B4231}" dt="2018-09-20T07:16:02.888" v="1508" actId="1037"/>
      <pc:docMkLst>
        <pc:docMk/>
      </pc:docMkLst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0" sldId="256"/>
        </pc:sldMkLst>
      </pc:sldChg>
      <pc:sldChg chg="modSp modTransition">
        <pc:chgData name="VAZQUEZ REGUEIRO PABLO" userId="5b9de65a-238a-47b4-8e8e-8796bb2b36b1" providerId="ADAL" clId="{5D879612-FD90-FD46-BBBE-4DBCB68B4231}" dt="2018-09-20T06:48:55.246" v="1380" actId="404"/>
        <pc:sldMkLst>
          <pc:docMk/>
          <pc:sldMk cId="0" sldId="257"/>
        </pc:sldMkLst>
        <pc:spChg chg="mod">
          <ac:chgData name="VAZQUEZ REGUEIRO PABLO" userId="5b9de65a-238a-47b4-8e8e-8796bb2b36b1" providerId="ADAL" clId="{5D879612-FD90-FD46-BBBE-4DBCB68B4231}" dt="2018-09-20T06:48:55.246" v="1380" actId="404"/>
          <ac:spMkLst>
            <pc:docMk/>
            <pc:sldMk cId="0" sldId="257"/>
            <ac:spMk id="6" creationId="{00000000-0000-0000-0000-000000000000}"/>
          </ac:spMkLst>
        </pc:spChg>
      </pc:sldChg>
      <pc:sldChg chg="modSp 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0" sldId="267"/>
        </pc:sldMkLst>
        <pc:spChg chg="mod">
          <ac:chgData name="VAZQUEZ REGUEIRO PABLO" userId="5b9de65a-238a-47b4-8e8e-8796bb2b36b1" providerId="ADAL" clId="{5D879612-FD90-FD46-BBBE-4DBCB68B4231}" dt="2018-09-18T11:25:31.861" v="3" actId="20577"/>
          <ac:spMkLst>
            <pc:docMk/>
            <pc:sldMk cId="0" sldId="267"/>
            <ac:spMk id="6" creationId="{00000000-0000-0000-0000-000000000000}"/>
          </ac:spMkLst>
        </pc:spChg>
      </pc:sldChg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0" sldId="269"/>
        </pc:sldMkLst>
      </pc:sldChg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0" sldId="270"/>
        </pc:sldMkLst>
      </pc:sldChg>
      <pc:sldChg chg="modSp modTransition">
        <pc:chgData name="VAZQUEZ REGUEIRO PABLO" userId="5b9de65a-238a-47b4-8e8e-8796bb2b36b1" providerId="ADAL" clId="{5D879612-FD90-FD46-BBBE-4DBCB68B4231}" dt="2018-09-19T11:18:04.661" v="695" actId="14734"/>
        <pc:sldMkLst>
          <pc:docMk/>
          <pc:sldMk cId="0" sldId="272"/>
        </pc:sldMkLst>
        <pc:graphicFrameChg chg="mod modGraphic">
          <ac:chgData name="VAZQUEZ REGUEIRO PABLO" userId="5b9de65a-238a-47b4-8e8e-8796bb2b36b1" providerId="ADAL" clId="{5D879612-FD90-FD46-BBBE-4DBCB68B4231}" dt="2018-09-19T11:18:04.661" v="695" actId="14734"/>
          <ac:graphicFrameMkLst>
            <pc:docMk/>
            <pc:sldMk cId="0" sldId="272"/>
            <ac:graphicFrameMk id="191" creationId="{00000000-0000-0000-0000-000000000000}"/>
          </ac:graphicFrameMkLst>
        </pc:graphicFrameChg>
      </pc:sldChg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0" sldId="273"/>
        </pc:sldMkLst>
      </pc:sldChg>
      <pc:sldChg chg="addSp delSp modSp modTransition addAnim delAnim modAnim">
        <pc:chgData name="VAZQUEZ REGUEIRO PABLO" userId="5b9de65a-238a-47b4-8e8e-8796bb2b36b1" providerId="ADAL" clId="{5D879612-FD90-FD46-BBBE-4DBCB68B4231}" dt="2018-09-19T08:16:00.541" v="554" actId="1076"/>
        <pc:sldMkLst>
          <pc:docMk/>
          <pc:sldMk cId="1670971591" sldId="275"/>
        </pc:sldMkLst>
        <pc:spChg chg="add mod">
          <ac:chgData name="VAZQUEZ REGUEIRO PABLO" userId="5b9de65a-238a-47b4-8e8e-8796bb2b36b1" providerId="ADAL" clId="{5D879612-FD90-FD46-BBBE-4DBCB68B4231}" dt="2018-09-18T11:49:46.246" v="505" actId="403"/>
          <ac:spMkLst>
            <pc:docMk/>
            <pc:sldMk cId="1670971591" sldId="275"/>
            <ac:spMk id="3" creationId="{24829A9D-B55C-F24C-A0B5-611892997FA7}"/>
          </ac:spMkLst>
        </pc:spChg>
        <pc:spChg chg="mod">
          <ac:chgData name="VAZQUEZ REGUEIRO PABLO" userId="5b9de65a-238a-47b4-8e8e-8796bb2b36b1" providerId="ADAL" clId="{5D879612-FD90-FD46-BBBE-4DBCB68B4231}" dt="2018-09-19T08:16:00.541" v="554" actId="1076"/>
          <ac:spMkLst>
            <pc:docMk/>
            <pc:sldMk cId="1670971591" sldId="275"/>
            <ac:spMk id="7" creationId="{00000000-0000-0000-0000-000000000000}"/>
          </ac:spMkLst>
        </pc:spChg>
        <pc:picChg chg="mod">
          <ac:chgData name="VAZQUEZ REGUEIRO PABLO" userId="5b9de65a-238a-47b4-8e8e-8796bb2b36b1" providerId="ADAL" clId="{5D879612-FD90-FD46-BBBE-4DBCB68B4231}" dt="2018-09-18T11:49:38.687" v="503" actId="1076"/>
          <ac:picMkLst>
            <pc:docMk/>
            <pc:sldMk cId="1670971591" sldId="275"/>
            <ac:picMk id="8" creationId="{00000000-0000-0000-0000-000000000000}"/>
          </ac:picMkLst>
        </pc:picChg>
        <pc:picChg chg="add del">
          <ac:chgData name="VAZQUEZ REGUEIRO PABLO" userId="5b9de65a-238a-47b4-8e8e-8796bb2b36b1" providerId="ADAL" clId="{5D879612-FD90-FD46-BBBE-4DBCB68B4231}" dt="2018-09-19T08:14:24.257" v="552"/>
          <ac:picMkLst>
            <pc:docMk/>
            <pc:sldMk cId="1670971591" sldId="275"/>
            <ac:picMk id="80" creationId="{00000000-0000-0000-0000-000000000000}"/>
          </ac:picMkLst>
        </pc:picChg>
      </pc:sldChg>
      <pc:sldChg chg="modSp modTransition">
        <pc:chgData name="VAZQUEZ REGUEIRO PABLO" userId="5b9de65a-238a-47b4-8e8e-8796bb2b36b1" providerId="ADAL" clId="{5D879612-FD90-FD46-BBBE-4DBCB68B4231}" dt="2018-09-19T08:26:14.150" v="690" actId="20577"/>
        <pc:sldMkLst>
          <pc:docMk/>
          <pc:sldMk cId="924976853" sldId="276"/>
        </pc:sldMkLst>
        <pc:spChg chg="mod">
          <ac:chgData name="VAZQUEZ REGUEIRO PABLO" userId="5b9de65a-238a-47b4-8e8e-8796bb2b36b1" providerId="ADAL" clId="{5D879612-FD90-FD46-BBBE-4DBCB68B4231}" dt="2018-09-19T08:26:14.150" v="690" actId="20577"/>
          <ac:spMkLst>
            <pc:docMk/>
            <pc:sldMk cId="924976853" sldId="276"/>
            <ac:spMk id="4" creationId="{33D072FD-F9A2-FB4C-936F-3DF559FD0ED8}"/>
          </ac:spMkLst>
        </pc:spChg>
        <pc:spChg chg="mod">
          <ac:chgData name="VAZQUEZ REGUEIRO PABLO" userId="5b9de65a-238a-47b4-8e8e-8796bb2b36b1" providerId="ADAL" clId="{5D879612-FD90-FD46-BBBE-4DBCB68B4231}" dt="2018-09-19T08:17:54.811" v="620" actId="20577"/>
          <ac:spMkLst>
            <pc:docMk/>
            <pc:sldMk cId="924976853" sldId="276"/>
            <ac:spMk id="9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18T11:34:29.911" v="162" actId="113"/>
          <ac:spMkLst>
            <pc:docMk/>
            <pc:sldMk cId="924976853" sldId="276"/>
            <ac:spMk id="11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18T11:34:30.715" v="164" actId="113"/>
          <ac:spMkLst>
            <pc:docMk/>
            <pc:sldMk cId="924976853" sldId="276"/>
            <ac:spMk id="12" creationId="{00000000-0000-0000-0000-000000000000}"/>
          </ac:spMkLst>
        </pc:spChg>
      </pc:sldChg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98175985" sldId="279"/>
        </pc:sldMkLst>
      </pc:sldChg>
      <pc:sldChg chg="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1616142770" sldId="282"/>
        </pc:sldMkLst>
      </pc:sldChg>
      <pc:sldChg chg="addSp modSp modTransition modAnim">
        <pc:chgData name="VAZQUEZ REGUEIRO PABLO" userId="5b9de65a-238a-47b4-8e8e-8796bb2b36b1" providerId="ADAL" clId="{5D879612-FD90-FD46-BBBE-4DBCB68B4231}" dt="2018-09-19T08:17:04.356" v="613" actId="1076"/>
        <pc:sldMkLst>
          <pc:docMk/>
          <pc:sldMk cId="2712757002" sldId="285"/>
        </pc:sldMkLst>
        <pc:spChg chg="add mod">
          <ac:chgData name="VAZQUEZ REGUEIRO PABLO" userId="5b9de65a-238a-47b4-8e8e-8796bb2b36b1" providerId="ADAL" clId="{5D879612-FD90-FD46-BBBE-4DBCB68B4231}" dt="2018-09-19T08:16:23.113" v="557" actId="20577"/>
          <ac:spMkLst>
            <pc:docMk/>
            <pc:sldMk cId="2712757002" sldId="285"/>
            <ac:spMk id="3" creationId="{ADD2CD17-5CCB-EA42-A6FF-A3649DC2D1E4}"/>
          </ac:spMkLst>
        </pc:spChg>
        <pc:spChg chg="mod">
          <ac:chgData name="VAZQUEZ REGUEIRO PABLO" userId="5b9de65a-238a-47b4-8e8e-8796bb2b36b1" providerId="ADAL" clId="{5D879612-FD90-FD46-BBBE-4DBCB68B4231}" dt="2018-09-18T11:41:40.948" v="264" actId="20577"/>
          <ac:spMkLst>
            <pc:docMk/>
            <pc:sldMk cId="2712757002" sldId="285"/>
            <ac:spMk id="7" creationId="{00000000-0000-0000-0000-000000000000}"/>
          </ac:spMkLst>
        </pc:spChg>
        <pc:grpChg chg="add mod">
          <ac:chgData name="VAZQUEZ REGUEIRO PABLO" userId="5b9de65a-238a-47b4-8e8e-8796bb2b36b1" providerId="ADAL" clId="{5D879612-FD90-FD46-BBBE-4DBCB68B4231}" dt="2018-09-19T08:17:04.356" v="613" actId="1076"/>
          <ac:grpSpMkLst>
            <pc:docMk/>
            <pc:sldMk cId="2712757002" sldId="285"/>
            <ac:grpSpMk id="6" creationId="{395FAC72-0C25-BE4C-8A44-59068EA7F3C2}"/>
          </ac:grpSpMkLst>
        </pc:grpChg>
        <pc:picChg chg="mod">
          <ac:chgData name="VAZQUEZ REGUEIRO PABLO" userId="5b9de65a-238a-47b4-8e8e-8796bb2b36b1" providerId="ADAL" clId="{5D879612-FD90-FD46-BBBE-4DBCB68B4231}" dt="2018-09-18T11:29:53.684" v="57" actId="164"/>
          <ac:picMkLst>
            <pc:docMk/>
            <pc:sldMk cId="2712757002" sldId="285"/>
            <ac:picMk id="5" creationId="{00000000-0000-0000-0000-000000000000}"/>
          </ac:picMkLst>
        </pc:picChg>
      </pc:sldChg>
      <pc:sldChg chg="modSp modTransition">
        <pc:chgData name="VAZQUEZ REGUEIRO PABLO" userId="5b9de65a-238a-47b4-8e8e-8796bb2b36b1" providerId="ADAL" clId="{5D879612-FD90-FD46-BBBE-4DBCB68B4231}" dt="2018-09-19T07:57:50.313" v="508"/>
        <pc:sldMkLst>
          <pc:docMk/>
          <pc:sldMk cId="1241034280" sldId="287"/>
        </pc:sldMkLst>
        <pc:spChg chg="mod">
          <ac:chgData name="VAZQUEZ REGUEIRO PABLO" userId="5b9de65a-238a-47b4-8e8e-8796bb2b36b1" providerId="ADAL" clId="{5D879612-FD90-FD46-BBBE-4DBCB68B4231}" dt="2018-09-18T11:38:20.520" v="251" actId="1076"/>
          <ac:spMkLst>
            <pc:docMk/>
            <pc:sldMk cId="1241034280" sldId="287"/>
            <ac:spMk id="19" creationId="{00000000-0000-0000-0000-000000000000}"/>
          </ac:spMkLst>
        </pc:spChg>
      </pc:sldChg>
      <pc:sldChg chg="addSp modSp modTransition">
        <pc:chgData name="VAZQUEZ REGUEIRO PABLO" userId="5b9de65a-238a-47b4-8e8e-8796bb2b36b1" providerId="ADAL" clId="{5D879612-FD90-FD46-BBBE-4DBCB68B4231}" dt="2018-09-20T07:16:02.888" v="1508" actId="1037"/>
        <pc:sldMkLst>
          <pc:docMk/>
          <pc:sldMk cId="3692631396" sldId="289"/>
        </pc:sldMkLst>
        <pc:spChg chg="mod">
          <ac:chgData name="VAZQUEZ REGUEIRO PABLO" userId="5b9de65a-238a-47b4-8e8e-8796bb2b36b1" providerId="ADAL" clId="{5D879612-FD90-FD46-BBBE-4DBCB68B4231}" dt="2018-09-20T07:15:54.732" v="1502" actId="1037"/>
          <ac:spMkLst>
            <pc:docMk/>
            <pc:sldMk cId="3692631396" sldId="289"/>
            <ac:spMk id="34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6:00.047" v="1507" actId="1038"/>
          <ac:spMkLst>
            <pc:docMk/>
            <pc:sldMk cId="3692631396" sldId="289"/>
            <ac:spMk id="35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5:51.105" v="1500" actId="1037"/>
          <ac:spMkLst>
            <pc:docMk/>
            <pc:sldMk cId="3692631396" sldId="289"/>
            <ac:spMk id="36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5:51.105" v="1500" actId="1037"/>
          <ac:spMkLst>
            <pc:docMk/>
            <pc:sldMk cId="3692631396" sldId="289"/>
            <ac:spMk id="37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2:30.674" v="1403" actId="1037"/>
          <ac:spMkLst>
            <pc:docMk/>
            <pc:sldMk cId="3692631396" sldId="289"/>
            <ac:spMk id="38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2:30.674" v="1403" actId="1037"/>
          <ac:spMkLst>
            <pc:docMk/>
            <pc:sldMk cId="3692631396" sldId="289"/>
            <ac:spMk id="39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2:36.042" v="1422" actId="1037"/>
          <ac:spMkLst>
            <pc:docMk/>
            <pc:sldMk cId="3692631396" sldId="289"/>
            <ac:spMk id="40" creationId="{00000000-0000-0000-0000-000000000000}"/>
          </ac:spMkLst>
        </pc:spChg>
        <pc:spChg chg="mod">
          <ac:chgData name="VAZQUEZ REGUEIRO PABLO" userId="5b9de65a-238a-47b4-8e8e-8796bb2b36b1" providerId="ADAL" clId="{5D879612-FD90-FD46-BBBE-4DBCB68B4231}" dt="2018-09-20T07:16:02.888" v="1508" actId="1037"/>
          <ac:spMkLst>
            <pc:docMk/>
            <pc:sldMk cId="3692631396" sldId="289"/>
            <ac:spMk id="41" creationId="{00000000-0000-0000-0000-000000000000}"/>
          </ac:spMkLst>
        </pc:spChg>
        <pc:spChg chg="add mod">
          <ac:chgData name="VAZQUEZ REGUEIRO PABLO" userId="5b9de65a-238a-47b4-8e8e-8796bb2b36b1" providerId="ADAL" clId="{5D879612-FD90-FD46-BBBE-4DBCB68B4231}" dt="2018-09-20T07:11:52.342" v="1383" actId="1582"/>
          <ac:spMkLst>
            <pc:docMk/>
            <pc:sldMk cId="3692631396" sldId="289"/>
            <ac:spMk id="51" creationId="{A6A2E5D1-FEC8-C249-A0F8-04C758A77F74}"/>
          </ac:spMkLst>
        </pc:spChg>
        <pc:spChg chg="add mod">
          <ac:chgData name="VAZQUEZ REGUEIRO PABLO" userId="5b9de65a-238a-47b4-8e8e-8796bb2b36b1" providerId="ADAL" clId="{5D879612-FD90-FD46-BBBE-4DBCB68B4231}" dt="2018-09-20T07:15:33.129" v="1488" actId="1037"/>
          <ac:spMkLst>
            <pc:docMk/>
            <pc:sldMk cId="3692631396" sldId="289"/>
            <ac:spMk id="52" creationId="{83B637FB-F35A-F241-A76A-AD802F46A327}"/>
          </ac:spMkLst>
        </pc:spChg>
        <pc:spChg chg="add mod">
          <ac:chgData name="VAZQUEZ REGUEIRO PABLO" userId="5b9de65a-238a-47b4-8e8e-8796bb2b36b1" providerId="ADAL" clId="{5D879612-FD90-FD46-BBBE-4DBCB68B4231}" dt="2018-09-20T07:15:33.129" v="1488" actId="1037"/>
          <ac:spMkLst>
            <pc:docMk/>
            <pc:sldMk cId="3692631396" sldId="289"/>
            <ac:spMk id="53" creationId="{4CAF12B4-2DE1-0543-8FF7-BE67B915AE9A}"/>
          </ac:spMkLst>
        </pc:spChg>
      </pc:sldChg>
      <pc:sldMasterChg chg="modTransition modSldLayout">
        <pc:chgData name="VAZQUEZ REGUEIRO PABLO" userId="5b9de65a-238a-47b4-8e8e-8796bb2b36b1" providerId="ADAL" clId="{5D879612-FD90-FD46-BBBE-4DBCB68B4231}" dt="2018-09-19T07:57:50.313" v="508"/>
        <pc:sldMasterMkLst>
          <pc:docMk/>
          <pc:sldMasterMk cId="0" sldId="2147483648"/>
        </pc:sldMasterMkLst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49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0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1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2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3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4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5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6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7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8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59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0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1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2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3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4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5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7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8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69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0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1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2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3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4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5"/>
          </pc:sldLayoutMkLst>
        </pc:sldLayoutChg>
        <pc:sldLayoutChg chg="modTransition">
          <pc:chgData name="VAZQUEZ REGUEIRO PABLO" userId="5b9de65a-238a-47b4-8e8e-8796bb2b36b1" providerId="ADAL" clId="{5D879612-FD90-FD46-BBBE-4DBCB68B4231}" dt="2018-09-19T07:57:50.313" v="508"/>
          <pc:sldLayoutMkLst>
            <pc:docMk/>
            <pc:sldMasterMk cId="0" sldId="2147483648"/>
            <pc:sldLayoutMk cId="0" sldId="2147483676"/>
          </pc:sldLayoutMkLst>
        </pc:sldLayoutChg>
      </pc:sldMasterChg>
    </pc:docChg>
  </pc:docChgLst>
  <pc:docChgLst>
    <pc:chgData name="VAZQUEZ REGUEIRO PABLO" userId="S::pablo.vazquez@usc.es::5b9de65a-238a-47b4-8e8e-8796bb2b36b1" providerId="AD" clId="Web-{2B20334D-4576-B245-DD05-842CB65F4FB6}"/>
    <pc:docChg chg="modSld">
      <pc:chgData name="VAZQUEZ REGUEIRO PABLO" userId="S::pablo.vazquez@usc.es::5b9de65a-238a-47b4-8e8e-8796bb2b36b1" providerId="AD" clId="Web-{2B20334D-4576-B245-DD05-842CB65F4FB6}" dt="2018-09-19T11:29:38.019" v="2" actId="1076"/>
      <pc:docMkLst>
        <pc:docMk/>
      </pc:docMkLst>
      <pc:sldChg chg="modSp">
        <pc:chgData name="VAZQUEZ REGUEIRO PABLO" userId="S::pablo.vazquez@usc.es::5b9de65a-238a-47b4-8e8e-8796bb2b36b1" providerId="AD" clId="Web-{2B20334D-4576-B245-DD05-842CB65F4FB6}" dt="2018-09-19T11:29:38.019" v="2" actId="1076"/>
        <pc:sldMkLst>
          <pc:docMk/>
          <pc:sldMk cId="0" sldId="256"/>
        </pc:sldMkLst>
        <pc:spChg chg="mod">
          <ac:chgData name="VAZQUEZ REGUEIRO PABLO" userId="S::pablo.vazquez@usc.es::5b9de65a-238a-47b4-8e8e-8796bb2b36b1" providerId="AD" clId="Web-{2B20334D-4576-B245-DD05-842CB65F4FB6}" dt="2018-09-19T11:29:38.019" v="2" actId="1076"/>
          <ac:spMkLst>
            <pc:docMk/>
            <pc:sldMk cId="0" sldId="256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2A65F-3ACB-49F2-A9FA-A21BC12F2BD9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9C85D-6995-43E1-B503-128ABCFADDA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20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8003117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53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61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213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562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15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975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92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solidFill>
                  <a:srgbClr val="000000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>
                <a:solidFill>
                  <a:srgbClr val="000000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>
                <a:solidFill>
                  <a:srgbClr val="000000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>
                <a:solidFill>
                  <a:srgbClr val="000000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1pPr>
            <a:lvl2pPr marL="1256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2pPr>
            <a:lvl3pPr marL="1701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3pPr>
            <a:lvl4pPr marL="2145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4pPr>
            <a:lvl5pPr marL="2590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1pPr>
            <a:lvl2pPr marL="1256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2pPr>
            <a:lvl3pPr marL="1701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3pPr>
            <a:lvl4pPr marL="2145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4pPr>
            <a:lvl5pPr marL="2590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1pPr>
            <a:lvl2pPr marL="1256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2pPr>
            <a:lvl3pPr marL="1701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3pPr>
            <a:lvl4pPr marL="2145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4pPr>
            <a:lvl5pPr marL="2590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1pPr>
            <a:lvl2pPr marL="1256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2pPr>
            <a:lvl3pPr marL="1701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3pPr>
            <a:lvl4pPr marL="21456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4pPr>
            <a:lvl5pPr marL="2590120" indent="-494620">
              <a:spcBef>
                <a:spcPts val="3800"/>
              </a:spcBef>
              <a:defRPr sz="3200">
                <a:solidFill>
                  <a:srgbClr val="000000"/>
                </a:solidFill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7" r:id="rId17"/>
    <p:sldLayoutId id="2147483668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timing>
    <p:tnLst>
      <p:par>
        <p:cTn id="1" dur="indefinite" restart="never" nodeType="tmRoot"/>
      </p:par>
    </p:tnLst>
  </p:timing>
  <p:txStyles>
    <p:titleStyle>
      <a:lvl1pPr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hyperlink" Target="http://www.santiagoturismo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1.png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2.png"/><Relationship Id="rId9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799025" TargetMode="Externa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TORRES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7500"/>
            <a:ext cx="13004800" cy="86614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 rot="21393436">
            <a:off x="2529244" y="1346796"/>
            <a:ext cx="9800048" cy="18876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Kristen ITC" panose="03050502040202030202" pitchFamily="66" charset="0"/>
                <a:cs typeface="Lucida Calligraphy"/>
                <a:sym typeface="Helvetica"/>
              </a:rPr>
              <a:t>TWEPP 2019 in 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800" dirty="0">
                <a:solidFill>
                  <a:srgbClr val="000000"/>
                </a:solidFill>
                <a:latin typeface="Kristen ITC" panose="03050502040202030202" pitchFamily="66" charset="0"/>
                <a:cs typeface="Lucida Calligraphy"/>
              </a:rPr>
              <a:t>Santiago  de  Compostela</a:t>
            </a:r>
            <a:endParaRPr kumimoji="0" lang="en-US" sz="5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Kristen ITC" panose="03050502040202030202" pitchFamily="66" charset="0"/>
              <a:cs typeface="Lucida Calligraphy"/>
              <a:sym typeface="Helvetica"/>
            </a:endParaRPr>
          </a:p>
        </p:txBody>
      </p:sp>
      <p:sp>
        <p:nvSpPr>
          <p:cNvPr id="4" name="TextBox 1"/>
          <p:cNvSpPr txBox="1"/>
          <p:nvPr/>
        </p:nvSpPr>
        <p:spPr>
          <a:xfrm rot="21333542">
            <a:off x="3834434" y="7446853"/>
            <a:ext cx="9124979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Kristen ITC" panose="03050502040202030202" pitchFamily="66" charset="0"/>
                <a:cs typeface="Lucida Calligraphy"/>
                <a:sym typeface="Helvetica"/>
              </a:rPr>
              <a:t>Practical information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Kristen ITC" panose="03050502040202030202" pitchFamily="66" charset="0"/>
              <a:cs typeface="Lucida Calligraphy"/>
              <a:sym typeface="Helvetica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7567" y="8623300"/>
            <a:ext cx="5181442" cy="1112853"/>
          </a:xfrm>
          <a:prstGeom prst="rect">
            <a:avLst/>
          </a:prstGeom>
          <a:noFill/>
        </p:spPr>
      </p:pic>
      <p:sp>
        <p:nvSpPr>
          <p:cNvPr id="6" name="TextBox 1"/>
          <p:cNvSpPr txBox="1"/>
          <p:nvPr/>
        </p:nvSpPr>
        <p:spPr>
          <a:xfrm>
            <a:off x="187565" y="8820653"/>
            <a:ext cx="3508135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Kristen ITC" panose="03050502040202030202" pitchFamily="66" charset="0"/>
                <a:cs typeface="Lucida Calligraphy"/>
                <a:sym typeface="Helvetica"/>
              </a:rPr>
              <a:t>Prof. Pablo Vázquez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FFFF"/>
                </a:solidFill>
                <a:latin typeface="Kristen ITC" panose="03050502040202030202" pitchFamily="66" charset="0"/>
                <a:cs typeface="Lucida Calligraphy"/>
              </a:rPr>
              <a:t>IGFAE/USC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Kristen ITC" panose="03050502040202030202" pitchFamily="66" charset="0"/>
              <a:cs typeface="Lucida Calligraphy"/>
              <a:sym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330200"/>
            <a:ext cx="12687300" cy="3594100"/>
          </a:xfrm>
        </p:spPr>
        <p:txBody>
          <a:bodyPr/>
          <a:lstStyle/>
          <a:p>
            <a:pPr algn="l">
              <a:defRPr sz="1800"/>
            </a:pPr>
            <a:r>
              <a:rPr lang="en-GB" sz="4000" b="1" dirty="0" smtClean="0">
                <a:latin typeface="Kristen ITC" panose="03050502040202030202" pitchFamily="66" charset="0"/>
              </a:rPr>
              <a:t>Social activities: Wednesday 3</a:t>
            </a:r>
            <a:br>
              <a:rPr lang="en-GB" sz="40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/>
            </a:r>
            <a:br>
              <a:rPr lang="en-GB" sz="28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>Conference dinner</a:t>
            </a:r>
            <a:br>
              <a:rPr lang="en-GB" sz="28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>	Location:</a:t>
            </a:r>
            <a:r>
              <a:rPr lang="en-GB" sz="2800" dirty="0" smtClean="0">
                <a:latin typeface="Kristen ITC" panose="03050502040202030202" pitchFamily="66" charset="0"/>
              </a:rPr>
              <a:t> </a:t>
            </a:r>
            <a:r>
              <a:rPr lang="en-GB" sz="2800" dirty="0" err="1" smtClean="0">
                <a:latin typeface="Kristen ITC" panose="03050502040202030202" pitchFamily="66" charset="0"/>
              </a:rPr>
              <a:t>Hostal</a:t>
            </a:r>
            <a:r>
              <a:rPr lang="en-GB" sz="2800" dirty="0" smtClean="0">
                <a:latin typeface="Kristen ITC" panose="03050502040202030202" pitchFamily="66" charset="0"/>
              </a:rPr>
              <a:t> </a:t>
            </a:r>
            <a:r>
              <a:rPr lang="en-GB" sz="2800" dirty="0" err="1" smtClean="0">
                <a:latin typeface="Kristen ITC" panose="03050502040202030202" pitchFamily="66" charset="0"/>
              </a:rPr>
              <a:t>Parador</a:t>
            </a:r>
            <a:r>
              <a:rPr lang="en-GB" sz="2800" dirty="0" smtClean="0">
                <a:latin typeface="Kristen ITC" panose="03050502040202030202" pitchFamily="66" charset="0"/>
              </a:rPr>
              <a:t> dos Reis </a:t>
            </a:r>
            <a:r>
              <a:rPr lang="en-GB" sz="2800" dirty="0" err="1" smtClean="0">
                <a:latin typeface="Kristen ITC" panose="03050502040202030202" pitchFamily="66" charset="0"/>
              </a:rPr>
              <a:t>Católicos</a:t>
            </a:r>
            <a:r>
              <a:rPr lang="en-GB" sz="2800" dirty="0" smtClean="0">
                <a:latin typeface="Kristen ITC" panose="03050502040202030202" pitchFamily="66" charset="0"/>
              </a:rPr>
              <a:t>,</a:t>
            </a:r>
            <a:br>
              <a:rPr lang="en-GB" sz="2800" dirty="0" smtClean="0">
                <a:latin typeface="Kristen ITC" panose="03050502040202030202" pitchFamily="66" charset="0"/>
              </a:rPr>
            </a:br>
            <a:r>
              <a:rPr lang="en-GB" sz="2800" dirty="0">
                <a:latin typeface="Kristen ITC" panose="03050502040202030202" pitchFamily="66" charset="0"/>
              </a:rPr>
              <a:t>	</a:t>
            </a:r>
            <a:r>
              <a:rPr lang="en-GB" sz="2800" dirty="0" smtClean="0">
                <a:latin typeface="Kristen ITC" panose="03050502040202030202" pitchFamily="66" charset="0"/>
              </a:rPr>
              <a:t>Plaza do </a:t>
            </a:r>
            <a:r>
              <a:rPr lang="en-GB" sz="2800" dirty="0" err="1" smtClean="0">
                <a:latin typeface="Kristen ITC" panose="03050502040202030202" pitchFamily="66" charset="0"/>
              </a:rPr>
              <a:t>Obradoiro</a:t>
            </a:r>
            <a:r>
              <a:rPr lang="en-GB" sz="2800" dirty="0" smtClean="0">
                <a:latin typeface="Kristen ITC" panose="03050502040202030202" pitchFamily="66" charset="0"/>
              </a:rPr>
              <a:t/>
            </a:r>
            <a:br>
              <a:rPr lang="en-GB" sz="2800" dirty="0" smtClean="0">
                <a:latin typeface="Kristen ITC" panose="03050502040202030202" pitchFamily="66" charset="0"/>
              </a:rPr>
            </a:br>
            <a:r>
              <a:rPr lang="en-GB" sz="2800" dirty="0" smtClean="0">
                <a:latin typeface="Kristen ITC" panose="03050502040202030202" pitchFamily="66" charset="0"/>
              </a:rPr>
              <a:t>	</a:t>
            </a:r>
            <a:r>
              <a:rPr lang="en-GB" sz="2800" b="1" dirty="0" smtClean="0">
                <a:latin typeface="Kristen ITC" panose="03050502040202030202" pitchFamily="66" charset="0"/>
              </a:rPr>
              <a:t>Timing:</a:t>
            </a:r>
            <a:r>
              <a:rPr lang="en-GB" sz="2800" dirty="0" smtClean="0">
                <a:latin typeface="Kristen ITC" panose="03050502040202030202" pitchFamily="66" charset="0"/>
              </a:rPr>
              <a:t> 20h</a:t>
            </a:r>
            <a:br>
              <a:rPr lang="en-GB" sz="2800" dirty="0" smtClean="0">
                <a:latin typeface="Kristen ITC" panose="03050502040202030202" pitchFamily="66" charset="0"/>
              </a:rPr>
            </a:br>
            <a:r>
              <a:rPr lang="en-GB" sz="2800" dirty="0" smtClean="0">
                <a:latin typeface="Kristen ITC" panose="03050502040202030202" pitchFamily="66" charset="0"/>
              </a:rPr>
              <a:t>	The return to the hotels is free</a:t>
            </a:r>
            <a:endParaRPr lang="en-GB" sz="2800" dirty="0">
              <a:latin typeface="Kristen ITC" panose="03050502040202030202" pitchFamily="66" charset="0"/>
            </a:endParaRPr>
          </a:p>
        </p:txBody>
      </p:sp>
      <p:pic>
        <p:nvPicPr>
          <p:cNvPr id="6" name="Hostal_dos_Reis_Católicos._Praza_do_obradoiro._Santiago_de_Compostela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454" y="5560335"/>
            <a:ext cx="5334000" cy="4000500"/>
          </a:xfrm>
          <a:prstGeom prst="rect">
            <a:avLst/>
          </a:prstGeom>
          <a:ln w="28575">
            <a:solidFill>
              <a:srgbClr val="FFFFFF"/>
            </a:solidFill>
            <a:miter lim="400000"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3300" y="3228745"/>
            <a:ext cx="5303637" cy="3470762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534" y="4094006"/>
            <a:ext cx="5808081" cy="2796484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sp>
        <p:nvSpPr>
          <p:cNvPr id="10" name="Rectángulo 9"/>
          <p:cNvSpPr/>
          <p:nvPr/>
        </p:nvSpPr>
        <p:spPr>
          <a:xfrm>
            <a:off x="753694" y="6435916"/>
            <a:ext cx="5251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FFFF"/>
                </a:solidFill>
                <a:latin typeface="Kristen ITC" panose="03050502040202030202" pitchFamily="66" charset="0"/>
              </a:rPr>
              <a:t>Appetiser</a:t>
            </a:r>
            <a:r>
              <a:rPr lang="en-GB" sz="2400" b="1" dirty="0">
                <a:solidFill>
                  <a:srgbClr val="FFFFFF"/>
                </a:solidFill>
                <a:latin typeface="Kristen ITC" panose="03050502040202030202" pitchFamily="66" charset="0"/>
              </a:rPr>
              <a:t> : </a:t>
            </a:r>
            <a:r>
              <a:rPr lang="en-GB" sz="2400" dirty="0" err="1">
                <a:solidFill>
                  <a:srgbClr val="FFFFFF"/>
                </a:solidFill>
                <a:latin typeface="Kristen ITC" panose="03050502040202030202" pitchFamily="66" charset="0"/>
              </a:rPr>
              <a:t>Claustro</a:t>
            </a:r>
            <a:r>
              <a:rPr lang="en-GB" sz="2400" dirty="0">
                <a:solidFill>
                  <a:srgbClr val="FFFFFF"/>
                </a:solidFill>
                <a:latin typeface="Kristen ITC" panose="03050502040202030202" pitchFamily="66" charset="0"/>
              </a:rPr>
              <a:t> San Marcos 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8536067" y="6759580"/>
            <a:ext cx="3549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Kristen ITC" panose="03050502040202030202" pitchFamily="66" charset="0"/>
              </a:rPr>
              <a:t>Dinner: </a:t>
            </a:r>
            <a:r>
              <a:rPr lang="en-GB" sz="2400" dirty="0" err="1">
                <a:solidFill>
                  <a:schemeClr val="bg1"/>
                </a:solidFill>
                <a:latin typeface="Kristen ITC" panose="03050502040202030202" pitchFamily="66" charset="0"/>
              </a:rPr>
              <a:t>Comedor</a:t>
            </a:r>
            <a:r>
              <a:rPr lang="en-GB" sz="2400" dirty="0">
                <a:solidFill>
                  <a:schemeClr val="bg1"/>
                </a:solidFill>
                <a:latin typeface="Kristen ITC" panose="03050502040202030202" pitchFamily="66" charset="0"/>
              </a:rPr>
              <a:t> Real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6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0"/>
          <p:cNvSpPr/>
          <p:nvPr/>
        </p:nvSpPr>
        <p:spPr>
          <a:xfrm>
            <a:off x="0" y="172563"/>
            <a:ext cx="130048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lang="en-GB" sz="3600" dirty="0" smtClean="0">
                <a:latin typeface="Kristen ITC" panose="03050502040202030202" pitchFamily="66" charset="0"/>
              </a:rPr>
              <a:t>Conference web map</a:t>
            </a:r>
          </a:p>
          <a:p>
            <a:pPr lvl="0">
              <a:defRPr sz="1800"/>
            </a:pPr>
            <a:r>
              <a:rPr lang="en-GB" sz="3600" dirty="0" smtClean="0">
                <a:latin typeface="Kristen ITC" panose="03050502040202030202" pitchFamily="66" charset="0"/>
              </a:rPr>
              <a:t>Venue / transport / social activities /accommodation</a:t>
            </a:r>
            <a:endParaRPr lang="en-GB" sz="3600" dirty="0">
              <a:latin typeface="Kristen ITC" panose="03050502040202030202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72" y="1855862"/>
            <a:ext cx="12599627" cy="6538838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07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9394"/>
            <a:ext cx="13004800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lang="en-GB" sz="2800" dirty="0" smtClean="0">
                <a:latin typeface="Kristen ITC" panose="03050502040202030202" pitchFamily="66" charset="0"/>
              </a:rPr>
              <a:t>Leave </a:t>
            </a:r>
            <a:r>
              <a:rPr lang="en-GB" sz="2800" dirty="0">
                <a:latin typeface="Kristen ITC" panose="03050502040202030202" pitchFamily="66" charset="0"/>
              </a:rPr>
              <a:t>some room for </a:t>
            </a:r>
            <a:r>
              <a:rPr lang="en-GB" sz="2800" b="1" dirty="0" smtClean="0">
                <a:latin typeface="Kristen ITC" panose="03050502040202030202" pitchFamily="66" charset="0"/>
              </a:rPr>
              <a:t>dinner</a:t>
            </a:r>
            <a:r>
              <a:rPr lang="en-GB" sz="2800" dirty="0" smtClean="0">
                <a:latin typeface="Kristen ITC" panose="03050502040202030202" pitchFamily="66" charset="0"/>
              </a:rPr>
              <a:t> </a:t>
            </a:r>
            <a:r>
              <a:rPr lang="en-GB" sz="2800" dirty="0">
                <a:latin typeface="Kristen ITC" panose="03050502040202030202" pitchFamily="66" charset="0"/>
              </a:rPr>
              <a:t>(not included) </a:t>
            </a:r>
            <a:r>
              <a:rPr lang="en-GB" sz="2800" dirty="0" smtClean="0">
                <a:latin typeface="Kristen ITC" panose="03050502040202030202" pitchFamily="66" charset="0"/>
              </a:rPr>
              <a:t>and other leisure activities</a:t>
            </a:r>
          </a:p>
          <a:p>
            <a:pPr algn="ctr" rtl="0" latinLnBrk="1" hangingPunct="0"/>
            <a:r>
              <a:rPr lang="en-GB" sz="2800" dirty="0" smtClean="0">
                <a:latin typeface="Kristen ITC" panose="03050502040202030202" pitchFamily="66" charset="0"/>
              </a:rPr>
              <a:t>Galicia has the </a:t>
            </a:r>
            <a:r>
              <a:rPr lang="en-GB" sz="2800" b="1" dirty="0" smtClean="0">
                <a:latin typeface="Kristen ITC" panose="03050502040202030202" pitchFamily="66" charset="0"/>
              </a:rPr>
              <a:t>best</a:t>
            </a:r>
            <a:r>
              <a:rPr lang="en-GB" sz="2800" dirty="0" smtClean="0">
                <a:latin typeface="Kristen ITC" panose="03050502040202030202" pitchFamily="66" charset="0"/>
              </a:rPr>
              <a:t> </a:t>
            </a:r>
            <a:r>
              <a:rPr lang="en-GB" sz="2800" b="1" dirty="0" smtClean="0">
                <a:latin typeface="Kristen ITC" panose="03050502040202030202" pitchFamily="66" charset="0"/>
              </a:rPr>
              <a:t>seafood</a:t>
            </a:r>
            <a:r>
              <a:rPr lang="en-GB" sz="2800" dirty="0" smtClean="0">
                <a:latin typeface="Kristen ITC" panose="03050502040202030202" pitchFamily="66" charset="0"/>
              </a:rPr>
              <a:t> of the world (</a:t>
            </a:r>
            <a:r>
              <a:rPr lang="en-GB" sz="2800" dirty="0" err="1" smtClean="0">
                <a:latin typeface="Kristen ITC" panose="03050502040202030202" pitchFamily="66" charset="0"/>
              </a:rPr>
              <a:t>Ferrán</a:t>
            </a:r>
            <a:r>
              <a:rPr lang="en-GB" sz="2800" dirty="0" smtClean="0">
                <a:latin typeface="Kristen ITC" panose="03050502040202030202" pitchFamily="66" charset="0"/>
              </a:rPr>
              <a:t> </a:t>
            </a:r>
            <a:r>
              <a:rPr lang="en-GB" sz="2800" dirty="0" err="1" smtClean="0">
                <a:latin typeface="Kristen ITC" panose="03050502040202030202" pitchFamily="66" charset="0"/>
              </a:rPr>
              <a:t>Adriá</a:t>
            </a:r>
            <a:r>
              <a:rPr lang="en-GB" sz="2800" dirty="0" smtClean="0">
                <a:latin typeface="Kristen ITC" panose="03050502040202030202" pitchFamily="66" charset="0"/>
              </a:rPr>
              <a:t> and myself)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Kristen ITC" panose="03050502040202030202" pitchFamily="66" charset="0"/>
              <a:cs typeface="Times Roman"/>
              <a:sym typeface="Helvetica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9957" y="1718941"/>
            <a:ext cx="4231116" cy="2357257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8" name="Picture 7" descr="a_Playa-de-As-Catedrais-Ri-a.jp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1" b="-1516"/>
          <a:stretch/>
        </p:blipFill>
        <p:spPr>
          <a:xfrm>
            <a:off x="592213" y="6744087"/>
            <a:ext cx="4256722" cy="2809533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10" name="Picture 9" descr="OUt1.png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960" y="4302885"/>
            <a:ext cx="4406782" cy="2605915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12" name="Picture 11" descr="Screen Shot 2014-09-14 at 12.23.11.png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572" b="-4000"/>
          <a:stretch/>
        </p:blipFill>
        <p:spPr>
          <a:xfrm>
            <a:off x="784365" y="1786013"/>
            <a:ext cx="4861625" cy="2634008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171" y="1266161"/>
            <a:ext cx="3714105" cy="2663648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4" name="Picture 3" descr="CaonesdoSil13p.jpg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30"/>
          <a:stretch/>
        </p:blipFill>
        <p:spPr>
          <a:xfrm>
            <a:off x="8443084" y="6559826"/>
            <a:ext cx="4128063" cy="2920886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7" name="Picture 6" descr="pulpo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281" y="4022391"/>
            <a:ext cx="3716219" cy="2465335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</p:pic>
      <p:pic>
        <p:nvPicPr>
          <p:cNvPr id="9" name="Picture 8" descr="a_Playa-de-Rodas-islas-Cíe-a.jpg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9" t="-476" b="-2"/>
          <a:stretch/>
        </p:blipFill>
        <p:spPr>
          <a:xfrm>
            <a:off x="4343400" y="7073900"/>
            <a:ext cx="4198727" cy="2654300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6" name="Picture 5" descr="Pescadosymariscosp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267" y="3848480"/>
            <a:ext cx="5117014" cy="3394620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8443084" y="1163163"/>
            <a:ext cx="4115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FFFFFF"/>
                </a:solidFill>
                <a:latin typeface="Kristen ITC" panose="03050502040202030202" pitchFamily="66" charset="0"/>
                <a:hlinkClick r:id="rId12"/>
              </a:rPr>
              <a:t>www.santiagoturismo.com</a:t>
            </a:r>
            <a:endParaRPr lang="en-GB" sz="2400" dirty="0" smtClean="0">
              <a:solidFill>
                <a:srgbClr val="FFFFFF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cdcpanoramicanochep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727"/>
          <a:stretch/>
        </p:blipFill>
        <p:spPr>
          <a:xfrm>
            <a:off x="0" y="2578100"/>
            <a:ext cx="13004800" cy="5124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934" y="7769802"/>
            <a:ext cx="8467867" cy="181870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1" y="7797802"/>
            <a:ext cx="1305696" cy="17653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168" y="7797802"/>
            <a:ext cx="2681287" cy="178752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5490" y="139632"/>
            <a:ext cx="4848899" cy="16163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01" y="105936"/>
            <a:ext cx="3345740" cy="16163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989" y="105936"/>
            <a:ext cx="4170053" cy="161629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016" y="2760460"/>
            <a:ext cx="1669789" cy="1696447"/>
          </a:xfrm>
          <a:prstGeom prst="rect">
            <a:avLst/>
          </a:prstGeom>
        </p:spPr>
      </p:pic>
      <p:sp>
        <p:nvSpPr>
          <p:cNvPr id="16" name="TextBox 1"/>
          <p:cNvSpPr txBox="1"/>
          <p:nvPr/>
        </p:nvSpPr>
        <p:spPr>
          <a:xfrm>
            <a:off x="4018568" y="1817487"/>
            <a:ext cx="523468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Kristen ITC" panose="03050502040202030202" pitchFamily="66" charset="0"/>
                <a:cs typeface="Lucida Calligraphy"/>
                <a:sym typeface="Helvetica"/>
              </a:rPr>
              <a:t>Thank our sponsors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Kristen ITC" panose="03050502040202030202" pitchFamily="66" charset="0"/>
              <a:cs typeface="Lucida Calligraphy"/>
              <a:sym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711200"/>
          </a:xfrm>
        </p:spPr>
        <p:txBody>
          <a:bodyPr/>
          <a:lstStyle/>
          <a:p>
            <a:r>
              <a:rPr lang="en-GB" sz="4000" dirty="0" smtClean="0">
                <a:latin typeface="Kristen ITC" panose="03050502040202030202" pitchFamily="66" charset="0"/>
              </a:rPr>
              <a:t>Invited talks</a:t>
            </a:r>
            <a:endParaRPr lang="en-GB" sz="40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19100" y="1371600"/>
            <a:ext cx="12585700" cy="8255000"/>
          </a:xfrm>
        </p:spPr>
        <p:txBody>
          <a:bodyPr anchor="t">
            <a:noAutofit/>
          </a:bodyPr>
          <a:lstStyle/>
          <a:p>
            <a:pPr marL="571500" lvl="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3200" b="1" dirty="0" err="1" smtClean="0">
                <a:latin typeface="Kristen ITC" panose="03050502040202030202" pitchFamily="66" charset="0"/>
              </a:rPr>
              <a:t>Prof.</a:t>
            </a:r>
            <a:r>
              <a:rPr lang="en-GB" sz="3200" b="1" dirty="0" smtClean="0">
                <a:latin typeface="Kristen ITC" panose="03050502040202030202" pitchFamily="66" charset="0"/>
              </a:rPr>
              <a:t> Faustino Gómez (U. Santiago de Compostela)</a:t>
            </a:r>
          </a:p>
          <a:p>
            <a:pPr marL="0" lvl="0" indent="0" algn="l">
              <a:lnSpc>
                <a:spcPct val="110000"/>
              </a:lnSpc>
              <a:buNone/>
              <a:defRPr sz="1800"/>
            </a:pPr>
            <a:r>
              <a:rPr lang="en-GB" sz="3200" dirty="0" smtClean="0">
                <a:latin typeface="Kristen ITC" panose="03050502040202030202" pitchFamily="66" charset="0"/>
              </a:rPr>
              <a:t>Radiation </a:t>
            </a:r>
            <a:r>
              <a:rPr lang="en-GB" sz="3200" dirty="0">
                <a:latin typeface="Kristen ITC" panose="03050502040202030202" pitchFamily="66" charset="0"/>
              </a:rPr>
              <a:t>Physics Lab: A TID test installation at </a:t>
            </a:r>
            <a:r>
              <a:rPr lang="en-GB" sz="3200" dirty="0" smtClean="0">
                <a:latin typeface="Kristen ITC" panose="03050502040202030202" pitchFamily="66" charset="0"/>
              </a:rPr>
              <a:t>USC</a:t>
            </a:r>
          </a:p>
          <a:p>
            <a:pPr marL="571500" lvl="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3200" b="1" dirty="0" err="1" smtClean="0">
                <a:latin typeface="Kristen ITC" panose="03050502040202030202" pitchFamily="66" charset="0"/>
              </a:rPr>
              <a:t>Prof.</a:t>
            </a:r>
            <a:r>
              <a:rPr lang="en-GB" sz="3200" b="1" dirty="0" smtClean="0">
                <a:latin typeface="Kristen ITC" panose="03050502040202030202" pitchFamily="66" charset="0"/>
              </a:rPr>
              <a:t> Paula López Martínez (U. Santiago de Compostela)</a:t>
            </a:r>
          </a:p>
          <a:p>
            <a:pPr marL="0" lvl="0" indent="0" algn="l">
              <a:lnSpc>
                <a:spcPct val="110000"/>
              </a:lnSpc>
              <a:buNone/>
              <a:defRPr sz="1800"/>
            </a:pPr>
            <a:r>
              <a:rPr lang="en-GB" sz="3200" dirty="0" smtClean="0">
                <a:latin typeface="Kristen ITC" panose="03050502040202030202" pitchFamily="66" charset="0"/>
              </a:rPr>
              <a:t>Focal plane processing in standard CMOS technologies</a:t>
            </a:r>
          </a:p>
          <a:p>
            <a:pPr marL="571500" lvl="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3200" b="1" dirty="0" err="1">
                <a:latin typeface="Kristen ITC" panose="03050502040202030202" pitchFamily="66" charset="0"/>
              </a:rPr>
              <a:t>Prof.</a:t>
            </a:r>
            <a:r>
              <a:rPr lang="en-GB" sz="3200" b="1" dirty="0">
                <a:latin typeface="Kristen ITC" panose="03050502040202030202" pitchFamily="66" charset="0"/>
              </a:rPr>
              <a:t> </a:t>
            </a:r>
            <a:r>
              <a:rPr lang="en-GB" sz="3200" b="1" dirty="0" smtClean="0">
                <a:latin typeface="Kristen ITC" panose="03050502040202030202" pitchFamily="66" charset="0"/>
              </a:rPr>
              <a:t>David </a:t>
            </a:r>
            <a:r>
              <a:rPr lang="en-GB" sz="3200" b="1" dirty="0" err="1" smtClean="0">
                <a:latin typeface="Kristen ITC" panose="03050502040202030202" pitchFamily="66" charset="0"/>
              </a:rPr>
              <a:t>Gascón</a:t>
            </a:r>
            <a:r>
              <a:rPr lang="en-GB" sz="3200" b="1" dirty="0" smtClean="0">
                <a:latin typeface="Kristen ITC" panose="03050502040202030202" pitchFamily="66" charset="0"/>
              </a:rPr>
              <a:t> (U. Barcelona)</a:t>
            </a:r>
            <a:endParaRPr lang="en-GB" sz="3200" b="1" dirty="0">
              <a:latin typeface="Kristen ITC" panose="03050502040202030202" pitchFamily="66" charset="0"/>
            </a:endParaRPr>
          </a:p>
          <a:p>
            <a:pPr marL="0" lvl="0" indent="0" algn="l">
              <a:lnSpc>
                <a:spcPct val="110000"/>
              </a:lnSpc>
              <a:buNone/>
              <a:defRPr sz="1800"/>
            </a:pPr>
            <a:r>
              <a:rPr lang="en-GB" sz="3200" dirty="0">
                <a:latin typeface="Kristen ITC" panose="03050502040202030202" pitchFamily="66" charset="0"/>
              </a:rPr>
              <a:t>Time Resolution of Large Area Low Light Level Sensors</a:t>
            </a:r>
            <a:endParaRPr lang="en-GB" sz="3200" dirty="0" smtClean="0">
              <a:latin typeface="Kristen ITC" panose="03050502040202030202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81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934" y="4596456"/>
            <a:ext cx="13026734" cy="5157144"/>
          </a:xfrm>
          <a:prstGeom prst="rect">
            <a:avLst/>
          </a:prstGeom>
        </p:spPr>
      </p:pic>
      <p:sp>
        <p:nvSpPr>
          <p:cNvPr id="2" name="Shape 160"/>
          <p:cNvSpPr/>
          <p:nvPr/>
        </p:nvSpPr>
        <p:spPr>
          <a:xfrm>
            <a:off x="336346" y="108360"/>
            <a:ext cx="5408067" cy="4411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lang="en-GB" sz="4000" dirty="0" smtClean="0">
                <a:latin typeface="Kristen ITC" panose="03050502040202030202" pitchFamily="66" charset="0"/>
              </a:rPr>
              <a:t>Locations</a:t>
            </a:r>
          </a:p>
          <a:p>
            <a:pPr lvl="0">
              <a:defRPr sz="1800"/>
            </a:pPr>
            <a:endParaRPr lang="en-GB" sz="2400" dirty="0">
              <a:latin typeface="Kristen ITC" panose="03050502040202030202" pitchFamily="66" charset="0"/>
            </a:endParaRPr>
          </a:p>
          <a:p>
            <a:pPr lvl="0" algn="l">
              <a:defRPr sz="1800"/>
            </a:pPr>
            <a:r>
              <a:rPr lang="en-GB" sz="2400" b="1" dirty="0">
                <a:latin typeface="Kristen ITC" panose="03050502040202030202" pitchFamily="66" charset="0"/>
              </a:rPr>
              <a:t>Venue</a:t>
            </a:r>
            <a:r>
              <a:rPr lang="en-GB" sz="2400" dirty="0">
                <a:latin typeface="Kristen ITC" panose="03050502040202030202" pitchFamily="66" charset="0"/>
              </a:rPr>
              <a:t> </a:t>
            </a:r>
            <a:r>
              <a:rPr lang="en-GB" sz="2400" dirty="0" smtClean="0">
                <a:latin typeface="Kristen ITC" panose="03050502040202030202" pitchFamily="66" charset="0"/>
              </a:rPr>
              <a:t>- Faculty </a:t>
            </a:r>
            <a:r>
              <a:rPr lang="en-GB" sz="2400" dirty="0">
                <a:latin typeface="Kristen ITC" panose="03050502040202030202" pitchFamily="66" charset="0"/>
              </a:rPr>
              <a:t>of </a:t>
            </a:r>
            <a:r>
              <a:rPr lang="en-GB" sz="2400" dirty="0" smtClean="0">
                <a:latin typeface="Kristen ITC" panose="03050502040202030202" pitchFamily="66" charset="0"/>
              </a:rPr>
              <a:t>Chemistry,</a:t>
            </a:r>
          </a:p>
          <a:p>
            <a:pPr lvl="0" algn="l">
              <a:defRPr sz="1800"/>
            </a:pPr>
            <a:r>
              <a:rPr lang="en-GB" sz="2400" dirty="0" err="1" smtClean="0">
                <a:latin typeface="Kristen ITC" panose="03050502040202030202" pitchFamily="66" charset="0"/>
              </a:rPr>
              <a:t>Avda</a:t>
            </a:r>
            <a:r>
              <a:rPr lang="en-GB" sz="2400" dirty="0" smtClean="0">
                <a:latin typeface="Kristen ITC" panose="03050502040202030202" pitchFamily="66" charset="0"/>
              </a:rPr>
              <a:t> das </a:t>
            </a:r>
            <a:r>
              <a:rPr lang="en-GB" sz="2400" dirty="0" err="1" smtClean="0">
                <a:latin typeface="Kristen ITC" panose="03050502040202030202" pitchFamily="66" charset="0"/>
              </a:rPr>
              <a:t>ciencias</a:t>
            </a:r>
            <a:r>
              <a:rPr lang="en-GB" sz="2400" dirty="0" smtClean="0">
                <a:latin typeface="Kristen ITC" panose="03050502040202030202" pitchFamily="66" charset="0"/>
              </a:rPr>
              <a:t> s/n</a:t>
            </a:r>
          </a:p>
          <a:p>
            <a:pPr algn="l">
              <a:defRPr sz="1800"/>
            </a:pPr>
            <a:r>
              <a:rPr lang="en-GB" sz="2400" b="1" dirty="0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Guided tour </a:t>
            </a:r>
            <a:r>
              <a:rPr lang="en-GB" sz="2400" dirty="0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- </a:t>
            </a:r>
            <a:r>
              <a:rPr lang="en-GB" sz="2400" dirty="0">
                <a:latin typeface="Kristen ITC" panose="03050502040202030202" pitchFamily="66" charset="0"/>
              </a:rPr>
              <a:t>Praza do </a:t>
            </a:r>
            <a:r>
              <a:rPr lang="en-GB" sz="2400" dirty="0" err="1" smtClean="0">
                <a:latin typeface="Kristen ITC" panose="03050502040202030202" pitchFamily="66" charset="0"/>
              </a:rPr>
              <a:t>Obradoiro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  <a:r>
              <a:rPr lang="en-GB" sz="2400" dirty="0" smtClean="0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front </a:t>
            </a:r>
            <a:r>
              <a:rPr lang="en-GB" sz="2400" dirty="0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of Pazo de </a:t>
            </a:r>
            <a:r>
              <a:rPr lang="en-GB" sz="2400" dirty="0" err="1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Raxoi</a:t>
            </a:r>
            <a:r>
              <a:rPr lang="en-GB" sz="2400" dirty="0">
                <a:latin typeface="Kristen ITC" panose="03050502040202030202" pitchFamily="66" charset="0"/>
                <a:ea typeface="Helvetica"/>
                <a:cs typeface="Helvetica"/>
                <a:sym typeface="Helvetica"/>
              </a:rPr>
              <a:t> </a:t>
            </a:r>
          </a:p>
          <a:p>
            <a:pPr algn="l">
              <a:defRPr sz="1800"/>
            </a:pPr>
            <a:r>
              <a:rPr lang="en-GB" sz="2400" b="1" dirty="0" smtClean="0">
                <a:latin typeface="Kristen ITC" panose="03050502040202030202" pitchFamily="66" charset="0"/>
              </a:rPr>
              <a:t>Welcome </a:t>
            </a:r>
            <a:r>
              <a:rPr lang="en-GB" sz="2400" b="1" dirty="0">
                <a:latin typeface="Kristen ITC" panose="03050502040202030202" pitchFamily="66" charset="0"/>
              </a:rPr>
              <a:t>drink </a:t>
            </a:r>
            <a:r>
              <a:rPr lang="en-GB" sz="2400" dirty="0">
                <a:latin typeface="Kristen ITC" panose="03050502040202030202" pitchFamily="66" charset="0"/>
              </a:rPr>
              <a:t>- Nave </a:t>
            </a:r>
            <a:r>
              <a:rPr lang="en-GB" sz="2400" dirty="0" smtClean="0">
                <a:latin typeface="Kristen ITC" panose="03050502040202030202" pitchFamily="66" charset="0"/>
              </a:rPr>
              <a:t>5,</a:t>
            </a:r>
          </a:p>
          <a:p>
            <a:pPr algn="l">
              <a:defRPr sz="1800"/>
            </a:pPr>
            <a:r>
              <a:rPr lang="pt-BR" sz="2400" dirty="0">
                <a:latin typeface="Kristen ITC" panose="03050502040202030202" pitchFamily="66" charset="0"/>
              </a:rPr>
              <a:t>Mercado de </a:t>
            </a:r>
            <a:r>
              <a:rPr lang="pt-BR" sz="2400" dirty="0" err="1" smtClean="0">
                <a:latin typeface="Kristen ITC" panose="03050502040202030202" pitchFamily="66" charset="0"/>
              </a:rPr>
              <a:t>Abastos</a:t>
            </a:r>
            <a:r>
              <a:rPr lang="pt-BR" sz="2400" dirty="0" smtClean="0">
                <a:latin typeface="Kristen ITC" panose="03050502040202030202" pitchFamily="66" charset="0"/>
              </a:rPr>
              <a:t>,</a:t>
            </a:r>
          </a:p>
          <a:p>
            <a:pPr algn="l">
              <a:defRPr sz="1800"/>
            </a:pPr>
            <a:r>
              <a:rPr lang="pt-BR" sz="2400" dirty="0" err="1" smtClean="0">
                <a:latin typeface="Kristen ITC" panose="03050502040202030202" pitchFamily="66" charset="0"/>
              </a:rPr>
              <a:t>Rúa</a:t>
            </a:r>
            <a:r>
              <a:rPr lang="pt-BR" sz="2400" dirty="0" smtClean="0">
                <a:latin typeface="Kristen ITC" panose="03050502040202030202" pitchFamily="66" charset="0"/>
              </a:rPr>
              <a:t> </a:t>
            </a:r>
            <a:r>
              <a:rPr lang="pt-BR" sz="2400" dirty="0">
                <a:latin typeface="Kristen ITC" panose="03050502040202030202" pitchFamily="66" charset="0"/>
              </a:rPr>
              <a:t>das </a:t>
            </a:r>
            <a:r>
              <a:rPr lang="pt-BR" sz="2400" dirty="0" err="1">
                <a:latin typeface="Kristen ITC" panose="03050502040202030202" pitchFamily="66" charset="0"/>
              </a:rPr>
              <a:t>Ameas</a:t>
            </a:r>
            <a:r>
              <a:rPr lang="pt-BR" sz="2400" dirty="0">
                <a:latin typeface="Kristen ITC" panose="03050502040202030202" pitchFamily="66" charset="0"/>
              </a:rPr>
              <a:t>, </a:t>
            </a:r>
            <a:r>
              <a:rPr lang="pt-BR" sz="2400" dirty="0" smtClean="0">
                <a:latin typeface="Kristen ITC" panose="03050502040202030202" pitchFamily="66" charset="0"/>
              </a:rPr>
              <a:t>6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</a:p>
          <a:p>
            <a:pPr algn="l">
              <a:defRPr sz="1800"/>
            </a:pPr>
            <a:r>
              <a:rPr lang="en-GB" sz="2400" b="1" dirty="0" smtClean="0">
                <a:latin typeface="Kristen ITC" panose="03050502040202030202" pitchFamily="66" charset="0"/>
              </a:rPr>
              <a:t>Dinner</a:t>
            </a:r>
            <a:r>
              <a:rPr lang="en-GB" sz="2400" dirty="0" smtClean="0">
                <a:latin typeface="Kristen ITC" panose="03050502040202030202" pitchFamily="66" charset="0"/>
              </a:rPr>
              <a:t> – </a:t>
            </a:r>
            <a:r>
              <a:rPr lang="en-GB" sz="2400" dirty="0" err="1" smtClean="0">
                <a:latin typeface="Kristen ITC" panose="03050502040202030202" pitchFamily="66" charset="0"/>
              </a:rPr>
              <a:t>Hostal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  <a:r>
              <a:rPr lang="en-GB" sz="2400" dirty="0" err="1" smtClean="0">
                <a:latin typeface="Kristen ITC" panose="03050502040202030202" pitchFamily="66" charset="0"/>
              </a:rPr>
              <a:t>Parador</a:t>
            </a:r>
            <a:r>
              <a:rPr lang="en-GB" sz="2400" dirty="0" smtClean="0">
                <a:latin typeface="Kristen ITC" panose="03050502040202030202" pitchFamily="66" charset="0"/>
              </a:rPr>
              <a:t> dos Reis </a:t>
            </a:r>
            <a:r>
              <a:rPr lang="en-GB" sz="2400" dirty="0" err="1" smtClean="0">
                <a:latin typeface="Kristen ITC" panose="03050502040202030202" pitchFamily="66" charset="0"/>
              </a:rPr>
              <a:t>Católicos</a:t>
            </a:r>
            <a:r>
              <a:rPr lang="en-GB" sz="2400" dirty="0" smtClean="0">
                <a:latin typeface="Kristen ITC" panose="03050502040202030202" pitchFamily="66" charset="0"/>
              </a:rPr>
              <a:t>, Praza do </a:t>
            </a:r>
            <a:r>
              <a:rPr lang="en-GB" sz="2400" dirty="0" err="1" smtClean="0">
                <a:latin typeface="Kristen ITC" panose="03050502040202030202" pitchFamily="66" charset="0"/>
              </a:rPr>
              <a:t>Obradoiro</a:t>
            </a:r>
            <a:endParaRPr lang="en-GB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000" y="574937"/>
            <a:ext cx="6980130" cy="3839071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cxnSp>
        <p:nvCxnSpPr>
          <p:cNvPr id="10" name="Conector recto 9"/>
          <p:cNvCxnSpPr/>
          <p:nvPr/>
        </p:nvCxnSpPr>
        <p:spPr>
          <a:xfrm>
            <a:off x="5969000" y="4422597"/>
            <a:ext cx="4552696" cy="4736548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Conector recto 22"/>
          <p:cNvCxnSpPr/>
          <p:nvPr/>
        </p:nvCxnSpPr>
        <p:spPr>
          <a:xfrm flipH="1">
            <a:off x="11826241" y="4414009"/>
            <a:ext cx="1178558" cy="4745136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Rectángulo 12"/>
          <p:cNvSpPr/>
          <p:nvPr/>
        </p:nvSpPr>
        <p:spPr>
          <a:xfrm>
            <a:off x="10521696" y="8293513"/>
            <a:ext cx="1280160" cy="865632"/>
          </a:xfrm>
          <a:prstGeom prst="rect">
            <a:avLst/>
          </a:prstGeom>
          <a:noFill/>
          <a:ln w="19050" cap="flat">
            <a:solidFill>
              <a:srgbClr val="FFFFFF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4" name="Shape 160"/>
          <p:cNvSpPr/>
          <p:nvPr/>
        </p:nvSpPr>
        <p:spPr>
          <a:xfrm>
            <a:off x="154532" y="8016151"/>
            <a:ext cx="4811168" cy="400110"/>
          </a:xfrm>
          <a:prstGeom prst="rect">
            <a:avLst/>
          </a:prstGeom>
          <a:noFill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FFFF"/>
                </a:solidFill>
                <a:latin typeface="Kristen ITC" panose="03050502040202030202" pitchFamily="66" charset="0"/>
              </a:rPr>
              <a:t>Guided tour - Praza do </a:t>
            </a:r>
            <a:r>
              <a:rPr lang="en-GB" sz="2000" dirty="0" err="1">
                <a:solidFill>
                  <a:srgbClr val="FFFFFF"/>
                </a:solidFill>
                <a:latin typeface="Kristen ITC" panose="03050502040202030202" pitchFamily="66" charset="0"/>
              </a:rPr>
              <a:t>Obradoiro</a:t>
            </a:r>
            <a:r>
              <a:rPr lang="en-GB" sz="2000" dirty="0">
                <a:solidFill>
                  <a:srgbClr val="FFFFFF"/>
                </a:solidFill>
                <a:latin typeface="Kristen ITC" panose="03050502040202030202" pitchFamily="66" charset="0"/>
              </a:rPr>
              <a:t> </a:t>
            </a:r>
          </a:p>
        </p:txBody>
      </p:sp>
      <p:sp>
        <p:nvSpPr>
          <p:cNvPr id="25" name="Rectángulo 24"/>
          <p:cNvSpPr/>
          <p:nvPr/>
        </p:nvSpPr>
        <p:spPr>
          <a:xfrm rot="19313953">
            <a:off x="4381810" y="8479384"/>
            <a:ext cx="260588" cy="156306"/>
          </a:xfrm>
          <a:prstGeom prst="rect">
            <a:avLst/>
          </a:prstGeom>
          <a:noFill/>
          <a:ln w="28575" cap="flat">
            <a:solidFill>
              <a:srgbClr val="FFFFFF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51574" y="9196583"/>
            <a:ext cx="23412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  <a:latin typeface="Kristen ITC" panose="03050502040202030202" pitchFamily="66" charset="0"/>
              </a:rPr>
              <a:t>Dinner - </a:t>
            </a:r>
            <a:r>
              <a:rPr lang="en-GB" sz="2000" dirty="0" err="1">
                <a:solidFill>
                  <a:srgbClr val="FFFFFF"/>
                </a:solidFill>
                <a:latin typeface="Kristen ITC" panose="03050502040202030202" pitchFamily="66" charset="0"/>
              </a:rPr>
              <a:t>Parador</a:t>
            </a:r>
            <a:endParaRPr lang="en-GB" sz="2000" dirty="0">
              <a:solidFill>
                <a:srgbClr val="FFFFFF"/>
              </a:solidFill>
              <a:latin typeface="Kristen ITC" panose="03050502040202030202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091531" y="5762491"/>
            <a:ext cx="4332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  <a:latin typeface="Kristen ITC" panose="03050502040202030202" pitchFamily="66" charset="0"/>
              </a:rPr>
              <a:t>Welcome drink - Nave 5 </a:t>
            </a:r>
            <a:r>
              <a:rPr lang="en-GB" sz="2000" dirty="0" err="1" smtClean="0">
                <a:solidFill>
                  <a:srgbClr val="FFFFFF"/>
                </a:solidFill>
                <a:latin typeface="Kristen ITC" panose="03050502040202030202" pitchFamily="66" charset="0"/>
              </a:rPr>
              <a:t>Abastos</a:t>
            </a:r>
            <a:r>
              <a:rPr lang="en-GB" sz="2000" dirty="0" smtClean="0">
                <a:solidFill>
                  <a:srgbClr val="FFFFFF"/>
                </a:solidFill>
                <a:latin typeface="Kristen ITC" panose="03050502040202030202" pitchFamily="66" charset="0"/>
              </a:rPr>
              <a:t> </a:t>
            </a:r>
            <a:endParaRPr lang="en-GB" sz="2000" dirty="0">
              <a:solidFill>
                <a:srgbClr val="FFFFFF"/>
              </a:solidFill>
              <a:latin typeface="Kristen ITC" panose="03050502040202030202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 rot="19423634">
            <a:off x="3151444" y="8907082"/>
            <a:ext cx="843187" cy="572239"/>
          </a:xfrm>
          <a:prstGeom prst="rect">
            <a:avLst/>
          </a:prstGeom>
          <a:noFill/>
          <a:ln w="28575" cap="flat">
            <a:solidFill>
              <a:srgbClr val="FFFFFF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5" name="Rectángulo 34"/>
          <p:cNvSpPr/>
          <p:nvPr/>
        </p:nvSpPr>
        <p:spPr>
          <a:xfrm rot="20442092">
            <a:off x="2461670" y="6344182"/>
            <a:ext cx="895980" cy="315128"/>
          </a:xfrm>
          <a:prstGeom prst="rect">
            <a:avLst/>
          </a:prstGeom>
          <a:noFill/>
          <a:ln w="38100" cap="flat">
            <a:solidFill>
              <a:srgbClr val="FFFFFF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5395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25" grpId="0" animBg="1"/>
      <p:bldP spid="32" grpId="0"/>
      <p:bldP spid="33" grpId="0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76632"/>
            <a:ext cx="9321800" cy="5245335"/>
          </a:xfrm>
          <a:prstGeom prst="rect">
            <a:avLst/>
          </a:prstGeom>
          <a:ln>
            <a:noFill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52"/>
            <a:ext cx="5987061" cy="3367723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6" name="Shape 160"/>
          <p:cNvSpPr/>
          <p:nvPr/>
        </p:nvSpPr>
        <p:spPr>
          <a:xfrm>
            <a:off x="1" y="3570294"/>
            <a:ext cx="10096500" cy="84125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 algn="l">
              <a:defRPr sz="1800"/>
            </a:pPr>
            <a:r>
              <a:rPr lang="en-GB" sz="2400" dirty="0" err="1" smtClean="0">
                <a:latin typeface="Kristen ITC" panose="03050502040202030202" pitchFamily="66" charset="0"/>
              </a:rPr>
              <a:t>Aula</a:t>
            </a:r>
            <a:r>
              <a:rPr lang="en-GB" sz="2400" dirty="0" smtClean="0">
                <a:latin typeface="Kristen ITC" panose="03050502040202030202" pitchFamily="66" charset="0"/>
              </a:rPr>
              <a:t> Magna for tutorial, invited talks and regular talks</a:t>
            </a:r>
          </a:p>
          <a:p>
            <a:pPr lvl="0" algn="l">
              <a:defRPr sz="1800"/>
            </a:pPr>
            <a:r>
              <a:rPr lang="en-GB" sz="2400" dirty="0" smtClean="0">
                <a:latin typeface="Kristen ITC" panose="03050502040202030202" pitchFamily="66" charset="0"/>
              </a:rPr>
              <a:t>Access on ground and 1</a:t>
            </a:r>
            <a:r>
              <a:rPr lang="en-GB" sz="2400" baseline="30000" dirty="0" smtClean="0">
                <a:latin typeface="Kristen ITC" panose="03050502040202030202" pitchFamily="66" charset="0"/>
              </a:rPr>
              <a:t>st</a:t>
            </a:r>
            <a:r>
              <a:rPr lang="en-GB" sz="2400" dirty="0" smtClean="0">
                <a:latin typeface="Kristen ITC" panose="03050502040202030202" pitchFamily="66" charset="0"/>
              </a:rPr>
              <a:t> floor </a:t>
            </a:r>
            <a:endParaRPr lang="en-GB" sz="2400" dirty="0">
              <a:latin typeface="Kristen ITC" panose="03050502040202030202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908800" y="457472"/>
            <a:ext cx="58123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>
                <a:latin typeface="Kristen ITC" panose="03050502040202030202" pitchFamily="66" charset="0"/>
              </a:rPr>
              <a:t>Venue ground floor</a:t>
            </a:r>
            <a:endParaRPr lang="en-GB" sz="4000" dirty="0"/>
          </a:p>
        </p:txBody>
      </p:sp>
      <p:sp>
        <p:nvSpPr>
          <p:cNvPr id="7" name="Rectángulo 6"/>
          <p:cNvSpPr/>
          <p:nvPr/>
        </p:nvSpPr>
        <p:spPr>
          <a:xfrm>
            <a:off x="3568700" y="5477668"/>
            <a:ext cx="2019300" cy="2146300"/>
          </a:xfrm>
          <a:prstGeom prst="rect">
            <a:avLst/>
          </a:prstGeom>
          <a:noFill/>
          <a:ln w="38100" cap="flat">
            <a:solidFill>
              <a:schemeClr val="accent6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101248" y="1962553"/>
            <a:ext cx="2699436" cy="471924"/>
          </a:xfrm>
          <a:prstGeom prst="rect">
            <a:avLst/>
          </a:prstGeom>
          <a:noFill/>
          <a:ln w="381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uFillTx/>
                <a:latin typeface="Kristen ITC" panose="03050502040202030202" pitchFamily="66" charset="0"/>
                <a:ea typeface="+mn-ea"/>
                <a:cs typeface="+mn-cs"/>
                <a:sym typeface="Gill Sans"/>
              </a:rPr>
              <a:t>Registration desk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uFillTx/>
              <a:latin typeface="Kristen ITC" panose="03050502040202030202" pitchFamily="66" charset="0"/>
              <a:ea typeface="+mn-ea"/>
              <a:cs typeface="+mn-cs"/>
              <a:sym typeface="Gill San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578350" y="7667090"/>
            <a:ext cx="638175" cy="149889"/>
          </a:xfrm>
          <a:prstGeom prst="rect">
            <a:avLst/>
          </a:prstGeom>
          <a:solidFill>
            <a:srgbClr val="92D050"/>
          </a:solidFill>
          <a:ln w="38100" cap="flat">
            <a:solidFill>
              <a:srgbClr val="92D05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101248" y="2434477"/>
            <a:ext cx="1569135" cy="471924"/>
          </a:xfrm>
          <a:prstGeom prst="rect">
            <a:avLst/>
          </a:prstGeom>
          <a:noFill/>
          <a:ln w="381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uFillTx/>
                <a:latin typeface="Kristen ITC" panose="03050502040202030202" pitchFamily="66" charset="0"/>
                <a:ea typeface="+mn-ea"/>
                <a:cs typeface="+mn-cs"/>
                <a:sym typeface="Gill Sans"/>
              </a:rPr>
              <a:t>elevators</a:t>
            </a:r>
            <a:endParaRPr kumimoji="0" lang="en-GB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uFillTx/>
              <a:latin typeface="Kristen ITC" panose="03050502040202030202" pitchFamily="66" charset="0"/>
              <a:ea typeface="+mn-ea"/>
              <a:cs typeface="+mn-cs"/>
              <a:sym typeface="Gill Sans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8279606" y="2125578"/>
            <a:ext cx="472282" cy="149889"/>
          </a:xfrm>
          <a:prstGeom prst="rect">
            <a:avLst/>
          </a:prstGeom>
          <a:solidFill>
            <a:srgbClr val="92D050"/>
          </a:solidFill>
          <a:ln w="38100" cap="flat">
            <a:solidFill>
              <a:srgbClr val="92D05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927475" y="7349589"/>
            <a:ext cx="196850" cy="149889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019675" y="7374989"/>
            <a:ext cx="196850" cy="149889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8542338" y="2595494"/>
            <a:ext cx="196850" cy="149889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239940" y="7499478"/>
            <a:ext cx="195660" cy="109630"/>
          </a:xfrm>
          <a:prstGeom prst="rect">
            <a:avLst/>
          </a:prstGeom>
          <a:noFill/>
          <a:ln w="38100" cap="flat">
            <a:solidFill>
              <a:schemeClr val="accent6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114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 animBg="1"/>
      <p:bldP spid="18" grpId="0"/>
      <p:bldP spid="19" grpId="0" animBg="1"/>
      <p:bldP spid="21" grpId="0" animBg="1"/>
      <p:bldP spid="22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2" y="4635500"/>
            <a:ext cx="9097473" cy="511810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8196827" y="669094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559" y="230403"/>
            <a:ext cx="6843640" cy="156177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54" y="1885134"/>
            <a:ext cx="5142792" cy="1494217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0946" y="1885134"/>
            <a:ext cx="4659089" cy="1499131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2" name="Shape 160"/>
          <p:cNvSpPr/>
          <p:nvPr/>
        </p:nvSpPr>
        <p:spPr>
          <a:xfrm>
            <a:off x="7975600" y="293145"/>
            <a:ext cx="5029200" cy="718145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lang="en-GB" sz="4000" dirty="0" smtClean="0">
                <a:latin typeface="Kristen ITC" panose="03050502040202030202" pitchFamily="66" charset="0"/>
              </a:rPr>
              <a:t>Venue 2</a:t>
            </a:r>
            <a:r>
              <a:rPr lang="en-GB" sz="4000" baseline="30000" dirty="0" smtClean="0">
                <a:latin typeface="Kristen ITC" panose="03050502040202030202" pitchFamily="66" charset="0"/>
              </a:rPr>
              <a:t>nd</a:t>
            </a:r>
            <a:r>
              <a:rPr lang="en-GB" sz="4000" dirty="0" smtClean="0">
                <a:latin typeface="Kristen ITC" panose="03050502040202030202" pitchFamily="66" charset="0"/>
              </a:rPr>
              <a:t> floor</a:t>
            </a:r>
            <a:endParaRPr lang="en-GB" sz="4000" dirty="0">
              <a:latin typeface="Kristen ITC" panose="03050502040202030202" pitchFamily="66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5DDF292-580A-844F-A211-C7BC638C331E}"/>
              </a:ext>
            </a:extLst>
          </p:cNvPr>
          <p:cNvSpPr txBox="1"/>
          <p:nvPr/>
        </p:nvSpPr>
        <p:spPr>
          <a:xfrm>
            <a:off x="2653259" y="-1192940"/>
            <a:ext cx="1026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89899" y="3664431"/>
            <a:ext cx="7931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400" dirty="0" smtClean="0">
                <a:solidFill>
                  <a:schemeClr val="bg1"/>
                </a:solidFill>
                <a:latin typeface="Kristen ITC" panose="03050502040202030202" pitchFamily="66" charset="0"/>
              </a:rPr>
              <a:t>Posters / exhibitors / lunches / Monday  coffees</a:t>
            </a:r>
            <a:endParaRPr lang="en-GB" sz="24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849506" y="7518400"/>
            <a:ext cx="5539164" cy="1219200"/>
          </a:xfrm>
          <a:prstGeom prst="rect">
            <a:avLst/>
          </a:prstGeom>
          <a:noFill/>
          <a:ln w="38100" cap="flat">
            <a:solidFill>
              <a:srgbClr val="00B0F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007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52326"/>
            <a:ext cx="9067800" cy="510127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16724" y="-818926"/>
            <a:ext cx="3631397" cy="5539733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6" name="Shape 160"/>
          <p:cNvSpPr/>
          <p:nvPr/>
        </p:nvSpPr>
        <p:spPr>
          <a:xfrm>
            <a:off x="8051800" y="302855"/>
            <a:ext cx="4953000" cy="718145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lang="en-GB" sz="4000" dirty="0" smtClean="0">
                <a:latin typeface="Kristen ITC" panose="03050502040202030202" pitchFamily="66" charset="0"/>
              </a:rPr>
              <a:t>Venue 3</a:t>
            </a:r>
            <a:r>
              <a:rPr lang="en-GB" sz="4000" baseline="30000" dirty="0" smtClean="0">
                <a:latin typeface="Kristen ITC" panose="03050502040202030202" pitchFamily="66" charset="0"/>
              </a:rPr>
              <a:t>rd</a:t>
            </a:r>
            <a:r>
              <a:rPr lang="en-GB" sz="4000" dirty="0" smtClean="0">
                <a:latin typeface="Kristen ITC" panose="03050502040202030202" pitchFamily="66" charset="0"/>
              </a:rPr>
              <a:t> </a:t>
            </a:r>
            <a:r>
              <a:rPr lang="en-GB" sz="4000" dirty="0">
                <a:latin typeface="Kristen ITC" panose="03050502040202030202" pitchFamily="66" charset="0"/>
              </a:rPr>
              <a:t>floor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651000" y="7505700"/>
            <a:ext cx="5791201" cy="495300"/>
          </a:xfrm>
          <a:prstGeom prst="rect">
            <a:avLst/>
          </a:prstGeom>
          <a:noFill/>
          <a:ln w="38100" cap="flat">
            <a:solidFill>
              <a:srgbClr val="00B0F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391691" y="3977506"/>
            <a:ext cx="56062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Kristen ITC" panose="03050502040202030202" pitchFamily="66" charset="0"/>
              </a:rPr>
              <a:t>P</a:t>
            </a:r>
            <a:r>
              <a:rPr lang="en-GB" sz="2400" dirty="0" smtClean="0">
                <a:solidFill>
                  <a:schemeClr val="bg1"/>
                </a:solidFill>
                <a:latin typeface="Kristen ITC" panose="03050502040202030202" pitchFamily="66" charset="0"/>
              </a:rPr>
              <a:t>osters / Tuesday - Friday coffees</a:t>
            </a:r>
            <a:endParaRPr lang="en-GB" sz="24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919577" y="5652354"/>
            <a:ext cx="1541423" cy="1624746"/>
          </a:xfrm>
          <a:prstGeom prst="rect">
            <a:avLst/>
          </a:prstGeom>
          <a:noFill/>
          <a:ln w="38100" cap="flat">
            <a:solidFill>
              <a:srgbClr val="FFC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60833" y="3921479"/>
            <a:ext cx="4876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bg1"/>
                </a:solidFill>
                <a:latin typeface="Kristen ITC" panose="03050502040202030202" pitchFamily="66" charset="0"/>
              </a:rPr>
              <a:t>Aula</a:t>
            </a:r>
            <a:r>
              <a:rPr lang="en-GB" sz="2400" dirty="0" smtClean="0">
                <a:solidFill>
                  <a:schemeClr val="bg1"/>
                </a:solidFill>
                <a:latin typeface="Kristen ITC" panose="03050502040202030202" pitchFamily="66" charset="0"/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  <a:latin typeface="Kristen ITC" panose="03050502040202030202" pitchFamily="66" charset="0"/>
              </a:rPr>
              <a:t>Bioloxía</a:t>
            </a:r>
            <a:r>
              <a:rPr lang="en-GB" sz="2400" dirty="0" smtClean="0">
                <a:solidFill>
                  <a:schemeClr val="bg1"/>
                </a:solidFill>
                <a:latin typeface="Kristen ITC" panose="03050502040202030202" pitchFamily="66" charset="0"/>
              </a:rPr>
              <a:t> for regular talks</a:t>
            </a:r>
            <a:endParaRPr lang="en-GB" sz="24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7015" y="1521014"/>
            <a:ext cx="5821569" cy="224562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084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9700"/>
            <a:ext cx="12974289" cy="8369088"/>
          </a:xfrm>
          <a:prstGeom prst="rect">
            <a:avLst/>
          </a:prstGeom>
        </p:spPr>
      </p:pic>
      <p:sp>
        <p:nvSpPr>
          <p:cNvPr id="3" name="Shape 160"/>
          <p:cNvSpPr/>
          <p:nvPr/>
        </p:nvSpPr>
        <p:spPr>
          <a:xfrm>
            <a:off x="9519889" y="160390"/>
            <a:ext cx="3454400" cy="718145"/>
          </a:xfrm>
          <a:prstGeom prst="rect">
            <a:avLst/>
          </a:prstGeom>
          <a:solidFill>
            <a:srgbClr val="FFFFFF">
              <a:alpha val="69804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lang="en-GB" sz="4000" dirty="0" smtClean="0">
                <a:latin typeface="Kristen ITC" panose="03050502040202030202" pitchFamily="66" charset="0"/>
              </a:rPr>
              <a:t>In your bag</a:t>
            </a:r>
            <a:endParaRPr lang="en-GB" sz="4000" dirty="0">
              <a:latin typeface="Kristen ITC" panose="03050502040202030202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30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711200"/>
          </a:xfrm>
        </p:spPr>
        <p:txBody>
          <a:bodyPr/>
          <a:lstStyle/>
          <a:p>
            <a:r>
              <a:rPr lang="en-GB" sz="4000" dirty="0">
                <a:latin typeface="Kristen ITC" panose="03050502040202030202" pitchFamily="66" charset="0"/>
              </a:rPr>
              <a:t>General </a:t>
            </a:r>
            <a:r>
              <a:rPr lang="en-GB" sz="4000" dirty="0" smtClean="0">
                <a:latin typeface="Kristen ITC" panose="03050502040202030202" pitchFamily="66" charset="0"/>
              </a:rPr>
              <a:t>guidelines</a:t>
            </a:r>
            <a:endParaRPr lang="en-GB" sz="40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47700" y="1371600"/>
            <a:ext cx="12001500" cy="8255000"/>
          </a:xfrm>
        </p:spPr>
        <p:txBody>
          <a:bodyPr anchor="t">
            <a:noAutofit/>
          </a:bodyPr>
          <a:lstStyle/>
          <a:p>
            <a:pPr marL="571500" lvl="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b="1" dirty="0">
                <a:latin typeface="Kristen ITC" panose="03050502040202030202" pitchFamily="66" charset="0"/>
              </a:rPr>
              <a:t>Information desk / Secretariat</a:t>
            </a:r>
            <a:r>
              <a:rPr lang="en-GB" sz="2400" dirty="0">
                <a:latin typeface="Kristen ITC" panose="03050502040202030202" pitchFamily="66" charset="0"/>
              </a:rPr>
              <a:t>: </a:t>
            </a:r>
            <a:r>
              <a:rPr lang="en-GB" sz="2400" dirty="0" err="1" smtClean="0">
                <a:latin typeface="Kristen ITC" panose="03050502040202030202" pitchFamily="66" charset="0"/>
              </a:rPr>
              <a:t>Inma</a:t>
            </a:r>
            <a:r>
              <a:rPr lang="en-GB" sz="2400" dirty="0" smtClean="0">
                <a:latin typeface="Kristen ITC" panose="03050502040202030202" pitchFamily="66" charset="0"/>
              </a:rPr>
              <a:t> Villar, Angela Ricci</a:t>
            </a:r>
            <a:endParaRPr lang="en-GB" sz="2400" dirty="0">
              <a:latin typeface="Kristen ITC" panose="03050502040202030202" pitchFamily="66" charset="0"/>
            </a:endParaRPr>
          </a:p>
          <a:p>
            <a:pPr marL="571500" lvl="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b="1" dirty="0">
                <a:latin typeface="Kristen ITC" panose="03050502040202030202" pitchFamily="66" charset="0"/>
              </a:rPr>
              <a:t>Local staff</a:t>
            </a:r>
            <a:r>
              <a:rPr lang="en-GB" sz="2400" dirty="0">
                <a:latin typeface="Kristen ITC" panose="03050502040202030202" pitchFamily="66" charset="0"/>
              </a:rPr>
              <a:t>: </a:t>
            </a:r>
            <a:r>
              <a:rPr lang="en-GB" sz="2400" dirty="0" smtClean="0">
                <a:latin typeface="Kristen ITC" panose="03050502040202030202" pitchFamily="66" charset="0"/>
              </a:rPr>
              <a:t>Eliseo Pérez, Antonio Fernández, Edgar </a:t>
            </a:r>
            <a:r>
              <a:rPr lang="en-GB" sz="2400" dirty="0" err="1" smtClean="0">
                <a:latin typeface="Kristen ITC" panose="03050502040202030202" pitchFamily="66" charset="0"/>
              </a:rPr>
              <a:t>Lemos</a:t>
            </a:r>
            <a:r>
              <a:rPr lang="en-GB" sz="2400" dirty="0" smtClean="0">
                <a:latin typeface="Kristen ITC" panose="03050502040202030202" pitchFamily="66" charset="0"/>
              </a:rPr>
              <a:t>, </a:t>
            </a:r>
            <a:r>
              <a:rPr lang="en-GB" sz="2400" dirty="0" err="1" smtClean="0">
                <a:latin typeface="Kristen ITC" panose="03050502040202030202" pitchFamily="66" charset="0"/>
              </a:rPr>
              <a:t>Xurxo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  <a:r>
              <a:rPr lang="en-GB" sz="2400" dirty="0" err="1" smtClean="0">
                <a:latin typeface="Kristen ITC" panose="03050502040202030202" pitchFamily="66" charset="0"/>
              </a:rPr>
              <a:t>Piñeiro</a:t>
            </a:r>
            <a:endParaRPr lang="en-GB" sz="2400" dirty="0">
              <a:latin typeface="Kristen ITC" panose="03050502040202030202" pitchFamily="66" charset="0"/>
            </a:endParaRP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>
                <a:latin typeface="Kristen ITC" panose="03050502040202030202" pitchFamily="66" charset="0"/>
              </a:rPr>
              <a:t>Wear your </a:t>
            </a:r>
            <a:r>
              <a:rPr lang="en-GB" sz="2400" b="1" dirty="0">
                <a:latin typeface="Kristen ITC" panose="03050502040202030202" pitchFamily="66" charset="0"/>
              </a:rPr>
              <a:t>badge </a:t>
            </a:r>
            <a:r>
              <a:rPr lang="en-GB" sz="2400" dirty="0" smtClean="0">
                <a:latin typeface="Kristen ITC" panose="03050502040202030202" pitchFamily="66" charset="0"/>
              </a:rPr>
              <a:t>(preferable </a:t>
            </a:r>
            <a:r>
              <a:rPr lang="en-GB" sz="2400" dirty="0">
                <a:latin typeface="Kristen ITC" panose="03050502040202030202" pitchFamily="66" charset="0"/>
              </a:rPr>
              <a:t>with your name </a:t>
            </a:r>
            <a:r>
              <a:rPr lang="en-GB" sz="2400" b="1" dirty="0" smtClean="0">
                <a:latin typeface="Kristen ITC" panose="03050502040202030202" pitchFamily="66" charset="0"/>
              </a:rPr>
              <a:t>visible</a:t>
            </a:r>
            <a:r>
              <a:rPr lang="en-GB" sz="2400" dirty="0" smtClean="0">
                <a:latin typeface="Kristen ITC" panose="03050502040202030202" pitchFamily="66" charset="0"/>
              </a:rPr>
              <a:t>) all </a:t>
            </a:r>
            <a:r>
              <a:rPr lang="en-GB" sz="2400" dirty="0">
                <a:latin typeface="Kristen ITC" panose="03050502040202030202" pitchFamily="66" charset="0"/>
              </a:rPr>
              <a:t>the </a:t>
            </a:r>
            <a:r>
              <a:rPr lang="en-GB" sz="2400" dirty="0" smtClean="0">
                <a:latin typeface="Kristen ITC" panose="03050502040202030202" pitchFamily="66" charset="0"/>
              </a:rPr>
              <a:t>time</a:t>
            </a: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 err="1" smtClean="0">
                <a:latin typeface="Kristen ITC" panose="03050502040202030202" pitchFamily="66" charset="0"/>
              </a:rPr>
              <a:t>WiFis</a:t>
            </a:r>
            <a:r>
              <a:rPr lang="en-GB" sz="2400" dirty="0" smtClean="0">
                <a:latin typeface="Kristen ITC" panose="03050502040202030202" pitchFamily="66" charset="0"/>
              </a:rPr>
              <a:t>: </a:t>
            </a:r>
            <a:r>
              <a:rPr lang="en-GB" sz="2400" b="1" dirty="0" err="1" smtClean="0">
                <a:solidFill>
                  <a:schemeClr val="bg1"/>
                </a:solidFill>
                <a:latin typeface="Kristen ITC" panose="03050502040202030202" pitchFamily="66" charset="0"/>
              </a:rPr>
              <a:t>eduroam</a:t>
            </a:r>
            <a:r>
              <a:rPr lang="en-GB" sz="2400" dirty="0" smtClean="0">
                <a:latin typeface="Kristen ITC" panose="03050502040202030202" pitchFamily="66" charset="0"/>
              </a:rPr>
              <a:t> (your institution credentials) / </a:t>
            </a:r>
            <a:r>
              <a:rPr lang="en-GB" sz="2400" b="1" dirty="0" smtClean="0">
                <a:latin typeface="Kristen ITC" panose="03050502040202030202" pitchFamily="66" charset="0"/>
              </a:rPr>
              <a:t>twepp2019</a:t>
            </a:r>
            <a:r>
              <a:rPr lang="en-GB" sz="2400" dirty="0" smtClean="0">
                <a:latin typeface="Kristen ITC" panose="03050502040202030202" pitchFamily="66" charset="0"/>
              </a:rPr>
              <a:t> (credentials on your badge)</a:t>
            </a:r>
            <a:endParaRPr lang="en-GB" sz="2400" dirty="0" smtClean="0"/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latin typeface="Kristen ITC" panose="03050502040202030202" pitchFamily="66" charset="0"/>
              </a:rPr>
              <a:t>Conference </a:t>
            </a:r>
            <a:r>
              <a:rPr lang="en-GB" sz="2400" b="1" dirty="0">
                <a:latin typeface="Kristen ITC" panose="03050502040202030202" pitchFamily="66" charset="0"/>
              </a:rPr>
              <a:t>program</a:t>
            </a:r>
            <a:r>
              <a:rPr lang="en-GB" sz="2400" dirty="0">
                <a:latin typeface="Kristen ITC" panose="03050502040202030202" pitchFamily="66" charset="0"/>
              </a:rPr>
              <a:t> </a:t>
            </a:r>
            <a:r>
              <a:rPr lang="en-GB" sz="2400" dirty="0" smtClean="0">
                <a:latin typeface="Kristen ITC" panose="03050502040202030202" pitchFamily="66" charset="0"/>
              </a:rPr>
              <a:t>on your bag and online </a:t>
            </a:r>
            <a:r>
              <a:rPr lang="en-GB" sz="2400" dirty="0">
                <a:latin typeface="Kristen ITC" panose="03050502040202030202" pitchFamily="66" charset="0"/>
                <a:hlinkClick r:id="rId2"/>
              </a:rPr>
              <a:t>https://</a:t>
            </a:r>
            <a:r>
              <a:rPr lang="en-GB" sz="2400" dirty="0" smtClean="0">
                <a:latin typeface="Kristen ITC" panose="03050502040202030202" pitchFamily="66" charset="0"/>
                <a:hlinkClick r:id="rId2"/>
              </a:rPr>
              <a:t>indico.cern.ch/event/799025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latin typeface="Kristen ITC" panose="03050502040202030202" pitchFamily="66" charset="0"/>
              </a:rPr>
              <a:t>Oral presentations:</a:t>
            </a:r>
          </a:p>
          <a:p>
            <a:pPr marL="1016000" lvl="1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latin typeface="Kristen ITC" panose="03050502040202030202" pitchFamily="66" charset="0"/>
              </a:rPr>
              <a:t>Please keep to your </a:t>
            </a:r>
            <a:r>
              <a:rPr lang="en-US" sz="2400" b="1" dirty="0" smtClean="0">
                <a:latin typeface="Kristen ITC" panose="03050502040202030202" pitchFamily="66" charset="0"/>
              </a:rPr>
              <a:t>timing</a:t>
            </a:r>
          </a:p>
          <a:p>
            <a:pPr marL="1016000" lvl="1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b="1" dirty="0" smtClean="0">
                <a:latin typeface="Kristen ITC" panose="03050502040202030202" pitchFamily="66" charset="0"/>
              </a:rPr>
              <a:t>Upload</a:t>
            </a:r>
            <a:r>
              <a:rPr lang="en-GB" sz="2400" dirty="0" smtClean="0">
                <a:latin typeface="Kristen ITC" panose="03050502040202030202" pitchFamily="66" charset="0"/>
              </a:rPr>
              <a:t> your </a:t>
            </a:r>
            <a:r>
              <a:rPr lang="en-GB" sz="2400" dirty="0" err="1" smtClean="0">
                <a:latin typeface="Kristen ITC" panose="03050502040202030202" pitchFamily="66" charset="0"/>
              </a:rPr>
              <a:t>ppt</a:t>
            </a:r>
            <a:r>
              <a:rPr lang="en-GB" sz="2400" dirty="0" smtClean="0">
                <a:latin typeface="Kristen ITC" panose="03050502040202030202" pitchFamily="66" charset="0"/>
              </a:rPr>
              <a:t> or pdf on </a:t>
            </a:r>
            <a:r>
              <a:rPr lang="en-GB" sz="2400" dirty="0" err="1" smtClean="0">
                <a:latin typeface="Kristen ITC" panose="03050502040202030202" pitchFamily="66" charset="0"/>
              </a:rPr>
              <a:t>indico</a:t>
            </a:r>
            <a:r>
              <a:rPr lang="en-GB" sz="2400" dirty="0" smtClean="0">
                <a:latin typeface="Kristen ITC" panose="03050502040202030202" pitchFamily="66" charset="0"/>
              </a:rPr>
              <a:t> well in advance</a:t>
            </a:r>
          </a:p>
          <a:p>
            <a:pPr marL="1016000" lvl="1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latin typeface="Kristen ITC" panose="03050502040202030202" pitchFamily="66" charset="0"/>
              </a:rPr>
              <a:t>Be </a:t>
            </a:r>
            <a:r>
              <a:rPr lang="en-GB" sz="2400" b="1" dirty="0" smtClean="0">
                <a:latin typeface="Kristen ITC" panose="03050502040202030202" pitchFamily="66" charset="0"/>
              </a:rPr>
              <a:t>present</a:t>
            </a:r>
            <a:r>
              <a:rPr lang="en-GB" sz="2400" dirty="0" smtClean="0">
                <a:latin typeface="Kristen ITC" panose="03050502040202030202" pitchFamily="66" charset="0"/>
              </a:rPr>
              <a:t> in the conference room 15 minutes prior to the session </a:t>
            </a:r>
            <a:endParaRPr lang="en-US" sz="2400" dirty="0" smtClean="0">
              <a:latin typeface="Kristen ITC" panose="03050502040202030202" pitchFamily="66" charset="0"/>
            </a:endParaRP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endParaRPr lang="en-GB" sz="2400" dirty="0">
              <a:latin typeface="Kristen ITC" panose="03050502040202030202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650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711200"/>
          </a:xfrm>
        </p:spPr>
        <p:txBody>
          <a:bodyPr/>
          <a:lstStyle/>
          <a:p>
            <a:r>
              <a:rPr lang="en-GB" sz="4000" dirty="0">
                <a:latin typeface="Kristen ITC" panose="03050502040202030202" pitchFamily="66" charset="0"/>
              </a:rPr>
              <a:t>General </a:t>
            </a:r>
            <a:r>
              <a:rPr lang="en-GB" sz="4000" dirty="0" smtClean="0">
                <a:latin typeface="Kristen ITC" panose="03050502040202030202" pitchFamily="66" charset="0"/>
              </a:rPr>
              <a:t>guidelines</a:t>
            </a:r>
            <a:endParaRPr lang="en-GB" sz="40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5000" y="1371600"/>
            <a:ext cx="11099800" cy="8255000"/>
          </a:xfrm>
        </p:spPr>
        <p:txBody>
          <a:bodyPr anchor="t">
            <a:noAutofit/>
          </a:bodyPr>
          <a:lstStyle/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latin typeface="Kristen ITC" panose="03050502040202030202" pitchFamily="66" charset="0"/>
              </a:rPr>
              <a:t>Be </a:t>
            </a:r>
            <a:r>
              <a:rPr lang="en-GB" sz="2400" b="1" dirty="0" smtClean="0">
                <a:latin typeface="Kristen ITC" panose="03050502040202030202" pitchFamily="66" charset="0"/>
              </a:rPr>
              <a:t>present</a:t>
            </a:r>
            <a:r>
              <a:rPr lang="en-GB" sz="2400" dirty="0" smtClean="0">
                <a:latin typeface="Kristen ITC" panose="03050502040202030202" pitchFamily="66" charset="0"/>
              </a:rPr>
              <a:t> at your </a:t>
            </a:r>
            <a:r>
              <a:rPr lang="en-GB" sz="2400" b="1" dirty="0" smtClean="0">
                <a:latin typeface="Kristen ITC" panose="03050502040202030202" pitchFamily="66" charset="0"/>
              </a:rPr>
              <a:t>poster session </a:t>
            </a:r>
            <a:r>
              <a:rPr lang="en-GB" sz="2400" dirty="0" smtClean="0">
                <a:latin typeface="Kristen ITC" panose="03050502040202030202" pitchFamily="66" charset="0"/>
              </a:rPr>
              <a:t>and during coffee and lunch </a:t>
            </a:r>
            <a:r>
              <a:rPr lang="en-GB" sz="2400" b="1" dirty="0" smtClean="0">
                <a:latin typeface="Kristen ITC" panose="03050502040202030202" pitchFamily="66" charset="0"/>
              </a:rPr>
              <a:t>breaks</a:t>
            </a: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b="1" dirty="0" smtClean="0">
                <a:latin typeface="Kristen ITC" panose="03050502040202030202" pitchFamily="66" charset="0"/>
              </a:rPr>
              <a:t>Coffees</a:t>
            </a:r>
            <a:r>
              <a:rPr lang="en-GB" sz="2400" dirty="0" smtClean="0">
                <a:latin typeface="Kristen ITC" panose="03050502040202030202" pitchFamily="66" charset="0"/>
              </a:rPr>
              <a:t> will be served on </a:t>
            </a:r>
            <a:r>
              <a:rPr lang="en-GB" sz="2400" b="1" dirty="0" smtClean="0">
                <a:latin typeface="Kristen ITC" panose="03050502040202030202" pitchFamily="66" charset="0"/>
              </a:rPr>
              <a:t>3</a:t>
            </a:r>
            <a:r>
              <a:rPr lang="en-GB" sz="2400" b="1" baseline="30000" dirty="0" smtClean="0">
                <a:latin typeface="Kristen ITC" panose="03050502040202030202" pitchFamily="66" charset="0"/>
              </a:rPr>
              <a:t>rd</a:t>
            </a:r>
            <a:r>
              <a:rPr lang="en-GB" sz="2400" dirty="0" smtClean="0">
                <a:latin typeface="Kristen ITC" panose="03050502040202030202" pitchFamily="66" charset="0"/>
              </a:rPr>
              <a:t> floor (except on Monday)</a:t>
            </a: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b="1" dirty="0" smtClean="0">
                <a:latin typeface="Kristen ITC" panose="03050502040202030202" pitchFamily="66" charset="0"/>
              </a:rPr>
              <a:t>Lunches</a:t>
            </a:r>
            <a:r>
              <a:rPr lang="en-GB" sz="2400" dirty="0" smtClean="0">
                <a:latin typeface="Kristen ITC" panose="03050502040202030202" pitchFamily="66" charset="0"/>
              </a:rPr>
              <a:t> will be served on </a:t>
            </a:r>
            <a:r>
              <a:rPr lang="en-GB" sz="2400" b="1" dirty="0" smtClean="0">
                <a:latin typeface="Kristen ITC" panose="03050502040202030202" pitchFamily="66" charset="0"/>
              </a:rPr>
              <a:t>2</a:t>
            </a:r>
            <a:r>
              <a:rPr lang="en-GB" sz="2400" b="1" baseline="30000" dirty="0" smtClean="0">
                <a:latin typeface="Kristen ITC" panose="03050502040202030202" pitchFamily="66" charset="0"/>
              </a:rPr>
              <a:t>nd</a:t>
            </a:r>
            <a:r>
              <a:rPr lang="en-GB" sz="2400" b="1" dirty="0" smtClean="0">
                <a:latin typeface="Kristen ITC" panose="03050502040202030202" pitchFamily="66" charset="0"/>
              </a:rPr>
              <a:t> </a:t>
            </a:r>
            <a:r>
              <a:rPr lang="en-GB" sz="2400" dirty="0" smtClean="0">
                <a:latin typeface="Kristen ITC" panose="03050502040202030202" pitchFamily="66" charset="0"/>
              </a:rPr>
              <a:t>floor</a:t>
            </a:r>
          </a:p>
          <a:p>
            <a:pPr marL="571500" algn="l">
              <a:lnSpc>
                <a:spcPct val="110000"/>
              </a:lnSpc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latin typeface="Kristen ITC" panose="03050502040202030202" pitchFamily="66" charset="0"/>
              </a:rPr>
              <a:t>Moving up and down visiting </a:t>
            </a:r>
            <a:r>
              <a:rPr lang="en-GB" sz="2400" b="1" dirty="0" smtClean="0">
                <a:latin typeface="Kristen ITC" panose="03050502040202030202" pitchFamily="66" charset="0"/>
              </a:rPr>
              <a:t>posters</a:t>
            </a:r>
            <a:r>
              <a:rPr lang="en-GB" sz="2400" dirty="0" smtClean="0">
                <a:latin typeface="Kristen ITC" panose="03050502040202030202" pitchFamily="66" charset="0"/>
              </a:rPr>
              <a:t>, on both floors, and </a:t>
            </a:r>
            <a:r>
              <a:rPr lang="en-GB" sz="2400" b="1" dirty="0" smtClean="0">
                <a:latin typeface="Kristen ITC" panose="03050502040202030202" pitchFamily="66" charset="0"/>
              </a:rPr>
              <a:t>exhibitors</a:t>
            </a:r>
            <a:r>
              <a:rPr lang="en-GB" sz="2400" dirty="0" smtClean="0">
                <a:latin typeface="Kristen ITC" panose="03050502040202030202" pitchFamily="66" charset="0"/>
              </a:rPr>
              <a:t> and the very nice </a:t>
            </a:r>
            <a:r>
              <a:rPr lang="en-GB" sz="2400" b="1" dirty="0" smtClean="0">
                <a:latin typeface="Kristen ITC" panose="03050502040202030202" pitchFamily="66" charset="0"/>
              </a:rPr>
              <a:t>terrace</a:t>
            </a:r>
            <a:r>
              <a:rPr lang="en-GB" sz="2400" dirty="0" smtClean="0">
                <a:latin typeface="Kristen ITC" panose="03050502040202030202" pitchFamily="66" charset="0"/>
              </a:rPr>
              <a:t> </a:t>
            </a:r>
            <a:r>
              <a:rPr lang="en-GB" sz="2400" dirty="0">
                <a:latin typeface="Kristen ITC" panose="03050502040202030202" pitchFamily="66" charset="0"/>
              </a:rPr>
              <a:t>in the 2</a:t>
            </a:r>
            <a:r>
              <a:rPr lang="en-GB" sz="2400" baseline="30000" dirty="0">
                <a:latin typeface="Kristen ITC" panose="03050502040202030202" pitchFamily="66" charset="0"/>
              </a:rPr>
              <a:t>nd</a:t>
            </a:r>
            <a:r>
              <a:rPr lang="en-GB" sz="2400" dirty="0">
                <a:latin typeface="Kristen ITC" panose="03050502040202030202" pitchFamily="66" charset="0"/>
              </a:rPr>
              <a:t> floor </a:t>
            </a:r>
            <a:r>
              <a:rPr lang="en-GB" sz="2400" dirty="0" smtClean="0">
                <a:latin typeface="Kristen ITC" panose="03050502040202030202" pitchFamily="66" charset="0"/>
              </a:rPr>
              <a:t>is very good for your </a:t>
            </a:r>
            <a:r>
              <a:rPr lang="en-GB" sz="2400" b="1" dirty="0" smtClean="0">
                <a:latin typeface="Kristen ITC" panose="03050502040202030202" pitchFamily="66" charset="0"/>
              </a:rPr>
              <a:t>health!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86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330200"/>
            <a:ext cx="12687300" cy="2794000"/>
          </a:xfrm>
        </p:spPr>
        <p:txBody>
          <a:bodyPr anchor="t">
            <a:noAutofit/>
          </a:bodyPr>
          <a:lstStyle/>
          <a:p>
            <a:pPr algn="l">
              <a:defRPr sz="1800"/>
            </a:pPr>
            <a:r>
              <a:rPr lang="en-GB" sz="4000" b="1" dirty="0" smtClean="0">
                <a:latin typeface="Kristen ITC" panose="03050502040202030202" pitchFamily="66" charset="0"/>
              </a:rPr>
              <a:t>Social activities: Monday 2</a:t>
            </a:r>
            <a:br>
              <a:rPr lang="en-GB" sz="40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/>
            </a:r>
            <a:br>
              <a:rPr lang="en-GB" sz="28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>Guided tour</a:t>
            </a:r>
            <a:br>
              <a:rPr lang="en-GB" sz="2800" b="1" dirty="0" smtClean="0">
                <a:latin typeface="Kristen ITC" panose="03050502040202030202" pitchFamily="66" charset="0"/>
              </a:rPr>
            </a:br>
            <a:r>
              <a:rPr lang="en-GB" sz="2800" b="1" dirty="0" smtClean="0">
                <a:latin typeface="Kristen ITC" panose="03050502040202030202" pitchFamily="66" charset="0"/>
              </a:rPr>
              <a:t>	Location:</a:t>
            </a:r>
            <a:r>
              <a:rPr lang="en-GB" sz="2800" dirty="0" smtClean="0">
                <a:latin typeface="Kristen ITC" panose="03050502040202030202" pitchFamily="66" charset="0"/>
              </a:rPr>
              <a:t> Plaza do </a:t>
            </a:r>
            <a:r>
              <a:rPr lang="en-GB" sz="2800" dirty="0" err="1" smtClean="0">
                <a:latin typeface="Kristen ITC" panose="03050502040202030202" pitchFamily="66" charset="0"/>
              </a:rPr>
              <a:t>Obradoiro</a:t>
            </a:r>
            <a:r>
              <a:rPr lang="en-GB" sz="2800" dirty="0" smtClean="0">
                <a:latin typeface="Kristen ITC" panose="03050502040202030202" pitchFamily="66" charset="0"/>
              </a:rPr>
              <a:t> (15 min walking from the venue)</a:t>
            </a:r>
            <a:br>
              <a:rPr lang="en-GB" sz="2800" dirty="0" smtClean="0">
                <a:latin typeface="Kristen ITC" panose="03050502040202030202" pitchFamily="66" charset="0"/>
              </a:rPr>
            </a:br>
            <a:r>
              <a:rPr lang="en-GB" sz="2800" dirty="0" smtClean="0">
                <a:latin typeface="Kristen ITC" panose="03050502040202030202" pitchFamily="66" charset="0"/>
              </a:rPr>
              <a:t>	</a:t>
            </a:r>
            <a:r>
              <a:rPr lang="en-GB" sz="2800" b="1" dirty="0" smtClean="0">
                <a:latin typeface="Kristen ITC" panose="03050502040202030202" pitchFamily="66" charset="0"/>
              </a:rPr>
              <a:t>Timing:</a:t>
            </a:r>
            <a:r>
              <a:rPr lang="en-GB" sz="2800" dirty="0" smtClean="0">
                <a:latin typeface="Kristen ITC" panose="03050502040202030202" pitchFamily="66" charset="0"/>
              </a:rPr>
              <a:t> 18h30</a:t>
            </a:r>
            <a:br>
              <a:rPr lang="en-GB" sz="2800" dirty="0" smtClean="0">
                <a:latin typeface="Kristen ITC" panose="03050502040202030202" pitchFamily="66" charset="0"/>
              </a:rPr>
            </a:br>
            <a:r>
              <a:rPr lang="en-GB" sz="2800" dirty="0" smtClean="0">
                <a:latin typeface="Kristen ITC" panose="03050502040202030202" pitchFamily="66" charset="0"/>
              </a:rPr>
              <a:t>	The guides and 1 Staff from the Organization will be waiting for you</a:t>
            </a:r>
            <a:endParaRPr lang="en-GB" sz="2800" dirty="0">
              <a:latin typeface="Kristen ITC" panose="03050502040202030202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5049391"/>
            <a:ext cx="6553200" cy="4358134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803" y="8827674"/>
            <a:ext cx="3413597" cy="733161"/>
          </a:xfrm>
          <a:prstGeom prst="rect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6189" y="5049391"/>
            <a:ext cx="5580922" cy="3695700"/>
          </a:xfrm>
          <a:prstGeom prst="rect">
            <a:avLst/>
          </a:prstGeom>
          <a:ln w="28575">
            <a:solidFill>
              <a:srgbClr val="FFFFFF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304800" y="3211676"/>
            <a:ext cx="121186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Kristen ITC" panose="03050502040202030202" pitchFamily="66" charset="0"/>
              </a:rPr>
              <a:t>Welcome drink</a:t>
            </a:r>
            <a:br>
              <a:rPr lang="en-GB" sz="2800" b="1" dirty="0">
                <a:latin typeface="Kristen ITC" panose="03050502040202030202" pitchFamily="66" charset="0"/>
              </a:rPr>
            </a:br>
            <a:r>
              <a:rPr lang="en-GB" sz="2800" b="1" dirty="0">
                <a:latin typeface="Kristen ITC" panose="03050502040202030202" pitchFamily="66" charset="0"/>
              </a:rPr>
              <a:t>	Location: </a:t>
            </a:r>
            <a:r>
              <a:rPr lang="en-GB" sz="2800" dirty="0">
                <a:latin typeface="Kristen ITC" panose="03050502040202030202" pitchFamily="66" charset="0"/>
              </a:rPr>
              <a:t>Nave 5, </a:t>
            </a:r>
            <a:r>
              <a:rPr lang="pt-BR" sz="2800" dirty="0">
                <a:latin typeface="Kristen ITC" panose="03050502040202030202" pitchFamily="66" charset="0"/>
              </a:rPr>
              <a:t>Mercado de </a:t>
            </a:r>
            <a:r>
              <a:rPr lang="pt-BR" sz="2800" dirty="0" err="1">
                <a:latin typeface="Kristen ITC" panose="03050502040202030202" pitchFamily="66" charset="0"/>
              </a:rPr>
              <a:t>Abastos</a:t>
            </a:r>
            <a:r>
              <a:rPr lang="pt-BR" sz="2800" dirty="0">
                <a:latin typeface="Kristen ITC" panose="03050502040202030202" pitchFamily="66" charset="0"/>
              </a:rPr>
              <a:t/>
            </a:r>
            <a:br>
              <a:rPr lang="pt-BR" sz="2800" dirty="0">
                <a:latin typeface="Kristen ITC" panose="03050502040202030202" pitchFamily="66" charset="0"/>
              </a:rPr>
            </a:br>
            <a:r>
              <a:rPr lang="pt-BR" sz="2800" dirty="0">
                <a:latin typeface="Kristen ITC" panose="03050502040202030202" pitchFamily="66" charset="0"/>
              </a:rPr>
              <a:t>	</a:t>
            </a:r>
            <a:r>
              <a:rPr lang="pt-BR" sz="2800" b="1" dirty="0">
                <a:latin typeface="Kristen ITC" panose="03050502040202030202" pitchFamily="66" charset="0"/>
              </a:rPr>
              <a:t>Timing:</a:t>
            </a:r>
            <a:r>
              <a:rPr lang="en-GB" sz="2800" dirty="0">
                <a:latin typeface="Kristen ITC" panose="03050502040202030202" pitchFamily="66" charset="0"/>
              </a:rPr>
              <a:t> 20h (for those who miss the guided tour)</a:t>
            </a:r>
            <a:br>
              <a:rPr lang="en-GB" sz="2800" dirty="0">
                <a:latin typeface="Kristen ITC" panose="03050502040202030202" pitchFamily="66" charset="0"/>
              </a:rPr>
            </a:br>
            <a:r>
              <a:rPr lang="en-GB" sz="2800" dirty="0">
                <a:latin typeface="Kristen ITC" panose="03050502040202030202" pitchFamily="66" charset="0"/>
              </a:rPr>
              <a:t>	The return to the hotels is free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6139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FE259F139C1EC4A869006E6E817C259" ma:contentTypeVersion="11" ma:contentTypeDescription="Crear nuevo documento." ma:contentTypeScope="" ma:versionID="e59e22f9ded8b3087aae7a62432ca97a">
  <xsd:schema xmlns:xsd="http://www.w3.org/2001/XMLSchema" xmlns:xs="http://www.w3.org/2001/XMLSchema" xmlns:p="http://schemas.microsoft.com/office/2006/metadata/properties" xmlns:ns3="ec55ab93-e188-4898-9708-bcda51c23ba0" xmlns:ns4="02e09c59-e962-4d49-9e78-305f7a02fc2a" targetNamespace="http://schemas.microsoft.com/office/2006/metadata/properties" ma:root="true" ma:fieldsID="5546a8bbf336a4b3a4ca9cb47918b00d" ns3:_="" ns4:_="">
    <xsd:import namespace="ec55ab93-e188-4898-9708-bcda51c23ba0"/>
    <xsd:import namespace="02e09c59-e962-4d49-9e78-305f7a02fc2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55ab93-e188-4898-9708-bcda51c23ba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09c59-e962-4d49-9e78-305f7a02fc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5A560B-128A-4AD5-BBFB-78D421ED1A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8DA6A9-84CD-4033-A989-0E9F22A3E7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55ab93-e188-4898-9708-bcda51c23ba0"/>
    <ds:schemaRef ds:uri="02e09c59-e962-4d49-9e78-305f7a02fc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361CFF-4A1F-4614-95F2-AA58AD0B7A0F}">
  <ds:schemaRefs>
    <ds:schemaRef ds:uri="http://www.w3.org/XML/1998/namespace"/>
    <ds:schemaRef ds:uri="http://purl.org/dc/elements/1.1/"/>
    <ds:schemaRef ds:uri="ec55ab93-e188-4898-9708-bcda51c23ba0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02e09c59-e962-4d49-9e78-305f7a02fc2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9525</TotalTime>
  <Words>406</Words>
  <Application>Microsoft Office PowerPoint</Application>
  <PresentationFormat>Personalizado</PresentationFormat>
  <Paragraphs>61</Paragraphs>
  <Slides>14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Gill Sans</vt:lpstr>
      <vt:lpstr>Arial</vt:lpstr>
      <vt:lpstr>Kristen ITC</vt:lpstr>
      <vt:lpstr>Times Roman</vt:lpstr>
      <vt:lpstr>Helvetica</vt:lpstr>
      <vt:lpstr>Lucida Calligraphy</vt:lpstr>
      <vt:lpstr>Lucida Grande</vt:lpstr>
      <vt:lpstr>Black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General guidelines</vt:lpstr>
      <vt:lpstr>General guidelines</vt:lpstr>
      <vt:lpstr>Social activities: Monday 2  Guided tour  Location: Plaza do Obradoiro (15 min walking from the venue)  Timing: 18h30  The guides and 1 Staff from the Organization will be waiting for you</vt:lpstr>
      <vt:lpstr>Social activities: Wednesday 3  Conference dinner  Location: Hostal Parador dos Reis Católicos,  Plaza do Obradoiro  Timing: 20h  The return to the hotels is free</vt:lpstr>
      <vt:lpstr>Presentación de PowerPoint</vt:lpstr>
      <vt:lpstr>Presentación de PowerPoint</vt:lpstr>
      <vt:lpstr>Presentación de PowerPoint</vt:lpstr>
      <vt:lpstr>Invited talks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</dc:creator>
  <cp:lastModifiedBy>VAZQUEZ REGUEIRO PABLO</cp:lastModifiedBy>
  <cp:revision>324</cp:revision>
  <cp:lastPrinted>2018-09-19T08:20:55Z</cp:lastPrinted>
  <dcterms:modified xsi:type="dcterms:W3CDTF">2019-09-01T18:32:53Z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0x0101001FE259F139C1EC4A869006E6E817C259</vt:lpwstr>
  </property>
</Properties>
</file>