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77" r:id="rId2"/>
    <p:sldId id="319" r:id="rId3"/>
    <p:sldId id="525" r:id="rId4"/>
    <p:sldId id="531" r:id="rId5"/>
    <p:sldId id="532" r:id="rId6"/>
    <p:sldId id="530" r:id="rId7"/>
    <p:sldId id="527" r:id="rId8"/>
    <p:sldId id="526" r:id="rId9"/>
    <p:sldId id="346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19/02/19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19/02/19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Internal Dumps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Both dumps removed in 1.5 days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There are still few things hanging around that you be good to remove and store it properly</a:t>
            </a:r>
            <a:endParaRPr lang="en-US" sz="18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13" name="Picture 12" descr="IMG_20190205_10013886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290" y="206570"/>
            <a:ext cx="3727223" cy="2795417"/>
          </a:xfrm>
          <a:prstGeom prst="rect">
            <a:avLst/>
          </a:prstGeom>
        </p:spPr>
      </p:pic>
      <p:pic>
        <p:nvPicPr>
          <p:cNvPr id="14" name="Picture 13" descr="IMG_20190205_10012965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48" y="3475298"/>
            <a:ext cx="1877143" cy="2502857"/>
          </a:xfrm>
          <a:prstGeom prst="rect">
            <a:avLst/>
          </a:prstGeom>
        </p:spPr>
      </p:pic>
      <p:pic>
        <p:nvPicPr>
          <p:cNvPr id="15" name="Picture 14" descr="IMG_20190205_10073184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594" y="3297500"/>
            <a:ext cx="3900641" cy="292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39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Cabling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Cabling for the RF Damper </a:t>
            </a:r>
            <a:r>
              <a:rPr lang="en-US" sz="1800" dirty="0" smtClean="0"/>
              <a:t>has been performed and the EN-EL team profited to removed some of the cables that were left from the de-cabling</a:t>
            </a:r>
          </a:p>
          <a:p>
            <a:r>
              <a:rPr lang="en-US" sz="1800" dirty="0" smtClean="0"/>
              <a:t>In the same campaign there were also some cables installed for the RF cavities</a:t>
            </a:r>
          </a:p>
          <a:p>
            <a:r>
              <a:rPr lang="en-US" sz="1800" dirty="0" smtClean="0"/>
              <a:t>Issues</a:t>
            </a:r>
            <a:r>
              <a:rPr lang="en-US" sz="1800" dirty="0" smtClean="0"/>
              <a:t>:</a:t>
            </a:r>
          </a:p>
          <a:p>
            <a:pPr lvl="1"/>
            <a:r>
              <a:rPr lang="en-US" sz="1800" dirty="0" smtClean="0"/>
              <a:t>The space start to be tight in some areas to pass new cables </a:t>
            </a:r>
            <a:r>
              <a:rPr lang="mr-IN" sz="1800" dirty="0" smtClean="0"/>
              <a:t>–</a:t>
            </a:r>
            <a:r>
              <a:rPr lang="en-US" sz="1800" dirty="0" smtClean="0"/>
              <a:t> A </a:t>
            </a:r>
            <a:r>
              <a:rPr lang="en-US" sz="1800" dirty="0" smtClean="0"/>
              <a:t>future (LS3) de-cabling campaign in the PS would really help</a:t>
            </a:r>
            <a:endParaRPr lang="en-US" sz="1800" dirty="0" smtClean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9" name="Picture 8" descr="IMG_20190218_15365565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880" y="726019"/>
            <a:ext cx="4131153" cy="309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8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CV works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Progressing quite well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Issues: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Lead is an issue that is under discussion and that can cause some delays </a:t>
            </a:r>
            <a:r>
              <a:rPr lang="en-US" sz="1800" dirty="0" smtClean="0">
                <a:solidFill>
                  <a:srgbClr val="FF0000"/>
                </a:solidFill>
              </a:rPr>
              <a:t>in some CV activities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for the moment some surveys have been organized, but an HSE clarification on the subject is still needed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Some pipes left in the SWY area due to a misunderstanding during the VIC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9" name="Picture 8" descr="IMG_20190208_172340795_HD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4" y="615033"/>
            <a:ext cx="3175357" cy="2381517"/>
          </a:xfrm>
          <a:prstGeom prst="rect">
            <a:avLst/>
          </a:prstGeom>
        </p:spPr>
      </p:pic>
      <p:pic>
        <p:nvPicPr>
          <p:cNvPr id="8" name="Picture 7" descr="IMG_20190219_15312794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242" y="3188291"/>
            <a:ext cx="3672473" cy="275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9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KFA45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SMB is renovating the oil retention</a:t>
            </a:r>
          </a:p>
          <a:p>
            <a:endParaRPr lang="en-US" sz="1800" dirty="0"/>
          </a:p>
          <a:p>
            <a:r>
              <a:rPr lang="en-US" sz="1800" dirty="0" smtClean="0"/>
              <a:t>Issues:</a:t>
            </a:r>
          </a:p>
          <a:p>
            <a:pPr lvl="1"/>
            <a:r>
              <a:rPr lang="en-US" sz="1800" dirty="0" smtClean="0"/>
              <a:t>No issues to report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73" y="3066217"/>
            <a:ext cx="4072045" cy="30540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706" y="1099266"/>
            <a:ext cx="3790965" cy="28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8555" y="1408746"/>
            <a:ext cx="3901718" cy="464403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The m</a:t>
            </a:r>
            <a:r>
              <a:rPr lang="en-US" sz="1800" dirty="0" smtClean="0"/>
              <a:t>etallic structure that separated the two rooms has been removed</a:t>
            </a:r>
          </a:p>
          <a:p>
            <a:r>
              <a:rPr lang="en-US" sz="1800" dirty="0" smtClean="0"/>
              <a:t>The removal of the power converters will start tomorrow</a:t>
            </a:r>
          </a:p>
          <a:p>
            <a:r>
              <a:rPr lang="en-US" sz="1800" dirty="0" smtClean="0"/>
              <a:t>The smoke detection has been removed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Issues: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EN-EL switchboard is not yet removed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waiting offer from contractor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Transformer catch-pit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The test results show the presence of PCBs, so discussion is still ongoing with HSE to defined the cleaning procedure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Scaffolding installed without </a:t>
            </a:r>
            <a:r>
              <a:rPr lang="en-US" sz="1800" dirty="0" smtClean="0">
                <a:solidFill>
                  <a:srgbClr val="FF0000"/>
                </a:solidFill>
              </a:rPr>
              <a:t>declaring it and without announcing it, and in conflict with the overhead crane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10" name="Picture 9" descr="IMG_20190218_1557042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40" y="446784"/>
            <a:ext cx="3994779" cy="2996084"/>
          </a:xfrm>
          <a:prstGeom prst="rect">
            <a:avLst/>
          </a:prstGeom>
        </p:spPr>
      </p:pic>
      <p:pic>
        <p:nvPicPr>
          <p:cNvPr id="12" name="Picture 11" descr="IMG_20190212_154503207_HD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095" y="3637140"/>
            <a:ext cx="3419676" cy="256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</a:t>
            </a:r>
            <a:r>
              <a:rPr lang="en-US" sz="4400" b="1" dirty="0" smtClean="0"/>
              <a:t>.</a:t>
            </a:r>
            <a:r>
              <a:rPr lang="en-US" sz="4400" b="1" dirty="0" smtClean="0"/>
              <a:t>355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installation of the cooling connection for the future TFB racks and the new PCs is ongoing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Issues: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Same lead issue as for the other CV works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4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IMG_20190212_14590481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26712" y="1987892"/>
            <a:ext cx="2804940" cy="21037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first two renovated Main Units (MU73 and MU24) are back to the machine </a:t>
            </a:r>
            <a:endParaRPr lang="en-US" sz="1800" dirty="0"/>
          </a:p>
          <a:p>
            <a:r>
              <a:rPr lang="en-US" sz="1800" dirty="0" smtClean="0"/>
              <a:t>Issues</a:t>
            </a:r>
            <a:r>
              <a:rPr lang="en-US" sz="1800" dirty="0" smtClean="0"/>
              <a:t>:</a:t>
            </a:r>
          </a:p>
          <a:p>
            <a:pPr lvl="1"/>
            <a:r>
              <a:rPr lang="en-US" sz="1800" dirty="0" smtClean="0"/>
              <a:t>Old equipment that prevents the passage of the </a:t>
            </a:r>
            <a:r>
              <a:rPr lang="en-US" sz="1800" dirty="0" err="1" smtClean="0"/>
              <a:t>Mus</a:t>
            </a:r>
            <a:r>
              <a:rPr lang="en-US" sz="1800" dirty="0" smtClean="0"/>
              <a:t> (special thanks to EPC for their help)</a:t>
            </a:r>
            <a:endParaRPr lang="en-US" sz="1800" dirty="0"/>
          </a:p>
          <a:p>
            <a:pPr marL="231775" lvl="1" indent="0">
              <a:buNone/>
            </a:pPr>
            <a:endParaRPr lang="en-US" sz="1800" dirty="0" smtClean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  <p:pic>
        <p:nvPicPr>
          <p:cNvPr id="9" name="Picture 8" descr="IMG_20190218_15281235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56" y="1014334"/>
            <a:ext cx="1943172" cy="2590896"/>
          </a:xfrm>
          <a:prstGeom prst="rect">
            <a:avLst/>
          </a:prstGeom>
        </p:spPr>
      </p:pic>
      <p:pic>
        <p:nvPicPr>
          <p:cNvPr id="10" name="Picture 9" descr="IMG_20190218_14394652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385" y="3641789"/>
            <a:ext cx="2816747" cy="21125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2195" y="3175090"/>
            <a:ext cx="8262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MU24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078092" y="5370257"/>
            <a:ext cx="8262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MU24</a:t>
            </a:r>
            <a:endParaRPr lang="en-US" dirty="0"/>
          </a:p>
        </p:txBody>
      </p:sp>
      <p:pic>
        <p:nvPicPr>
          <p:cNvPr id="15" name="Picture 14" descr="IMG_20190211_16253728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92" y="3618835"/>
            <a:ext cx="1912943" cy="2550591"/>
          </a:xfrm>
          <a:prstGeom prst="rect">
            <a:avLst/>
          </a:prstGeom>
        </p:spPr>
      </p:pic>
      <p:pic>
        <p:nvPicPr>
          <p:cNvPr id="12" name="Picture 11" descr="IMG_20190211_162749378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074" y="4209049"/>
            <a:ext cx="2746451" cy="205983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649185" y="4345663"/>
            <a:ext cx="826230" cy="306033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05-Feb-2019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21257</TotalTime>
  <Words>398</Words>
  <Application>Microsoft Macintosh PowerPoint</Application>
  <PresentationFormat>On-screen Show (4:3)</PresentationFormat>
  <Paragraphs>61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ECR-SPS-PS-IEFC-2015-01-23</vt:lpstr>
      <vt:lpstr>PowerPoint Presentation</vt:lpstr>
      <vt:lpstr>Internal Dumps</vt:lpstr>
      <vt:lpstr>Cabling</vt:lpstr>
      <vt:lpstr>CV works</vt:lpstr>
      <vt:lpstr>B.365 – KFA45 area</vt:lpstr>
      <vt:lpstr>B.269</vt:lpstr>
      <vt:lpstr>B.355</vt:lpstr>
      <vt:lpstr>Main Units renovation (cons.)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298</cp:revision>
  <cp:lastPrinted>2016-11-16T14:39:55Z</cp:lastPrinted>
  <dcterms:created xsi:type="dcterms:W3CDTF">2015-07-28T12:14:04Z</dcterms:created>
  <dcterms:modified xsi:type="dcterms:W3CDTF">2019-02-19T14:50:34Z</dcterms:modified>
  <cp:category>administrative</cp:category>
</cp:coreProperties>
</file>