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2"/>
  </p:notesMasterIdLst>
  <p:sldIdLst>
    <p:sldId id="273" r:id="rId13"/>
    <p:sldId id="310" r:id="rId14"/>
    <p:sldId id="333" r:id="rId15"/>
    <p:sldId id="334" r:id="rId16"/>
    <p:sldId id="292" r:id="rId17"/>
    <p:sldId id="293" r:id="rId18"/>
    <p:sldId id="294" r:id="rId19"/>
    <p:sldId id="295" r:id="rId20"/>
    <p:sldId id="296" r:id="rId2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0972" autoAdjust="0"/>
  </p:normalViewPr>
  <p:slideViewPr>
    <p:cSldViewPr snapToGrid="0">
      <p:cViewPr varScale="1">
        <p:scale>
          <a:sx n="120" d="100"/>
          <a:sy n="120" d="100"/>
        </p:scale>
        <p:origin x="324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0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28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19/02/2019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19/02/2019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19/02/2019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19/02/2019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19 </a:t>
            </a:r>
            <a:r>
              <a:rPr lang="en-GB" dirty="0" smtClean="0"/>
              <a:t>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422296" y="3400262"/>
            <a:ext cx="234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smtClean="0"/>
              <a:t>3.6 </a:t>
            </a:r>
            <a:r>
              <a:rPr lang="fr-CH" sz="1400" dirty="0" smtClean="0"/>
              <a:t>on the </a:t>
            </a:r>
            <a:r>
              <a:rPr lang="fr-CH" sz="1400" dirty="0" smtClean="0"/>
              <a:t>05.02.19</a:t>
            </a:r>
            <a:endParaRPr lang="fr-CH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30443" y="4065875"/>
            <a:ext cx="3600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Reporting</a:t>
            </a:r>
            <a:r>
              <a:rPr lang="fr-CH" sz="1600" dirty="0" smtClean="0"/>
              <a:t> up-to-date for </a:t>
            </a:r>
            <a:r>
              <a:rPr lang="fr-CH" sz="1600" dirty="0" smtClean="0"/>
              <a:t>75%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workunits</a:t>
            </a:r>
            <a:endParaRPr lang="fr-CH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14" y="1162869"/>
            <a:ext cx="7182820" cy="47825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940" y="2304097"/>
            <a:ext cx="4105275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78" y="1170146"/>
            <a:ext cx="11837167" cy="52073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27" name="Equal 26"/>
          <p:cNvSpPr/>
          <p:nvPr/>
        </p:nvSpPr>
        <p:spPr>
          <a:xfrm>
            <a:off x="2873571" y="2075150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Equal 35"/>
          <p:cNvSpPr/>
          <p:nvPr/>
        </p:nvSpPr>
        <p:spPr>
          <a:xfrm>
            <a:off x="2834377" y="52896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998" y="2039452"/>
            <a:ext cx="231668" cy="20728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998" y="2595696"/>
            <a:ext cx="231668" cy="2072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7281" y="2588618"/>
            <a:ext cx="231668" cy="207282"/>
          </a:xfrm>
          <a:prstGeom prst="rect">
            <a:avLst/>
          </a:prstGeom>
        </p:spPr>
      </p:pic>
      <p:sp>
        <p:nvSpPr>
          <p:cNvPr id="22" name="Equal 21"/>
          <p:cNvSpPr/>
          <p:nvPr/>
        </p:nvSpPr>
        <p:spPr>
          <a:xfrm>
            <a:off x="1732109" y="3855769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2155" y="4886437"/>
            <a:ext cx="231668" cy="20728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998" y="4899574"/>
            <a:ext cx="231668" cy="207282"/>
          </a:xfrm>
          <a:prstGeom prst="rect">
            <a:avLst/>
          </a:prstGeom>
        </p:spPr>
      </p:pic>
      <p:sp>
        <p:nvSpPr>
          <p:cNvPr id="25" name="Equal 24"/>
          <p:cNvSpPr/>
          <p:nvPr/>
        </p:nvSpPr>
        <p:spPr>
          <a:xfrm>
            <a:off x="2822155" y="51145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Equal 25"/>
          <p:cNvSpPr/>
          <p:nvPr/>
        </p:nvSpPr>
        <p:spPr>
          <a:xfrm>
            <a:off x="1732109" y="5106856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Equal 27"/>
          <p:cNvSpPr/>
          <p:nvPr/>
        </p:nvSpPr>
        <p:spPr>
          <a:xfrm>
            <a:off x="2824014" y="54647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9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LIU </a:t>
            </a:r>
            <a:r>
              <a:rPr lang="fr-CH" dirty="0" err="1" smtClean="0"/>
              <a:t>Expenses</a:t>
            </a:r>
            <a:r>
              <a:rPr lang="fr-CH" dirty="0" smtClean="0"/>
              <a:t> </a:t>
            </a:r>
            <a:r>
              <a:rPr lang="fr-CH" dirty="0" err="1" smtClean="0"/>
              <a:t>Follow</a:t>
            </a:r>
            <a:r>
              <a:rPr lang="fr-CH" dirty="0" smtClean="0"/>
              <a:t>-up by </a:t>
            </a:r>
            <a:r>
              <a:rPr lang="fr-CH" dirty="0" err="1" smtClean="0"/>
              <a:t>Workpackage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46" y="1063458"/>
            <a:ext cx="10690254" cy="496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801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63" y="1182724"/>
            <a:ext cx="10762299" cy="462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167" y="1759603"/>
            <a:ext cx="10847776" cy="283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174" y="2038563"/>
            <a:ext cx="11366599" cy="106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88" y="1645920"/>
            <a:ext cx="11332641" cy="365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4E1EB7-34CF-41A9-9082-2AA74F93F9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3366</TotalTime>
  <Words>98</Words>
  <Application>Microsoft Office PowerPoint</Application>
  <PresentationFormat>Widescreen</PresentationFormat>
  <Paragraphs>38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LIU Expenses Follow-up by Workpackage</vt:lpstr>
      <vt:lpstr> Spare Slides</vt:lpstr>
      <vt:lpstr>LIU-PS Crosstab – BE Department</vt:lpstr>
      <vt:lpstr>LIU-PS Crosstab – EN Department</vt:lpstr>
      <vt:lpstr>LIU-PS Crosstab – HSE Department</vt:lpstr>
      <vt:lpstr>LIU-PS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261</cp:revision>
  <cp:lastPrinted>2018-09-04T11:21:02Z</cp:lastPrinted>
  <dcterms:created xsi:type="dcterms:W3CDTF">2016-01-26T10:53:29Z</dcterms:created>
  <dcterms:modified xsi:type="dcterms:W3CDTF">2019-02-19T13:56:02Z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