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90"/>
  </p:normalViewPr>
  <p:slideViewPr>
    <p:cSldViewPr snapToGrid="0" snapToObjects="1">
      <p:cViewPr varScale="1">
        <p:scale>
          <a:sx n="105" d="100"/>
          <a:sy n="105" d="100"/>
        </p:scale>
        <p:origin x="30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A3EB3-B633-9D4E-9F9B-364E43C25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086D6E-ECA0-2D46-BE41-82D6CE2AA4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68928-6D3B-1F41-A20A-96327DE59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D6FF9-22FE-4148-B08C-4F7D3CC96C35}" type="datetimeFigureOut">
              <a:rPr lang="en-US" smtClean="0"/>
              <a:t>7/5/19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C5ECDC-353F-9F44-9EE5-BB1F92D80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E87274-8422-9548-9AD6-20FA452AE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160AA-429A-674B-A691-7D7D3960D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065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76C5E-A588-F741-8114-550C1F4F3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FF1091-DFA8-5641-9B92-8935872061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58C01E-FFA9-6A42-8450-CC23117D8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D6FF9-22FE-4148-B08C-4F7D3CC96C35}" type="datetimeFigureOut">
              <a:rPr lang="en-US" smtClean="0"/>
              <a:t>7/5/19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01C47F-73FD-3643-8297-A1EAD9697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4FDF8-6185-1844-A3A6-BC0E788BB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160AA-429A-674B-A691-7D7D3960D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941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9FB71E-1878-6848-BB79-6D341F0E7B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7E0AE5-2898-6441-BB54-F0E04C0EC9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106C6D-E88B-2A4C-96A9-3049C6D4E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D6FF9-22FE-4148-B08C-4F7D3CC96C35}" type="datetimeFigureOut">
              <a:rPr lang="en-US" smtClean="0"/>
              <a:t>7/5/19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19E51D-9287-7549-8F06-49EE5F34A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7BD02D-D072-8C40-AF0B-44A31C9F9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160AA-429A-674B-A691-7D7D3960D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054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E1059-1E09-F94F-97A1-4E84C7E52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A0C511-D466-0B43-8FAB-D38FFA563C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60D6AE-0BF7-594C-AF32-36A4290A8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D6FF9-22FE-4148-B08C-4F7D3CC96C35}" type="datetimeFigureOut">
              <a:rPr lang="en-US" smtClean="0"/>
              <a:t>7/5/19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0C2E2-8531-EC4F-89C3-36A995EC0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9DC7DC-B6EB-4D47-A1B8-1C80586A8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160AA-429A-674B-A691-7D7D3960D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925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AB780-91AF-7F4D-9E0A-5A22B96D0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CE3F1F-06EB-A54A-8DF2-5B96AC7968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A6CB23-334F-734B-A50C-66C8AB951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D6FF9-22FE-4148-B08C-4F7D3CC96C35}" type="datetimeFigureOut">
              <a:rPr lang="en-US" smtClean="0"/>
              <a:t>7/5/19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599BF1-EDC2-AB4A-BE45-2CCFA0507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F89E02-4AC6-8B45-AC65-CB038FE56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160AA-429A-674B-A691-7D7D3960D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4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08ED2-FC05-5E45-88AE-44B48611D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FF6B0-7DE0-B04E-8B79-4FA39E6D60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5DAE6B-A0B6-5C49-9193-0E1FD197CD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EBEAB0-9143-EF43-B4F0-A47A48DC6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D6FF9-22FE-4148-B08C-4F7D3CC96C35}" type="datetimeFigureOut">
              <a:rPr lang="en-US" smtClean="0"/>
              <a:t>7/5/19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95266A-906C-9D42-BCD3-9C08FA74F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42B94-C3D7-B647-92E2-A9CC318A2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160AA-429A-674B-A691-7D7D3960D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733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98A13-DA98-C54E-AB5F-8CBFED500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3208D8-5B1B-C44D-90D8-CB975FBA3A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5D787B-E503-2949-83D3-853E51F4BE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509992-BB43-2B45-B3DA-65BC3FC8D0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5C985D-6284-9B4C-A416-7C7E40D8B7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8D2EE8-ADCD-DD4A-AF6B-838548B78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D6FF9-22FE-4148-B08C-4F7D3CC96C35}" type="datetimeFigureOut">
              <a:rPr lang="en-US" smtClean="0"/>
              <a:t>7/5/19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1D7C2C-813A-4C41-A0DC-5B4DF0D98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79E01F-4DD0-AF45-BFBD-0872DA5EE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160AA-429A-674B-A691-7D7D3960D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8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7039D-5748-2F40-99D2-6CBB08558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73AF8D-1D29-274B-8ABB-4F7BEF844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D6FF9-22FE-4148-B08C-4F7D3CC96C35}" type="datetimeFigureOut">
              <a:rPr lang="en-US" smtClean="0"/>
              <a:t>7/5/19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5C3906-BF5B-AB41-803A-599EF52C1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1C5D07-58AD-094A-9DFD-6F28B5BEB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160AA-429A-674B-A691-7D7D3960D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27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1E1BB4-1619-7C4B-850D-4CD1C04A9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D6FF9-22FE-4148-B08C-4F7D3CC96C35}" type="datetimeFigureOut">
              <a:rPr lang="en-US" smtClean="0"/>
              <a:t>7/5/19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AD28E4-94A0-9A48-ACAD-85146BDF3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A2088C-7744-094B-AEAE-6130D4DEA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160AA-429A-674B-A691-7D7D3960D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787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8C74C-5BF6-AD48-A40E-677433A2F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24490A-D819-9947-A23D-128E623BAF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B54AC1-FBBA-BC4D-B204-3729DA4405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32D43F-0CC6-2943-B68E-8A9254EA7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D6FF9-22FE-4148-B08C-4F7D3CC96C35}" type="datetimeFigureOut">
              <a:rPr lang="en-US" smtClean="0"/>
              <a:t>7/5/19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0D7CA8-A081-ED4D-BD80-C25AF9A75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7BC6E2-4BD3-634D-99A7-240EF7544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160AA-429A-674B-A691-7D7D3960D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114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73F08-BBE3-A441-B762-1B0CE9681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B1B9E1-BDDE-2C4D-BEF1-08C3D34A3F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E6A65A-D5A5-FD4C-8CCA-0289C849FC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EFBC8C-0ED9-3D42-A30C-06F3E04FA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D6FF9-22FE-4148-B08C-4F7D3CC96C35}" type="datetimeFigureOut">
              <a:rPr lang="en-US" smtClean="0"/>
              <a:t>7/5/19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9461F5-7DAF-104E-8B30-CB75CECDB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42805-6550-5442-9662-F3617A758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160AA-429A-674B-A691-7D7D3960D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873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CD9A88-9315-CF44-861E-8F6160AAE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3E42B1-603A-D54F-8B9B-1F6FC99052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594BD4-5D16-0E4B-A3E6-263CBEAB8D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D6FF9-22FE-4148-B08C-4F7D3CC96C35}" type="datetimeFigureOut">
              <a:rPr lang="en-US" smtClean="0"/>
              <a:t>7/5/19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9B1548-D13E-F24D-814A-487C04CD81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61B245-43BF-7C4E-9187-37C919296E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160AA-429A-674B-A691-7D7D3960D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116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EFC2A-9A11-1640-A571-66DC8852C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D4A8F-F5DA-B643-A192-C2604A5FA5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Hcal</a:t>
            </a:r>
            <a:r>
              <a:rPr lang="en-US" dirty="0"/>
              <a:t> MAHI</a:t>
            </a:r>
          </a:p>
          <a:p>
            <a:pPr lvl="1"/>
            <a:r>
              <a:rPr lang="en-US" dirty="0"/>
              <a:t>Get head started incorporating </a:t>
            </a:r>
            <a:r>
              <a:rPr lang="en-US" dirty="0" err="1"/>
              <a:t>Ecal</a:t>
            </a:r>
            <a:r>
              <a:rPr lang="en-US" dirty="0"/>
              <a:t> </a:t>
            </a:r>
            <a:r>
              <a:rPr lang="en-US" dirty="0" err="1"/>
              <a:t>Multifit</a:t>
            </a:r>
            <a:r>
              <a:rPr lang="en-US" dirty="0"/>
              <a:t> </a:t>
            </a:r>
            <a:r>
              <a:rPr lang="en-US" dirty="0" err="1"/>
              <a:t>Devs</a:t>
            </a:r>
            <a:endParaRPr lang="en-US" dirty="0"/>
          </a:p>
          <a:p>
            <a:pPr lvl="2"/>
            <a:endParaRPr lang="en-US" dirty="0"/>
          </a:p>
          <a:p>
            <a:r>
              <a:rPr lang="en-US" dirty="0" err="1"/>
              <a:t>Ecal</a:t>
            </a:r>
            <a:endParaRPr lang="en-US" dirty="0"/>
          </a:p>
          <a:p>
            <a:pPr lvl="1"/>
            <a:r>
              <a:rPr lang="en-US" dirty="0"/>
              <a:t>Raw -&gt; </a:t>
            </a:r>
            <a:r>
              <a:rPr lang="en-US" dirty="0" err="1"/>
              <a:t>digi</a:t>
            </a:r>
            <a:endParaRPr lang="en-US" dirty="0"/>
          </a:p>
          <a:p>
            <a:pPr lvl="1"/>
            <a:r>
              <a:rPr lang="en-US" dirty="0" err="1"/>
              <a:t>Ecal</a:t>
            </a:r>
            <a:r>
              <a:rPr lang="en-US" dirty="0"/>
              <a:t> </a:t>
            </a:r>
            <a:r>
              <a:rPr lang="en-US" dirty="0" err="1"/>
              <a:t>uncalib</a:t>
            </a:r>
            <a:r>
              <a:rPr lang="en-US" dirty="0"/>
              <a:t> </a:t>
            </a:r>
            <a:r>
              <a:rPr lang="en-US" dirty="0" err="1"/>
              <a:t>rechit</a:t>
            </a:r>
            <a:r>
              <a:rPr lang="en-US" dirty="0"/>
              <a:t> -&gt; </a:t>
            </a:r>
            <a:r>
              <a:rPr lang="en-US" dirty="0" err="1"/>
              <a:t>Mulitiit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Testing/validating various versions</a:t>
            </a:r>
          </a:p>
        </p:txBody>
      </p:sp>
    </p:spTree>
    <p:extLst>
      <p:ext uri="{BB962C8B-B14F-4D97-AF65-F5344CB8AC3E}">
        <p14:creationId xmlns:p14="http://schemas.microsoft.com/office/powerpoint/2010/main" val="3459845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CF126FC-D0CA-9242-B14C-0CEDEC0B73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B5FD3E2-6A7C-0140-8464-0BF1FAA63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0A688C-333B-0C41-9C0A-69F8248177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820"/>
            <a:ext cx="12192000" cy="68090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72A5C85-2EAB-714A-9C66-8C6AD81B533C}"/>
              </a:ext>
            </a:extLst>
          </p:cNvPr>
          <p:cNvSpPr txBox="1"/>
          <p:nvPr/>
        </p:nvSpPr>
        <p:spPr>
          <a:xfrm>
            <a:off x="-11713" y="195644"/>
            <a:ext cx="8499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FED </a:t>
            </a:r>
          </a:p>
          <a:p>
            <a:r>
              <a:rPr lang="en-US" b="1" dirty="0"/>
              <a:t>header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1C1066-7E5A-9C48-9ECA-2C9C1E60B022}"/>
              </a:ext>
            </a:extLst>
          </p:cNvPr>
          <p:cNvSpPr txBox="1"/>
          <p:nvPr/>
        </p:nvSpPr>
        <p:spPr>
          <a:xfrm>
            <a:off x="0" y="943166"/>
            <a:ext cx="8499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DCC </a:t>
            </a:r>
          </a:p>
          <a:p>
            <a:r>
              <a:rPr lang="en-US" b="1" dirty="0"/>
              <a:t>header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F45F20-54B9-CD49-9FFB-D5150154A88A}"/>
              </a:ext>
            </a:extLst>
          </p:cNvPr>
          <p:cNvSpPr txBox="1"/>
          <p:nvPr/>
        </p:nvSpPr>
        <p:spPr>
          <a:xfrm>
            <a:off x="4247867" y="3059668"/>
            <a:ext cx="4481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Trigger data: 18 (EE) x 64bit words for EB (EE)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2D7665-F36A-4B43-BCE2-199B13111E8A}"/>
              </a:ext>
            </a:extLst>
          </p:cNvPr>
          <p:cNvSpPr txBox="1"/>
          <p:nvPr/>
        </p:nvSpPr>
        <p:spPr>
          <a:xfrm>
            <a:off x="4247867" y="4433649"/>
            <a:ext cx="5712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Selective readout data -&gt; completely fixed 6 x 64bit words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EB90C5-1431-C84A-BE1F-C622A7A6CC6A}"/>
              </a:ext>
            </a:extLst>
          </p:cNvPr>
          <p:cNvSpPr txBox="1"/>
          <p:nvPr/>
        </p:nvSpPr>
        <p:spPr>
          <a:xfrm>
            <a:off x="4247867" y="5852358"/>
            <a:ext cx="3749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Tower and </a:t>
            </a:r>
            <a:r>
              <a:rPr lang="en-US" b="1" dirty="0" err="1">
                <a:solidFill>
                  <a:srgbClr val="FF0000"/>
                </a:solidFill>
              </a:rPr>
              <a:t>Supercrystal</a:t>
            </a:r>
            <a:r>
              <a:rPr lang="en-US" b="1" dirty="0">
                <a:solidFill>
                  <a:srgbClr val="FF0000"/>
                </a:solidFill>
              </a:rPr>
              <a:t> data dynamic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127B1C-66E5-644A-9E5E-0CD78599A4FE}"/>
              </a:ext>
            </a:extLst>
          </p:cNvPr>
          <p:cNvSpPr txBox="1"/>
          <p:nvPr/>
        </p:nvSpPr>
        <p:spPr>
          <a:xfrm>
            <a:off x="555215" y="2268729"/>
            <a:ext cx="7646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FED </a:t>
            </a:r>
          </a:p>
          <a:p>
            <a:r>
              <a:rPr lang="en-US" b="1" dirty="0"/>
              <a:t>trailer</a:t>
            </a:r>
          </a:p>
        </p:txBody>
      </p:sp>
    </p:spTree>
    <p:extLst>
      <p:ext uri="{BB962C8B-B14F-4D97-AF65-F5344CB8AC3E}">
        <p14:creationId xmlns:p14="http://schemas.microsoft.com/office/powerpoint/2010/main" val="3416635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3C0CD47-2CF1-6740-906B-FC7B44991D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6320"/>
            <a:ext cx="12192000" cy="58216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FF0BCEF-2289-AD44-83BA-E03DDC9A4A3D}"/>
              </a:ext>
            </a:extLst>
          </p:cNvPr>
          <p:cNvSpPr txBox="1"/>
          <p:nvPr/>
        </p:nvSpPr>
        <p:spPr>
          <a:xfrm>
            <a:off x="3126203" y="0"/>
            <a:ext cx="309597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- Tower/SC Super Crystal Data:</a:t>
            </a:r>
          </a:p>
          <a:p>
            <a:pPr marL="742950" lvl="1" indent="-285750">
              <a:buFontTx/>
              <a:buChar char="-"/>
            </a:pPr>
            <a:r>
              <a:rPr lang="en-US" b="1" dirty="0">
                <a:solidFill>
                  <a:srgbClr val="FF0000"/>
                </a:solidFill>
              </a:rPr>
              <a:t>Header</a:t>
            </a:r>
          </a:p>
          <a:p>
            <a:pPr marL="742950" lvl="1" indent="-285750">
              <a:buFontTx/>
              <a:buChar char="-"/>
            </a:pPr>
            <a:r>
              <a:rPr lang="en-US" b="1" dirty="0">
                <a:solidFill>
                  <a:srgbClr val="FF0000"/>
                </a:solidFill>
              </a:rPr>
              <a:t>C1</a:t>
            </a:r>
          </a:p>
          <a:p>
            <a:pPr marL="742950" lvl="1" indent="-285750">
              <a:buFontTx/>
              <a:buChar char="-"/>
            </a:pPr>
            <a:r>
              <a:rPr lang="en-US" b="1" dirty="0">
                <a:solidFill>
                  <a:srgbClr val="FF0000"/>
                </a:solidFill>
              </a:rPr>
              <a:t>…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FF0000"/>
                </a:solidFill>
              </a:rPr>
              <a:t>Tower/SC data:</a:t>
            </a:r>
          </a:p>
          <a:p>
            <a:pPr marL="742950" lvl="1" indent="-285750">
              <a:buFontTx/>
              <a:buChar char="-"/>
            </a:pPr>
            <a:r>
              <a:rPr lang="en-US" b="1" dirty="0">
                <a:solidFill>
                  <a:srgbClr val="FF0000"/>
                </a:solidFill>
              </a:rPr>
              <a:t>Header</a:t>
            </a:r>
          </a:p>
          <a:p>
            <a:pPr marL="742950" lvl="1" indent="-285750">
              <a:buFontTx/>
              <a:buChar char="-"/>
            </a:pPr>
            <a:r>
              <a:rPr lang="en-US" b="1" dirty="0">
                <a:solidFill>
                  <a:srgbClr val="FF0000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128066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E64D0-4121-4942-BC31-99E74DF3E1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334" y="254001"/>
            <a:ext cx="4030134" cy="592296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Need Electronics Id to Detector Id conversion</a:t>
            </a:r>
          </a:p>
          <a:p>
            <a:endParaRPr lang="en-US" dirty="0"/>
          </a:p>
          <a:p>
            <a:r>
              <a:rPr lang="en-US" dirty="0"/>
              <a:t>Seems like </a:t>
            </a:r>
            <a:r>
              <a:rPr lang="en-US" dirty="0" err="1"/>
              <a:t>EcalElectronicsId</a:t>
            </a:r>
            <a:r>
              <a:rPr lang="en-US" dirty="0"/>
              <a:t> has </a:t>
            </a:r>
            <a:r>
              <a:rPr lang="en-US" dirty="0" err="1"/>
              <a:t>linearIndex</a:t>
            </a:r>
            <a:r>
              <a:rPr lang="en-US" dirty="0"/>
              <a:t> id…</a:t>
            </a:r>
          </a:p>
          <a:p>
            <a:endParaRPr lang="en-US" dirty="0"/>
          </a:p>
          <a:p>
            <a:r>
              <a:rPr lang="en-US" dirty="0"/>
              <a:t>Same for Trigger Electronics id…</a:t>
            </a:r>
          </a:p>
          <a:p>
            <a:endParaRPr lang="en-US" dirty="0"/>
          </a:p>
          <a:p>
            <a:r>
              <a:rPr lang="en-US" dirty="0"/>
              <a:t>However they do not use it…. </a:t>
            </a:r>
          </a:p>
          <a:p>
            <a:endParaRPr lang="en-US" dirty="0"/>
          </a:p>
          <a:p>
            <a:r>
              <a:rPr lang="en-US" dirty="0"/>
              <a:t>Seems to work fine… needs further testing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0FDE1C-5D35-1744-B3E1-DAFECEFE74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300" y="0"/>
            <a:ext cx="76327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167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114</Words>
  <Application>Microsoft Macintosh PowerPoint</Application>
  <PresentationFormat>Widescreen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Problem Statement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Day 4</dc:title>
  <dc:creator>Viktor Khristenko</dc:creator>
  <cp:lastModifiedBy>Viktor Khristenko</cp:lastModifiedBy>
  <cp:revision>3</cp:revision>
  <cp:lastPrinted>2019-07-04T15:04:43Z</cp:lastPrinted>
  <dcterms:created xsi:type="dcterms:W3CDTF">2019-07-04T14:57:33Z</dcterms:created>
  <dcterms:modified xsi:type="dcterms:W3CDTF">2019-07-05T14:48:45Z</dcterms:modified>
</cp:coreProperties>
</file>