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58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lix Rodriguez Mateo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6" autoAdjust="0"/>
    <p:restoredTop sz="94660"/>
  </p:normalViewPr>
  <p:slideViewPr>
    <p:cSldViewPr snapToObjects="1" showGuides="1">
      <p:cViewPr varScale="1">
        <p:scale>
          <a:sx n="150" d="100"/>
          <a:sy n="150" d="100"/>
        </p:scale>
        <p:origin x="608" y="17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19.02.2019 - HL-LHC PSM - WP7, D. Wollmann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19.02.2019 - HL-LHC PSM - WP7, 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803D8-2560-614E-90E4-D0665F3BD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8230784" cy="484497"/>
          </a:xfrm>
        </p:spPr>
        <p:txBody>
          <a:bodyPr/>
          <a:lstStyle/>
          <a:p>
            <a:r>
              <a:rPr lang="en-US" sz="2400" dirty="0"/>
              <a:t>PhD proposal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23B301-90B7-964D-9712-06B03722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Project Steering Meeting - WP7 - Daniel Wollmann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0582C2-D241-AC41-A083-8F97C6CFF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A72D7F9-06AE-A044-AC34-4BBBFE51DD73}"/>
              </a:ext>
            </a:extLst>
          </p:cNvPr>
          <p:cNvSpPr txBox="1">
            <a:spLocks/>
          </p:cNvSpPr>
          <p:nvPr/>
        </p:nvSpPr>
        <p:spPr>
          <a:xfrm>
            <a:off x="396200" y="764703"/>
            <a:ext cx="8424936" cy="5578309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" charset="2"/>
              <a:buNone/>
            </a:pPr>
            <a:r>
              <a:rPr lang="en-US" dirty="0">
                <a:solidFill>
                  <a:schemeClr val="bg2"/>
                </a:solidFill>
              </a:rPr>
              <a:t>Effect of fast transients in sc. Magnets on circulating beams</a:t>
            </a:r>
          </a:p>
          <a:p>
            <a:pPr marL="0" indent="0">
              <a:lnSpc>
                <a:spcPct val="120000"/>
              </a:lnSpc>
              <a:buFont typeface="Wingdings" charset="2"/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Motivation:</a:t>
            </a:r>
          </a:p>
          <a:p>
            <a:pPr marL="269875" indent="-269875">
              <a:lnSpc>
                <a:spcPct val="120000"/>
              </a:lnSpc>
            </a:pPr>
            <a:r>
              <a:rPr lang="en-US" dirty="0"/>
              <a:t>Fast rise kicks observed during main dipole quenches with circulating beam: rise time 3 turns, ~60% of static max. field reached after 1 </a:t>
            </a:r>
            <a:r>
              <a:rPr lang="en-US" dirty="0" err="1"/>
              <a:t>ms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currently not explained by the models</a:t>
            </a:r>
          </a:p>
          <a:p>
            <a:pPr marL="585788" lvl="1" indent="-185738">
              <a:lnSpc>
                <a:spcPct val="120000"/>
              </a:lnSpc>
            </a:pPr>
            <a:r>
              <a:rPr lang="en-US" dirty="0"/>
              <a:t>LHC studies show that time constants and peak field change with beam screen temperature (qualitative, but not quantitative agreement)</a:t>
            </a:r>
          </a:p>
          <a:p>
            <a:pPr marL="585788" lvl="1" indent="-185738">
              <a:lnSpc>
                <a:spcPct val="120000"/>
              </a:lnSpc>
            </a:pPr>
            <a:r>
              <a:rPr lang="en-US" dirty="0"/>
              <a:t>Observed behavior implies two processes with different time constants (very fast rise, followed by slow increase)</a:t>
            </a:r>
          </a:p>
          <a:p>
            <a:pPr marL="269875" indent="-269875">
              <a:lnSpc>
                <a:spcPct val="120000"/>
              </a:lnSpc>
            </a:pPr>
            <a:r>
              <a:rPr lang="en-US" dirty="0"/>
              <a:t>SM18 measurements on MQXF short model:</a:t>
            </a:r>
          </a:p>
          <a:p>
            <a:pPr marL="363538" lvl="1" indent="-177800">
              <a:lnSpc>
                <a:spcPct val="120000"/>
              </a:lnSpc>
            </a:pPr>
            <a:r>
              <a:rPr lang="en-US" dirty="0"/>
              <a:t>Measurements not conclusive for quench heater firing due to limited bandwidth of pick-up coils</a:t>
            </a:r>
          </a:p>
          <a:p>
            <a:pPr marL="363538" lvl="1" indent="-177800">
              <a:lnSpc>
                <a:spcPct val="120000"/>
              </a:lnSpc>
            </a:pPr>
            <a:r>
              <a:rPr lang="en-US" dirty="0"/>
              <a:t>Analysis &amp; simulations of CLIQ impact ongoing, but measurements setup seems also to have limitations during high current experiments</a:t>
            </a:r>
          </a:p>
          <a:p>
            <a:pPr marL="363538" lvl="1" indent="-177800">
              <a:lnSpc>
                <a:spcPct val="120000"/>
              </a:lnSpc>
            </a:pPr>
            <a:r>
              <a:rPr lang="en-US" dirty="0"/>
              <a:t>Next SM18 measurements with beam screen will be performed with a rotating coil </a:t>
            </a:r>
            <a:r>
              <a:rPr lang="en-US" dirty="0">
                <a:sym typeface="Wingdings" pitchFamily="2" charset="2"/>
              </a:rPr>
              <a:t> even smaller bandwidth, not expected to give more insight on QH or CLIQ behavior</a:t>
            </a:r>
            <a:endParaRPr lang="en-US" dirty="0"/>
          </a:p>
          <a:p>
            <a:pPr marL="92075" indent="-304800">
              <a:lnSpc>
                <a:spcPct val="120000"/>
              </a:lnSpc>
            </a:pPr>
            <a:r>
              <a:rPr lang="en-US" dirty="0"/>
              <a:t>Beam screen shielding is generally important for accelerators</a:t>
            </a:r>
          </a:p>
          <a:p>
            <a:pPr marL="363538" lvl="1" indent="-176213">
              <a:lnSpc>
                <a:spcPct val="120000"/>
              </a:lnSpc>
            </a:pPr>
            <a:r>
              <a:rPr lang="en-US" dirty="0"/>
              <a:t>Effect of power converter ripples on the beam</a:t>
            </a:r>
          </a:p>
          <a:p>
            <a:pPr marL="363538" lvl="1" indent="-176213">
              <a:lnSpc>
                <a:spcPct val="120000"/>
              </a:lnSpc>
            </a:pPr>
            <a:r>
              <a:rPr lang="en-US" dirty="0"/>
              <a:t>Effect of flux jumps on the beam</a:t>
            </a:r>
          </a:p>
          <a:p>
            <a:pPr marL="363538" lvl="1" indent="-176213">
              <a:lnSpc>
                <a:spcPct val="120000"/>
              </a:lnSpc>
            </a:pPr>
            <a:r>
              <a:rPr lang="en-US" dirty="0"/>
              <a:t>…</a:t>
            </a:r>
          </a:p>
          <a:p>
            <a:pPr marL="92075" indent="-304800">
              <a:lnSpc>
                <a:spcPct val="120000"/>
              </a:lnSpc>
            </a:pPr>
            <a:r>
              <a:rPr lang="en-US" dirty="0"/>
              <a:t>PhD should cover dedicated experiments, where the different effects/components can be studied independently and combined. In parallel the effects should be modelled in STEAM and the models validated with </a:t>
            </a:r>
            <a:r>
              <a:rPr lang="en-US"/>
              <a:t>the experiments.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42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8295</TotalTime>
  <Words>232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Thème Office</vt:lpstr>
      <vt:lpstr>PhD proposal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Microsoft Office User</cp:lastModifiedBy>
  <cp:revision>118</cp:revision>
  <cp:lastPrinted>2019-02-18T16:19:16Z</cp:lastPrinted>
  <dcterms:created xsi:type="dcterms:W3CDTF">2016-08-24T12:27:25Z</dcterms:created>
  <dcterms:modified xsi:type="dcterms:W3CDTF">2019-02-20T09:17:29Z</dcterms:modified>
</cp:coreProperties>
</file>