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4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media/image7.png" ContentType="image/png"/>
  <Override PartName="/ppt/media/image6.png" ContentType="image/png"/>
  <Override PartName="/ppt/media/image5.png" ContentType="image/png"/>
  <Override PartName="/ppt/media/image1.wmf" ContentType="image/x-wmf"/>
  <Override PartName="/ppt/media/image2.png" ContentType="image/png"/>
  <Override PartName="/ppt/media/image3.png" ContentType="image/png"/>
  <Override PartName="/ppt/media/image4.png" ContentType="image/pn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2FAB49BC-33EE-4362-8FE2-A53E59CF20C1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44BB7EB2-8763-4129-8EA5-844D5020891C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AACB9E79-1D18-407B-846E-EE381F65AF4D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2D178A01-A70D-461A-91F8-FFEA2A35328D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BFBED545-D5FD-444E-847C-C2A43AC7F552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3391200"/>
            <a:ext cx="274284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10440"/>
            <a:ext cx="274284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339120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1863000" y="339120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1863000" y="361044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1044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3391200"/>
            <a:ext cx="2742840" cy="4194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3391200"/>
            <a:ext cx="2742840" cy="4194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565640" y="3390840"/>
            <a:ext cx="525600" cy="41940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1565640" y="3390840"/>
            <a:ext cx="525600" cy="4194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3144960"/>
            <a:ext cx="2742840" cy="9118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3391200"/>
            <a:ext cx="2742840" cy="4194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3391200"/>
            <a:ext cx="1338480" cy="4194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1863000" y="3391200"/>
            <a:ext cx="1338480" cy="4194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444760"/>
            <a:ext cx="8226360" cy="4358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339120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1044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1863000" y="3391200"/>
            <a:ext cx="1338480" cy="4194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3391200"/>
            <a:ext cx="1338480" cy="4194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1863000" y="339120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863000" y="361044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339120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863000" y="3391200"/>
            <a:ext cx="133848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10440"/>
            <a:ext cx="2742840" cy="199800"/>
          </a:xfrm>
          <a:prstGeom prst="rect">
            <a:avLst/>
          </a:prstGeom>
        </p:spPr>
        <p:txBody>
          <a:bodyPr lIns="0" rIns="0" tIns="0" bIns="0"/>
          <a:p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4" descr=""/>
          <p:cNvPicPr/>
          <p:nvPr/>
        </p:nvPicPr>
        <p:blipFill>
          <a:blip r:embed="rId2"/>
          <a:stretch/>
        </p:blipFill>
        <p:spPr>
          <a:xfrm>
            <a:off x="0" y="6157800"/>
            <a:ext cx="9143640" cy="70668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444760"/>
            <a:ext cx="8226360" cy="939960"/>
          </a:xfrm>
          <a:prstGeom prst="rect">
            <a:avLst/>
          </a:prstGeom>
        </p:spPr>
        <p:txBody>
          <a:bodyPr lIns="45720" rIns="45720" tIns="45000" bIns="45000" anchor="ctr"/>
          <a:p>
            <a:pPr>
              <a:lnSpc>
                <a:spcPct val="100000"/>
              </a:lnSpc>
            </a:pPr>
            <a:r>
              <a:rPr b="0" lang="en-US" sz="4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title style</a:t>
            </a:r>
            <a:endParaRPr b="0" lang="en-US" sz="18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2969280" y="636228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3/13/19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518292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Powered by CERN IT supported tools                                                cern.ch/copyright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8185320" y="6356520"/>
            <a:ext cx="5011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6D1DFB55-02D6-4004-A04F-9D6DA4E102B1}" type="slidenum">
              <a:rPr b="0" lang="en-US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3391200"/>
            <a:ext cx="2742840" cy="419400"/>
          </a:xfrm>
          <a:prstGeom prst="rect">
            <a:avLst/>
          </a:prstGeom>
        </p:spPr>
        <p:txBody>
          <a:bodyPr lIns="45720" rIns="45720" tIns="0" bIns="0" anchor="b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4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LevelClick to edit Master text styles</a:t>
            </a:r>
            <a:endParaRPr b="0" lang="en-US" sz="2000" spc="-1" strike="noStrike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182920" y="6356520"/>
            <a:ext cx="2895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Powered by CERN IT supported tools                                                cern.ch/copyright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6" name="Picture 8" descr=""/>
          <p:cNvPicPr/>
          <p:nvPr/>
        </p:nvPicPr>
        <p:blipFill>
          <a:blip r:embed="rId1"/>
          <a:stretch/>
        </p:blipFill>
        <p:spPr>
          <a:xfrm>
            <a:off x="2851560" y="1222560"/>
            <a:ext cx="3778560" cy="752760"/>
          </a:xfrm>
          <a:prstGeom prst="rect">
            <a:avLst/>
          </a:prstGeom>
          <a:ln>
            <a:noFill/>
          </a:ln>
        </p:spPr>
      </p:pic>
      <p:sp>
        <p:nvSpPr>
          <p:cNvPr id="47" name="CustomShape 2"/>
          <p:cNvSpPr/>
          <p:nvPr/>
        </p:nvSpPr>
        <p:spPr>
          <a:xfrm>
            <a:off x="907560" y="2552400"/>
            <a:ext cx="76665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to book a room in Indico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182920" y="6356520"/>
            <a:ext cx="2895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Powered by CERN IT supported tools                                                cern.ch/copyright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9" name="Picture 8" descr=""/>
          <p:cNvPicPr/>
          <p:nvPr/>
        </p:nvPicPr>
        <p:blipFill>
          <a:blip r:embed="rId1"/>
          <a:stretch/>
        </p:blipFill>
        <p:spPr>
          <a:xfrm>
            <a:off x="2851560" y="1222560"/>
            <a:ext cx="3778560" cy="752760"/>
          </a:xfrm>
          <a:prstGeom prst="rect">
            <a:avLst/>
          </a:prstGeom>
          <a:ln>
            <a:noFill/>
          </a:ln>
        </p:spPr>
      </p:pic>
      <p:sp>
        <p:nvSpPr>
          <p:cNvPr id="50" name="CustomShape 2"/>
          <p:cNvSpPr/>
          <p:nvPr/>
        </p:nvSpPr>
        <p:spPr>
          <a:xfrm>
            <a:off x="738720" y="2648160"/>
            <a:ext cx="76665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to book a room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182920" y="6356520"/>
            <a:ext cx="2895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Powered by CERN IT supported tools                                                cern.ch/copyright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2" name="Picture 8" descr=""/>
          <p:cNvPicPr/>
          <p:nvPr/>
        </p:nvPicPr>
        <p:blipFill>
          <a:blip r:embed="rId1"/>
          <a:stretch/>
        </p:blipFill>
        <p:spPr>
          <a:xfrm>
            <a:off x="2851560" y="1222560"/>
            <a:ext cx="3778560" cy="752760"/>
          </a:xfrm>
          <a:prstGeom prst="rect">
            <a:avLst/>
          </a:prstGeom>
          <a:ln>
            <a:noFill/>
          </a:ln>
        </p:spPr>
      </p:pic>
      <p:sp>
        <p:nvSpPr>
          <p:cNvPr id="53" name="CustomShape 2"/>
          <p:cNvSpPr/>
          <p:nvPr/>
        </p:nvSpPr>
        <p:spPr>
          <a:xfrm>
            <a:off x="907560" y="2552400"/>
            <a:ext cx="76665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to search and book a room in Indico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3"/>
          <p:cNvSpPr/>
          <p:nvPr/>
        </p:nvSpPr>
        <p:spPr>
          <a:xfrm>
            <a:off x="548640" y="3170880"/>
            <a:ext cx="76665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5182920" y="6356520"/>
            <a:ext cx="2895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Powered by CERN IT supported tools                                                cern.ch/copyright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6" name="Picture 8" descr=""/>
          <p:cNvPicPr/>
          <p:nvPr/>
        </p:nvPicPr>
        <p:blipFill>
          <a:blip r:embed="rId1"/>
          <a:stretch/>
        </p:blipFill>
        <p:spPr>
          <a:xfrm>
            <a:off x="2851560" y="1222560"/>
            <a:ext cx="3778560" cy="752760"/>
          </a:xfrm>
          <a:prstGeom prst="rect">
            <a:avLst/>
          </a:prstGeom>
          <a:ln>
            <a:noFill/>
          </a:ln>
        </p:spPr>
      </p:pic>
      <p:sp>
        <p:nvSpPr>
          <p:cNvPr id="57" name="CustomShape 2"/>
          <p:cNvSpPr/>
          <p:nvPr/>
        </p:nvSpPr>
        <p:spPr>
          <a:xfrm>
            <a:off x="907560" y="2552400"/>
            <a:ext cx="76665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View all the room bookings in Indico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3"/>
          <p:cNvSpPr/>
          <p:nvPr/>
        </p:nvSpPr>
        <p:spPr>
          <a:xfrm>
            <a:off x="1060200" y="3171240"/>
            <a:ext cx="7666560" cy="70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1654</TotalTime>
  <Application>LibreOffice/5.1.6.2$Linux_X86_64 LibreOffice_project/10m0$Build-2</Application>
  <Company>CERN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2015-01-26T14:46:24Z</dcterms:created>
  <dc:creator>Alberto Aimar</dc:creator>
  <dc:description/>
  <dc:language>en-US</dc:language>
  <cp:lastModifiedBy/>
  <dcterms:modified xsi:type="dcterms:W3CDTF">2019-02-25T17:42:14Z</dcterms:modified>
  <cp:revision>110</cp:revision>
  <dc:subject/>
  <dc:title>Title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4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4</vt:i4>
  </property>
</Properties>
</file>