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1"/>
  </p:notesMasterIdLst>
  <p:sldIdLst>
    <p:sldId id="273" r:id="rId13"/>
    <p:sldId id="310" r:id="rId14"/>
    <p:sldId id="333" r:id="rId15"/>
    <p:sldId id="292" r:id="rId16"/>
    <p:sldId id="293" r:id="rId17"/>
    <p:sldId id="294" r:id="rId18"/>
    <p:sldId id="295" r:id="rId19"/>
    <p:sldId id="296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20" d="100"/>
          <a:sy n="120" d="100"/>
        </p:scale>
        <p:origin x="324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05/03/2019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05/03/2019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05/03/2019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05/03/2019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5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3.9 </a:t>
            </a:r>
            <a:r>
              <a:rPr lang="fr-CH" sz="1400" dirty="0" smtClean="0"/>
              <a:t>on the </a:t>
            </a:r>
            <a:r>
              <a:rPr lang="fr-CH" sz="1400" dirty="0" smtClean="0"/>
              <a:t>19.02.19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67%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90" y="1172572"/>
            <a:ext cx="7135333" cy="4750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475" y="2302806"/>
            <a:ext cx="39814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129809"/>
            <a:ext cx="11813577" cy="50094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6" name="Equal 35"/>
          <p:cNvSpPr/>
          <p:nvPr/>
        </p:nvSpPr>
        <p:spPr>
          <a:xfrm>
            <a:off x="2834377" y="52896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998" y="2563328"/>
            <a:ext cx="231668" cy="207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281" y="2556250"/>
            <a:ext cx="231668" cy="207282"/>
          </a:xfrm>
          <a:prstGeom prst="rect">
            <a:avLst/>
          </a:prstGeom>
        </p:spPr>
      </p:pic>
      <p:sp>
        <p:nvSpPr>
          <p:cNvPr id="25" name="Equal 24"/>
          <p:cNvSpPr/>
          <p:nvPr/>
        </p:nvSpPr>
        <p:spPr>
          <a:xfrm>
            <a:off x="2822155" y="51145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Equal 27"/>
          <p:cNvSpPr/>
          <p:nvPr/>
        </p:nvSpPr>
        <p:spPr>
          <a:xfrm>
            <a:off x="2824014" y="54647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579106">
            <a:off x="1755925" y="2025658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9579106">
            <a:off x="2870039" y="203233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281" y="3260757"/>
            <a:ext cx="231668" cy="207282"/>
          </a:xfrm>
          <a:prstGeom prst="rect">
            <a:avLst/>
          </a:prstGeom>
        </p:spPr>
      </p:pic>
      <p:sp>
        <p:nvSpPr>
          <p:cNvPr id="30" name="Right Arrow 29"/>
          <p:cNvSpPr/>
          <p:nvPr/>
        </p:nvSpPr>
        <p:spPr>
          <a:xfrm rot="19579106">
            <a:off x="1755926" y="381766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9579106">
            <a:off x="1761663" y="487592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9579106">
            <a:off x="2864303" y="490328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446" y="5082400"/>
            <a:ext cx="231668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19" y="1109842"/>
            <a:ext cx="11295037" cy="485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65" y="1534670"/>
            <a:ext cx="11342745" cy="296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17" y="2001136"/>
            <a:ext cx="11597186" cy="108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517356"/>
            <a:ext cx="11780066" cy="380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34E1EB7-34CF-41A9-9082-2AA74F93F9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3403</TotalTime>
  <Words>88</Words>
  <Application>Microsoft Office PowerPoint</Application>
  <PresentationFormat>Widescreen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264</cp:revision>
  <cp:lastPrinted>2018-09-04T11:21:02Z</cp:lastPrinted>
  <dcterms:created xsi:type="dcterms:W3CDTF">2016-01-26T10:53:29Z</dcterms:created>
  <dcterms:modified xsi:type="dcterms:W3CDTF">2019-03-05T11:26:02Z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