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906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General/JOB/7582797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h.cern.ch/Document/General/JOB/763012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LIU-PS TCM 4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Edouard Grenier-Boley on behalf of EN-STI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– LIU PS Beam Stoppers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clrChange>
              <a:clrFrom>
                <a:srgbClr val="333366"/>
              </a:clrFrom>
              <a:clrTo>
                <a:srgbClr val="33336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53554" y="1401962"/>
            <a:ext cx="2490150" cy="48465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0157" y="1135761"/>
            <a:ext cx="732306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Allocated Budget for Beam Stoppers </a:t>
            </a:r>
            <a:r>
              <a:rPr lang="en-GB" sz="1400" dirty="0" smtClean="0">
                <a:sym typeface="Wingdings" panose="05000000000000000000" pitchFamily="2" charset="2"/>
              </a:rPr>
              <a:t></a:t>
            </a:r>
            <a:r>
              <a:rPr lang="en-GB" sz="1400" dirty="0" smtClean="0"/>
              <a:t> </a:t>
            </a:r>
            <a:r>
              <a:rPr lang="en-GB" sz="1400" b="1" dirty="0" smtClean="0"/>
              <a:t>200 kCHF for LIU BS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The estimation turned out to be under evaluated for 5 beam stoppers (BTP+F16)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2 spares were not initially included</a:t>
            </a:r>
          </a:p>
          <a:p>
            <a:pPr lvl="1"/>
            <a:endParaRPr lang="en-GB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Estimation for 7x vacuum chamber    </a:t>
            </a:r>
            <a:r>
              <a:rPr lang="en-GB" sz="1400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GB" sz="1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110 KCHF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Overhead vacuum chamber     </a:t>
            </a:r>
            <a:r>
              <a:rPr lang="en-GB" sz="1400" dirty="0" smtClean="0">
                <a:solidFill>
                  <a:schemeClr val="accent2">
                    <a:lumMod val="40000"/>
                    <a:lumOff val="6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GB" sz="1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170 KCHF </a:t>
            </a:r>
            <a:r>
              <a:rPr lang="en-GB" sz="1400" dirty="0" smtClean="0"/>
              <a:t>	EDH </a:t>
            </a:r>
            <a:r>
              <a:rPr lang="en-GB" sz="1400" dirty="0" smtClean="0">
                <a:hlinkClick r:id="rId3"/>
              </a:rPr>
              <a:t>7582797</a:t>
            </a:r>
            <a:r>
              <a:rPr lang="en-GB" sz="1400" dirty="0" smtClean="0"/>
              <a:t>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Reduction of spare number -1  </a:t>
            </a:r>
            <a:r>
              <a:rPr lang="en-GB" sz="14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</a:t>
            </a:r>
            <a:r>
              <a:rPr lang="en-GB" sz="1400" dirty="0" smtClean="0">
                <a:solidFill>
                  <a:srgbClr val="FFC000"/>
                </a:solidFill>
              </a:rPr>
              <a:t> 140 CHF </a:t>
            </a:r>
            <a:r>
              <a:rPr lang="en-GB" sz="1400" dirty="0" smtClean="0"/>
              <a:t>	EDH </a:t>
            </a:r>
            <a:r>
              <a:rPr lang="en-GB" sz="1400" dirty="0" smtClean="0">
                <a:hlinkClick r:id="rId4"/>
              </a:rPr>
              <a:t>7630124</a:t>
            </a:r>
            <a:r>
              <a:rPr lang="en-GB" sz="1400" dirty="0" smtClean="0"/>
              <a:t> 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sz="1400" u="sng" dirty="0" smtClean="0">
                <a:solidFill>
                  <a:srgbClr val="00B050"/>
                </a:solidFill>
              </a:rPr>
              <a:t>Gain </a:t>
            </a:r>
            <a:r>
              <a:rPr lang="en-GB" sz="1400" u="sng" dirty="0">
                <a:solidFill>
                  <a:srgbClr val="00B050"/>
                </a:solidFill>
              </a:rPr>
              <a:t>of </a:t>
            </a:r>
            <a:r>
              <a:rPr lang="en-GB" sz="1400" u="sng" dirty="0" smtClean="0">
                <a:solidFill>
                  <a:srgbClr val="00B050"/>
                </a:solidFill>
              </a:rPr>
              <a:t>30 kCHF </a:t>
            </a:r>
            <a:r>
              <a:rPr lang="en-GB" sz="1400" u="sng" dirty="0" smtClean="0"/>
              <a:t>(potential additional gains </a:t>
            </a:r>
            <a:r>
              <a:rPr lang="en-GB" sz="1400" u="sng" dirty="0"/>
              <a:t>in </a:t>
            </a:r>
            <a:r>
              <a:rPr lang="en-GB" sz="1400" u="sng" dirty="0" smtClean="0"/>
              <a:t>metrology)</a:t>
            </a:r>
            <a:endParaRPr lang="en-GB" sz="1400" u="sng" dirty="0"/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sz="1400" u="sng" dirty="0" smtClean="0">
                <a:solidFill>
                  <a:srgbClr val="FF0000"/>
                </a:solidFill>
              </a:rPr>
              <a:t>Over-cost of 30-40 kCHF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FF0000"/>
                </a:solidFill>
              </a:rPr>
              <a:t>Additional costs partly due to 316LN 3D forged requirement.</a:t>
            </a:r>
            <a:endParaRPr lang="en-GB" sz="1400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Focus on component standardisation to reduce costs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/>
              <a:t>Big </a:t>
            </a:r>
            <a:r>
              <a:rPr lang="en-GB" sz="1400" dirty="0" smtClean="0"/>
              <a:t>efforts with suppliers to optimise machining &amp; </a:t>
            </a:r>
            <a:r>
              <a:rPr lang="en-GB" sz="1400" dirty="0"/>
              <a:t>standard </a:t>
            </a:r>
            <a:r>
              <a:rPr lang="en-GB" sz="1400" dirty="0" smtClean="0"/>
              <a:t>components</a:t>
            </a:r>
            <a:endParaRPr lang="en-GB" sz="14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E.g. total of 150 kCHF </a:t>
            </a:r>
            <a:r>
              <a:rPr lang="en-GB" sz="1400" dirty="0"/>
              <a:t>with the first </a:t>
            </a:r>
            <a:r>
              <a:rPr lang="en-GB" sz="1400" dirty="0" smtClean="0"/>
              <a:t>offers</a:t>
            </a:r>
            <a:endParaRPr lang="en-GB" sz="1400" dirty="0"/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sz="1400" dirty="0"/>
              <a:t>59 </a:t>
            </a:r>
            <a:r>
              <a:rPr lang="en-GB" sz="1400" dirty="0" smtClean="0"/>
              <a:t>kCHF </a:t>
            </a:r>
            <a:r>
              <a:rPr lang="en-GB" sz="1400" dirty="0"/>
              <a:t>after reducing </a:t>
            </a:r>
            <a:r>
              <a:rPr lang="en-GB" sz="1400" dirty="0" smtClean="0"/>
              <a:t>cost </a:t>
            </a:r>
            <a:r>
              <a:rPr lang="en-GB" sz="1400" dirty="0"/>
              <a:t>with </a:t>
            </a:r>
            <a:r>
              <a:rPr lang="en-GB" sz="1400" dirty="0" smtClean="0"/>
              <a:t>different suppliers</a:t>
            </a:r>
            <a:endParaRPr lang="en-GB" sz="1400" dirty="0"/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sz="1400" u="sng" dirty="0">
                <a:solidFill>
                  <a:srgbClr val="00B050"/>
                </a:solidFill>
              </a:rPr>
              <a:t>Gain of 90 KCHF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Joint </a:t>
            </a:r>
            <a:r>
              <a:rPr lang="en-GB" sz="1400" dirty="0"/>
              <a:t>m</a:t>
            </a:r>
            <a:r>
              <a:rPr lang="en-GB" sz="1400" dirty="0" smtClean="0"/>
              <a:t>anufacturing with East Area Consolidation (</a:t>
            </a:r>
            <a:r>
              <a:rPr lang="en-GB" sz="1400" dirty="0" smtClean="0">
                <a:solidFill>
                  <a:srgbClr val="00B050"/>
                </a:solidFill>
              </a:rPr>
              <a:t>quantity reducing cost</a:t>
            </a:r>
            <a:r>
              <a:rPr lang="en-GB" sz="1400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5+1 Stoppers will cost </a:t>
            </a:r>
            <a:r>
              <a:rPr lang="en-GB" b="1" dirty="0" smtClean="0"/>
              <a:t>260-270 kCHF total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Prototype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5506" y="1576395"/>
            <a:ext cx="5016500" cy="376237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845" r="35037" b="16185"/>
          <a:stretch/>
        </p:blipFill>
        <p:spPr>
          <a:xfrm>
            <a:off x="5415587" y="949332"/>
            <a:ext cx="2628794" cy="41150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08422" y="5224788"/>
            <a:ext cx="3043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10,000 cycles already done</a:t>
            </a:r>
          </a:p>
          <a:p>
            <a:r>
              <a:rPr lang="en-GB" dirty="0" smtClean="0"/>
              <a:t>30 years of operation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448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205</TotalTime>
  <Words>71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Ubuntu</vt:lpstr>
      <vt:lpstr>Ubuntu Light</vt:lpstr>
      <vt:lpstr>Wingdings</vt:lpstr>
      <vt:lpstr>CERN_ENdept_Presentation_ArialFont copy</vt:lpstr>
      <vt:lpstr>LIU-PS TCM 4 </vt:lpstr>
      <vt:lpstr>Budget – LIU PS Beam Stoppers</vt:lpstr>
      <vt:lpstr>Functional Prototype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Edouard Grenier-Boley</dc:creator>
  <cp:lastModifiedBy>Edouard Grenier-Boley</cp:lastModifiedBy>
  <cp:revision>18</cp:revision>
  <dcterms:created xsi:type="dcterms:W3CDTF">2019-03-05T11:54:35Z</dcterms:created>
  <dcterms:modified xsi:type="dcterms:W3CDTF">2019-03-06T15:17:56Z</dcterms:modified>
</cp:coreProperties>
</file>