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9" r:id="rId9"/>
    <p:sldId id="268" r:id="rId10"/>
    <p:sldId id="263" r:id="rId11"/>
    <p:sldId id="270" r:id="rId12"/>
    <p:sldId id="266" r:id="rId13"/>
    <p:sldId id="271" r:id="rId14"/>
    <p:sldId id="278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183B8-BF40-42E1-94F8-89CEA0EE7204}" type="datetimeFigureOut">
              <a:rPr lang="en-ZA" smtClean="0"/>
              <a:t>2019/04/12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DC44E-87D9-42EC-8C29-E6FC122AFE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89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1C19F-A050-4A4D-BC50-F767EEB574FD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59958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1C19F-A050-4A4D-BC50-F767EEB574FD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591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274618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4764" y="144072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3AD6-A484-429E-B06B-6393DD753F68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398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26EA-0B33-4294-92E0-E3B32B0561F0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221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3E13F-1DE9-40EB-A179-2E7BB4020F59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432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A6EF-BB94-4F45-9398-B95041EE5470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677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FCB6-92D1-46A1-BFFD-6258BE29626B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439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AF75D-81E0-482A-9EA6-ED847EA7CA40}" type="datetime1">
              <a:rPr lang="en-ZA" smtClean="0"/>
              <a:t>2019/04/12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920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3E41-A265-41E5-A24D-E2B85E71A5A4}" type="datetime1">
              <a:rPr lang="en-ZA" smtClean="0"/>
              <a:t>2019/04/12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17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76F1-61C3-4009-98C1-4072A60F57C2}" type="datetime1">
              <a:rPr lang="en-ZA" smtClean="0"/>
              <a:t>2019/04/12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6293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669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0B7C-A503-4385-83FC-E264FE040F80}" type="datetime1">
              <a:rPr lang="en-ZA" smtClean="0"/>
              <a:t>2019/04/12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486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6C5F-5E20-40A0-BE14-88E71983D4F4}" type="datetime1">
              <a:rPr lang="en-ZA" smtClean="0"/>
              <a:t>2019/04/12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66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0" y="0"/>
            <a:ext cx="12191999" cy="6858000"/>
          </a:xfrm>
          <a:prstGeom prst="triangle">
            <a:avLst>
              <a:gd name="adj" fmla="val 100000"/>
            </a:avLst>
          </a:prstGeom>
          <a:blipFill dpi="0" rotWithShape="1">
            <a:blip r:embed="rId13">
              <a:alphaModFix amt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b="-2053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-4328"/>
            <a:ext cx="121919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2" y="1502353"/>
            <a:ext cx="121920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59296-8C1F-4E38-AABD-A3DB486F72E0}" type="datetime1">
              <a:rPr lang="en-ZA" smtClean="0"/>
              <a:t>2019/04/12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ZA" dirty="0" smtClean="0"/>
              <a:t>Isobel </a:t>
            </a:r>
            <a:r>
              <a:rPr lang="en-ZA" dirty="0" err="1" smtClean="0"/>
              <a:t>Kolbé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EAF9-E0CE-4BE0-A3B4-CC197480C5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72050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7697" y="365761"/>
            <a:ext cx="9458425" cy="1274618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The standard model for the structure of matter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387" y="2448918"/>
            <a:ext cx="9144000" cy="1032964"/>
          </a:xfrm>
        </p:spPr>
        <p:txBody>
          <a:bodyPr/>
          <a:lstStyle/>
          <a:p>
            <a:r>
              <a:rPr lang="en-ZA" dirty="0" smtClean="0"/>
              <a:t>Or:</a:t>
            </a:r>
          </a:p>
          <a:p>
            <a:r>
              <a:rPr lang="en-ZA" dirty="0" smtClean="0"/>
              <a:t>Why all this fuss?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3856-5697-4C06-8305-64873EED06E6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</a:t>
            </a:fld>
            <a:endParaRPr lang="en-ZA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447387" y="3626270"/>
            <a:ext cx="9144000" cy="10329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dirty="0" smtClean="0"/>
              <a:t>Isobel </a:t>
            </a:r>
            <a:r>
              <a:rPr lang="en-ZA" dirty="0" err="1" smtClean="0"/>
              <a:t>Kolbé</a:t>
            </a:r>
            <a:endParaRPr lang="en-ZA" dirty="0" smtClean="0"/>
          </a:p>
          <a:p>
            <a:endParaRPr lang="en-ZA" dirty="0"/>
          </a:p>
          <a:p>
            <a:r>
              <a:rPr lang="en-ZA" dirty="0" smtClean="0"/>
              <a:t>isobel.Kolbe@cern.ch</a:t>
            </a:r>
            <a:endParaRPr lang="en-ZA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12" y="525183"/>
            <a:ext cx="4134051" cy="41340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937" y="4290421"/>
            <a:ext cx="3858525" cy="192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10</a:t>
            </a:fld>
            <a:endParaRPr lang="en-ZA"/>
          </a:p>
        </p:txBody>
      </p:sp>
      <p:pic>
        <p:nvPicPr>
          <p:cNvPr id="5" name="bliceVLC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6286" y="0"/>
            <a:ext cx="9158514" cy="686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9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11</a:t>
            </a:fld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041" y="281853"/>
            <a:ext cx="4202546" cy="46591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95" y="281853"/>
            <a:ext cx="5162550" cy="4358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129761"/>
            <a:ext cx="2542309" cy="2046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2" t="17707" r="10516" b="13832"/>
          <a:stretch/>
        </p:blipFill>
        <p:spPr>
          <a:xfrm>
            <a:off x="9762834" y="4535690"/>
            <a:ext cx="2235201" cy="22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49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don’t we know?</a:t>
            </a:r>
            <a:endParaRPr lang="en-Z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12</a:t>
            </a:fld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4" t="13740" r="13331" b="15616"/>
          <a:stretch/>
        </p:blipFill>
        <p:spPr>
          <a:xfrm>
            <a:off x="406401" y="313747"/>
            <a:ext cx="2743200" cy="17549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555" y="1191202"/>
            <a:ext cx="4414656" cy="51651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6401" y="2084466"/>
            <a:ext cx="51631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Gravity vs the standard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Why is gravity so weak?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Why is there more matter than anti-matter?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Beyond the black hole horizon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QCD confinement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87" y="4386087"/>
            <a:ext cx="3509818" cy="19702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4" t="18931" r="30952" b="26209"/>
          <a:stretch/>
        </p:blipFill>
        <p:spPr>
          <a:xfrm>
            <a:off x="4109605" y="4414406"/>
            <a:ext cx="2393949" cy="194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73" y="2552031"/>
            <a:ext cx="3544642" cy="236118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Qestions</a:t>
            </a:r>
            <a:r>
              <a:rPr lang="en-ZA" dirty="0" smtClean="0"/>
              <a:t>?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76F1-61C3-4009-98C1-4072A60F57C2}" type="datetime1">
              <a:rPr lang="en-ZA" smtClean="0"/>
              <a:t>2019/04/12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13</a:t>
            </a:fld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37" y="316294"/>
            <a:ext cx="3509818" cy="19702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4" t="18931" r="30952" b="26209"/>
          <a:stretch/>
        </p:blipFill>
        <p:spPr>
          <a:xfrm>
            <a:off x="3997615" y="316294"/>
            <a:ext cx="2393949" cy="1941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754" y="263669"/>
            <a:ext cx="4717473" cy="2358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55" y="4001412"/>
            <a:ext cx="2816951" cy="2007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64" y="2606044"/>
            <a:ext cx="2554941" cy="283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64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Backup slides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FCB6-92D1-46A1-BFFD-6258BE29626B}" type="datetime1">
              <a:rPr lang="en-ZA" smtClean="0"/>
              <a:t>2019/04/12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586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15</a:t>
            </a:fld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38" y="0"/>
            <a:ext cx="96783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16</a:t>
            </a:fld>
            <a:endParaRPr lang="en-ZA"/>
          </a:p>
        </p:txBody>
      </p:sp>
      <p:pic>
        <p:nvPicPr>
          <p:cNvPr id="6" name="lin_45_51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17900" y="898525"/>
            <a:ext cx="5156200" cy="506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9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/>
          <p:cNvGrpSpPr/>
          <p:nvPr/>
        </p:nvGrpSpPr>
        <p:grpSpPr>
          <a:xfrm>
            <a:off x="1803742" y="126167"/>
            <a:ext cx="10261600" cy="6580700"/>
            <a:chOff x="1803742" y="126167"/>
            <a:chExt cx="10261600" cy="6580700"/>
          </a:xfrm>
        </p:grpSpPr>
        <p:grpSp>
          <p:nvGrpSpPr>
            <p:cNvPr id="132" name="Group 131"/>
            <p:cNvGrpSpPr/>
            <p:nvPr/>
          </p:nvGrpSpPr>
          <p:grpSpPr>
            <a:xfrm>
              <a:off x="1803742" y="126167"/>
              <a:ext cx="10261600" cy="6580700"/>
              <a:chOff x="564244" y="140775"/>
              <a:chExt cx="10261600" cy="6580700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H="1">
                <a:off x="564244" y="3542197"/>
                <a:ext cx="10261600" cy="58879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endCxn id="3" idx="2"/>
              </p:cNvCxnSpPr>
              <p:nvPr/>
            </p:nvCxnSpPr>
            <p:spPr>
              <a:xfrm>
                <a:off x="6081487" y="140775"/>
                <a:ext cx="14513" cy="6580700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/>
            <p:cNvGrpSpPr/>
            <p:nvPr/>
          </p:nvGrpSpPr>
          <p:grpSpPr>
            <a:xfrm>
              <a:off x="3989498" y="649620"/>
              <a:ext cx="7086943" cy="5755937"/>
              <a:chOff x="2750000" y="664228"/>
              <a:chExt cx="7086943" cy="5755937"/>
            </a:xfrm>
          </p:grpSpPr>
          <p:sp>
            <p:nvSpPr>
              <p:cNvPr id="133" name="Arc 132"/>
              <p:cNvSpPr/>
              <p:nvPr/>
            </p:nvSpPr>
            <p:spPr>
              <a:xfrm>
                <a:off x="2750000" y="664228"/>
                <a:ext cx="6691993" cy="5755937"/>
              </a:xfrm>
              <a:prstGeom prst="arc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8806429" y="996235"/>
                <a:ext cx="10305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5400" dirty="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ϕ</a:t>
                </a:r>
                <a:endParaRPr lang="en-ZA" sz="5400" dirty="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13" name="Group 112"/>
          <p:cNvGrpSpPr/>
          <p:nvPr/>
        </p:nvGrpSpPr>
        <p:grpSpPr>
          <a:xfrm>
            <a:off x="4300198" y="1661592"/>
            <a:ext cx="6070600" cy="4064000"/>
            <a:chOff x="2032000" y="1233713"/>
            <a:chExt cx="6070600" cy="4064000"/>
          </a:xfrm>
        </p:grpSpPr>
        <p:sp>
          <p:nvSpPr>
            <p:cNvPr id="111" name="Oval 110"/>
            <p:cNvSpPr/>
            <p:nvPr/>
          </p:nvSpPr>
          <p:spPr>
            <a:xfrm>
              <a:off x="2032000" y="1233713"/>
              <a:ext cx="4064000" cy="4064000"/>
            </a:xfrm>
            <a:prstGeom prst="ellipse">
              <a:avLst/>
            </a:prstGeom>
            <a:solidFill>
              <a:schemeClr val="accent4">
                <a:alpha val="3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2" name="Oval 111"/>
            <p:cNvSpPr/>
            <p:nvPr/>
          </p:nvSpPr>
          <p:spPr>
            <a:xfrm>
              <a:off x="4038600" y="1233713"/>
              <a:ext cx="4064000" cy="4064000"/>
            </a:xfrm>
            <a:prstGeom prst="ellipse">
              <a:avLst/>
            </a:prstGeom>
            <a:solidFill>
              <a:schemeClr val="accent4">
                <a:alpha val="3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14" name="Title 113"/>
          <p:cNvSpPr>
            <a:spLocks noGrp="1"/>
          </p:cNvSpPr>
          <p:nvPr>
            <p:ph type="title"/>
          </p:nvPr>
        </p:nvSpPr>
        <p:spPr>
          <a:xfrm>
            <a:off x="1362706" y="77389"/>
            <a:ext cx="10515600" cy="919276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Flow</a:t>
            </a:r>
            <a:endParaRPr lang="en-Z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25/09/2018 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Isobel Kolbe – University of the Witwatersrand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80-05FC-44A3-A6CC-A82EDEA76AC5}" type="slidenum">
              <a:rPr lang="en-ZA" smtClean="0"/>
              <a:t>17</a:t>
            </a:fld>
            <a:endParaRPr lang="en-ZA"/>
          </a:p>
        </p:txBody>
      </p:sp>
      <p:grpSp>
        <p:nvGrpSpPr>
          <p:cNvPr id="126" name="Group 125"/>
          <p:cNvGrpSpPr/>
          <p:nvPr/>
        </p:nvGrpSpPr>
        <p:grpSpPr>
          <a:xfrm>
            <a:off x="6551728" y="1947882"/>
            <a:ext cx="1538514" cy="3480368"/>
            <a:chOff x="5312230" y="1962490"/>
            <a:chExt cx="1538514" cy="3480368"/>
          </a:xfrm>
        </p:grpSpPr>
        <p:sp>
          <p:nvSpPr>
            <p:cNvPr id="125" name="Oval 124"/>
            <p:cNvSpPr/>
            <p:nvPr/>
          </p:nvSpPr>
          <p:spPr>
            <a:xfrm>
              <a:off x="5312230" y="1962490"/>
              <a:ext cx="1538514" cy="348036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4" name="Oval 123"/>
            <p:cNvSpPr/>
            <p:nvPr/>
          </p:nvSpPr>
          <p:spPr>
            <a:xfrm>
              <a:off x="5547629" y="1962490"/>
              <a:ext cx="1096737" cy="348036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3" name="Oval 122"/>
            <p:cNvSpPr/>
            <p:nvPr/>
          </p:nvSpPr>
          <p:spPr>
            <a:xfrm>
              <a:off x="5700030" y="2404805"/>
              <a:ext cx="791937" cy="260679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2" name="Oval 121"/>
            <p:cNvSpPr/>
            <p:nvPr/>
          </p:nvSpPr>
          <p:spPr>
            <a:xfrm>
              <a:off x="5824763" y="2815383"/>
              <a:ext cx="542472" cy="178563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1" name="Oval 120"/>
            <p:cNvSpPr/>
            <p:nvPr/>
          </p:nvSpPr>
          <p:spPr>
            <a:xfrm>
              <a:off x="5921828" y="3070481"/>
              <a:ext cx="348343" cy="1146628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5278098" y="1444587"/>
            <a:ext cx="4193724" cy="4369200"/>
            <a:chOff x="4053111" y="1523600"/>
            <a:chExt cx="4193724" cy="4369200"/>
          </a:xfrm>
        </p:grpSpPr>
        <p:sp>
          <p:nvSpPr>
            <p:cNvPr id="115" name="Down Arrow 114"/>
            <p:cNvSpPr/>
            <p:nvPr/>
          </p:nvSpPr>
          <p:spPr>
            <a:xfrm>
              <a:off x="5856514" y="5109029"/>
              <a:ext cx="478971" cy="783771"/>
            </a:xfrm>
            <a:prstGeom prst="down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6" name="Down Arrow 115"/>
            <p:cNvSpPr/>
            <p:nvPr/>
          </p:nvSpPr>
          <p:spPr>
            <a:xfrm rot="10800000">
              <a:off x="5856513" y="1523600"/>
              <a:ext cx="478971" cy="783771"/>
            </a:xfrm>
            <a:prstGeom prst="down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053111" y="3390903"/>
              <a:ext cx="4193724" cy="478971"/>
              <a:chOff x="4053111" y="3390903"/>
              <a:chExt cx="4193724" cy="478971"/>
            </a:xfrm>
          </p:grpSpPr>
          <p:sp>
            <p:nvSpPr>
              <p:cNvPr id="117" name="Down Arrow 116"/>
              <p:cNvSpPr/>
              <p:nvPr/>
            </p:nvSpPr>
            <p:spPr>
              <a:xfrm rot="16200000">
                <a:off x="7105648" y="2728688"/>
                <a:ext cx="478971" cy="1803402"/>
              </a:xfrm>
              <a:prstGeom prst="downArrow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18" name="Down Arrow 117"/>
              <p:cNvSpPr/>
              <p:nvPr/>
            </p:nvSpPr>
            <p:spPr>
              <a:xfrm rot="5400000">
                <a:off x="4715326" y="2728688"/>
                <a:ext cx="478971" cy="1803402"/>
              </a:xfrm>
              <a:prstGeom prst="downArrow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</p:grpSp>
      <p:sp>
        <p:nvSpPr>
          <p:cNvPr id="142" name="Text Placeholder 3"/>
          <p:cNvSpPr txBox="1">
            <a:spLocks/>
          </p:cNvSpPr>
          <p:nvPr/>
        </p:nvSpPr>
        <p:spPr>
          <a:xfrm>
            <a:off x="166128" y="1884181"/>
            <a:ext cx="4854571" cy="1944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ZA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Low momentum particles</a:t>
            </a:r>
          </a:p>
          <a:p>
            <a:pPr marL="285750" indent="-285750"/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Medium interactions</a:t>
            </a:r>
          </a:p>
          <a:p>
            <a:pPr marL="285750" indent="-285750"/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Initial geometry</a:t>
            </a:r>
          </a:p>
          <a:p>
            <a:pPr marL="285750" indent="-285750"/>
            <a:endParaRPr lang="en-ZA" dirty="0"/>
          </a:p>
        </p:txBody>
      </p:sp>
      <p:grpSp>
        <p:nvGrpSpPr>
          <p:cNvPr id="5" name="Group 4"/>
          <p:cNvGrpSpPr/>
          <p:nvPr/>
        </p:nvGrpSpPr>
        <p:grpSpPr>
          <a:xfrm>
            <a:off x="100016" y="5209100"/>
            <a:ext cx="5075998" cy="1196457"/>
            <a:chOff x="100016" y="5209100"/>
            <a:chExt cx="4199840" cy="989939"/>
          </a:xfrm>
        </p:grpSpPr>
        <p:grpSp>
          <p:nvGrpSpPr>
            <p:cNvPr id="140" name="Group 139"/>
            <p:cNvGrpSpPr/>
            <p:nvPr/>
          </p:nvGrpSpPr>
          <p:grpSpPr>
            <a:xfrm>
              <a:off x="100016" y="5209100"/>
              <a:ext cx="4199840" cy="989939"/>
              <a:chOff x="298062" y="1161473"/>
              <a:chExt cx="4199840" cy="989939"/>
            </a:xfrm>
          </p:grpSpPr>
          <p:grpSp>
            <p:nvGrpSpPr>
              <p:cNvPr id="136" name="Group 22"/>
              <p:cNvGrpSpPr>
                <a:grpSpLocks/>
              </p:cNvGrpSpPr>
              <p:nvPr/>
            </p:nvGrpSpPr>
            <p:grpSpPr bwMode="auto">
              <a:xfrm>
                <a:off x="298062" y="1275750"/>
                <a:ext cx="4199840" cy="756612"/>
                <a:chOff x="2129" y="3584"/>
                <a:chExt cx="3275" cy="590"/>
              </a:xfrm>
            </p:grpSpPr>
            <p:sp>
              <p:nvSpPr>
                <p:cNvPr id="137" name="Rectangle 23"/>
                <p:cNvSpPr>
                  <a:spLocks noChangeArrowheads="1"/>
                </p:cNvSpPr>
                <p:nvPr/>
              </p:nvSpPr>
              <p:spPr bwMode="auto">
                <a:xfrm>
                  <a:off x="2156" y="3584"/>
                  <a:ext cx="3248" cy="5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chemeClr val="accent4"/>
                    </a:solidFill>
                  </a:endParaRPr>
                </a:p>
              </p:txBody>
            </p:sp>
            <p:graphicFrame>
              <p:nvGraphicFramePr>
                <p:cNvPr id="138" name="Object 24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2129" y="3614"/>
                <a:ext cx="3250" cy="5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2" name="Equation" r:id="rId3" imgW="2654280" imgH="457200" progId="Equation.3">
                        <p:embed/>
                      </p:oleObj>
                    </mc:Choice>
                    <mc:Fallback>
                      <p:oleObj name="Equation" r:id="rId3" imgW="2654280" imgH="457200" progId="Equation.3">
                        <p:embed/>
                        <p:pic>
                          <p:nvPicPr>
                            <p:cNvPr id="138" name="Object 2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29" y="3614"/>
                              <a:ext cx="3250" cy="560"/>
                            </a:xfrm>
                            <a:prstGeom prst="rect">
                              <a:avLst/>
                            </a:prstGeom>
                            <a:solidFill>
                              <a:schemeClr val="accent4">
                                <a:alpha val="43000"/>
                              </a:schemeClr>
                            </a:solidFill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39" name="Oval 138"/>
              <p:cNvSpPr/>
              <p:nvPr/>
            </p:nvSpPr>
            <p:spPr>
              <a:xfrm>
                <a:off x="2923095" y="1161473"/>
                <a:ext cx="373803" cy="989939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3468508" y="5209100"/>
              <a:ext cx="373803" cy="989939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1" y="83100"/>
            <a:ext cx="1548497" cy="157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8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38599" y="78796"/>
            <a:ext cx="8153399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Jet Quenching and Particle Suppression </a:t>
            </a:r>
            <a:endParaRPr lang="en-Z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smtClean="0"/>
              <a:t>25/09/2018 </a:t>
            </a: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Isobel Kolbe – University of the Witwatersrand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BDC980-05FC-44A3-A6CC-A82EDEA76AC5}" type="slidenum">
              <a:rPr lang="en-ZA" smtClean="0"/>
              <a:t>18</a:t>
            </a:fld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609599" y="2038881"/>
            <a:ext cx="4854571" cy="38115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800" dirty="0" smtClean="0"/>
              <a:t>High momentum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Medium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Modification of pp particles vs </a:t>
            </a:r>
            <a:r>
              <a:rPr lang="en-US" sz="2800" dirty="0"/>
              <a:t>A</a:t>
            </a:r>
            <a:r>
              <a:rPr lang="en-US" sz="2800" dirty="0" smtClean="0"/>
              <a:t>A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69" y="1568002"/>
            <a:ext cx="5108944" cy="520790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366446" y="1881914"/>
            <a:ext cx="2625458" cy="4841022"/>
            <a:chOff x="7366446" y="1881914"/>
            <a:chExt cx="2625458" cy="4841022"/>
          </a:xfrm>
        </p:grpSpPr>
        <p:grpSp>
          <p:nvGrpSpPr>
            <p:cNvPr id="926" name="Group 925"/>
            <p:cNvGrpSpPr/>
            <p:nvPr/>
          </p:nvGrpSpPr>
          <p:grpSpPr>
            <a:xfrm>
              <a:off x="7554392" y="1881914"/>
              <a:ext cx="2262945" cy="4841022"/>
              <a:chOff x="7552064" y="156677"/>
              <a:chExt cx="3165979" cy="6772842"/>
            </a:xfrm>
          </p:grpSpPr>
          <p:grpSp>
            <p:nvGrpSpPr>
              <p:cNvPr id="417" name="Group 416"/>
              <p:cNvGrpSpPr/>
              <p:nvPr/>
            </p:nvGrpSpPr>
            <p:grpSpPr>
              <a:xfrm>
                <a:off x="8327651" y="1260405"/>
                <a:ext cx="2390392" cy="5279852"/>
                <a:chOff x="8286571" y="708911"/>
                <a:chExt cx="2390392" cy="5279852"/>
              </a:xfrm>
            </p:grpSpPr>
            <p:grpSp>
              <p:nvGrpSpPr>
                <p:cNvPr id="265" name="Group 264"/>
                <p:cNvGrpSpPr/>
                <p:nvPr/>
              </p:nvGrpSpPr>
              <p:grpSpPr>
                <a:xfrm>
                  <a:off x="8353385" y="1257300"/>
                  <a:ext cx="1873103" cy="4321328"/>
                  <a:chOff x="8353385" y="1257300"/>
                  <a:chExt cx="1873103" cy="4321328"/>
                </a:xfrm>
              </p:grpSpPr>
              <p:sp>
                <p:nvSpPr>
                  <p:cNvPr id="232" name="Oval 231"/>
                  <p:cNvSpPr/>
                  <p:nvPr/>
                </p:nvSpPr>
                <p:spPr>
                  <a:xfrm>
                    <a:off x="8610600" y="1257300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3" name="Oval 232"/>
                  <p:cNvSpPr/>
                  <p:nvPr/>
                </p:nvSpPr>
                <p:spPr>
                  <a:xfrm>
                    <a:off x="8763000" y="1409700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4" name="Oval 233"/>
                  <p:cNvSpPr/>
                  <p:nvPr/>
                </p:nvSpPr>
                <p:spPr>
                  <a:xfrm>
                    <a:off x="8915400" y="1562100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5" name="Oval 234"/>
                  <p:cNvSpPr/>
                  <p:nvPr/>
                </p:nvSpPr>
                <p:spPr>
                  <a:xfrm>
                    <a:off x="8657664" y="1999696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6" name="Oval 235"/>
                  <p:cNvSpPr/>
                  <p:nvPr/>
                </p:nvSpPr>
                <p:spPr>
                  <a:xfrm>
                    <a:off x="8810064" y="2152096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7" name="Oval 236"/>
                  <p:cNvSpPr/>
                  <p:nvPr/>
                </p:nvSpPr>
                <p:spPr>
                  <a:xfrm>
                    <a:off x="8962464" y="2304496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8" name="Oval 237"/>
                  <p:cNvSpPr/>
                  <p:nvPr/>
                </p:nvSpPr>
                <p:spPr>
                  <a:xfrm>
                    <a:off x="9364751" y="2082620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39" name="Oval 238"/>
                  <p:cNvSpPr/>
                  <p:nvPr/>
                </p:nvSpPr>
                <p:spPr>
                  <a:xfrm>
                    <a:off x="9517151" y="2235020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0" name="Oval 239"/>
                  <p:cNvSpPr/>
                  <p:nvPr/>
                </p:nvSpPr>
                <p:spPr>
                  <a:xfrm>
                    <a:off x="9669551" y="2387420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1" name="Oval 240"/>
                  <p:cNvSpPr/>
                  <p:nvPr/>
                </p:nvSpPr>
                <p:spPr>
                  <a:xfrm>
                    <a:off x="8962464" y="2929230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2" name="Oval 241"/>
                  <p:cNvSpPr/>
                  <p:nvPr/>
                </p:nvSpPr>
                <p:spPr>
                  <a:xfrm>
                    <a:off x="9114864" y="3081630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3" name="Oval 242"/>
                  <p:cNvSpPr/>
                  <p:nvPr/>
                </p:nvSpPr>
                <p:spPr>
                  <a:xfrm>
                    <a:off x="9267264" y="3234030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4" name="Oval 243"/>
                  <p:cNvSpPr/>
                  <p:nvPr/>
                </p:nvSpPr>
                <p:spPr>
                  <a:xfrm>
                    <a:off x="9502587" y="2889172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5" name="Oval 244"/>
                  <p:cNvSpPr/>
                  <p:nvPr/>
                </p:nvSpPr>
                <p:spPr>
                  <a:xfrm>
                    <a:off x="9654987" y="3041572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6" name="Oval 245"/>
                  <p:cNvSpPr/>
                  <p:nvPr/>
                </p:nvSpPr>
                <p:spPr>
                  <a:xfrm>
                    <a:off x="9807387" y="3193972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7" name="Oval 246"/>
                  <p:cNvSpPr/>
                  <p:nvPr/>
                </p:nvSpPr>
                <p:spPr>
                  <a:xfrm>
                    <a:off x="8353385" y="2936965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8" name="Oval 247"/>
                  <p:cNvSpPr/>
                  <p:nvPr/>
                </p:nvSpPr>
                <p:spPr>
                  <a:xfrm>
                    <a:off x="8505785" y="3089365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49" name="Oval 248"/>
                  <p:cNvSpPr/>
                  <p:nvPr/>
                </p:nvSpPr>
                <p:spPr>
                  <a:xfrm>
                    <a:off x="8658185" y="3241765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0" name="Oval 249"/>
                  <p:cNvSpPr/>
                  <p:nvPr/>
                </p:nvSpPr>
                <p:spPr>
                  <a:xfrm>
                    <a:off x="9154080" y="3615623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1" name="Oval 250"/>
                  <p:cNvSpPr/>
                  <p:nvPr/>
                </p:nvSpPr>
                <p:spPr>
                  <a:xfrm>
                    <a:off x="9306480" y="3768023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2" name="Oval 251"/>
                  <p:cNvSpPr/>
                  <p:nvPr/>
                </p:nvSpPr>
                <p:spPr>
                  <a:xfrm>
                    <a:off x="9458880" y="3920423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3" name="Oval 252"/>
                  <p:cNvSpPr/>
                  <p:nvPr/>
                </p:nvSpPr>
                <p:spPr>
                  <a:xfrm>
                    <a:off x="9711017" y="3666894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4" name="Oval 253"/>
                  <p:cNvSpPr/>
                  <p:nvPr/>
                </p:nvSpPr>
                <p:spPr>
                  <a:xfrm>
                    <a:off x="9863417" y="3819294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5" name="Oval 254"/>
                  <p:cNvSpPr/>
                  <p:nvPr/>
                </p:nvSpPr>
                <p:spPr>
                  <a:xfrm>
                    <a:off x="10015817" y="3971694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6" name="Oval 255"/>
                  <p:cNvSpPr/>
                  <p:nvPr/>
                </p:nvSpPr>
                <p:spPr>
                  <a:xfrm>
                    <a:off x="8770838" y="4099156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7" name="Oval 256"/>
                  <p:cNvSpPr/>
                  <p:nvPr/>
                </p:nvSpPr>
                <p:spPr>
                  <a:xfrm>
                    <a:off x="8923238" y="4251556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8" name="Oval 257"/>
                  <p:cNvSpPr/>
                  <p:nvPr/>
                </p:nvSpPr>
                <p:spPr>
                  <a:xfrm>
                    <a:off x="9075638" y="4403956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59" name="Oval 258"/>
                  <p:cNvSpPr/>
                  <p:nvPr/>
                </p:nvSpPr>
                <p:spPr>
                  <a:xfrm>
                    <a:off x="9189937" y="5038504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60" name="Oval 259"/>
                  <p:cNvSpPr/>
                  <p:nvPr/>
                </p:nvSpPr>
                <p:spPr>
                  <a:xfrm>
                    <a:off x="9342337" y="5190904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61" name="Oval 260"/>
                  <p:cNvSpPr/>
                  <p:nvPr/>
                </p:nvSpPr>
                <p:spPr>
                  <a:xfrm>
                    <a:off x="9494737" y="5343304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66" name="Group 265"/>
                <p:cNvGrpSpPr/>
                <p:nvPr/>
              </p:nvGrpSpPr>
              <p:grpSpPr>
                <a:xfrm>
                  <a:off x="9411815" y="121107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62" name="Oval 26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63" name="Oval 26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64" name="Oval 26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67" name="Group 266"/>
                <p:cNvGrpSpPr/>
                <p:nvPr/>
              </p:nvGrpSpPr>
              <p:grpSpPr>
                <a:xfrm rot="5400000">
                  <a:off x="10149165" y="1500184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68" name="Oval 26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69" name="Oval 26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70" name="Oval 26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sp>
              <p:nvSpPr>
                <p:cNvPr id="275" name="Oval 274"/>
                <p:cNvSpPr/>
                <p:nvPr/>
              </p:nvSpPr>
              <p:spPr>
                <a:xfrm rot="5400000">
                  <a:off x="9332249" y="2494171"/>
                  <a:ext cx="210671" cy="23532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grpSp>
              <p:nvGrpSpPr>
                <p:cNvPr id="277" name="Group 276"/>
                <p:cNvGrpSpPr/>
                <p:nvPr/>
              </p:nvGrpSpPr>
              <p:grpSpPr>
                <a:xfrm rot="5400000">
                  <a:off x="9493606" y="2433674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78" name="Oval 27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79" name="Oval 27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80" name="Oval 27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81" name="Group 280"/>
                <p:cNvGrpSpPr/>
                <p:nvPr/>
              </p:nvGrpSpPr>
              <p:grpSpPr>
                <a:xfrm rot="5400000">
                  <a:off x="8741700" y="696585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82" name="Oval 28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83" name="Oval 28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84" name="Oval 28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85" name="Group 284"/>
                <p:cNvGrpSpPr/>
                <p:nvPr/>
              </p:nvGrpSpPr>
              <p:grpSpPr>
                <a:xfrm rot="5400000">
                  <a:off x="8888499" y="151811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86" name="Oval 28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87" name="Oval 28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88" name="Oval 28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89" name="Group 288"/>
                <p:cNvGrpSpPr/>
                <p:nvPr/>
              </p:nvGrpSpPr>
              <p:grpSpPr>
                <a:xfrm rot="5400000">
                  <a:off x="8578318" y="2447107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90" name="Oval 28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91" name="Oval 29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92" name="Oval 29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93" name="Group 292"/>
                <p:cNvGrpSpPr/>
                <p:nvPr/>
              </p:nvGrpSpPr>
              <p:grpSpPr>
                <a:xfrm rot="5400000">
                  <a:off x="9092447" y="266146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94" name="Oval 29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95" name="Oval 29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96" name="Oval 29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297" name="Group 296"/>
                <p:cNvGrpSpPr/>
                <p:nvPr/>
              </p:nvGrpSpPr>
              <p:grpSpPr>
                <a:xfrm rot="5400000">
                  <a:off x="9037536" y="5460966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98" name="Oval 29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99" name="Oval 29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00" name="Oval 29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01" name="Group 300"/>
                <p:cNvGrpSpPr/>
                <p:nvPr/>
              </p:nvGrpSpPr>
              <p:grpSpPr>
                <a:xfrm rot="5400000">
                  <a:off x="8631319" y="478597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02" name="Oval 30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03" name="Oval 30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04" name="Oval 30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05" name="Group 304"/>
                <p:cNvGrpSpPr/>
                <p:nvPr/>
              </p:nvGrpSpPr>
              <p:grpSpPr>
                <a:xfrm rot="5400000">
                  <a:off x="9066659" y="3831084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06" name="Oval 30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07" name="Oval 30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08" name="Oval 30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09" name="Group 308"/>
                <p:cNvGrpSpPr/>
                <p:nvPr/>
              </p:nvGrpSpPr>
              <p:grpSpPr>
                <a:xfrm rot="900000">
                  <a:off x="9544565" y="372282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10" name="Oval 30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13" name="Group 312"/>
                <p:cNvGrpSpPr/>
                <p:nvPr/>
              </p:nvGrpSpPr>
              <p:grpSpPr>
                <a:xfrm rot="900000">
                  <a:off x="9724464" y="414399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14" name="Oval 31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17" name="Group 316"/>
                <p:cNvGrpSpPr/>
                <p:nvPr/>
              </p:nvGrpSpPr>
              <p:grpSpPr>
                <a:xfrm rot="900000">
                  <a:off x="10076932" y="2736772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18" name="Oval 31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19" name="Oval 31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20" name="Oval 31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21" name="Group 320"/>
                <p:cNvGrpSpPr/>
                <p:nvPr/>
              </p:nvGrpSpPr>
              <p:grpSpPr>
                <a:xfrm rot="2810096">
                  <a:off x="8723509" y="348078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22" name="Oval 32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23" name="Oval 32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24" name="Oval 32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25" name="Group 324"/>
                <p:cNvGrpSpPr/>
                <p:nvPr/>
              </p:nvGrpSpPr>
              <p:grpSpPr>
                <a:xfrm rot="2810096">
                  <a:off x="9480497" y="316261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26" name="Oval 32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27" name="Oval 32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28" name="Oval 32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33" name="Group 332"/>
                <p:cNvGrpSpPr/>
                <p:nvPr/>
              </p:nvGrpSpPr>
              <p:grpSpPr>
                <a:xfrm rot="2810096">
                  <a:off x="9367979" y="1586712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34" name="Oval 33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35" name="Oval 33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36" name="Oval 33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37" name="Group 336"/>
                <p:cNvGrpSpPr/>
                <p:nvPr/>
              </p:nvGrpSpPr>
              <p:grpSpPr>
                <a:xfrm rot="2810096">
                  <a:off x="8700007" y="2721542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38" name="Oval 33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39" name="Oval 33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40" name="Oval 33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45" name="Group 344"/>
                <p:cNvGrpSpPr/>
                <p:nvPr/>
              </p:nvGrpSpPr>
              <p:grpSpPr>
                <a:xfrm rot="2810096">
                  <a:off x="8333611" y="407188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46" name="Oval 34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47" name="Oval 34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48" name="Oval 34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53" name="Group 352"/>
                <p:cNvGrpSpPr/>
                <p:nvPr/>
              </p:nvGrpSpPr>
              <p:grpSpPr>
                <a:xfrm rot="2810096">
                  <a:off x="8502117" y="3503907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54" name="Oval 35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55" name="Oval 35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56" name="Oval 35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57" name="Group 356"/>
                <p:cNvGrpSpPr/>
                <p:nvPr/>
              </p:nvGrpSpPr>
              <p:grpSpPr>
                <a:xfrm rot="7615429">
                  <a:off x="8447386" y="4511525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58" name="Oval 35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59" name="Oval 35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60" name="Oval 35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61" name="Group 360"/>
                <p:cNvGrpSpPr/>
                <p:nvPr/>
              </p:nvGrpSpPr>
              <p:grpSpPr>
                <a:xfrm rot="7615429">
                  <a:off x="8796650" y="5065012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62" name="Oval 36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63" name="Oval 36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64" name="Oval 36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65" name="Group 364"/>
                <p:cNvGrpSpPr/>
                <p:nvPr/>
              </p:nvGrpSpPr>
              <p:grpSpPr>
                <a:xfrm rot="7615429">
                  <a:off x="9189935" y="461218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66" name="Oval 36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67" name="Oval 36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68" name="Oval 36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69" name="Group 368"/>
                <p:cNvGrpSpPr/>
                <p:nvPr/>
              </p:nvGrpSpPr>
              <p:grpSpPr>
                <a:xfrm rot="7615429">
                  <a:off x="9221667" y="423947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70" name="Oval 36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71" name="Oval 37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72" name="Oval 37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73" name="Group 372"/>
                <p:cNvGrpSpPr/>
                <p:nvPr/>
              </p:nvGrpSpPr>
              <p:grpSpPr>
                <a:xfrm rot="7615429">
                  <a:off x="9374067" y="439187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74" name="Oval 37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75" name="Oval 37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77" name="Group 376"/>
                <p:cNvGrpSpPr/>
                <p:nvPr/>
              </p:nvGrpSpPr>
              <p:grpSpPr>
                <a:xfrm rot="18401723">
                  <a:off x="9937452" y="3255329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78" name="Oval 37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80" name="Oval 37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81" name="Group 380"/>
                <p:cNvGrpSpPr/>
                <p:nvPr/>
              </p:nvGrpSpPr>
              <p:grpSpPr>
                <a:xfrm rot="18401723">
                  <a:off x="9162475" y="327463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82" name="Oval 38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85" name="Group 384"/>
                <p:cNvGrpSpPr/>
                <p:nvPr/>
              </p:nvGrpSpPr>
              <p:grpSpPr>
                <a:xfrm rot="18401723">
                  <a:off x="9652327" y="197479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86" name="Oval 38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89" name="Group 388"/>
                <p:cNvGrpSpPr/>
                <p:nvPr/>
              </p:nvGrpSpPr>
              <p:grpSpPr>
                <a:xfrm rot="18401723">
                  <a:off x="8957576" y="2169053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90" name="Oval 38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92" name="Oval 39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 rot="18401723">
                  <a:off x="8957277" y="1844899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94" name="Oval 39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95" name="Oval 39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96" name="Oval 39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97" name="Group 396"/>
                <p:cNvGrpSpPr/>
                <p:nvPr/>
              </p:nvGrpSpPr>
              <p:grpSpPr>
                <a:xfrm rot="18401723">
                  <a:off x="8837470" y="106462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98" name="Oval 397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99" name="Oval 398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00" name="Oval 399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401" name="Group 400"/>
                <p:cNvGrpSpPr/>
                <p:nvPr/>
              </p:nvGrpSpPr>
              <p:grpSpPr>
                <a:xfrm rot="18401723">
                  <a:off x="8298897" y="2033211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402" name="Oval 40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03" name="Oval 40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04" name="Oval 40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405" name="Group 404"/>
                <p:cNvGrpSpPr/>
                <p:nvPr/>
              </p:nvGrpSpPr>
              <p:grpSpPr>
                <a:xfrm rot="18401723">
                  <a:off x="8351875" y="3054904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406" name="Oval 405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07" name="Oval 406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08" name="Oval 407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409" name="Group 408"/>
                <p:cNvGrpSpPr/>
                <p:nvPr/>
              </p:nvGrpSpPr>
              <p:grpSpPr>
                <a:xfrm rot="18401723">
                  <a:off x="9307500" y="3955775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410" name="Oval 40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11" name="Oval 41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12" name="Oval 41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413" name="Group 412"/>
                <p:cNvGrpSpPr/>
                <p:nvPr/>
              </p:nvGrpSpPr>
              <p:grpSpPr>
                <a:xfrm rot="18401723">
                  <a:off x="10017884" y="3525889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414" name="Oval 413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15" name="Oval 414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416" name="Oval 415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</p:grpSp>
          <p:grpSp>
            <p:nvGrpSpPr>
              <p:cNvPr id="925" name="Group 924"/>
              <p:cNvGrpSpPr/>
              <p:nvPr/>
            </p:nvGrpSpPr>
            <p:grpSpPr>
              <a:xfrm>
                <a:off x="7552064" y="156677"/>
                <a:ext cx="2890154" cy="6772842"/>
                <a:chOff x="7416909" y="149174"/>
                <a:chExt cx="2890154" cy="6772842"/>
              </a:xfrm>
            </p:grpSpPr>
            <p:grpSp>
              <p:nvGrpSpPr>
                <p:cNvPr id="271" name="Group 270"/>
                <p:cNvGrpSpPr/>
                <p:nvPr/>
              </p:nvGrpSpPr>
              <p:grpSpPr>
                <a:xfrm rot="5400000">
                  <a:off x="7731619" y="3549232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272" name="Oval 27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73" name="Oval 27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274" name="Oval 27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29" name="Group 328"/>
                <p:cNvGrpSpPr/>
                <p:nvPr/>
              </p:nvGrpSpPr>
              <p:grpSpPr>
                <a:xfrm rot="2810096">
                  <a:off x="9069278" y="31719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30" name="Oval 32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31" name="Oval 33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32" name="Oval 33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41" name="Group 340"/>
                <p:cNvGrpSpPr/>
                <p:nvPr/>
              </p:nvGrpSpPr>
              <p:grpSpPr>
                <a:xfrm rot="2810096">
                  <a:off x="7898253" y="3005288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42" name="Oval 341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43" name="Oval 342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44" name="Oval 343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349" name="Group 348"/>
                <p:cNvGrpSpPr/>
                <p:nvPr/>
              </p:nvGrpSpPr>
              <p:grpSpPr>
                <a:xfrm rot="2810096">
                  <a:off x="8136262" y="3606236"/>
                  <a:ext cx="515471" cy="540124"/>
                  <a:chOff x="9411815" y="1211071"/>
                  <a:chExt cx="515471" cy="540124"/>
                </a:xfrm>
              </p:grpSpPr>
              <p:sp>
                <p:nvSpPr>
                  <p:cNvPr id="350" name="Oval 349"/>
                  <p:cNvSpPr/>
                  <p:nvPr/>
                </p:nvSpPr>
                <p:spPr>
                  <a:xfrm>
                    <a:off x="9411815" y="1211071"/>
                    <a:ext cx="210671" cy="235324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51" name="Oval 350"/>
                  <p:cNvSpPr/>
                  <p:nvPr/>
                </p:nvSpPr>
                <p:spPr>
                  <a:xfrm>
                    <a:off x="9564215" y="1363471"/>
                    <a:ext cx="210671" cy="235324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352" name="Oval 351"/>
                  <p:cNvSpPr/>
                  <p:nvPr/>
                </p:nvSpPr>
                <p:spPr>
                  <a:xfrm>
                    <a:off x="9716615" y="15158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418" name="Group 417"/>
                <p:cNvGrpSpPr/>
                <p:nvPr/>
              </p:nvGrpSpPr>
              <p:grpSpPr>
                <a:xfrm>
                  <a:off x="7848831" y="149174"/>
                  <a:ext cx="2305832" cy="5279852"/>
                  <a:chOff x="8286571" y="708911"/>
                  <a:chExt cx="2305832" cy="5279852"/>
                </a:xfrm>
              </p:grpSpPr>
              <p:grpSp>
                <p:nvGrpSpPr>
                  <p:cNvPr id="419" name="Group 418"/>
                  <p:cNvGrpSpPr/>
                  <p:nvPr/>
                </p:nvGrpSpPr>
                <p:grpSpPr>
                  <a:xfrm>
                    <a:off x="8353385" y="1257300"/>
                    <a:ext cx="1873103" cy="4321328"/>
                    <a:chOff x="8353385" y="1257300"/>
                    <a:chExt cx="1873103" cy="4321328"/>
                  </a:xfrm>
                </p:grpSpPr>
                <p:sp>
                  <p:nvSpPr>
                    <p:cNvPr id="557" name="Oval 556"/>
                    <p:cNvSpPr/>
                    <p:nvPr/>
                  </p:nvSpPr>
                  <p:spPr>
                    <a:xfrm>
                      <a:off x="8610600" y="12573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8" name="Oval 557"/>
                    <p:cNvSpPr/>
                    <p:nvPr/>
                  </p:nvSpPr>
                  <p:spPr>
                    <a:xfrm>
                      <a:off x="8763000" y="14097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9" name="Oval 558"/>
                    <p:cNvSpPr/>
                    <p:nvPr/>
                  </p:nvSpPr>
                  <p:spPr>
                    <a:xfrm>
                      <a:off x="8915400" y="15621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0" name="Oval 559"/>
                    <p:cNvSpPr/>
                    <p:nvPr/>
                  </p:nvSpPr>
                  <p:spPr>
                    <a:xfrm>
                      <a:off x="8657664" y="19996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1" name="Oval 560"/>
                    <p:cNvSpPr/>
                    <p:nvPr/>
                  </p:nvSpPr>
                  <p:spPr>
                    <a:xfrm>
                      <a:off x="8810064" y="21520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2" name="Oval 561"/>
                    <p:cNvSpPr/>
                    <p:nvPr/>
                  </p:nvSpPr>
                  <p:spPr>
                    <a:xfrm>
                      <a:off x="8962464" y="23044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3" name="Oval 562"/>
                    <p:cNvSpPr/>
                    <p:nvPr/>
                  </p:nvSpPr>
                  <p:spPr>
                    <a:xfrm>
                      <a:off x="9364751" y="20826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4" name="Oval 563"/>
                    <p:cNvSpPr/>
                    <p:nvPr/>
                  </p:nvSpPr>
                  <p:spPr>
                    <a:xfrm>
                      <a:off x="9517151" y="22350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5" name="Oval 564"/>
                    <p:cNvSpPr/>
                    <p:nvPr/>
                  </p:nvSpPr>
                  <p:spPr>
                    <a:xfrm>
                      <a:off x="9669551" y="23874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6" name="Oval 565"/>
                    <p:cNvSpPr/>
                    <p:nvPr/>
                  </p:nvSpPr>
                  <p:spPr>
                    <a:xfrm>
                      <a:off x="8962464" y="29292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7" name="Oval 566"/>
                    <p:cNvSpPr/>
                    <p:nvPr/>
                  </p:nvSpPr>
                  <p:spPr>
                    <a:xfrm>
                      <a:off x="9114864" y="30816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8" name="Oval 567"/>
                    <p:cNvSpPr/>
                    <p:nvPr/>
                  </p:nvSpPr>
                  <p:spPr>
                    <a:xfrm>
                      <a:off x="9267264" y="32340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69" name="Oval 568"/>
                    <p:cNvSpPr/>
                    <p:nvPr/>
                  </p:nvSpPr>
                  <p:spPr>
                    <a:xfrm>
                      <a:off x="9502587" y="28891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0" name="Oval 569"/>
                    <p:cNvSpPr/>
                    <p:nvPr/>
                  </p:nvSpPr>
                  <p:spPr>
                    <a:xfrm>
                      <a:off x="9654987" y="30415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1" name="Oval 570"/>
                    <p:cNvSpPr/>
                    <p:nvPr/>
                  </p:nvSpPr>
                  <p:spPr>
                    <a:xfrm>
                      <a:off x="9807387" y="31939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2" name="Oval 571"/>
                    <p:cNvSpPr/>
                    <p:nvPr/>
                  </p:nvSpPr>
                  <p:spPr>
                    <a:xfrm>
                      <a:off x="8353385" y="29369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3" name="Oval 572"/>
                    <p:cNvSpPr/>
                    <p:nvPr/>
                  </p:nvSpPr>
                  <p:spPr>
                    <a:xfrm>
                      <a:off x="8505785" y="30893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4" name="Oval 573"/>
                    <p:cNvSpPr/>
                    <p:nvPr/>
                  </p:nvSpPr>
                  <p:spPr>
                    <a:xfrm>
                      <a:off x="8658185" y="32417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5" name="Oval 574"/>
                    <p:cNvSpPr/>
                    <p:nvPr/>
                  </p:nvSpPr>
                  <p:spPr>
                    <a:xfrm>
                      <a:off x="9154080" y="36156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6" name="Oval 575"/>
                    <p:cNvSpPr/>
                    <p:nvPr/>
                  </p:nvSpPr>
                  <p:spPr>
                    <a:xfrm>
                      <a:off x="9306480" y="37680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7" name="Oval 576"/>
                    <p:cNvSpPr/>
                    <p:nvPr/>
                  </p:nvSpPr>
                  <p:spPr>
                    <a:xfrm>
                      <a:off x="9458880" y="39204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8" name="Oval 577"/>
                    <p:cNvSpPr/>
                    <p:nvPr/>
                  </p:nvSpPr>
                  <p:spPr>
                    <a:xfrm>
                      <a:off x="9711017" y="36668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79" name="Oval 578"/>
                    <p:cNvSpPr/>
                    <p:nvPr/>
                  </p:nvSpPr>
                  <p:spPr>
                    <a:xfrm>
                      <a:off x="9863417" y="38192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0" name="Oval 579"/>
                    <p:cNvSpPr/>
                    <p:nvPr/>
                  </p:nvSpPr>
                  <p:spPr>
                    <a:xfrm>
                      <a:off x="10015817" y="39716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1" name="Oval 580"/>
                    <p:cNvSpPr/>
                    <p:nvPr/>
                  </p:nvSpPr>
                  <p:spPr>
                    <a:xfrm>
                      <a:off x="8770838" y="40991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2" name="Oval 581"/>
                    <p:cNvSpPr/>
                    <p:nvPr/>
                  </p:nvSpPr>
                  <p:spPr>
                    <a:xfrm>
                      <a:off x="8923238" y="42515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3" name="Oval 582"/>
                    <p:cNvSpPr/>
                    <p:nvPr/>
                  </p:nvSpPr>
                  <p:spPr>
                    <a:xfrm>
                      <a:off x="9075638" y="44039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4" name="Oval 583"/>
                    <p:cNvSpPr/>
                    <p:nvPr/>
                  </p:nvSpPr>
                  <p:spPr>
                    <a:xfrm>
                      <a:off x="9189937" y="50385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5" name="Oval 584"/>
                    <p:cNvSpPr/>
                    <p:nvPr/>
                  </p:nvSpPr>
                  <p:spPr>
                    <a:xfrm>
                      <a:off x="9342337" y="51909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86" name="Oval 585"/>
                    <p:cNvSpPr/>
                    <p:nvPr/>
                  </p:nvSpPr>
                  <p:spPr>
                    <a:xfrm>
                      <a:off x="9494737" y="53433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0" name="Group 419"/>
                  <p:cNvGrpSpPr/>
                  <p:nvPr/>
                </p:nvGrpSpPr>
                <p:grpSpPr>
                  <a:xfrm>
                    <a:off x="9411815" y="12110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54" name="Oval 55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5" name="Oval 55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6" name="Oval 55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1" name="Group 420"/>
                  <p:cNvGrpSpPr/>
                  <p:nvPr/>
                </p:nvGrpSpPr>
                <p:grpSpPr>
                  <a:xfrm rot="5400000">
                    <a:off x="9770787" y="1499289"/>
                    <a:ext cx="719539" cy="483213"/>
                    <a:chOff x="9280430" y="1515871"/>
                    <a:chExt cx="719539" cy="483213"/>
                  </a:xfrm>
                </p:grpSpPr>
                <p:sp>
                  <p:nvSpPr>
                    <p:cNvPr id="551" name="Oval 550"/>
                    <p:cNvSpPr/>
                    <p:nvPr/>
                  </p:nvSpPr>
                  <p:spPr>
                    <a:xfrm>
                      <a:off x="9789298" y="172596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2" name="Oval 551"/>
                    <p:cNvSpPr/>
                    <p:nvPr/>
                  </p:nvSpPr>
                  <p:spPr>
                    <a:xfrm>
                      <a:off x="9280430" y="176376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3" name="Oval 55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sp>
                <p:nvSpPr>
                  <p:cNvPr id="422" name="Oval 421"/>
                  <p:cNvSpPr/>
                  <p:nvPr/>
                </p:nvSpPr>
                <p:spPr>
                  <a:xfrm rot="5400000">
                    <a:off x="9332249" y="24941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grpSp>
                <p:nvGrpSpPr>
                  <p:cNvPr id="423" name="Group 422"/>
                  <p:cNvGrpSpPr/>
                  <p:nvPr/>
                </p:nvGrpSpPr>
                <p:grpSpPr>
                  <a:xfrm rot="5400000">
                    <a:off x="9493606" y="243367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48" name="Oval 54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9" name="Oval 54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50" name="Oval 54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4" name="Group 423"/>
                  <p:cNvGrpSpPr/>
                  <p:nvPr/>
                </p:nvGrpSpPr>
                <p:grpSpPr>
                  <a:xfrm rot="5400000">
                    <a:off x="8741700" y="69658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45" name="Oval 54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6" name="Oval 54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7" name="Oval 54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5" name="Group 424"/>
                  <p:cNvGrpSpPr/>
                  <p:nvPr/>
                </p:nvGrpSpPr>
                <p:grpSpPr>
                  <a:xfrm rot="5400000">
                    <a:off x="8888499" y="151811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42" name="Oval 54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3" name="Oval 54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4" name="Oval 54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6" name="Group 425"/>
                  <p:cNvGrpSpPr/>
                  <p:nvPr/>
                </p:nvGrpSpPr>
                <p:grpSpPr>
                  <a:xfrm rot="5400000">
                    <a:off x="8578318" y="24471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39" name="Oval 53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0" name="Oval 53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41" name="Oval 54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7" name="Group 426"/>
                  <p:cNvGrpSpPr/>
                  <p:nvPr/>
                </p:nvGrpSpPr>
                <p:grpSpPr>
                  <a:xfrm rot="5400000">
                    <a:off x="9092447" y="266146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36" name="Oval 53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7" name="Oval 53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8" name="Oval 53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8" name="Group 427"/>
                  <p:cNvGrpSpPr/>
                  <p:nvPr/>
                </p:nvGrpSpPr>
                <p:grpSpPr>
                  <a:xfrm rot="5400000">
                    <a:off x="9037536" y="5460966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33" name="Oval 53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4" name="Oval 53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5" name="Oval 53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29" name="Group 428"/>
                  <p:cNvGrpSpPr/>
                  <p:nvPr/>
                </p:nvGrpSpPr>
                <p:grpSpPr>
                  <a:xfrm rot="5400000">
                    <a:off x="8631319" y="478597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30" name="Oval 52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1" name="Oval 53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32" name="Oval 53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0" name="Group 429"/>
                  <p:cNvGrpSpPr/>
                  <p:nvPr/>
                </p:nvGrpSpPr>
                <p:grpSpPr>
                  <a:xfrm rot="5400000">
                    <a:off x="9066659" y="383108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27" name="Oval 52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9" name="Oval 52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1" name="Group 430"/>
                  <p:cNvGrpSpPr/>
                  <p:nvPr/>
                </p:nvGrpSpPr>
                <p:grpSpPr>
                  <a:xfrm rot="900000">
                    <a:off x="9544565" y="372282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24" name="Oval 52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5" name="Oval 52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6" name="Oval 52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2" name="Group 431"/>
                  <p:cNvGrpSpPr/>
                  <p:nvPr/>
                </p:nvGrpSpPr>
                <p:grpSpPr>
                  <a:xfrm rot="900000">
                    <a:off x="9724464" y="414399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21" name="Oval 52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2" name="Oval 52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3" name="Oval 52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3" name="Group 432"/>
                  <p:cNvGrpSpPr/>
                  <p:nvPr/>
                </p:nvGrpSpPr>
                <p:grpSpPr>
                  <a:xfrm rot="900000">
                    <a:off x="10076932" y="273677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9" name="Oval 51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20" name="Oval 51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4" name="Group 433"/>
                  <p:cNvGrpSpPr/>
                  <p:nvPr/>
                </p:nvGrpSpPr>
                <p:grpSpPr>
                  <a:xfrm rot="2810096">
                    <a:off x="8723509" y="34807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15" name="Oval 51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6" name="Oval 51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7" name="Oval 51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5" name="Group 434"/>
                  <p:cNvGrpSpPr/>
                  <p:nvPr/>
                </p:nvGrpSpPr>
                <p:grpSpPr>
                  <a:xfrm rot="2810096">
                    <a:off x="9480497" y="31626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12" name="Oval 51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3" name="Oval 51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4" name="Oval 51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6" name="Group 435"/>
                  <p:cNvGrpSpPr/>
                  <p:nvPr/>
                </p:nvGrpSpPr>
                <p:grpSpPr>
                  <a:xfrm rot="2810096">
                    <a:off x="9367979" y="15867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09" name="Oval 50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0" name="Oval 50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11" name="Oval 51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7" name="Group 436"/>
                  <p:cNvGrpSpPr/>
                  <p:nvPr/>
                </p:nvGrpSpPr>
                <p:grpSpPr>
                  <a:xfrm rot="2810096">
                    <a:off x="8700007" y="272154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06" name="Oval 50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7" name="Oval 50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8" name="Oval 50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8" name="Group 437"/>
                  <p:cNvGrpSpPr/>
                  <p:nvPr/>
                </p:nvGrpSpPr>
                <p:grpSpPr>
                  <a:xfrm rot="2810096">
                    <a:off x="8333611" y="407188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03" name="Oval 50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4" name="Oval 50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5" name="Oval 50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39" name="Group 438"/>
                  <p:cNvGrpSpPr/>
                  <p:nvPr/>
                </p:nvGrpSpPr>
                <p:grpSpPr>
                  <a:xfrm rot="2810096">
                    <a:off x="8502117" y="35039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500" name="Oval 49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1" name="Oval 50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502" name="Oval 50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0" name="Group 439"/>
                  <p:cNvGrpSpPr/>
                  <p:nvPr/>
                </p:nvGrpSpPr>
                <p:grpSpPr>
                  <a:xfrm rot="7615429">
                    <a:off x="8447386" y="451152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97" name="Oval 49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8" name="Oval 49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9" name="Oval 49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1" name="Group 440"/>
                  <p:cNvGrpSpPr/>
                  <p:nvPr/>
                </p:nvGrpSpPr>
                <p:grpSpPr>
                  <a:xfrm rot="7615429">
                    <a:off x="8796650" y="50650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94" name="Oval 49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5" name="Oval 49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6" name="Oval 49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2" name="Group 441"/>
                  <p:cNvGrpSpPr/>
                  <p:nvPr/>
                </p:nvGrpSpPr>
                <p:grpSpPr>
                  <a:xfrm rot="7615429">
                    <a:off x="9189935" y="46121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91" name="Oval 49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2" name="Oval 49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3" name="Oval 49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3" name="Group 442"/>
                  <p:cNvGrpSpPr/>
                  <p:nvPr/>
                </p:nvGrpSpPr>
                <p:grpSpPr>
                  <a:xfrm rot="7615429">
                    <a:off x="9221667" y="42394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88" name="Oval 48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9" name="Oval 48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90" name="Oval 48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4" name="Group 443"/>
                  <p:cNvGrpSpPr/>
                  <p:nvPr/>
                </p:nvGrpSpPr>
                <p:grpSpPr>
                  <a:xfrm rot="7615429">
                    <a:off x="9374067" y="43918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85" name="Oval 48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6" name="Oval 48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7" name="Oval 48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5" name="Group 444"/>
                  <p:cNvGrpSpPr/>
                  <p:nvPr/>
                </p:nvGrpSpPr>
                <p:grpSpPr>
                  <a:xfrm rot="18401723">
                    <a:off x="9937452" y="325532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82" name="Oval 48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3" name="Oval 48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4" name="Oval 48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6" name="Group 445"/>
                  <p:cNvGrpSpPr/>
                  <p:nvPr/>
                </p:nvGrpSpPr>
                <p:grpSpPr>
                  <a:xfrm rot="18401723">
                    <a:off x="9162475" y="327463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79" name="Oval 47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0" name="Oval 47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81" name="Oval 48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7" name="Group 446"/>
                  <p:cNvGrpSpPr/>
                  <p:nvPr/>
                </p:nvGrpSpPr>
                <p:grpSpPr>
                  <a:xfrm rot="18401723">
                    <a:off x="9652327" y="197479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76" name="Oval 47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7" name="Oval 47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8" name="Oval 47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 rot="18401723">
                    <a:off x="8957576" y="216905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73" name="Oval 47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4" name="Oval 47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5" name="Oval 47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 rot="18401723">
                    <a:off x="8957277" y="184489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70" name="Oval 46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1" name="Oval 47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72" name="Oval 47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 rot="18401723">
                    <a:off x="8837470" y="106462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67" name="Oval 46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8" name="Oval 46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9" name="Oval 46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 rot="18401723">
                    <a:off x="8298897" y="20332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64" name="Oval 46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5" name="Oval 46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6" name="Oval 46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 rot="18401723">
                    <a:off x="8351875" y="305490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61" name="Oval 46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2" name="Oval 46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3" name="Oval 46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 rot="18401723">
                    <a:off x="9307500" y="395577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58" name="Oval 45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59" name="Oval 45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60" name="Oval 45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454" name="Group 453"/>
                  <p:cNvGrpSpPr/>
                  <p:nvPr/>
                </p:nvGrpSpPr>
                <p:grpSpPr>
                  <a:xfrm rot="18401723">
                    <a:off x="10017884" y="352588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455" name="Oval 45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56" name="Oval 45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457" name="Oval 45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</p:grpSp>
            <p:grpSp>
              <p:nvGrpSpPr>
                <p:cNvPr id="587" name="Group 586"/>
                <p:cNvGrpSpPr/>
                <p:nvPr/>
              </p:nvGrpSpPr>
              <p:grpSpPr>
                <a:xfrm>
                  <a:off x="8001231" y="301574"/>
                  <a:ext cx="2305832" cy="5279852"/>
                  <a:chOff x="8286571" y="708911"/>
                  <a:chExt cx="2305832" cy="5279852"/>
                </a:xfrm>
              </p:grpSpPr>
              <p:grpSp>
                <p:nvGrpSpPr>
                  <p:cNvPr id="588" name="Group 587"/>
                  <p:cNvGrpSpPr/>
                  <p:nvPr/>
                </p:nvGrpSpPr>
                <p:grpSpPr>
                  <a:xfrm>
                    <a:off x="8353385" y="1257300"/>
                    <a:ext cx="1873103" cy="4321328"/>
                    <a:chOff x="8353385" y="1257300"/>
                    <a:chExt cx="1873103" cy="4321328"/>
                  </a:xfrm>
                </p:grpSpPr>
                <p:sp>
                  <p:nvSpPr>
                    <p:cNvPr id="726" name="Oval 725"/>
                    <p:cNvSpPr/>
                    <p:nvPr/>
                  </p:nvSpPr>
                  <p:spPr>
                    <a:xfrm>
                      <a:off x="8610600" y="12573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7" name="Oval 726"/>
                    <p:cNvSpPr/>
                    <p:nvPr/>
                  </p:nvSpPr>
                  <p:spPr>
                    <a:xfrm>
                      <a:off x="8763000" y="14097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8" name="Oval 727"/>
                    <p:cNvSpPr/>
                    <p:nvPr/>
                  </p:nvSpPr>
                  <p:spPr>
                    <a:xfrm>
                      <a:off x="8915400" y="15621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9" name="Oval 728"/>
                    <p:cNvSpPr/>
                    <p:nvPr/>
                  </p:nvSpPr>
                  <p:spPr>
                    <a:xfrm>
                      <a:off x="8657664" y="19996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0" name="Oval 729"/>
                    <p:cNvSpPr/>
                    <p:nvPr/>
                  </p:nvSpPr>
                  <p:spPr>
                    <a:xfrm>
                      <a:off x="8810064" y="21520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1" name="Oval 730"/>
                    <p:cNvSpPr/>
                    <p:nvPr/>
                  </p:nvSpPr>
                  <p:spPr>
                    <a:xfrm>
                      <a:off x="8962464" y="23044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2" name="Oval 731"/>
                    <p:cNvSpPr/>
                    <p:nvPr/>
                  </p:nvSpPr>
                  <p:spPr>
                    <a:xfrm>
                      <a:off x="9364751" y="20826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3" name="Oval 732"/>
                    <p:cNvSpPr/>
                    <p:nvPr/>
                  </p:nvSpPr>
                  <p:spPr>
                    <a:xfrm>
                      <a:off x="9517151" y="22350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4" name="Oval 733"/>
                    <p:cNvSpPr/>
                    <p:nvPr/>
                  </p:nvSpPr>
                  <p:spPr>
                    <a:xfrm>
                      <a:off x="9669551" y="23874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5" name="Oval 734"/>
                    <p:cNvSpPr/>
                    <p:nvPr/>
                  </p:nvSpPr>
                  <p:spPr>
                    <a:xfrm>
                      <a:off x="8962464" y="29292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6" name="Oval 735"/>
                    <p:cNvSpPr/>
                    <p:nvPr/>
                  </p:nvSpPr>
                  <p:spPr>
                    <a:xfrm>
                      <a:off x="9114864" y="30816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7" name="Oval 736"/>
                    <p:cNvSpPr/>
                    <p:nvPr/>
                  </p:nvSpPr>
                  <p:spPr>
                    <a:xfrm>
                      <a:off x="9267264" y="32340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8" name="Oval 737"/>
                    <p:cNvSpPr/>
                    <p:nvPr/>
                  </p:nvSpPr>
                  <p:spPr>
                    <a:xfrm>
                      <a:off x="9502587" y="28891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39" name="Oval 738"/>
                    <p:cNvSpPr/>
                    <p:nvPr/>
                  </p:nvSpPr>
                  <p:spPr>
                    <a:xfrm>
                      <a:off x="9654987" y="30415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0" name="Oval 739"/>
                    <p:cNvSpPr/>
                    <p:nvPr/>
                  </p:nvSpPr>
                  <p:spPr>
                    <a:xfrm>
                      <a:off x="9807387" y="31939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1" name="Oval 740"/>
                    <p:cNvSpPr/>
                    <p:nvPr/>
                  </p:nvSpPr>
                  <p:spPr>
                    <a:xfrm>
                      <a:off x="8353385" y="29369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2" name="Oval 741"/>
                    <p:cNvSpPr/>
                    <p:nvPr/>
                  </p:nvSpPr>
                  <p:spPr>
                    <a:xfrm>
                      <a:off x="8505785" y="30893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3" name="Oval 742"/>
                    <p:cNvSpPr/>
                    <p:nvPr/>
                  </p:nvSpPr>
                  <p:spPr>
                    <a:xfrm>
                      <a:off x="8658185" y="32417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4" name="Oval 743"/>
                    <p:cNvSpPr/>
                    <p:nvPr/>
                  </p:nvSpPr>
                  <p:spPr>
                    <a:xfrm>
                      <a:off x="9154080" y="36156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5" name="Oval 744"/>
                    <p:cNvSpPr/>
                    <p:nvPr/>
                  </p:nvSpPr>
                  <p:spPr>
                    <a:xfrm>
                      <a:off x="9306480" y="37680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6" name="Oval 745"/>
                    <p:cNvSpPr/>
                    <p:nvPr/>
                  </p:nvSpPr>
                  <p:spPr>
                    <a:xfrm>
                      <a:off x="9458880" y="39204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7" name="Oval 746"/>
                    <p:cNvSpPr/>
                    <p:nvPr/>
                  </p:nvSpPr>
                  <p:spPr>
                    <a:xfrm>
                      <a:off x="9711017" y="36668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8" name="Oval 747"/>
                    <p:cNvSpPr/>
                    <p:nvPr/>
                  </p:nvSpPr>
                  <p:spPr>
                    <a:xfrm>
                      <a:off x="9863417" y="38192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49" name="Oval 748"/>
                    <p:cNvSpPr/>
                    <p:nvPr/>
                  </p:nvSpPr>
                  <p:spPr>
                    <a:xfrm>
                      <a:off x="10015817" y="39716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0" name="Oval 749"/>
                    <p:cNvSpPr/>
                    <p:nvPr/>
                  </p:nvSpPr>
                  <p:spPr>
                    <a:xfrm>
                      <a:off x="8770838" y="40991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1" name="Oval 750"/>
                    <p:cNvSpPr/>
                    <p:nvPr/>
                  </p:nvSpPr>
                  <p:spPr>
                    <a:xfrm>
                      <a:off x="8923238" y="42515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2" name="Oval 751"/>
                    <p:cNvSpPr/>
                    <p:nvPr/>
                  </p:nvSpPr>
                  <p:spPr>
                    <a:xfrm>
                      <a:off x="9075638" y="44039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3" name="Oval 752"/>
                    <p:cNvSpPr/>
                    <p:nvPr/>
                  </p:nvSpPr>
                  <p:spPr>
                    <a:xfrm>
                      <a:off x="9189937" y="50385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4" name="Oval 753"/>
                    <p:cNvSpPr/>
                    <p:nvPr/>
                  </p:nvSpPr>
                  <p:spPr>
                    <a:xfrm>
                      <a:off x="9342337" y="51909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55" name="Oval 754"/>
                    <p:cNvSpPr/>
                    <p:nvPr/>
                  </p:nvSpPr>
                  <p:spPr>
                    <a:xfrm>
                      <a:off x="9494737" y="53433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89" name="Group 588"/>
                  <p:cNvGrpSpPr/>
                  <p:nvPr/>
                </p:nvGrpSpPr>
                <p:grpSpPr>
                  <a:xfrm>
                    <a:off x="9411815" y="12110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23" name="Oval 72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4" name="Oval 72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5" name="Oval 72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0" name="Group 589"/>
                  <p:cNvGrpSpPr/>
                  <p:nvPr/>
                </p:nvGrpSpPr>
                <p:grpSpPr>
                  <a:xfrm rot="5400000">
                    <a:off x="10042837" y="1546256"/>
                    <a:ext cx="363071" cy="600382"/>
                    <a:chOff x="9564215" y="1363471"/>
                    <a:chExt cx="363071" cy="600382"/>
                  </a:xfrm>
                </p:grpSpPr>
                <p:sp>
                  <p:nvSpPr>
                    <p:cNvPr id="720" name="Oval 719"/>
                    <p:cNvSpPr/>
                    <p:nvPr/>
                  </p:nvSpPr>
                  <p:spPr>
                    <a:xfrm>
                      <a:off x="9693852" y="1728529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1" name="Oval 72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22" name="Oval 72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sp>
                <p:nvSpPr>
                  <p:cNvPr id="591" name="Oval 590"/>
                  <p:cNvSpPr/>
                  <p:nvPr/>
                </p:nvSpPr>
                <p:spPr>
                  <a:xfrm rot="5400000">
                    <a:off x="9332249" y="24941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grpSp>
                <p:nvGrpSpPr>
                  <p:cNvPr id="592" name="Group 591"/>
                  <p:cNvGrpSpPr/>
                  <p:nvPr/>
                </p:nvGrpSpPr>
                <p:grpSpPr>
                  <a:xfrm rot="5400000">
                    <a:off x="9493606" y="243367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17" name="Oval 71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8" name="Oval 71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9" name="Oval 71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3" name="Group 592"/>
                  <p:cNvGrpSpPr/>
                  <p:nvPr/>
                </p:nvGrpSpPr>
                <p:grpSpPr>
                  <a:xfrm rot="5400000">
                    <a:off x="8741700" y="69658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14" name="Oval 71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5" name="Oval 71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6" name="Oval 71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4" name="Group 593"/>
                  <p:cNvGrpSpPr/>
                  <p:nvPr/>
                </p:nvGrpSpPr>
                <p:grpSpPr>
                  <a:xfrm rot="5400000">
                    <a:off x="8888499" y="151811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11" name="Oval 71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2" name="Oval 71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3" name="Oval 71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5" name="Group 594"/>
                  <p:cNvGrpSpPr/>
                  <p:nvPr/>
                </p:nvGrpSpPr>
                <p:grpSpPr>
                  <a:xfrm rot="5400000">
                    <a:off x="8578318" y="24471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08" name="Oval 70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9" name="Oval 70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10" name="Oval 70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6" name="Group 595"/>
                  <p:cNvGrpSpPr/>
                  <p:nvPr/>
                </p:nvGrpSpPr>
                <p:grpSpPr>
                  <a:xfrm rot="5400000">
                    <a:off x="9092447" y="266146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05" name="Oval 70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6" name="Oval 70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7" name="Oval 70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7" name="Group 596"/>
                  <p:cNvGrpSpPr/>
                  <p:nvPr/>
                </p:nvGrpSpPr>
                <p:grpSpPr>
                  <a:xfrm rot="5400000">
                    <a:off x="9037536" y="5460966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02" name="Oval 70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3" name="Oval 70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4" name="Oval 70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8" name="Group 597"/>
                  <p:cNvGrpSpPr/>
                  <p:nvPr/>
                </p:nvGrpSpPr>
                <p:grpSpPr>
                  <a:xfrm rot="5400000">
                    <a:off x="8631319" y="478597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99" name="Oval 69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0" name="Oval 69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01" name="Oval 70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599" name="Group 598"/>
                  <p:cNvGrpSpPr/>
                  <p:nvPr/>
                </p:nvGrpSpPr>
                <p:grpSpPr>
                  <a:xfrm rot="5400000">
                    <a:off x="9066659" y="383108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96" name="Oval 69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7" name="Oval 69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8" name="Oval 69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0" name="Group 599"/>
                  <p:cNvGrpSpPr/>
                  <p:nvPr/>
                </p:nvGrpSpPr>
                <p:grpSpPr>
                  <a:xfrm rot="900000">
                    <a:off x="9544565" y="372282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93" name="Oval 69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4" name="Oval 69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5" name="Oval 69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1" name="Group 600"/>
                  <p:cNvGrpSpPr/>
                  <p:nvPr/>
                </p:nvGrpSpPr>
                <p:grpSpPr>
                  <a:xfrm rot="900000">
                    <a:off x="9724464" y="414399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90" name="Oval 68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1" name="Oval 69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92" name="Oval 69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2" name="Group 601"/>
                  <p:cNvGrpSpPr/>
                  <p:nvPr/>
                </p:nvGrpSpPr>
                <p:grpSpPr>
                  <a:xfrm rot="900000">
                    <a:off x="10076932" y="273677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87" name="Oval 68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8" name="Oval 68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9" name="Oval 68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3" name="Group 602"/>
                  <p:cNvGrpSpPr/>
                  <p:nvPr/>
                </p:nvGrpSpPr>
                <p:grpSpPr>
                  <a:xfrm rot="2810096">
                    <a:off x="8723509" y="34807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84" name="Oval 68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5" name="Oval 68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6" name="Oval 68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4" name="Group 603"/>
                  <p:cNvGrpSpPr/>
                  <p:nvPr/>
                </p:nvGrpSpPr>
                <p:grpSpPr>
                  <a:xfrm rot="2810096">
                    <a:off x="9480497" y="31626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81" name="Oval 68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2" name="Oval 68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3" name="Oval 68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5" name="Group 604"/>
                  <p:cNvGrpSpPr/>
                  <p:nvPr/>
                </p:nvGrpSpPr>
                <p:grpSpPr>
                  <a:xfrm rot="2810096">
                    <a:off x="9367979" y="15867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78" name="Oval 67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9" name="Oval 67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80" name="Oval 67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6" name="Group 605"/>
                  <p:cNvGrpSpPr/>
                  <p:nvPr/>
                </p:nvGrpSpPr>
                <p:grpSpPr>
                  <a:xfrm rot="2810096">
                    <a:off x="8700007" y="272154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75" name="Oval 67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6" name="Oval 67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7" name="Oval 67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7" name="Group 606"/>
                  <p:cNvGrpSpPr/>
                  <p:nvPr/>
                </p:nvGrpSpPr>
                <p:grpSpPr>
                  <a:xfrm rot="2810096">
                    <a:off x="8333611" y="407188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72" name="Oval 67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3" name="Oval 67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4" name="Oval 67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8" name="Group 607"/>
                  <p:cNvGrpSpPr/>
                  <p:nvPr/>
                </p:nvGrpSpPr>
                <p:grpSpPr>
                  <a:xfrm rot="2810096">
                    <a:off x="8502117" y="35039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69" name="Oval 66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0" name="Oval 66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71" name="Oval 67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09" name="Group 608"/>
                  <p:cNvGrpSpPr/>
                  <p:nvPr/>
                </p:nvGrpSpPr>
                <p:grpSpPr>
                  <a:xfrm rot="7615429">
                    <a:off x="8447386" y="451152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66" name="Oval 66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7" name="Oval 66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8" name="Oval 66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0" name="Group 609"/>
                  <p:cNvGrpSpPr/>
                  <p:nvPr/>
                </p:nvGrpSpPr>
                <p:grpSpPr>
                  <a:xfrm rot="7615429">
                    <a:off x="8796650" y="50650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63" name="Oval 66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4" name="Oval 66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5" name="Oval 66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1" name="Group 610"/>
                  <p:cNvGrpSpPr/>
                  <p:nvPr/>
                </p:nvGrpSpPr>
                <p:grpSpPr>
                  <a:xfrm rot="7615429">
                    <a:off x="9189935" y="46121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60" name="Oval 65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1" name="Oval 66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62" name="Oval 66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2" name="Group 611"/>
                  <p:cNvGrpSpPr/>
                  <p:nvPr/>
                </p:nvGrpSpPr>
                <p:grpSpPr>
                  <a:xfrm rot="7615429">
                    <a:off x="9221667" y="42394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57" name="Oval 65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8" name="Oval 65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9" name="Oval 65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3" name="Group 612"/>
                  <p:cNvGrpSpPr/>
                  <p:nvPr/>
                </p:nvGrpSpPr>
                <p:grpSpPr>
                  <a:xfrm rot="7615429">
                    <a:off x="9374067" y="43918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54" name="Oval 65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5" name="Oval 65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6" name="Oval 65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4" name="Group 613"/>
                  <p:cNvGrpSpPr/>
                  <p:nvPr/>
                </p:nvGrpSpPr>
                <p:grpSpPr>
                  <a:xfrm rot="18401723">
                    <a:off x="9937452" y="325532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51" name="Oval 65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2" name="Oval 65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3" name="Oval 65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5" name="Group 614"/>
                  <p:cNvGrpSpPr/>
                  <p:nvPr/>
                </p:nvGrpSpPr>
                <p:grpSpPr>
                  <a:xfrm rot="18401723">
                    <a:off x="9162475" y="327463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48" name="Oval 64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9" name="Oval 64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50" name="Oval 64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6" name="Group 615"/>
                  <p:cNvGrpSpPr/>
                  <p:nvPr/>
                </p:nvGrpSpPr>
                <p:grpSpPr>
                  <a:xfrm rot="18401723">
                    <a:off x="9652327" y="197479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45" name="Oval 64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6" name="Oval 64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7" name="Oval 64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7" name="Group 616"/>
                  <p:cNvGrpSpPr/>
                  <p:nvPr/>
                </p:nvGrpSpPr>
                <p:grpSpPr>
                  <a:xfrm rot="18401723">
                    <a:off x="8957576" y="216905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42" name="Oval 64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3" name="Oval 64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4" name="Oval 64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8" name="Group 617"/>
                  <p:cNvGrpSpPr/>
                  <p:nvPr/>
                </p:nvGrpSpPr>
                <p:grpSpPr>
                  <a:xfrm rot="18401723">
                    <a:off x="8957277" y="184489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39" name="Oval 63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0" name="Oval 63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41" name="Oval 64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19" name="Group 618"/>
                  <p:cNvGrpSpPr/>
                  <p:nvPr/>
                </p:nvGrpSpPr>
                <p:grpSpPr>
                  <a:xfrm rot="18401723">
                    <a:off x="8837470" y="106462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36" name="Oval 63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7" name="Oval 63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8" name="Oval 63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20" name="Group 619"/>
                  <p:cNvGrpSpPr/>
                  <p:nvPr/>
                </p:nvGrpSpPr>
                <p:grpSpPr>
                  <a:xfrm rot="18401723">
                    <a:off x="8298897" y="20332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33" name="Oval 63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4" name="Oval 63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5" name="Oval 63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21" name="Group 620"/>
                  <p:cNvGrpSpPr/>
                  <p:nvPr/>
                </p:nvGrpSpPr>
                <p:grpSpPr>
                  <a:xfrm rot="18401723">
                    <a:off x="8351875" y="305490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30" name="Oval 62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1" name="Oval 63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32" name="Oval 63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22" name="Group 621"/>
                  <p:cNvGrpSpPr/>
                  <p:nvPr/>
                </p:nvGrpSpPr>
                <p:grpSpPr>
                  <a:xfrm rot="18401723">
                    <a:off x="9307500" y="395577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27" name="Oval 62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28" name="Oval 62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29" name="Oval 62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623" name="Group 622"/>
                  <p:cNvGrpSpPr/>
                  <p:nvPr/>
                </p:nvGrpSpPr>
                <p:grpSpPr>
                  <a:xfrm rot="18401723">
                    <a:off x="10017884" y="352588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624" name="Oval 62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25" name="Oval 62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626" name="Oval 62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</p:grpSp>
            <p:grpSp>
              <p:nvGrpSpPr>
                <p:cNvPr id="756" name="Group 755"/>
                <p:cNvGrpSpPr/>
                <p:nvPr/>
              </p:nvGrpSpPr>
              <p:grpSpPr>
                <a:xfrm>
                  <a:off x="7416909" y="1642164"/>
                  <a:ext cx="2390392" cy="5279852"/>
                  <a:chOff x="8286571" y="708911"/>
                  <a:chExt cx="2390392" cy="5279852"/>
                </a:xfrm>
              </p:grpSpPr>
              <p:grpSp>
                <p:nvGrpSpPr>
                  <p:cNvPr id="757" name="Group 756"/>
                  <p:cNvGrpSpPr/>
                  <p:nvPr/>
                </p:nvGrpSpPr>
                <p:grpSpPr>
                  <a:xfrm>
                    <a:off x="8353385" y="1257300"/>
                    <a:ext cx="1873103" cy="4321328"/>
                    <a:chOff x="8353385" y="1257300"/>
                    <a:chExt cx="1873103" cy="4321328"/>
                  </a:xfrm>
                </p:grpSpPr>
                <p:sp>
                  <p:nvSpPr>
                    <p:cNvPr id="895" name="Oval 894"/>
                    <p:cNvSpPr/>
                    <p:nvPr/>
                  </p:nvSpPr>
                  <p:spPr>
                    <a:xfrm>
                      <a:off x="8610600" y="12573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6" name="Oval 895"/>
                    <p:cNvSpPr/>
                    <p:nvPr/>
                  </p:nvSpPr>
                  <p:spPr>
                    <a:xfrm>
                      <a:off x="8763000" y="14097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7" name="Oval 896"/>
                    <p:cNvSpPr/>
                    <p:nvPr/>
                  </p:nvSpPr>
                  <p:spPr>
                    <a:xfrm>
                      <a:off x="8915400" y="156210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8" name="Oval 897"/>
                    <p:cNvSpPr/>
                    <p:nvPr/>
                  </p:nvSpPr>
                  <p:spPr>
                    <a:xfrm>
                      <a:off x="8657664" y="19996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9" name="Oval 898"/>
                    <p:cNvSpPr/>
                    <p:nvPr/>
                  </p:nvSpPr>
                  <p:spPr>
                    <a:xfrm>
                      <a:off x="8810064" y="21520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0" name="Oval 899"/>
                    <p:cNvSpPr/>
                    <p:nvPr/>
                  </p:nvSpPr>
                  <p:spPr>
                    <a:xfrm>
                      <a:off x="8962464" y="230449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1" name="Oval 900"/>
                    <p:cNvSpPr/>
                    <p:nvPr/>
                  </p:nvSpPr>
                  <p:spPr>
                    <a:xfrm>
                      <a:off x="9364751" y="20826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2" name="Oval 901"/>
                    <p:cNvSpPr/>
                    <p:nvPr/>
                  </p:nvSpPr>
                  <p:spPr>
                    <a:xfrm>
                      <a:off x="9517151" y="22350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3" name="Oval 902"/>
                    <p:cNvSpPr/>
                    <p:nvPr/>
                  </p:nvSpPr>
                  <p:spPr>
                    <a:xfrm>
                      <a:off x="9669551" y="238742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4" name="Oval 903"/>
                    <p:cNvSpPr/>
                    <p:nvPr/>
                  </p:nvSpPr>
                  <p:spPr>
                    <a:xfrm>
                      <a:off x="8962464" y="29292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5" name="Oval 904"/>
                    <p:cNvSpPr/>
                    <p:nvPr/>
                  </p:nvSpPr>
                  <p:spPr>
                    <a:xfrm>
                      <a:off x="9114864" y="30816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6" name="Oval 905"/>
                    <p:cNvSpPr/>
                    <p:nvPr/>
                  </p:nvSpPr>
                  <p:spPr>
                    <a:xfrm>
                      <a:off x="9267264" y="3234030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7" name="Oval 906"/>
                    <p:cNvSpPr/>
                    <p:nvPr/>
                  </p:nvSpPr>
                  <p:spPr>
                    <a:xfrm>
                      <a:off x="9502587" y="28891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8" name="Oval 907"/>
                    <p:cNvSpPr/>
                    <p:nvPr/>
                  </p:nvSpPr>
                  <p:spPr>
                    <a:xfrm>
                      <a:off x="9654987" y="30415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09" name="Oval 908"/>
                    <p:cNvSpPr/>
                    <p:nvPr/>
                  </p:nvSpPr>
                  <p:spPr>
                    <a:xfrm>
                      <a:off x="9807387" y="3193972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0" name="Oval 909"/>
                    <p:cNvSpPr/>
                    <p:nvPr/>
                  </p:nvSpPr>
                  <p:spPr>
                    <a:xfrm>
                      <a:off x="8353385" y="29369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1" name="Oval 910"/>
                    <p:cNvSpPr/>
                    <p:nvPr/>
                  </p:nvSpPr>
                  <p:spPr>
                    <a:xfrm>
                      <a:off x="8505785" y="30893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2" name="Oval 911"/>
                    <p:cNvSpPr/>
                    <p:nvPr/>
                  </p:nvSpPr>
                  <p:spPr>
                    <a:xfrm>
                      <a:off x="8658185" y="3241765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3" name="Oval 912"/>
                    <p:cNvSpPr/>
                    <p:nvPr/>
                  </p:nvSpPr>
                  <p:spPr>
                    <a:xfrm>
                      <a:off x="9154080" y="36156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4" name="Oval 913"/>
                    <p:cNvSpPr/>
                    <p:nvPr/>
                  </p:nvSpPr>
                  <p:spPr>
                    <a:xfrm>
                      <a:off x="9306480" y="37680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5" name="Oval 914"/>
                    <p:cNvSpPr/>
                    <p:nvPr/>
                  </p:nvSpPr>
                  <p:spPr>
                    <a:xfrm>
                      <a:off x="9458880" y="3920423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6" name="Oval 915"/>
                    <p:cNvSpPr/>
                    <p:nvPr/>
                  </p:nvSpPr>
                  <p:spPr>
                    <a:xfrm>
                      <a:off x="9711017" y="36668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7" name="Oval 916"/>
                    <p:cNvSpPr/>
                    <p:nvPr/>
                  </p:nvSpPr>
                  <p:spPr>
                    <a:xfrm>
                      <a:off x="9863417" y="38192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8" name="Oval 917"/>
                    <p:cNvSpPr/>
                    <p:nvPr/>
                  </p:nvSpPr>
                  <p:spPr>
                    <a:xfrm>
                      <a:off x="10015817" y="397169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19" name="Oval 918"/>
                    <p:cNvSpPr/>
                    <p:nvPr/>
                  </p:nvSpPr>
                  <p:spPr>
                    <a:xfrm>
                      <a:off x="8770838" y="40991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20" name="Oval 919"/>
                    <p:cNvSpPr/>
                    <p:nvPr/>
                  </p:nvSpPr>
                  <p:spPr>
                    <a:xfrm>
                      <a:off x="8923238" y="42515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21" name="Oval 920"/>
                    <p:cNvSpPr/>
                    <p:nvPr/>
                  </p:nvSpPr>
                  <p:spPr>
                    <a:xfrm>
                      <a:off x="9075638" y="4403956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22" name="Oval 921"/>
                    <p:cNvSpPr/>
                    <p:nvPr/>
                  </p:nvSpPr>
                  <p:spPr>
                    <a:xfrm>
                      <a:off x="9189937" y="50385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23" name="Oval 922"/>
                    <p:cNvSpPr/>
                    <p:nvPr/>
                  </p:nvSpPr>
                  <p:spPr>
                    <a:xfrm>
                      <a:off x="9342337" y="51909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924" name="Oval 923"/>
                    <p:cNvSpPr/>
                    <p:nvPr/>
                  </p:nvSpPr>
                  <p:spPr>
                    <a:xfrm>
                      <a:off x="9494737" y="5343304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58" name="Group 757"/>
                  <p:cNvGrpSpPr/>
                  <p:nvPr/>
                </p:nvGrpSpPr>
                <p:grpSpPr>
                  <a:xfrm>
                    <a:off x="9411815" y="12110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92" name="Oval 89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3" name="Oval 89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4" name="Oval 89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59" name="Group 758"/>
                  <p:cNvGrpSpPr/>
                  <p:nvPr/>
                </p:nvGrpSpPr>
                <p:grpSpPr>
                  <a:xfrm rot="5400000">
                    <a:off x="10149165" y="150018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89" name="Oval 88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0" name="Oval 88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91" name="Oval 89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sp>
                <p:nvSpPr>
                  <p:cNvPr id="760" name="Oval 759"/>
                  <p:cNvSpPr/>
                  <p:nvPr/>
                </p:nvSpPr>
                <p:spPr>
                  <a:xfrm rot="5400000">
                    <a:off x="9332249" y="2494171"/>
                    <a:ext cx="210671" cy="235324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grpSp>
                <p:nvGrpSpPr>
                  <p:cNvPr id="761" name="Group 760"/>
                  <p:cNvGrpSpPr/>
                  <p:nvPr/>
                </p:nvGrpSpPr>
                <p:grpSpPr>
                  <a:xfrm rot="5400000">
                    <a:off x="9493606" y="243367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86" name="Oval 88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7" name="Oval 88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8" name="Oval 88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2" name="Group 761"/>
                  <p:cNvGrpSpPr/>
                  <p:nvPr/>
                </p:nvGrpSpPr>
                <p:grpSpPr>
                  <a:xfrm rot="5400000">
                    <a:off x="8741700" y="69658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83" name="Oval 88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4" name="Oval 88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5" name="Oval 88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3" name="Group 762"/>
                  <p:cNvGrpSpPr/>
                  <p:nvPr/>
                </p:nvGrpSpPr>
                <p:grpSpPr>
                  <a:xfrm rot="5400000">
                    <a:off x="8888499" y="151811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80" name="Oval 87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1" name="Oval 88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82" name="Oval 88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4" name="Group 763"/>
                  <p:cNvGrpSpPr/>
                  <p:nvPr/>
                </p:nvGrpSpPr>
                <p:grpSpPr>
                  <a:xfrm rot="5400000">
                    <a:off x="8578318" y="24471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77" name="Oval 87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8" name="Oval 87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9" name="Oval 87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5" name="Group 764"/>
                  <p:cNvGrpSpPr/>
                  <p:nvPr/>
                </p:nvGrpSpPr>
                <p:grpSpPr>
                  <a:xfrm rot="5400000">
                    <a:off x="9092447" y="266146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74" name="Oval 87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5" name="Oval 87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6" name="Oval 87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6" name="Group 765"/>
                  <p:cNvGrpSpPr/>
                  <p:nvPr/>
                </p:nvGrpSpPr>
                <p:grpSpPr>
                  <a:xfrm rot="5400000">
                    <a:off x="9037536" y="5460966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71" name="Oval 87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2" name="Oval 87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3" name="Oval 87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7" name="Group 766"/>
                  <p:cNvGrpSpPr/>
                  <p:nvPr/>
                </p:nvGrpSpPr>
                <p:grpSpPr>
                  <a:xfrm rot="5400000">
                    <a:off x="8631319" y="478597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68" name="Oval 86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9" name="Oval 86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70" name="Oval 86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8" name="Group 767"/>
                  <p:cNvGrpSpPr/>
                  <p:nvPr/>
                </p:nvGrpSpPr>
                <p:grpSpPr>
                  <a:xfrm rot="5400000">
                    <a:off x="9066659" y="383108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65" name="Oval 86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6" name="Oval 86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7" name="Oval 86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69" name="Group 768"/>
                  <p:cNvGrpSpPr/>
                  <p:nvPr/>
                </p:nvGrpSpPr>
                <p:grpSpPr>
                  <a:xfrm rot="900000">
                    <a:off x="9544565" y="372282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62" name="Oval 86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3" name="Oval 86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4" name="Oval 86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0" name="Group 769"/>
                  <p:cNvGrpSpPr/>
                  <p:nvPr/>
                </p:nvGrpSpPr>
                <p:grpSpPr>
                  <a:xfrm rot="900000">
                    <a:off x="9724464" y="414399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59" name="Oval 85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0" name="Oval 85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61" name="Oval 86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1" name="Group 770"/>
                  <p:cNvGrpSpPr/>
                  <p:nvPr/>
                </p:nvGrpSpPr>
                <p:grpSpPr>
                  <a:xfrm rot="900000">
                    <a:off x="10076932" y="273677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56" name="Oval 85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7" name="Oval 85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8" name="Oval 85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2" name="Group 771"/>
                  <p:cNvGrpSpPr/>
                  <p:nvPr/>
                </p:nvGrpSpPr>
                <p:grpSpPr>
                  <a:xfrm rot="2810096">
                    <a:off x="8723509" y="34807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53" name="Oval 85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4" name="Oval 85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5" name="Oval 85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3" name="Group 772"/>
                  <p:cNvGrpSpPr/>
                  <p:nvPr/>
                </p:nvGrpSpPr>
                <p:grpSpPr>
                  <a:xfrm rot="2810096">
                    <a:off x="9480497" y="31626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50" name="Oval 84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1" name="Oval 85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52" name="Oval 85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4" name="Group 773"/>
                  <p:cNvGrpSpPr/>
                  <p:nvPr/>
                </p:nvGrpSpPr>
                <p:grpSpPr>
                  <a:xfrm rot="2810096">
                    <a:off x="9367979" y="15867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47" name="Oval 84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8" name="Oval 84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9" name="Oval 84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5" name="Group 774"/>
                  <p:cNvGrpSpPr/>
                  <p:nvPr/>
                </p:nvGrpSpPr>
                <p:grpSpPr>
                  <a:xfrm rot="2810096">
                    <a:off x="8700007" y="272154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44" name="Oval 84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5" name="Oval 84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6" name="Oval 84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6" name="Group 775"/>
                  <p:cNvGrpSpPr/>
                  <p:nvPr/>
                </p:nvGrpSpPr>
                <p:grpSpPr>
                  <a:xfrm rot="2810096">
                    <a:off x="8333611" y="407188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41" name="Oval 84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2" name="Oval 84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3" name="Oval 84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7" name="Group 776"/>
                  <p:cNvGrpSpPr/>
                  <p:nvPr/>
                </p:nvGrpSpPr>
                <p:grpSpPr>
                  <a:xfrm rot="2810096">
                    <a:off x="8502117" y="3503907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38" name="Oval 83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9" name="Oval 83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40" name="Oval 83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8" name="Group 777"/>
                  <p:cNvGrpSpPr/>
                  <p:nvPr/>
                </p:nvGrpSpPr>
                <p:grpSpPr>
                  <a:xfrm rot="7615429">
                    <a:off x="8447386" y="451152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35" name="Oval 83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6" name="Oval 83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7" name="Oval 83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79" name="Group 778"/>
                  <p:cNvGrpSpPr/>
                  <p:nvPr/>
                </p:nvGrpSpPr>
                <p:grpSpPr>
                  <a:xfrm rot="7615429">
                    <a:off x="8796650" y="5065012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32" name="Oval 83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3" name="Oval 83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4" name="Oval 83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0" name="Group 779"/>
                  <p:cNvGrpSpPr/>
                  <p:nvPr/>
                </p:nvGrpSpPr>
                <p:grpSpPr>
                  <a:xfrm rot="7615429">
                    <a:off x="9189935" y="461218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29" name="Oval 82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0" name="Oval 82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31" name="Oval 83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1" name="Group 780"/>
                  <p:cNvGrpSpPr/>
                  <p:nvPr/>
                </p:nvGrpSpPr>
                <p:grpSpPr>
                  <a:xfrm rot="7615429">
                    <a:off x="9221667" y="42394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26" name="Oval 82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7" name="Oval 82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8" name="Oval 82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2" name="Group 781"/>
                  <p:cNvGrpSpPr/>
                  <p:nvPr/>
                </p:nvGrpSpPr>
                <p:grpSpPr>
                  <a:xfrm rot="7615429">
                    <a:off x="9374067" y="439187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23" name="Oval 82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4" name="Oval 82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5" name="Oval 82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3" name="Group 782"/>
                  <p:cNvGrpSpPr/>
                  <p:nvPr/>
                </p:nvGrpSpPr>
                <p:grpSpPr>
                  <a:xfrm rot="18401723">
                    <a:off x="9937452" y="325532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20" name="Oval 819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1" name="Oval 820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22" name="Oval 821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4" name="Group 783"/>
                  <p:cNvGrpSpPr/>
                  <p:nvPr/>
                </p:nvGrpSpPr>
                <p:grpSpPr>
                  <a:xfrm rot="18401723">
                    <a:off x="9162475" y="327463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17" name="Oval 816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8" name="Oval 817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9" name="Oval 818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5" name="Group 784"/>
                  <p:cNvGrpSpPr/>
                  <p:nvPr/>
                </p:nvGrpSpPr>
                <p:grpSpPr>
                  <a:xfrm rot="18401723">
                    <a:off x="9652327" y="1974798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14" name="Oval 813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5" name="Oval 814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6" name="Oval 815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6" name="Group 785"/>
                  <p:cNvGrpSpPr/>
                  <p:nvPr/>
                </p:nvGrpSpPr>
                <p:grpSpPr>
                  <a:xfrm rot="18401723">
                    <a:off x="8957576" y="2169053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11" name="Oval 810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2" name="Oval 811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3" name="Oval 812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7" name="Group 786"/>
                  <p:cNvGrpSpPr/>
                  <p:nvPr/>
                </p:nvGrpSpPr>
                <p:grpSpPr>
                  <a:xfrm rot="18401723">
                    <a:off x="8957277" y="184489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08" name="Oval 807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9" name="Oval 808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10" name="Oval 809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8" name="Group 787"/>
                  <p:cNvGrpSpPr/>
                  <p:nvPr/>
                </p:nvGrpSpPr>
                <p:grpSpPr>
                  <a:xfrm rot="18401723">
                    <a:off x="8837470" y="106462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05" name="Oval 804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6" name="Oval 805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7" name="Oval 806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89" name="Group 788"/>
                  <p:cNvGrpSpPr/>
                  <p:nvPr/>
                </p:nvGrpSpPr>
                <p:grpSpPr>
                  <a:xfrm rot="18401723">
                    <a:off x="8298897" y="2033211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802" name="Oval 801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3" name="Oval 802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4" name="Oval 803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90" name="Group 789"/>
                  <p:cNvGrpSpPr/>
                  <p:nvPr/>
                </p:nvGrpSpPr>
                <p:grpSpPr>
                  <a:xfrm rot="18401723">
                    <a:off x="8351875" y="3054904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99" name="Oval 798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0" name="Oval 799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801" name="Oval 800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91" name="Group 790"/>
                  <p:cNvGrpSpPr/>
                  <p:nvPr/>
                </p:nvGrpSpPr>
                <p:grpSpPr>
                  <a:xfrm rot="18401723">
                    <a:off x="9307500" y="3955775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96" name="Oval 795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97" name="Oval 796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98" name="Oval 797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  <p:grpSp>
                <p:nvGrpSpPr>
                  <p:cNvPr id="792" name="Group 791"/>
                  <p:cNvGrpSpPr/>
                  <p:nvPr/>
                </p:nvGrpSpPr>
                <p:grpSpPr>
                  <a:xfrm rot="18401723">
                    <a:off x="10017884" y="3525889"/>
                    <a:ext cx="515471" cy="540124"/>
                    <a:chOff x="9411815" y="1211071"/>
                    <a:chExt cx="515471" cy="540124"/>
                  </a:xfrm>
                </p:grpSpPr>
                <p:sp>
                  <p:nvSpPr>
                    <p:cNvPr id="793" name="Oval 792"/>
                    <p:cNvSpPr/>
                    <p:nvPr/>
                  </p:nvSpPr>
                  <p:spPr>
                    <a:xfrm>
                      <a:off x="9411815" y="12110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94" name="Oval 793"/>
                    <p:cNvSpPr/>
                    <p:nvPr/>
                  </p:nvSpPr>
                  <p:spPr>
                    <a:xfrm>
                      <a:off x="9564215" y="13634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  <p:sp>
                  <p:nvSpPr>
                    <p:cNvPr id="795" name="Oval 794"/>
                    <p:cNvSpPr/>
                    <p:nvPr/>
                  </p:nvSpPr>
                  <p:spPr>
                    <a:xfrm>
                      <a:off x="9716615" y="1515871"/>
                      <a:ext cx="210671" cy="235324"/>
                    </a:xfrm>
                    <a:prstGeom prst="ellipse">
                      <a:avLst/>
                    </a:pr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/>
                    </a:p>
                  </p:txBody>
                </p:sp>
              </p:grpSp>
            </p:grpSp>
          </p:grpSp>
        </p:grpSp>
        <p:grpSp>
          <p:nvGrpSpPr>
            <p:cNvPr id="225" name="Group 224"/>
            <p:cNvGrpSpPr/>
            <p:nvPr/>
          </p:nvGrpSpPr>
          <p:grpSpPr>
            <a:xfrm>
              <a:off x="7366446" y="2812572"/>
              <a:ext cx="2625458" cy="3030440"/>
              <a:chOff x="7249795" y="2659508"/>
              <a:chExt cx="2481128" cy="2995043"/>
            </a:xfrm>
            <a:solidFill>
              <a:srgbClr val="FFFFFF"/>
            </a:solidFill>
          </p:grpSpPr>
          <p:grpSp>
            <p:nvGrpSpPr>
              <p:cNvPr id="226" name="Group 225"/>
              <p:cNvGrpSpPr/>
              <p:nvPr/>
            </p:nvGrpSpPr>
            <p:grpSpPr>
              <a:xfrm>
                <a:off x="7511272" y="2659508"/>
                <a:ext cx="2219651" cy="2563136"/>
                <a:chOff x="6002103" y="228282"/>
                <a:chExt cx="3493400" cy="3810679"/>
              </a:xfrm>
              <a:grpFill/>
            </p:grpSpPr>
            <p:sp>
              <p:nvSpPr>
                <p:cNvPr id="228" name="Oval 227"/>
                <p:cNvSpPr/>
                <p:nvPr/>
              </p:nvSpPr>
              <p:spPr>
                <a:xfrm>
                  <a:off x="8113690" y="1220854"/>
                  <a:ext cx="231820" cy="231820"/>
                </a:xfrm>
                <a:prstGeom prst="ellipse">
                  <a:avLst/>
                </a:prstGeom>
                <a:grpFill/>
                <a:ln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29" name="Oval 228"/>
                <p:cNvSpPr/>
                <p:nvPr/>
              </p:nvSpPr>
              <p:spPr>
                <a:xfrm>
                  <a:off x="8304263" y="1051869"/>
                  <a:ext cx="231820" cy="231820"/>
                </a:xfrm>
                <a:prstGeom prst="ellipse">
                  <a:avLst/>
                </a:prstGeom>
                <a:grpFill/>
                <a:ln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cxnSp>
              <p:nvCxnSpPr>
                <p:cNvPr id="230" name="Straight Arrow Connector 229"/>
                <p:cNvCxnSpPr>
                  <a:stCxn id="229" idx="7"/>
                </p:cNvCxnSpPr>
                <p:nvPr/>
              </p:nvCxnSpPr>
              <p:spPr>
                <a:xfrm flipV="1">
                  <a:off x="8502134" y="228282"/>
                  <a:ext cx="993369" cy="857536"/>
                </a:xfrm>
                <a:prstGeom prst="straightConnector1">
                  <a:avLst/>
                </a:prstGeom>
                <a:grpFill/>
                <a:ln w="57150">
                  <a:solidFill>
                    <a:srgbClr val="FFFF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Arrow Connector 230"/>
                <p:cNvCxnSpPr>
                  <a:stCxn id="228" idx="3"/>
                </p:cNvCxnSpPr>
                <p:nvPr/>
              </p:nvCxnSpPr>
              <p:spPr>
                <a:xfrm flipH="1">
                  <a:off x="6002103" y="1418725"/>
                  <a:ext cx="2145536" cy="2620236"/>
                </a:xfrm>
                <a:prstGeom prst="straightConnector1">
                  <a:avLst/>
                </a:prstGeom>
                <a:grpFill/>
                <a:ln w="57150">
                  <a:solidFill>
                    <a:srgbClr val="FFFF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7" name="Straight Arrow Connector 226"/>
              <p:cNvCxnSpPr/>
              <p:nvPr/>
            </p:nvCxnSpPr>
            <p:spPr>
              <a:xfrm flipH="1">
                <a:off x="7249795" y="5178999"/>
                <a:ext cx="293699" cy="475552"/>
              </a:xfrm>
              <a:prstGeom prst="straightConnector1">
                <a:avLst/>
              </a:prstGeom>
              <a:grpFill/>
              <a:ln w="19050">
                <a:solidFill>
                  <a:srgbClr val="FFF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2899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Heavy ion results</a:t>
            </a:r>
            <a:endParaRPr lang="en-Z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25/09/2018 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Isobel Kolbe – University of the Witwatersrand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80-05FC-44A3-A6CC-A82EDEA76AC5}" type="slidenum">
              <a:rPr lang="en-ZA" smtClean="0"/>
              <a:t>19</a:t>
            </a:fld>
            <a:endParaRPr lang="en-ZA"/>
          </a:p>
        </p:txBody>
      </p:sp>
      <p:grpSp>
        <p:nvGrpSpPr>
          <p:cNvPr id="10" name="Group 9"/>
          <p:cNvGrpSpPr/>
          <p:nvPr/>
        </p:nvGrpSpPr>
        <p:grpSpPr>
          <a:xfrm>
            <a:off x="195423" y="1931433"/>
            <a:ext cx="5514498" cy="4130014"/>
            <a:chOff x="195422" y="239031"/>
            <a:chExt cx="5586813" cy="418417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422" y="239031"/>
              <a:ext cx="5586813" cy="386697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08869" y="4146205"/>
              <a:ext cx="55733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1200" dirty="0" smtClean="0">
                  <a:solidFill>
                    <a:schemeClr val="accent3"/>
                  </a:solidFill>
                </a:rPr>
                <a:t>CMS </a:t>
              </a:r>
              <a:r>
                <a:rPr lang="en-ZA" sz="1200" dirty="0" err="1" smtClean="0">
                  <a:solidFill>
                    <a:schemeClr val="accent3"/>
                  </a:solidFill>
                </a:rPr>
                <a:t>PbPb</a:t>
              </a:r>
              <a:r>
                <a:rPr lang="en-ZA" sz="1200" dirty="0" smtClean="0">
                  <a:solidFill>
                    <a:schemeClr val="accent3"/>
                  </a:solidFill>
                </a:rPr>
                <a:t> </a:t>
              </a:r>
              <a:r>
                <a:rPr lang="en-ZA" sz="1200" dirty="0">
                  <a:solidFill>
                    <a:schemeClr val="accent3"/>
                  </a:solidFill>
                </a:rPr>
                <a:t>2.76 </a:t>
              </a:r>
              <a:r>
                <a:rPr lang="en-ZA" sz="1200" dirty="0" err="1">
                  <a:solidFill>
                    <a:schemeClr val="accent3"/>
                  </a:solidFill>
                </a:rPr>
                <a:t>TeV</a:t>
              </a:r>
              <a:r>
                <a:rPr lang="en-ZA" sz="1200" dirty="0">
                  <a:solidFill>
                    <a:schemeClr val="accent3"/>
                  </a:solidFill>
                </a:rPr>
                <a:t>, Nov. 2010. PRC 84 (2011)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913120" y="1039349"/>
            <a:ext cx="6035040" cy="4714275"/>
            <a:chOff x="5913120" y="1039349"/>
            <a:chExt cx="6035040" cy="471427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3120" y="1931432"/>
              <a:ext cx="6035040" cy="3822192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3388" y="1039349"/>
              <a:ext cx="3664772" cy="768183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1218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Who am I?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76F1-61C3-4009-98C1-4072A60F57C2}" type="datetime1">
              <a:rPr lang="en-ZA" smtClean="0"/>
              <a:t>2019/04/12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2</a:t>
            </a:fld>
            <a:endParaRPr lang="en-ZA"/>
          </a:p>
        </p:txBody>
      </p:sp>
      <p:grpSp>
        <p:nvGrpSpPr>
          <p:cNvPr id="9" name="Group 8"/>
          <p:cNvGrpSpPr/>
          <p:nvPr/>
        </p:nvGrpSpPr>
        <p:grpSpPr>
          <a:xfrm>
            <a:off x="361415" y="556853"/>
            <a:ext cx="5168898" cy="5144245"/>
            <a:chOff x="73621" y="658453"/>
            <a:chExt cx="5168898" cy="51442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21" y="658453"/>
              <a:ext cx="5168898" cy="5144245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2087418" y="4096737"/>
              <a:ext cx="1847273" cy="157439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2317670"/>
            <a:ext cx="5466857" cy="39655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79292" y="1321235"/>
            <a:ext cx="6363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BSc. Physics from the University of Pretoria (2014)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MSc. and Ph.D. from the University of Cape Town  (2015, 2018)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Visiting CERN (not a member of staff/ fellow)</a:t>
            </a:r>
            <a:endParaRPr lang="en-ZA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727" y="187844"/>
            <a:ext cx="1590825" cy="106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1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Not a lecture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76F1-61C3-4009-98C1-4072A60F57C2}" type="datetime1">
              <a:rPr lang="en-ZA" smtClean="0"/>
              <a:t>2019/04/12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3</a:t>
            </a:fld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4" t="18931" r="30952" b="26209"/>
          <a:stretch/>
        </p:blipFill>
        <p:spPr>
          <a:xfrm>
            <a:off x="354347" y="192080"/>
            <a:ext cx="2216727" cy="17981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419" y="335965"/>
            <a:ext cx="2278435" cy="197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363" y="1882789"/>
            <a:ext cx="2793767" cy="2365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11" y="4670373"/>
            <a:ext cx="6409524" cy="18571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71" y="2649383"/>
            <a:ext cx="3664983" cy="20573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675" y="1654606"/>
            <a:ext cx="2546396" cy="282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" y="172674"/>
            <a:ext cx="4950692" cy="185651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76F1-61C3-4009-98C1-4072A60F57C2}" type="datetime1">
              <a:rPr lang="en-ZA" smtClean="0"/>
              <a:t>2019/04/12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4</a:t>
            </a:fld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" y="1518191"/>
            <a:ext cx="8425873" cy="47395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659665"/>
            <a:ext cx="3349746" cy="331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0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5</a:t>
            </a:fld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255" y="265636"/>
            <a:ext cx="3567545" cy="25419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24" y="284109"/>
            <a:ext cx="3372412" cy="25012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843" y="284109"/>
            <a:ext cx="2598083" cy="25012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907839"/>
            <a:ext cx="4156017" cy="31235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843" y="3022528"/>
            <a:ext cx="4489135" cy="29903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138" y="3355037"/>
            <a:ext cx="2651193" cy="235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4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6</a:t>
            </a:fld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37" y="118316"/>
            <a:ext cx="3858525" cy="19292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7513"/>
            <a:ext cx="4603962" cy="46039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9"/>
          <a:stretch/>
        </p:blipFill>
        <p:spPr>
          <a:xfrm>
            <a:off x="4932218" y="927049"/>
            <a:ext cx="7048373" cy="512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7</a:t>
            </a:fld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853" y="0"/>
            <a:ext cx="7071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4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25/09/2018 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Isobel Kolbe – University of the Witwatersrand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2FAC-835F-4DCC-8C39-D57D6252B71D}" type="slidenum">
              <a:rPr lang="en-ZA" smtClean="0"/>
              <a:t>8</a:t>
            </a:fld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872" y="-1"/>
            <a:ext cx="7556127" cy="639766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43370" y="537028"/>
            <a:ext cx="10354324" cy="646332"/>
            <a:chOff x="943370" y="537028"/>
            <a:chExt cx="10354324" cy="646332"/>
          </a:xfrm>
        </p:grpSpPr>
        <p:sp>
          <p:nvSpPr>
            <p:cNvPr id="7" name="TextBox 6"/>
            <p:cNvSpPr txBox="1"/>
            <p:nvPr/>
          </p:nvSpPr>
          <p:spPr>
            <a:xfrm>
              <a:off x="943370" y="537028"/>
              <a:ext cx="3148806" cy="646331"/>
            </a:xfrm>
            <a:prstGeom prst="rect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ZA" dirty="0"/>
                <a:t>Today – Cold – Newtonian Gravity, General Relativity</a:t>
              </a:r>
            </a:p>
          </p:txBody>
        </p:sp>
        <p:cxnSp>
          <p:nvCxnSpPr>
            <p:cNvPr id="9" name="Elbow Connector 8"/>
            <p:cNvCxnSpPr>
              <a:stCxn id="7" idx="3"/>
            </p:cNvCxnSpPr>
            <p:nvPr/>
          </p:nvCxnSpPr>
          <p:spPr>
            <a:xfrm>
              <a:off x="4092176" y="860194"/>
              <a:ext cx="7205518" cy="323166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943370" y="1756286"/>
            <a:ext cx="8035548" cy="1017103"/>
            <a:chOff x="943370" y="1756286"/>
            <a:chExt cx="8035548" cy="1017103"/>
          </a:xfrm>
        </p:grpSpPr>
        <p:sp>
          <p:nvSpPr>
            <p:cNvPr id="16" name="TextBox 15"/>
            <p:cNvSpPr txBox="1"/>
            <p:nvPr/>
          </p:nvSpPr>
          <p:spPr>
            <a:xfrm>
              <a:off x="943370" y="2127058"/>
              <a:ext cx="3148806" cy="646331"/>
            </a:xfrm>
            <a:prstGeom prst="rect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ZA" dirty="0" smtClean="0"/>
                <a:t>Too hot for e</a:t>
              </a:r>
              <a:r>
                <a:rPr lang="en-ZA" baseline="30000" dirty="0" smtClean="0"/>
                <a:t>-</a:t>
              </a:r>
              <a:r>
                <a:rPr lang="en-ZA" dirty="0" smtClean="0"/>
                <a:t> to bind – E/M (atomic) Plasma physics</a:t>
              </a:r>
              <a:endParaRPr lang="en-ZA" dirty="0"/>
            </a:p>
          </p:txBody>
        </p:sp>
        <p:cxnSp>
          <p:nvCxnSpPr>
            <p:cNvPr id="17" name="Elbow Connector 16"/>
            <p:cNvCxnSpPr>
              <a:stCxn id="16" idx="3"/>
            </p:cNvCxnSpPr>
            <p:nvPr/>
          </p:nvCxnSpPr>
          <p:spPr>
            <a:xfrm flipV="1">
              <a:off x="4092176" y="1756286"/>
              <a:ext cx="4886742" cy="693938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43370" y="2818032"/>
            <a:ext cx="7497042" cy="1574148"/>
            <a:chOff x="943370" y="2818032"/>
            <a:chExt cx="7497042" cy="1574148"/>
          </a:xfrm>
        </p:grpSpPr>
        <p:sp>
          <p:nvSpPr>
            <p:cNvPr id="21" name="TextBox 20"/>
            <p:cNvSpPr txBox="1"/>
            <p:nvPr/>
          </p:nvSpPr>
          <p:spPr>
            <a:xfrm>
              <a:off x="943370" y="3745849"/>
              <a:ext cx="3148806" cy="646331"/>
            </a:xfrm>
            <a:prstGeom prst="rect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ZA" dirty="0"/>
                <a:t>Too hot for nuclei to bind – Nuclear/Particle Physics</a:t>
              </a:r>
            </a:p>
          </p:txBody>
        </p:sp>
        <p:cxnSp>
          <p:nvCxnSpPr>
            <p:cNvPr id="22" name="Elbow Connector 21"/>
            <p:cNvCxnSpPr>
              <a:stCxn id="21" idx="3"/>
            </p:cNvCxnSpPr>
            <p:nvPr/>
          </p:nvCxnSpPr>
          <p:spPr>
            <a:xfrm flipV="1">
              <a:off x="4092176" y="2818032"/>
              <a:ext cx="4348236" cy="1250983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943370" y="3821365"/>
            <a:ext cx="6602412" cy="2220479"/>
            <a:chOff x="943370" y="3821365"/>
            <a:chExt cx="6602412" cy="2220479"/>
          </a:xfrm>
        </p:grpSpPr>
        <p:sp>
          <p:nvSpPr>
            <p:cNvPr id="25" name="TextBox 24"/>
            <p:cNvSpPr txBox="1"/>
            <p:nvPr/>
          </p:nvSpPr>
          <p:spPr>
            <a:xfrm>
              <a:off x="943370" y="5395513"/>
              <a:ext cx="3148806" cy="646331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ZA" dirty="0"/>
                <a:t>Too hot </a:t>
              </a:r>
              <a:r>
                <a:rPr lang="en-ZA" dirty="0" smtClean="0"/>
                <a:t>for quarks </a:t>
              </a:r>
              <a:r>
                <a:rPr lang="en-ZA" dirty="0"/>
                <a:t>to bind – standard model physics</a:t>
              </a:r>
            </a:p>
          </p:txBody>
        </p:sp>
        <p:cxnSp>
          <p:nvCxnSpPr>
            <p:cNvPr id="26" name="Elbow Connector 25"/>
            <p:cNvCxnSpPr>
              <a:stCxn id="25" idx="3"/>
            </p:cNvCxnSpPr>
            <p:nvPr/>
          </p:nvCxnSpPr>
          <p:spPr>
            <a:xfrm flipV="1">
              <a:off x="4092176" y="3821365"/>
              <a:ext cx="3453606" cy="1897314"/>
            </a:xfrm>
            <a:prstGeom prst="bentConnector3">
              <a:avLst>
                <a:gd name="adj1" fmla="val 74375"/>
              </a:avLst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949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A2A1-D188-4182-BB48-4FA07206A94D}" type="datetime1">
              <a:rPr lang="en-ZA" smtClean="0"/>
              <a:t>2019/04/12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Isobel Kolbé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EAF9-E0CE-4BE0-A3B4-CC197480C544}" type="slidenum">
              <a:rPr lang="en-ZA" smtClean="0"/>
              <a:t>9</a:t>
            </a:fld>
            <a:endParaRPr lang="en-Z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6" y="636154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0822Isobel">
  <a:themeElements>
    <a:clrScheme name="Custom 1">
      <a:dk1>
        <a:srgbClr val="375623"/>
      </a:dk1>
      <a:lt1>
        <a:srgbClr val="92D050"/>
      </a:lt1>
      <a:dk2>
        <a:srgbClr val="000000"/>
      </a:dk2>
      <a:lt2>
        <a:srgbClr val="D8D8D8"/>
      </a:lt2>
      <a:accent1>
        <a:srgbClr val="5B9BD5"/>
      </a:accent1>
      <a:accent2>
        <a:srgbClr val="954F72"/>
      </a:accent2>
      <a:accent3>
        <a:srgbClr val="A5A5A5"/>
      </a:accent3>
      <a:accent4>
        <a:srgbClr val="FFC000"/>
      </a:accent4>
      <a:accent5>
        <a:srgbClr val="C55A11"/>
      </a:accent5>
      <a:accent6>
        <a:srgbClr val="70AD47"/>
      </a:accent6>
      <a:hlink>
        <a:srgbClr val="92D050"/>
      </a:hlink>
      <a:folHlink>
        <a:srgbClr val="1E4E7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80822Isobel" id="{BDA5FBE2-5462-47D4-A9C9-20E825302C4E}" vid="{A8DB3684-41DA-4821-9989-C749E0CA4E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180822Isobel</Template>
  <TotalTime>1044</TotalTime>
  <Words>284</Words>
  <Application>Microsoft Office PowerPoint</Application>
  <PresentationFormat>Widescreen</PresentationFormat>
  <Paragraphs>95</Paragraphs>
  <Slides>19</Slides>
  <Notes>2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Times New Roman</vt:lpstr>
      <vt:lpstr>180822Isobel</vt:lpstr>
      <vt:lpstr>Equation</vt:lpstr>
      <vt:lpstr>The standard model for the structure of matter</vt:lpstr>
      <vt:lpstr>Who am I?</vt:lpstr>
      <vt:lpstr>Not a lecture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don’t we know?</vt:lpstr>
      <vt:lpstr>Qestions?</vt:lpstr>
      <vt:lpstr>Backup slides</vt:lpstr>
      <vt:lpstr>PowerPoint Presentation</vt:lpstr>
      <vt:lpstr>PowerPoint Presentation</vt:lpstr>
      <vt:lpstr>Flow</vt:lpstr>
      <vt:lpstr>Jet Quenching and Particle Suppression </vt:lpstr>
      <vt:lpstr>Heavy 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Isobel Kolbe</dc:creator>
  <cp:lastModifiedBy>Isobel Kolbe</cp:lastModifiedBy>
  <cp:revision>20</cp:revision>
  <dcterms:created xsi:type="dcterms:W3CDTF">2019-04-11T12:55:17Z</dcterms:created>
  <dcterms:modified xsi:type="dcterms:W3CDTF">2019-04-12T06:40:28Z</dcterms:modified>
</cp:coreProperties>
</file>