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7"/>
  </p:notesMasterIdLst>
  <p:handoutMasterIdLst>
    <p:handoutMasterId r:id="rId8"/>
  </p:handoutMasterIdLst>
  <p:sldIdLst>
    <p:sldId id="333" r:id="rId2"/>
    <p:sldId id="334" r:id="rId3"/>
    <p:sldId id="335" r:id="rId4"/>
    <p:sldId id="338" r:id="rId5"/>
    <p:sldId id="337" r:id="rId6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>
        <p:scale>
          <a:sx n="100" d="100"/>
          <a:sy n="100" d="100"/>
        </p:scale>
        <p:origin x="-72" y="6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28/02/2019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xmlns="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jpe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jpe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jpe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75257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1079872" y="7207646"/>
            <a:ext cx="8496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chemeClr val="tx1"/>
                </a:solidFill>
              </a:rPr>
              <a:t>Vidyo Meeting, 28 February 2019					                                  Gerardo</a:t>
            </a:r>
            <a:r>
              <a:rPr lang="en-US" sz="1200" baseline="0" smtClean="0">
                <a:solidFill>
                  <a:schemeClr val="tx1"/>
                </a:solidFill>
              </a:rPr>
              <a:t> D’Auria &amp; Regina Rochow</a:t>
            </a:r>
            <a:endParaRPr lang="de-DE" sz="1200">
              <a:solidFill>
                <a:schemeClr val="tx1"/>
              </a:solidFill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6050" y="7170920"/>
            <a:ext cx="687951" cy="35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78134"/>
            <a:ext cx="212725" cy="230188"/>
          </a:xfrm>
        </p:spPr>
        <p:txBody>
          <a:bodyPr/>
          <a:lstStyle>
            <a:lvl1pPr>
              <a:defRPr sz="1300">
                <a:solidFill>
                  <a:srgbClr val="C00000"/>
                </a:solidFill>
              </a:defRPr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100" y="7170920"/>
            <a:ext cx="687951" cy="35065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79872" y="7207646"/>
            <a:ext cx="8496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chemeClr val="tx1"/>
                </a:solidFill>
              </a:rPr>
              <a:t>Vidyo Meeting, 28 February 2019					                                  Gerardo</a:t>
            </a:r>
            <a:r>
              <a:rPr lang="en-US" sz="1200" baseline="0" smtClean="0">
                <a:solidFill>
                  <a:schemeClr val="tx1"/>
                </a:solidFill>
              </a:rPr>
              <a:t> D’Auria &amp; Regina Rochow</a:t>
            </a:r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C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>
          <a:xfrm>
            <a:off x="9720832" y="7265103"/>
            <a:ext cx="212725" cy="230188"/>
          </a:xfrm>
        </p:spPr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XLS 2</a:t>
            </a:r>
            <a:r>
              <a:rPr lang="en-US" baseline="30000" smtClean="0"/>
              <a:t>nd</a:t>
            </a:r>
            <a:r>
              <a:rPr lang="en-US" smtClean="0"/>
              <a:t> Midterm Review Helsinki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8281613" cy="2781274"/>
          </a:xfrm>
        </p:spPr>
        <p:txBody>
          <a:bodyPr/>
          <a:lstStyle/>
          <a:p>
            <a:r>
              <a:rPr lang="en-US" smtClean="0"/>
              <a:t>First Meeting of </a:t>
            </a:r>
            <a:r>
              <a:rPr lang="en-US" smtClean="0"/>
              <a:t>the Organisation Committee</a:t>
            </a:r>
            <a:br>
              <a:rPr lang="en-US" smtClean="0"/>
            </a:br>
            <a:r>
              <a:rPr lang="en-US" sz="1400" smtClean="0"/>
              <a:t>Markus Aicheler, Gerardo D’Auria, Andrea Latina, Regina Rochow, and Jukka Vainola</a:t>
            </a:r>
            <a:endParaRPr lang="de-DE" sz="140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494807" y="1475581"/>
            <a:ext cx="9091010" cy="5184576"/>
          </a:xfrm>
        </p:spPr>
        <p:txBody>
          <a:bodyPr/>
          <a:lstStyle/>
          <a:p>
            <a:pPr marL="514350" indent="-514350"/>
            <a:r>
              <a:rPr lang="en-US" smtClean="0"/>
              <a:t>To be discussed: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Agenda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Accommodation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Meeting Venue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Catering onsite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Conference Dinner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Event Website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Subscription &amp; Invitation Letters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Visit</a:t>
            </a:r>
          </a:p>
          <a:p>
            <a:pPr marL="720000" indent="-432000">
              <a:spcAft>
                <a:spcPts val="600"/>
              </a:spcAft>
              <a:buFont typeface="+mj-lt"/>
              <a:buAutoNum type="arabicPeriod"/>
            </a:pPr>
            <a:r>
              <a:rPr lang="en-US" sz="2400" smtClean="0">
                <a:solidFill>
                  <a:schemeClr val="tx1"/>
                </a:solidFill>
              </a:rPr>
              <a:t>Sponsors</a:t>
            </a:r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Helsinki, 01 July 2019 – 03 July 2019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smtClean="0"/>
              <a:t>Agenda</a:t>
            </a:r>
            <a:r>
              <a:rPr lang="en-US" smtClean="0"/>
              <a:t>: see attachment</a:t>
            </a:r>
          </a:p>
          <a:p>
            <a:r>
              <a:rPr lang="en-US" u="sng" smtClean="0"/>
              <a:t>Outline data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Start: Monday 1</a:t>
            </a:r>
            <a:r>
              <a:rPr lang="en-US" baseline="30000" smtClean="0"/>
              <a:t>st</a:t>
            </a:r>
            <a:r>
              <a:rPr lang="en-US" smtClean="0"/>
              <a:t> July,14:00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End: Wednesday 3</a:t>
            </a:r>
            <a:r>
              <a:rPr lang="en-US" baseline="30000" smtClean="0"/>
              <a:t>rd</a:t>
            </a:r>
            <a:r>
              <a:rPr lang="en-US" smtClean="0"/>
              <a:t> July, ~16:00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Dinner: Tuesday, 2</a:t>
            </a:r>
            <a:r>
              <a:rPr lang="en-US" baseline="30000" smtClean="0"/>
              <a:t>nd</a:t>
            </a:r>
            <a:r>
              <a:rPr lang="en-US" smtClean="0"/>
              <a:t> July, 20:00</a:t>
            </a:r>
          </a:p>
          <a:p>
            <a:pPr marL="216000" lvl="1" indent="-216000">
              <a:spcAft>
                <a:spcPts val="3000"/>
              </a:spcAft>
            </a:pPr>
            <a:r>
              <a:rPr lang="en-US" smtClean="0"/>
              <a:t>Visit: Wednesday, 3</a:t>
            </a:r>
            <a:r>
              <a:rPr lang="en-US" baseline="30000" smtClean="0"/>
              <a:t>rd</a:t>
            </a:r>
            <a:r>
              <a:rPr lang="en-US" smtClean="0"/>
              <a:t> July, 14:00-16:00</a:t>
            </a:r>
          </a:p>
          <a:p>
            <a:r>
              <a:rPr lang="en-US" u="sng" smtClean="0"/>
              <a:t>Event Website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CERN Indico? Who?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Information: Venue, Hotel &amp; Booking, Dinner, Agenda, Subscription, …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Photo or picture for event poster and website needed </a:t>
            </a:r>
          </a:p>
          <a:p>
            <a:pPr marL="540000" lvl="1" indent="-216000">
              <a:spcAft>
                <a:spcPts val="600"/>
              </a:spcAft>
            </a:pP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smtClean="0"/>
              <a:t>Meeting Venue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Participants: ca. </a:t>
            </a:r>
            <a:r>
              <a:rPr lang="en-US" smtClean="0"/>
              <a:t>50 </a:t>
            </a:r>
            <a:r>
              <a:rPr lang="en-US" smtClean="0"/>
              <a:t>expected</a:t>
            </a:r>
            <a:endParaRPr lang="en-US" smtClean="0"/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Where</a:t>
            </a:r>
            <a:r>
              <a:rPr lang="en-US" smtClean="0"/>
              <a:t>?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Rooms and facilities (incl. room for SAC, internet, remote connections?)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Available 8:30 – 18:00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Spaces for lunches &amp; coffee breaks</a:t>
            </a:r>
          </a:p>
          <a:p>
            <a:pPr marL="216000" lvl="1" indent="-216000">
              <a:spcAft>
                <a:spcPts val="3000"/>
              </a:spcAft>
            </a:pPr>
            <a:r>
              <a:rPr lang="en-US" smtClean="0"/>
              <a:t>Costs, advance payment needed?</a:t>
            </a:r>
          </a:p>
          <a:p>
            <a:r>
              <a:rPr lang="en-US" u="sng" smtClean="0"/>
              <a:t>Catering onsite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4 Coffee Breaks (see agenda)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3 Lunches (see agenda)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Costs, advance payment needed?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3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Helsinki, 01 July 2019 – 03 July 2019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smtClean="0"/>
              <a:t>Conference Dinner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Participants: ca. 50 expected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Tuesday, 2</a:t>
            </a:r>
            <a:r>
              <a:rPr lang="en-US" baseline="30000" smtClean="0"/>
              <a:t>nd</a:t>
            </a:r>
            <a:r>
              <a:rPr lang="en-US" smtClean="0"/>
              <a:t> July, 20:00 – 22:00 ca.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Where?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Transportation needed?</a:t>
            </a:r>
          </a:p>
          <a:p>
            <a:pPr marL="216000" lvl="1" indent="-216000">
              <a:spcAft>
                <a:spcPts val="3000"/>
              </a:spcAft>
            </a:pPr>
            <a:r>
              <a:rPr lang="en-US" smtClean="0"/>
              <a:t>Costs, advance payment needed? (Dinner and transportation)</a:t>
            </a:r>
          </a:p>
          <a:p>
            <a:r>
              <a:rPr lang="en-US" u="sng" smtClean="0"/>
              <a:t>Accommodation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Participants: ca. 50 expected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Which hotel?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Room costs, ask quotation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Block room contingent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How to book?</a:t>
            </a:r>
          </a:p>
          <a:p>
            <a:pPr marL="216000" lvl="1" indent="-216000">
              <a:spcAft>
                <a:spcPts val="600"/>
              </a:spcAft>
              <a:buNone/>
            </a:pPr>
            <a:r>
              <a:rPr lang="en-US" smtClean="0"/>
              <a:t> </a:t>
            </a:r>
          </a:p>
          <a:p>
            <a:pPr marL="540000" lvl="1" indent="-216000">
              <a:spcAft>
                <a:spcPts val="600"/>
              </a:spcAft>
            </a:pP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smtClean="0"/>
              <a:t>Subscription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On website, who?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Verify participation in dinner and visit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Invitation letters for partners that need visa etc. (e.g. SINAP, </a:t>
            </a:r>
            <a:r>
              <a:rPr lang="en-US" smtClean="0"/>
              <a:t>UA-IAT</a:t>
            </a:r>
            <a:r>
              <a:rPr lang="en-US" smtClean="0"/>
              <a:t>, ANSTO, UoM, …)</a:t>
            </a:r>
          </a:p>
          <a:p>
            <a:pPr marL="216000" lvl="1" indent="-216000">
              <a:spcAft>
                <a:spcPts val="3000"/>
              </a:spcAft>
            </a:pPr>
            <a:r>
              <a:rPr lang="en-US" smtClean="0"/>
              <a:t>Invitation letters and booking for SAC members (LP)</a:t>
            </a:r>
          </a:p>
          <a:p>
            <a:r>
              <a:rPr lang="en-US" u="sng" smtClean="0"/>
              <a:t>Visit</a:t>
            </a:r>
            <a:r>
              <a:rPr lang="en-US" smtClean="0"/>
              <a:t>: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Wednesday, 3</a:t>
            </a:r>
            <a:r>
              <a:rPr lang="en-US" baseline="30000" smtClean="0"/>
              <a:t>rd</a:t>
            </a:r>
            <a:r>
              <a:rPr lang="en-US" smtClean="0"/>
              <a:t> July, 14:00 – 16:00 ca.</a:t>
            </a:r>
          </a:p>
          <a:p>
            <a:pPr marL="216000" lvl="1" indent="-216000">
              <a:spcAft>
                <a:spcPts val="600"/>
              </a:spcAft>
            </a:pPr>
            <a:r>
              <a:rPr lang="en-US" smtClean="0"/>
              <a:t>Visit what? Who?</a:t>
            </a:r>
          </a:p>
          <a:p>
            <a:pPr marL="216000" lvl="1" indent="-216000">
              <a:spcAft>
                <a:spcPts val="3000"/>
              </a:spcAft>
            </a:pPr>
            <a:r>
              <a:rPr lang="en-US" smtClean="0"/>
              <a:t>Transportation needed?</a:t>
            </a:r>
          </a:p>
          <a:p>
            <a:pPr marL="216000" lvl="1" indent="-216000">
              <a:spcAft>
                <a:spcPts val="600"/>
              </a:spcAft>
              <a:buNone/>
            </a:pPr>
            <a:r>
              <a:rPr lang="en-US" u="sng" smtClean="0"/>
              <a:t>Sponsoring?</a:t>
            </a:r>
            <a:endParaRPr lang="en-US" smtClean="0"/>
          </a:p>
          <a:p>
            <a:pPr marL="216000" lvl="1" indent="-216000">
              <a:spcAft>
                <a:spcPts val="600"/>
              </a:spcAft>
              <a:buNone/>
            </a:pP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Custom</PresentationFormat>
  <Paragraphs>62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CompactLight_Template Slides ENG</vt:lpstr>
      <vt:lpstr>Slide 1</vt:lpstr>
      <vt:lpstr>Slide 2</vt:lpstr>
      <vt:lpstr>Helsinki, 01 July 2019 – 03 July 2019</vt:lpstr>
      <vt:lpstr>Helsinki, 01 July 2019 – 03 July 2019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regina.rochow</cp:lastModifiedBy>
  <cp:revision>291</cp:revision>
  <cp:lastPrinted>2015-12-09T13:35:49Z</cp:lastPrinted>
  <dcterms:created xsi:type="dcterms:W3CDTF">2015-12-09T11:23:36Z</dcterms:created>
  <dcterms:modified xsi:type="dcterms:W3CDTF">2019-02-28T09:40:23Z</dcterms:modified>
</cp:coreProperties>
</file>