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377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565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120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064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285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874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961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99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78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617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954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9AB77-D9F6-4BA9-9917-C694767E9D68}" type="datetimeFigureOut">
              <a:rPr lang="fi-FI" smtClean="0"/>
              <a:t>28.2.2019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D5651-438D-453B-BB88-59A6E3C0A8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96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okoshotels.fi/en/helsinki/sokos-hotel-helsink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tilavaraus.helsinki.fi/fi/viikki/infokeskus-korona-viikinkaari-11" TargetMode="External"/><Relationship Id="rId3" Type="http://schemas.openxmlformats.org/officeDocument/2006/relationships/hyperlink" Target="https://tilavaraus.helsinki.fi/fi/keskusta/porthania-yliopistonkatu-3" TargetMode="External"/><Relationship Id="rId7" Type="http://schemas.openxmlformats.org/officeDocument/2006/relationships/hyperlink" Target="https://tilavaraus.helsinki.fi/fi/viikki/laboratoriorakennus-koetilantie-5" TargetMode="External"/><Relationship Id="rId2" Type="http://schemas.openxmlformats.org/officeDocument/2006/relationships/hyperlink" Target="https://tilavaraus.helsinki.fi/fi/keskusta/metsatalo-unioninkatu-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ilavaraus.helsinki.fi/fi/viikki/ee-rakennus-agnes-sjobergin-katu-2/ee-rakennus-sali-a2096-sh11-12" TargetMode="External"/><Relationship Id="rId5" Type="http://schemas.openxmlformats.org/officeDocument/2006/relationships/hyperlink" Target="https://tilavaraus.helsinki.fi/fi/economicum/economicum-arkadiankatu-7/economicum-sh3-4" TargetMode="External"/><Relationship Id="rId10" Type="http://schemas.openxmlformats.org/officeDocument/2006/relationships/hyperlink" Target="https://tilavaraus.helsinki.fi/fi/meilahti" TargetMode="External"/><Relationship Id="rId4" Type="http://schemas.openxmlformats.org/officeDocument/2006/relationships/hyperlink" Target="https://tilavaraus.helsinki.fi/fi/siltavuorenpenger/minerva-siltavuorenpenger-5" TargetMode="External"/><Relationship Id="rId9" Type="http://schemas.openxmlformats.org/officeDocument/2006/relationships/hyperlink" Target="https://tilavaraus.helsinki.fi/fi/kumpula/physicum-gustaf-hallstromin-katu-2/physicum-sali-e20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aholmen.fi/" TargetMode="External"/><Relationship Id="rId2" Type="http://schemas.openxmlformats.org/officeDocument/2006/relationships/hyperlink" Target="https://venuu.fi/tilat/hotel-arthur-maen-sal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enuu.fi/tilat/suomenlinna-ruutikellari" TargetMode="External"/><Relationship Id="rId5" Type="http://schemas.openxmlformats.org/officeDocument/2006/relationships/hyperlink" Target="https://www.rantapuisto.fi/en/" TargetMode="External"/><Relationship Id="rId4" Type="http://schemas.openxmlformats.org/officeDocument/2006/relationships/hyperlink" Target="https://sofia.fi/en/hom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aholmen.fi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ofia.fi/en/home/" TargetMode="External"/><Relationship Id="rId4" Type="http://schemas.openxmlformats.org/officeDocument/2006/relationships/hyperlink" Target="https://www.rantapuisto.fi/en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restaurantwalhalla.com/en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www.suomenlinna.fi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loylyhelsinki.fi/en/front-page/" TargetMode="External"/><Relationship Id="rId4" Type="http://schemas.openxmlformats.org/officeDocument/2006/relationships/hyperlink" Target="https://www.ihalines.fi/languages/dinner-cruises/" TargetMode="Externa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XLS project meeting</a:t>
            </a:r>
            <a:br>
              <a:rPr lang="fi-FI" dirty="0" smtClean="0"/>
            </a:br>
            <a:r>
              <a:rPr lang="fi-FI" dirty="0" smtClean="0"/>
              <a:t>Helsinki 2019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/>
          <a:lstStyle/>
          <a:p>
            <a:r>
              <a:rPr lang="fi-FI" dirty="0" smtClean="0"/>
              <a:t>Monday 1st to Thursday 4th of July, 2019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9889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/>
          <a:lstStyle/>
          <a:p>
            <a:r>
              <a:rPr lang="fi-FI" dirty="0" smtClean="0"/>
              <a:t>Content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r>
              <a:rPr lang="fi-FI" sz="2400" dirty="0" smtClean="0"/>
              <a:t>Arriving to Helsinki</a:t>
            </a:r>
          </a:p>
          <a:p>
            <a:r>
              <a:rPr lang="fi-FI" sz="2400" dirty="0" smtClean="0"/>
              <a:t>Hotel</a:t>
            </a:r>
          </a:p>
          <a:p>
            <a:r>
              <a:rPr lang="fi-FI" sz="2400" dirty="0" smtClean="0"/>
              <a:t>Venues </a:t>
            </a:r>
          </a:p>
          <a:p>
            <a:r>
              <a:rPr lang="fi-FI" sz="2400" dirty="0" smtClean="0"/>
              <a:t>Visit-dinner</a:t>
            </a:r>
          </a:p>
          <a:p>
            <a:endParaRPr lang="fi-FI" dirty="0"/>
          </a:p>
        </p:txBody>
      </p:sp>
      <p:sp>
        <p:nvSpPr>
          <p:cNvPr id="5" name="AutoShape 2" descr="https://mmm.cern.ch/owa/14.3.439.0/themes/resources/clear1x1.gif"/>
          <p:cNvSpPr>
            <a:spLocks noChangeAspect="1" noChangeArrowheads="1"/>
          </p:cNvSpPr>
          <p:nvPr/>
        </p:nvSpPr>
        <p:spPr bwMode="auto">
          <a:xfrm>
            <a:off x="2314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2051" name="Picture 3" descr="C:\Users\jivainol\AppData\Local\Microsoft\Windows\Temporary Internet Files\Content.IE5\2W5XPVNN\Finl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00" y="160338"/>
            <a:ext cx="3335032" cy="328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ivainol\AppData\Local\Microsoft\Windows\Temporary Internet Files\Content.IE5\ZSZXOV54\Helsink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422782"/>
            <a:ext cx="4379376" cy="319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ivainol\AppData\Local\Microsoft\Windows\Temporary Internet Files\Content.IE5\21C3KHHG\Helsinki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00" y="3446660"/>
            <a:ext cx="3335032" cy="321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75856" y="5805264"/>
            <a:ext cx="64807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extBox 6"/>
          <p:cNvSpPr txBox="1"/>
          <p:nvPr/>
        </p:nvSpPr>
        <p:spPr>
          <a:xfrm>
            <a:off x="3174134" y="371703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Airport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2674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Arriving to Helsinki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sz="1800" dirty="0" smtClean="0"/>
              <a:t>Flight times to Helsinki: from Gva 3h+1, London 2h50+2, Barcelona 4h+1, Roma 3h20+1</a:t>
            </a:r>
          </a:p>
          <a:p>
            <a:pPr marL="457200" lvl="1" indent="0">
              <a:buNone/>
            </a:pPr>
            <a:r>
              <a:rPr lang="fi-FI" sz="1400" dirty="0" smtClean="0"/>
              <a:t>Random arrival times;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Geneva (6:20) via Munich 11:55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Geneva (7:20) via Amsterdam 13:10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London 12:25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Copenhagen 12:15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Barcelona (7:30) 12:35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Paris 11:30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Berlin 12:10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Stockholm 13:10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Frankfurt 13:15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Roma 15:40 (direct), 11:55 via Munich (6:00), 13:10 via Amsterdam (6:30)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smtClean="0"/>
              <a:t>Geneva 22:55 (only one daily direct flight to Helsinki, 11:00/19:00 from Gva, alternate days)</a:t>
            </a:r>
          </a:p>
          <a:p>
            <a:r>
              <a:rPr lang="fi-FI" sz="1800" dirty="0" smtClean="0"/>
              <a:t>Helsinki airport app. 15 km from Helsinki City Center</a:t>
            </a:r>
          </a:p>
          <a:p>
            <a:r>
              <a:rPr lang="fi-FI" sz="1800" dirty="0" smtClean="0"/>
              <a:t>Commuting train from airport to Helsinki every 10 mins. 30mins travel time, 5€ (4,20€ with mobile app.)</a:t>
            </a:r>
          </a:p>
          <a:p>
            <a:r>
              <a:rPr lang="fi-FI" sz="1800" dirty="0" smtClean="0"/>
              <a:t>Finnair City bus, every 20 mins, 6.90€, 25 mins travel time to railway station</a:t>
            </a:r>
          </a:p>
          <a:p>
            <a:r>
              <a:rPr lang="fi-FI" sz="1800" dirty="0" smtClean="0"/>
              <a:t>Taxi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167594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Hotel reservation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412776"/>
            <a:ext cx="8229600" cy="1512169"/>
          </a:xfrm>
        </p:spPr>
        <p:txBody>
          <a:bodyPr>
            <a:normAutofit fontScale="77500" lnSpcReduction="20000"/>
          </a:bodyPr>
          <a:lstStyle/>
          <a:p>
            <a:r>
              <a:rPr lang="fi-FI" sz="2300" dirty="0" smtClean="0"/>
              <a:t>Reservation done at Original Sokos Hotel Helsinki 1st to 4th of July, 2019</a:t>
            </a:r>
          </a:p>
          <a:p>
            <a:r>
              <a:rPr lang="fi-FI" sz="2300" dirty="0" smtClean="0">
                <a:hlinkClick r:id="rId2"/>
              </a:rPr>
              <a:t>https://www.sokoshotels.fi/en/helsinki/sokos-hotel-helsinki</a:t>
            </a:r>
            <a:r>
              <a:rPr lang="fi-FI" sz="2300" dirty="0" smtClean="0"/>
              <a:t> </a:t>
            </a:r>
          </a:p>
          <a:p>
            <a:pPr lvl="1"/>
            <a:r>
              <a:rPr lang="fi-FI" sz="2300" dirty="0" smtClean="0"/>
              <a:t>50 single rooms 128€/night (148€/double)</a:t>
            </a:r>
          </a:p>
          <a:p>
            <a:pPr lvl="2"/>
            <a:r>
              <a:rPr lang="fi-FI" sz="2300" dirty="0" smtClean="0"/>
              <a:t>Including:Breakfast, wifi, guest sauna</a:t>
            </a:r>
          </a:p>
          <a:p>
            <a:pPr lvl="2"/>
            <a:r>
              <a:rPr lang="fi-FI" sz="2300" dirty="0" smtClean="0"/>
              <a:t>City center, 200m to railway station (connections to airport)</a:t>
            </a:r>
          </a:p>
          <a:p>
            <a:pPr marL="0" indent="0" algn="ctr">
              <a:buNone/>
            </a:pPr>
            <a:endParaRPr lang="fi-FI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429" y="3356992"/>
            <a:ext cx="4832420" cy="330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56992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i-FI" b="1" dirty="0" smtClean="0"/>
              <a:t>Reservation conditions</a:t>
            </a:r>
          </a:p>
          <a:p>
            <a:pPr lvl="1"/>
            <a:r>
              <a:rPr lang="fi-FI" dirty="0" smtClean="0"/>
              <a:t>- 25</a:t>
            </a:r>
            <a:r>
              <a:rPr lang="fi-FI" dirty="0"/>
              <a:t>% unreserved rooms released on 3rd of May</a:t>
            </a:r>
          </a:p>
          <a:p>
            <a:pPr lvl="1"/>
            <a:r>
              <a:rPr lang="fi-FI" dirty="0" smtClean="0"/>
              <a:t>- 50</a:t>
            </a:r>
            <a:r>
              <a:rPr lang="fi-FI" dirty="0"/>
              <a:t>% unreserved rooms released on </a:t>
            </a:r>
            <a:r>
              <a:rPr lang="fi-FI" dirty="0" smtClean="0"/>
              <a:t>17th </a:t>
            </a:r>
            <a:r>
              <a:rPr lang="fi-FI" dirty="0"/>
              <a:t>of May</a:t>
            </a:r>
          </a:p>
          <a:p>
            <a:pPr lvl="1"/>
            <a:r>
              <a:rPr lang="fi-FI" dirty="0"/>
              <a:t>Automatic release on 31st of May at </a:t>
            </a:r>
            <a:r>
              <a:rPr lang="fi-FI" dirty="0" smtClean="0"/>
              <a:t>8am</a:t>
            </a:r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5212194" y="2987660"/>
            <a:ext cx="15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Railway station</a:t>
            </a:r>
            <a:endParaRPr lang="fi-FI" dirty="0"/>
          </a:p>
        </p:txBody>
      </p:sp>
      <p:sp>
        <p:nvSpPr>
          <p:cNvPr id="7" name="Down Arrow 6"/>
          <p:cNvSpPr/>
          <p:nvPr/>
        </p:nvSpPr>
        <p:spPr>
          <a:xfrm>
            <a:off x="5796136" y="3356992"/>
            <a:ext cx="360040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66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Meeting venue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i-FI" dirty="0" smtClean="0"/>
              <a:t>Preferably University city campus (university pricing)</a:t>
            </a:r>
          </a:p>
          <a:p>
            <a:pPr lvl="1"/>
            <a:r>
              <a:rPr lang="fi-FI" sz="2900" dirty="0" smtClean="0"/>
              <a:t>Limited opening hours in July, some buildings closed, some open only 9-15/16</a:t>
            </a:r>
          </a:p>
          <a:p>
            <a:pPr lvl="1"/>
            <a:r>
              <a:rPr lang="fi-FI" sz="2900" dirty="0" smtClean="0"/>
              <a:t>Forest house </a:t>
            </a:r>
          </a:p>
          <a:p>
            <a:pPr lvl="1"/>
            <a:r>
              <a:rPr lang="fi-FI" sz="2900" dirty="0" smtClean="0">
                <a:hlinkClick r:id="rId2"/>
              </a:rPr>
              <a:t>https://tilavaraus.helsinki.fi/fi/keskusta/metsatalo-unioninkatu-40</a:t>
            </a:r>
            <a:endParaRPr lang="fi-FI" sz="2900" dirty="0" smtClean="0"/>
          </a:p>
          <a:p>
            <a:pPr lvl="1"/>
            <a:r>
              <a:rPr lang="fi-FI" sz="2900" dirty="0" smtClean="0"/>
              <a:t>Porthania (mainly auditoriums)</a:t>
            </a:r>
          </a:p>
          <a:p>
            <a:pPr lvl="1"/>
            <a:r>
              <a:rPr lang="fi-FI" sz="2900" dirty="0" smtClean="0">
                <a:hlinkClick r:id="rId3"/>
              </a:rPr>
              <a:t>https://tilavaraus.helsinki.fi/fi/keskusta/porthania-yliopistonkatu-3</a:t>
            </a:r>
            <a:endParaRPr lang="fi-FI" sz="2900" dirty="0"/>
          </a:p>
          <a:p>
            <a:pPr lvl="1"/>
            <a:r>
              <a:rPr lang="fi-FI" sz="2900" b="1" dirty="0" smtClean="0"/>
              <a:t>Minerva building, Minerva square, 80 plcs, multipurpose venue</a:t>
            </a:r>
          </a:p>
          <a:p>
            <a:pPr lvl="1"/>
            <a:r>
              <a:rPr lang="fi-FI" sz="2900" dirty="0" smtClean="0">
                <a:hlinkClick r:id="rId4"/>
              </a:rPr>
              <a:t>https://tilavaraus.helsinki.fi/fi/siltavuorenpenger/minerva-siltavuorenpenger-5</a:t>
            </a:r>
            <a:endParaRPr lang="fi-FI" sz="2900" dirty="0" smtClean="0"/>
          </a:p>
          <a:p>
            <a:pPr lvl="1"/>
            <a:r>
              <a:rPr lang="fi-FI" sz="2900" b="1" dirty="0" smtClean="0"/>
              <a:t>Economicum, places for 52</a:t>
            </a:r>
          </a:p>
          <a:p>
            <a:pPr lvl="1"/>
            <a:r>
              <a:rPr lang="fi-FI" sz="2900" b="1" dirty="0" smtClean="0">
                <a:hlinkClick r:id="rId5"/>
              </a:rPr>
              <a:t>https://tilavaraus.helsinki.fi/fi/economicum/economicum-arkadiankatu-7/economicum-sh3-4</a:t>
            </a:r>
            <a:endParaRPr lang="fi-FI" sz="2900" b="1" dirty="0" smtClean="0"/>
          </a:p>
          <a:p>
            <a:pPr lvl="1"/>
            <a:r>
              <a:rPr lang="fi-FI" sz="2900" dirty="0" smtClean="0"/>
              <a:t>Viikki campus</a:t>
            </a:r>
            <a:endParaRPr lang="fi-FI" sz="2900" dirty="0" smtClean="0">
              <a:hlinkClick r:id="rId6"/>
            </a:endParaRPr>
          </a:p>
          <a:p>
            <a:pPr lvl="1"/>
            <a:r>
              <a:rPr lang="fi-FI" sz="2900" dirty="0" smtClean="0">
                <a:hlinkClick r:id="rId6"/>
              </a:rPr>
              <a:t>https://tilavaraus.helsinki.fi/fi/viikki/ee-rakennus-agnes-sjobergin-katu-2/ee-rakennus-sali-a2096-sh11-12</a:t>
            </a:r>
            <a:endParaRPr lang="fi-FI" sz="2900" dirty="0" smtClean="0"/>
          </a:p>
          <a:p>
            <a:pPr lvl="1"/>
            <a:r>
              <a:rPr lang="fi-FI" sz="2900" dirty="0" smtClean="0">
                <a:hlinkClick r:id="rId7"/>
              </a:rPr>
              <a:t>https://tilavaraus.helsinki.fi/fi/viikki/laboratoriorakennus-koetilantie-5</a:t>
            </a:r>
            <a:endParaRPr lang="fi-FI" sz="2900" dirty="0" smtClean="0"/>
          </a:p>
          <a:p>
            <a:pPr lvl="1"/>
            <a:r>
              <a:rPr lang="fi-FI" sz="2900" dirty="0" smtClean="0">
                <a:hlinkClick r:id="rId8"/>
              </a:rPr>
              <a:t>https://tilavaraus.helsinki.fi/fi/viikki/infokeskus-korona-viikinkaari-11</a:t>
            </a:r>
            <a:endParaRPr lang="fi-FI" sz="2900" dirty="0" smtClean="0"/>
          </a:p>
          <a:p>
            <a:pPr lvl="1"/>
            <a:r>
              <a:rPr lang="fi-FI" sz="2900" dirty="0" smtClean="0"/>
              <a:t>Kumpula campus, mainly  auditoriums</a:t>
            </a:r>
          </a:p>
          <a:p>
            <a:pPr lvl="1"/>
            <a:r>
              <a:rPr lang="fi-FI" sz="2900" dirty="0" smtClean="0">
                <a:hlinkClick r:id="rId9"/>
              </a:rPr>
              <a:t>https://tilavaraus.helsinki.fi/fi/kumpula/physicum-gustaf-hallstromin-katu-2/physicum-sali-e207</a:t>
            </a:r>
            <a:endParaRPr lang="fi-FI" sz="2900" dirty="0" smtClean="0"/>
          </a:p>
          <a:p>
            <a:pPr lvl="1"/>
            <a:r>
              <a:rPr lang="fi-FI" sz="2900" dirty="0" smtClean="0"/>
              <a:t>Meilahti campus, mainly auditoriums</a:t>
            </a:r>
          </a:p>
          <a:p>
            <a:pPr lvl="1"/>
            <a:r>
              <a:rPr lang="fi-FI" sz="2900" dirty="0" smtClean="0">
                <a:hlinkClick r:id="rId10"/>
              </a:rPr>
              <a:t>https://tilavaraus.helsinki.fi/fi/meilahti</a:t>
            </a:r>
            <a:endParaRPr lang="fi-FI" sz="2900" dirty="0" smtClean="0"/>
          </a:p>
          <a:p>
            <a:pPr lvl="1"/>
            <a:endParaRPr lang="fi-FI" sz="2900" dirty="0" smtClean="0"/>
          </a:p>
          <a:p>
            <a:pPr lvl="1"/>
            <a:endParaRPr lang="fi-FI" sz="2900" dirty="0" smtClean="0"/>
          </a:p>
          <a:p>
            <a:pPr lvl="1"/>
            <a:endParaRPr lang="fi-FI" sz="2900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6742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Meeting venue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Commercial alternatives</a:t>
            </a:r>
          </a:p>
          <a:p>
            <a:pPr>
              <a:buFontTx/>
              <a:buChar char="-"/>
            </a:pPr>
            <a:r>
              <a:rPr lang="fi-FI" dirty="0" smtClean="0"/>
              <a:t>hotels: Arthur City Center, meeting</a:t>
            </a:r>
          </a:p>
          <a:p>
            <a:pPr>
              <a:buFontTx/>
              <a:buChar char="-"/>
            </a:pPr>
            <a:r>
              <a:rPr lang="fi-FI" dirty="0" smtClean="0">
                <a:hlinkClick r:id="rId2"/>
              </a:rPr>
              <a:t>https://venuu.fi/tilat/hotel-arthur-maen-sali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Hanasaari, meeting+accomodation</a:t>
            </a:r>
          </a:p>
          <a:p>
            <a:pPr>
              <a:buFontTx/>
              <a:buChar char="-"/>
            </a:pPr>
            <a:r>
              <a:rPr lang="fi-FI" dirty="0" smtClean="0">
                <a:hlinkClick r:id="rId3"/>
              </a:rPr>
              <a:t>https://www.hanaholmen.fi/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Sofia, meeting+accomodation</a:t>
            </a:r>
          </a:p>
          <a:p>
            <a:pPr>
              <a:buFontTx/>
              <a:buChar char="-"/>
            </a:pPr>
            <a:r>
              <a:rPr lang="fi-FI" dirty="0" smtClean="0">
                <a:hlinkClick r:id="rId4"/>
              </a:rPr>
              <a:t>https://sofia.fi/en/home/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Hotel Rantapuisto, meeting+accomodation</a:t>
            </a:r>
          </a:p>
          <a:p>
            <a:pPr>
              <a:buFontTx/>
              <a:buChar char="-"/>
            </a:pPr>
            <a:r>
              <a:rPr lang="fi-FI" dirty="0" smtClean="0">
                <a:hlinkClick r:id="rId5"/>
              </a:rPr>
              <a:t>https://www.rantapuisto.fi/en/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Suomenlinna, ruutikellari, </a:t>
            </a:r>
            <a:r>
              <a:rPr lang="fi-FI" sz="2600" dirty="0" smtClean="0"/>
              <a:t>meeting</a:t>
            </a:r>
          </a:p>
          <a:p>
            <a:pPr>
              <a:buFontTx/>
              <a:buChar char="-"/>
            </a:pPr>
            <a:r>
              <a:rPr lang="fi-FI" dirty="0" smtClean="0">
                <a:hlinkClick r:id="rId6"/>
              </a:rPr>
              <a:t>https://venuu.fi/tilat/suomenlinna-ruutikellari</a:t>
            </a:r>
            <a:endParaRPr lang="fi-FI" dirty="0" smtClean="0"/>
          </a:p>
          <a:p>
            <a:pPr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263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Meeting hotels by the sea</a:t>
            </a:r>
            <a:endParaRPr lang="fi-FI" dirty="0"/>
          </a:p>
        </p:txBody>
      </p:sp>
      <p:pic>
        <p:nvPicPr>
          <p:cNvPr id="3074" name="Picture 2" descr="C:\Users\jivainol\AppData\Local\Microsoft\Windows\Temporary Internet Files\Content.IE5\2W5XPVNN\rantapuistohanasaarisof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5969"/>
            <a:ext cx="640930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0506" y="5661248"/>
            <a:ext cx="7691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hlinkClick r:id="rId3"/>
              </a:rPr>
              <a:t>Hanasaari</a:t>
            </a:r>
            <a:r>
              <a:rPr lang="fi-FI" dirty="0" smtClean="0"/>
              <a:t>, metro station app. 1,1 km, bus stop 400m</a:t>
            </a:r>
          </a:p>
          <a:p>
            <a:r>
              <a:rPr lang="fi-FI" dirty="0" smtClean="0">
                <a:hlinkClick r:id="rId4"/>
              </a:rPr>
              <a:t>Rantapuisto</a:t>
            </a:r>
            <a:r>
              <a:rPr lang="fi-FI" dirty="0" smtClean="0"/>
              <a:t>, metro station 1.7 km, bus stop 600 m</a:t>
            </a:r>
          </a:p>
          <a:p>
            <a:r>
              <a:rPr lang="fi-FI" dirty="0" smtClean="0">
                <a:hlinkClick r:id="rId5"/>
              </a:rPr>
              <a:t>Sofia</a:t>
            </a:r>
            <a:r>
              <a:rPr lang="fi-FI" dirty="0" smtClean="0"/>
              <a:t>, metro station 2.5 km, bus stop 0 m (36 mins from City Center Metro+bus) </a:t>
            </a:r>
          </a:p>
        </p:txBody>
      </p:sp>
    </p:spTree>
    <p:extLst>
      <p:ext uri="{BB962C8B-B14F-4D97-AF65-F5344CB8AC3E}">
        <p14:creationId xmlns:p14="http://schemas.microsoft.com/office/powerpoint/2010/main" val="353344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Visit+dinner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i-FI" sz="1600" dirty="0" smtClean="0"/>
              <a:t>Suomenlinna, Fortress in front of Helsinki</a:t>
            </a:r>
          </a:p>
          <a:p>
            <a:pPr lvl="1"/>
            <a:r>
              <a:rPr lang="fi-FI" sz="1600" dirty="0" smtClean="0">
                <a:hlinkClick r:id="rId2"/>
              </a:rPr>
              <a:t>https://www.suomenlinna.fi/en/</a:t>
            </a:r>
            <a:endParaRPr lang="fi-FI" sz="1600" dirty="0" smtClean="0"/>
          </a:p>
          <a:p>
            <a:pPr lvl="1"/>
            <a:r>
              <a:rPr lang="fi-FI" sz="1600" dirty="0" smtClean="0"/>
              <a:t>Ferry from market square 15 min.</a:t>
            </a:r>
          </a:p>
          <a:p>
            <a:pPr lvl="1"/>
            <a:r>
              <a:rPr lang="fi-FI" sz="1600" dirty="0" smtClean="0"/>
              <a:t>World heritage site</a:t>
            </a:r>
          </a:p>
          <a:p>
            <a:pPr lvl="1"/>
            <a:r>
              <a:rPr lang="fi-FI" sz="1600" dirty="0" smtClean="0"/>
              <a:t>Tour around 1-2 hours (guided tour 11€/p?)</a:t>
            </a:r>
          </a:p>
          <a:p>
            <a:pPr lvl="1"/>
            <a:r>
              <a:rPr lang="fi-FI" sz="1600" dirty="0" smtClean="0"/>
              <a:t>Dinner  at restaurant Walhalla </a:t>
            </a:r>
            <a:r>
              <a:rPr lang="fi-FI" sz="1600" dirty="0" smtClean="0">
                <a:hlinkClick r:id="rId3"/>
              </a:rPr>
              <a:t>http://www.restaurantwalhalla.com/en/</a:t>
            </a:r>
            <a:endParaRPr lang="fi-FI" sz="1600" dirty="0" smtClean="0"/>
          </a:p>
          <a:p>
            <a:pPr lvl="1"/>
            <a:r>
              <a:rPr lang="fi-FI" sz="1600" dirty="0" smtClean="0"/>
              <a:t>Other islands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sz="1600" dirty="0" smtClean="0"/>
              <a:t>Dinner sightseen cruise 2.5h, Helsinki by the sea+dinner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sz="1600" dirty="0" smtClean="0">
                <a:hlinkClick r:id="rId4"/>
              </a:rPr>
              <a:t>https://www.ihalines.fi/languages/dinner-cruises/</a:t>
            </a:r>
            <a:endParaRPr lang="fi-FI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fi-FI" sz="1600" dirty="0" smtClean="0"/>
              <a:t>Other venues (not for whole group or dinner)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sz="1600" dirty="0" smtClean="0"/>
              <a:t>Löyly, public sauna and restaurant </a:t>
            </a:r>
            <a:r>
              <a:rPr lang="fi-FI" sz="1600" dirty="0" smtClean="0">
                <a:hlinkClick r:id="rId5"/>
              </a:rPr>
              <a:t>http://www.loylyhelsinki.fi/en/front-page/</a:t>
            </a:r>
            <a:endParaRPr lang="fi-FI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i-FI" sz="1600" dirty="0" smtClean="0"/>
              <a:t>Allas sea pool+saunas at City Center </a:t>
            </a:r>
            <a:r>
              <a:rPr lang="fi-FI" sz="1600" dirty="0" smtClean="0">
                <a:hlinkClick r:id="rId5"/>
              </a:rPr>
              <a:t>http://www.loylyhelsinki.fi/en/front-page/</a:t>
            </a:r>
            <a:endParaRPr lang="fi-FI" sz="1600" dirty="0" smtClean="0"/>
          </a:p>
        </p:txBody>
      </p:sp>
      <p:pic>
        <p:nvPicPr>
          <p:cNvPr id="6146" name="Picture 2" descr="https://johku.com/suomenlinna/largefiles/5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121950"/>
            <a:ext cx="3086311" cy="173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884"/>
            <a:ext cx="2989067" cy="288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772" y="5127784"/>
            <a:ext cx="3131718" cy="175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490" y="5134856"/>
            <a:ext cx="2963510" cy="172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0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508</Words>
  <Application>Microsoft Office PowerPoint</Application>
  <PresentationFormat>On-screen Show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XLS project meeting Helsinki 2019</vt:lpstr>
      <vt:lpstr>Content</vt:lpstr>
      <vt:lpstr>Arriving to Helsinki</vt:lpstr>
      <vt:lpstr>Hotel reservation</vt:lpstr>
      <vt:lpstr>Meeting venue</vt:lpstr>
      <vt:lpstr>Meeting venue</vt:lpstr>
      <vt:lpstr>Meeting hotels by the sea</vt:lpstr>
      <vt:lpstr>Visit+dinner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XLS meeting Helsinki 2019</dc:title>
  <dc:creator>Jukka Väinölä</dc:creator>
  <cp:lastModifiedBy>Jukka Väinölä</cp:lastModifiedBy>
  <cp:revision>22</cp:revision>
  <dcterms:created xsi:type="dcterms:W3CDTF">2019-02-27T09:28:28Z</dcterms:created>
  <dcterms:modified xsi:type="dcterms:W3CDTF">2019-02-28T14:54:20Z</dcterms:modified>
</cp:coreProperties>
</file>