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1"/>
  </p:notesMasterIdLst>
  <p:sldIdLst>
    <p:sldId id="256" r:id="rId2"/>
    <p:sldId id="316" r:id="rId3"/>
    <p:sldId id="343" r:id="rId4"/>
    <p:sldId id="317" r:id="rId5"/>
    <p:sldId id="322" r:id="rId6"/>
    <p:sldId id="350" r:id="rId7"/>
    <p:sldId id="323" r:id="rId8"/>
    <p:sldId id="341" r:id="rId9"/>
    <p:sldId id="324" r:id="rId10"/>
    <p:sldId id="344" r:id="rId11"/>
    <p:sldId id="345" r:id="rId12"/>
    <p:sldId id="346" r:id="rId13"/>
    <p:sldId id="347" r:id="rId14"/>
    <p:sldId id="306" r:id="rId15"/>
    <p:sldId id="348" r:id="rId16"/>
    <p:sldId id="265" r:id="rId17"/>
    <p:sldId id="261" r:id="rId18"/>
    <p:sldId id="305" r:id="rId19"/>
    <p:sldId id="326" r:id="rId20"/>
    <p:sldId id="304" r:id="rId21"/>
    <p:sldId id="258" r:id="rId22"/>
    <p:sldId id="352" r:id="rId23"/>
    <p:sldId id="307" r:id="rId24"/>
    <p:sldId id="325" r:id="rId25"/>
    <p:sldId id="259" r:id="rId26"/>
    <p:sldId id="301" r:id="rId27"/>
    <p:sldId id="327" r:id="rId28"/>
    <p:sldId id="342" r:id="rId29"/>
    <p:sldId id="351" r:id="rId3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68"/>
    <p:restoredTop sz="93750"/>
  </p:normalViewPr>
  <p:slideViewPr>
    <p:cSldViewPr snapToGrid="0" snapToObjects="1">
      <p:cViewPr varScale="1">
        <p:scale>
          <a:sx n="114" d="100"/>
          <a:sy n="114" d="100"/>
        </p:scale>
        <p:origin x="16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E01CA-D11F-2E4D-9DFA-D6697933F0C0}" type="datetimeFigureOut">
              <a:t>2019/12/15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938F8-B5AA-F94A-93B7-B5354EB690FF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132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938F8-B5AA-F94A-93B7-B5354EB690FF}" type="slidenum">
              <a:rPr lang="en-US" altLang="ja-JP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790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938F8-B5AA-F94A-93B7-B5354EB690FF}" type="slidenum">
              <a:rPr lang="en-US" altLang="ja-JP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068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938F8-B5AA-F94A-93B7-B5354EB690FF}" type="slidenum">
              <a:rPr lang="en-US" altLang="ja-JP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847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9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768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276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1" name="本文レベル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ts val="2812"/>
              </a:lnSpc>
              <a:spcBef>
                <a:spcPts val="422"/>
              </a:spcBef>
              <a:spcAft>
                <a:spcPts val="422"/>
              </a:spcAft>
              <a:defRPr/>
            </a:lvl1pPr>
            <a:lvl2pPr marL="626172" indent="-280159">
              <a:lnSpc>
                <a:spcPts val="2812"/>
              </a:lnSpc>
              <a:spcBef>
                <a:spcPts val="422"/>
              </a:spcBef>
              <a:spcAft>
                <a:spcPts val="422"/>
              </a:spcAft>
              <a:tabLst/>
              <a:defRPr/>
            </a:lvl2pPr>
            <a:lvl3pPr marL="1012368" indent="-306947">
              <a:lnSpc>
                <a:spcPts val="2812"/>
              </a:lnSpc>
              <a:spcBef>
                <a:spcPts val="422"/>
              </a:spcBef>
              <a:spcAft>
                <a:spcPts val="422"/>
              </a:spcAft>
              <a:tabLst/>
              <a:defRPr/>
            </a:lvl3pPr>
            <a:lvl4pPr marL="1319314" indent="-280159">
              <a:lnSpc>
                <a:spcPts val="2812"/>
              </a:lnSpc>
              <a:spcBef>
                <a:spcPts val="422"/>
              </a:spcBef>
              <a:spcAft>
                <a:spcPts val="422"/>
              </a:spcAft>
              <a:tabLst/>
              <a:defRPr/>
            </a:lvl4pPr>
            <a:lvl5pPr marL="1718904" indent="-245558">
              <a:lnSpc>
                <a:spcPts val="2812"/>
              </a:lnSpc>
              <a:spcBef>
                <a:spcPts val="422"/>
              </a:spcBef>
              <a:spcAft>
                <a:spcPts val="422"/>
              </a:spcAft>
              <a:tabLst/>
              <a:defRPr/>
            </a:lvl5pPr>
          </a:lstStyle>
          <a:p>
            <a:r>
              <a:rPr dirty="0"/>
              <a:t>本文レベル1</a:t>
            </a:r>
          </a:p>
          <a:p>
            <a:pPr lvl="1"/>
            <a:r>
              <a:rPr dirty="0"/>
              <a:t>本文レベル2</a:t>
            </a:r>
          </a:p>
          <a:p>
            <a:pPr lvl="2"/>
            <a:r>
              <a:rPr dirty="0"/>
              <a:t>本文レベル3</a:t>
            </a:r>
          </a:p>
          <a:p>
            <a:pPr lvl="3"/>
            <a:r>
              <a:rPr dirty="0"/>
              <a:t>本文レベル4</a:t>
            </a:r>
          </a:p>
          <a:p>
            <a:pPr lvl="4"/>
            <a:r>
              <a:rPr dirty="0"/>
              <a:t>本文レベル5</a:t>
            </a:r>
          </a:p>
        </p:txBody>
      </p:sp>
      <p:sp>
        <p:nvSpPr>
          <p:cNvPr id="22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38438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ja-JP"/>
              <a:t>2019/12/15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T.Tsuboyama  (KEK)   HSTD12 at Hiroshima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55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196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01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545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400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13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91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337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267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7565" y="232605"/>
            <a:ext cx="8269357" cy="602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565" y="1007164"/>
            <a:ext cx="8269357" cy="552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528628"/>
            <a:ext cx="2057400" cy="192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528628"/>
            <a:ext cx="3086100" cy="192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528628"/>
            <a:ext cx="2057400" cy="192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4436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188D0E-1097-CE45-B282-4CFE48896D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" altLang="ja-JP" dirty="0"/>
              <a:t>Evaluation the first SOI pixel detector with 3D integration technology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2B9453A-007B-7346-8DF1-B6763D5FC3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482918"/>
          </a:xfrm>
        </p:spPr>
        <p:txBody>
          <a:bodyPr>
            <a:normAutofit/>
          </a:bodyPr>
          <a:lstStyle/>
          <a:p>
            <a:r>
              <a:rPr lang="en-US" altLang="ja-JP" dirty="0"/>
              <a:t>15 Dec 2019 </a:t>
            </a:r>
          </a:p>
          <a:p>
            <a:r>
              <a:rPr kumimoji="1" lang="en-US" altLang="ja-JP" dirty="0">
                <a:solidFill>
                  <a:schemeClr val="tx2"/>
                </a:solidFill>
              </a:rPr>
              <a:t>T. Tsuboyama (KEK)</a:t>
            </a:r>
          </a:p>
          <a:p>
            <a:r>
              <a:rPr lang="en" altLang="ja-JP" dirty="0">
                <a:solidFill>
                  <a:schemeClr val="tx2"/>
                </a:solidFill>
              </a:rPr>
              <a:t> </a:t>
            </a:r>
            <a:r>
              <a:rPr kumimoji="1" lang="en-US" altLang="ja-JP" dirty="0">
                <a:solidFill>
                  <a:schemeClr val="tx2"/>
                </a:solidFill>
              </a:rPr>
              <a:t>f</a:t>
            </a:r>
            <a:r>
              <a:rPr lang="en-US" altLang="ja-JP" dirty="0">
                <a:solidFill>
                  <a:schemeClr val="tx2"/>
                </a:solidFill>
              </a:rPr>
              <a:t>or the SOIPIX collaboration</a:t>
            </a:r>
            <a:endParaRPr kumimoji="1" lang="ja-JP" altLang="en-US">
              <a:solidFill>
                <a:schemeClr val="tx2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B67E0F4-10E5-E345-92E0-28ECEE49BA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25" y="23812"/>
            <a:ext cx="252412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25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121029-02F3-5446-8DAE-D9EE5FCA5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Formation </a:t>
            </a:r>
            <a:r>
              <a:rPr lang="en-US" altLang="ja-JP" dirty="0"/>
              <a:t>of metal micro bumps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3D248D-E5C9-3C40-8125-D0EE75A61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5" y="1449659"/>
            <a:ext cx="8269357" cy="5078968"/>
          </a:xfrm>
        </p:spPr>
        <p:txBody>
          <a:bodyPr/>
          <a:lstStyle/>
          <a:p>
            <a:r>
              <a:rPr kumimoji="1" lang="en-US" altLang="ja-JP" dirty="0"/>
              <a:t>The early development was done by using indium bumps.</a:t>
            </a:r>
          </a:p>
          <a:p>
            <a:r>
              <a:rPr lang="en-US" altLang="ja-JP" dirty="0"/>
              <a:t>The bumps were made with </a:t>
            </a:r>
            <a:r>
              <a:rPr lang="en-US" altLang="ja-JP" dirty="0" err="1"/>
              <a:t>photolithographics</a:t>
            </a:r>
            <a:r>
              <a:rPr lang="en-US" altLang="ja-JP" dirty="0"/>
              <a:t> method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332184-FA3B-874E-B88C-B1780A1D0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DAEB6A-6B93-CA43-A6DE-FFAECD7F7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3A09EA7-EA1B-C34D-8201-A86DFB9CC767}"/>
              </a:ext>
            </a:extLst>
          </p:cNvPr>
          <p:cNvSpPr txBox="1"/>
          <p:nvPr/>
        </p:nvSpPr>
        <p:spPr>
          <a:xfrm flipH="1">
            <a:off x="2285999" y="834888"/>
            <a:ext cx="6380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 </a:t>
            </a:r>
            <a:r>
              <a:rPr lang="en-US" altLang="ja-JP" dirty="0"/>
              <a:t>stacking is performed in </a:t>
            </a:r>
            <a:r>
              <a:rPr kumimoji="1" lang="en-US" altLang="ja-JP" dirty="0"/>
              <a:t>Tohoku </a:t>
            </a:r>
            <a:r>
              <a:rPr lang="en-US" altLang="ja-JP" dirty="0" err="1"/>
              <a:t>M</a:t>
            </a:r>
            <a:r>
              <a:rPr kumimoji="1" lang="en-US" altLang="ja-JP" dirty="0" err="1"/>
              <a:t>icrotech</a:t>
            </a:r>
            <a:r>
              <a:rPr kumimoji="1" lang="en-US" altLang="ja-JP" dirty="0"/>
              <a:t> (T-micro) </a:t>
            </a:r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E3458FE-F05F-8841-9A1C-FA31C77C9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6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8084" y="2541342"/>
            <a:ext cx="4025900" cy="28956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280FCAB-4DC2-2B4B-B86F-F5500D8D09BF}"/>
              </a:ext>
            </a:extLst>
          </p:cNvPr>
          <p:cNvSpPr txBox="1"/>
          <p:nvPr/>
        </p:nvSpPr>
        <p:spPr>
          <a:xfrm>
            <a:off x="2141034" y="5436942"/>
            <a:ext cx="1419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Zycube</a:t>
            </a:r>
            <a:r>
              <a:rPr lang="en-US" altLang="ja-JP" dirty="0"/>
              <a:t> </a:t>
            </a:r>
            <a:r>
              <a:rPr kumimoji="1" lang="en-US" altLang="ja-JP" dirty="0"/>
              <a:t>2008 </a:t>
            </a:r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9C5A2C60-BCD0-1048-8FA6-465E8DF4FA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7000" contrast="66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001059" y="2541342"/>
            <a:ext cx="3962399" cy="2895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76FB9355-9F0E-BC4C-9484-60AD9D486C0F}"/>
                  </a:ext>
                </a:extLst>
              </p:cNvPr>
              <p:cNvSpPr txBox="1"/>
              <p:nvPr/>
            </p:nvSpPr>
            <p:spPr>
              <a:xfrm>
                <a:off x="3794078" y="-735631"/>
                <a:ext cx="6814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kumimoji="1" lang="en-US" altLang="ja-JP" dirty="0"/>
                  <a:t>m</a:t>
                </a:r>
                <a:endParaRPr kumimoji="1" lang="ja-JP" altLang="en-US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76FB9355-9F0E-BC4C-9484-60AD9D486C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4078" y="-735631"/>
                <a:ext cx="681405" cy="369332"/>
              </a:xfrm>
              <a:prstGeom prst="rect">
                <a:avLst/>
              </a:prstGeom>
              <a:blipFill>
                <a:blip r:embed="rId4"/>
                <a:stretch>
                  <a:fillRect t="-6667" r="-7407" b="-2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827971A7-2FB3-864A-83A7-06623CF1610B}"/>
                  </a:ext>
                </a:extLst>
              </p:cNvPr>
              <p:cNvSpPr txBox="1"/>
              <p:nvPr/>
            </p:nvSpPr>
            <p:spPr>
              <a:xfrm>
                <a:off x="6115050" y="2726008"/>
                <a:ext cx="6814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kumimoji="1" lang="en-US" altLang="ja-JP" dirty="0"/>
                  <a:t>m</a:t>
                </a:r>
                <a:endParaRPr kumimoji="1" lang="ja-JP" altLang="en-US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827971A7-2FB3-864A-83A7-06623CF16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050" y="2726008"/>
                <a:ext cx="681405" cy="369332"/>
              </a:xfrm>
              <a:prstGeom prst="rect">
                <a:avLst/>
              </a:prstGeom>
              <a:blipFill>
                <a:blip r:embed="rId5"/>
                <a:stretch>
                  <a:fillRect t="-6667" r="-5556" b="-2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EDFDB81B-8B2B-BA44-B830-35BFFB387746}"/>
                  </a:ext>
                </a:extLst>
              </p:cNvPr>
              <p:cNvSpPr txBox="1"/>
              <p:nvPr/>
            </p:nvSpPr>
            <p:spPr>
              <a:xfrm>
                <a:off x="5476459" y="3456516"/>
                <a:ext cx="6814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kumimoji="1" lang="en-US" altLang="ja-JP" dirty="0"/>
                  <a:t>m</a:t>
                </a:r>
                <a:endParaRPr kumimoji="1" lang="ja-JP" altLang="en-US"/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EDFDB81B-8B2B-BA44-B830-35BFFB387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459" y="3456516"/>
                <a:ext cx="681405" cy="369332"/>
              </a:xfrm>
              <a:prstGeom prst="rect">
                <a:avLst/>
              </a:prstGeom>
              <a:blipFill>
                <a:blip r:embed="rId6"/>
                <a:stretch>
                  <a:fillRect t="-3333" r="-5455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061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4" descr="φ3右_右下×4ｋ.jpg">
            <a:extLst>
              <a:ext uri="{FF2B5EF4-FFF2-40B4-BE49-F238E27FC236}">
                <a16:creationId xmlns:a16="http://schemas.microsoft.com/office/drawing/2014/main" id="{A7EAFCA4-8FBA-8F4D-BF3F-5D9F7E5747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50"/>
          <a:stretch/>
        </p:blipFill>
        <p:spPr bwMode="auto">
          <a:xfrm>
            <a:off x="0" y="-122828"/>
            <a:ext cx="10888446" cy="649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D054F744-3AC2-4F41-B2F9-9CB9501A1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Au cone bumps</a:t>
            </a:r>
            <a:endParaRPr kumimoji="1" lang="ja-JP" altLang="en-US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2B0E5F54-1A89-954D-BA04-7C80425409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7565" y="1007165"/>
                <a:ext cx="8882913" cy="1137455"/>
              </a:xfrm>
            </p:spPr>
            <p:txBody>
              <a:bodyPr/>
              <a:lstStyle/>
              <a:p>
                <a:r>
                  <a:rPr lang="en-US" altLang="ja-JP" dirty="0">
                    <a:solidFill>
                      <a:schemeClr val="bg1"/>
                    </a:solidFill>
                  </a:rPr>
                  <a:t>Piling up gold </a:t>
                </a:r>
                <a:r>
                  <a:rPr lang="en-US" altLang="ja-JP" dirty="0" err="1">
                    <a:solidFill>
                      <a:schemeClr val="bg1"/>
                    </a:solidFill>
                  </a:rPr>
                  <a:t>nano</a:t>
                </a:r>
                <a:r>
                  <a:rPr lang="en-US" altLang="ja-JP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ja-JP" dirty="0">
                    <a:solidFill>
                      <a:schemeClr val="bg1"/>
                    </a:solidFill>
                  </a:rPr>
                  <a:t>particles on the under-bump-metal.</a:t>
                </a:r>
              </a:p>
              <a:p>
                <a:r>
                  <a:rPr lang="en-US" altLang="ja-JP" dirty="0">
                    <a:solidFill>
                      <a:schemeClr val="bg1"/>
                    </a:solidFill>
                  </a:rPr>
                  <a:t>Dimensions:  3 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nor/>
                      </m:rPr>
                      <a:rPr lang="en-US" altLang="ja-JP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kumimoji="1" lang="en-US" altLang="ja-JP" dirty="0">
                    <a:solidFill>
                      <a:schemeClr val="bg1"/>
                    </a:solidFill>
                  </a:rPr>
                  <a:t> in diameter, </a:t>
                </a:r>
                <a:r>
                  <a:rPr lang="en-US" altLang="ja-JP" dirty="0">
                    <a:solidFill>
                      <a:schemeClr val="bg1"/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nor/>
                      </m:rPr>
                      <a:rPr lang="en-US" altLang="ja-JP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kumimoji="1" lang="en-US" altLang="ja-JP" dirty="0">
                    <a:solidFill>
                      <a:schemeClr val="bg1"/>
                    </a:solidFill>
                  </a:rPr>
                  <a:t> </a:t>
                </a:r>
                <a:r>
                  <a:rPr lang="en-US" altLang="ja-JP" dirty="0">
                    <a:solidFill>
                      <a:schemeClr val="bg1"/>
                    </a:solidFill>
                  </a:rPr>
                  <a:t>in height and 6 </a:t>
                </a:r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nor/>
                      </m:rPr>
                      <a:rPr lang="en-US" altLang="ja-JP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kumimoji="1" lang="en-US" altLang="ja-JP" dirty="0">
                    <a:solidFill>
                      <a:schemeClr val="bg1"/>
                    </a:solidFill>
                  </a:rPr>
                  <a:t> spacing.</a:t>
                </a:r>
                <a:endParaRPr kumimoji="1" lang="ja-JP" altLang="en-US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2B0E5F54-1A89-954D-BA04-7C80425409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7565" y="1007165"/>
                <a:ext cx="8882913" cy="1137455"/>
              </a:xfrm>
              <a:blipFill>
                <a:blip r:embed="rId3"/>
                <a:stretch>
                  <a:fillRect l="-856" t="-54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C65DFE-20F3-0443-B899-2E6E96DDC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FAB944-4307-CE44-8C86-1381AFDA4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C2DC456-8E42-DF4E-B18F-F1EE3CF5F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2210" y="2688610"/>
            <a:ext cx="4668268" cy="343977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143363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86693-8942-9B4D-BCBF-2C3AD5E17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Formation of gold cone bumps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CA5E88-705A-2849-BD0C-66AAFB20F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15" y="4984025"/>
            <a:ext cx="8148307" cy="1544602"/>
          </a:xfrm>
        </p:spPr>
        <p:txBody>
          <a:bodyPr/>
          <a:lstStyle/>
          <a:p>
            <a:r>
              <a:rPr lang="en-US" altLang="ja-JP" dirty="0"/>
              <a:t>Pros and cons of the gold cone bump method.</a:t>
            </a:r>
          </a:p>
          <a:p>
            <a:r>
              <a:rPr lang="en-US" altLang="ja-JP" dirty="0"/>
              <a:t>Pros:  High efficiency and low resistivity.</a:t>
            </a:r>
          </a:p>
          <a:p>
            <a:r>
              <a:rPr lang="en-US" altLang="ja-JP" dirty="0"/>
              <a:t>Cons: Spraying gold particles takes long time.</a:t>
            </a:r>
          </a:p>
          <a:p>
            <a:pPr marL="0" indent="0">
              <a:buNone/>
            </a:pP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5FB1B7-0058-B74E-BEE5-FA6277265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E7D47B-C36B-3C40-AC81-6D6B91820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A7A1BD59-A779-2945-A537-7B3E60FD67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41"/>
          <a:stretch/>
        </p:blipFill>
        <p:spPr>
          <a:xfrm>
            <a:off x="1094282" y="834888"/>
            <a:ext cx="7108021" cy="414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980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6AF4E9-A65C-2942-A8E8-736A47ECB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Micro gold cylinder bump bonding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99433B-FA85-9F40-ADCF-3883F8964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/>
          </a:p>
          <a:p>
            <a:r>
              <a:rPr lang="en-US" altLang="ja-JP" dirty="0"/>
              <a:t>Gold cylindrical bump method is introduced to solve</a:t>
            </a:r>
          </a:p>
          <a:p>
            <a:r>
              <a:rPr lang="en-US" altLang="ja-JP" dirty="0"/>
              <a:t>Process time: </a:t>
            </a:r>
            <a:r>
              <a:rPr lang="en-US" altLang="ja-JP" dirty="0">
                <a:sym typeface="Wingdings" pitchFamily="2" charset="2"/>
              </a:rPr>
              <a:t>Sputtering</a:t>
            </a:r>
          </a:p>
          <a:p>
            <a:r>
              <a:rPr lang="en-US" altLang="ja-JP" dirty="0">
                <a:sym typeface="Wingdings" pitchFamily="2" charset="2"/>
              </a:rPr>
              <a:t>Reduction of the contact stress: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07249A-D7B2-BE46-B91D-5FE6340E4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5021E2-C63C-5744-8DC6-5A884857D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404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240EFFD-A65C-4F42-A5B5-5B1B067CDF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4652"/>
            <a:ext cx="6250078" cy="417395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98CD73B-F2F7-4E41-AF51-C98E9553C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Formation of m</a:t>
            </a:r>
            <a:r>
              <a:rPr kumimoji="1" lang="en-US" altLang="ja-JP"/>
              <a:t>icro gold cylinders</a:t>
            </a:r>
            <a:endParaRPr kumimoji="1" lang="ja-JP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495399-318A-374C-9EEE-290F14F7A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A85FEB3-CE50-D244-A188-98CD1DEF4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746DB67-BC76-B148-BDFF-D21C6C9DC1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5938743" y="1519874"/>
            <a:ext cx="2895272" cy="2270061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3CA0156-3706-D14C-B70E-FA65F9250972}"/>
              </a:ext>
            </a:extLst>
          </p:cNvPr>
          <p:cNvSpPr txBox="1"/>
          <p:nvPr/>
        </p:nvSpPr>
        <p:spPr>
          <a:xfrm>
            <a:off x="266169" y="6528628"/>
            <a:ext cx="50618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We collaborate with </a:t>
            </a:r>
            <a:r>
              <a:rPr lang="en-US" altLang="ja-JP" sz="1350" u="sng" dirty="0"/>
              <a:t>Tohoku </a:t>
            </a:r>
            <a:r>
              <a:rPr lang="en-US" altLang="ja-JP" sz="1350" u="sng" dirty="0" err="1"/>
              <a:t>Microtec</a:t>
            </a:r>
            <a:endParaRPr lang="ja-JP" altLang="en-US" sz="1350" u="sng"/>
          </a:p>
        </p:txBody>
      </p:sp>
      <p:pic>
        <p:nvPicPr>
          <p:cNvPr id="11" name="図 1">
            <a:extLst>
              <a:ext uri="{FF2B5EF4-FFF2-40B4-BE49-F238E27FC236}">
                <a16:creationId xmlns:a16="http://schemas.microsoft.com/office/drawing/2014/main" id="{D1BE1B6C-2A35-9D4A-971D-0E4DD17CD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2776" y="5095673"/>
            <a:ext cx="2640839" cy="143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8FB1DDE-A54B-344F-A839-5C36E8216F38}"/>
              </a:ext>
            </a:extLst>
          </p:cNvPr>
          <p:cNvSpPr txBox="1"/>
          <p:nvPr/>
        </p:nvSpPr>
        <p:spPr>
          <a:xfrm>
            <a:off x="266169" y="4768610"/>
            <a:ext cx="2808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Gold cylinders after combined 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336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F7F6EDD5-1ABC-804D-ADDF-EED4FF94E7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 l="15976" t="10664" r="9570" b="2037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EF7A9A0-F1E3-9A4B-BF31-450335ECD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Results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15AAB9-AE7E-9E4A-9E3B-3C2A6A254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Bonding pressure:  0.05 N / bump </a:t>
            </a:r>
            <a:r>
              <a:rPr kumimoji="1" lang="en-US" altLang="ja-JP" dirty="0">
                <a:sym typeface="Wingdings" pitchFamily="2" charset="2"/>
              </a:rPr>
              <a:t> 0.003 N/bump</a:t>
            </a:r>
          </a:p>
          <a:p>
            <a:r>
              <a:rPr lang="en-US" altLang="ja-JP" dirty="0">
                <a:sym typeface="Wingdings" pitchFamily="2" charset="2"/>
              </a:rPr>
              <a:t>Even the  silicon – </a:t>
            </a:r>
            <a:r>
              <a:rPr lang="en-US" altLang="ja-JP" dirty="0" err="1">
                <a:sym typeface="Wingdings" pitchFamily="2" charset="2"/>
              </a:rPr>
              <a:t>CdTe</a:t>
            </a:r>
            <a:r>
              <a:rPr lang="en-US" altLang="ja-JP" dirty="0">
                <a:sym typeface="Wingdings" pitchFamily="2" charset="2"/>
              </a:rPr>
              <a:t> bonding became possible</a:t>
            </a:r>
          </a:p>
          <a:p>
            <a:r>
              <a:rPr lang="en-US" altLang="ja-JP" dirty="0">
                <a:sym typeface="Wingdings" pitchFamily="2" charset="2"/>
              </a:rPr>
              <a:t>The low resistivity is kept </a:t>
            </a:r>
            <a:endParaRPr kumimoji="1" lang="en-US" altLang="ja-JP" dirty="0">
              <a:sym typeface="Wingdings" pitchFamily="2" charset="2"/>
            </a:endParaRPr>
          </a:p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C7DE42-D889-8441-8223-E640802E0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4E79E6-3C70-0F47-B5CB-9FAC66042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27A5B719-68B8-3842-914E-AA52D2469920}"/>
              </a:ext>
            </a:extLst>
          </p:cNvPr>
          <p:cNvGrpSpPr/>
          <p:nvPr/>
        </p:nvGrpSpPr>
        <p:grpSpPr>
          <a:xfrm>
            <a:off x="5291968" y="4643030"/>
            <a:ext cx="3575713" cy="1753314"/>
            <a:chOff x="5308979" y="2579427"/>
            <a:chExt cx="3575713" cy="1753314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0DC7EFE0-D6EF-E34D-8E0B-170E19C990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1690" t="26232" r="18150" b="27869"/>
            <a:stretch/>
          </p:blipFill>
          <p:spPr>
            <a:xfrm>
              <a:off x="5308979" y="2579428"/>
              <a:ext cx="3575713" cy="1719617"/>
            </a:xfrm>
            <a:prstGeom prst="rect">
              <a:avLst/>
            </a:prstGeom>
          </p:spPr>
        </p:pic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3E4BB85-748F-224C-BFCE-5A0D87416012}"/>
                </a:ext>
              </a:extLst>
            </p:cNvPr>
            <p:cNvSpPr txBox="1"/>
            <p:nvPr/>
          </p:nvSpPr>
          <p:spPr>
            <a:xfrm>
              <a:off x="6447940" y="3963409"/>
              <a:ext cx="12977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Silicon ROIC</a:t>
              </a:r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0816E56-AEAD-8045-9E43-A62131D70829}"/>
                </a:ext>
              </a:extLst>
            </p:cNvPr>
            <p:cNvSpPr txBox="1"/>
            <p:nvPr/>
          </p:nvSpPr>
          <p:spPr>
            <a:xfrm>
              <a:off x="6442489" y="2579427"/>
              <a:ext cx="13086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>
                  <a:solidFill>
                    <a:schemeClr val="bg1"/>
                  </a:solidFill>
                </a:rPr>
                <a:t>CdTe</a:t>
              </a:r>
              <a:r>
                <a:rPr kumimoji="1" lang="en-US" altLang="ja-JP" dirty="0">
                  <a:solidFill>
                    <a:schemeClr val="bg1"/>
                  </a:solidFill>
                </a:rPr>
                <a:t> sensor</a:t>
              </a:r>
              <a:endParaRPr kumimoji="1" lang="ja-JP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9" name="図 18">
            <a:extLst>
              <a:ext uri="{FF2B5EF4-FFF2-40B4-BE49-F238E27FC236}">
                <a16:creationId xmlns:a16="http://schemas.microsoft.com/office/drawing/2014/main" id="{70FD6467-B885-9745-9E19-693BA85143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09" y="3390798"/>
            <a:ext cx="4813300" cy="333067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81591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599"/>
          <p:cNvGrpSpPr>
            <a:grpSpLocks/>
          </p:cNvGrpSpPr>
          <p:nvPr/>
        </p:nvGrpSpPr>
        <p:grpSpPr bwMode="auto">
          <a:xfrm>
            <a:off x="5847432" y="1626629"/>
            <a:ext cx="2004163" cy="700264"/>
            <a:chOff x="2396128" y="4042551"/>
            <a:chExt cx="3659789" cy="816140"/>
          </a:xfrm>
        </p:grpSpPr>
        <p:sp>
          <p:nvSpPr>
            <p:cNvPr id="29" name="Rectangle 243"/>
            <p:cNvSpPr>
              <a:spLocks noChangeArrowheads="1"/>
            </p:cNvSpPr>
            <p:nvPr/>
          </p:nvSpPr>
          <p:spPr bwMode="auto">
            <a:xfrm>
              <a:off x="2396128" y="4048116"/>
              <a:ext cx="3659789" cy="421529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0" name="Rectangle 244"/>
            <p:cNvSpPr>
              <a:spLocks noChangeArrowheads="1"/>
            </p:cNvSpPr>
            <p:nvPr/>
          </p:nvSpPr>
          <p:spPr bwMode="auto">
            <a:xfrm>
              <a:off x="2396128" y="4461298"/>
              <a:ext cx="3659789" cy="94601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1" name="Rectangle 245"/>
            <p:cNvSpPr>
              <a:spLocks noChangeArrowheads="1"/>
            </p:cNvSpPr>
            <p:nvPr/>
          </p:nvSpPr>
          <p:spPr bwMode="auto">
            <a:xfrm flipV="1">
              <a:off x="2396128" y="4557289"/>
              <a:ext cx="3659789" cy="28380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2" name="Rectangle 247"/>
            <p:cNvSpPr>
              <a:spLocks noChangeArrowheads="1"/>
            </p:cNvSpPr>
            <p:nvPr/>
          </p:nvSpPr>
          <p:spPr bwMode="auto">
            <a:xfrm>
              <a:off x="2662057" y="4048116"/>
              <a:ext cx="15259" cy="51056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3" name="Rectangle 251"/>
            <p:cNvSpPr>
              <a:spLocks noChangeArrowheads="1"/>
            </p:cNvSpPr>
            <p:nvPr/>
          </p:nvSpPr>
          <p:spPr bwMode="auto">
            <a:xfrm>
              <a:off x="2570507" y="4351394"/>
              <a:ext cx="390175" cy="20868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4" name="Rectangle 252"/>
            <p:cNvSpPr>
              <a:spLocks noChangeArrowheads="1"/>
            </p:cNvSpPr>
            <p:nvPr/>
          </p:nvSpPr>
          <p:spPr bwMode="auto">
            <a:xfrm>
              <a:off x="3640762" y="4292964"/>
              <a:ext cx="19617" cy="16833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5" name="Rectangle 253"/>
            <p:cNvSpPr>
              <a:spLocks noChangeArrowheads="1"/>
            </p:cNvSpPr>
            <p:nvPr/>
          </p:nvSpPr>
          <p:spPr bwMode="auto">
            <a:xfrm>
              <a:off x="3139421" y="4366697"/>
              <a:ext cx="17438" cy="19198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6" name="Rectangle 257"/>
            <p:cNvSpPr>
              <a:spLocks noChangeArrowheads="1"/>
            </p:cNvSpPr>
            <p:nvPr/>
          </p:nvSpPr>
          <p:spPr bwMode="auto">
            <a:xfrm>
              <a:off x="3093646" y="4351394"/>
              <a:ext cx="632125" cy="1669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7" name="Rectangle 259"/>
            <p:cNvSpPr>
              <a:spLocks noChangeArrowheads="1"/>
            </p:cNvSpPr>
            <p:nvPr/>
          </p:nvSpPr>
          <p:spPr bwMode="auto">
            <a:xfrm>
              <a:off x="4126844" y="4351394"/>
              <a:ext cx="196177" cy="1808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8" name="Rectangle 262"/>
            <p:cNvSpPr>
              <a:spLocks noChangeArrowheads="1"/>
            </p:cNvSpPr>
            <p:nvPr/>
          </p:nvSpPr>
          <p:spPr bwMode="auto">
            <a:xfrm>
              <a:off x="4054913" y="4247056"/>
              <a:ext cx="32695" cy="473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9" name="Rectangle 263"/>
            <p:cNvSpPr>
              <a:spLocks noChangeArrowheads="1"/>
            </p:cNvSpPr>
            <p:nvPr/>
          </p:nvSpPr>
          <p:spPr bwMode="auto">
            <a:xfrm>
              <a:off x="4418929" y="4170540"/>
              <a:ext cx="37056" cy="13355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" name="Rectangle 270"/>
            <p:cNvSpPr>
              <a:spLocks noChangeArrowheads="1"/>
            </p:cNvSpPr>
            <p:nvPr/>
          </p:nvSpPr>
          <p:spPr bwMode="auto">
            <a:xfrm>
              <a:off x="4560613" y="4430692"/>
              <a:ext cx="98088" cy="3060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" name="Arc 271"/>
            <p:cNvSpPr>
              <a:spLocks/>
            </p:cNvSpPr>
            <p:nvPr/>
          </p:nvSpPr>
          <p:spPr bwMode="auto">
            <a:xfrm flipV="1">
              <a:off x="4560613" y="4430692"/>
              <a:ext cx="37055" cy="12520"/>
            </a:xfrm>
            <a:custGeom>
              <a:avLst/>
              <a:gdLst>
                <a:gd name="T0" fmla="*/ 0 w 21600"/>
                <a:gd name="T1" fmla="*/ 0 h 21600"/>
                <a:gd name="T2" fmla="*/ 98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2" name="Arc 272"/>
            <p:cNvSpPr>
              <a:spLocks/>
            </p:cNvSpPr>
            <p:nvPr/>
          </p:nvSpPr>
          <p:spPr bwMode="auto">
            <a:xfrm flipH="1" flipV="1">
              <a:off x="4621646" y="4430692"/>
              <a:ext cx="34876" cy="12520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3" name="Rectangle 291"/>
            <p:cNvSpPr>
              <a:spLocks noChangeArrowheads="1"/>
            </p:cNvSpPr>
            <p:nvPr/>
          </p:nvSpPr>
          <p:spPr bwMode="auto">
            <a:xfrm>
              <a:off x="4554073" y="4413998"/>
              <a:ext cx="102449" cy="834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" name="Rectangle 317"/>
            <p:cNvSpPr>
              <a:spLocks noChangeArrowheads="1"/>
            </p:cNvSpPr>
            <p:nvPr/>
          </p:nvSpPr>
          <p:spPr bwMode="auto">
            <a:xfrm>
              <a:off x="4390593" y="4432083"/>
              <a:ext cx="98088" cy="2921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" name="Arc 318"/>
            <p:cNvSpPr>
              <a:spLocks/>
            </p:cNvSpPr>
            <p:nvPr/>
          </p:nvSpPr>
          <p:spPr bwMode="auto">
            <a:xfrm flipV="1">
              <a:off x="4390593" y="4432083"/>
              <a:ext cx="37055" cy="13912"/>
            </a:xfrm>
            <a:custGeom>
              <a:avLst/>
              <a:gdLst>
                <a:gd name="T0" fmla="*/ 0 w 21600"/>
                <a:gd name="T1" fmla="*/ 0 h 21600"/>
                <a:gd name="T2" fmla="*/ 1266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6" name="Arc 319"/>
            <p:cNvSpPr>
              <a:spLocks/>
            </p:cNvSpPr>
            <p:nvPr/>
          </p:nvSpPr>
          <p:spPr bwMode="auto">
            <a:xfrm flipH="1" flipV="1">
              <a:off x="4451626" y="4432083"/>
              <a:ext cx="34876" cy="13912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7" name="Rectangle 320"/>
            <p:cNvSpPr>
              <a:spLocks noChangeArrowheads="1"/>
            </p:cNvSpPr>
            <p:nvPr/>
          </p:nvSpPr>
          <p:spPr bwMode="auto">
            <a:xfrm>
              <a:off x="4388413" y="4415388"/>
              <a:ext cx="98089" cy="973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8" name="Rectangle 329"/>
            <p:cNvSpPr>
              <a:spLocks noChangeArrowheads="1"/>
            </p:cNvSpPr>
            <p:nvPr/>
          </p:nvSpPr>
          <p:spPr bwMode="auto">
            <a:xfrm>
              <a:off x="2760146" y="4298529"/>
              <a:ext cx="17438" cy="5564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9" name="Rectangle 330"/>
            <p:cNvSpPr>
              <a:spLocks noChangeArrowheads="1"/>
            </p:cNvSpPr>
            <p:nvPr/>
          </p:nvSpPr>
          <p:spPr bwMode="auto">
            <a:xfrm>
              <a:off x="2877852" y="4295747"/>
              <a:ext cx="17438" cy="5703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0" name="Rectangle 331"/>
            <p:cNvSpPr>
              <a:spLocks noChangeArrowheads="1"/>
            </p:cNvSpPr>
            <p:nvPr/>
          </p:nvSpPr>
          <p:spPr bwMode="auto">
            <a:xfrm>
              <a:off x="3435866" y="4441821"/>
              <a:ext cx="900233" cy="1947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1" name="Rectangle 333"/>
            <p:cNvSpPr>
              <a:spLocks noChangeArrowheads="1"/>
            </p:cNvSpPr>
            <p:nvPr/>
          </p:nvSpPr>
          <p:spPr bwMode="auto">
            <a:xfrm>
              <a:off x="3775906" y="4180279"/>
              <a:ext cx="17438" cy="473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" name="Rectangle 336"/>
            <p:cNvSpPr>
              <a:spLocks noChangeArrowheads="1"/>
            </p:cNvSpPr>
            <p:nvPr/>
          </p:nvSpPr>
          <p:spPr bwMode="auto">
            <a:xfrm>
              <a:off x="4187877" y="4368088"/>
              <a:ext cx="15259" cy="7373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" name="Rectangle 296"/>
            <p:cNvSpPr>
              <a:spLocks noChangeArrowheads="1"/>
            </p:cNvSpPr>
            <p:nvPr/>
          </p:nvSpPr>
          <p:spPr bwMode="auto">
            <a:xfrm>
              <a:off x="5410713" y="4427910"/>
              <a:ext cx="98088" cy="3060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" name="Arc 297"/>
            <p:cNvSpPr>
              <a:spLocks/>
            </p:cNvSpPr>
            <p:nvPr/>
          </p:nvSpPr>
          <p:spPr bwMode="auto">
            <a:xfrm flipV="1">
              <a:off x="5410713" y="4427910"/>
              <a:ext cx="32695" cy="1530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5" name="Arc 298"/>
            <p:cNvSpPr>
              <a:spLocks/>
            </p:cNvSpPr>
            <p:nvPr/>
          </p:nvSpPr>
          <p:spPr bwMode="auto">
            <a:xfrm flipH="1" flipV="1">
              <a:off x="5471746" y="4427910"/>
              <a:ext cx="32695" cy="1530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692" name="Group 299"/>
            <p:cNvGrpSpPr>
              <a:grpSpLocks/>
            </p:cNvGrpSpPr>
            <p:nvPr/>
          </p:nvGrpSpPr>
          <p:grpSpPr bwMode="auto">
            <a:xfrm>
              <a:off x="5624585" y="4429182"/>
              <a:ext cx="99866" cy="30106"/>
              <a:chOff x="2132" y="1457"/>
              <a:chExt cx="113" cy="45"/>
            </a:xfrm>
          </p:grpSpPr>
          <p:sp>
            <p:nvSpPr>
              <p:cNvPr id="116" name="Rectangle 300"/>
              <p:cNvSpPr>
                <a:spLocks noChangeArrowheads="1"/>
              </p:cNvSpPr>
              <p:nvPr/>
            </p:nvSpPr>
            <p:spPr bwMode="auto">
              <a:xfrm>
                <a:off x="2132" y="1459"/>
                <a:ext cx="113" cy="46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7" name="Arc 301"/>
              <p:cNvSpPr>
                <a:spLocks/>
              </p:cNvSpPr>
              <p:nvPr/>
            </p:nvSpPr>
            <p:spPr bwMode="auto">
              <a:xfrm flipV="1">
                <a:off x="2132" y="1459"/>
                <a:ext cx="42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18" name="Arc 302"/>
              <p:cNvSpPr>
                <a:spLocks/>
              </p:cNvSpPr>
              <p:nvPr/>
            </p:nvSpPr>
            <p:spPr bwMode="auto">
              <a:xfrm flipH="1" flipV="1">
                <a:off x="2201" y="1459"/>
                <a:ext cx="39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57" name="Rectangle 303"/>
            <p:cNvSpPr>
              <a:spLocks noChangeArrowheads="1"/>
            </p:cNvSpPr>
            <p:nvPr/>
          </p:nvSpPr>
          <p:spPr bwMode="auto">
            <a:xfrm>
              <a:off x="5441230" y="4178887"/>
              <a:ext cx="19617" cy="18363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" name="Rectangle 304"/>
            <p:cNvSpPr>
              <a:spLocks noChangeArrowheads="1"/>
            </p:cNvSpPr>
            <p:nvPr/>
          </p:nvSpPr>
          <p:spPr bwMode="auto">
            <a:xfrm>
              <a:off x="5430330" y="4361133"/>
              <a:ext cx="17438" cy="5843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9" name="Rectangle 305"/>
            <p:cNvSpPr>
              <a:spLocks noChangeArrowheads="1"/>
            </p:cNvSpPr>
            <p:nvPr/>
          </p:nvSpPr>
          <p:spPr bwMode="auto">
            <a:xfrm>
              <a:off x="5659204" y="4351394"/>
              <a:ext cx="15258" cy="7373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0" name="Rectangle 309"/>
            <p:cNvSpPr>
              <a:spLocks noChangeArrowheads="1"/>
            </p:cNvSpPr>
            <p:nvPr/>
          </p:nvSpPr>
          <p:spPr bwMode="auto">
            <a:xfrm>
              <a:off x="5404173" y="4224797"/>
              <a:ext cx="115527" cy="2086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1" name="Rectangle 310"/>
            <p:cNvSpPr>
              <a:spLocks noChangeArrowheads="1"/>
            </p:cNvSpPr>
            <p:nvPr/>
          </p:nvSpPr>
          <p:spPr bwMode="auto">
            <a:xfrm>
              <a:off x="5404173" y="4286009"/>
              <a:ext cx="115527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2" name="Rectangle 311"/>
            <p:cNvSpPr>
              <a:spLocks noChangeArrowheads="1"/>
            </p:cNvSpPr>
            <p:nvPr/>
          </p:nvSpPr>
          <p:spPr bwMode="auto">
            <a:xfrm>
              <a:off x="5397635" y="4348612"/>
              <a:ext cx="331321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3" name="Rectangle 312"/>
            <p:cNvSpPr>
              <a:spLocks noChangeArrowheads="1"/>
            </p:cNvSpPr>
            <p:nvPr/>
          </p:nvSpPr>
          <p:spPr bwMode="auto">
            <a:xfrm>
              <a:off x="5406354" y="4413998"/>
              <a:ext cx="102447" cy="834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" name="Rectangle 313"/>
            <p:cNvSpPr>
              <a:spLocks noChangeArrowheads="1"/>
            </p:cNvSpPr>
            <p:nvPr/>
          </p:nvSpPr>
          <p:spPr bwMode="auto">
            <a:xfrm>
              <a:off x="5619968" y="4415388"/>
              <a:ext cx="102447" cy="973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" name="Rectangle 340"/>
            <p:cNvSpPr>
              <a:spLocks noChangeArrowheads="1"/>
            </p:cNvSpPr>
            <p:nvPr/>
          </p:nvSpPr>
          <p:spPr bwMode="auto">
            <a:xfrm>
              <a:off x="5600350" y="4233144"/>
              <a:ext cx="17438" cy="5703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" name="Rectangle 338"/>
            <p:cNvSpPr>
              <a:spLocks noChangeArrowheads="1"/>
            </p:cNvSpPr>
            <p:nvPr/>
          </p:nvSpPr>
          <p:spPr bwMode="auto">
            <a:xfrm>
              <a:off x="5569834" y="4224797"/>
              <a:ext cx="98089" cy="18085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" name="Rectangle 339"/>
            <p:cNvSpPr>
              <a:spLocks noChangeArrowheads="1"/>
            </p:cNvSpPr>
            <p:nvPr/>
          </p:nvSpPr>
          <p:spPr bwMode="auto">
            <a:xfrm>
              <a:off x="5569834" y="4286009"/>
              <a:ext cx="115527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" name="Rectangle 343"/>
            <p:cNvSpPr>
              <a:spLocks noChangeArrowheads="1"/>
            </p:cNvSpPr>
            <p:nvPr/>
          </p:nvSpPr>
          <p:spPr bwMode="auto">
            <a:xfrm>
              <a:off x="4796026" y="4430692"/>
              <a:ext cx="100268" cy="3060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" name="Arc 344"/>
            <p:cNvSpPr>
              <a:spLocks/>
            </p:cNvSpPr>
            <p:nvPr/>
          </p:nvSpPr>
          <p:spPr bwMode="auto">
            <a:xfrm flipV="1">
              <a:off x="4796026" y="4430692"/>
              <a:ext cx="37055" cy="1530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0" name="Arc 345"/>
            <p:cNvSpPr>
              <a:spLocks/>
            </p:cNvSpPr>
            <p:nvPr/>
          </p:nvSpPr>
          <p:spPr bwMode="auto">
            <a:xfrm flipH="1" flipV="1">
              <a:off x="4857058" y="4430692"/>
              <a:ext cx="37055" cy="1530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707" name="Group 346"/>
            <p:cNvGrpSpPr>
              <a:grpSpLocks/>
            </p:cNvGrpSpPr>
            <p:nvPr/>
          </p:nvGrpSpPr>
          <p:grpSpPr bwMode="auto">
            <a:xfrm>
              <a:off x="5011810" y="4430769"/>
              <a:ext cx="99866" cy="30106"/>
              <a:chOff x="2132" y="1457"/>
              <a:chExt cx="113" cy="45"/>
            </a:xfrm>
          </p:grpSpPr>
          <p:sp>
            <p:nvSpPr>
              <p:cNvPr id="113" name="Rectangle 347"/>
              <p:cNvSpPr>
                <a:spLocks noChangeArrowheads="1"/>
              </p:cNvSpPr>
              <p:nvPr/>
            </p:nvSpPr>
            <p:spPr bwMode="auto">
              <a:xfrm>
                <a:off x="2132" y="1459"/>
                <a:ext cx="113" cy="44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4" name="Arc 348"/>
              <p:cNvSpPr>
                <a:spLocks/>
              </p:cNvSpPr>
              <p:nvPr/>
            </p:nvSpPr>
            <p:spPr bwMode="auto">
              <a:xfrm flipV="1">
                <a:off x="2132" y="1459"/>
                <a:ext cx="44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15" name="Arc 349"/>
              <p:cNvSpPr>
                <a:spLocks/>
              </p:cNvSpPr>
              <p:nvPr/>
            </p:nvSpPr>
            <p:spPr bwMode="auto">
              <a:xfrm flipH="1" flipV="1">
                <a:off x="2201" y="1459"/>
                <a:ext cx="39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72" name="Rectangle 350"/>
            <p:cNvSpPr>
              <a:spLocks noChangeArrowheads="1"/>
            </p:cNvSpPr>
            <p:nvPr/>
          </p:nvSpPr>
          <p:spPr bwMode="auto">
            <a:xfrm>
              <a:off x="4828721" y="4180279"/>
              <a:ext cx="17438" cy="18363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3" name="Rectangle 351"/>
            <p:cNvSpPr>
              <a:spLocks noChangeArrowheads="1"/>
            </p:cNvSpPr>
            <p:nvPr/>
          </p:nvSpPr>
          <p:spPr bwMode="auto">
            <a:xfrm>
              <a:off x="4820002" y="4361133"/>
              <a:ext cx="15259" cy="5982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4" name="Rectangle 352"/>
            <p:cNvSpPr>
              <a:spLocks noChangeArrowheads="1"/>
            </p:cNvSpPr>
            <p:nvPr/>
          </p:nvSpPr>
          <p:spPr bwMode="auto">
            <a:xfrm>
              <a:off x="5046695" y="4352786"/>
              <a:ext cx="17438" cy="7234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5" name="Rectangle 353"/>
            <p:cNvSpPr>
              <a:spLocks noChangeArrowheads="1"/>
            </p:cNvSpPr>
            <p:nvPr/>
          </p:nvSpPr>
          <p:spPr bwMode="auto">
            <a:xfrm>
              <a:off x="4791666" y="4226187"/>
              <a:ext cx="115526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6" name="Rectangle 354"/>
            <p:cNvSpPr>
              <a:spLocks noChangeArrowheads="1"/>
            </p:cNvSpPr>
            <p:nvPr/>
          </p:nvSpPr>
          <p:spPr bwMode="auto">
            <a:xfrm>
              <a:off x="4789486" y="4288791"/>
              <a:ext cx="117706" cy="18085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7" name="Rectangle 355"/>
            <p:cNvSpPr>
              <a:spLocks noChangeArrowheads="1"/>
            </p:cNvSpPr>
            <p:nvPr/>
          </p:nvSpPr>
          <p:spPr bwMode="auto">
            <a:xfrm>
              <a:off x="4785126" y="4351394"/>
              <a:ext cx="333501" cy="1808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8" name="Rectangle 356"/>
            <p:cNvSpPr>
              <a:spLocks noChangeArrowheads="1"/>
            </p:cNvSpPr>
            <p:nvPr/>
          </p:nvSpPr>
          <p:spPr bwMode="auto">
            <a:xfrm>
              <a:off x="4796026" y="4415388"/>
              <a:ext cx="98088" cy="973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9" name="Rectangle 357"/>
            <p:cNvSpPr>
              <a:spLocks noChangeArrowheads="1"/>
            </p:cNvSpPr>
            <p:nvPr/>
          </p:nvSpPr>
          <p:spPr bwMode="auto">
            <a:xfrm>
              <a:off x="5009640" y="4416780"/>
              <a:ext cx="98088" cy="834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0" name="Rectangle 358"/>
            <p:cNvSpPr>
              <a:spLocks noChangeArrowheads="1"/>
            </p:cNvSpPr>
            <p:nvPr/>
          </p:nvSpPr>
          <p:spPr bwMode="auto">
            <a:xfrm>
              <a:off x="4987843" y="4235926"/>
              <a:ext cx="17438" cy="5703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1" name="Rectangle 359"/>
            <p:cNvSpPr>
              <a:spLocks noChangeArrowheads="1"/>
            </p:cNvSpPr>
            <p:nvPr/>
          </p:nvSpPr>
          <p:spPr bwMode="auto">
            <a:xfrm>
              <a:off x="4957327" y="4226187"/>
              <a:ext cx="100268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2" name="Rectangle 360"/>
            <p:cNvSpPr>
              <a:spLocks noChangeArrowheads="1"/>
            </p:cNvSpPr>
            <p:nvPr/>
          </p:nvSpPr>
          <p:spPr bwMode="auto">
            <a:xfrm>
              <a:off x="4955146" y="4288791"/>
              <a:ext cx="115527" cy="18085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3" name="Text Box 2025"/>
            <p:cNvSpPr txBox="1">
              <a:spLocks noChangeArrowheads="1"/>
            </p:cNvSpPr>
            <p:nvPr/>
          </p:nvSpPr>
          <p:spPr bwMode="auto">
            <a:xfrm>
              <a:off x="2834257" y="4589287"/>
              <a:ext cx="524560" cy="269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r>
                <a:rPr lang="en-US" altLang="ja-JP" sz="902" b="0" dirty="0"/>
                <a:t>Si</a:t>
              </a:r>
            </a:p>
          </p:txBody>
        </p:sp>
        <p:sp>
          <p:nvSpPr>
            <p:cNvPr id="84" name="Rectangle 253"/>
            <p:cNvSpPr>
              <a:spLocks noChangeArrowheads="1"/>
            </p:cNvSpPr>
            <p:nvPr/>
          </p:nvSpPr>
          <p:spPr bwMode="auto">
            <a:xfrm>
              <a:off x="3315979" y="4048116"/>
              <a:ext cx="17438" cy="19059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5" name="Rectangle 253"/>
            <p:cNvSpPr>
              <a:spLocks noChangeArrowheads="1"/>
            </p:cNvSpPr>
            <p:nvPr/>
          </p:nvSpPr>
          <p:spPr bwMode="auto">
            <a:xfrm>
              <a:off x="4054913" y="4042551"/>
              <a:ext cx="17438" cy="19337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6" name="Rectangle 253"/>
            <p:cNvSpPr>
              <a:spLocks noChangeArrowheads="1"/>
            </p:cNvSpPr>
            <p:nvPr/>
          </p:nvSpPr>
          <p:spPr bwMode="auto">
            <a:xfrm>
              <a:off x="4421110" y="4043943"/>
              <a:ext cx="17438" cy="19198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7" name="Rectangle 253"/>
            <p:cNvSpPr>
              <a:spLocks noChangeArrowheads="1"/>
            </p:cNvSpPr>
            <p:nvPr/>
          </p:nvSpPr>
          <p:spPr bwMode="auto">
            <a:xfrm>
              <a:off x="3601527" y="4106545"/>
              <a:ext cx="21797" cy="19198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8" name="Rectangle 253"/>
            <p:cNvSpPr>
              <a:spLocks noChangeArrowheads="1"/>
            </p:cNvSpPr>
            <p:nvPr/>
          </p:nvSpPr>
          <p:spPr bwMode="auto">
            <a:xfrm flipH="1">
              <a:off x="4826542" y="4048116"/>
              <a:ext cx="15258" cy="12938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9" name="Rectangle 253"/>
            <p:cNvSpPr>
              <a:spLocks noChangeArrowheads="1"/>
            </p:cNvSpPr>
            <p:nvPr/>
          </p:nvSpPr>
          <p:spPr bwMode="auto">
            <a:xfrm flipH="1">
              <a:off x="5478284" y="4048116"/>
              <a:ext cx="19618" cy="12938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726" name="グループ化 663"/>
            <p:cNvGrpSpPr>
              <a:grpSpLocks/>
            </p:cNvGrpSpPr>
            <p:nvPr/>
          </p:nvGrpSpPr>
          <p:grpSpPr bwMode="auto">
            <a:xfrm>
              <a:off x="2577550" y="4157663"/>
              <a:ext cx="3021013" cy="31750"/>
              <a:chOff x="2577550" y="4157663"/>
              <a:chExt cx="3021013" cy="31750"/>
            </a:xfrm>
          </p:grpSpPr>
          <p:sp>
            <p:nvSpPr>
              <p:cNvPr id="106" name="Rectangle 249"/>
              <p:cNvSpPr>
                <a:spLocks noChangeArrowheads="1"/>
              </p:cNvSpPr>
              <p:nvPr/>
            </p:nvSpPr>
            <p:spPr bwMode="auto">
              <a:xfrm>
                <a:off x="2574867" y="4166367"/>
                <a:ext cx="198357" cy="1808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7" name="Rectangle 258"/>
              <p:cNvSpPr>
                <a:spLocks noChangeArrowheads="1"/>
              </p:cNvSpPr>
              <p:nvPr/>
            </p:nvSpPr>
            <p:spPr bwMode="auto">
              <a:xfrm>
                <a:off x="3523056" y="4166367"/>
                <a:ext cx="387994" cy="25042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8" name="Rectangle 268"/>
              <p:cNvSpPr>
                <a:spLocks noChangeArrowheads="1"/>
              </p:cNvSpPr>
              <p:nvPr/>
            </p:nvSpPr>
            <p:spPr bwMode="auto">
              <a:xfrm>
                <a:off x="4329561" y="4166367"/>
                <a:ext cx="200536" cy="2504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9" name="Rectangle 269"/>
              <p:cNvSpPr>
                <a:spLocks noChangeArrowheads="1"/>
              </p:cNvSpPr>
              <p:nvPr/>
            </p:nvSpPr>
            <p:spPr bwMode="auto">
              <a:xfrm>
                <a:off x="3952465" y="4166367"/>
                <a:ext cx="196177" cy="2504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0" name="Rectangle 268"/>
              <p:cNvSpPr>
                <a:spLocks noChangeArrowheads="1"/>
              </p:cNvSpPr>
              <p:nvPr/>
            </p:nvSpPr>
            <p:spPr bwMode="auto">
              <a:xfrm>
                <a:off x="4748072" y="4163584"/>
                <a:ext cx="200536" cy="2504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1" name="Rectangle 268"/>
              <p:cNvSpPr>
                <a:spLocks noChangeArrowheads="1"/>
              </p:cNvSpPr>
              <p:nvPr/>
            </p:nvSpPr>
            <p:spPr bwMode="auto">
              <a:xfrm>
                <a:off x="5395455" y="4163584"/>
                <a:ext cx="200536" cy="2782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2" name="Rectangle 249"/>
              <p:cNvSpPr>
                <a:spLocks noChangeArrowheads="1"/>
              </p:cNvSpPr>
              <p:nvPr/>
            </p:nvSpPr>
            <p:spPr bwMode="auto">
              <a:xfrm>
                <a:off x="3235330" y="4158020"/>
                <a:ext cx="196177" cy="2643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2727" name="グループ化 664"/>
            <p:cNvGrpSpPr>
              <a:grpSpLocks/>
            </p:cNvGrpSpPr>
            <p:nvPr/>
          </p:nvGrpSpPr>
          <p:grpSpPr bwMode="auto">
            <a:xfrm>
              <a:off x="2569600" y="4100513"/>
              <a:ext cx="3021013" cy="28800"/>
              <a:chOff x="2577550" y="4100513"/>
              <a:chExt cx="3021013" cy="38100"/>
            </a:xfrm>
          </p:grpSpPr>
          <p:sp>
            <p:nvSpPr>
              <p:cNvPr id="99" name="Rectangle 248"/>
              <p:cNvSpPr>
                <a:spLocks noChangeArrowheads="1"/>
              </p:cNvSpPr>
              <p:nvPr/>
            </p:nvSpPr>
            <p:spPr bwMode="auto">
              <a:xfrm>
                <a:off x="2578458" y="4101132"/>
                <a:ext cx="200536" cy="3680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0" name="Rectangle 254"/>
              <p:cNvSpPr>
                <a:spLocks noChangeArrowheads="1"/>
              </p:cNvSpPr>
              <p:nvPr/>
            </p:nvSpPr>
            <p:spPr bwMode="auto">
              <a:xfrm>
                <a:off x="3190966" y="4101132"/>
                <a:ext cx="268108" cy="3496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1" name="Rectangle 267"/>
              <p:cNvSpPr>
                <a:spLocks noChangeArrowheads="1"/>
              </p:cNvSpPr>
              <p:nvPr/>
            </p:nvSpPr>
            <p:spPr bwMode="auto">
              <a:xfrm>
                <a:off x="4330971" y="4101132"/>
                <a:ext cx="200536" cy="3680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2" name="Rectangle 308"/>
              <p:cNvSpPr>
                <a:spLocks noChangeArrowheads="1"/>
              </p:cNvSpPr>
              <p:nvPr/>
            </p:nvSpPr>
            <p:spPr bwMode="auto">
              <a:xfrm>
                <a:off x="5399045" y="4101132"/>
                <a:ext cx="200536" cy="3496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3" name="Rectangle 285"/>
              <p:cNvSpPr>
                <a:spLocks noChangeArrowheads="1"/>
              </p:cNvSpPr>
              <p:nvPr/>
            </p:nvSpPr>
            <p:spPr bwMode="auto">
              <a:xfrm>
                <a:off x="4742943" y="4101132"/>
                <a:ext cx="200536" cy="3680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4" name="Rectangle 254"/>
              <p:cNvSpPr>
                <a:spLocks noChangeArrowheads="1"/>
              </p:cNvSpPr>
              <p:nvPr/>
            </p:nvSpPr>
            <p:spPr bwMode="auto">
              <a:xfrm>
                <a:off x="3607296" y="4101132"/>
                <a:ext cx="268109" cy="3680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5" name="Rectangle 267"/>
              <p:cNvSpPr>
                <a:spLocks noChangeArrowheads="1"/>
              </p:cNvSpPr>
              <p:nvPr/>
            </p:nvSpPr>
            <p:spPr bwMode="auto">
              <a:xfrm>
                <a:off x="3960415" y="4101132"/>
                <a:ext cx="200536" cy="3680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92" name="Rectangle 249"/>
            <p:cNvSpPr>
              <a:spLocks noChangeArrowheads="1"/>
            </p:cNvSpPr>
            <p:nvPr/>
          </p:nvSpPr>
          <p:spPr bwMode="auto">
            <a:xfrm>
              <a:off x="2583586" y="4226187"/>
              <a:ext cx="196177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3" name="Rectangle 258"/>
            <p:cNvSpPr>
              <a:spLocks noChangeArrowheads="1"/>
            </p:cNvSpPr>
            <p:nvPr/>
          </p:nvSpPr>
          <p:spPr bwMode="auto">
            <a:xfrm>
              <a:off x="3756288" y="4231752"/>
              <a:ext cx="385815" cy="16694"/>
            </a:xfrm>
            <a:prstGeom prst="rect">
              <a:avLst/>
            </a:prstGeom>
            <a:solidFill>
              <a:srgbClr val="C0C0C0">
                <a:alpha val="89803"/>
              </a:srgb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4" name="Rectangle 249"/>
            <p:cNvSpPr>
              <a:spLocks noChangeArrowheads="1"/>
            </p:cNvSpPr>
            <p:nvPr/>
          </p:nvSpPr>
          <p:spPr bwMode="auto">
            <a:xfrm>
              <a:off x="3211352" y="4217840"/>
              <a:ext cx="200536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731" name="グループ化 668"/>
            <p:cNvGrpSpPr>
              <a:grpSpLocks/>
            </p:cNvGrpSpPr>
            <p:nvPr/>
          </p:nvGrpSpPr>
          <p:grpSpPr bwMode="auto">
            <a:xfrm>
              <a:off x="2575963" y="4286250"/>
              <a:ext cx="1978025" cy="23813"/>
              <a:chOff x="2575963" y="4286250"/>
              <a:chExt cx="1978025" cy="23813"/>
            </a:xfrm>
          </p:grpSpPr>
          <p:sp>
            <p:nvSpPr>
              <p:cNvPr id="96" name="Rectangle 250"/>
              <p:cNvSpPr>
                <a:spLocks noChangeArrowheads="1"/>
              </p:cNvSpPr>
              <p:nvPr/>
            </p:nvSpPr>
            <p:spPr bwMode="auto">
              <a:xfrm>
                <a:off x="2577048" y="4286009"/>
                <a:ext cx="481723" cy="2504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97" name="Rectangle 255"/>
              <p:cNvSpPr>
                <a:spLocks noChangeArrowheads="1"/>
              </p:cNvSpPr>
              <p:nvPr/>
            </p:nvSpPr>
            <p:spPr bwMode="auto">
              <a:xfrm>
                <a:off x="3427148" y="4286009"/>
                <a:ext cx="300805" cy="2504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98" name="Rectangle 266"/>
              <p:cNvSpPr>
                <a:spLocks noChangeArrowheads="1"/>
              </p:cNvSpPr>
              <p:nvPr/>
            </p:nvSpPr>
            <p:spPr bwMode="auto">
              <a:xfrm>
                <a:off x="3952465" y="4286009"/>
                <a:ext cx="601609" cy="2086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</p:grpSp>
      <p:grpSp>
        <p:nvGrpSpPr>
          <p:cNvPr id="2051" name="グループ化 6"/>
          <p:cNvGrpSpPr>
            <a:grpSpLocks/>
          </p:cNvGrpSpPr>
          <p:nvPr/>
        </p:nvGrpSpPr>
        <p:grpSpPr bwMode="auto">
          <a:xfrm>
            <a:off x="3616472" y="1621853"/>
            <a:ext cx="2000582" cy="712201"/>
            <a:chOff x="2396437" y="1108540"/>
            <a:chExt cx="3661497" cy="895262"/>
          </a:xfrm>
        </p:grpSpPr>
        <p:sp>
          <p:nvSpPr>
            <p:cNvPr id="147" name="Rectangle 4"/>
            <p:cNvSpPr>
              <a:spLocks noChangeArrowheads="1"/>
            </p:cNvSpPr>
            <p:nvPr/>
          </p:nvSpPr>
          <p:spPr bwMode="auto">
            <a:xfrm>
              <a:off x="2396437" y="1111541"/>
              <a:ext cx="3661497" cy="58218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48" name="Rectangle 5"/>
            <p:cNvSpPr>
              <a:spLocks noChangeArrowheads="1"/>
            </p:cNvSpPr>
            <p:nvPr/>
          </p:nvSpPr>
          <p:spPr bwMode="auto">
            <a:xfrm>
              <a:off x="2396437" y="1587193"/>
              <a:ext cx="3661497" cy="94530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49" name="Rectangle 6"/>
            <p:cNvSpPr>
              <a:spLocks noChangeArrowheads="1"/>
            </p:cNvSpPr>
            <p:nvPr/>
          </p:nvSpPr>
          <p:spPr bwMode="auto">
            <a:xfrm>
              <a:off x="2396437" y="1678721"/>
              <a:ext cx="3661497" cy="28509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0" name="AutoShape 12"/>
            <p:cNvSpPr>
              <a:spLocks noChangeArrowheads="1"/>
            </p:cNvSpPr>
            <p:nvPr/>
          </p:nvSpPr>
          <p:spPr bwMode="auto">
            <a:xfrm>
              <a:off x="2621457" y="1678721"/>
              <a:ext cx="100495" cy="2851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51" name="Rectangle 13"/>
            <p:cNvSpPr>
              <a:spLocks noChangeArrowheads="1"/>
            </p:cNvSpPr>
            <p:nvPr/>
          </p:nvSpPr>
          <p:spPr bwMode="auto">
            <a:xfrm>
              <a:off x="2660781" y="1110041"/>
              <a:ext cx="17477" cy="56718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2" name="Rectangle 10"/>
            <p:cNvSpPr>
              <a:spLocks noChangeArrowheads="1"/>
            </p:cNvSpPr>
            <p:nvPr/>
          </p:nvSpPr>
          <p:spPr bwMode="auto">
            <a:xfrm>
              <a:off x="2575579" y="1411636"/>
              <a:ext cx="198804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3" name="Rectangle 20"/>
            <p:cNvSpPr>
              <a:spLocks noChangeArrowheads="1"/>
            </p:cNvSpPr>
            <p:nvPr/>
          </p:nvSpPr>
          <p:spPr bwMode="auto">
            <a:xfrm>
              <a:off x="3654804" y="1261589"/>
              <a:ext cx="17477" cy="41713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4" name="Rectangle 21"/>
            <p:cNvSpPr>
              <a:spLocks noChangeArrowheads="1"/>
            </p:cNvSpPr>
            <p:nvPr/>
          </p:nvSpPr>
          <p:spPr bwMode="auto">
            <a:xfrm>
              <a:off x="3368612" y="1491162"/>
              <a:ext cx="17477" cy="1905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5" name="Rectangle 16"/>
            <p:cNvSpPr>
              <a:spLocks noChangeArrowheads="1"/>
            </p:cNvSpPr>
            <p:nvPr/>
          </p:nvSpPr>
          <p:spPr bwMode="auto">
            <a:xfrm>
              <a:off x="3595817" y="1411636"/>
              <a:ext cx="133265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6" name="Rectangle 58"/>
            <p:cNvSpPr>
              <a:spLocks noChangeArrowheads="1"/>
            </p:cNvSpPr>
            <p:nvPr/>
          </p:nvSpPr>
          <p:spPr bwMode="auto">
            <a:xfrm>
              <a:off x="4425989" y="1492662"/>
              <a:ext cx="17477" cy="19056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7" name="AutoShape 59"/>
            <p:cNvSpPr>
              <a:spLocks noChangeArrowheads="1"/>
            </p:cNvSpPr>
            <p:nvPr/>
          </p:nvSpPr>
          <p:spPr bwMode="auto">
            <a:xfrm>
              <a:off x="4382296" y="1677221"/>
              <a:ext cx="98311" cy="28509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58" name="Rectangle 60"/>
            <p:cNvSpPr>
              <a:spLocks noChangeArrowheads="1"/>
            </p:cNvSpPr>
            <p:nvPr/>
          </p:nvSpPr>
          <p:spPr bwMode="auto">
            <a:xfrm>
              <a:off x="4065520" y="1333612"/>
              <a:ext cx="19661" cy="7952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9" name="Rectangle 61"/>
            <p:cNvSpPr>
              <a:spLocks noChangeArrowheads="1"/>
            </p:cNvSpPr>
            <p:nvPr/>
          </p:nvSpPr>
          <p:spPr bwMode="auto">
            <a:xfrm>
              <a:off x="4432544" y="1110041"/>
              <a:ext cx="17477" cy="31209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60" name="AutoShape 62"/>
            <p:cNvSpPr>
              <a:spLocks noChangeArrowheads="1"/>
            </p:cNvSpPr>
            <p:nvPr/>
          </p:nvSpPr>
          <p:spPr bwMode="auto">
            <a:xfrm>
              <a:off x="3324919" y="1677221"/>
              <a:ext cx="102680" cy="3001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61" name="AutoShape 63"/>
            <p:cNvSpPr>
              <a:spLocks noChangeArrowheads="1"/>
            </p:cNvSpPr>
            <p:nvPr/>
          </p:nvSpPr>
          <p:spPr bwMode="auto">
            <a:xfrm>
              <a:off x="3606741" y="1677221"/>
              <a:ext cx="98309" cy="28509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62" name="Rectangle 24"/>
            <p:cNvSpPr>
              <a:spLocks noChangeArrowheads="1"/>
            </p:cNvSpPr>
            <p:nvPr/>
          </p:nvSpPr>
          <p:spPr bwMode="auto">
            <a:xfrm>
              <a:off x="3954102" y="1411636"/>
              <a:ext cx="600783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63" name="Rectangle 64"/>
            <p:cNvSpPr>
              <a:spLocks noChangeArrowheads="1"/>
            </p:cNvSpPr>
            <p:nvPr/>
          </p:nvSpPr>
          <p:spPr bwMode="auto">
            <a:xfrm>
              <a:off x="4705626" y="1551181"/>
              <a:ext cx="98311" cy="3151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64" name="Arc 65"/>
            <p:cNvSpPr>
              <a:spLocks/>
            </p:cNvSpPr>
            <p:nvPr/>
          </p:nvSpPr>
          <p:spPr bwMode="auto">
            <a:xfrm flipV="1">
              <a:off x="4705626" y="1551181"/>
              <a:ext cx="32771" cy="1800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65" name="Arc 66"/>
            <p:cNvSpPr>
              <a:spLocks/>
            </p:cNvSpPr>
            <p:nvPr/>
          </p:nvSpPr>
          <p:spPr bwMode="auto">
            <a:xfrm flipH="1" flipV="1">
              <a:off x="4766797" y="1551181"/>
              <a:ext cx="32771" cy="1800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4926278" y="1554182"/>
              <a:ext cx="98309" cy="28509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67" name="Arc 74"/>
            <p:cNvSpPr>
              <a:spLocks/>
            </p:cNvSpPr>
            <p:nvPr/>
          </p:nvSpPr>
          <p:spPr bwMode="auto">
            <a:xfrm flipV="1">
              <a:off x="4926278" y="1554182"/>
              <a:ext cx="37139" cy="15005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68" name="Arc 75"/>
            <p:cNvSpPr>
              <a:spLocks/>
            </p:cNvSpPr>
            <p:nvPr/>
          </p:nvSpPr>
          <p:spPr bwMode="auto">
            <a:xfrm flipH="1" flipV="1">
              <a:off x="4987449" y="1554182"/>
              <a:ext cx="32769" cy="15005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585" name="Group 76"/>
            <p:cNvGrpSpPr>
              <a:grpSpLocks/>
            </p:cNvGrpSpPr>
            <p:nvPr/>
          </p:nvGrpSpPr>
          <p:grpSpPr bwMode="auto">
            <a:xfrm>
              <a:off x="5140812" y="1553799"/>
              <a:ext cx="99779" cy="30180"/>
              <a:chOff x="2132" y="1457"/>
              <a:chExt cx="113" cy="45"/>
            </a:xfrm>
          </p:grpSpPr>
          <p:sp>
            <p:nvSpPr>
              <p:cNvPr id="246" name="Rectangle 77"/>
              <p:cNvSpPr>
                <a:spLocks noChangeArrowheads="1"/>
              </p:cNvSpPr>
              <p:nvPr/>
            </p:nvSpPr>
            <p:spPr bwMode="auto">
              <a:xfrm>
                <a:off x="2132" y="1458"/>
                <a:ext cx="116" cy="4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47" name="Arc 78"/>
              <p:cNvSpPr>
                <a:spLocks/>
              </p:cNvSpPr>
              <p:nvPr/>
            </p:nvSpPr>
            <p:spPr bwMode="auto">
              <a:xfrm flipV="1">
                <a:off x="2132" y="1458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48" name="Arc 79"/>
              <p:cNvSpPr>
                <a:spLocks/>
              </p:cNvSpPr>
              <p:nvPr/>
            </p:nvSpPr>
            <p:spPr bwMode="auto">
              <a:xfrm flipH="1" flipV="1">
                <a:off x="2201" y="1458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70" name="Rectangle 100"/>
            <p:cNvSpPr>
              <a:spLocks noChangeArrowheads="1"/>
            </p:cNvSpPr>
            <p:nvPr/>
          </p:nvSpPr>
          <p:spPr bwMode="auto">
            <a:xfrm>
              <a:off x="4843261" y="1111541"/>
              <a:ext cx="17477" cy="37812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1" name="Rectangle 101"/>
            <p:cNvSpPr>
              <a:spLocks noChangeArrowheads="1"/>
            </p:cNvSpPr>
            <p:nvPr/>
          </p:nvSpPr>
          <p:spPr bwMode="auto">
            <a:xfrm>
              <a:off x="4854183" y="1476157"/>
              <a:ext cx="17477" cy="1905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2" name="Rectangle 102"/>
            <p:cNvSpPr>
              <a:spLocks noChangeArrowheads="1"/>
            </p:cNvSpPr>
            <p:nvPr/>
          </p:nvSpPr>
          <p:spPr bwMode="auto">
            <a:xfrm>
              <a:off x="5081388" y="1473157"/>
              <a:ext cx="17477" cy="20856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3" name="AutoShape 103"/>
            <p:cNvSpPr>
              <a:spLocks noChangeArrowheads="1"/>
            </p:cNvSpPr>
            <p:nvPr/>
          </p:nvSpPr>
          <p:spPr bwMode="auto">
            <a:xfrm>
              <a:off x="4803937" y="1677221"/>
              <a:ext cx="100495" cy="28509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74" name="AutoShape 104"/>
            <p:cNvSpPr>
              <a:spLocks noChangeArrowheads="1"/>
            </p:cNvSpPr>
            <p:nvPr/>
          </p:nvSpPr>
          <p:spPr bwMode="auto">
            <a:xfrm>
              <a:off x="5042065" y="1677221"/>
              <a:ext cx="98311" cy="3001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75" name="Rectangle 45"/>
            <p:cNvSpPr>
              <a:spLocks noChangeArrowheads="1"/>
            </p:cNvSpPr>
            <p:nvPr/>
          </p:nvSpPr>
          <p:spPr bwMode="auto">
            <a:xfrm>
              <a:off x="4812675" y="1411636"/>
              <a:ext cx="137633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6" name="Rectangle 46"/>
            <p:cNvSpPr>
              <a:spLocks noChangeArrowheads="1"/>
            </p:cNvSpPr>
            <p:nvPr/>
          </p:nvSpPr>
          <p:spPr bwMode="auto">
            <a:xfrm>
              <a:off x="4812675" y="1411636"/>
              <a:ext cx="200989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7" name="Rectangle 105"/>
            <p:cNvSpPr>
              <a:spLocks noChangeArrowheads="1"/>
            </p:cNvSpPr>
            <p:nvPr/>
          </p:nvSpPr>
          <p:spPr bwMode="auto">
            <a:xfrm>
              <a:off x="4921909" y="1539178"/>
              <a:ext cx="102679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8" name="Rectangle 106"/>
            <p:cNvSpPr>
              <a:spLocks noChangeArrowheads="1"/>
            </p:cNvSpPr>
            <p:nvPr/>
          </p:nvSpPr>
          <p:spPr bwMode="auto">
            <a:xfrm>
              <a:off x="5136006" y="1539178"/>
              <a:ext cx="102679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9" name="Rectangle 107"/>
            <p:cNvSpPr>
              <a:spLocks noChangeArrowheads="1"/>
            </p:cNvSpPr>
            <p:nvPr/>
          </p:nvSpPr>
          <p:spPr bwMode="auto">
            <a:xfrm>
              <a:off x="4699073" y="1537677"/>
              <a:ext cx="100495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80" name="Rectangle 110"/>
            <p:cNvSpPr>
              <a:spLocks noChangeArrowheads="1"/>
            </p:cNvSpPr>
            <p:nvPr/>
          </p:nvSpPr>
          <p:spPr bwMode="auto">
            <a:xfrm>
              <a:off x="5330440" y="1551181"/>
              <a:ext cx="102680" cy="3001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81" name="Arc 111"/>
            <p:cNvSpPr>
              <a:spLocks/>
            </p:cNvSpPr>
            <p:nvPr/>
          </p:nvSpPr>
          <p:spPr bwMode="auto">
            <a:xfrm flipV="1">
              <a:off x="5330440" y="1551181"/>
              <a:ext cx="37140" cy="15005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82" name="Arc 112"/>
            <p:cNvSpPr>
              <a:spLocks/>
            </p:cNvSpPr>
            <p:nvPr/>
          </p:nvSpPr>
          <p:spPr bwMode="auto">
            <a:xfrm flipH="1" flipV="1">
              <a:off x="5391611" y="1551181"/>
              <a:ext cx="37140" cy="15005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83" name="Rectangle 113"/>
            <p:cNvSpPr>
              <a:spLocks noChangeArrowheads="1"/>
            </p:cNvSpPr>
            <p:nvPr/>
          </p:nvSpPr>
          <p:spPr bwMode="auto">
            <a:xfrm>
              <a:off x="5555461" y="1551181"/>
              <a:ext cx="98309" cy="3151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84" name="Arc 114"/>
            <p:cNvSpPr>
              <a:spLocks/>
            </p:cNvSpPr>
            <p:nvPr/>
          </p:nvSpPr>
          <p:spPr bwMode="auto">
            <a:xfrm flipV="1">
              <a:off x="5555461" y="1551181"/>
              <a:ext cx="32769" cy="1800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85" name="Arc 115"/>
            <p:cNvSpPr>
              <a:spLocks/>
            </p:cNvSpPr>
            <p:nvPr/>
          </p:nvSpPr>
          <p:spPr bwMode="auto">
            <a:xfrm flipH="1" flipV="1">
              <a:off x="5616632" y="1551181"/>
              <a:ext cx="32769" cy="1800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602" name="Group 116"/>
            <p:cNvGrpSpPr>
              <a:grpSpLocks/>
            </p:cNvGrpSpPr>
            <p:nvPr/>
          </p:nvGrpSpPr>
          <p:grpSpPr bwMode="auto">
            <a:xfrm>
              <a:off x="5768834" y="1552961"/>
              <a:ext cx="99779" cy="30180"/>
              <a:chOff x="2132" y="1457"/>
              <a:chExt cx="113" cy="45"/>
            </a:xfrm>
          </p:grpSpPr>
          <p:sp>
            <p:nvSpPr>
              <p:cNvPr id="243" name="Rectangle 117"/>
              <p:cNvSpPr>
                <a:spLocks noChangeArrowheads="1"/>
              </p:cNvSpPr>
              <p:nvPr/>
            </p:nvSpPr>
            <p:spPr bwMode="auto">
              <a:xfrm>
                <a:off x="2133" y="1457"/>
                <a:ext cx="111" cy="4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44" name="Arc 118"/>
              <p:cNvSpPr>
                <a:spLocks/>
              </p:cNvSpPr>
              <p:nvPr/>
            </p:nvSpPr>
            <p:spPr bwMode="auto">
              <a:xfrm flipV="1">
                <a:off x="2133" y="1457"/>
                <a:ext cx="42" cy="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45" name="Arc 119"/>
              <p:cNvSpPr>
                <a:spLocks/>
              </p:cNvSpPr>
              <p:nvPr/>
            </p:nvSpPr>
            <p:spPr bwMode="auto">
              <a:xfrm flipH="1" flipV="1">
                <a:off x="2200" y="1457"/>
                <a:ext cx="40" cy="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87" name="Rectangle 120"/>
            <p:cNvSpPr>
              <a:spLocks noChangeArrowheads="1"/>
            </p:cNvSpPr>
            <p:nvPr/>
          </p:nvSpPr>
          <p:spPr bwMode="auto">
            <a:xfrm>
              <a:off x="5496475" y="1111541"/>
              <a:ext cx="17477" cy="35861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88" name="Rectangle 121"/>
            <p:cNvSpPr>
              <a:spLocks noChangeArrowheads="1"/>
            </p:cNvSpPr>
            <p:nvPr/>
          </p:nvSpPr>
          <p:spPr bwMode="auto">
            <a:xfrm>
              <a:off x="5470259" y="1489661"/>
              <a:ext cx="17477" cy="1890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89" name="Rectangle 122"/>
            <p:cNvSpPr>
              <a:spLocks noChangeArrowheads="1"/>
            </p:cNvSpPr>
            <p:nvPr/>
          </p:nvSpPr>
          <p:spPr bwMode="auto">
            <a:xfrm>
              <a:off x="5697464" y="1483659"/>
              <a:ext cx="17477" cy="20856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0" name="AutoShape 123"/>
            <p:cNvSpPr>
              <a:spLocks noChangeArrowheads="1"/>
            </p:cNvSpPr>
            <p:nvPr/>
          </p:nvSpPr>
          <p:spPr bwMode="auto">
            <a:xfrm>
              <a:off x="5433120" y="1677221"/>
              <a:ext cx="98309" cy="28509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91" name="AutoShape 124"/>
            <p:cNvSpPr>
              <a:spLocks noChangeArrowheads="1"/>
            </p:cNvSpPr>
            <p:nvPr/>
          </p:nvSpPr>
          <p:spPr bwMode="auto">
            <a:xfrm>
              <a:off x="5671248" y="1677221"/>
              <a:ext cx="98311" cy="28509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92" name="Rectangle 126"/>
            <p:cNvSpPr>
              <a:spLocks noChangeArrowheads="1"/>
            </p:cNvSpPr>
            <p:nvPr/>
          </p:nvSpPr>
          <p:spPr bwMode="auto">
            <a:xfrm>
              <a:off x="5441859" y="1411636"/>
              <a:ext cx="133264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3" name="Rectangle 127"/>
            <p:cNvSpPr>
              <a:spLocks noChangeArrowheads="1"/>
            </p:cNvSpPr>
            <p:nvPr/>
          </p:nvSpPr>
          <p:spPr bwMode="auto">
            <a:xfrm>
              <a:off x="5441859" y="1410136"/>
              <a:ext cx="198804" cy="195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4" name="Rectangle 129"/>
            <p:cNvSpPr>
              <a:spLocks noChangeArrowheads="1"/>
            </p:cNvSpPr>
            <p:nvPr/>
          </p:nvSpPr>
          <p:spPr bwMode="auto">
            <a:xfrm>
              <a:off x="5551092" y="1537677"/>
              <a:ext cx="98309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5" name="Rectangle 130"/>
            <p:cNvSpPr>
              <a:spLocks noChangeArrowheads="1"/>
            </p:cNvSpPr>
            <p:nvPr/>
          </p:nvSpPr>
          <p:spPr bwMode="auto">
            <a:xfrm>
              <a:off x="5765189" y="1539178"/>
              <a:ext cx="98309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6" name="Rectangle 131"/>
            <p:cNvSpPr>
              <a:spLocks noChangeArrowheads="1"/>
            </p:cNvSpPr>
            <p:nvPr/>
          </p:nvSpPr>
          <p:spPr bwMode="auto">
            <a:xfrm>
              <a:off x="5326071" y="1534676"/>
              <a:ext cx="100495" cy="10504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7" name="Rectangle 132"/>
            <p:cNvSpPr>
              <a:spLocks noChangeArrowheads="1"/>
            </p:cNvSpPr>
            <p:nvPr/>
          </p:nvSpPr>
          <p:spPr bwMode="auto">
            <a:xfrm>
              <a:off x="4952494" y="1497164"/>
              <a:ext cx="17477" cy="4801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8" name="Rectangle 133"/>
            <p:cNvSpPr>
              <a:spLocks noChangeArrowheads="1"/>
            </p:cNvSpPr>
            <p:nvPr/>
          </p:nvSpPr>
          <p:spPr bwMode="auto">
            <a:xfrm>
              <a:off x="5588231" y="1497164"/>
              <a:ext cx="17477" cy="4501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9" name="Rectangle 134"/>
            <p:cNvSpPr>
              <a:spLocks noChangeArrowheads="1"/>
            </p:cNvSpPr>
            <p:nvPr/>
          </p:nvSpPr>
          <p:spPr bwMode="auto">
            <a:xfrm>
              <a:off x="4535222" y="1554182"/>
              <a:ext cx="98311" cy="3151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00" name="Arc 135"/>
            <p:cNvSpPr>
              <a:spLocks/>
            </p:cNvSpPr>
            <p:nvPr/>
          </p:nvSpPr>
          <p:spPr bwMode="auto">
            <a:xfrm flipV="1">
              <a:off x="4535222" y="1554182"/>
              <a:ext cx="37140" cy="16505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01" name="Arc 136"/>
            <p:cNvSpPr>
              <a:spLocks/>
            </p:cNvSpPr>
            <p:nvPr/>
          </p:nvSpPr>
          <p:spPr bwMode="auto">
            <a:xfrm flipH="1" flipV="1">
              <a:off x="4596393" y="1554182"/>
              <a:ext cx="32771" cy="16505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02" name="Rectangle 137"/>
            <p:cNvSpPr>
              <a:spLocks noChangeArrowheads="1"/>
            </p:cNvSpPr>
            <p:nvPr/>
          </p:nvSpPr>
          <p:spPr bwMode="auto">
            <a:xfrm>
              <a:off x="4530853" y="1539178"/>
              <a:ext cx="98311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03" name="Rectangle 138"/>
            <p:cNvSpPr>
              <a:spLocks noChangeArrowheads="1"/>
            </p:cNvSpPr>
            <p:nvPr/>
          </p:nvSpPr>
          <p:spPr bwMode="auto">
            <a:xfrm>
              <a:off x="4231555" y="1555682"/>
              <a:ext cx="102679" cy="3151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04" name="Arc 139"/>
            <p:cNvSpPr>
              <a:spLocks/>
            </p:cNvSpPr>
            <p:nvPr/>
          </p:nvSpPr>
          <p:spPr bwMode="auto">
            <a:xfrm flipV="1">
              <a:off x="4231555" y="1555682"/>
              <a:ext cx="37139" cy="15005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05" name="Arc 140"/>
            <p:cNvSpPr>
              <a:spLocks/>
            </p:cNvSpPr>
            <p:nvPr/>
          </p:nvSpPr>
          <p:spPr bwMode="auto">
            <a:xfrm flipH="1" flipV="1">
              <a:off x="4297095" y="1555682"/>
              <a:ext cx="32769" cy="15005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06" name="Rectangle 141"/>
            <p:cNvSpPr>
              <a:spLocks noChangeArrowheads="1"/>
            </p:cNvSpPr>
            <p:nvPr/>
          </p:nvSpPr>
          <p:spPr bwMode="auto">
            <a:xfrm>
              <a:off x="4229369" y="1540678"/>
              <a:ext cx="100495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07" name="Rectangle 142"/>
            <p:cNvSpPr>
              <a:spLocks noChangeArrowheads="1"/>
            </p:cNvSpPr>
            <p:nvPr/>
          </p:nvSpPr>
          <p:spPr bwMode="auto">
            <a:xfrm>
              <a:off x="4054596" y="1557183"/>
              <a:ext cx="102680" cy="3151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08" name="Arc 143"/>
            <p:cNvSpPr>
              <a:spLocks/>
            </p:cNvSpPr>
            <p:nvPr/>
          </p:nvSpPr>
          <p:spPr bwMode="auto">
            <a:xfrm flipV="1">
              <a:off x="4054596" y="1557183"/>
              <a:ext cx="39324" cy="15005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09" name="Arc 144"/>
            <p:cNvSpPr>
              <a:spLocks/>
            </p:cNvSpPr>
            <p:nvPr/>
          </p:nvSpPr>
          <p:spPr bwMode="auto">
            <a:xfrm flipH="1" flipV="1">
              <a:off x="4115767" y="1557183"/>
              <a:ext cx="39324" cy="15005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10" name="Rectangle 145"/>
            <p:cNvSpPr>
              <a:spLocks noChangeArrowheads="1"/>
            </p:cNvSpPr>
            <p:nvPr/>
          </p:nvSpPr>
          <p:spPr bwMode="auto">
            <a:xfrm>
              <a:off x="4052412" y="1542178"/>
              <a:ext cx="98309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11" name="Text Box 2024"/>
            <p:cNvSpPr txBox="1">
              <a:spLocks noChangeArrowheads="1"/>
            </p:cNvSpPr>
            <p:nvPr/>
          </p:nvSpPr>
          <p:spPr bwMode="auto">
            <a:xfrm>
              <a:off x="2783121" y="1713233"/>
              <a:ext cx="1241602" cy="290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r>
                <a:rPr lang="en-US" altLang="ja-JP" sz="902" b="0" dirty="0"/>
                <a:t>High R-Si</a:t>
              </a:r>
            </a:p>
          </p:txBody>
        </p:sp>
        <p:grpSp>
          <p:nvGrpSpPr>
            <p:cNvPr id="2628" name="グループ化 4"/>
            <p:cNvGrpSpPr>
              <a:grpSpLocks/>
            </p:cNvGrpSpPr>
            <p:nvPr/>
          </p:nvGrpSpPr>
          <p:grpSpPr bwMode="auto">
            <a:xfrm>
              <a:off x="2577368" y="1327647"/>
              <a:ext cx="3055003" cy="19281"/>
              <a:chOff x="2577368" y="1314947"/>
              <a:chExt cx="3055003" cy="19281"/>
            </a:xfrm>
          </p:grpSpPr>
          <p:sp>
            <p:nvSpPr>
              <p:cNvPr id="237" name="Rectangle 9"/>
              <p:cNvSpPr>
                <a:spLocks noChangeArrowheads="1"/>
              </p:cNvSpPr>
              <p:nvPr/>
            </p:nvSpPr>
            <p:spPr bwMode="auto">
              <a:xfrm>
                <a:off x="2577763" y="1314910"/>
                <a:ext cx="198805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8" name="Rectangle 19"/>
              <p:cNvSpPr>
                <a:spLocks noChangeArrowheads="1"/>
              </p:cNvSpPr>
              <p:nvPr/>
            </p:nvSpPr>
            <p:spPr bwMode="auto">
              <a:xfrm>
                <a:off x="3587078" y="1314910"/>
                <a:ext cx="155112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9" name="Rectangle 23"/>
              <p:cNvSpPr>
                <a:spLocks noChangeArrowheads="1"/>
              </p:cNvSpPr>
              <p:nvPr/>
            </p:nvSpPr>
            <p:spPr bwMode="auto">
              <a:xfrm>
                <a:off x="3954102" y="1314910"/>
                <a:ext cx="200989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40" name="Rectangle 23"/>
              <p:cNvSpPr>
                <a:spLocks noChangeArrowheads="1"/>
              </p:cNvSpPr>
              <p:nvPr/>
            </p:nvSpPr>
            <p:spPr bwMode="auto">
              <a:xfrm>
                <a:off x="4323310" y="1314910"/>
                <a:ext cx="200989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41" name="Rectangle 23"/>
              <p:cNvSpPr>
                <a:spLocks noChangeArrowheads="1"/>
              </p:cNvSpPr>
              <p:nvPr/>
            </p:nvSpPr>
            <p:spPr bwMode="auto">
              <a:xfrm>
                <a:off x="4782090" y="1314910"/>
                <a:ext cx="200989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42" name="Rectangle 23"/>
              <p:cNvSpPr>
                <a:spLocks noChangeArrowheads="1"/>
              </p:cNvSpPr>
              <p:nvPr/>
            </p:nvSpPr>
            <p:spPr bwMode="auto">
              <a:xfrm>
                <a:off x="5430935" y="1314910"/>
                <a:ext cx="200989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213" name="Rectangle 60"/>
            <p:cNvSpPr>
              <a:spLocks noChangeArrowheads="1"/>
            </p:cNvSpPr>
            <p:nvPr/>
          </p:nvSpPr>
          <p:spPr bwMode="auto">
            <a:xfrm>
              <a:off x="3331473" y="1116043"/>
              <a:ext cx="17477" cy="15154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630" name="グループ化 2"/>
            <p:cNvGrpSpPr>
              <a:grpSpLocks/>
            </p:cNvGrpSpPr>
            <p:nvPr/>
          </p:nvGrpSpPr>
          <p:grpSpPr bwMode="auto">
            <a:xfrm>
              <a:off x="2579105" y="1255313"/>
              <a:ext cx="3050091" cy="19281"/>
              <a:chOff x="2582280" y="1242613"/>
              <a:chExt cx="3050091" cy="19281"/>
            </a:xfrm>
          </p:grpSpPr>
          <p:sp>
            <p:nvSpPr>
              <p:cNvPr id="230" name="Rectangle 9"/>
              <p:cNvSpPr>
                <a:spLocks noChangeArrowheads="1"/>
              </p:cNvSpPr>
              <p:nvPr/>
            </p:nvSpPr>
            <p:spPr bwMode="auto">
              <a:xfrm>
                <a:off x="2583124" y="1244388"/>
                <a:ext cx="200989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1" name="Rectangle 23"/>
              <p:cNvSpPr>
                <a:spLocks noChangeArrowheads="1"/>
              </p:cNvSpPr>
              <p:nvPr/>
            </p:nvSpPr>
            <p:spPr bwMode="auto">
              <a:xfrm>
                <a:off x="5431925" y="1244388"/>
                <a:ext cx="200989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2" name="Rectangle 23"/>
              <p:cNvSpPr>
                <a:spLocks noChangeArrowheads="1"/>
              </p:cNvSpPr>
              <p:nvPr/>
            </p:nvSpPr>
            <p:spPr bwMode="auto">
              <a:xfrm>
                <a:off x="4787449" y="1244388"/>
                <a:ext cx="200989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3" name="Rectangle 23"/>
              <p:cNvSpPr>
                <a:spLocks noChangeArrowheads="1"/>
              </p:cNvSpPr>
              <p:nvPr/>
            </p:nvSpPr>
            <p:spPr bwMode="auto">
              <a:xfrm>
                <a:off x="4330855" y="1244388"/>
                <a:ext cx="200989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4" name="Rectangle 23"/>
              <p:cNvSpPr>
                <a:spLocks noChangeArrowheads="1"/>
              </p:cNvSpPr>
              <p:nvPr/>
            </p:nvSpPr>
            <p:spPr bwMode="auto">
              <a:xfrm>
                <a:off x="3952907" y="1244388"/>
                <a:ext cx="200989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5" name="Rectangle 23"/>
              <p:cNvSpPr>
                <a:spLocks noChangeArrowheads="1"/>
              </p:cNvSpPr>
              <p:nvPr/>
            </p:nvSpPr>
            <p:spPr bwMode="auto">
              <a:xfrm>
                <a:off x="3542190" y="1244388"/>
                <a:ext cx="196620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6" name="Rectangle 23"/>
              <p:cNvSpPr>
                <a:spLocks noChangeArrowheads="1"/>
              </p:cNvSpPr>
              <p:nvPr/>
            </p:nvSpPr>
            <p:spPr bwMode="auto">
              <a:xfrm>
                <a:off x="3216676" y="1244388"/>
                <a:ext cx="196620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2631" name="グループ化 1"/>
            <p:cNvGrpSpPr>
              <a:grpSpLocks/>
            </p:cNvGrpSpPr>
            <p:nvPr/>
          </p:nvGrpSpPr>
          <p:grpSpPr bwMode="auto">
            <a:xfrm>
              <a:off x="2572068" y="1170359"/>
              <a:ext cx="3060303" cy="28800"/>
              <a:chOff x="2572068" y="1170359"/>
              <a:chExt cx="3060303" cy="28800"/>
            </a:xfrm>
          </p:grpSpPr>
          <p:sp>
            <p:nvSpPr>
              <p:cNvPr id="224" name="Rectangle 23"/>
              <p:cNvSpPr>
                <a:spLocks noChangeArrowheads="1"/>
              </p:cNvSpPr>
              <p:nvPr/>
            </p:nvSpPr>
            <p:spPr bwMode="auto">
              <a:xfrm>
                <a:off x="5430935" y="1171560"/>
                <a:ext cx="200989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5" name="Rectangle 19"/>
              <p:cNvSpPr>
                <a:spLocks noChangeArrowheads="1"/>
              </p:cNvSpPr>
              <p:nvPr/>
            </p:nvSpPr>
            <p:spPr bwMode="auto">
              <a:xfrm>
                <a:off x="3211316" y="1171560"/>
                <a:ext cx="533058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6" name="Rectangle 23"/>
              <p:cNvSpPr>
                <a:spLocks noChangeArrowheads="1"/>
              </p:cNvSpPr>
              <p:nvPr/>
            </p:nvSpPr>
            <p:spPr bwMode="auto">
              <a:xfrm>
                <a:off x="3960657" y="1171560"/>
                <a:ext cx="198804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7" name="Rectangle 23"/>
              <p:cNvSpPr>
                <a:spLocks noChangeArrowheads="1"/>
              </p:cNvSpPr>
              <p:nvPr/>
            </p:nvSpPr>
            <p:spPr bwMode="auto">
              <a:xfrm>
                <a:off x="4329864" y="1171560"/>
                <a:ext cx="200989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8" name="Rectangle 23"/>
              <p:cNvSpPr>
                <a:spLocks noChangeArrowheads="1"/>
              </p:cNvSpPr>
              <p:nvPr/>
            </p:nvSpPr>
            <p:spPr bwMode="auto">
              <a:xfrm>
                <a:off x="4782090" y="1171560"/>
                <a:ext cx="200989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9" name="Rectangle 9"/>
              <p:cNvSpPr>
                <a:spLocks noChangeArrowheads="1"/>
              </p:cNvSpPr>
              <p:nvPr/>
            </p:nvSpPr>
            <p:spPr bwMode="auto">
              <a:xfrm>
                <a:off x="2573395" y="1171560"/>
                <a:ext cx="198805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216" name="Rectangle 60"/>
            <p:cNvSpPr>
              <a:spLocks noChangeArrowheads="1"/>
            </p:cNvSpPr>
            <p:nvPr/>
          </p:nvSpPr>
          <p:spPr bwMode="auto">
            <a:xfrm>
              <a:off x="4072074" y="1108540"/>
              <a:ext cx="17477" cy="14254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633" name="グループ化 5"/>
            <p:cNvGrpSpPr>
              <a:grpSpLocks/>
            </p:cNvGrpSpPr>
            <p:nvPr/>
          </p:nvGrpSpPr>
          <p:grpSpPr bwMode="auto">
            <a:xfrm>
              <a:off x="2570031" y="1478413"/>
              <a:ext cx="3198803" cy="19281"/>
              <a:chOff x="2570031" y="1491113"/>
              <a:chExt cx="3198803" cy="19281"/>
            </a:xfrm>
          </p:grpSpPr>
          <p:sp>
            <p:nvSpPr>
              <p:cNvPr id="218" name="Rectangle 11"/>
              <p:cNvSpPr>
                <a:spLocks noChangeArrowheads="1"/>
              </p:cNvSpPr>
              <p:nvPr/>
            </p:nvSpPr>
            <p:spPr bwMode="auto">
              <a:xfrm>
                <a:off x="2569025" y="1493359"/>
                <a:ext cx="200989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19" name="Rectangle 17"/>
              <p:cNvSpPr>
                <a:spLocks noChangeArrowheads="1"/>
              </p:cNvSpPr>
              <p:nvPr/>
            </p:nvSpPr>
            <p:spPr bwMode="auto">
              <a:xfrm>
                <a:off x="3589264" y="1493359"/>
                <a:ext cx="133264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0" name="Rectangle 18"/>
              <p:cNvSpPr>
                <a:spLocks noChangeArrowheads="1"/>
              </p:cNvSpPr>
              <p:nvPr/>
            </p:nvSpPr>
            <p:spPr bwMode="auto">
              <a:xfrm>
                <a:off x="3255010" y="1493359"/>
                <a:ext cx="268714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1" name="Rectangle 29"/>
              <p:cNvSpPr>
                <a:spLocks noChangeArrowheads="1"/>
              </p:cNvSpPr>
              <p:nvPr/>
            </p:nvSpPr>
            <p:spPr bwMode="auto">
              <a:xfrm>
                <a:off x="4323311" y="1493359"/>
                <a:ext cx="200989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2" name="Rectangle 47"/>
              <p:cNvSpPr>
                <a:spLocks noChangeArrowheads="1"/>
              </p:cNvSpPr>
              <p:nvPr/>
            </p:nvSpPr>
            <p:spPr bwMode="auto">
              <a:xfrm>
                <a:off x="4806121" y="1493359"/>
                <a:ext cx="334254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3" name="Rectangle 128"/>
              <p:cNvSpPr>
                <a:spLocks noChangeArrowheads="1"/>
              </p:cNvSpPr>
              <p:nvPr/>
            </p:nvSpPr>
            <p:spPr bwMode="auto">
              <a:xfrm>
                <a:off x="5435305" y="1493359"/>
                <a:ext cx="334254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</p:grpSp>
      <p:grpSp>
        <p:nvGrpSpPr>
          <p:cNvPr id="2052" name="グループ化 495"/>
          <p:cNvGrpSpPr>
            <a:grpSpLocks/>
          </p:cNvGrpSpPr>
          <p:nvPr/>
        </p:nvGrpSpPr>
        <p:grpSpPr bwMode="auto">
          <a:xfrm>
            <a:off x="5847432" y="2940855"/>
            <a:ext cx="2004163" cy="713394"/>
            <a:chOff x="6556682" y="3500902"/>
            <a:chExt cx="2664734" cy="948472"/>
          </a:xfrm>
        </p:grpSpPr>
        <p:grpSp>
          <p:nvGrpSpPr>
            <p:cNvPr id="2454" name="グループ化 599"/>
            <p:cNvGrpSpPr>
              <a:grpSpLocks/>
            </p:cNvGrpSpPr>
            <p:nvPr/>
          </p:nvGrpSpPr>
          <p:grpSpPr bwMode="auto">
            <a:xfrm>
              <a:off x="6556682" y="3516772"/>
              <a:ext cx="2664734" cy="932602"/>
              <a:chOff x="2396128" y="4041914"/>
              <a:chExt cx="3659789" cy="816760"/>
            </a:xfrm>
          </p:grpSpPr>
          <p:sp>
            <p:nvSpPr>
              <p:cNvPr id="276" name="Rectangle 243"/>
              <p:cNvSpPr>
                <a:spLocks noChangeArrowheads="1"/>
              </p:cNvSpPr>
              <p:nvPr/>
            </p:nvSpPr>
            <p:spPr bwMode="auto">
              <a:xfrm>
                <a:off x="2396128" y="4047473"/>
                <a:ext cx="3659789" cy="422522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77" name="Rectangle 244"/>
              <p:cNvSpPr>
                <a:spLocks noChangeArrowheads="1"/>
              </p:cNvSpPr>
              <p:nvPr/>
            </p:nvSpPr>
            <p:spPr bwMode="auto">
              <a:xfrm>
                <a:off x="2396128" y="4460265"/>
                <a:ext cx="3659789" cy="94511"/>
              </a:xfrm>
              <a:prstGeom prst="rect">
                <a:avLst/>
              </a:prstGeom>
              <a:solidFill>
                <a:srgbClr val="00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78" name="Rectangle 245"/>
              <p:cNvSpPr>
                <a:spLocks noChangeArrowheads="1"/>
              </p:cNvSpPr>
              <p:nvPr/>
            </p:nvSpPr>
            <p:spPr bwMode="auto">
              <a:xfrm flipV="1">
                <a:off x="2396128" y="4557557"/>
                <a:ext cx="3659789" cy="283534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79" name="Rectangle 247"/>
              <p:cNvSpPr>
                <a:spLocks noChangeArrowheads="1"/>
              </p:cNvSpPr>
              <p:nvPr/>
            </p:nvSpPr>
            <p:spPr bwMode="auto">
              <a:xfrm>
                <a:off x="2662057" y="4047473"/>
                <a:ext cx="15259" cy="511474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0" name="Rectangle 251"/>
              <p:cNvSpPr>
                <a:spLocks noChangeArrowheads="1"/>
              </p:cNvSpPr>
              <p:nvPr/>
            </p:nvSpPr>
            <p:spPr bwMode="auto">
              <a:xfrm>
                <a:off x="2570507" y="4350466"/>
                <a:ext cx="390175" cy="2084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1" name="Rectangle 252"/>
              <p:cNvSpPr>
                <a:spLocks noChangeArrowheads="1"/>
              </p:cNvSpPr>
              <p:nvPr/>
            </p:nvSpPr>
            <p:spPr bwMode="auto">
              <a:xfrm>
                <a:off x="3640762" y="4292091"/>
                <a:ext cx="19617" cy="168174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2" name="Rectangle 253"/>
              <p:cNvSpPr>
                <a:spLocks noChangeArrowheads="1"/>
              </p:cNvSpPr>
              <p:nvPr/>
            </p:nvSpPr>
            <p:spPr bwMode="auto">
              <a:xfrm>
                <a:off x="3139421" y="4365754"/>
                <a:ext cx="17438" cy="19319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3" name="Rectangle 257"/>
              <p:cNvSpPr>
                <a:spLocks noChangeArrowheads="1"/>
              </p:cNvSpPr>
              <p:nvPr/>
            </p:nvSpPr>
            <p:spPr bwMode="auto">
              <a:xfrm>
                <a:off x="3093646" y="4350466"/>
                <a:ext cx="632125" cy="1667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4" name="Rectangle 259"/>
              <p:cNvSpPr>
                <a:spLocks noChangeArrowheads="1"/>
              </p:cNvSpPr>
              <p:nvPr/>
            </p:nvSpPr>
            <p:spPr bwMode="auto">
              <a:xfrm>
                <a:off x="4126844" y="4350466"/>
                <a:ext cx="196177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5" name="Rectangle 262"/>
              <p:cNvSpPr>
                <a:spLocks noChangeArrowheads="1"/>
              </p:cNvSpPr>
              <p:nvPr/>
            </p:nvSpPr>
            <p:spPr bwMode="auto">
              <a:xfrm>
                <a:off x="4054913" y="4246225"/>
                <a:ext cx="32695" cy="4725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6" name="Rectangle 263"/>
              <p:cNvSpPr>
                <a:spLocks noChangeArrowheads="1"/>
              </p:cNvSpPr>
              <p:nvPr/>
            </p:nvSpPr>
            <p:spPr bwMode="auto">
              <a:xfrm>
                <a:off x="4418929" y="4171172"/>
                <a:ext cx="37056" cy="13203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7" name="Rectangle 270"/>
              <p:cNvSpPr>
                <a:spLocks noChangeArrowheads="1"/>
              </p:cNvSpPr>
              <p:nvPr/>
            </p:nvSpPr>
            <p:spPr bwMode="auto">
              <a:xfrm>
                <a:off x="4560613" y="4429688"/>
                <a:ext cx="98088" cy="3057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8" name="Arc 271"/>
              <p:cNvSpPr>
                <a:spLocks/>
              </p:cNvSpPr>
              <p:nvPr/>
            </p:nvSpPr>
            <p:spPr bwMode="auto">
              <a:xfrm flipV="1">
                <a:off x="4560613" y="4429688"/>
                <a:ext cx="37055" cy="13899"/>
              </a:xfrm>
              <a:custGeom>
                <a:avLst/>
                <a:gdLst>
                  <a:gd name="T0" fmla="*/ 0 w 21600"/>
                  <a:gd name="T1" fmla="*/ 0 h 21600"/>
                  <a:gd name="T2" fmla="*/ 98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89" name="Arc 272"/>
              <p:cNvSpPr>
                <a:spLocks/>
              </p:cNvSpPr>
              <p:nvPr/>
            </p:nvSpPr>
            <p:spPr bwMode="auto">
              <a:xfrm flipH="1" flipV="1">
                <a:off x="4621646" y="4429688"/>
                <a:ext cx="34876" cy="13899"/>
              </a:xfrm>
              <a:custGeom>
                <a:avLst/>
                <a:gdLst>
                  <a:gd name="T0" fmla="*/ 0 w 21600"/>
                  <a:gd name="T1" fmla="*/ 0 h 21600"/>
                  <a:gd name="T2" fmla="*/ 699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90" name="Rectangle 291"/>
              <p:cNvSpPr>
                <a:spLocks noChangeArrowheads="1"/>
              </p:cNvSpPr>
              <p:nvPr/>
            </p:nvSpPr>
            <p:spPr bwMode="auto">
              <a:xfrm>
                <a:off x="4554073" y="4413010"/>
                <a:ext cx="102449" cy="9730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1" name="Rectangle 317"/>
              <p:cNvSpPr>
                <a:spLocks noChangeArrowheads="1"/>
              </p:cNvSpPr>
              <p:nvPr/>
            </p:nvSpPr>
            <p:spPr bwMode="auto">
              <a:xfrm>
                <a:off x="4390593" y="4432468"/>
                <a:ext cx="98088" cy="2779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2" name="Arc 318"/>
              <p:cNvSpPr>
                <a:spLocks/>
              </p:cNvSpPr>
              <p:nvPr/>
            </p:nvSpPr>
            <p:spPr bwMode="auto">
              <a:xfrm flipV="1">
                <a:off x="4390593" y="4432468"/>
                <a:ext cx="37055" cy="12509"/>
              </a:xfrm>
              <a:custGeom>
                <a:avLst/>
                <a:gdLst>
                  <a:gd name="T0" fmla="*/ 0 w 21600"/>
                  <a:gd name="T1" fmla="*/ 0 h 21600"/>
                  <a:gd name="T2" fmla="*/ 1266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93" name="Arc 319"/>
              <p:cNvSpPr>
                <a:spLocks/>
              </p:cNvSpPr>
              <p:nvPr/>
            </p:nvSpPr>
            <p:spPr bwMode="auto">
              <a:xfrm flipH="1" flipV="1">
                <a:off x="4451626" y="4432468"/>
                <a:ext cx="34876" cy="12509"/>
              </a:xfrm>
              <a:custGeom>
                <a:avLst/>
                <a:gdLst>
                  <a:gd name="T0" fmla="*/ 0 w 21600"/>
                  <a:gd name="T1" fmla="*/ 0 h 21600"/>
                  <a:gd name="T2" fmla="*/ 699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94" name="Rectangle 320"/>
              <p:cNvSpPr>
                <a:spLocks noChangeArrowheads="1"/>
              </p:cNvSpPr>
              <p:nvPr/>
            </p:nvSpPr>
            <p:spPr bwMode="auto">
              <a:xfrm>
                <a:off x="4388413" y="4414400"/>
                <a:ext cx="98089" cy="972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5" name="Rectangle 329"/>
              <p:cNvSpPr>
                <a:spLocks noChangeArrowheads="1"/>
              </p:cNvSpPr>
              <p:nvPr/>
            </p:nvSpPr>
            <p:spPr bwMode="auto">
              <a:xfrm>
                <a:off x="2760146" y="4297651"/>
                <a:ext cx="17438" cy="56984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6" name="Rectangle 330"/>
              <p:cNvSpPr>
                <a:spLocks noChangeArrowheads="1"/>
              </p:cNvSpPr>
              <p:nvPr/>
            </p:nvSpPr>
            <p:spPr bwMode="auto">
              <a:xfrm>
                <a:off x="2877852" y="4296260"/>
                <a:ext cx="17438" cy="5559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7" name="Rectangle 331"/>
              <p:cNvSpPr>
                <a:spLocks noChangeArrowheads="1"/>
              </p:cNvSpPr>
              <p:nvPr/>
            </p:nvSpPr>
            <p:spPr bwMode="auto">
              <a:xfrm>
                <a:off x="3435866" y="4442197"/>
                <a:ext cx="900233" cy="18068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8" name="Rectangle 333"/>
              <p:cNvSpPr>
                <a:spLocks noChangeArrowheads="1"/>
              </p:cNvSpPr>
              <p:nvPr/>
            </p:nvSpPr>
            <p:spPr bwMode="auto">
              <a:xfrm>
                <a:off x="3775906" y="4179511"/>
                <a:ext cx="17438" cy="4864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9" name="Rectangle 336"/>
              <p:cNvSpPr>
                <a:spLocks noChangeArrowheads="1"/>
              </p:cNvSpPr>
              <p:nvPr/>
            </p:nvSpPr>
            <p:spPr bwMode="auto">
              <a:xfrm>
                <a:off x="4187877" y="4367144"/>
                <a:ext cx="15259" cy="7366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0" name="Rectangle 296"/>
              <p:cNvSpPr>
                <a:spLocks noChangeArrowheads="1"/>
              </p:cNvSpPr>
              <p:nvPr/>
            </p:nvSpPr>
            <p:spPr bwMode="auto">
              <a:xfrm>
                <a:off x="5410713" y="4428299"/>
                <a:ext cx="98088" cy="3057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1" name="Arc 297"/>
              <p:cNvSpPr>
                <a:spLocks/>
              </p:cNvSpPr>
              <p:nvPr/>
            </p:nvSpPr>
            <p:spPr bwMode="auto">
              <a:xfrm flipV="1">
                <a:off x="5410713" y="4428299"/>
                <a:ext cx="32695" cy="152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302" name="Arc 298"/>
              <p:cNvSpPr>
                <a:spLocks/>
              </p:cNvSpPr>
              <p:nvPr/>
            </p:nvSpPr>
            <p:spPr bwMode="auto">
              <a:xfrm flipH="1" flipV="1">
                <a:off x="5471746" y="4428299"/>
                <a:ext cx="32695" cy="152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2500" name="Group 299"/>
              <p:cNvGrpSpPr>
                <a:grpSpLocks/>
              </p:cNvGrpSpPr>
              <p:nvPr/>
            </p:nvGrpSpPr>
            <p:grpSpPr bwMode="auto">
              <a:xfrm>
                <a:off x="5624585" y="4429182"/>
                <a:ext cx="99866" cy="30106"/>
                <a:chOff x="2132" y="1457"/>
                <a:chExt cx="113" cy="45"/>
              </a:xfrm>
            </p:grpSpPr>
            <p:sp>
              <p:nvSpPr>
                <p:cNvPr id="363" name="Rectangle 300"/>
                <p:cNvSpPr>
                  <a:spLocks noChangeArrowheads="1"/>
                </p:cNvSpPr>
                <p:nvPr/>
              </p:nvSpPr>
              <p:spPr bwMode="auto">
                <a:xfrm>
                  <a:off x="2132" y="1458"/>
                  <a:ext cx="113" cy="46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64" name="Arc 301"/>
                <p:cNvSpPr>
                  <a:spLocks/>
                </p:cNvSpPr>
                <p:nvPr/>
              </p:nvSpPr>
              <p:spPr bwMode="auto">
                <a:xfrm flipV="1">
                  <a:off x="2132" y="1458"/>
                  <a:ext cx="42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65" name="Arc 302"/>
                <p:cNvSpPr>
                  <a:spLocks/>
                </p:cNvSpPr>
                <p:nvPr/>
              </p:nvSpPr>
              <p:spPr bwMode="auto">
                <a:xfrm flipH="1" flipV="1">
                  <a:off x="2201" y="1458"/>
                  <a:ext cx="39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304" name="Rectangle 303"/>
              <p:cNvSpPr>
                <a:spLocks noChangeArrowheads="1"/>
              </p:cNvSpPr>
              <p:nvPr/>
            </p:nvSpPr>
            <p:spPr bwMode="auto">
              <a:xfrm>
                <a:off x="5441230" y="4178121"/>
                <a:ext cx="19617" cy="18346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5" name="Rectangle 304"/>
              <p:cNvSpPr>
                <a:spLocks noChangeArrowheads="1"/>
              </p:cNvSpPr>
              <p:nvPr/>
            </p:nvSpPr>
            <p:spPr bwMode="auto">
              <a:xfrm>
                <a:off x="5430330" y="4360194"/>
                <a:ext cx="17438" cy="5837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6" name="Rectangle 305"/>
              <p:cNvSpPr>
                <a:spLocks noChangeArrowheads="1"/>
              </p:cNvSpPr>
              <p:nvPr/>
            </p:nvSpPr>
            <p:spPr bwMode="auto">
              <a:xfrm>
                <a:off x="5659204" y="4350466"/>
                <a:ext cx="15258" cy="7366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7" name="Rectangle 309"/>
              <p:cNvSpPr>
                <a:spLocks noChangeArrowheads="1"/>
              </p:cNvSpPr>
              <p:nvPr/>
            </p:nvSpPr>
            <p:spPr bwMode="auto">
              <a:xfrm>
                <a:off x="5404173" y="4223987"/>
                <a:ext cx="115527" cy="2084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8" name="Rectangle 310"/>
              <p:cNvSpPr>
                <a:spLocks noChangeArrowheads="1"/>
              </p:cNvSpPr>
              <p:nvPr/>
            </p:nvSpPr>
            <p:spPr bwMode="auto">
              <a:xfrm>
                <a:off x="5404173" y="4286532"/>
                <a:ext cx="115527" cy="1806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9" name="Rectangle 311"/>
              <p:cNvSpPr>
                <a:spLocks noChangeArrowheads="1"/>
              </p:cNvSpPr>
              <p:nvPr/>
            </p:nvSpPr>
            <p:spPr bwMode="auto">
              <a:xfrm>
                <a:off x="5397635" y="4349075"/>
                <a:ext cx="331321" cy="1806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0" name="Rectangle 312"/>
              <p:cNvSpPr>
                <a:spLocks noChangeArrowheads="1"/>
              </p:cNvSpPr>
              <p:nvPr/>
            </p:nvSpPr>
            <p:spPr bwMode="auto">
              <a:xfrm>
                <a:off x="5406354" y="4413010"/>
                <a:ext cx="102447" cy="9730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1" name="Rectangle 313"/>
              <p:cNvSpPr>
                <a:spLocks noChangeArrowheads="1"/>
              </p:cNvSpPr>
              <p:nvPr/>
            </p:nvSpPr>
            <p:spPr bwMode="auto">
              <a:xfrm>
                <a:off x="5619968" y="4414400"/>
                <a:ext cx="102447" cy="972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2" name="Rectangle 340"/>
              <p:cNvSpPr>
                <a:spLocks noChangeArrowheads="1"/>
              </p:cNvSpPr>
              <p:nvPr/>
            </p:nvSpPr>
            <p:spPr bwMode="auto">
              <a:xfrm>
                <a:off x="5600350" y="4233716"/>
                <a:ext cx="17438" cy="5559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3" name="Rectangle 338"/>
              <p:cNvSpPr>
                <a:spLocks noChangeArrowheads="1"/>
              </p:cNvSpPr>
              <p:nvPr/>
            </p:nvSpPr>
            <p:spPr bwMode="auto">
              <a:xfrm>
                <a:off x="5569834" y="4223987"/>
                <a:ext cx="98089" cy="1806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4" name="Rectangle 339"/>
              <p:cNvSpPr>
                <a:spLocks noChangeArrowheads="1"/>
              </p:cNvSpPr>
              <p:nvPr/>
            </p:nvSpPr>
            <p:spPr bwMode="auto">
              <a:xfrm>
                <a:off x="5569834" y="4286532"/>
                <a:ext cx="115527" cy="1806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5" name="Rectangle 343"/>
              <p:cNvSpPr>
                <a:spLocks noChangeArrowheads="1"/>
              </p:cNvSpPr>
              <p:nvPr/>
            </p:nvSpPr>
            <p:spPr bwMode="auto">
              <a:xfrm>
                <a:off x="4796026" y="4429688"/>
                <a:ext cx="100268" cy="3057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6" name="Arc 344"/>
              <p:cNvSpPr>
                <a:spLocks/>
              </p:cNvSpPr>
              <p:nvPr/>
            </p:nvSpPr>
            <p:spPr bwMode="auto">
              <a:xfrm flipV="1">
                <a:off x="4796026" y="4429688"/>
                <a:ext cx="37055" cy="1528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317" name="Arc 345"/>
              <p:cNvSpPr>
                <a:spLocks/>
              </p:cNvSpPr>
              <p:nvPr/>
            </p:nvSpPr>
            <p:spPr bwMode="auto">
              <a:xfrm flipH="1" flipV="1">
                <a:off x="4857058" y="4429688"/>
                <a:ext cx="37055" cy="1528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2515" name="Group 346"/>
              <p:cNvGrpSpPr>
                <a:grpSpLocks/>
              </p:cNvGrpSpPr>
              <p:nvPr/>
            </p:nvGrpSpPr>
            <p:grpSpPr bwMode="auto">
              <a:xfrm>
                <a:off x="5011810" y="4430769"/>
                <a:ext cx="99866" cy="30106"/>
                <a:chOff x="2132" y="1457"/>
                <a:chExt cx="113" cy="45"/>
              </a:xfrm>
            </p:grpSpPr>
            <p:sp>
              <p:nvSpPr>
                <p:cNvPr id="360" name="Rectangle 347"/>
                <p:cNvSpPr>
                  <a:spLocks noChangeArrowheads="1"/>
                </p:cNvSpPr>
                <p:nvPr/>
              </p:nvSpPr>
              <p:spPr bwMode="auto">
                <a:xfrm>
                  <a:off x="2132" y="1460"/>
                  <a:ext cx="113" cy="4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61" name="Arc 348"/>
                <p:cNvSpPr>
                  <a:spLocks/>
                </p:cNvSpPr>
                <p:nvPr/>
              </p:nvSpPr>
              <p:spPr bwMode="auto">
                <a:xfrm flipV="1">
                  <a:off x="2132" y="1460"/>
                  <a:ext cx="44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62" name="Arc 349"/>
                <p:cNvSpPr>
                  <a:spLocks/>
                </p:cNvSpPr>
                <p:nvPr/>
              </p:nvSpPr>
              <p:spPr bwMode="auto">
                <a:xfrm flipH="1" flipV="1">
                  <a:off x="2201" y="1460"/>
                  <a:ext cx="39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319" name="Rectangle 350"/>
              <p:cNvSpPr>
                <a:spLocks noChangeArrowheads="1"/>
              </p:cNvSpPr>
              <p:nvPr/>
            </p:nvSpPr>
            <p:spPr bwMode="auto">
              <a:xfrm>
                <a:off x="4828721" y="4179511"/>
                <a:ext cx="17438" cy="184854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0" name="Rectangle 351"/>
              <p:cNvSpPr>
                <a:spLocks noChangeArrowheads="1"/>
              </p:cNvSpPr>
              <p:nvPr/>
            </p:nvSpPr>
            <p:spPr bwMode="auto">
              <a:xfrm>
                <a:off x="4820002" y="4360194"/>
                <a:ext cx="15259" cy="61154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1" name="Rectangle 352"/>
              <p:cNvSpPr>
                <a:spLocks noChangeArrowheads="1"/>
              </p:cNvSpPr>
              <p:nvPr/>
            </p:nvSpPr>
            <p:spPr bwMode="auto">
              <a:xfrm>
                <a:off x="5046695" y="4351855"/>
                <a:ext cx="17438" cy="7227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2" name="Rectangle 353"/>
              <p:cNvSpPr>
                <a:spLocks noChangeArrowheads="1"/>
              </p:cNvSpPr>
              <p:nvPr/>
            </p:nvSpPr>
            <p:spPr bwMode="auto">
              <a:xfrm>
                <a:off x="4791666" y="4225377"/>
                <a:ext cx="115526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3" name="Rectangle 354"/>
              <p:cNvSpPr>
                <a:spLocks noChangeArrowheads="1"/>
              </p:cNvSpPr>
              <p:nvPr/>
            </p:nvSpPr>
            <p:spPr bwMode="auto">
              <a:xfrm>
                <a:off x="4789486" y="4287921"/>
                <a:ext cx="117706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4" name="Rectangle 355"/>
              <p:cNvSpPr>
                <a:spLocks noChangeArrowheads="1"/>
              </p:cNvSpPr>
              <p:nvPr/>
            </p:nvSpPr>
            <p:spPr bwMode="auto">
              <a:xfrm>
                <a:off x="4785126" y="4350466"/>
                <a:ext cx="333501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5" name="Rectangle 356"/>
              <p:cNvSpPr>
                <a:spLocks noChangeArrowheads="1"/>
              </p:cNvSpPr>
              <p:nvPr/>
            </p:nvSpPr>
            <p:spPr bwMode="auto">
              <a:xfrm>
                <a:off x="4796026" y="4414400"/>
                <a:ext cx="98088" cy="972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6" name="Rectangle 357"/>
              <p:cNvSpPr>
                <a:spLocks noChangeArrowheads="1"/>
              </p:cNvSpPr>
              <p:nvPr/>
            </p:nvSpPr>
            <p:spPr bwMode="auto">
              <a:xfrm>
                <a:off x="5009640" y="4417180"/>
                <a:ext cx="98088" cy="694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7" name="Rectangle 358"/>
              <p:cNvSpPr>
                <a:spLocks noChangeArrowheads="1"/>
              </p:cNvSpPr>
              <p:nvPr/>
            </p:nvSpPr>
            <p:spPr bwMode="auto">
              <a:xfrm>
                <a:off x="4987843" y="4235106"/>
                <a:ext cx="17438" cy="5698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8" name="Rectangle 359"/>
              <p:cNvSpPr>
                <a:spLocks noChangeArrowheads="1"/>
              </p:cNvSpPr>
              <p:nvPr/>
            </p:nvSpPr>
            <p:spPr bwMode="auto">
              <a:xfrm>
                <a:off x="4957327" y="4225377"/>
                <a:ext cx="100268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9" name="Rectangle 360"/>
              <p:cNvSpPr>
                <a:spLocks noChangeArrowheads="1"/>
              </p:cNvSpPr>
              <p:nvPr/>
            </p:nvSpPr>
            <p:spPr bwMode="auto">
              <a:xfrm>
                <a:off x="4955146" y="4287921"/>
                <a:ext cx="115527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0" name="Text Box 2025"/>
              <p:cNvSpPr txBox="1">
                <a:spLocks noChangeArrowheads="1"/>
              </p:cNvSpPr>
              <p:nvPr/>
            </p:nvSpPr>
            <p:spPr bwMode="auto">
              <a:xfrm>
                <a:off x="2834257" y="4589524"/>
                <a:ext cx="524560" cy="2691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r>
                  <a:rPr lang="en-US" altLang="ja-JP" sz="902" b="0" dirty="0"/>
                  <a:t>Si</a:t>
                </a:r>
              </a:p>
            </p:txBody>
          </p:sp>
          <p:sp>
            <p:nvSpPr>
              <p:cNvPr id="331" name="Rectangle 253"/>
              <p:cNvSpPr>
                <a:spLocks noChangeArrowheads="1"/>
              </p:cNvSpPr>
              <p:nvPr/>
            </p:nvSpPr>
            <p:spPr bwMode="auto">
              <a:xfrm>
                <a:off x="3315979" y="4047473"/>
                <a:ext cx="17438" cy="19180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2" name="Rectangle 253"/>
              <p:cNvSpPr>
                <a:spLocks noChangeArrowheads="1"/>
              </p:cNvSpPr>
              <p:nvPr/>
            </p:nvSpPr>
            <p:spPr bwMode="auto">
              <a:xfrm>
                <a:off x="4054913" y="4041914"/>
                <a:ext cx="17438" cy="193192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3" name="Rectangle 253"/>
              <p:cNvSpPr>
                <a:spLocks noChangeArrowheads="1"/>
              </p:cNvSpPr>
              <p:nvPr/>
            </p:nvSpPr>
            <p:spPr bwMode="auto">
              <a:xfrm>
                <a:off x="4421110" y="4043303"/>
                <a:ext cx="17438" cy="19180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4" name="Rectangle 253"/>
              <p:cNvSpPr>
                <a:spLocks noChangeArrowheads="1"/>
              </p:cNvSpPr>
              <p:nvPr/>
            </p:nvSpPr>
            <p:spPr bwMode="auto">
              <a:xfrm>
                <a:off x="3601527" y="4105848"/>
                <a:ext cx="21797" cy="19180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5" name="Rectangle 253"/>
              <p:cNvSpPr>
                <a:spLocks noChangeArrowheads="1"/>
              </p:cNvSpPr>
              <p:nvPr/>
            </p:nvSpPr>
            <p:spPr bwMode="auto">
              <a:xfrm flipH="1">
                <a:off x="4826542" y="4047473"/>
                <a:ext cx="15258" cy="12925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6" name="Rectangle 253"/>
              <p:cNvSpPr>
                <a:spLocks noChangeArrowheads="1"/>
              </p:cNvSpPr>
              <p:nvPr/>
            </p:nvSpPr>
            <p:spPr bwMode="auto">
              <a:xfrm flipH="1">
                <a:off x="5478284" y="4047473"/>
                <a:ext cx="19618" cy="12925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2534" name="グループ化 663"/>
              <p:cNvGrpSpPr>
                <a:grpSpLocks/>
              </p:cNvGrpSpPr>
              <p:nvPr/>
            </p:nvGrpSpPr>
            <p:grpSpPr bwMode="auto">
              <a:xfrm>
                <a:off x="2577550" y="4157663"/>
                <a:ext cx="3021013" cy="31750"/>
                <a:chOff x="2577550" y="4157663"/>
                <a:chExt cx="3021013" cy="31750"/>
              </a:xfrm>
            </p:grpSpPr>
            <p:sp>
              <p:nvSpPr>
                <p:cNvPr id="353" name="Rectangle 249"/>
                <p:cNvSpPr>
                  <a:spLocks noChangeArrowheads="1"/>
                </p:cNvSpPr>
                <p:nvPr/>
              </p:nvSpPr>
              <p:spPr bwMode="auto">
                <a:xfrm>
                  <a:off x="2574867" y="4165612"/>
                  <a:ext cx="198357" cy="18069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4" name="Rectangle 258"/>
                <p:cNvSpPr>
                  <a:spLocks noChangeArrowheads="1"/>
                </p:cNvSpPr>
                <p:nvPr/>
              </p:nvSpPr>
              <p:spPr bwMode="auto">
                <a:xfrm>
                  <a:off x="3523056" y="4165612"/>
                  <a:ext cx="387994" cy="25017"/>
                </a:xfrm>
                <a:prstGeom prst="rect">
                  <a:avLst/>
                </a:prstGeom>
                <a:solidFill>
                  <a:srgbClr val="C0C0C0">
                    <a:alpha val="89803"/>
                  </a:srgbClr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5" name="Rectangle 268"/>
                <p:cNvSpPr>
                  <a:spLocks noChangeArrowheads="1"/>
                </p:cNvSpPr>
                <p:nvPr/>
              </p:nvSpPr>
              <p:spPr bwMode="auto">
                <a:xfrm>
                  <a:off x="4329561" y="4165612"/>
                  <a:ext cx="200536" cy="2501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6" name="Rectangle 269"/>
                <p:cNvSpPr>
                  <a:spLocks noChangeArrowheads="1"/>
                </p:cNvSpPr>
                <p:nvPr/>
              </p:nvSpPr>
              <p:spPr bwMode="auto">
                <a:xfrm>
                  <a:off x="3952465" y="4165612"/>
                  <a:ext cx="196177" cy="2501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7" name="Rectangle 268"/>
                <p:cNvSpPr>
                  <a:spLocks noChangeArrowheads="1"/>
                </p:cNvSpPr>
                <p:nvPr/>
              </p:nvSpPr>
              <p:spPr bwMode="auto">
                <a:xfrm>
                  <a:off x="4748072" y="4162832"/>
                  <a:ext cx="200536" cy="2501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8" name="Rectangle 268"/>
                <p:cNvSpPr>
                  <a:spLocks noChangeArrowheads="1"/>
                </p:cNvSpPr>
                <p:nvPr/>
              </p:nvSpPr>
              <p:spPr bwMode="auto">
                <a:xfrm>
                  <a:off x="5395455" y="4162832"/>
                  <a:ext cx="200536" cy="2779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9" name="Rectangle 249"/>
                <p:cNvSpPr>
                  <a:spLocks noChangeArrowheads="1"/>
                </p:cNvSpPr>
                <p:nvPr/>
              </p:nvSpPr>
              <p:spPr bwMode="auto">
                <a:xfrm>
                  <a:off x="3235330" y="4157273"/>
                  <a:ext cx="196177" cy="2640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grpSp>
            <p:nvGrpSpPr>
              <p:cNvPr id="2535" name="グループ化 664"/>
              <p:cNvGrpSpPr>
                <a:grpSpLocks/>
              </p:cNvGrpSpPr>
              <p:nvPr/>
            </p:nvGrpSpPr>
            <p:grpSpPr bwMode="auto">
              <a:xfrm>
                <a:off x="2569600" y="4100513"/>
                <a:ext cx="3021013" cy="28800"/>
                <a:chOff x="2577550" y="4100513"/>
                <a:chExt cx="3021013" cy="38100"/>
              </a:xfrm>
            </p:grpSpPr>
            <p:sp>
              <p:nvSpPr>
                <p:cNvPr id="346" name="Rectangle 248"/>
                <p:cNvSpPr>
                  <a:spLocks noChangeArrowheads="1"/>
                </p:cNvSpPr>
                <p:nvPr/>
              </p:nvSpPr>
              <p:spPr bwMode="auto">
                <a:xfrm>
                  <a:off x="2578458" y="4100215"/>
                  <a:ext cx="200536" cy="3677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47" name="Rectangle 254"/>
                <p:cNvSpPr>
                  <a:spLocks noChangeArrowheads="1"/>
                </p:cNvSpPr>
                <p:nvPr/>
              </p:nvSpPr>
              <p:spPr bwMode="auto">
                <a:xfrm>
                  <a:off x="3190966" y="4100215"/>
                  <a:ext cx="268108" cy="3493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48" name="Rectangle 267"/>
                <p:cNvSpPr>
                  <a:spLocks noChangeArrowheads="1"/>
                </p:cNvSpPr>
                <p:nvPr/>
              </p:nvSpPr>
              <p:spPr bwMode="auto">
                <a:xfrm>
                  <a:off x="4330971" y="4100215"/>
                  <a:ext cx="200536" cy="3677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49" name="Rectangle 308"/>
                <p:cNvSpPr>
                  <a:spLocks noChangeArrowheads="1"/>
                </p:cNvSpPr>
                <p:nvPr/>
              </p:nvSpPr>
              <p:spPr bwMode="auto">
                <a:xfrm>
                  <a:off x="5399045" y="4100215"/>
                  <a:ext cx="200536" cy="3493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0" name="Rectangle 285"/>
                <p:cNvSpPr>
                  <a:spLocks noChangeArrowheads="1"/>
                </p:cNvSpPr>
                <p:nvPr/>
              </p:nvSpPr>
              <p:spPr bwMode="auto">
                <a:xfrm>
                  <a:off x="4742943" y="4100215"/>
                  <a:ext cx="200536" cy="3677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1" name="Rectangle 254"/>
                <p:cNvSpPr>
                  <a:spLocks noChangeArrowheads="1"/>
                </p:cNvSpPr>
                <p:nvPr/>
              </p:nvSpPr>
              <p:spPr bwMode="auto">
                <a:xfrm>
                  <a:off x="3607296" y="4100215"/>
                  <a:ext cx="268109" cy="3677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2" name="Rectangle 267"/>
                <p:cNvSpPr>
                  <a:spLocks noChangeArrowheads="1"/>
                </p:cNvSpPr>
                <p:nvPr/>
              </p:nvSpPr>
              <p:spPr bwMode="auto">
                <a:xfrm>
                  <a:off x="3960415" y="4100215"/>
                  <a:ext cx="200536" cy="3677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sp>
            <p:nvSpPr>
              <p:cNvPr id="339" name="Rectangle 249"/>
              <p:cNvSpPr>
                <a:spLocks noChangeArrowheads="1"/>
              </p:cNvSpPr>
              <p:nvPr/>
            </p:nvSpPr>
            <p:spPr bwMode="auto">
              <a:xfrm>
                <a:off x="2583586" y="4225377"/>
                <a:ext cx="196177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40" name="Rectangle 258"/>
              <p:cNvSpPr>
                <a:spLocks noChangeArrowheads="1"/>
              </p:cNvSpPr>
              <p:nvPr/>
            </p:nvSpPr>
            <p:spPr bwMode="auto">
              <a:xfrm>
                <a:off x="3756288" y="4230937"/>
                <a:ext cx="385815" cy="18068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41" name="Rectangle 249"/>
              <p:cNvSpPr>
                <a:spLocks noChangeArrowheads="1"/>
              </p:cNvSpPr>
              <p:nvPr/>
            </p:nvSpPr>
            <p:spPr bwMode="auto">
              <a:xfrm>
                <a:off x="3211352" y="4218427"/>
                <a:ext cx="200536" cy="1806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2539" name="グループ化 668"/>
              <p:cNvGrpSpPr>
                <a:grpSpLocks/>
              </p:cNvGrpSpPr>
              <p:nvPr/>
            </p:nvGrpSpPr>
            <p:grpSpPr bwMode="auto">
              <a:xfrm>
                <a:off x="2575963" y="4286250"/>
                <a:ext cx="1978025" cy="23813"/>
                <a:chOff x="2575963" y="4286250"/>
                <a:chExt cx="1978025" cy="23813"/>
              </a:xfrm>
            </p:grpSpPr>
            <p:sp>
              <p:nvSpPr>
                <p:cNvPr id="343" name="Rectangle 250"/>
                <p:cNvSpPr>
                  <a:spLocks noChangeArrowheads="1"/>
                </p:cNvSpPr>
                <p:nvPr/>
              </p:nvSpPr>
              <p:spPr bwMode="auto">
                <a:xfrm>
                  <a:off x="2577048" y="4285142"/>
                  <a:ext cx="481723" cy="2640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44" name="Rectangle 255"/>
                <p:cNvSpPr>
                  <a:spLocks noChangeArrowheads="1"/>
                </p:cNvSpPr>
                <p:nvPr/>
              </p:nvSpPr>
              <p:spPr bwMode="auto">
                <a:xfrm>
                  <a:off x="3427148" y="4285142"/>
                  <a:ext cx="300805" cy="2640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45" name="Rectangle 266"/>
                <p:cNvSpPr>
                  <a:spLocks noChangeArrowheads="1"/>
                </p:cNvSpPr>
                <p:nvPr/>
              </p:nvSpPr>
              <p:spPr bwMode="auto">
                <a:xfrm>
                  <a:off x="3952465" y="4285142"/>
                  <a:ext cx="601609" cy="2223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</p:grpSp>
        <p:grpSp>
          <p:nvGrpSpPr>
            <p:cNvPr id="2455" name="グループ化 693"/>
            <p:cNvGrpSpPr>
              <a:grpSpLocks/>
            </p:cNvGrpSpPr>
            <p:nvPr/>
          </p:nvGrpSpPr>
          <p:grpSpPr bwMode="auto">
            <a:xfrm>
              <a:off x="6666489" y="3500902"/>
              <a:ext cx="178806" cy="17584"/>
              <a:chOff x="2539279" y="2309535"/>
              <a:chExt cx="245575" cy="15400"/>
            </a:xfrm>
          </p:grpSpPr>
          <p:cxnSp>
            <p:nvCxnSpPr>
              <p:cNvPr id="274" name="直線コネクタ 694"/>
              <p:cNvCxnSpPr>
                <a:cxnSpLocks noChangeShapeType="1"/>
              </p:cNvCxnSpPr>
              <p:nvPr/>
            </p:nvCxnSpPr>
            <p:spPr bwMode="auto">
              <a:xfrm>
                <a:off x="2536691" y="2323434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5" name="直線コネクタ 695"/>
              <p:cNvCxnSpPr>
                <a:cxnSpLocks noChangeShapeType="1"/>
              </p:cNvCxnSpPr>
              <p:nvPr/>
            </p:nvCxnSpPr>
            <p:spPr bwMode="auto">
              <a:xfrm>
                <a:off x="2541050" y="2309535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56" name="グループ化 696"/>
            <p:cNvGrpSpPr>
              <a:grpSpLocks/>
            </p:cNvGrpSpPr>
            <p:nvPr/>
          </p:nvGrpSpPr>
          <p:grpSpPr bwMode="auto">
            <a:xfrm>
              <a:off x="7129799" y="3500902"/>
              <a:ext cx="178806" cy="17584"/>
              <a:chOff x="2539279" y="2309535"/>
              <a:chExt cx="245575" cy="15400"/>
            </a:xfrm>
          </p:grpSpPr>
          <p:cxnSp>
            <p:nvCxnSpPr>
              <p:cNvPr id="272" name="直線コネクタ 697"/>
              <p:cNvCxnSpPr>
                <a:cxnSpLocks noChangeShapeType="1"/>
              </p:cNvCxnSpPr>
              <p:nvPr/>
            </p:nvCxnSpPr>
            <p:spPr bwMode="auto">
              <a:xfrm>
                <a:off x="2541218" y="2323434"/>
                <a:ext cx="24195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3" name="直線コネクタ 698"/>
              <p:cNvCxnSpPr>
                <a:cxnSpLocks noChangeShapeType="1"/>
              </p:cNvCxnSpPr>
              <p:nvPr/>
            </p:nvCxnSpPr>
            <p:spPr bwMode="auto">
              <a:xfrm>
                <a:off x="2543398" y="2309535"/>
                <a:ext cx="241950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57" name="グループ化 699"/>
            <p:cNvGrpSpPr>
              <a:grpSpLocks/>
            </p:cNvGrpSpPr>
            <p:nvPr/>
          </p:nvGrpSpPr>
          <p:grpSpPr bwMode="auto">
            <a:xfrm>
              <a:off x="7678560" y="3500902"/>
              <a:ext cx="178806" cy="17584"/>
              <a:chOff x="2539279" y="2309535"/>
              <a:chExt cx="245575" cy="15400"/>
            </a:xfrm>
          </p:grpSpPr>
          <p:cxnSp>
            <p:nvCxnSpPr>
              <p:cNvPr id="270" name="直線コネクタ 700"/>
              <p:cNvCxnSpPr>
                <a:cxnSpLocks noChangeShapeType="1"/>
              </p:cNvCxnSpPr>
              <p:nvPr/>
            </p:nvCxnSpPr>
            <p:spPr bwMode="auto">
              <a:xfrm>
                <a:off x="2537372" y="2323434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1" name="直線コネクタ 701"/>
              <p:cNvCxnSpPr>
                <a:cxnSpLocks noChangeShapeType="1"/>
              </p:cNvCxnSpPr>
              <p:nvPr/>
            </p:nvCxnSpPr>
            <p:spPr bwMode="auto">
              <a:xfrm>
                <a:off x="2541731" y="2309535"/>
                <a:ext cx="24413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58" name="グループ化 702"/>
            <p:cNvGrpSpPr>
              <a:grpSpLocks/>
            </p:cNvGrpSpPr>
            <p:nvPr/>
          </p:nvGrpSpPr>
          <p:grpSpPr bwMode="auto">
            <a:xfrm>
              <a:off x="8241562" y="3500902"/>
              <a:ext cx="178806" cy="17584"/>
              <a:chOff x="2539279" y="2309535"/>
              <a:chExt cx="245575" cy="15400"/>
            </a:xfrm>
          </p:grpSpPr>
          <p:cxnSp>
            <p:nvCxnSpPr>
              <p:cNvPr id="268" name="直線コネクタ 703"/>
              <p:cNvCxnSpPr>
                <a:cxnSpLocks noChangeShapeType="1"/>
              </p:cNvCxnSpPr>
              <p:nvPr/>
            </p:nvCxnSpPr>
            <p:spPr bwMode="auto">
              <a:xfrm>
                <a:off x="2540125" y="2323434"/>
                <a:ext cx="23977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9" name="直線コネクタ 704"/>
              <p:cNvCxnSpPr>
                <a:cxnSpLocks noChangeShapeType="1"/>
              </p:cNvCxnSpPr>
              <p:nvPr/>
            </p:nvCxnSpPr>
            <p:spPr bwMode="auto">
              <a:xfrm>
                <a:off x="2544484" y="2309535"/>
                <a:ext cx="23977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59" name="グループ化 705"/>
            <p:cNvGrpSpPr>
              <a:grpSpLocks/>
            </p:cNvGrpSpPr>
            <p:nvPr/>
          </p:nvGrpSpPr>
          <p:grpSpPr bwMode="auto">
            <a:xfrm>
              <a:off x="8722674" y="3500902"/>
              <a:ext cx="178806" cy="17584"/>
              <a:chOff x="2539279" y="2309535"/>
              <a:chExt cx="245575" cy="15400"/>
            </a:xfrm>
          </p:grpSpPr>
          <p:cxnSp>
            <p:nvCxnSpPr>
              <p:cNvPr id="266" name="直線コネクタ 706"/>
              <p:cNvCxnSpPr>
                <a:cxnSpLocks noChangeShapeType="1"/>
              </p:cNvCxnSpPr>
              <p:nvPr/>
            </p:nvCxnSpPr>
            <p:spPr bwMode="auto">
              <a:xfrm>
                <a:off x="2537640" y="2323434"/>
                <a:ext cx="24413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7" name="直線コネクタ 707"/>
              <p:cNvCxnSpPr>
                <a:cxnSpLocks noChangeShapeType="1"/>
              </p:cNvCxnSpPr>
              <p:nvPr/>
            </p:nvCxnSpPr>
            <p:spPr bwMode="auto">
              <a:xfrm>
                <a:off x="2541999" y="2309535"/>
                <a:ext cx="24195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60" name="グループ化 711"/>
            <p:cNvGrpSpPr>
              <a:grpSpLocks/>
            </p:cNvGrpSpPr>
            <p:nvPr/>
          </p:nvGrpSpPr>
          <p:grpSpPr bwMode="auto">
            <a:xfrm>
              <a:off x="7949264" y="3500902"/>
              <a:ext cx="178806" cy="17584"/>
              <a:chOff x="2539279" y="2309535"/>
              <a:chExt cx="245575" cy="15400"/>
            </a:xfrm>
          </p:grpSpPr>
          <p:cxnSp>
            <p:nvCxnSpPr>
              <p:cNvPr id="264" name="直線コネクタ 712"/>
              <p:cNvCxnSpPr>
                <a:cxnSpLocks noChangeShapeType="1"/>
              </p:cNvCxnSpPr>
              <p:nvPr/>
            </p:nvCxnSpPr>
            <p:spPr bwMode="auto">
              <a:xfrm>
                <a:off x="2538319" y="2323434"/>
                <a:ext cx="24195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5" name="直線コネクタ 713"/>
              <p:cNvCxnSpPr>
                <a:cxnSpLocks noChangeShapeType="1"/>
              </p:cNvCxnSpPr>
              <p:nvPr/>
            </p:nvCxnSpPr>
            <p:spPr bwMode="auto">
              <a:xfrm>
                <a:off x="2542679" y="2309535"/>
                <a:ext cx="241950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053" name="グループ化 15"/>
          <p:cNvGrpSpPr>
            <a:grpSpLocks/>
          </p:cNvGrpSpPr>
          <p:nvPr/>
        </p:nvGrpSpPr>
        <p:grpSpPr bwMode="auto">
          <a:xfrm>
            <a:off x="3616472" y="2925335"/>
            <a:ext cx="2000582" cy="734880"/>
            <a:chOff x="2381595" y="2309535"/>
            <a:chExt cx="3661377" cy="923130"/>
          </a:xfrm>
        </p:grpSpPr>
        <p:grpSp>
          <p:nvGrpSpPr>
            <p:cNvPr id="2333" name="グループ化 6"/>
            <p:cNvGrpSpPr>
              <a:grpSpLocks/>
            </p:cNvGrpSpPr>
            <p:nvPr/>
          </p:nvGrpSpPr>
          <p:grpSpPr bwMode="auto">
            <a:xfrm>
              <a:off x="2381595" y="2338024"/>
              <a:ext cx="3661377" cy="894641"/>
              <a:chOff x="2396437" y="1108416"/>
              <a:chExt cx="3661497" cy="893841"/>
            </a:xfrm>
          </p:grpSpPr>
          <p:sp>
            <p:nvSpPr>
              <p:cNvPr id="394" name="Rectangle 4"/>
              <p:cNvSpPr>
                <a:spLocks noChangeArrowheads="1"/>
              </p:cNvSpPr>
              <p:nvPr/>
            </p:nvSpPr>
            <p:spPr bwMode="auto">
              <a:xfrm>
                <a:off x="2396437" y="1111413"/>
                <a:ext cx="3661497" cy="58275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95" name="Rectangle 5"/>
              <p:cNvSpPr>
                <a:spLocks noChangeArrowheads="1"/>
              </p:cNvSpPr>
              <p:nvPr/>
            </p:nvSpPr>
            <p:spPr bwMode="auto">
              <a:xfrm>
                <a:off x="2396437" y="1586309"/>
                <a:ext cx="3661497" cy="94381"/>
              </a:xfrm>
              <a:prstGeom prst="rect">
                <a:avLst/>
              </a:prstGeom>
              <a:solidFill>
                <a:srgbClr val="00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96" name="Rectangle 6"/>
              <p:cNvSpPr>
                <a:spLocks noChangeArrowheads="1"/>
              </p:cNvSpPr>
              <p:nvPr/>
            </p:nvSpPr>
            <p:spPr bwMode="auto">
              <a:xfrm>
                <a:off x="2396437" y="1679191"/>
                <a:ext cx="3661497" cy="284638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97" name="AutoShape 12"/>
              <p:cNvSpPr>
                <a:spLocks noChangeArrowheads="1"/>
              </p:cNvSpPr>
              <p:nvPr/>
            </p:nvSpPr>
            <p:spPr bwMode="auto">
              <a:xfrm>
                <a:off x="2621457" y="1679191"/>
                <a:ext cx="100495" cy="28464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398" name="Rectangle 13"/>
              <p:cNvSpPr>
                <a:spLocks noChangeArrowheads="1"/>
              </p:cNvSpPr>
              <p:nvPr/>
            </p:nvSpPr>
            <p:spPr bwMode="auto">
              <a:xfrm>
                <a:off x="2660781" y="1109914"/>
                <a:ext cx="17477" cy="56777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99" name="Rectangle 10"/>
              <p:cNvSpPr>
                <a:spLocks noChangeArrowheads="1"/>
              </p:cNvSpPr>
              <p:nvPr/>
            </p:nvSpPr>
            <p:spPr bwMode="auto">
              <a:xfrm>
                <a:off x="2575579" y="1411032"/>
                <a:ext cx="198804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0" name="Rectangle 20"/>
              <p:cNvSpPr>
                <a:spLocks noChangeArrowheads="1"/>
              </p:cNvSpPr>
              <p:nvPr/>
            </p:nvSpPr>
            <p:spPr bwMode="auto">
              <a:xfrm>
                <a:off x="3654804" y="1261222"/>
                <a:ext cx="17477" cy="41796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1" name="Rectangle 21"/>
              <p:cNvSpPr>
                <a:spLocks noChangeArrowheads="1"/>
              </p:cNvSpPr>
              <p:nvPr/>
            </p:nvSpPr>
            <p:spPr bwMode="auto">
              <a:xfrm>
                <a:off x="3368612" y="1490430"/>
                <a:ext cx="17477" cy="19025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2" name="Rectangle 16"/>
              <p:cNvSpPr>
                <a:spLocks noChangeArrowheads="1"/>
              </p:cNvSpPr>
              <p:nvPr/>
            </p:nvSpPr>
            <p:spPr bwMode="auto">
              <a:xfrm>
                <a:off x="3595817" y="1411032"/>
                <a:ext cx="133265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3" name="Rectangle 58"/>
              <p:cNvSpPr>
                <a:spLocks noChangeArrowheads="1"/>
              </p:cNvSpPr>
              <p:nvPr/>
            </p:nvSpPr>
            <p:spPr bwMode="auto">
              <a:xfrm>
                <a:off x="4425989" y="1491929"/>
                <a:ext cx="17477" cy="19175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4" name="AutoShape 59"/>
              <p:cNvSpPr>
                <a:spLocks noChangeArrowheads="1"/>
              </p:cNvSpPr>
              <p:nvPr/>
            </p:nvSpPr>
            <p:spPr bwMode="auto">
              <a:xfrm>
                <a:off x="4382296" y="1677693"/>
                <a:ext cx="98311" cy="26966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05" name="Rectangle 60"/>
              <p:cNvSpPr>
                <a:spLocks noChangeArrowheads="1"/>
              </p:cNvSpPr>
              <p:nvPr/>
            </p:nvSpPr>
            <p:spPr bwMode="auto">
              <a:xfrm>
                <a:off x="4065520" y="1333131"/>
                <a:ext cx="19661" cy="7939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6" name="Rectangle 61"/>
              <p:cNvSpPr>
                <a:spLocks noChangeArrowheads="1"/>
              </p:cNvSpPr>
              <p:nvPr/>
            </p:nvSpPr>
            <p:spPr bwMode="auto">
              <a:xfrm>
                <a:off x="4432544" y="1109914"/>
                <a:ext cx="17477" cy="31310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7" name="AutoShape 62"/>
              <p:cNvSpPr>
                <a:spLocks noChangeArrowheads="1"/>
              </p:cNvSpPr>
              <p:nvPr/>
            </p:nvSpPr>
            <p:spPr bwMode="auto">
              <a:xfrm>
                <a:off x="3324919" y="1677693"/>
                <a:ext cx="102680" cy="29962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08" name="AutoShape 63"/>
              <p:cNvSpPr>
                <a:spLocks noChangeArrowheads="1"/>
              </p:cNvSpPr>
              <p:nvPr/>
            </p:nvSpPr>
            <p:spPr bwMode="auto">
              <a:xfrm>
                <a:off x="3606741" y="1677693"/>
                <a:ext cx="98309" cy="26966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09" name="Rectangle 24"/>
              <p:cNvSpPr>
                <a:spLocks noChangeArrowheads="1"/>
              </p:cNvSpPr>
              <p:nvPr/>
            </p:nvSpPr>
            <p:spPr bwMode="auto">
              <a:xfrm>
                <a:off x="3954102" y="1411032"/>
                <a:ext cx="600783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0" name="Rectangle 64"/>
              <p:cNvSpPr>
                <a:spLocks noChangeArrowheads="1"/>
              </p:cNvSpPr>
              <p:nvPr/>
            </p:nvSpPr>
            <p:spPr bwMode="auto">
              <a:xfrm>
                <a:off x="4705626" y="1551853"/>
                <a:ext cx="98311" cy="3146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1" name="Arc 65"/>
              <p:cNvSpPr>
                <a:spLocks/>
              </p:cNvSpPr>
              <p:nvPr/>
            </p:nvSpPr>
            <p:spPr bwMode="auto">
              <a:xfrm flipV="1">
                <a:off x="4705626" y="1551853"/>
                <a:ext cx="32771" cy="16479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12" name="Arc 66"/>
              <p:cNvSpPr>
                <a:spLocks/>
              </p:cNvSpPr>
              <p:nvPr/>
            </p:nvSpPr>
            <p:spPr bwMode="auto">
              <a:xfrm flipH="1" flipV="1">
                <a:off x="4766797" y="1551853"/>
                <a:ext cx="32771" cy="16479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13" name="Rectangle 73"/>
              <p:cNvSpPr>
                <a:spLocks noChangeArrowheads="1"/>
              </p:cNvSpPr>
              <p:nvPr/>
            </p:nvSpPr>
            <p:spPr bwMode="auto">
              <a:xfrm>
                <a:off x="4926278" y="1553350"/>
                <a:ext cx="98309" cy="2996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4" name="Arc 74"/>
              <p:cNvSpPr>
                <a:spLocks/>
              </p:cNvSpPr>
              <p:nvPr/>
            </p:nvSpPr>
            <p:spPr bwMode="auto">
              <a:xfrm flipV="1">
                <a:off x="4926278" y="1553350"/>
                <a:ext cx="37139" cy="14981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15" name="Arc 75"/>
              <p:cNvSpPr>
                <a:spLocks/>
              </p:cNvSpPr>
              <p:nvPr/>
            </p:nvSpPr>
            <p:spPr bwMode="auto">
              <a:xfrm flipH="1" flipV="1">
                <a:off x="4987449" y="1553350"/>
                <a:ext cx="32769" cy="14981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2374" name="Group 76"/>
              <p:cNvGrpSpPr>
                <a:grpSpLocks/>
              </p:cNvGrpSpPr>
              <p:nvPr/>
            </p:nvGrpSpPr>
            <p:grpSpPr bwMode="auto">
              <a:xfrm>
                <a:off x="5140812" y="1553799"/>
                <a:ext cx="99779" cy="30180"/>
                <a:chOff x="2132" y="1457"/>
                <a:chExt cx="113" cy="45"/>
              </a:xfrm>
            </p:grpSpPr>
            <p:sp>
              <p:nvSpPr>
                <p:cNvPr id="493" name="Rectangle 77"/>
                <p:cNvSpPr>
                  <a:spLocks noChangeArrowheads="1"/>
                </p:cNvSpPr>
                <p:nvPr/>
              </p:nvSpPr>
              <p:spPr bwMode="auto">
                <a:xfrm>
                  <a:off x="2132" y="1456"/>
                  <a:ext cx="116" cy="4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94" name="Arc 78"/>
                <p:cNvSpPr>
                  <a:spLocks/>
                </p:cNvSpPr>
                <p:nvPr/>
              </p:nvSpPr>
              <p:spPr bwMode="auto">
                <a:xfrm flipV="1">
                  <a:off x="2132" y="1456"/>
                  <a:ext cx="42" cy="2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495" name="Arc 79"/>
                <p:cNvSpPr>
                  <a:spLocks/>
                </p:cNvSpPr>
                <p:nvPr/>
              </p:nvSpPr>
              <p:spPr bwMode="auto">
                <a:xfrm flipH="1" flipV="1">
                  <a:off x="2201" y="1456"/>
                  <a:ext cx="42" cy="2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417" name="Rectangle 100"/>
              <p:cNvSpPr>
                <a:spLocks noChangeArrowheads="1"/>
              </p:cNvSpPr>
              <p:nvPr/>
            </p:nvSpPr>
            <p:spPr bwMode="auto">
              <a:xfrm>
                <a:off x="4843261" y="1111413"/>
                <a:ext cx="17477" cy="377520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8" name="Rectangle 101"/>
              <p:cNvSpPr>
                <a:spLocks noChangeArrowheads="1"/>
              </p:cNvSpPr>
              <p:nvPr/>
            </p:nvSpPr>
            <p:spPr bwMode="auto">
              <a:xfrm>
                <a:off x="4854183" y="1475449"/>
                <a:ext cx="17477" cy="19025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9" name="Rectangle 102"/>
              <p:cNvSpPr>
                <a:spLocks noChangeArrowheads="1"/>
              </p:cNvSpPr>
              <p:nvPr/>
            </p:nvSpPr>
            <p:spPr bwMode="auto">
              <a:xfrm>
                <a:off x="5081388" y="1472453"/>
                <a:ext cx="17477" cy="20823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0" name="AutoShape 103"/>
              <p:cNvSpPr>
                <a:spLocks noChangeArrowheads="1"/>
              </p:cNvSpPr>
              <p:nvPr/>
            </p:nvSpPr>
            <p:spPr bwMode="auto">
              <a:xfrm>
                <a:off x="4803937" y="1677693"/>
                <a:ext cx="100495" cy="26966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1" name="AutoShape 104"/>
              <p:cNvSpPr>
                <a:spLocks noChangeArrowheads="1"/>
              </p:cNvSpPr>
              <p:nvPr/>
            </p:nvSpPr>
            <p:spPr bwMode="auto">
              <a:xfrm>
                <a:off x="5042065" y="1677693"/>
                <a:ext cx="98311" cy="29962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2" name="Rectangle 45"/>
              <p:cNvSpPr>
                <a:spLocks noChangeArrowheads="1"/>
              </p:cNvSpPr>
              <p:nvPr/>
            </p:nvSpPr>
            <p:spPr bwMode="auto">
              <a:xfrm>
                <a:off x="4812675" y="1411032"/>
                <a:ext cx="137633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3" name="Rectangle 46"/>
              <p:cNvSpPr>
                <a:spLocks noChangeArrowheads="1"/>
              </p:cNvSpPr>
              <p:nvPr/>
            </p:nvSpPr>
            <p:spPr bwMode="auto">
              <a:xfrm>
                <a:off x="4812675" y="1411032"/>
                <a:ext cx="200989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4" name="Rectangle 105"/>
              <p:cNvSpPr>
                <a:spLocks noChangeArrowheads="1"/>
              </p:cNvSpPr>
              <p:nvPr/>
            </p:nvSpPr>
            <p:spPr bwMode="auto">
              <a:xfrm>
                <a:off x="4921909" y="1538370"/>
                <a:ext cx="102679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5" name="Rectangle 106"/>
              <p:cNvSpPr>
                <a:spLocks noChangeArrowheads="1"/>
              </p:cNvSpPr>
              <p:nvPr/>
            </p:nvSpPr>
            <p:spPr bwMode="auto">
              <a:xfrm>
                <a:off x="5136006" y="1538370"/>
                <a:ext cx="102679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6" name="Rectangle 107"/>
              <p:cNvSpPr>
                <a:spLocks noChangeArrowheads="1"/>
              </p:cNvSpPr>
              <p:nvPr/>
            </p:nvSpPr>
            <p:spPr bwMode="auto">
              <a:xfrm>
                <a:off x="4699073" y="1536872"/>
                <a:ext cx="100495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7" name="Rectangle 110"/>
              <p:cNvSpPr>
                <a:spLocks noChangeArrowheads="1"/>
              </p:cNvSpPr>
              <p:nvPr/>
            </p:nvSpPr>
            <p:spPr bwMode="auto">
              <a:xfrm>
                <a:off x="5330440" y="1551853"/>
                <a:ext cx="102680" cy="2996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8" name="Arc 111"/>
              <p:cNvSpPr>
                <a:spLocks/>
              </p:cNvSpPr>
              <p:nvPr/>
            </p:nvSpPr>
            <p:spPr bwMode="auto">
              <a:xfrm flipV="1">
                <a:off x="5330440" y="1551853"/>
                <a:ext cx="37140" cy="14981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9" name="Arc 112"/>
              <p:cNvSpPr>
                <a:spLocks/>
              </p:cNvSpPr>
              <p:nvPr/>
            </p:nvSpPr>
            <p:spPr bwMode="auto">
              <a:xfrm flipH="1" flipV="1">
                <a:off x="5391611" y="1551853"/>
                <a:ext cx="37140" cy="14981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30" name="Rectangle 113"/>
              <p:cNvSpPr>
                <a:spLocks noChangeArrowheads="1"/>
              </p:cNvSpPr>
              <p:nvPr/>
            </p:nvSpPr>
            <p:spPr bwMode="auto">
              <a:xfrm>
                <a:off x="5555461" y="1551853"/>
                <a:ext cx="98309" cy="3146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1" name="Arc 114"/>
              <p:cNvSpPr>
                <a:spLocks/>
              </p:cNvSpPr>
              <p:nvPr/>
            </p:nvSpPr>
            <p:spPr bwMode="auto">
              <a:xfrm flipV="1">
                <a:off x="5555461" y="1551853"/>
                <a:ext cx="32769" cy="16479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32" name="Arc 115"/>
              <p:cNvSpPr>
                <a:spLocks/>
              </p:cNvSpPr>
              <p:nvPr/>
            </p:nvSpPr>
            <p:spPr bwMode="auto">
              <a:xfrm flipH="1" flipV="1">
                <a:off x="5616632" y="1551853"/>
                <a:ext cx="32769" cy="16479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2391" name="Group 116"/>
              <p:cNvGrpSpPr>
                <a:grpSpLocks/>
              </p:cNvGrpSpPr>
              <p:nvPr/>
            </p:nvGrpSpPr>
            <p:grpSpPr bwMode="auto">
              <a:xfrm>
                <a:off x="5768834" y="1552961"/>
                <a:ext cx="99779" cy="30180"/>
                <a:chOff x="2132" y="1457"/>
                <a:chExt cx="113" cy="45"/>
              </a:xfrm>
            </p:grpSpPr>
            <p:sp>
              <p:nvSpPr>
                <p:cNvPr id="490" name="Rectangle 117"/>
                <p:cNvSpPr>
                  <a:spLocks noChangeArrowheads="1"/>
                </p:cNvSpPr>
                <p:nvPr/>
              </p:nvSpPr>
              <p:spPr bwMode="auto">
                <a:xfrm>
                  <a:off x="2133" y="1458"/>
                  <a:ext cx="111" cy="4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91" name="Arc 118"/>
                <p:cNvSpPr>
                  <a:spLocks/>
                </p:cNvSpPr>
                <p:nvPr/>
              </p:nvSpPr>
              <p:spPr bwMode="auto">
                <a:xfrm flipV="1">
                  <a:off x="2133" y="1458"/>
                  <a:ext cx="42" cy="2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492" name="Arc 119"/>
                <p:cNvSpPr>
                  <a:spLocks/>
                </p:cNvSpPr>
                <p:nvPr/>
              </p:nvSpPr>
              <p:spPr bwMode="auto">
                <a:xfrm flipH="1" flipV="1">
                  <a:off x="2200" y="1458"/>
                  <a:ext cx="40" cy="2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434" name="Rectangle 120"/>
              <p:cNvSpPr>
                <a:spLocks noChangeArrowheads="1"/>
              </p:cNvSpPr>
              <p:nvPr/>
            </p:nvSpPr>
            <p:spPr bwMode="auto">
              <a:xfrm>
                <a:off x="5496475" y="1111413"/>
                <a:ext cx="17477" cy="35954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5" name="Rectangle 121"/>
              <p:cNvSpPr>
                <a:spLocks noChangeArrowheads="1"/>
              </p:cNvSpPr>
              <p:nvPr/>
            </p:nvSpPr>
            <p:spPr bwMode="auto">
              <a:xfrm>
                <a:off x="5470259" y="1488933"/>
                <a:ext cx="17477" cy="19025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6" name="Rectangle 122"/>
              <p:cNvSpPr>
                <a:spLocks noChangeArrowheads="1"/>
              </p:cNvSpPr>
              <p:nvPr/>
            </p:nvSpPr>
            <p:spPr bwMode="auto">
              <a:xfrm>
                <a:off x="5697464" y="1482940"/>
                <a:ext cx="17477" cy="20973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7" name="AutoShape 123"/>
              <p:cNvSpPr>
                <a:spLocks noChangeArrowheads="1"/>
              </p:cNvSpPr>
              <p:nvPr/>
            </p:nvSpPr>
            <p:spPr bwMode="auto">
              <a:xfrm>
                <a:off x="5433120" y="1677693"/>
                <a:ext cx="98309" cy="26966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38" name="AutoShape 124"/>
              <p:cNvSpPr>
                <a:spLocks noChangeArrowheads="1"/>
              </p:cNvSpPr>
              <p:nvPr/>
            </p:nvSpPr>
            <p:spPr bwMode="auto">
              <a:xfrm>
                <a:off x="5671248" y="1677693"/>
                <a:ext cx="98311" cy="26966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39" name="Rectangle 126"/>
              <p:cNvSpPr>
                <a:spLocks noChangeArrowheads="1"/>
              </p:cNvSpPr>
              <p:nvPr/>
            </p:nvSpPr>
            <p:spPr bwMode="auto">
              <a:xfrm>
                <a:off x="5441859" y="1411032"/>
                <a:ext cx="133264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0" name="Rectangle 127"/>
              <p:cNvSpPr>
                <a:spLocks noChangeArrowheads="1"/>
              </p:cNvSpPr>
              <p:nvPr/>
            </p:nvSpPr>
            <p:spPr bwMode="auto">
              <a:xfrm>
                <a:off x="5441859" y="1409533"/>
                <a:ext cx="198804" cy="2097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1" name="Rectangle 129"/>
              <p:cNvSpPr>
                <a:spLocks noChangeArrowheads="1"/>
              </p:cNvSpPr>
              <p:nvPr/>
            </p:nvSpPr>
            <p:spPr bwMode="auto">
              <a:xfrm>
                <a:off x="5551092" y="1536872"/>
                <a:ext cx="98309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2" name="Rectangle 130"/>
              <p:cNvSpPr>
                <a:spLocks noChangeArrowheads="1"/>
              </p:cNvSpPr>
              <p:nvPr/>
            </p:nvSpPr>
            <p:spPr bwMode="auto">
              <a:xfrm>
                <a:off x="5765189" y="1538370"/>
                <a:ext cx="98309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3" name="Rectangle 131"/>
              <p:cNvSpPr>
                <a:spLocks noChangeArrowheads="1"/>
              </p:cNvSpPr>
              <p:nvPr/>
            </p:nvSpPr>
            <p:spPr bwMode="auto">
              <a:xfrm>
                <a:off x="5326071" y="1535373"/>
                <a:ext cx="100495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4" name="Rectangle 132"/>
              <p:cNvSpPr>
                <a:spLocks noChangeArrowheads="1"/>
              </p:cNvSpPr>
              <p:nvPr/>
            </p:nvSpPr>
            <p:spPr bwMode="auto">
              <a:xfrm>
                <a:off x="4952494" y="1496423"/>
                <a:ext cx="17477" cy="4793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5" name="Rectangle 133"/>
              <p:cNvSpPr>
                <a:spLocks noChangeArrowheads="1"/>
              </p:cNvSpPr>
              <p:nvPr/>
            </p:nvSpPr>
            <p:spPr bwMode="auto">
              <a:xfrm>
                <a:off x="5588231" y="1496423"/>
                <a:ext cx="17477" cy="46441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6" name="Rectangle 134"/>
              <p:cNvSpPr>
                <a:spLocks noChangeArrowheads="1"/>
              </p:cNvSpPr>
              <p:nvPr/>
            </p:nvSpPr>
            <p:spPr bwMode="auto">
              <a:xfrm>
                <a:off x="4535222" y="1553350"/>
                <a:ext cx="98311" cy="3146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7" name="Arc 135"/>
              <p:cNvSpPr>
                <a:spLocks/>
              </p:cNvSpPr>
              <p:nvPr/>
            </p:nvSpPr>
            <p:spPr bwMode="auto">
              <a:xfrm flipV="1">
                <a:off x="4535222" y="1553350"/>
                <a:ext cx="37140" cy="16480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48" name="Arc 136"/>
              <p:cNvSpPr>
                <a:spLocks/>
              </p:cNvSpPr>
              <p:nvPr/>
            </p:nvSpPr>
            <p:spPr bwMode="auto">
              <a:xfrm flipH="1" flipV="1">
                <a:off x="4596393" y="1553350"/>
                <a:ext cx="32771" cy="16480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49" name="Rectangle 137"/>
              <p:cNvSpPr>
                <a:spLocks noChangeArrowheads="1"/>
              </p:cNvSpPr>
              <p:nvPr/>
            </p:nvSpPr>
            <p:spPr bwMode="auto">
              <a:xfrm>
                <a:off x="4530853" y="1538370"/>
                <a:ext cx="98311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0" name="Rectangle 138"/>
              <p:cNvSpPr>
                <a:spLocks noChangeArrowheads="1"/>
              </p:cNvSpPr>
              <p:nvPr/>
            </p:nvSpPr>
            <p:spPr bwMode="auto">
              <a:xfrm>
                <a:off x="4231555" y="1554849"/>
                <a:ext cx="102679" cy="3146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1" name="Arc 139"/>
              <p:cNvSpPr>
                <a:spLocks/>
              </p:cNvSpPr>
              <p:nvPr/>
            </p:nvSpPr>
            <p:spPr bwMode="auto">
              <a:xfrm flipV="1">
                <a:off x="4231555" y="1554849"/>
                <a:ext cx="37139" cy="14981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52" name="Arc 140"/>
              <p:cNvSpPr>
                <a:spLocks/>
              </p:cNvSpPr>
              <p:nvPr/>
            </p:nvSpPr>
            <p:spPr bwMode="auto">
              <a:xfrm flipH="1" flipV="1">
                <a:off x="4297095" y="1554849"/>
                <a:ext cx="32769" cy="14981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53" name="Rectangle 141"/>
              <p:cNvSpPr>
                <a:spLocks noChangeArrowheads="1"/>
              </p:cNvSpPr>
              <p:nvPr/>
            </p:nvSpPr>
            <p:spPr bwMode="auto">
              <a:xfrm>
                <a:off x="4229369" y="1541366"/>
                <a:ext cx="100495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4" name="Rectangle 142"/>
              <p:cNvSpPr>
                <a:spLocks noChangeArrowheads="1"/>
              </p:cNvSpPr>
              <p:nvPr/>
            </p:nvSpPr>
            <p:spPr bwMode="auto">
              <a:xfrm>
                <a:off x="4054596" y="1557845"/>
                <a:ext cx="102680" cy="3146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5" name="Arc 143"/>
              <p:cNvSpPr>
                <a:spLocks/>
              </p:cNvSpPr>
              <p:nvPr/>
            </p:nvSpPr>
            <p:spPr bwMode="auto">
              <a:xfrm flipV="1">
                <a:off x="4054596" y="1557845"/>
                <a:ext cx="39324" cy="14981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56" name="Arc 144"/>
              <p:cNvSpPr>
                <a:spLocks/>
              </p:cNvSpPr>
              <p:nvPr/>
            </p:nvSpPr>
            <p:spPr bwMode="auto">
              <a:xfrm flipH="1" flipV="1">
                <a:off x="4115767" y="1557845"/>
                <a:ext cx="39324" cy="14981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57" name="Rectangle 145"/>
              <p:cNvSpPr>
                <a:spLocks noChangeArrowheads="1"/>
              </p:cNvSpPr>
              <p:nvPr/>
            </p:nvSpPr>
            <p:spPr bwMode="auto">
              <a:xfrm>
                <a:off x="4052412" y="1542864"/>
                <a:ext cx="98309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8" name="Text Box 2024"/>
              <p:cNvSpPr txBox="1">
                <a:spLocks noChangeArrowheads="1"/>
              </p:cNvSpPr>
              <p:nvPr/>
            </p:nvSpPr>
            <p:spPr bwMode="auto">
              <a:xfrm>
                <a:off x="2783121" y="1712149"/>
                <a:ext cx="1241602" cy="2901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r>
                  <a:rPr lang="en-US" altLang="ja-JP" sz="902" b="0" dirty="0"/>
                  <a:t>High R-Si</a:t>
                </a:r>
              </a:p>
            </p:txBody>
          </p:sp>
          <p:grpSp>
            <p:nvGrpSpPr>
              <p:cNvPr id="2417" name="グループ化 4"/>
              <p:cNvGrpSpPr>
                <a:grpSpLocks/>
              </p:cNvGrpSpPr>
              <p:nvPr/>
            </p:nvGrpSpPr>
            <p:grpSpPr bwMode="auto">
              <a:xfrm>
                <a:off x="2577368" y="1327647"/>
                <a:ext cx="3055003" cy="19281"/>
                <a:chOff x="2577368" y="1314947"/>
                <a:chExt cx="3055003" cy="19281"/>
              </a:xfrm>
            </p:grpSpPr>
            <p:sp>
              <p:nvSpPr>
                <p:cNvPr id="484" name="Rectangle 9"/>
                <p:cNvSpPr>
                  <a:spLocks noChangeArrowheads="1"/>
                </p:cNvSpPr>
                <p:nvPr/>
              </p:nvSpPr>
              <p:spPr bwMode="auto">
                <a:xfrm>
                  <a:off x="2577763" y="1314438"/>
                  <a:ext cx="198805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5" name="Rectangle 19"/>
                <p:cNvSpPr>
                  <a:spLocks noChangeArrowheads="1"/>
                </p:cNvSpPr>
                <p:nvPr/>
              </p:nvSpPr>
              <p:spPr bwMode="auto">
                <a:xfrm>
                  <a:off x="3587078" y="1314438"/>
                  <a:ext cx="155112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6" name="Rectangle 23"/>
                <p:cNvSpPr>
                  <a:spLocks noChangeArrowheads="1"/>
                </p:cNvSpPr>
                <p:nvPr/>
              </p:nvSpPr>
              <p:spPr bwMode="auto">
                <a:xfrm>
                  <a:off x="3954102" y="1314438"/>
                  <a:ext cx="200989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7" name="Rectangle 23"/>
                <p:cNvSpPr>
                  <a:spLocks noChangeArrowheads="1"/>
                </p:cNvSpPr>
                <p:nvPr/>
              </p:nvSpPr>
              <p:spPr bwMode="auto">
                <a:xfrm>
                  <a:off x="4323310" y="1314438"/>
                  <a:ext cx="200989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8" name="Rectangle 23"/>
                <p:cNvSpPr>
                  <a:spLocks noChangeArrowheads="1"/>
                </p:cNvSpPr>
                <p:nvPr/>
              </p:nvSpPr>
              <p:spPr bwMode="auto">
                <a:xfrm>
                  <a:off x="4782090" y="1314438"/>
                  <a:ext cx="200989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9" name="Rectangle 23"/>
                <p:cNvSpPr>
                  <a:spLocks noChangeArrowheads="1"/>
                </p:cNvSpPr>
                <p:nvPr/>
              </p:nvSpPr>
              <p:spPr bwMode="auto">
                <a:xfrm>
                  <a:off x="5430935" y="1314438"/>
                  <a:ext cx="200989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sp>
            <p:nvSpPr>
              <p:cNvPr id="460" name="Rectangle 60"/>
              <p:cNvSpPr>
                <a:spLocks noChangeArrowheads="1"/>
              </p:cNvSpPr>
              <p:nvPr/>
            </p:nvSpPr>
            <p:spPr bwMode="auto">
              <a:xfrm>
                <a:off x="3331473" y="1115906"/>
                <a:ext cx="17477" cy="15130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2419" name="グループ化 2"/>
              <p:cNvGrpSpPr>
                <a:grpSpLocks/>
              </p:cNvGrpSpPr>
              <p:nvPr/>
            </p:nvGrpSpPr>
            <p:grpSpPr bwMode="auto">
              <a:xfrm>
                <a:off x="2579105" y="1255313"/>
                <a:ext cx="3050091" cy="19281"/>
                <a:chOff x="2582280" y="1242613"/>
                <a:chExt cx="3050091" cy="19281"/>
              </a:xfrm>
            </p:grpSpPr>
            <p:sp>
              <p:nvSpPr>
                <p:cNvPr id="477" name="Rectangle 9"/>
                <p:cNvSpPr>
                  <a:spLocks noChangeArrowheads="1"/>
                </p:cNvSpPr>
                <p:nvPr/>
              </p:nvSpPr>
              <p:spPr bwMode="auto">
                <a:xfrm>
                  <a:off x="2583124" y="1244028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8" name="Rectangle 23"/>
                <p:cNvSpPr>
                  <a:spLocks noChangeArrowheads="1"/>
                </p:cNvSpPr>
                <p:nvPr/>
              </p:nvSpPr>
              <p:spPr bwMode="auto">
                <a:xfrm>
                  <a:off x="5431925" y="1244028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9" name="Rectangle 23"/>
                <p:cNvSpPr>
                  <a:spLocks noChangeArrowheads="1"/>
                </p:cNvSpPr>
                <p:nvPr/>
              </p:nvSpPr>
              <p:spPr bwMode="auto">
                <a:xfrm>
                  <a:off x="4787449" y="1244028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0" name="Rectangle 23"/>
                <p:cNvSpPr>
                  <a:spLocks noChangeArrowheads="1"/>
                </p:cNvSpPr>
                <p:nvPr/>
              </p:nvSpPr>
              <p:spPr bwMode="auto">
                <a:xfrm>
                  <a:off x="4330855" y="1244028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1" name="Rectangle 23"/>
                <p:cNvSpPr>
                  <a:spLocks noChangeArrowheads="1"/>
                </p:cNvSpPr>
                <p:nvPr/>
              </p:nvSpPr>
              <p:spPr bwMode="auto">
                <a:xfrm>
                  <a:off x="3952907" y="1244028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2" name="Rectangle 23"/>
                <p:cNvSpPr>
                  <a:spLocks noChangeArrowheads="1"/>
                </p:cNvSpPr>
                <p:nvPr/>
              </p:nvSpPr>
              <p:spPr bwMode="auto">
                <a:xfrm>
                  <a:off x="3542190" y="1244028"/>
                  <a:ext cx="196620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3" name="Rectangle 23"/>
                <p:cNvSpPr>
                  <a:spLocks noChangeArrowheads="1"/>
                </p:cNvSpPr>
                <p:nvPr/>
              </p:nvSpPr>
              <p:spPr bwMode="auto">
                <a:xfrm>
                  <a:off x="3216676" y="1244028"/>
                  <a:ext cx="196620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grpSp>
            <p:nvGrpSpPr>
              <p:cNvPr id="2420" name="グループ化 1"/>
              <p:cNvGrpSpPr>
                <a:grpSpLocks/>
              </p:cNvGrpSpPr>
              <p:nvPr/>
            </p:nvGrpSpPr>
            <p:grpSpPr bwMode="auto">
              <a:xfrm>
                <a:off x="2572068" y="1170359"/>
                <a:ext cx="3060303" cy="28800"/>
                <a:chOff x="2572068" y="1170359"/>
                <a:chExt cx="3060303" cy="28800"/>
              </a:xfrm>
            </p:grpSpPr>
            <p:sp>
              <p:nvSpPr>
                <p:cNvPr id="471" name="Rectangle 23"/>
                <p:cNvSpPr>
                  <a:spLocks noChangeArrowheads="1"/>
                </p:cNvSpPr>
                <p:nvPr/>
              </p:nvSpPr>
              <p:spPr bwMode="auto">
                <a:xfrm>
                  <a:off x="5430935" y="1171337"/>
                  <a:ext cx="200989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2" name="Rectangle 19"/>
                <p:cNvSpPr>
                  <a:spLocks noChangeArrowheads="1"/>
                </p:cNvSpPr>
                <p:nvPr/>
              </p:nvSpPr>
              <p:spPr bwMode="auto">
                <a:xfrm>
                  <a:off x="3211316" y="1171337"/>
                  <a:ext cx="533058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3" name="Rectangle 23"/>
                <p:cNvSpPr>
                  <a:spLocks noChangeArrowheads="1"/>
                </p:cNvSpPr>
                <p:nvPr/>
              </p:nvSpPr>
              <p:spPr bwMode="auto">
                <a:xfrm>
                  <a:off x="3960657" y="1171337"/>
                  <a:ext cx="198804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4" name="Rectangle 23"/>
                <p:cNvSpPr>
                  <a:spLocks noChangeArrowheads="1"/>
                </p:cNvSpPr>
                <p:nvPr/>
              </p:nvSpPr>
              <p:spPr bwMode="auto">
                <a:xfrm>
                  <a:off x="4329864" y="1171337"/>
                  <a:ext cx="200989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5" name="Rectangle 23"/>
                <p:cNvSpPr>
                  <a:spLocks noChangeArrowheads="1"/>
                </p:cNvSpPr>
                <p:nvPr/>
              </p:nvSpPr>
              <p:spPr bwMode="auto">
                <a:xfrm>
                  <a:off x="4782090" y="1171337"/>
                  <a:ext cx="200989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6" name="Rectangle 9"/>
                <p:cNvSpPr>
                  <a:spLocks noChangeArrowheads="1"/>
                </p:cNvSpPr>
                <p:nvPr/>
              </p:nvSpPr>
              <p:spPr bwMode="auto">
                <a:xfrm>
                  <a:off x="2573395" y="1171337"/>
                  <a:ext cx="198805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sp>
            <p:nvSpPr>
              <p:cNvPr id="463" name="Rectangle 60"/>
              <p:cNvSpPr>
                <a:spLocks noChangeArrowheads="1"/>
              </p:cNvSpPr>
              <p:nvPr/>
            </p:nvSpPr>
            <p:spPr bwMode="auto">
              <a:xfrm>
                <a:off x="4072074" y="1108416"/>
                <a:ext cx="17477" cy="14231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2422" name="グループ化 5"/>
              <p:cNvGrpSpPr>
                <a:grpSpLocks/>
              </p:cNvGrpSpPr>
              <p:nvPr/>
            </p:nvGrpSpPr>
            <p:grpSpPr bwMode="auto">
              <a:xfrm>
                <a:off x="2570031" y="1478413"/>
                <a:ext cx="3198803" cy="19281"/>
                <a:chOff x="2570031" y="1491113"/>
                <a:chExt cx="3198803" cy="19281"/>
              </a:xfrm>
            </p:grpSpPr>
            <p:sp>
              <p:nvSpPr>
                <p:cNvPr id="465" name="Rectangle 11"/>
                <p:cNvSpPr>
                  <a:spLocks noChangeArrowheads="1"/>
                </p:cNvSpPr>
                <p:nvPr/>
              </p:nvSpPr>
              <p:spPr bwMode="auto">
                <a:xfrm>
                  <a:off x="2569025" y="1492645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66" name="Rectangle 17"/>
                <p:cNvSpPr>
                  <a:spLocks noChangeArrowheads="1"/>
                </p:cNvSpPr>
                <p:nvPr/>
              </p:nvSpPr>
              <p:spPr bwMode="auto">
                <a:xfrm>
                  <a:off x="3589264" y="1492645"/>
                  <a:ext cx="133264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67" name="Rectangle 18"/>
                <p:cNvSpPr>
                  <a:spLocks noChangeArrowheads="1"/>
                </p:cNvSpPr>
                <p:nvPr/>
              </p:nvSpPr>
              <p:spPr bwMode="auto">
                <a:xfrm>
                  <a:off x="3255010" y="1492645"/>
                  <a:ext cx="268714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68" name="Rectangle 29"/>
                <p:cNvSpPr>
                  <a:spLocks noChangeArrowheads="1"/>
                </p:cNvSpPr>
                <p:nvPr/>
              </p:nvSpPr>
              <p:spPr bwMode="auto">
                <a:xfrm>
                  <a:off x="4323311" y="1492645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69" name="Rectangle 47"/>
                <p:cNvSpPr>
                  <a:spLocks noChangeArrowheads="1"/>
                </p:cNvSpPr>
                <p:nvPr/>
              </p:nvSpPr>
              <p:spPr bwMode="auto">
                <a:xfrm>
                  <a:off x="4806121" y="1492645"/>
                  <a:ext cx="334254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0" name="Rectangle 128"/>
                <p:cNvSpPr>
                  <a:spLocks noChangeArrowheads="1"/>
                </p:cNvSpPr>
                <p:nvPr/>
              </p:nvSpPr>
              <p:spPr bwMode="auto">
                <a:xfrm>
                  <a:off x="5435305" y="1492645"/>
                  <a:ext cx="334254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</p:grpSp>
        <p:grpSp>
          <p:nvGrpSpPr>
            <p:cNvPr id="2334" name="グループ化 12"/>
            <p:cNvGrpSpPr>
              <a:grpSpLocks/>
            </p:cNvGrpSpPr>
            <p:nvPr/>
          </p:nvGrpSpPr>
          <p:grpSpPr bwMode="auto">
            <a:xfrm>
              <a:off x="2539279" y="2309535"/>
              <a:ext cx="245575" cy="15400"/>
              <a:chOff x="2539279" y="2309535"/>
              <a:chExt cx="245575" cy="15400"/>
            </a:xfrm>
          </p:grpSpPr>
          <p:cxnSp>
            <p:nvCxnSpPr>
              <p:cNvPr id="392" name="直線コネクタ 11"/>
              <p:cNvCxnSpPr>
                <a:cxnSpLocks noChangeShapeType="1"/>
              </p:cNvCxnSpPr>
              <p:nvPr/>
            </p:nvCxnSpPr>
            <p:spPr bwMode="auto">
              <a:xfrm>
                <a:off x="2536700" y="2324530"/>
                <a:ext cx="24686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3" name="直線コネクタ 582"/>
              <p:cNvCxnSpPr>
                <a:cxnSpLocks noChangeShapeType="1"/>
              </p:cNvCxnSpPr>
              <p:nvPr/>
            </p:nvCxnSpPr>
            <p:spPr bwMode="auto">
              <a:xfrm>
                <a:off x="2541069" y="2311035"/>
                <a:ext cx="246860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335" name="グループ化 584"/>
            <p:cNvGrpSpPr>
              <a:grpSpLocks/>
            </p:cNvGrpSpPr>
            <p:nvPr/>
          </p:nvGrpSpPr>
          <p:grpSpPr bwMode="auto">
            <a:xfrm>
              <a:off x="3210527" y="2312145"/>
              <a:ext cx="245575" cy="15400"/>
              <a:chOff x="2539279" y="2309535"/>
              <a:chExt cx="245575" cy="15400"/>
            </a:xfrm>
          </p:grpSpPr>
          <p:cxnSp>
            <p:nvCxnSpPr>
              <p:cNvPr id="390" name="直線コネクタ 585"/>
              <p:cNvCxnSpPr>
                <a:cxnSpLocks noChangeShapeType="1"/>
              </p:cNvCxnSpPr>
              <p:nvPr/>
            </p:nvCxnSpPr>
            <p:spPr bwMode="auto">
              <a:xfrm>
                <a:off x="2538307" y="2326419"/>
                <a:ext cx="24249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1" name="直線コネクタ 586"/>
              <p:cNvCxnSpPr>
                <a:cxnSpLocks noChangeShapeType="1"/>
              </p:cNvCxnSpPr>
              <p:nvPr/>
            </p:nvCxnSpPr>
            <p:spPr bwMode="auto">
              <a:xfrm>
                <a:off x="2542677" y="2309924"/>
                <a:ext cx="24249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336" name="グループ化 587"/>
            <p:cNvGrpSpPr>
              <a:grpSpLocks/>
            </p:cNvGrpSpPr>
            <p:nvPr/>
          </p:nvGrpSpPr>
          <p:grpSpPr bwMode="auto">
            <a:xfrm>
              <a:off x="3938174" y="2314064"/>
              <a:ext cx="245575" cy="15400"/>
              <a:chOff x="2539279" y="2309535"/>
              <a:chExt cx="245575" cy="15400"/>
            </a:xfrm>
          </p:grpSpPr>
          <p:cxnSp>
            <p:nvCxnSpPr>
              <p:cNvPr id="388" name="直線コネクタ 588"/>
              <p:cNvCxnSpPr>
                <a:cxnSpLocks noChangeShapeType="1"/>
              </p:cNvCxnSpPr>
              <p:nvPr/>
            </p:nvCxnSpPr>
            <p:spPr bwMode="auto">
              <a:xfrm>
                <a:off x="2540314" y="2325999"/>
                <a:ext cx="24030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9" name="直線コネクタ 589"/>
              <p:cNvCxnSpPr>
                <a:cxnSpLocks noChangeShapeType="1"/>
              </p:cNvCxnSpPr>
              <p:nvPr/>
            </p:nvCxnSpPr>
            <p:spPr bwMode="auto">
              <a:xfrm>
                <a:off x="2544683" y="2309505"/>
                <a:ext cx="240306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337" name="グループ化 590"/>
            <p:cNvGrpSpPr>
              <a:grpSpLocks/>
            </p:cNvGrpSpPr>
            <p:nvPr/>
          </p:nvGrpSpPr>
          <p:grpSpPr bwMode="auto">
            <a:xfrm>
              <a:off x="4300504" y="2312073"/>
              <a:ext cx="245575" cy="15400"/>
              <a:chOff x="2539279" y="2309535"/>
              <a:chExt cx="245575" cy="15400"/>
            </a:xfrm>
          </p:grpSpPr>
          <p:cxnSp>
            <p:nvCxnSpPr>
              <p:cNvPr id="386" name="直線コネクタ 591"/>
              <p:cNvCxnSpPr>
                <a:cxnSpLocks noChangeShapeType="1"/>
              </p:cNvCxnSpPr>
              <p:nvPr/>
            </p:nvCxnSpPr>
            <p:spPr bwMode="auto">
              <a:xfrm>
                <a:off x="2536257" y="2326491"/>
                <a:ext cx="24686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7" name="直線コネクタ 592"/>
              <p:cNvCxnSpPr>
                <a:cxnSpLocks noChangeShapeType="1"/>
              </p:cNvCxnSpPr>
              <p:nvPr/>
            </p:nvCxnSpPr>
            <p:spPr bwMode="auto">
              <a:xfrm>
                <a:off x="2540626" y="2309996"/>
                <a:ext cx="244675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338" name="グループ化 593"/>
            <p:cNvGrpSpPr>
              <a:grpSpLocks/>
            </p:cNvGrpSpPr>
            <p:nvPr/>
          </p:nvGrpSpPr>
          <p:grpSpPr bwMode="auto">
            <a:xfrm>
              <a:off x="4710546" y="2310082"/>
              <a:ext cx="245575" cy="15400"/>
              <a:chOff x="2539279" y="2309535"/>
              <a:chExt cx="245575" cy="15400"/>
            </a:xfrm>
          </p:grpSpPr>
          <p:cxnSp>
            <p:nvCxnSpPr>
              <p:cNvPr id="384" name="直線コネクタ 594"/>
              <p:cNvCxnSpPr>
                <a:cxnSpLocks noChangeShapeType="1"/>
              </p:cNvCxnSpPr>
              <p:nvPr/>
            </p:nvCxnSpPr>
            <p:spPr bwMode="auto">
              <a:xfrm>
                <a:off x="2539104" y="2326982"/>
                <a:ext cx="24030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5" name="直線コネクタ 595"/>
              <p:cNvCxnSpPr>
                <a:cxnSpLocks noChangeShapeType="1"/>
              </p:cNvCxnSpPr>
              <p:nvPr/>
            </p:nvCxnSpPr>
            <p:spPr bwMode="auto">
              <a:xfrm>
                <a:off x="2541288" y="2308988"/>
                <a:ext cx="24249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339" name="グループ化 596"/>
            <p:cNvGrpSpPr>
              <a:grpSpLocks/>
            </p:cNvGrpSpPr>
            <p:nvPr/>
          </p:nvGrpSpPr>
          <p:grpSpPr bwMode="auto">
            <a:xfrm>
              <a:off x="5339998" y="2320404"/>
              <a:ext cx="245575" cy="15400"/>
              <a:chOff x="2539279" y="2309535"/>
              <a:chExt cx="245575" cy="15400"/>
            </a:xfrm>
          </p:grpSpPr>
          <p:cxnSp>
            <p:nvCxnSpPr>
              <p:cNvPr id="382" name="直線コネクタ 597"/>
              <p:cNvCxnSpPr>
                <a:cxnSpLocks noChangeShapeType="1"/>
              </p:cNvCxnSpPr>
              <p:nvPr/>
            </p:nvCxnSpPr>
            <p:spPr bwMode="auto">
              <a:xfrm>
                <a:off x="2538814" y="2325657"/>
                <a:ext cx="24249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3" name="直線コネクタ 598"/>
              <p:cNvCxnSpPr>
                <a:cxnSpLocks noChangeShapeType="1"/>
              </p:cNvCxnSpPr>
              <p:nvPr/>
            </p:nvCxnSpPr>
            <p:spPr bwMode="auto">
              <a:xfrm>
                <a:off x="2540998" y="2310662"/>
                <a:ext cx="24249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203" name="グループ化 599"/>
          <p:cNvGrpSpPr>
            <a:grpSpLocks/>
          </p:cNvGrpSpPr>
          <p:nvPr/>
        </p:nvGrpSpPr>
        <p:grpSpPr bwMode="auto">
          <a:xfrm>
            <a:off x="5847432" y="4389204"/>
            <a:ext cx="2004163" cy="701458"/>
            <a:chOff x="2396128" y="4042154"/>
            <a:chExt cx="3659789" cy="816514"/>
          </a:xfrm>
        </p:grpSpPr>
        <p:sp>
          <p:nvSpPr>
            <p:cNvPr id="524" name="Rectangle 243"/>
            <p:cNvSpPr>
              <a:spLocks noChangeArrowheads="1"/>
            </p:cNvSpPr>
            <p:nvPr/>
          </p:nvSpPr>
          <p:spPr bwMode="auto">
            <a:xfrm>
              <a:off x="2396128" y="4047711"/>
              <a:ext cx="3659789" cy="422394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5" name="Rectangle 244"/>
            <p:cNvSpPr>
              <a:spLocks noChangeArrowheads="1"/>
            </p:cNvSpPr>
            <p:nvPr/>
          </p:nvSpPr>
          <p:spPr bwMode="auto">
            <a:xfrm>
              <a:off x="2396128" y="4460380"/>
              <a:ext cx="3659789" cy="94483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6" name="Rectangle 245"/>
            <p:cNvSpPr>
              <a:spLocks noChangeArrowheads="1"/>
            </p:cNvSpPr>
            <p:nvPr/>
          </p:nvSpPr>
          <p:spPr bwMode="auto">
            <a:xfrm flipV="1">
              <a:off x="2396128" y="4557642"/>
              <a:ext cx="3659789" cy="283449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7" name="Rectangle 247"/>
            <p:cNvSpPr>
              <a:spLocks noChangeArrowheads="1"/>
            </p:cNvSpPr>
            <p:nvPr/>
          </p:nvSpPr>
          <p:spPr bwMode="auto">
            <a:xfrm>
              <a:off x="2662057" y="4047711"/>
              <a:ext cx="15259" cy="51132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8" name="Rectangle 251"/>
            <p:cNvSpPr>
              <a:spLocks noChangeArrowheads="1"/>
            </p:cNvSpPr>
            <p:nvPr/>
          </p:nvSpPr>
          <p:spPr bwMode="auto">
            <a:xfrm>
              <a:off x="2570507" y="4350613"/>
              <a:ext cx="390175" cy="2084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9" name="Rectangle 252"/>
            <p:cNvSpPr>
              <a:spLocks noChangeArrowheads="1"/>
            </p:cNvSpPr>
            <p:nvPr/>
          </p:nvSpPr>
          <p:spPr bwMode="auto">
            <a:xfrm>
              <a:off x="3640762" y="4292256"/>
              <a:ext cx="19617" cy="16812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0" name="Rectangle 253"/>
            <p:cNvSpPr>
              <a:spLocks noChangeArrowheads="1"/>
            </p:cNvSpPr>
            <p:nvPr/>
          </p:nvSpPr>
          <p:spPr bwMode="auto">
            <a:xfrm>
              <a:off x="3139421" y="4365897"/>
              <a:ext cx="17438" cy="19313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1" name="Rectangle 257"/>
            <p:cNvSpPr>
              <a:spLocks noChangeArrowheads="1"/>
            </p:cNvSpPr>
            <p:nvPr/>
          </p:nvSpPr>
          <p:spPr bwMode="auto">
            <a:xfrm>
              <a:off x="3093646" y="4350613"/>
              <a:ext cx="632125" cy="1667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2" name="Rectangle 259"/>
            <p:cNvSpPr>
              <a:spLocks noChangeArrowheads="1"/>
            </p:cNvSpPr>
            <p:nvPr/>
          </p:nvSpPr>
          <p:spPr bwMode="auto">
            <a:xfrm>
              <a:off x="4126844" y="4350613"/>
              <a:ext cx="196177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3" name="Rectangle 262"/>
            <p:cNvSpPr>
              <a:spLocks noChangeArrowheads="1"/>
            </p:cNvSpPr>
            <p:nvPr/>
          </p:nvSpPr>
          <p:spPr bwMode="auto">
            <a:xfrm>
              <a:off x="4054913" y="4246404"/>
              <a:ext cx="32695" cy="4724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4" name="Rectangle 263"/>
            <p:cNvSpPr>
              <a:spLocks noChangeArrowheads="1"/>
            </p:cNvSpPr>
            <p:nvPr/>
          </p:nvSpPr>
          <p:spPr bwMode="auto">
            <a:xfrm>
              <a:off x="4418929" y="4171373"/>
              <a:ext cx="37056" cy="13199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5" name="Rectangle 270"/>
            <p:cNvSpPr>
              <a:spLocks noChangeArrowheads="1"/>
            </p:cNvSpPr>
            <p:nvPr/>
          </p:nvSpPr>
          <p:spPr bwMode="auto">
            <a:xfrm>
              <a:off x="4560613" y="4429812"/>
              <a:ext cx="98088" cy="30568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6" name="Arc 271"/>
            <p:cNvSpPr>
              <a:spLocks/>
            </p:cNvSpPr>
            <p:nvPr/>
          </p:nvSpPr>
          <p:spPr bwMode="auto">
            <a:xfrm flipV="1">
              <a:off x="4560613" y="4429812"/>
              <a:ext cx="37055" cy="13895"/>
            </a:xfrm>
            <a:custGeom>
              <a:avLst/>
              <a:gdLst>
                <a:gd name="T0" fmla="*/ 0 w 21600"/>
                <a:gd name="T1" fmla="*/ 0 h 21600"/>
                <a:gd name="T2" fmla="*/ 98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37" name="Arc 272"/>
            <p:cNvSpPr>
              <a:spLocks/>
            </p:cNvSpPr>
            <p:nvPr/>
          </p:nvSpPr>
          <p:spPr bwMode="auto">
            <a:xfrm flipH="1" flipV="1">
              <a:off x="4621646" y="4429812"/>
              <a:ext cx="34876" cy="13895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38" name="Rectangle 291"/>
            <p:cNvSpPr>
              <a:spLocks noChangeArrowheads="1"/>
            </p:cNvSpPr>
            <p:nvPr/>
          </p:nvSpPr>
          <p:spPr bwMode="auto">
            <a:xfrm>
              <a:off x="4554073" y="4413139"/>
              <a:ext cx="102449" cy="972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9" name="Rectangle 317"/>
            <p:cNvSpPr>
              <a:spLocks noChangeArrowheads="1"/>
            </p:cNvSpPr>
            <p:nvPr/>
          </p:nvSpPr>
          <p:spPr bwMode="auto">
            <a:xfrm>
              <a:off x="4390593" y="4432591"/>
              <a:ext cx="98088" cy="27789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0" name="Arc 318"/>
            <p:cNvSpPr>
              <a:spLocks/>
            </p:cNvSpPr>
            <p:nvPr/>
          </p:nvSpPr>
          <p:spPr bwMode="auto">
            <a:xfrm flipV="1">
              <a:off x="4390593" y="4432591"/>
              <a:ext cx="37055" cy="12505"/>
            </a:xfrm>
            <a:custGeom>
              <a:avLst/>
              <a:gdLst>
                <a:gd name="T0" fmla="*/ 0 w 21600"/>
                <a:gd name="T1" fmla="*/ 0 h 21600"/>
                <a:gd name="T2" fmla="*/ 1266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41" name="Arc 319"/>
            <p:cNvSpPr>
              <a:spLocks/>
            </p:cNvSpPr>
            <p:nvPr/>
          </p:nvSpPr>
          <p:spPr bwMode="auto">
            <a:xfrm flipH="1" flipV="1">
              <a:off x="4451626" y="4432591"/>
              <a:ext cx="34876" cy="12505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42" name="Rectangle 320"/>
            <p:cNvSpPr>
              <a:spLocks noChangeArrowheads="1"/>
            </p:cNvSpPr>
            <p:nvPr/>
          </p:nvSpPr>
          <p:spPr bwMode="auto">
            <a:xfrm>
              <a:off x="4388413" y="4414528"/>
              <a:ext cx="98089" cy="972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3" name="Rectangle 329"/>
            <p:cNvSpPr>
              <a:spLocks noChangeArrowheads="1"/>
            </p:cNvSpPr>
            <p:nvPr/>
          </p:nvSpPr>
          <p:spPr bwMode="auto">
            <a:xfrm>
              <a:off x="2760146" y="4297813"/>
              <a:ext cx="17438" cy="5696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4" name="Rectangle 330"/>
            <p:cNvSpPr>
              <a:spLocks noChangeArrowheads="1"/>
            </p:cNvSpPr>
            <p:nvPr/>
          </p:nvSpPr>
          <p:spPr bwMode="auto">
            <a:xfrm>
              <a:off x="2877852" y="4296424"/>
              <a:ext cx="17438" cy="5557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5" name="Rectangle 331"/>
            <p:cNvSpPr>
              <a:spLocks noChangeArrowheads="1"/>
            </p:cNvSpPr>
            <p:nvPr/>
          </p:nvSpPr>
          <p:spPr bwMode="auto">
            <a:xfrm>
              <a:off x="3435866" y="4442317"/>
              <a:ext cx="900233" cy="1806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6" name="Rectangle 333"/>
            <p:cNvSpPr>
              <a:spLocks noChangeArrowheads="1"/>
            </p:cNvSpPr>
            <p:nvPr/>
          </p:nvSpPr>
          <p:spPr bwMode="auto">
            <a:xfrm>
              <a:off x="3775906" y="4179710"/>
              <a:ext cx="17438" cy="4863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7" name="Rectangle 336"/>
            <p:cNvSpPr>
              <a:spLocks noChangeArrowheads="1"/>
            </p:cNvSpPr>
            <p:nvPr/>
          </p:nvSpPr>
          <p:spPr bwMode="auto">
            <a:xfrm>
              <a:off x="4187877" y="4367286"/>
              <a:ext cx="15259" cy="7364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8" name="Rectangle 296"/>
            <p:cNvSpPr>
              <a:spLocks noChangeArrowheads="1"/>
            </p:cNvSpPr>
            <p:nvPr/>
          </p:nvSpPr>
          <p:spPr bwMode="auto">
            <a:xfrm>
              <a:off x="5410713" y="4428422"/>
              <a:ext cx="98088" cy="30568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9" name="Arc 297"/>
            <p:cNvSpPr>
              <a:spLocks/>
            </p:cNvSpPr>
            <p:nvPr/>
          </p:nvSpPr>
          <p:spPr bwMode="auto">
            <a:xfrm flipV="1">
              <a:off x="5410713" y="4428422"/>
              <a:ext cx="32695" cy="15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50" name="Arc 298"/>
            <p:cNvSpPr>
              <a:spLocks/>
            </p:cNvSpPr>
            <p:nvPr/>
          </p:nvSpPr>
          <p:spPr bwMode="auto">
            <a:xfrm flipH="1" flipV="1">
              <a:off x="5471746" y="4428422"/>
              <a:ext cx="32695" cy="15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270" name="Group 299"/>
            <p:cNvGrpSpPr>
              <a:grpSpLocks/>
            </p:cNvGrpSpPr>
            <p:nvPr/>
          </p:nvGrpSpPr>
          <p:grpSpPr bwMode="auto">
            <a:xfrm>
              <a:off x="5624585" y="4429182"/>
              <a:ext cx="99866" cy="30106"/>
              <a:chOff x="2132" y="1457"/>
              <a:chExt cx="113" cy="45"/>
            </a:xfrm>
          </p:grpSpPr>
          <p:sp>
            <p:nvSpPr>
              <p:cNvPr id="611" name="Rectangle 300"/>
              <p:cNvSpPr>
                <a:spLocks noChangeArrowheads="1"/>
              </p:cNvSpPr>
              <p:nvPr/>
            </p:nvSpPr>
            <p:spPr bwMode="auto">
              <a:xfrm>
                <a:off x="2132" y="1458"/>
                <a:ext cx="113" cy="46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12" name="Arc 301"/>
              <p:cNvSpPr>
                <a:spLocks/>
              </p:cNvSpPr>
              <p:nvPr/>
            </p:nvSpPr>
            <p:spPr bwMode="auto">
              <a:xfrm flipV="1">
                <a:off x="2132" y="1458"/>
                <a:ext cx="42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613" name="Arc 302"/>
              <p:cNvSpPr>
                <a:spLocks/>
              </p:cNvSpPr>
              <p:nvPr/>
            </p:nvSpPr>
            <p:spPr bwMode="auto">
              <a:xfrm flipH="1" flipV="1">
                <a:off x="2201" y="1458"/>
                <a:ext cx="39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552" name="Rectangle 303"/>
            <p:cNvSpPr>
              <a:spLocks noChangeArrowheads="1"/>
            </p:cNvSpPr>
            <p:nvPr/>
          </p:nvSpPr>
          <p:spPr bwMode="auto">
            <a:xfrm>
              <a:off x="5441230" y="4178320"/>
              <a:ext cx="19617" cy="18340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3" name="Rectangle 304"/>
            <p:cNvSpPr>
              <a:spLocks noChangeArrowheads="1"/>
            </p:cNvSpPr>
            <p:nvPr/>
          </p:nvSpPr>
          <p:spPr bwMode="auto">
            <a:xfrm>
              <a:off x="5430330" y="4360339"/>
              <a:ext cx="17438" cy="5835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4" name="Rectangle 305"/>
            <p:cNvSpPr>
              <a:spLocks noChangeArrowheads="1"/>
            </p:cNvSpPr>
            <p:nvPr/>
          </p:nvSpPr>
          <p:spPr bwMode="auto">
            <a:xfrm>
              <a:off x="5659204" y="4350613"/>
              <a:ext cx="15258" cy="7364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5" name="Rectangle 309"/>
            <p:cNvSpPr>
              <a:spLocks noChangeArrowheads="1"/>
            </p:cNvSpPr>
            <p:nvPr/>
          </p:nvSpPr>
          <p:spPr bwMode="auto">
            <a:xfrm>
              <a:off x="5404173" y="4224173"/>
              <a:ext cx="115527" cy="20841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6" name="Rectangle 310"/>
            <p:cNvSpPr>
              <a:spLocks noChangeArrowheads="1"/>
            </p:cNvSpPr>
            <p:nvPr/>
          </p:nvSpPr>
          <p:spPr bwMode="auto">
            <a:xfrm>
              <a:off x="5404173" y="4286698"/>
              <a:ext cx="115527" cy="1806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7" name="Rectangle 311"/>
            <p:cNvSpPr>
              <a:spLocks noChangeArrowheads="1"/>
            </p:cNvSpPr>
            <p:nvPr/>
          </p:nvSpPr>
          <p:spPr bwMode="auto">
            <a:xfrm>
              <a:off x="5397635" y="4349224"/>
              <a:ext cx="331321" cy="1806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8" name="Rectangle 312"/>
            <p:cNvSpPr>
              <a:spLocks noChangeArrowheads="1"/>
            </p:cNvSpPr>
            <p:nvPr/>
          </p:nvSpPr>
          <p:spPr bwMode="auto">
            <a:xfrm>
              <a:off x="5406354" y="4413139"/>
              <a:ext cx="102447" cy="972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9" name="Rectangle 313"/>
            <p:cNvSpPr>
              <a:spLocks noChangeArrowheads="1"/>
            </p:cNvSpPr>
            <p:nvPr/>
          </p:nvSpPr>
          <p:spPr bwMode="auto">
            <a:xfrm>
              <a:off x="5619968" y="4414528"/>
              <a:ext cx="102447" cy="972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0" name="Rectangle 340"/>
            <p:cNvSpPr>
              <a:spLocks noChangeArrowheads="1"/>
            </p:cNvSpPr>
            <p:nvPr/>
          </p:nvSpPr>
          <p:spPr bwMode="auto">
            <a:xfrm>
              <a:off x="5600350" y="4233898"/>
              <a:ext cx="17438" cy="5557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1" name="Rectangle 338"/>
            <p:cNvSpPr>
              <a:spLocks noChangeArrowheads="1"/>
            </p:cNvSpPr>
            <p:nvPr/>
          </p:nvSpPr>
          <p:spPr bwMode="auto">
            <a:xfrm>
              <a:off x="5569834" y="4224173"/>
              <a:ext cx="98089" cy="1806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2" name="Rectangle 339"/>
            <p:cNvSpPr>
              <a:spLocks noChangeArrowheads="1"/>
            </p:cNvSpPr>
            <p:nvPr/>
          </p:nvSpPr>
          <p:spPr bwMode="auto">
            <a:xfrm>
              <a:off x="5569834" y="4286698"/>
              <a:ext cx="115527" cy="1806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3" name="Rectangle 343"/>
            <p:cNvSpPr>
              <a:spLocks noChangeArrowheads="1"/>
            </p:cNvSpPr>
            <p:nvPr/>
          </p:nvSpPr>
          <p:spPr bwMode="auto">
            <a:xfrm>
              <a:off x="4796026" y="4429812"/>
              <a:ext cx="100268" cy="30568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4" name="Arc 344"/>
            <p:cNvSpPr>
              <a:spLocks/>
            </p:cNvSpPr>
            <p:nvPr/>
          </p:nvSpPr>
          <p:spPr bwMode="auto">
            <a:xfrm flipV="1">
              <a:off x="4796026" y="4429812"/>
              <a:ext cx="37055" cy="15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65" name="Arc 345"/>
            <p:cNvSpPr>
              <a:spLocks/>
            </p:cNvSpPr>
            <p:nvPr/>
          </p:nvSpPr>
          <p:spPr bwMode="auto">
            <a:xfrm flipH="1" flipV="1">
              <a:off x="4857058" y="4429812"/>
              <a:ext cx="37055" cy="15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285" name="Group 346"/>
            <p:cNvGrpSpPr>
              <a:grpSpLocks/>
            </p:cNvGrpSpPr>
            <p:nvPr/>
          </p:nvGrpSpPr>
          <p:grpSpPr bwMode="auto">
            <a:xfrm>
              <a:off x="5011810" y="4430769"/>
              <a:ext cx="99866" cy="30106"/>
              <a:chOff x="2132" y="1457"/>
              <a:chExt cx="113" cy="45"/>
            </a:xfrm>
          </p:grpSpPr>
          <p:sp>
            <p:nvSpPr>
              <p:cNvPr id="608" name="Rectangle 347"/>
              <p:cNvSpPr>
                <a:spLocks noChangeArrowheads="1"/>
              </p:cNvSpPr>
              <p:nvPr/>
            </p:nvSpPr>
            <p:spPr bwMode="auto">
              <a:xfrm>
                <a:off x="2132" y="1460"/>
                <a:ext cx="113" cy="4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9" name="Arc 348"/>
              <p:cNvSpPr>
                <a:spLocks/>
              </p:cNvSpPr>
              <p:nvPr/>
            </p:nvSpPr>
            <p:spPr bwMode="auto">
              <a:xfrm flipV="1">
                <a:off x="2132" y="1460"/>
                <a:ext cx="44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610" name="Arc 349"/>
              <p:cNvSpPr>
                <a:spLocks/>
              </p:cNvSpPr>
              <p:nvPr/>
            </p:nvSpPr>
            <p:spPr bwMode="auto">
              <a:xfrm flipH="1" flipV="1">
                <a:off x="2201" y="1460"/>
                <a:ext cx="39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567" name="Rectangle 350"/>
            <p:cNvSpPr>
              <a:spLocks noChangeArrowheads="1"/>
            </p:cNvSpPr>
            <p:nvPr/>
          </p:nvSpPr>
          <p:spPr bwMode="auto">
            <a:xfrm>
              <a:off x="4828721" y="4179710"/>
              <a:ext cx="17438" cy="18479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8" name="Rectangle 351"/>
            <p:cNvSpPr>
              <a:spLocks noChangeArrowheads="1"/>
            </p:cNvSpPr>
            <p:nvPr/>
          </p:nvSpPr>
          <p:spPr bwMode="auto">
            <a:xfrm>
              <a:off x="4820002" y="4360339"/>
              <a:ext cx="15259" cy="6113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9" name="Rectangle 352"/>
            <p:cNvSpPr>
              <a:spLocks noChangeArrowheads="1"/>
            </p:cNvSpPr>
            <p:nvPr/>
          </p:nvSpPr>
          <p:spPr bwMode="auto">
            <a:xfrm>
              <a:off x="5046695" y="4352003"/>
              <a:ext cx="17438" cy="7225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0" name="Rectangle 353"/>
            <p:cNvSpPr>
              <a:spLocks noChangeArrowheads="1"/>
            </p:cNvSpPr>
            <p:nvPr/>
          </p:nvSpPr>
          <p:spPr bwMode="auto">
            <a:xfrm>
              <a:off x="4791666" y="4225562"/>
              <a:ext cx="115526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1" name="Rectangle 354"/>
            <p:cNvSpPr>
              <a:spLocks noChangeArrowheads="1"/>
            </p:cNvSpPr>
            <p:nvPr/>
          </p:nvSpPr>
          <p:spPr bwMode="auto">
            <a:xfrm>
              <a:off x="4789486" y="4288088"/>
              <a:ext cx="117706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2" name="Rectangle 355"/>
            <p:cNvSpPr>
              <a:spLocks noChangeArrowheads="1"/>
            </p:cNvSpPr>
            <p:nvPr/>
          </p:nvSpPr>
          <p:spPr bwMode="auto">
            <a:xfrm>
              <a:off x="4785126" y="4350613"/>
              <a:ext cx="333501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3" name="Rectangle 356"/>
            <p:cNvSpPr>
              <a:spLocks noChangeArrowheads="1"/>
            </p:cNvSpPr>
            <p:nvPr/>
          </p:nvSpPr>
          <p:spPr bwMode="auto">
            <a:xfrm>
              <a:off x="4796026" y="4414528"/>
              <a:ext cx="98088" cy="972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4" name="Rectangle 357"/>
            <p:cNvSpPr>
              <a:spLocks noChangeArrowheads="1"/>
            </p:cNvSpPr>
            <p:nvPr/>
          </p:nvSpPr>
          <p:spPr bwMode="auto">
            <a:xfrm>
              <a:off x="5009640" y="4417307"/>
              <a:ext cx="98088" cy="6948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5" name="Rectangle 358"/>
            <p:cNvSpPr>
              <a:spLocks noChangeArrowheads="1"/>
            </p:cNvSpPr>
            <p:nvPr/>
          </p:nvSpPr>
          <p:spPr bwMode="auto">
            <a:xfrm>
              <a:off x="4987843" y="4235288"/>
              <a:ext cx="17438" cy="5696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6" name="Rectangle 359"/>
            <p:cNvSpPr>
              <a:spLocks noChangeArrowheads="1"/>
            </p:cNvSpPr>
            <p:nvPr/>
          </p:nvSpPr>
          <p:spPr bwMode="auto">
            <a:xfrm>
              <a:off x="4957327" y="4225562"/>
              <a:ext cx="100268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7" name="Rectangle 360"/>
            <p:cNvSpPr>
              <a:spLocks noChangeArrowheads="1"/>
            </p:cNvSpPr>
            <p:nvPr/>
          </p:nvSpPr>
          <p:spPr bwMode="auto">
            <a:xfrm>
              <a:off x="4955146" y="4288088"/>
              <a:ext cx="115527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8" name="Text Box 2025"/>
            <p:cNvSpPr txBox="1">
              <a:spLocks noChangeArrowheads="1"/>
            </p:cNvSpPr>
            <p:nvPr/>
          </p:nvSpPr>
          <p:spPr bwMode="auto">
            <a:xfrm>
              <a:off x="2834257" y="4589599"/>
              <a:ext cx="524560" cy="269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r>
                <a:rPr lang="en-US" altLang="ja-JP" sz="902" b="0" dirty="0"/>
                <a:t>Si</a:t>
              </a:r>
            </a:p>
          </p:txBody>
        </p:sp>
        <p:sp>
          <p:nvSpPr>
            <p:cNvPr id="579" name="Rectangle 253"/>
            <p:cNvSpPr>
              <a:spLocks noChangeArrowheads="1"/>
            </p:cNvSpPr>
            <p:nvPr/>
          </p:nvSpPr>
          <p:spPr bwMode="auto">
            <a:xfrm>
              <a:off x="3315979" y="4047711"/>
              <a:ext cx="17438" cy="1917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0" name="Rectangle 253"/>
            <p:cNvSpPr>
              <a:spLocks noChangeArrowheads="1"/>
            </p:cNvSpPr>
            <p:nvPr/>
          </p:nvSpPr>
          <p:spPr bwMode="auto">
            <a:xfrm>
              <a:off x="4054913" y="4042154"/>
              <a:ext cx="17438" cy="19313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1" name="Rectangle 253"/>
            <p:cNvSpPr>
              <a:spLocks noChangeArrowheads="1"/>
            </p:cNvSpPr>
            <p:nvPr/>
          </p:nvSpPr>
          <p:spPr bwMode="auto">
            <a:xfrm>
              <a:off x="4421110" y="4043544"/>
              <a:ext cx="17438" cy="1917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2" name="Rectangle 253"/>
            <p:cNvSpPr>
              <a:spLocks noChangeArrowheads="1"/>
            </p:cNvSpPr>
            <p:nvPr/>
          </p:nvSpPr>
          <p:spPr bwMode="auto">
            <a:xfrm>
              <a:off x="3601527" y="4106069"/>
              <a:ext cx="21797" cy="1917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3" name="Rectangle 253"/>
            <p:cNvSpPr>
              <a:spLocks noChangeArrowheads="1"/>
            </p:cNvSpPr>
            <p:nvPr/>
          </p:nvSpPr>
          <p:spPr bwMode="auto">
            <a:xfrm flipH="1">
              <a:off x="4826542" y="4047711"/>
              <a:ext cx="15258" cy="12922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4" name="Rectangle 253"/>
            <p:cNvSpPr>
              <a:spLocks noChangeArrowheads="1"/>
            </p:cNvSpPr>
            <p:nvPr/>
          </p:nvSpPr>
          <p:spPr bwMode="auto">
            <a:xfrm flipH="1">
              <a:off x="5478284" y="4047711"/>
              <a:ext cx="19618" cy="12922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304" name="グループ化 663"/>
            <p:cNvGrpSpPr>
              <a:grpSpLocks/>
            </p:cNvGrpSpPr>
            <p:nvPr/>
          </p:nvGrpSpPr>
          <p:grpSpPr bwMode="auto">
            <a:xfrm>
              <a:off x="2577550" y="4157663"/>
              <a:ext cx="3021013" cy="31750"/>
              <a:chOff x="2577550" y="4157663"/>
              <a:chExt cx="3021013" cy="31750"/>
            </a:xfrm>
          </p:grpSpPr>
          <p:sp>
            <p:nvSpPr>
              <p:cNvPr id="601" name="Rectangle 249"/>
              <p:cNvSpPr>
                <a:spLocks noChangeArrowheads="1"/>
              </p:cNvSpPr>
              <p:nvPr/>
            </p:nvSpPr>
            <p:spPr bwMode="auto">
              <a:xfrm>
                <a:off x="2574867" y="4165816"/>
                <a:ext cx="198357" cy="180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2" name="Rectangle 258"/>
              <p:cNvSpPr>
                <a:spLocks noChangeArrowheads="1"/>
              </p:cNvSpPr>
              <p:nvPr/>
            </p:nvSpPr>
            <p:spPr bwMode="auto">
              <a:xfrm>
                <a:off x="3523056" y="4165816"/>
                <a:ext cx="387994" cy="25011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3" name="Rectangle 268"/>
              <p:cNvSpPr>
                <a:spLocks noChangeArrowheads="1"/>
              </p:cNvSpPr>
              <p:nvPr/>
            </p:nvSpPr>
            <p:spPr bwMode="auto">
              <a:xfrm>
                <a:off x="4329561" y="4165816"/>
                <a:ext cx="200536" cy="2501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4" name="Rectangle 269"/>
              <p:cNvSpPr>
                <a:spLocks noChangeArrowheads="1"/>
              </p:cNvSpPr>
              <p:nvPr/>
            </p:nvSpPr>
            <p:spPr bwMode="auto">
              <a:xfrm>
                <a:off x="3952465" y="4165816"/>
                <a:ext cx="196177" cy="2501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5" name="Rectangle 268"/>
              <p:cNvSpPr>
                <a:spLocks noChangeArrowheads="1"/>
              </p:cNvSpPr>
              <p:nvPr/>
            </p:nvSpPr>
            <p:spPr bwMode="auto">
              <a:xfrm>
                <a:off x="4748072" y="4163037"/>
                <a:ext cx="200536" cy="2501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6" name="Rectangle 268"/>
              <p:cNvSpPr>
                <a:spLocks noChangeArrowheads="1"/>
              </p:cNvSpPr>
              <p:nvPr/>
            </p:nvSpPr>
            <p:spPr bwMode="auto">
              <a:xfrm>
                <a:off x="5395455" y="4163037"/>
                <a:ext cx="200536" cy="2778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7" name="Rectangle 249"/>
              <p:cNvSpPr>
                <a:spLocks noChangeArrowheads="1"/>
              </p:cNvSpPr>
              <p:nvPr/>
            </p:nvSpPr>
            <p:spPr bwMode="auto">
              <a:xfrm>
                <a:off x="3235330" y="4157479"/>
                <a:ext cx="196177" cy="2640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2305" name="グループ化 664"/>
            <p:cNvGrpSpPr>
              <a:grpSpLocks/>
            </p:cNvGrpSpPr>
            <p:nvPr/>
          </p:nvGrpSpPr>
          <p:grpSpPr bwMode="auto">
            <a:xfrm>
              <a:off x="2569600" y="4100513"/>
              <a:ext cx="3021013" cy="28800"/>
              <a:chOff x="2577550" y="4100513"/>
              <a:chExt cx="3021013" cy="38100"/>
            </a:xfrm>
          </p:grpSpPr>
          <p:sp>
            <p:nvSpPr>
              <p:cNvPr id="594" name="Rectangle 248"/>
              <p:cNvSpPr>
                <a:spLocks noChangeArrowheads="1"/>
              </p:cNvSpPr>
              <p:nvPr/>
            </p:nvSpPr>
            <p:spPr bwMode="auto">
              <a:xfrm>
                <a:off x="2578458" y="4100510"/>
                <a:ext cx="200536" cy="367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5" name="Rectangle 254"/>
              <p:cNvSpPr>
                <a:spLocks noChangeArrowheads="1"/>
              </p:cNvSpPr>
              <p:nvPr/>
            </p:nvSpPr>
            <p:spPr bwMode="auto">
              <a:xfrm>
                <a:off x="3190966" y="4100510"/>
                <a:ext cx="268108" cy="3492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6" name="Rectangle 267"/>
              <p:cNvSpPr>
                <a:spLocks noChangeArrowheads="1"/>
              </p:cNvSpPr>
              <p:nvPr/>
            </p:nvSpPr>
            <p:spPr bwMode="auto">
              <a:xfrm>
                <a:off x="4330971" y="4100510"/>
                <a:ext cx="200536" cy="367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7" name="Rectangle 308"/>
              <p:cNvSpPr>
                <a:spLocks noChangeArrowheads="1"/>
              </p:cNvSpPr>
              <p:nvPr/>
            </p:nvSpPr>
            <p:spPr bwMode="auto">
              <a:xfrm>
                <a:off x="5399045" y="4100510"/>
                <a:ext cx="200536" cy="3492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8" name="Rectangle 285"/>
              <p:cNvSpPr>
                <a:spLocks noChangeArrowheads="1"/>
              </p:cNvSpPr>
              <p:nvPr/>
            </p:nvSpPr>
            <p:spPr bwMode="auto">
              <a:xfrm>
                <a:off x="4742943" y="4100510"/>
                <a:ext cx="200536" cy="367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9" name="Rectangle 254"/>
              <p:cNvSpPr>
                <a:spLocks noChangeArrowheads="1"/>
              </p:cNvSpPr>
              <p:nvPr/>
            </p:nvSpPr>
            <p:spPr bwMode="auto">
              <a:xfrm>
                <a:off x="3607296" y="4100510"/>
                <a:ext cx="268109" cy="367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0" name="Rectangle 267"/>
              <p:cNvSpPr>
                <a:spLocks noChangeArrowheads="1"/>
              </p:cNvSpPr>
              <p:nvPr/>
            </p:nvSpPr>
            <p:spPr bwMode="auto">
              <a:xfrm>
                <a:off x="3960415" y="4100510"/>
                <a:ext cx="200536" cy="367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587" name="Rectangle 249"/>
            <p:cNvSpPr>
              <a:spLocks noChangeArrowheads="1"/>
            </p:cNvSpPr>
            <p:nvPr/>
          </p:nvSpPr>
          <p:spPr bwMode="auto">
            <a:xfrm>
              <a:off x="2583586" y="4225562"/>
              <a:ext cx="196177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8" name="Rectangle 258"/>
            <p:cNvSpPr>
              <a:spLocks noChangeArrowheads="1"/>
            </p:cNvSpPr>
            <p:nvPr/>
          </p:nvSpPr>
          <p:spPr bwMode="auto">
            <a:xfrm>
              <a:off x="3756288" y="4231120"/>
              <a:ext cx="385815" cy="18063"/>
            </a:xfrm>
            <a:prstGeom prst="rect">
              <a:avLst/>
            </a:prstGeom>
            <a:solidFill>
              <a:srgbClr val="C0C0C0">
                <a:alpha val="89803"/>
              </a:srgb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9" name="Rectangle 249"/>
            <p:cNvSpPr>
              <a:spLocks noChangeArrowheads="1"/>
            </p:cNvSpPr>
            <p:nvPr/>
          </p:nvSpPr>
          <p:spPr bwMode="auto">
            <a:xfrm>
              <a:off x="3211352" y="4218615"/>
              <a:ext cx="200536" cy="1806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309" name="グループ化 668"/>
            <p:cNvGrpSpPr>
              <a:grpSpLocks/>
            </p:cNvGrpSpPr>
            <p:nvPr/>
          </p:nvGrpSpPr>
          <p:grpSpPr bwMode="auto">
            <a:xfrm>
              <a:off x="2575963" y="4286250"/>
              <a:ext cx="1978025" cy="23813"/>
              <a:chOff x="2575963" y="4286250"/>
              <a:chExt cx="1978025" cy="23813"/>
            </a:xfrm>
          </p:grpSpPr>
          <p:sp>
            <p:nvSpPr>
              <p:cNvPr id="591" name="Rectangle 250"/>
              <p:cNvSpPr>
                <a:spLocks noChangeArrowheads="1"/>
              </p:cNvSpPr>
              <p:nvPr/>
            </p:nvSpPr>
            <p:spPr bwMode="auto">
              <a:xfrm>
                <a:off x="2577048" y="4285309"/>
                <a:ext cx="481723" cy="2639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2" name="Rectangle 255"/>
              <p:cNvSpPr>
                <a:spLocks noChangeArrowheads="1"/>
              </p:cNvSpPr>
              <p:nvPr/>
            </p:nvSpPr>
            <p:spPr bwMode="auto">
              <a:xfrm>
                <a:off x="3427148" y="4285309"/>
                <a:ext cx="300805" cy="2639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3" name="Rectangle 266"/>
              <p:cNvSpPr>
                <a:spLocks noChangeArrowheads="1"/>
              </p:cNvSpPr>
              <p:nvPr/>
            </p:nvSpPr>
            <p:spPr bwMode="auto">
              <a:xfrm>
                <a:off x="3952465" y="4285309"/>
                <a:ext cx="601609" cy="2223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</p:grpSp>
      <p:grpSp>
        <p:nvGrpSpPr>
          <p:cNvPr id="2204" name="グループ化 693"/>
          <p:cNvGrpSpPr>
            <a:grpSpLocks/>
          </p:cNvGrpSpPr>
          <p:nvPr/>
        </p:nvGrpSpPr>
        <p:grpSpPr bwMode="auto">
          <a:xfrm>
            <a:off x="5930019" y="4377056"/>
            <a:ext cx="134481" cy="13230"/>
            <a:chOff x="2539279" y="2309535"/>
            <a:chExt cx="245575" cy="15400"/>
          </a:xfrm>
        </p:grpSpPr>
        <p:cxnSp>
          <p:nvCxnSpPr>
            <p:cNvPr id="522" name="直線コネクタ 694"/>
            <p:cNvCxnSpPr>
              <a:cxnSpLocks noChangeShapeType="1"/>
            </p:cNvCxnSpPr>
            <p:nvPr/>
          </p:nvCxnSpPr>
          <p:spPr bwMode="auto">
            <a:xfrm>
              <a:off x="2536691" y="2323675"/>
              <a:ext cx="24631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23" name="直線コネクタ 695"/>
            <p:cNvCxnSpPr>
              <a:cxnSpLocks noChangeShapeType="1"/>
            </p:cNvCxnSpPr>
            <p:nvPr/>
          </p:nvCxnSpPr>
          <p:spPr bwMode="auto">
            <a:xfrm>
              <a:off x="2541050" y="2309780"/>
              <a:ext cx="246312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05" name="グループ化 696"/>
          <p:cNvGrpSpPr>
            <a:grpSpLocks/>
          </p:cNvGrpSpPr>
          <p:nvPr/>
        </p:nvGrpSpPr>
        <p:grpSpPr bwMode="auto">
          <a:xfrm>
            <a:off x="6278477" y="4377056"/>
            <a:ext cx="134481" cy="13230"/>
            <a:chOff x="2539279" y="2309535"/>
            <a:chExt cx="245575" cy="15400"/>
          </a:xfrm>
        </p:grpSpPr>
        <p:cxnSp>
          <p:nvCxnSpPr>
            <p:cNvPr id="520" name="直線コネクタ 697"/>
            <p:cNvCxnSpPr>
              <a:cxnSpLocks noChangeShapeType="1"/>
            </p:cNvCxnSpPr>
            <p:nvPr/>
          </p:nvCxnSpPr>
          <p:spPr bwMode="auto">
            <a:xfrm>
              <a:off x="2541218" y="2323675"/>
              <a:ext cx="24195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21" name="直線コネクタ 698"/>
            <p:cNvCxnSpPr>
              <a:cxnSpLocks noChangeShapeType="1"/>
            </p:cNvCxnSpPr>
            <p:nvPr/>
          </p:nvCxnSpPr>
          <p:spPr bwMode="auto">
            <a:xfrm>
              <a:off x="2543398" y="2309780"/>
              <a:ext cx="241951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06" name="グループ化 699"/>
          <p:cNvGrpSpPr>
            <a:grpSpLocks/>
          </p:cNvGrpSpPr>
          <p:nvPr/>
        </p:nvGrpSpPr>
        <p:grpSpPr bwMode="auto">
          <a:xfrm>
            <a:off x="6691203" y="4377056"/>
            <a:ext cx="134481" cy="13230"/>
            <a:chOff x="2539279" y="2309535"/>
            <a:chExt cx="245575" cy="15400"/>
          </a:xfrm>
        </p:grpSpPr>
        <p:cxnSp>
          <p:nvCxnSpPr>
            <p:cNvPr id="518" name="直線コネクタ 700"/>
            <p:cNvCxnSpPr>
              <a:cxnSpLocks noChangeShapeType="1"/>
            </p:cNvCxnSpPr>
            <p:nvPr/>
          </p:nvCxnSpPr>
          <p:spPr bwMode="auto">
            <a:xfrm>
              <a:off x="2537372" y="2323675"/>
              <a:ext cx="24631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9" name="直線コネクタ 701"/>
            <p:cNvCxnSpPr>
              <a:cxnSpLocks noChangeShapeType="1"/>
            </p:cNvCxnSpPr>
            <p:nvPr/>
          </p:nvCxnSpPr>
          <p:spPr bwMode="auto">
            <a:xfrm>
              <a:off x="2541731" y="2309780"/>
              <a:ext cx="244132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07" name="グループ化 702"/>
          <p:cNvGrpSpPr>
            <a:grpSpLocks/>
          </p:cNvGrpSpPr>
          <p:nvPr/>
        </p:nvGrpSpPr>
        <p:grpSpPr bwMode="auto">
          <a:xfrm>
            <a:off x="7114641" y="4377056"/>
            <a:ext cx="134481" cy="13230"/>
            <a:chOff x="2539279" y="2309535"/>
            <a:chExt cx="245575" cy="15400"/>
          </a:xfrm>
        </p:grpSpPr>
        <p:cxnSp>
          <p:nvCxnSpPr>
            <p:cNvPr id="516" name="直線コネクタ 703"/>
            <p:cNvCxnSpPr>
              <a:cxnSpLocks noChangeShapeType="1"/>
            </p:cNvCxnSpPr>
            <p:nvPr/>
          </p:nvCxnSpPr>
          <p:spPr bwMode="auto">
            <a:xfrm>
              <a:off x="2540123" y="2323675"/>
              <a:ext cx="23977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7" name="直線コネクタ 704"/>
            <p:cNvCxnSpPr>
              <a:cxnSpLocks noChangeShapeType="1"/>
            </p:cNvCxnSpPr>
            <p:nvPr/>
          </p:nvCxnSpPr>
          <p:spPr bwMode="auto">
            <a:xfrm>
              <a:off x="2544483" y="2309780"/>
              <a:ext cx="239772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08" name="グループ化 705"/>
          <p:cNvGrpSpPr>
            <a:grpSpLocks/>
          </p:cNvGrpSpPr>
          <p:nvPr/>
        </p:nvGrpSpPr>
        <p:grpSpPr bwMode="auto">
          <a:xfrm>
            <a:off x="7476488" y="4377056"/>
            <a:ext cx="134481" cy="13230"/>
            <a:chOff x="2539279" y="2309535"/>
            <a:chExt cx="245575" cy="15400"/>
          </a:xfrm>
        </p:grpSpPr>
        <p:cxnSp>
          <p:nvCxnSpPr>
            <p:cNvPr id="514" name="直線コネクタ 706"/>
            <p:cNvCxnSpPr>
              <a:cxnSpLocks noChangeShapeType="1"/>
            </p:cNvCxnSpPr>
            <p:nvPr/>
          </p:nvCxnSpPr>
          <p:spPr bwMode="auto">
            <a:xfrm>
              <a:off x="2537640" y="2323675"/>
              <a:ext cx="24413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5" name="直線コネクタ 707"/>
            <p:cNvCxnSpPr>
              <a:cxnSpLocks noChangeShapeType="1"/>
            </p:cNvCxnSpPr>
            <p:nvPr/>
          </p:nvCxnSpPr>
          <p:spPr bwMode="auto">
            <a:xfrm>
              <a:off x="2541999" y="2309780"/>
              <a:ext cx="241953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09" name="グループ化 711"/>
          <p:cNvGrpSpPr>
            <a:grpSpLocks/>
          </p:cNvGrpSpPr>
          <p:nvPr/>
        </p:nvGrpSpPr>
        <p:grpSpPr bwMode="auto">
          <a:xfrm>
            <a:off x="6894801" y="4377056"/>
            <a:ext cx="134481" cy="13230"/>
            <a:chOff x="2539279" y="2309535"/>
            <a:chExt cx="245575" cy="15400"/>
          </a:xfrm>
        </p:grpSpPr>
        <p:cxnSp>
          <p:nvCxnSpPr>
            <p:cNvPr id="512" name="直線コネクタ 712"/>
            <p:cNvCxnSpPr>
              <a:cxnSpLocks noChangeShapeType="1"/>
            </p:cNvCxnSpPr>
            <p:nvPr/>
          </p:nvCxnSpPr>
          <p:spPr bwMode="auto">
            <a:xfrm>
              <a:off x="2538321" y="2323675"/>
              <a:ext cx="24195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3" name="直線コネクタ 713"/>
            <p:cNvCxnSpPr>
              <a:cxnSpLocks noChangeShapeType="1"/>
            </p:cNvCxnSpPr>
            <p:nvPr/>
          </p:nvCxnSpPr>
          <p:spPr bwMode="auto">
            <a:xfrm>
              <a:off x="2542680" y="2309780"/>
              <a:ext cx="241951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505" name="角丸四角形 504"/>
          <p:cNvSpPr/>
          <p:nvPr/>
        </p:nvSpPr>
        <p:spPr bwMode="auto">
          <a:xfrm>
            <a:off x="5933034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06" name="角丸四角形 505"/>
          <p:cNvSpPr/>
          <p:nvPr/>
        </p:nvSpPr>
        <p:spPr bwMode="auto">
          <a:xfrm>
            <a:off x="6012449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07" name="角丸四角形 506"/>
          <p:cNvSpPr/>
          <p:nvPr/>
        </p:nvSpPr>
        <p:spPr bwMode="auto">
          <a:xfrm>
            <a:off x="6330665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08" name="角丸四角形 507"/>
          <p:cNvSpPr/>
          <p:nvPr/>
        </p:nvSpPr>
        <p:spPr bwMode="auto">
          <a:xfrm>
            <a:off x="6734139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09" name="角丸四角形 508"/>
          <p:cNvSpPr/>
          <p:nvPr/>
        </p:nvSpPr>
        <p:spPr bwMode="auto">
          <a:xfrm>
            <a:off x="6943488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10" name="角丸四角形 509"/>
          <p:cNvSpPr/>
          <p:nvPr/>
        </p:nvSpPr>
        <p:spPr bwMode="auto">
          <a:xfrm>
            <a:off x="7153422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11" name="角丸四角形 510"/>
          <p:cNvSpPr/>
          <p:nvPr/>
        </p:nvSpPr>
        <p:spPr bwMode="auto">
          <a:xfrm>
            <a:off x="7521290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grpSp>
        <p:nvGrpSpPr>
          <p:cNvPr id="2082" name="グループ化 6"/>
          <p:cNvGrpSpPr>
            <a:grpSpLocks/>
          </p:cNvGrpSpPr>
          <p:nvPr/>
        </p:nvGrpSpPr>
        <p:grpSpPr bwMode="auto">
          <a:xfrm>
            <a:off x="3616472" y="4395932"/>
            <a:ext cx="2000582" cy="712201"/>
            <a:chOff x="2396437" y="1108686"/>
            <a:chExt cx="3661497" cy="895111"/>
          </a:xfrm>
        </p:grpSpPr>
        <p:sp>
          <p:nvSpPr>
            <p:cNvPr id="642" name="Rectangle 4"/>
            <p:cNvSpPr>
              <a:spLocks noChangeArrowheads="1"/>
            </p:cNvSpPr>
            <p:nvPr/>
          </p:nvSpPr>
          <p:spPr bwMode="auto">
            <a:xfrm>
              <a:off x="2396437" y="1111686"/>
              <a:ext cx="3661497" cy="58208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3" name="Rectangle 5"/>
            <p:cNvSpPr>
              <a:spLocks noChangeArrowheads="1"/>
            </p:cNvSpPr>
            <p:nvPr/>
          </p:nvSpPr>
          <p:spPr bwMode="auto">
            <a:xfrm>
              <a:off x="2396437" y="1587258"/>
              <a:ext cx="3661497" cy="94514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4" name="Rectangle 6"/>
            <p:cNvSpPr>
              <a:spLocks noChangeArrowheads="1"/>
            </p:cNvSpPr>
            <p:nvPr/>
          </p:nvSpPr>
          <p:spPr bwMode="auto">
            <a:xfrm>
              <a:off x="2396437" y="1678771"/>
              <a:ext cx="3661497" cy="28504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5" name="AutoShape 12"/>
            <p:cNvSpPr>
              <a:spLocks noChangeArrowheads="1"/>
            </p:cNvSpPr>
            <p:nvPr/>
          </p:nvSpPr>
          <p:spPr bwMode="auto">
            <a:xfrm>
              <a:off x="2621457" y="1678771"/>
              <a:ext cx="100495" cy="28505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46" name="Rectangle 13"/>
            <p:cNvSpPr>
              <a:spLocks noChangeArrowheads="1"/>
            </p:cNvSpPr>
            <p:nvPr/>
          </p:nvSpPr>
          <p:spPr bwMode="auto">
            <a:xfrm>
              <a:off x="2660781" y="1110186"/>
              <a:ext cx="17477" cy="56708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7" name="Rectangle 10"/>
            <p:cNvSpPr>
              <a:spLocks noChangeArrowheads="1"/>
            </p:cNvSpPr>
            <p:nvPr/>
          </p:nvSpPr>
          <p:spPr bwMode="auto">
            <a:xfrm>
              <a:off x="2575579" y="1411731"/>
              <a:ext cx="198804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8" name="Rectangle 20"/>
            <p:cNvSpPr>
              <a:spLocks noChangeArrowheads="1"/>
            </p:cNvSpPr>
            <p:nvPr/>
          </p:nvSpPr>
          <p:spPr bwMode="auto">
            <a:xfrm>
              <a:off x="3654804" y="1261709"/>
              <a:ext cx="17477" cy="41706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9" name="Rectangle 21"/>
            <p:cNvSpPr>
              <a:spLocks noChangeArrowheads="1"/>
            </p:cNvSpPr>
            <p:nvPr/>
          </p:nvSpPr>
          <p:spPr bwMode="auto">
            <a:xfrm>
              <a:off x="3368612" y="1491243"/>
              <a:ext cx="17477" cy="19052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0" name="Rectangle 16"/>
            <p:cNvSpPr>
              <a:spLocks noChangeArrowheads="1"/>
            </p:cNvSpPr>
            <p:nvPr/>
          </p:nvSpPr>
          <p:spPr bwMode="auto">
            <a:xfrm>
              <a:off x="3595817" y="1411731"/>
              <a:ext cx="133265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1" name="Rectangle 58"/>
            <p:cNvSpPr>
              <a:spLocks noChangeArrowheads="1"/>
            </p:cNvSpPr>
            <p:nvPr/>
          </p:nvSpPr>
          <p:spPr bwMode="auto">
            <a:xfrm>
              <a:off x="4425989" y="1492743"/>
              <a:ext cx="17477" cy="19052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2" name="AutoShape 59"/>
            <p:cNvSpPr>
              <a:spLocks noChangeArrowheads="1"/>
            </p:cNvSpPr>
            <p:nvPr/>
          </p:nvSpPr>
          <p:spPr bwMode="auto">
            <a:xfrm>
              <a:off x="4382296" y="1677271"/>
              <a:ext cx="98311" cy="28504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53" name="Rectangle 60"/>
            <p:cNvSpPr>
              <a:spLocks noChangeArrowheads="1"/>
            </p:cNvSpPr>
            <p:nvPr/>
          </p:nvSpPr>
          <p:spPr bwMode="auto">
            <a:xfrm>
              <a:off x="4065520" y="1333719"/>
              <a:ext cx="19661" cy="7951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4" name="Rectangle 61"/>
            <p:cNvSpPr>
              <a:spLocks noChangeArrowheads="1"/>
            </p:cNvSpPr>
            <p:nvPr/>
          </p:nvSpPr>
          <p:spPr bwMode="auto">
            <a:xfrm>
              <a:off x="4432544" y="1110186"/>
              <a:ext cx="17477" cy="31204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5" name="AutoShape 62"/>
            <p:cNvSpPr>
              <a:spLocks noChangeArrowheads="1"/>
            </p:cNvSpPr>
            <p:nvPr/>
          </p:nvSpPr>
          <p:spPr bwMode="auto">
            <a:xfrm>
              <a:off x="3324919" y="1677271"/>
              <a:ext cx="102680" cy="30005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56" name="AutoShape 63"/>
            <p:cNvSpPr>
              <a:spLocks noChangeArrowheads="1"/>
            </p:cNvSpPr>
            <p:nvPr/>
          </p:nvSpPr>
          <p:spPr bwMode="auto">
            <a:xfrm>
              <a:off x="3606741" y="1677271"/>
              <a:ext cx="98309" cy="28504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57" name="Rectangle 24"/>
            <p:cNvSpPr>
              <a:spLocks noChangeArrowheads="1"/>
            </p:cNvSpPr>
            <p:nvPr/>
          </p:nvSpPr>
          <p:spPr bwMode="auto">
            <a:xfrm>
              <a:off x="3954102" y="1411731"/>
              <a:ext cx="600783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8" name="Rectangle 64"/>
            <p:cNvSpPr>
              <a:spLocks noChangeArrowheads="1"/>
            </p:cNvSpPr>
            <p:nvPr/>
          </p:nvSpPr>
          <p:spPr bwMode="auto">
            <a:xfrm>
              <a:off x="4705626" y="1551252"/>
              <a:ext cx="98311" cy="31504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9" name="Arc 65"/>
            <p:cNvSpPr>
              <a:spLocks/>
            </p:cNvSpPr>
            <p:nvPr/>
          </p:nvSpPr>
          <p:spPr bwMode="auto">
            <a:xfrm flipV="1">
              <a:off x="4705626" y="1551252"/>
              <a:ext cx="32771" cy="18003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60" name="Arc 66"/>
            <p:cNvSpPr>
              <a:spLocks/>
            </p:cNvSpPr>
            <p:nvPr/>
          </p:nvSpPr>
          <p:spPr bwMode="auto">
            <a:xfrm flipH="1" flipV="1">
              <a:off x="4766797" y="1551252"/>
              <a:ext cx="32771" cy="18003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61" name="Rectangle 73"/>
            <p:cNvSpPr>
              <a:spLocks noChangeArrowheads="1"/>
            </p:cNvSpPr>
            <p:nvPr/>
          </p:nvSpPr>
          <p:spPr bwMode="auto">
            <a:xfrm>
              <a:off x="4926278" y="1554253"/>
              <a:ext cx="98309" cy="28504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2" name="Arc 74"/>
            <p:cNvSpPr>
              <a:spLocks/>
            </p:cNvSpPr>
            <p:nvPr/>
          </p:nvSpPr>
          <p:spPr bwMode="auto">
            <a:xfrm flipV="1">
              <a:off x="4926278" y="1554253"/>
              <a:ext cx="37139" cy="15002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63" name="Arc 75"/>
            <p:cNvSpPr>
              <a:spLocks/>
            </p:cNvSpPr>
            <p:nvPr/>
          </p:nvSpPr>
          <p:spPr bwMode="auto">
            <a:xfrm flipH="1" flipV="1">
              <a:off x="4987449" y="1554253"/>
              <a:ext cx="32769" cy="15002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123" name="Group 76"/>
            <p:cNvGrpSpPr>
              <a:grpSpLocks/>
            </p:cNvGrpSpPr>
            <p:nvPr/>
          </p:nvGrpSpPr>
          <p:grpSpPr bwMode="auto">
            <a:xfrm>
              <a:off x="5140812" y="1553799"/>
              <a:ext cx="99779" cy="30180"/>
              <a:chOff x="2132" y="1457"/>
              <a:chExt cx="113" cy="45"/>
            </a:xfrm>
          </p:grpSpPr>
          <p:sp>
            <p:nvSpPr>
              <p:cNvPr id="741" name="Rectangle 77"/>
              <p:cNvSpPr>
                <a:spLocks noChangeArrowheads="1"/>
              </p:cNvSpPr>
              <p:nvPr/>
            </p:nvSpPr>
            <p:spPr bwMode="auto">
              <a:xfrm>
                <a:off x="2132" y="1458"/>
                <a:ext cx="116" cy="4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42" name="Arc 78"/>
              <p:cNvSpPr>
                <a:spLocks/>
              </p:cNvSpPr>
              <p:nvPr/>
            </p:nvSpPr>
            <p:spPr bwMode="auto">
              <a:xfrm flipV="1">
                <a:off x="2132" y="1458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743" name="Arc 79"/>
              <p:cNvSpPr>
                <a:spLocks/>
              </p:cNvSpPr>
              <p:nvPr/>
            </p:nvSpPr>
            <p:spPr bwMode="auto">
              <a:xfrm flipH="1" flipV="1">
                <a:off x="2201" y="1458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665" name="Rectangle 100"/>
            <p:cNvSpPr>
              <a:spLocks noChangeArrowheads="1"/>
            </p:cNvSpPr>
            <p:nvPr/>
          </p:nvSpPr>
          <p:spPr bwMode="auto">
            <a:xfrm>
              <a:off x="4843261" y="1111686"/>
              <a:ext cx="17477" cy="37805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6" name="Rectangle 101"/>
            <p:cNvSpPr>
              <a:spLocks noChangeArrowheads="1"/>
            </p:cNvSpPr>
            <p:nvPr/>
          </p:nvSpPr>
          <p:spPr bwMode="auto">
            <a:xfrm>
              <a:off x="4854183" y="1476241"/>
              <a:ext cx="17477" cy="19052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7" name="Rectangle 102"/>
            <p:cNvSpPr>
              <a:spLocks noChangeArrowheads="1"/>
            </p:cNvSpPr>
            <p:nvPr/>
          </p:nvSpPr>
          <p:spPr bwMode="auto">
            <a:xfrm>
              <a:off x="5081388" y="1473241"/>
              <a:ext cx="17477" cy="20853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8" name="AutoShape 103"/>
            <p:cNvSpPr>
              <a:spLocks noChangeArrowheads="1"/>
            </p:cNvSpPr>
            <p:nvPr/>
          </p:nvSpPr>
          <p:spPr bwMode="auto">
            <a:xfrm>
              <a:off x="4803937" y="1677271"/>
              <a:ext cx="100495" cy="28504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69" name="AutoShape 104"/>
            <p:cNvSpPr>
              <a:spLocks noChangeArrowheads="1"/>
            </p:cNvSpPr>
            <p:nvPr/>
          </p:nvSpPr>
          <p:spPr bwMode="auto">
            <a:xfrm>
              <a:off x="5042065" y="1677271"/>
              <a:ext cx="98311" cy="30005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70" name="Rectangle 45"/>
            <p:cNvSpPr>
              <a:spLocks noChangeArrowheads="1"/>
            </p:cNvSpPr>
            <p:nvPr/>
          </p:nvSpPr>
          <p:spPr bwMode="auto">
            <a:xfrm>
              <a:off x="4812675" y="1411731"/>
              <a:ext cx="137633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1" name="Rectangle 46"/>
            <p:cNvSpPr>
              <a:spLocks noChangeArrowheads="1"/>
            </p:cNvSpPr>
            <p:nvPr/>
          </p:nvSpPr>
          <p:spPr bwMode="auto">
            <a:xfrm>
              <a:off x="4812675" y="1411731"/>
              <a:ext cx="200989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2" name="Rectangle 105"/>
            <p:cNvSpPr>
              <a:spLocks noChangeArrowheads="1"/>
            </p:cNvSpPr>
            <p:nvPr/>
          </p:nvSpPr>
          <p:spPr bwMode="auto">
            <a:xfrm>
              <a:off x="4921909" y="1539251"/>
              <a:ext cx="102679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3" name="Rectangle 106"/>
            <p:cNvSpPr>
              <a:spLocks noChangeArrowheads="1"/>
            </p:cNvSpPr>
            <p:nvPr/>
          </p:nvSpPr>
          <p:spPr bwMode="auto">
            <a:xfrm>
              <a:off x="5136006" y="1539251"/>
              <a:ext cx="102679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4" name="Rectangle 107"/>
            <p:cNvSpPr>
              <a:spLocks noChangeArrowheads="1"/>
            </p:cNvSpPr>
            <p:nvPr/>
          </p:nvSpPr>
          <p:spPr bwMode="auto">
            <a:xfrm>
              <a:off x="4699073" y="1537750"/>
              <a:ext cx="100495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5" name="Rectangle 110"/>
            <p:cNvSpPr>
              <a:spLocks noChangeArrowheads="1"/>
            </p:cNvSpPr>
            <p:nvPr/>
          </p:nvSpPr>
          <p:spPr bwMode="auto">
            <a:xfrm>
              <a:off x="5330440" y="1551252"/>
              <a:ext cx="102680" cy="3000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6" name="Arc 111"/>
            <p:cNvSpPr>
              <a:spLocks/>
            </p:cNvSpPr>
            <p:nvPr/>
          </p:nvSpPr>
          <p:spPr bwMode="auto">
            <a:xfrm flipV="1">
              <a:off x="5330440" y="1551252"/>
              <a:ext cx="37140" cy="15002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77" name="Arc 112"/>
            <p:cNvSpPr>
              <a:spLocks/>
            </p:cNvSpPr>
            <p:nvPr/>
          </p:nvSpPr>
          <p:spPr bwMode="auto">
            <a:xfrm flipH="1" flipV="1">
              <a:off x="5391611" y="1551252"/>
              <a:ext cx="37140" cy="15002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78" name="Rectangle 113"/>
            <p:cNvSpPr>
              <a:spLocks noChangeArrowheads="1"/>
            </p:cNvSpPr>
            <p:nvPr/>
          </p:nvSpPr>
          <p:spPr bwMode="auto">
            <a:xfrm>
              <a:off x="5555461" y="1551252"/>
              <a:ext cx="98309" cy="31504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9" name="Arc 114"/>
            <p:cNvSpPr>
              <a:spLocks/>
            </p:cNvSpPr>
            <p:nvPr/>
          </p:nvSpPr>
          <p:spPr bwMode="auto">
            <a:xfrm flipV="1">
              <a:off x="5555461" y="1551252"/>
              <a:ext cx="32769" cy="18003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80" name="Arc 115"/>
            <p:cNvSpPr>
              <a:spLocks/>
            </p:cNvSpPr>
            <p:nvPr/>
          </p:nvSpPr>
          <p:spPr bwMode="auto">
            <a:xfrm flipH="1" flipV="1">
              <a:off x="5616632" y="1551252"/>
              <a:ext cx="32769" cy="18003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140" name="Group 116"/>
            <p:cNvGrpSpPr>
              <a:grpSpLocks/>
            </p:cNvGrpSpPr>
            <p:nvPr/>
          </p:nvGrpSpPr>
          <p:grpSpPr bwMode="auto">
            <a:xfrm>
              <a:off x="5768834" y="1552961"/>
              <a:ext cx="99779" cy="30180"/>
              <a:chOff x="2132" y="1457"/>
              <a:chExt cx="113" cy="45"/>
            </a:xfrm>
          </p:grpSpPr>
          <p:sp>
            <p:nvSpPr>
              <p:cNvPr id="738" name="Rectangle 117"/>
              <p:cNvSpPr>
                <a:spLocks noChangeArrowheads="1"/>
              </p:cNvSpPr>
              <p:nvPr/>
            </p:nvSpPr>
            <p:spPr bwMode="auto">
              <a:xfrm>
                <a:off x="2133" y="1457"/>
                <a:ext cx="111" cy="4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9" name="Arc 118"/>
              <p:cNvSpPr>
                <a:spLocks/>
              </p:cNvSpPr>
              <p:nvPr/>
            </p:nvSpPr>
            <p:spPr bwMode="auto">
              <a:xfrm flipV="1">
                <a:off x="2133" y="1457"/>
                <a:ext cx="42" cy="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740" name="Arc 119"/>
              <p:cNvSpPr>
                <a:spLocks/>
              </p:cNvSpPr>
              <p:nvPr/>
            </p:nvSpPr>
            <p:spPr bwMode="auto">
              <a:xfrm flipH="1" flipV="1">
                <a:off x="2200" y="1457"/>
                <a:ext cx="40" cy="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682" name="Rectangle 120"/>
            <p:cNvSpPr>
              <a:spLocks noChangeArrowheads="1"/>
            </p:cNvSpPr>
            <p:nvPr/>
          </p:nvSpPr>
          <p:spPr bwMode="auto">
            <a:xfrm>
              <a:off x="5496475" y="1111686"/>
              <a:ext cx="17477" cy="35855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3" name="Rectangle 121"/>
            <p:cNvSpPr>
              <a:spLocks noChangeArrowheads="1"/>
            </p:cNvSpPr>
            <p:nvPr/>
          </p:nvSpPr>
          <p:spPr bwMode="auto">
            <a:xfrm>
              <a:off x="5470259" y="1489743"/>
              <a:ext cx="17477" cy="18902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4" name="Rectangle 122"/>
            <p:cNvSpPr>
              <a:spLocks noChangeArrowheads="1"/>
            </p:cNvSpPr>
            <p:nvPr/>
          </p:nvSpPr>
          <p:spPr bwMode="auto">
            <a:xfrm>
              <a:off x="5697464" y="1483742"/>
              <a:ext cx="17477" cy="20853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5" name="AutoShape 123"/>
            <p:cNvSpPr>
              <a:spLocks noChangeArrowheads="1"/>
            </p:cNvSpPr>
            <p:nvPr/>
          </p:nvSpPr>
          <p:spPr bwMode="auto">
            <a:xfrm>
              <a:off x="5433120" y="1677271"/>
              <a:ext cx="98309" cy="28504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86" name="AutoShape 124"/>
            <p:cNvSpPr>
              <a:spLocks noChangeArrowheads="1"/>
            </p:cNvSpPr>
            <p:nvPr/>
          </p:nvSpPr>
          <p:spPr bwMode="auto">
            <a:xfrm>
              <a:off x="5671248" y="1677271"/>
              <a:ext cx="98311" cy="28504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87" name="Rectangle 126"/>
            <p:cNvSpPr>
              <a:spLocks noChangeArrowheads="1"/>
            </p:cNvSpPr>
            <p:nvPr/>
          </p:nvSpPr>
          <p:spPr bwMode="auto">
            <a:xfrm>
              <a:off x="5441859" y="1411731"/>
              <a:ext cx="133264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8" name="Rectangle 127"/>
            <p:cNvSpPr>
              <a:spLocks noChangeArrowheads="1"/>
            </p:cNvSpPr>
            <p:nvPr/>
          </p:nvSpPr>
          <p:spPr bwMode="auto">
            <a:xfrm>
              <a:off x="5441859" y="1410231"/>
              <a:ext cx="198804" cy="1950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9" name="Rectangle 129"/>
            <p:cNvSpPr>
              <a:spLocks noChangeArrowheads="1"/>
            </p:cNvSpPr>
            <p:nvPr/>
          </p:nvSpPr>
          <p:spPr bwMode="auto">
            <a:xfrm>
              <a:off x="5551092" y="1537750"/>
              <a:ext cx="98309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0" name="Rectangle 130"/>
            <p:cNvSpPr>
              <a:spLocks noChangeArrowheads="1"/>
            </p:cNvSpPr>
            <p:nvPr/>
          </p:nvSpPr>
          <p:spPr bwMode="auto">
            <a:xfrm>
              <a:off x="5765189" y="1539251"/>
              <a:ext cx="98309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1" name="Rectangle 131"/>
            <p:cNvSpPr>
              <a:spLocks noChangeArrowheads="1"/>
            </p:cNvSpPr>
            <p:nvPr/>
          </p:nvSpPr>
          <p:spPr bwMode="auto">
            <a:xfrm>
              <a:off x="5326071" y="1534750"/>
              <a:ext cx="100495" cy="10502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2" name="Rectangle 132"/>
            <p:cNvSpPr>
              <a:spLocks noChangeArrowheads="1"/>
            </p:cNvSpPr>
            <p:nvPr/>
          </p:nvSpPr>
          <p:spPr bwMode="auto">
            <a:xfrm>
              <a:off x="4952494" y="1497244"/>
              <a:ext cx="17477" cy="4800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3" name="Rectangle 133"/>
            <p:cNvSpPr>
              <a:spLocks noChangeArrowheads="1"/>
            </p:cNvSpPr>
            <p:nvPr/>
          </p:nvSpPr>
          <p:spPr bwMode="auto">
            <a:xfrm>
              <a:off x="5588231" y="1497244"/>
              <a:ext cx="17477" cy="4500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4" name="Rectangle 134"/>
            <p:cNvSpPr>
              <a:spLocks noChangeArrowheads="1"/>
            </p:cNvSpPr>
            <p:nvPr/>
          </p:nvSpPr>
          <p:spPr bwMode="auto">
            <a:xfrm>
              <a:off x="4535222" y="1554253"/>
              <a:ext cx="98311" cy="31504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5" name="Arc 135"/>
            <p:cNvSpPr>
              <a:spLocks/>
            </p:cNvSpPr>
            <p:nvPr/>
          </p:nvSpPr>
          <p:spPr bwMode="auto">
            <a:xfrm flipV="1">
              <a:off x="4535222" y="1554253"/>
              <a:ext cx="37140" cy="16502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96" name="Arc 136"/>
            <p:cNvSpPr>
              <a:spLocks/>
            </p:cNvSpPr>
            <p:nvPr/>
          </p:nvSpPr>
          <p:spPr bwMode="auto">
            <a:xfrm flipH="1" flipV="1">
              <a:off x="4596393" y="1554253"/>
              <a:ext cx="32771" cy="16502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97" name="Rectangle 137"/>
            <p:cNvSpPr>
              <a:spLocks noChangeArrowheads="1"/>
            </p:cNvSpPr>
            <p:nvPr/>
          </p:nvSpPr>
          <p:spPr bwMode="auto">
            <a:xfrm>
              <a:off x="4530853" y="1539251"/>
              <a:ext cx="98311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8" name="Rectangle 138"/>
            <p:cNvSpPr>
              <a:spLocks noChangeArrowheads="1"/>
            </p:cNvSpPr>
            <p:nvPr/>
          </p:nvSpPr>
          <p:spPr bwMode="auto">
            <a:xfrm>
              <a:off x="4231555" y="1555753"/>
              <a:ext cx="102679" cy="3150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9" name="Arc 139"/>
            <p:cNvSpPr>
              <a:spLocks/>
            </p:cNvSpPr>
            <p:nvPr/>
          </p:nvSpPr>
          <p:spPr bwMode="auto">
            <a:xfrm flipV="1">
              <a:off x="4231555" y="1555753"/>
              <a:ext cx="37139" cy="15002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00" name="Arc 140"/>
            <p:cNvSpPr>
              <a:spLocks/>
            </p:cNvSpPr>
            <p:nvPr/>
          </p:nvSpPr>
          <p:spPr bwMode="auto">
            <a:xfrm flipH="1" flipV="1">
              <a:off x="4297095" y="1555753"/>
              <a:ext cx="32769" cy="15002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01" name="Rectangle 141"/>
            <p:cNvSpPr>
              <a:spLocks noChangeArrowheads="1"/>
            </p:cNvSpPr>
            <p:nvPr/>
          </p:nvSpPr>
          <p:spPr bwMode="auto">
            <a:xfrm>
              <a:off x="4229369" y="1540750"/>
              <a:ext cx="100495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2" name="Rectangle 142"/>
            <p:cNvSpPr>
              <a:spLocks noChangeArrowheads="1"/>
            </p:cNvSpPr>
            <p:nvPr/>
          </p:nvSpPr>
          <p:spPr bwMode="auto">
            <a:xfrm>
              <a:off x="4054596" y="1557253"/>
              <a:ext cx="102680" cy="31504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3" name="Arc 143"/>
            <p:cNvSpPr>
              <a:spLocks/>
            </p:cNvSpPr>
            <p:nvPr/>
          </p:nvSpPr>
          <p:spPr bwMode="auto">
            <a:xfrm flipV="1">
              <a:off x="4054596" y="1557253"/>
              <a:ext cx="39324" cy="15002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04" name="Arc 144"/>
            <p:cNvSpPr>
              <a:spLocks/>
            </p:cNvSpPr>
            <p:nvPr/>
          </p:nvSpPr>
          <p:spPr bwMode="auto">
            <a:xfrm flipH="1" flipV="1">
              <a:off x="4115767" y="1557253"/>
              <a:ext cx="39324" cy="15002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05" name="Rectangle 145"/>
            <p:cNvSpPr>
              <a:spLocks noChangeArrowheads="1"/>
            </p:cNvSpPr>
            <p:nvPr/>
          </p:nvSpPr>
          <p:spPr bwMode="auto">
            <a:xfrm>
              <a:off x="4052412" y="1542251"/>
              <a:ext cx="98309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6" name="Text Box 2024"/>
            <p:cNvSpPr txBox="1">
              <a:spLocks noChangeArrowheads="1"/>
            </p:cNvSpPr>
            <p:nvPr/>
          </p:nvSpPr>
          <p:spPr bwMode="auto">
            <a:xfrm>
              <a:off x="2783121" y="1713277"/>
              <a:ext cx="1241602" cy="290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r>
                <a:rPr lang="en-US" altLang="ja-JP" sz="902" b="0" dirty="0"/>
                <a:t>High R-Si</a:t>
              </a:r>
            </a:p>
          </p:txBody>
        </p:sp>
        <p:grpSp>
          <p:nvGrpSpPr>
            <p:cNvPr id="2166" name="グループ化 4"/>
            <p:cNvGrpSpPr>
              <a:grpSpLocks/>
            </p:cNvGrpSpPr>
            <p:nvPr/>
          </p:nvGrpSpPr>
          <p:grpSpPr bwMode="auto">
            <a:xfrm>
              <a:off x="2577368" y="1327647"/>
              <a:ext cx="3055003" cy="19281"/>
              <a:chOff x="2577368" y="1314947"/>
              <a:chExt cx="3055003" cy="19281"/>
            </a:xfrm>
          </p:grpSpPr>
          <p:sp>
            <p:nvSpPr>
              <p:cNvPr id="732" name="Rectangle 9"/>
              <p:cNvSpPr>
                <a:spLocks noChangeArrowheads="1"/>
              </p:cNvSpPr>
              <p:nvPr/>
            </p:nvSpPr>
            <p:spPr bwMode="auto">
              <a:xfrm>
                <a:off x="2577763" y="1315019"/>
                <a:ext cx="198805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3" name="Rectangle 19"/>
              <p:cNvSpPr>
                <a:spLocks noChangeArrowheads="1"/>
              </p:cNvSpPr>
              <p:nvPr/>
            </p:nvSpPr>
            <p:spPr bwMode="auto">
              <a:xfrm>
                <a:off x="3587078" y="1315019"/>
                <a:ext cx="155112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4" name="Rectangle 23"/>
              <p:cNvSpPr>
                <a:spLocks noChangeArrowheads="1"/>
              </p:cNvSpPr>
              <p:nvPr/>
            </p:nvSpPr>
            <p:spPr bwMode="auto">
              <a:xfrm>
                <a:off x="3954102" y="1315019"/>
                <a:ext cx="200989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5" name="Rectangle 23"/>
              <p:cNvSpPr>
                <a:spLocks noChangeArrowheads="1"/>
              </p:cNvSpPr>
              <p:nvPr/>
            </p:nvSpPr>
            <p:spPr bwMode="auto">
              <a:xfrm>
                <a:off x="4323310" y="1315019"/>
                <a:ext cx="200989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6" name="Rectangle 23"/>
              <p:cNvSpPr>
                <a:spLocks noChangeArrowheads="1"/>
              </p:cNvSpPr>
              <p:nvPr/>
            </p:nvSpPr>
            <p:spPr bwMode="auto">
              <a:xfrm>
                <a:off x="4782090" y="1315019"/>
                <a:ext cx="200989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7" name="Rectangle 23"/>
              <p:cNvSpPr>
                <a:spLocks noChangeArrowheads="1"/>
              </p:cNvSpPr>
              <p:nvPr/>
            </p:nvSpPr>
            <p:spPr bwMode="auto">
              <a:xfrm>
                <a:off x="5430935" y="1315019"/>
                <a:ext cx="200989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708" name="Rectangle 60"/>
            <p:cNvSpPr>
              <a:spLocks noChangeArrowheads="1"/>
            </p:cNvSpPr>
            <p:nvPr/>
          </p:nvSpPr>
          <p:spPr bwMode="auto">
            <a:xfrm>
              <a:off x="3331473" y="1116187"/>
              <a:ext cx="17477" cy="1515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168" name="グループ化 2"/>
            <p:cNvGrpSpPr>
              <a:grpSpLocks/>
            </p:cNvGrpSpPr>
            <p:nvPr/>
          </p:nvGrpSpPr>
          <p:grpSpPr bwMode="auto">
            <a:xfrm>
              <a:off x="2579105" y="1255313"/>
              <a:ext cx="3050091" cy="19281"/>
              <a:chOff x="2582280" y="1242613"/>
              <a:chExt cx="3050091" cy="19281"/>
            </a:xfrm>
          </p:grpSpPr>
          <p:sp>
            <p:nvSpPr>
              <p:cNvPr id="725" name="Rectangle 9"/>
              <p:cNvSpPr>
                <a:spLocks noChangeArrowheads="1"/>
              </p:cNvSpPr>
              <p:nvPr/>
            </p:nvSpPr>
            <p:spPr bwMode="auto">
              <a:xfrm>
                <a:off x="2583124" y="1244509"/>
                <a:ext cx="200989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6" name="Rectangle 23"/>
              <p:cNvSpPr>
                <a:spLocks noChangeArrowheads="1"/>
              </p:cNvSpPr>
              <p:nvPr/>
            </p:nvSpPr>
            <p:spPr bwMode="auto">
              <a:xfrm>
                <a:off x="5431925" y="1244509"/>
                <a:ext cx="200989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7" name="Rectangle 23"/>
              <p:cNvSpPr>
                <a:spLocks noChangeArrowheads="1"/>
              </p:cNvSpPr>
              <p:nvPr/>
            </p:nvSpPr>
            <p:spPr bwMode="auto">
              <a:xfrm>
                <a:off x="4787449" y="1244509"/>
                <a:ext cx="200989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8" name="Rectangle 23"/>
              <p:cNvSpPr>
                <a:spLocks noChangeArrowheads="1"/>
              </p:cNvSpPr>
              <p:nvPr/>
            </p:nvSpPr>
            <p:spPr bwMode="auto">
              <a:xfrm>
                <a:off x="4330855" y="1244509"/>
                <a:ext cx="200989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9" name="Rectangle 23"/>
              <p:cNvSpPr>
                <a:spLocks noChangeArrowheads="1"/>
              </p:cNvSpPr>
              <p:nvPr/>
            </p:nvSpPr>
            <p:spPr bwMode="auto">
              <a:xfrm>
                <a:off x="3952907" y="1244509"/>
                <a:ext cx="200989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0" name="Rectangle 23"/>
              <p:cNvSpPr>
                <a:spLocks noChangeArrowheads="1"/>
              </p:cNvSpPr>
              <p:nvPr/>
            </p:nvSpPr>
            <p:spPr bwMode="auto">
              <a:xfrm>
                <a:off x="3542190" y="1244509"/>
                <a:ext cx="196620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1" name="Rectangle 23"/>
              <p:cNvSpPr>
                <a:spLocks noChangeArrowheads="1"/>
              </p:cNvSpPr>
              <p:nvPr/>
            </p:nvSpPr>
            <p:spPr bwMode="auto">
              <a:xfrm>
                <a:off x="3216676" y="1244509"/>
                <a:ext cx="196620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2169" name="グループ化 1"/>
            <p:cNvGrpSpPr>
              <a:grpSpLocks/>
            </p:cNvGrpSpPr>
            <p:nvPr/>
          </p:nvGrpSpPr>
          <p:grpSpPr bwMode="auto">
            <a:xfrm>
              <a:off x="2572068" y="1170359"/>
              <a:ext cx="3060303" cy="28800"/>
              <a:chOff x="2572068" y="1170359"/>
              <a:chExt cx="3060303" cy="28800"/>
            </a:xfrm>
          </p:grpSpPr>
          <p:sp>
            <p:nvSpPr>
              <p:cNvPr id="719" name="Rectangle 23"/>
              <p:cNvSpPr>
                <a:spLocks noChangeArrowheads="1"/>
              </p:cNvSpPr>
              <p:nvPr/>
            </p:nvSpPr>
            <p:spPr bwMode="auto">
              <a:xfrm>
                <a:off x="5430935" y="1171695"/>
                <a:ext cx="200989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0" name="Rectangle 19"/>
              <p:cNvSpPr>
                <a:spLocks noChangeArrowheads="1"/>
              </p:cNvSpPr>
              <p:nvPr/>
            </p:nvSpPr>
            <p:spPr bwMode="auto">
              <a:xfrm>
                <a:off x="3211316" y="1171695"/>
                <a:ext cx="533058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1" name="Rectangle 23"/>
              <p:cNvSpPr>
                <a:spLocks noChangeArrowheads="1"/>
              </p:cNvSpPr>
              <p:nvPr/>
            </p:nvSpPr>
            <p:spPr bwMode="auto">
              <a:xfrm>
                <a:off x="3960657" y="1171695"/>
                <a:ext cx="198804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2" name="Rectangle 23"/>
              <p:cNvSpPr>
                <a:spLocks noChangeArrowheads="1"/>
              </p:cNvSpPr>
              <p:nvPr/>
            </p:nvSpPr>
            <p:spPr bwMode="auto">
              <a:xfrm>
                <a:off x="4329864" y="1171695"/>
                <a:ext cx="200989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3" name="Rectangle 23"/>
              <p:cNvSpPr>
                <a:spLocks noChangeArrowheads="1"/>
              </p:cNvSpPr>
              <p:nvPr/>
            </p:nvSpPr>
            <p:spPr bwMode="auto">
              <a:xfrm>
                <a:off x="4782090" y="1171695"/>
                <a:ext cx="200989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4" name="Rectangle 9"/>
              <p:cNvSpPr>
                <a:spLocks noChangeArrowheads="1"/>
              </p:cNvSpPr>
              <p:nvPr/>
            </p:nvSpPr>
            <p:spPr bwMode="auto">
              <a:xfrm>
                <a:off x="2573395" y="1171695"/>
                <a:ext cx="198805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711" name="Rectangle 60"/>
            <p:cNvSpPr>
              <a:spLocks noChangeArrowheads="1"/>
            </p:cNvSpPr>
            <p:nvPr/>
          </p:nvSpPr>
          <p:spPr bwMode="auto">
            <a:xfrm>
              <a:off x="4072074" y="1108686"/>
              <a:ext cx="17477" cy="1425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171" name="グループ化 5"/>
            <p:cNvGrpSpPr>
              <a:grpSpLocks/>
            </p:cNvGrpSpPr>
            <p:nvPr/>
          </p:nvGrpSpPr>
          <p:grpSpPr bwMode="auto">
            <a:xfrm>
              <a:off x="2570031" y="1478413"/>
              <a:ext cx="3198803" cy="19281"/>
              <a:chOff x="2570031" y="1491113"/>
              <a:chExt cx="3198803" cy="19281"/>
            </a:xfrm>
          </p:grpSpPr>
          <p:sp>
            <p:nvSpPr>
              <p:cNvPr id="713" name="Rectangle 11"/>
              <p:cNvSpPr>
                <a:spLocks noChangeArrowheads="1"/>
              </p:cNvSpPr>
              <p:nvPr/>
            </p:nvSpPr>
            <p:spPr bwMode="auto">
              <a:xfrm>
                <a:off x="2569025" y="1493441"/>
                <a:ext cx="200989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14" name="Rectangle 17"/>
              <p:cNvSpPr>
                <a:spLocks noChangeArrowheads="1"/>
              </p:cNvSpPr>
              <p:nvPr/>
            </p:nvSpPr>
            <p:spPr bwMode="auto">
              <a:xfrm>
                <a:off x="3589264" y="1493441"/>
                <a:ext cx="133264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15" name="Rectangle 18"/>
              <p:cNvSpPr>
                <a:spLocks noChangeArrowheads="1"/>
              </p:cNvSpPr>
              <p:nvPr/>
            </p:nvSpPr>
            <p:spPr bwMode="auto">
              <a:xfrm>
                <a:off x="3255010" y="1493441"/>
                <a:ext cx="268714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16" name="Rectangle 29"/>
              <p:cNvSpPr>
                <a:spLocks noChangeArrowheads="1"/>
              </p:cNvSpPr>
              <p:nvPr/>
            </p:nvSpPr>
            <p:spPr bwMode="auto">
              <a:xfrm>
                <a:off x="4323311" y="1493441"/>
                <a:ext cx="200989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17" name="Rectangle 47"/>
              <p:cNvSpPr>
                <a:spLocks noChangeArrowheads="1"/>
              </p:cNvSpPr>
              <p:nvPr/>
            </p:nvSpPr>
            <p:spPr bwMode="auto">
              <a:xfrm>
                <a:off x="4806121" y="1493441"/>
                <a:ext cx="334254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18" name="Rectangle 128"/>
              <p:cNvSpPr>
                <a:spLocks noChangeArrowheads="1"/>
              </p:cNvSpPr>
              <p:nvPr/>
            </p:nvSpPr>
            <p:spPr bwMode="auto">
              <a:xfrm>
                <a:off x="5435305" y="1493441"/>
                <a:ext cx="334254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</p:grpSp>
      <p:grpSp>
        <p:nvGrpSpPr>
          <p:cNvPr id="2083" name="グループ化 12"/>
          <p:cNvGrpSpPr>
            <a:grpSpLocks/>
          </p:cNvGrpSpPr>
          <p:nvPr/>
        </p:nvGrpSpPr>
        <p:grpSpPr bwMode="auto">
          <a:xfrm>
            <a:off x="3702631" y="4373069"/>
            <a:ext cx="134183" cy="12242"/>
            <a:chOff x="2539279" y="2309535"/>
            <a:chExt cx="245575" cy="15400"/>
          </a:xfrm>
        </p:grpSpPr>
        <p:cxnSp>
          <p:nvCxnSpPr>
            <p:cNvPr id="640" name="直線コネクタ 11"/>
            <p:cNvCxnSpPr>
              <a:cxnSpLocks noChangeShapeType="1"/>
            </p:cNvCxnSpPr>
            <p:nvPr/>
          </p:nvCxnSpPr>
          <p:spPr bwMode="auto">
            <a:xfrm>
              <a:off x="2536700" y="2324782"/>
              <a:ext cx="24686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41" name="直線コネクタ 582"/>
            <p:cNvCxnSpPr>
              <a:cxnSpLocks noChangeShapeType="1"/>
            </p:cNvCxnSpPr>
            <p:nvPr/>
          </p:nvCxnSpPr>
          <p:spPr bwMode="auto">
            <a:xfrm>
              <a:off x="2541069" y="2311267"/>
              <a:ext cx="246860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084" name="グループ化 584"/>
          <p:cNvGrpSpPr>
            <a:grpSpLocks/>
          </p:cNvGrpSpPr>
          <p:nvPr/>
        </p:nvGrpSpPr>
        <p:grpSpPr bwMode="auto">
          <a:xfrm>
            <a:off x="4069402" y="4375144"/>
            <a:ext cx="134183" cy="12242"/>
            <a:chOff x="2539279" y="2309535"/>
            <a:chExt cx="245575" cy="15400"/>
          </a:xfrm>
        </p:grpSpPr>
        <p:cxnSp>
          <p:nvCxnSpPr>
            <p:cNvPr id="638" name="直線コネクタ 585"/>
            <p:cNvCxnSpPr>
              <a:cxnSpLocks noChangeShapeType="1"/>
            </p:cNvCxnSpPr>
            <p:nvPr/>
          </p:nvCxnSpPr>
          <p:spPr bwMode="auto">
            <a:xfrm>
              <a:off x="2538307" y="2326676"/>
              <a:ext cx="24249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9" name="直線コネクタ 586"/>
            <p:cNvCxnSpPr>
              <a:cxnSpLocks noChangeShapeType="1"/>
            </p:cNvCxnSpPr>
            <p:nvPr/>
          </p:nvCxnSpPr>
          <p:spPr bwMode="auto">
            <a:xfrm>
              <a:off x="2542677" y="2310159"/>
              <a:ext cx="242491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085" name="グループ化 587"/>
          <p:cNvGrpSpPr>
            <a:grpSpLocks/>
          </p:cNvGrpSpPr>
          <p:nvPr/>
        </p:nvGrpSpPr>
        <p:grpSpPr bwMode="auto">
          <a:xfrm>
            <a:off x="4466989" y="4376669"/>
            <a:ext cx="134183" cy="12242"/>
            <a:chOff x="2539279" y="2309535"/>
            <a:chExt cx="245575" cy="15400"/>
          </a:xfrm>
        </p:grpSpPr>
        <p:cxnSp>
          <p:nvCxnSpPr>
            <p:cNvPr id="636" name="直線コネクタ 588"/>
            <p:cNvCxnSpPr>
              <a:cxnSpLocks noChangeShapeType="1"/>
            </p:cNvCxnSpPr>
            <p:nvPr/>
          </p:nvCxnSpPr>
          <p:spPr bwMode="auto">
            <a:xfrm>
              <a:off x="2540314" y="2326259"/>
              <a:ext cx="24030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7" name="直線コネクタ 589"/>
            <p:cNvCxnSpPr>
              <a:cxnSpLocks noChangeShapeType="1"/>
            </p:cNvCxnSpPr>
            <p:nvPr/>
          </p:nvCxnSpPr>
          <p:spPr bwMode="auto">
            <a:xfrm>
              <a:off x="2544683" y="2309741"/>
              <a:ext cx="240306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086" name="グループ化 590"/>
          <p:cNvGrpSpPr>
            <a:grpSpLocks/>
          </p:cNvGrpSpPr>
          <p:nvPr/>
        </p:nvGrpSpPr>
        <p:grpSpPr bwMode="auto">
          <a:xfrm>
            <a:off x="4664967" y="4375087"/>
            <a:ext cx="134183" cy="12242"/>
            <a:chOff x="2539279" y="2309535"/>
            <a:chExt cx="245575" cy="15400"/>
          </a:xfrm>
        </p:grpSpPr>
        <p:cxnSp>
          <p:nvCxnSpPr>
            <p:cNvPr id="634" name="直線コネクタ 591"/>
            <p:cNvCxnSpPr>
              <a:cxnSpLocks noChangeShapeType="1"/>
            </p:cNvCxnSpPr>
            <p:nvPr/>
          </p:nvCxnSpPr>
          <p:spPr bwMode="auto">
            <a:xfrm>
              <a:off x="2536257" y="2326748"/>
              <a:ext cx="24686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5" name="直線コネクタ 592"/>
            <p:cNvCxnSpPr>
              <a:cxnSpLocks noChangeShapeType="1"/>
            </p:cNvCxnSpPr>
            <p:nvPr/>
          </p:nvCxnSpPr>
          <p:spPr bwMode="auto">
            <a:xfrm>
              <a:off x="2540626" y="2310231"/>
              <a:ext cx="244675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087" name="グループ化 593"/>
          <p:cNvGrpSpPr>
            <a:grpSpLocks/>
          </p:cNvGrpSpPr>
          <p:nvPr/>
        </p:nvGrpSpPr>
        <p:grpSpPr bwMode="auto">
          <a:xfrm>
            <a:off x="4889014" y="4373504"/>
            <a:ext cx="134183" cy="12242"/>
            <a:chOff x="2539279" y="2309535"/>
            <a:chExt cx="245575" cy="15400"/>
          </a:xfrm>
        </p:grpSpPr>
        <p:cxnSp>
          <p:nvCxnSpPr>
            <p:cNvPr id="632" name="直線コネクタ 594"/>
            <p:cNvCxnSpPr>
              <a:cxnSpLocks noChangeShapeType="1"/>
            </p:cNvCxnSpPr>
            <p:nvPr/>
          </p:nvCxnSpPr>
          <p:spPr bwMode="auto">
            <a:xfrm>
              <a:off x="2539104" y="2327238"/>
              <a:ext cx="24030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3" name="直線コネクタ 595"/>
            <p:cNvCxnSpPr>
              <a:cxnSpLocks noChangeShapeType="1"/>
            </p:cNvCxnSpPr>
            <p:nvPr/>
          </p:nvCxnSpPr>
          <p:spPr bwMode="auto">
            <a:xfrm>
              <a:off x="2541288" y="2309219"/>
              <a:ext cx="242491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088" name="グループ化 596"/>
          <p:cNvGrpSpPr>
            <a:grpSpLocks/>
          </p:cNvGrpSpPr>
          <p:nvPr/>
        </p:nvGrpSpPr>
        <p:grpSpPr bwMode="auto">
          <a:xfrm>
            <a:off x="5232948" y="4381709"/>
            <a:ext cx="134183" cy="12242"/>
            <a:chOff x="2539279" y="2309535"/>
            <a:chExt cx="245575" cy="15400"/>
          </a:xfrm>
        </p:grpSpPr>
        <p:cxnSp>
          <p:nvCxnSpPr>
            <p:cNvPr id="630" name="直線コネクタ 597"/>
            <p:cNvCxnSpPr>
              <a:cxnSpLocks noChangeShapeType="1"/>
            </p:cNvCxnSpPr>
            <p:nvPr/>
          </p:nvCxnSpPr>
          <p:spPr bwMode="auto">
            <a:xfrm>
              <a:off x="2538814" y="2324423"/>
              <a:ext cx="24249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1" name="直線コネクタ 598"/>
            <p:cNvCxnSpPr>
              <a:cxnSpLocks noChangeShapeType="1"/>
            </p:cNvCxnSpPr>
            <p:nvPr/>
          </p:nvCxnSpPr>
          <p:spPr bwMode="auto">
            <a:xfrm>
              <a:off x="2540998" y="2310909"/>
              <a:ext cx="242491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616" name="角丸四角形 615"/>
          <p:cNvSpPr/>
          <p:nvPr/>
        </p:nvSpPr>
        <p:spPr bwMode="auto">
          <a:xfrm>
            <a:off x="3782910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17" name="角丸四角形 616"/>
          <p:cNvSpPr/>
          <p:nvPr/>
        </p:nvSpPr>
        <p:spPr bwMode="auto">
          <a:xfrm>
            <a:off x="3706911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18" name="角丸四角形 617"/>
          <p:cNvSpPr/>
          <p:nvPr/>
        </p:nvSpPr>
        <p:spPr bwMode="auto">
          <a:xfrm>
            <a:off x="4110757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19" name="角丸四角形 618"/>
          <p:cNvSpPr/>
          <p:nvPr/>
        </p:nvSpPr>
        <p:spPr bwMode="auto">
          <a:xfrm>
            <a:off x="4514602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20" name="角丸四角形 619"/>
          <p:cNvSpPr/>
          <p:nvPr/>
        </p:nvSpPr>
        <p:spPr bwMode="auto">
          <a:xfrm>
            <a:off x="4710635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21" name="角丸四角形 620"/>
          <p:cNvSpPr/>
          <p:nvPr/>
        </p:nvSpPr>
        <p:spPr bwMode="auto">
          <a:xfrm>
            <a:off x="4933475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22" name="角丸四角形 621"/>
          <p:cNvSpPr/>
          <p:nvPr/>
        </p:nvSpPr>
        <p:spPr bwMode="auto">
          <a:xfrm>
            <a:off x="5275593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2056" name="テキスト ボックス 743"/>
          <p:cNvSpPr txBox="1">
            <a:spLocks noChangeArrowheads="1"/>
          </p:cNvSpPr>
          <p:nvPr/>
        </p:nvSpPr>
        <p:spPr bwMode="auto">
          <a:xfrm>
            <a:off x="4158397" y="1095983"/>
            <a:ext cx="942995" cy="50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354"/>
              <a:t>Lower Chip</a:t>
            </a:r>
            <a:endParaRPr lang="ja-JP" altLang="en-US" sz="1354"/>
          </a:p>
        </p:txBody>
      </p:sp>
      <p:sp>
        <p:nvSpPr>
          <p:cNvPr id="2057" name="テキスト ボックス 744"/>
          <p:cNvSpPr txBox="1">
            <a:spLocks noChangeArrowheads="1"/>
          </p:cNvSpPr>
          <p:nvPr/>
        </p:nvSpPr>
        <p:spPr bwMode="auto">
          <a:xfrm>
            <a:off x="6370256" y="1093596"/>
            <a:ext cx="942995" cy="50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354"/>
              <a:t>Upper Chip</a:t>
            </a:r>
            <a:endParaRPr lang="ja-JP" altLang="en-US" sz="1354"/>
          </a:p>
        </p:txBody>
      </p:sp>
      <p:sp>
        <p:nvSpPr>
          <p:cNvPr id="2058" name="テキスト ボックス 745"/>
          <p:cNvSpPr txBox="1">
            <a:spLocks noChangeArrowheads="1"/>
          </p:cNvSpPr>
          <p:nvPr/>
        </p:nvSpPr>
        <p:spPr bwMode="auto">
          <a:xfrm>
            <a:off x="1269729" y="2911547"/>
            <a:ext cx="2246357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/>
              <a:t>Bump Metal deposition &amp; patterning</a:t>
            </a:r>
            <a:endParaRPr lang="ja-JP" altLang="en-US" sz="2100"/>
          </a:p>
        </p:txBody>
      </p:sp>
      <p:sp>
        <p:nvSpPr>
          <p:cNvPr id="2059" name="テキスト ボックス 746"/>
          <p:cNvSpPr txBox="1">
            <a:spLocks noChangeArrowheads="1"/>
          </p:cNvSpPr>
          <p:nvPr/>
        </p:nvSpPr>
        <p:spPr bwMode="auto">
          <a:xfrm>
            <a:off x="1250630" y="4329620"/>
            <a:ext cx="226545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/>
              <a:t>Au cylinder Bump formation</a:t>
            </a:r>
            <a:endParaRPr lang="ja-JP" altLang="en-US" sz="2100"/>
          </a:p>
        </p:txBody>
      </p:sp>
      <p:sp>
        <p:nvSpPr>
          <p:cNvPr id="681" name="テキスト ボックス 745">
            <a:extLst>
              <a:ext uri="{FF2B5EF4-FFF2-40B4-BE49-F238E27FC236}">
                <a16:creationId xmlns:a16="http://schemas.microsoft.com/office/drawing/2014/main" id="{12DDA679-3F57-B345-8420-307F265C06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629" y="1580738"/>
            <a:ext cx="21348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/>
              <a:t>Prepare upper and lower chip</a:t>
            </a:r>
            <a:endParaRPr lang="ja-JP" altLang="en-US" sz="21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3182E45-AAD1-3D44-90D7-19C1A22B21D6}"/>
              </a:ext>
            </a:extLst>
          </p:cNvPr>
          <p:cNvSpPr txBox="1"/>
          <p:nvPr/>
        </p:nvSpPr>
        <p:spPr>
          <a:xfrm>
            <a:off x="304800" y="1580739"/>
            <a:ext cx="9458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00B0F0"/>
                </a:solidFill>
              </a:rPr>
              <a:t>Step 1</a:t>
            </a: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r>
              <a:rPr lang="en-US" altLang="ja-JP" sz="2100" dirty="0">
                <a:solidFill>
                  <a:srgbClr val="00B0F0"/>
                </a:solidFill>
              </a:rPr>
              <a:t>Step 2</a:t>
            </a:r>
          </a:p>
          <a:p>
            <a:endParaRPr lang="en-US" altLang="ja-JP" sz="2100" dirty="0">
              <a:solidFill>
                <a:srgbClr val="00B0F0"/>
              </a:solidFill>
            </a:endParaRP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F644FC08-F227-CA44-9EA3-644704362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dirty="0"/>
              <a:t>3D stacking procedure of SOI pixel chip</a:t>
            </a:r>
            <a:endParaRPr kumimoji="1" lang="ja-JP" altLang="en-US" sz="3600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E9124A26-2905-F04C-860E-E918F3776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029" y="1007164"/>
            <a:ext cx="7803893" cy="55214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A765E26-F5DF-4441-A271-7E5C44CF2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F9D3426-4C7E-1644-AEDF-2FA7AF8A7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47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379"/>
          <p:cNvGrpSpPr>
            <a:grpSpLocks/>
          </p:cNvGrpSpPr>
          <p:nvPr/>
        </p:nvGrpSpPr>
        <p:grpSpPr bwMode="auto">
          <a:xfrm flipV="1">
            <a:off x="4432301" y="890801"/>
            <a:ext cx="2004162" cy="766333"/>
            <a:chOff x="394711" y="867018"/>
            <a:chExt cx="7562082" cy="4357409"/>
          </a:xfrm>
        </p:grpSpPr>
        <p:grpSp>
          <p:nvGrpSpPr>
            <p:cNvPr id="3463" name="グループ化 599"/>
            <p:cNvGrpSpPr>
              <a:grpSpLocks/>
            </p:cNvGrpSpPr>
            <p:nvPr/>
          </p:nvGrpSpPr>
          <p:grpSpPr bwMode="auto">
            <a:xfrm>
              <a:off x="394711" y="1287824"/>
              <a:ext cx="7562082" cy="3936603"/>
              <a:chOff x="2396128" y="4042738"/>
              <a:chExt cx="3659789" cy="798353"/>
            </a:xfrm>
          </p:grpSpPr>
          <p:sp>
            <p:nvSpPr>
              <p:cNvPr id="407" name="Rectangle 243"/>
              <p:cNvSpPr>
                <a:spLocks noChangeArrowheads="1"/>
              </p:cNvSpPr>
              <p:nvPr/>
            </p:nvSpPr>
            <p:spPr bwMode="auto">
              <a:xfrm>
                <a:off x="2396128" y="4048244"/>
                <a:ext cx="3659789" cy="422577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8" name="Rectangle 244"/>
              <p:cNvSpPr>
                <a:spLocks noChangeArrowheads="1"/>
              </p:cNvSpPr>
              <p:nvPr/>
            </p:nvSpPr>
            <p:spPr bwMode="auto">
              <a:xfrm>
                <a:off x="2396128" y="4461185"/>
                <a:ext cx="3659789" cy="93600"/>
              </a:xfrm>
              <a:prstGeom prst="rect">
                <a:avLst/>
              </a:prstGeom>
              <a:solidFill>
                <a:srgbClr val="00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9" name="Rectangle 245"/>
              <p:cNvSpPr>
                <a:spLocks noChangeArrowheads="1"/>
              </p:cNvSpPr>
              <p:nvPr/>
            </p:nvSpPr>
            <p:spPr bwMode="auto">
              <a:xfrm flipV="1">
                <a:off x="2396128" y="4557538"/>
                <a:ext cx="3659789" cy="283553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0" name="Rectangle 247"/>
              <p:cNvSpPr>
                <a:spLocks noChangeArrowheads="1"/>
              </p:cNvSpPr>
              <p:nvPr/>
            </p:nvSpPr>
            <p:spPr bwMode="auto">
              <a:xfrm>
                <a:off x="2662057" y="4048244"/>
                <a:ext cx="15258" cy="510671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1" name="Rectangle 251"/>
              <p:cNvSpPr>
                <a:spLocks noChangeArrowheads="1"/>
              </p:cNvSpPr>
              <p:nvPr/>
            </p:nvSpPr>
            <p:spPr bwMode="auto">
              <a:xfrm>
                <a:off x="2570507" y="4351068"/>
                <a:ext cx="390173" cy="2064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2" name="Rectangle 252"/>
              <p:cNvSpPr>
                <a:spLocks noChangeArrowheads="1"/>
              </p:cNvSpPr>
              <p:nvPr/>
            </p:nvSpPr>
            <p:spPr bwMode="auto">
              <a:xfrm>
                <a:off x="3640761" y="4291880"/>
                <a:ext cx="19618" cy="16930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3" name="Rectangle 253"/>
              <p:cNvSpPr>
                <a:spLocks noChangeArrowheads="1"/>
              </p:cNvSpPr>
              <p:nvPr/>
            </p:nvSpPr>
            <p:spPr bwMode="auto">
              <a:xfrm>
                <a:off x="3139420" y="4366209"/>
                <a:ext cx="17438" cy="19270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4" name="Rectangle 257"/>
              <p:cNvSpPr>
                <a:spLocks noChangeArrowheads="1"/>
              </p:cNvSpPr>
              <p:nvPr/>
            </p:nvSpPr>
            <p:spPr bwMode="auto">
              <a:xfrm>
                <a:off x="3093646" y="4351068"/>
                <a:ext cx="632126" cy="1651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5" name="Rectangle 259"/>
              <p:cNvSpPr>
                <a:spLocks noChangeArrowheads="1"/>
              </p:cNvSpPr>
              <p:nvPr/>
            </p:nvSpPr>
            <p:spPr bwMode="auto">
              <a:xfrm>
                <a:off x="4126845" y="4351068"/>
                <a:ext cx="196177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6" name="Rectangle 262"/>
              <p:cNvSpPr>
                <a:spLocks noChangeArrowheads="1"/>
              </p:cNvSpPr>
              <p:nvPr/>
            </p:nvSpPr>
            <p:spPr bwMode="auto">
              <a:xfrm>
                <a:off x="4054912" y="4246456"/>
                <a:ext cx="32697" cy="48177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7" name="Rectangle 263"/>
              <p:cNvSpPr>
                <a:spLocks noChangeArrowheads="1"/>
              </p:cNvSpPr>
              <p:nvPr/>
            </p:nvSpPr>
            <p:spPr bwMode="auto">
              <a:xfrm>
                <a:off x="4418930" y="4170750"/>
                <a:ext cx="37055" cy="133517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8" name="Rectangle 270"/>
              <p:cNvSpPr>
                <a:spLocks noChangeArrowheads="1"/>
              </p:cNvSpPr>
              <p:nvPr/>
            </p:nvSpPr>
            <p:spPr bwMode="auto">
              <a:xfrm>
                <a:off x="4560613" y="4430903"/>
                <a:ext cx="98089" cy="3028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9" name="Arc 271"/>
              <p:cNvSpPr>
                <a:spLocks/>
              </p:cNvSpPr>
              <p:nvPr/>
            </p:nvSpPr>
            <p:spPr bwMode="auto">
              <a:xfrm flipV="1">
                <a:off x="4560613" y="4430903"/>
                <a:ext cx="37056" cy="12389"/>
              </a:xfrm>
              <a:custGeom>
                <a:avLst/>
                <a:gdLst>
                  <a:gd name="T0" fmla="*/ 0 w 21600"/>
                  <a:gd name="T1" fmla="*/ 0 h 21600"/>
                  <a:gd name="T2" fmla="*/ 98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0" name="Arc 272"/>
              <p:cNvSpPr>
                <a:spLocks/>
              </p:cNvSpPr>
              <p:nvPr/>
            </p:nvSpPr>
            <p:spPr bwMode="auto">
              <a:xfrm flipH="1" flipV="1">
                <a:off x="4621646" y="4430903"/>
                <a:ext cx="34876" cy="12389"/>
              </a:xfrm>
              <a:custGeom>
                <a:avLst/>
                <a:gdLst>
                  <a:gd name="T0" fmla="*/ 0 w 21600"/>
                  <a:gd name="T1" fmla="*/ 0 h 21600"/>
                  <a:gd name="T2" fmla="*/ 699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1" name="Rectangle 291"/>
              <p:cNvSpPr>
                <a:spLocks noChangeArrowheads="1"/>
              </p:cNvSpPr>
              <p:nvPr/>
            </p:nvSpPr>
            <p:spPr bwMode="auto">
              <a:xfrm>
                <a:off x="4554074" y="4413009"/>
                <a:ext cx="102447" cy="9635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2" name="Rectangle 317"/>
              <p:cNvSpPr>
                <a:spLocks noChangeArrowheads="1"/>
              </p:cNvSpPr>
              <p:nvPr/>
            </p:nvSpPr>
            <p:spPr bwMode="auto">
              <a:xfrm>
                <a:off x="4390593" y="4432280"/>
                <a:ext cx="98089" cy="2890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3" name="Arc 318"/>
              <p:cNvSpPr>
                <a:spLocks/>
              </p:cNvSpPr>
              <p:nvPr/>
            </p:nvSpPr>
            <p:spPr bwMode="auto">
              <a:xfrm flipV="1">
                <a:off x="4390593" y="4432280"/>
                <a:ext cx="37056" cy="13765"/>
              </a:xfrm>
              <a:custGeom>
                <a:avLst/>
                <a:gdLst>
                  <a:gd name="T0" fmla="*/ 0 w 21600"/>
                  <a:gd name="T1" fmla="*/ 0 h 21600"/>
                  <a:gd name="T2" fmla="*/ 1266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4" name="Arc 319"/>
              <p:cNvSpPr>
                <a:spLocks/>
              </p:cNvSpPr>
              <p:nvPr/>
            </p:nvSpPr>
            <p:spPr bwMode="auto">
              <a:xfrm flipH="1" flipV="1">
                <a:off x="4451626" y="4432280"/>
                <a:ext cx="34876" cy="13765"/>
              </a:xfrm>
              <a:custGeom>
                <a:avLst/>
                <a:gdLst>
                  <a:gd name="T0" fmla="*/ 0 w 21600"/>
                  <a:gd name="T1" fmla="*/ 0 h 21600"/>
                  <a:gd name="T2" fmla="*/ 699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5" name="Rectangle 320"/>
              <p:cNvSpPr>
                <a:spLocks noChangeArrowheads="1"/>
              </p:cNvSpPr>
              <p:nvPr/>
            </p:nvSpPr>
            <p:spPr bwMode="auto">
              <a:xfrm>
                <a:off x="4388414" y="4415762"/>
                <a:ext cx="98088" cy="9635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6" name="Rectangle 329"/>
              <p:cNvSpPr>
                <a:spLocks noChangeArrowheads="1"/>
              </p:cNvSpPr>
              <p:nvPr/>
            </p:nvSpPr>
            <p:spPr bwMode="auto">
              <a:xfrm>
                <a:off x="2760145" y="4298762"/>
                <a:ext cx="17438" cy="5643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7" name="Rectangle 330"/>
              <p:cNvSpPr>
                <a:spLocks noChangeArrowheads="1"/>
              </p:cNvSpPr>
              <p:nvPr/>
            </p:nvSpPr>
            <p:spPr bwMode="auto">
              <a:xfrm>
                <a:off x="2877851" y="4296009"/>
                <a:ext cx="17438" cy="5643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8" name="Rectangle 331"/>
              <p:cNvSpPr>
                <a:spLocks noChangeArrowheads="1"/>
              </p:cNvSpPr>
              <p:nvPr/>
            </p:nvSpPr>
            <p:spPr bwMode="auto">
              <a:xfrm>
                <a:off x="3435865" y="4441915"/>
                <a:ext cx="900235" cy="19271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9" name="Rectangle 333"/>
              <p:cNvSpPr>
                <a:spLocks noChangeArrowheads="1"/>
              </p:cNvSpPr>
              <p:nvPr/>
            </p:nvSpPr>
            <p:spPr bwMode="auto">
              <a:xfrm>
                <a:off x="3775905" y="4180385"/>
                <a:ext cx="17438" cy="48177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0" name="Rectangle 336"/>
              <p:cNvSpPr>
                <a:spLocks noChangeArrowheads="1"/>
              </p:cNvSpPr>
              <p:nvPr/>
            </p:nvSpPr>
            <p:spPr bwMode="auto">
              <a:xfrm>
                <a:off x="4187877" y="4367585"/>
                <a:ext cx="15258" cy="7432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1" name="Rectangle 296"/>
              <p:cNvSpPr>
                <a:spLocks noChangeArrowheads="1"/>
              </p:cNvSpPr>
              <p:nvPr/>
            </p:nvSpPr>
            <p:spPr bwMode="auto">
              <a:xfrm>
                <a:off x="5410713" y="4428150"/>
                <a:ext cx="98089" cy="3028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2" name="Arc 297"/>
              <p:cNvSpPr>
                <a:spLocks/>
              </p:cNvSpPr>
              <p:nvPr/>
            </p:nvSpPr>
            <p:spPr bwMode="auto">
              <a:xfrm flipV="1">
                <a:off x="5410713" y="4428150"/>
                <a:ext cx="32697" cy="1514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33" name="Arc 298"/>
              <p:cNvSpPr>
                <a:spLocks/>
              </p:cNvSpPr>
              <p:nvPr/>
            </p:nvSpPr>
            <p:spPr bwMode="auto">
              <a:xfrm flipH="1" flipV="1">
                <a:off x="5471746" y="4428150"/>
                <a:ext cx="32697" cy="1514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3530" name="Group 299"/>
              <p:cNvGrpSpPr>
                <a:grpSpLocks/>
              </p:cNvGrpSpPr>
              <p:nvPr/>
            </p:nvGrpSpPr>
            <p:grpSpPr bwMode="auto">
              <a:xfrm>
                <a:off x="5624585" y="4429182"/>
                <a:ext cx="99866" cy="30106"/>
                <a:chOff x="2132" y="1457"/>
                <a:chExt cx="113" cy="45"/>
              </a:xfrm>
            </p:grpSpPr>
            <p:sp>
              <p:nvSpPr>
                <p:cNvPr id="494" name="Rectangle 300"/>
                <p:cNvSpPr>
                  <a:spLocks noChangeArrowheads="1"/>
                </p:cNvSpPr>
                <p:nvPr/>
              </p:nvSpPr>
              <p:spPr bwMode="auto">
                <a:xfrm>
                  <a:off x="2132" y="1460"/>
                  <a:ext cx="113" cy="4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95" name="Arc 301"/>
                <p:cNvSpPr>
                  <a:spLocks/>
                </p:cNvSpPr>
                <p:nvPr/>
              </p:nvSpPr>
              <p:spPr bwMode="auto">
                <a:xfrm flipV="1">
                  <a:off x="2132" y="1460"/>
                  <a:ext cx="42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496" name="Arc 302"/>
                <p:cNvSpPr>
                  <a:spLocks/>
                </p:cNvSpPr>
                <p:nvPr/>
              </p:nvSpPr>
              <p:spPr bwMode="auto">
                <a:xfrm flipH="1" flipV="1">
                  <a:off x="2201" y="1460"/>
                  <a:ext cx="39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435" name="Rectangle 303"/>
              <p:cNvSpPr>
                <a:spLocks noChangeArrowheads="1"/>
              </p:cNvSpPr>
              <p:nvPr/>
            </p:nvSpPr>
            <p:spPr bwMode="auto">
              <a:xfrm>
                <a:off x="5441229" y="4179009"/>
                <a:ext cx="19618" cy="183070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6" name="Rectangle 304"/>
              <p:cNvSpPr>
                <a:spLocks noChangeArrowheads="1"/>
              </p:cNvSpPr>
              <p:nvPr/>
            </p:nvSpPr>
            <p:spPr bwMode="auto">
              <a:xfrm>
                <a:off x="5430331" y="4360703"/>
                <a:ext cx="17438" cy="5918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7" name="Rectangle 305"/>
              <p:cNvSpPr>
                <a:spLocks noChangeArrowheads="1"/>
              </p:cNvSpPr>
              <p:nvPr/>
            </p:nvSpPr>
            <p:spPr bwMode="auto">
              <a:xfrm>
                <a:off x="5659204" y="4351068"/>
                <a:ext cx="15259" cy="7432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8" name="Rectangle 309"/>
              <p:cNvSpPr>
                <a:spLocks noChangeArrowheads="1"/>
              </p:cNvSpPr>
              <p:nvPr/>
            </p:nvSpPr>
            <p:spPr bwMode="auto">
              <a:xfrm>
                <a:off x="5404174" y="4224432"/>
                <a:ext cx="115526" cy="2064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9" name="Rectangle 310"/>
              <p:cNvSpPr>
                <a:spLocks noChangeArrowheads="1"/>
              </p:cNvSpPr>
              <p:nvPr/>
            </p:nvSpPr>
            <p:spPr bwMode="auto">
              <a:xfrm>
                <a:off x="5404174" y="4286374"/>
                <a:ext cx="115526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0" name="Rectangle 311"/>
              <p:cNvSpPr>
                <a:spLocks noChangeArrowheads="1"/>
              </p:cNvSpPr>
              <p:nvPr/>
            </p:nvSpPr>
            <p:spPr bwMode="auto">
              <a:xfrm>
                <a:off x="5397634" y="4349692"/>
                <a:ext cx="331321" cy="1789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1" name="Rectangle 312"/>
              <p:cNvSpPr>
                <a:spLocks noChangeArrowheads="1"/>
              </p:cNvSpPr>
              <p:nvPr/>
            </p:nvSpPr>
            <p:spPr bwMode="auto">
              <a:xfrm>
                <a:off x="5406353" y="4413009"/>
                <a:ext cx="102449" cy="9635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2" name="Rectangle 313"/>
              <p:cNvSpPr>
                <a:spLocks noChangeArrowheads="1"/>
              </p:cNvSpPr>
              <p:nvPr/>
            </p:nvSpPr>
            <p:spPr bwMode="auto">
              <a:xfrm>
                <a:off x="5619968" y="4415762"/>
                <a:ext cx="102449" cy="9635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3" name="Rectangle 340"/>
              <p:cNvSpPr>
                <a:spLocks noChangeArrowheads="1"/>
              </p:cNvSpPr>
              <p:nvPr/>
            </p:nvSpPr>
            <p:spPr bwMode="auto">
              <a:xfrm>
                <a:off x="5600351" y="4234068"/>
                <a:ext cx="17438" cy="5643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4" name="Rectangle 338"/>
              <p:cNvSpPr>
                <a:spLocks noChangeArrowheads="1"/>
              </p:cNvSpPr>
              <p:nvPr/>
            </p:nvSpPr>
            <p:spPr bwMode="auto">
              <a:xfrm>
                <a:off x="5569835" y="4224432"/>
                <a:ext cx="98088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5" name="Rectangle 339"/>
              <p:cNvSpPr>
                <a:spLocks noChangeArrowheads="1"/>
              </p:cNvSpPr>
              <p:nvPr/>
            </p:nvSpPr>
            <p:spPr bwMode="auto">
              <a:xfrm>
                <a:off x="5569835" y="4286374"/>
                <a:ext cx="115526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6" name="Rectangle 343"/>
              <p:cNvSpPr>
                <a:spLocks noChangeArrowheads="1"/>
              </p:cNvSpPr>
              <p:nvPr/>
            </p:nvSpPr>
            <p:spPr bwMode="auto">
              <a:xfrm>
                <a:off x="4796025" y="4430903"/>
                <a:ext cx="100268" cy="3028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7" name="Arc 344"/>
              <p:cNvSpPr>
                <a:spLocks/>
              </p:cNvSpPr>
              <p:nvPr/>
            </p:nvSpPr>
            <p:spPr bwMode="auto">
              <a:xfrm flipV="1">
                <a:off x="4796025" y="4430903"/>
                <a:ext cx="37056" cy="1514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48" name="Arc 345"/>
              <p:cNvSpPr>
                <a:spLocks/>
              </p:cNvSpPr>
              <p:nvPr/>
            </p:nvSpPr>
            <p:spPr bwMode="auto">
              <a:xfrm flipH="1" flipV="1">
                <a:off x="4857058" y="4430903"/>
                <a:ext cx="37056" cy="1514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3545" name="Group 346"/>
              <p:cNvGrpSpPr>
                <a:grpSpLocks/>
              </p:cNvGrpSpPr>
              <p:nvPr/>
            </p:nvGrpSpPr>
            <p:grpSpPr bwMode="auto">
              <a:xfrm>
                <a:off x="5011810" y="4430769"/>
                <a:ext cx="99866" cy="30106"/>
                <a:chOff x="2132" y="1457"/>
                <a:chExt cx="113" cy="45"/>
              </a:xfrm>
            </p:grpSpPr>
            <p:sp>
              <p:nvSpPr>
                <p:cNvPr id="491" name="Rectangle 347"/>
                <p:cNvSpPr>
                  <a:spLocks noChangeArrowheads="1"/>
                </p:cNvSpPr>
                <p:nvPr/>
              </p:nvSpPr>
              <p:spPr bwMode="auto">
                <a:xfrm>
                  <a:off x="2132" y="1459"/>
                  <a:ext cx="113" cy="4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92" name="Arc 348"/>
                <p:cNvSpPr>
                  <a:spLocks/>
                </p:cNvSpPr>
                <p:nvPr/>
              </p:nvSpPr>
              <p:spPr bwMode="auto">
                <a:xfrm flipV="1">
                  <a:off x="2132" y="1459"/>
                  <a:ext cx="44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493" name="Arc 349"/>
                <p:cNvSpPr>
                  <a:spLocks/>
                </p:cNvSpPr>
                <p:nvPr/>
              </p:nvSpPr>
              <p:spPr bwMode="auto">
                <a:xfrm flipH="1" flipV="1">
                  <a:off x="2201" y="1459"/>
                  <a:ext cx="39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450" name="Rectangle 350"/>
              <p:cNvSpPr>
                <a:spLocks noChangeArrowheads="1"/>
              </p:cNvSpPr>
              <p:nvPr/>
            </p:nvSpPr>
            <p:spPr bwMode="auto">
              <a:xfrm>
                <a:off x="4828722" y="4180385"/>
                <a:ext cx="17438" cy="184447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1" name="Rectangle 351"/>
              <p:cNvSpPr>
                <a:spLocks noChangeArrowheads="1"/>
              </p:cNvSpPr>
              <p:nvPr/>
            </p:nvSpPr>
            <p:spPr bwMode="auto">
              <a:xfrm>
                <a:off x="4820003" y="4360703"/>
                <a:ext cx="15258" cy="6056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2" name="Rectangle 352"/>
              <p:cNvSpPr>
                <a:spLocks noChangeArrowheads="1"/>
              </p:cNvSpPr>
              <p:nvPr/>
            </p:nvSpPr>
            <p:spPr bwMode="auto">
              <a:xfrm>
                <a:off x="5046696" y="4352445"/>
                <a:ext cx="17438" cy="72952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3" name="Rectangle 353"/>
              <p:cNvSpPr>
                <a:spLocks noChangeArrowheads="1"/>
              </p:cNvSpPr>
              <p:nvPr/>
            </p:nvSpPr>
            <p:spPr bwMode="auto">
              <a:xfrm>
                <a:off x="4791666" y="4225809"/>
                <a:ext cx="115527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4" name="Rectangle 354"/>
              <p:cNvSpPr>
                <a:spLocks noChangeArrowheads="1"/>
              </p:cNvSpPr>
              <p:nvPr/>
            </p:nvSpPr>
            <p:spPr bwMode="auto">
              <a:xfrm>
                <a:off x="4789487" y="4289127"/>
                <a:ext cx="117706" cy="1789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5" name="Rectangle 355"/>
              <p:cNvSpPr>
                <a:spLocks noChangeArrowheads="1"/>
              </p:cNvSpPr>
              <p:nvPr/>
            </p:nvSpPr>
            <p:spPr bwMode="auto">
              <a:xfrm>
                <a:off x="4785127" y="4351068"/>
                <a:ext cx="333500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6" name="Rectangle 356"/>
              <p:cNvSpPr>
                <a:spLocks noChangeArrowheads="1"/>
              </p:cNvSpPr>
              <p:nvPr/>
            </p:nvSpPr>
            <p:spPr bwMode="auto">
              <a:xfrm>
                <a:off x="4796025" y="4415762"/>
                <a:ext cx="98089" cy="9635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7" name="Rectangle 357"/>
              <p:cNvSpPr>
                <a:spLocks noChangeArrowheads="1"/>
              </p:cNvSpPr>
              <p:nvPr/>
            </p:nvSpPr>
            <p:spPr bwMode="auto">
              <a:xfrm>
                <a:off x="5009640" y="4417138"/>
                <a:ext cx="98089" cy="825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8" name="Rectangle 358"/>
              <p:cNvSpPr>
                <a:spLocks noChangeArrowheads="1"/>
              </p:cNvSpPr>
              <p:nvPr/>
            </p:nvSpPr>
            <p:spPr bwMode="auto">
              <a:xfrm>
                <a:off x="4987843" y="4235444"/>
                <a:ext cx="17438" cy="5643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9" name="Rectangle 359"/>
              <p:cNvSpPr>
                <a:spLocks noChangeArrowheads="1"/>
              </p:cNvSpPr>
              <p:nvPr/>
            </p:nvSpPr>
            <p:spPr bwMode="auto">
              <a:xfrm>
                <a:off x="4957326" y="4225809"/>
                <a:ext cx="100268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0" name="Rectangle 360"/>
              <p:cNvSpPr>
                <a:spLocks noChangeArrowheads="1"/>
              </p:cNvSpPr>
              <p:nvPr/>
            </p:nvSpPr>
            <p:spPr bwMode="auto">
              <a:xfrm>
                <a:off x="4955147" y="4289127"/>
                <a:ext cx="115526" cy="1789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1" name="Text Box 2025"/>
              <p:cNvSpPr txBox="1">
                <a:spLocks noChangeArrowheads="1"/>
              </p:cNvSpPr>
              <p:nvPr/>
            </p:nvSpPr>
            <p:spPr bwMode="auto">
              <a:xfrm>
                <a:off x="2834256" y="4564902"/>
                <a:ext cx="524560" cy="266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r>
                  <a:rPr lang="en-US" altLang="ja-JP" sz="902" b="0" dirty="0"/>
                  <a:t>Si</a:t>
                </a:r>
              </a:p>
            </p:txBody>
          </p:sp>
          <p:sp>
            <p:nvSpPr>
              <p:cNvPr id="462" name="Rectangle 253"/>
              <p:cNvSpPr>
                <a:spLocks noChangeArrowheads="1"/>
              </p:cNvSpPr>
              <p:nvPr/>
            </p:nvSpPr>
            <p:spPr bwMode="auto">
              <a:xfrm>
                <a:off x="3315980" y="4048244"/>
                <a:ext cx="17438" cy="191330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3" name="Rectangle 253"/>
              <p:cNvSpPr>
                <a:spLocks noChangeArrowheads="1"/>
              </p:cNvSpPr>
              <p:nvPr/>
            </p:nvSpPr>
            <p:spPr bwMode="auto">
              <a:xfrm>
                <a:off x="4054912" y="4042738"/>
                <a:ext cx="17438" cy="19270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4" name="Rectangle 253"/>
              <p:cNvSpPr>
                <a:spLocks noChangeArrowheads="1"/>
              </p:cNvSpPr>
              <p:nvPr/>
            </p:nvSpPr>
            <p:spPr bwMode="auto">
              <a:xfrm>
                <a:off x="4421109" y="4044115"/>
                <a:ext cx="17438" cy="19132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5" name="Rectangle 253"/>
              <p:cNvSpPr>
                <a:spLocks noChangeArrowheads="1"/>
              </p:cNvSpPr>
              <p:nvPr/>
            </p:nvSpPr>
            <p:spPr bwMode="auto">
              <a:xfrm>
                <a:off x="3601526" y="4107433"/>
                <a:ext cx="21797" cy="19132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6" name="Rectangle 253"/>
              <p:cNvSpPr>
                <a:spLocks noChangeArrowheads="1"/>
              </p:cNvSpPr>
              <p:nvPr/>
            </p:nvSpPr>
            <p:spPr bwMode="auto">
              <a:xfrm flipH="1">
                <a:off x="4826542" y="4048244"/>
                <a:ext cx="15259" cy="12938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7" name="Rectangle 253"/>
              <p:cNvSpPr>
                <a:spLocks noChangeArrowheads="1"/>
              </p:cNvSpPr>
              <p:nvPr/>
            </p:nvSpPr>
            <p:spPr bwMode="auto">
              <a:xfrm flipH="1">
                <a:off x="5478286" y="4048244"/>
                <a:ext cx="19617" cy="12938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3564" name="グループ化 663"/>
              <p:cNvGrpSpPr>
                <a:grpSpLocks/>
              </p:cNvGrpSpPr>
              <p:nvPr/>
            </p:nvGrpSpPr>
            <p:grpSpPr bwMode="auto">
              <a:xfrm>
                <a:off x="2577550" y="4157663"/>
                <a:ext cx="3021013" cy="31750"/>
                <a:chOff x="2577550" y="4157663"/>
                <a:chExt cx="3021013" cy="31750"/>
              </a:xfrm>
            </p:grpSpPr>
            <p:sp>
              <p:nvSpPr>
                <p:cNvPr id="484" name="Rectangle 249"/>
                <p:cNvSpPr>
                  <a:spLocks noChangeArrowheads="1"/>
                </p:cNvSpPr>
                <p:nvPr/>
              </p:nvSpPr>
              <p:spPr bwMode="auto">
                <a:xfrm>
                  <a:off x="2574867" y="4166621"/>
                  <a:ext cx="198356" cy="1789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5" name="Rectangle 258"/>
                <p:cNvSpPr>
                  <a:spLocks noChangeArrowheads="1"/>
                </p:cNvSpPr>
                <p:nvPr/>
              </p:nvSpPr>
              <p:spPr bwMode="auto">
                <a:xfrm>
                  <a:off x="3523055" y="4166621"/>
                  <a:ext cx="387994" cy="24776"/>
                </a:xfrm>
                <a:prstGeom prst="rect">
                  <a:avLst/>
                </a:prstGeom>
                <a:solidFill>
                  <a:srgbClr val="C0C0C0">
                    <a:alpha val="89803"/>
                  </a:srgbClr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6" name="Rectangle 268"/>
                <p:cNvSpPr>
                  <a:spLocks noChangeArrowheads="1"/>
                </p:cNvSpPr>
                <p:nvPr/>
              </p:nvSpPr>
              <p:spPr bwMode="auto">
                <a:xfrm>
                  <a:off x="4329560" y="4166621"/>
                  <a:ext cx="200536" cy="2477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7" name="Rectangle 269"/>
                <p:cNvSpPr>
                  <a:spLocks noChangeArrowheads="1"/>
                </p:cNvSpPr>
                <p:nvPr/>
              </p:nvSpPr>
              <p:spPr bwMode="auto">
                <a:xfrm>
                  <a:off x="3952465" y="4166621"/>
                  <a:ext cx="196177" cy="2477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8" name="Rectangle 268"/>
                <p:cNvSpPr>
                  <a:spLocks noChangeArrowheads="1"/>
                </p:cNvSpPr>
                <p:nvPr/>
              </p:nvSpPr>
              <p:spPr bwMode="auto">
                <a:xfrm>
                  <a:off x="4748070" y="4163868"/>
                  <a:ext cx="200536" cy="2477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9" name="Rectangle 268"/>
                <p:cNvSpPr>
                  <a:spLocks noChangeArrowheads="1"/>
                </p:cNvSpPr>
                <p:nvPr/>
              </p:nvSpPr>
              <p:spPr bwMode="auto">
                <a:xfrm>
                  <a:off x="5395455" y="4163868"/>
                  <a:ext cx="200536" cy="27529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90" name="Rectangle 249"/>
                <p:cNvSpPr>
                  <a:spLocks noChangeArrowheads="1"/>
                </p:cNvSpPr>
                <p:nvPr/>
              </p:nvSpPr>
              <p:spPr bwMode="auto">
                <a:xfrm>
                  <a:off x="3235329" y="4158362"/>
                  <a:ext cx="196177" cy="2615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grpSp>
            <p:nvGrpSpPr>
              <p:cNvPr id="3565" name="グループ化 664"/>
              <p:cNvGrpSpPr>
                <a:grpSpLocks/>
              </p:cNvGrpSpPr>
              <p:nvPr/>
            </p:nvGrpSpPr>
            <p:grpSpPr bwMode="auto">
              <a:xfrm>
                <a:off x="2569600" y="4100513"/>
                <a:ext cx="3021013" cy="28800"/>
                <a:chOff x="2577550" y="4100513"/>
                <a:chExt cx="3021013" cy="38100"/>
              </a:xfrm>
            </p:grpSpPr>
            <p:sp>
              <p:nvSpPr>
                <p:cNvPr id="477" name="Rectangle 248"/>
                <p:cNvSpPr>
                  <a:spLocks noChangeArrowheads="1"/>
                </p:cNvSpPr>
                <p:nvPr/>
              </p:nvSpPr>
              <p:spPr bwMode="auto">
                <a:xfrm>
                  <a:off x="2578458" y="4102383"/>
                  <a:ext cx="200536" cy="36420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8" name="Rectangle 254"/>
                <p:cNvSpPr>
                  <a:spLocks noChangeArrowheads="1"/>
                </p:cNvSpPr>
                <p:nvPr/>
              </p:nvSpPr>
              <p:spPr bwMode="auto">
                <a:xfrm>
                  <a:off x="3190965" y="4102383"/>
                  <a:ext cx="268109" cy="3459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9" name="Rectangle 267"/>
                <p:cNvSpPr>
                  <a:spLocks noChangeArrowheads="1"/>
                </p:cNvSpPr>
                <p:nvPr/>
              </p:nvSpPr>
              <p:spPr bwMode="auto">
                <a:xfrm>
                  <a:off x="4330971" y="4102383"/>
                  <a:ext cx="200536" cy="36420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0" name="Rectangle 308"/>
                <p:cNvSpPr>
                  <a:spLocks noChangeArrowheads="1"/>
                </p:cNvSpPr>
                <p:nvPr/>
              </p:nvSpPr>
              <p:spPr bwMode="auto">
                <a:xfrm>
                  <a:off x="5399045" y="4102383"/>
                  <a:ext cx="200536" cy="3459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1" name="Rectangle 285"/>
                <p:cNvSpPr>
                  <a:spLocks noChangeArrowheads="1"/>
                </p:cNvSpPr>
                <p:nvPr/>
              </p:nvSpPr>
              <p:spPr bwMode="auto">
                <a:xfrm>
                  <a:off x="4742942" y="4102383"/>
                  <a:ext cx="200536" cy="36420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2" name="Rectangle 254"/>
                <p:cNvSpPr>
                  <a:spLocks noChangeArrowheads="1"/>
                </p:cNvSpPr>
                <p:nvPr/>
              </p:nvSpPr>
              <p:spPr bwMode="auto">
                <a:xfrm>
                  <a:off x="3607296" y="4102383"/>
                  <a:ext cx="268108" cy="36420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3" name="Rectangle 267"/>
                <p:cNvSpPr>
                  <a:spLocks noChangeArrowheads="1"/>
                </p:cNvSpPr>
                <p:nvPr/>
              </p:nvSpPr>
              <p:spPr bwMode="auto">
                <a:xfrm>
                  <a:off x="3960415" y="4102383"/>
                  <a:ext cx="200536" cy="36420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sp>
            <p:nvSpPr>
              <p:cNvPr id="470" name="Rectangle 249"/>
              <p:cNvSpPr>
                <a:spLocks noChangeArrowheads="1"/>
              </p:cNvSpPr>
              <p:nvPr/>
            </p:nvSpPr>
            <p:spPr bwMode="auto">
              <a:xfrm>
                <a:off x="2583586" y="4225809"/>
                <a:ext cx="196177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1" name="Rectangle 258"/>
              <p:cNvSpPr>
                <a:spLocks noChangeArrowheads="1"/>
              </p:cNvSpPr>
              <p:nvPr/>
            </p:nvSpPr>
            <p:spPr bwMode="auto">
              <a:xfrm>
                <a:off x="3756288" y="4231315"/>
                <a:ext cx="385814" cy="17894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2" name="Rectangle 249"/>
              <p:cNvSpPr>
                <a:spLocks noChangeArrowheads="1"/>
              </p:cNvSpPr>
              <p:nvPr/>
            </p:nvSpPr>
            <p:spPr bwMode="auto">
              <a:xfrm>
                <a:off x="3211352" y="4218926"/>
                <a:ext cx="200536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3569" name="グループ化 668"/>
              <p:cNvGrpSpPr>
                <a:grpSpLocks/>
              </p:cNvGrpSpPr>
              <p:nvPr/>
            </p:nvGrpSpPr>
            <p:grpSpPr bwMode="auto">
              <a:xfrm>
                <a:off x="2575963" y="4286250"/>
                <a:ext cx="1978025" cy="23813"/>
                <a:chOff x="2575963" y="4286250"/>
                <a:chExt cx="1978025" cy="23813"/>
              </a:xfrm>
            </p:grpSpPr>
            <p:sp>
              <p:nvSpPr>
                <p:cNvPr id="474" name="Rectangle 250"/>
                <p:cNvSpPr>
                  <a:spLocks noChangeArrowheads="1"/>
                </p:cNvSpPr>
                <p:nvPr/>
              </p:nvSpPr>
              <p:spPr bwMode="auto">
                <a:xfrm>
                  <a:off x="2577046" y="4286374"/>
                  <a:ext cx="481724" cy="2477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5" name="Rectangle 255"/>
                <p:cNvSpPr>
                  <a:spLocks noChangeArrowheads="1"/>
                </p:cNvSpPr>
                <p:nvPr/>
              </p:nvSpPr>
              <p:spPr bwMode="auto">
                <a:xfrm>
                  <a:off x="3427146" y="4286374"/>
                  <a:ext cx="300805" cy="2477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6" name="Rectangle 266"/>
                <p:cNvSpPr>
                  <a:spLocks noChangeArrowheads="1"/>
                </p:cNvSpPr>
                <p:nvPr/>
              </p:nvSpPr>
              <p:spPr bwMode="auto">
                <a:xfrm>
                  <a:off x="3952465" y="4286374"/>
                  <a:ext cx="601609" cy="2064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</p:grpSp>
        <p:grpSp>
          <p:nvGrpSpPr>
            <p:cNvPr id="3464" name="グループ化 693"/>
            <p:cNvGrpSpPr>
              <a:grpSpLocks/>
            </p:cNvGrpSpPr>
            <p:nvPr/>
          </p:nvGrpSpPr>
          <p:grpSpPr bwMode="auto">
            <a:xfrm>
              <a:off x="706326" y="1215223"/>
              <a:ext cx="507422" cy="75936"/>
              <a:chOff x="2539279" y="2309535"/>
              <a:chExt cx="245575" cy="15400"/>
            </a:xfrm>
          </p:grpSpPr>
          <p:cxnSp>
            <p:nvCxnSpPr>
              <p:cNvPr id="405" name="直線コネクタ 694"/>
              <p:cNvCxnSpPr>
                <a:cxnSpLocks noChangeShapeType="1"/>
              </p:cNvCxnSpPr>
              <p:nvPr/>
            </p:nvCxnSpPr>
            <p:spPr bwMode="auto">
              <a:xfrm>
                <a:off x="2536691" y="2322884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6" name="直線コネクタ 695"/>
              <p:cNvCxnSpPr>
                <a:cxnSpLocks noChangeShapeType="1"/>
              </p:cNvCxnSpPr>
              <p:nvPr/>
            </p:nvCxnSpPr>
            <p:spPr bwMode="auto">
              <a:xfrm>
                <a:off x="2541050" y="2309119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465" name="グループ化 696"/>
            <p:cNvGrpSpPr>
              <a:grpSpLocks/>
            </p:cNvGrpSpPr>
            <p:nvPr/>
          </p:nvGrpSpPr>
          <p:grpSpPr bwMode="auto">
            <a:xfrm>
              <a:off x="2021124" y="1215223"/>
              <a:ext cx="507422" cy="75936"/>
              <a:chOff x="2539279" y="2309535"/>
              <a:chExt cx="245575" cy="15400"/>
            </a:xfrm>
          </p:grpSpPr>
          <p:cxnSp>
            <p:nvCxnSpPr>
              <p:cNvPr id="403" name="直線コネクタ 697"/>
              <p:cNvCxnSpPr>
                <a:cxnSpLocks noChangeShapeType="1"/>
              </p:cNvCxnSpPr>
              <p:nvPr/>
            </p:nvCxnSpPr>
            <p:spPr bwMode="auto">
              <a:xfrm>
                <a:off x="2541218" y="2322884"/>
                <a:ext cx="24195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4" name="直線コネクタ 698"/>
              <p:cNvCxnSpPr>
                <a:cxnSpLocks noChangeShapeType="1"/>
              </p:cNvCxnSpPr>
              <p:nvPr/>
            </p:nvCxnSpPr>
            <p:spPr bwMode="auto">
              <a:xfrm>
                <a:off x="2543397" y="2309119"/>
                <a:ext cx="24195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466" name="グループ化 699"/>
            <p:cNvGrpSpPr>
              <a:grpSpLocks/>
            </p:cNvGrpSpPr>
            <p:nvPr/>
          </p:nvGrpSpPr>
          <p:grpSpPr bwMode="auto">
            <a:xfrm>
              <a:off x="3578418" y="1215223"/>
              <a:ext cx="507422" cy="75936"/>
              <a:chOff x="2539279" y="2309535"/>
              <a:chExt cx="245575" cy="15400"/>
            </a:xfrm>
          </p:grpSpPr>
          <p:cxnSp>
            <p:nvCxnSpPr>
              <p:cNvPr id="401" name="直線コネクタ 700"/>
              <p:cNvCxnSpPr>
                <a:cxnSpLocks noChangeShapeType="1"/>
              </p:cNvCxnSpPr>
              <p:nvPr/>
            </p:nvCxnSpPr>
            <p:spPr bwMode="auto">
              <a:xfrm>
                <a:off x="2537373" y="2322884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2" name="直線コネクタ 701"/>
              <p:cNvCxnSpPr>
                <a:cxnSpLocks noChangeShapeType="1"/>
              </p:cNvCxnSpPr>
              <p:nvPr/>
            </p:nvCxnSpPr>
            <p:spPr bwMode="auto">
              <a:xfrm>
                <a:off x="2541733" y="2309119"/>
                <a:ext cx="24413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467" name="グループ化 702"/>
            <p:cNvGrpSpPr>
              <a:grpSpLocks/>
            </p:cNvGrpSpPr>
            <p:nvPr/>
          </p:nvGrpSpPr>
          <p:grpSpPr bwMode="auto">
            <a:xfrm>
              <a:off x="5176128" y="1215223"/>
              <a:ext cx="507422" cy="75936"/>
              <a:chOff x="2539279" y="2309535"/>
              <a:chExt cx="245575" cy="15400"/>
            </a:xfrm>
          </p:grpSpPr>
          <p:cxnSp>
            <p:nvCxnSpPr>
              <p:cNvPr id="399" name="直線コネクタ 703"/>
              <p:cNvCxnSpPr>
                <a:cxnSpLocks noChangeShapeType="1"/>
              </p:cNvCxnSpPr>
              <p:nvPr/>
            </p:nvCxnSpPr>
            <p:spPr bwMode="auto">
              <a:xfrm>
                <a:off x="2540125" y="2322884"/>
                <a:ext cx="23977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0" name="直線コネクタ 704"/>
              <p:cNvCxnSpPr>
                <a:cxnSpLocks noChangeShapeType="1"/>
              </p:cNvCxnSpPr>
              <p:nvPr/>
            </p:nvCxnSpPr>
            <p:spPr bwMode="auto">
              <a:xfrm>
                <a:off x="2544484" y="2309119"/>
                <a:ext cx="23977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468" name="グループ化 705"/>
            <p:cNvGrpSpPr>
              <a:grpSpLocks/>
            </p:cNvGrpSpPr>
            <p:nvPr/>
          </p:nvGrpSpPr>
          <p:grpSpPr bwMode="auto">
            <a:xfrm>
              <a:off x="6541445" y="1215223"/>
              <a:ext cx="507422" cy="75936"/>
              <a:chOff x="2539279" y="2309535"/>
              <a:chExt cx="245575" cy="15400"/>
            </a:xfrm>
          </p:grpSpPr>
          <p:cxnSp>
            <p:nvCxnSpPr>
              <p:cNvPr id="397" name="直線コネクタ 706"/>
              <p:cNvCxnSpPr>
                <a:cxnSpLocks noChangeShapeType="1"/>
              </p:cNvCxnSpPr>
              <p:nvPr/>
            </p:nvCxnSpPr>
            <p:spPr bwMode="auto">
              <a:xfrm>
                <a:off x="2537641" y="2322884"/>
                <a:ext cx="24413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8" name="直線コネクタ 707"/>
              <p:cNvCxnSpPr>
                <a:cxnSpLocks noChangeShapeType="1"/>
              </p:cNvCxnSpPr>
              <p:nvPr/>
            </p:nvCxnSpPr>
            <p:spPr bwMode="auto">
              <a:xfrm>
                <a:off x="2542000" y="2309119"/>
                <a:ext cx="24195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469" name="グループ化 711"/>
            <p:cNvGrpSpPr>
              <a:grpSpLocks/>
            </p:cNvGrpSpPr>
            <p:nvPr/>
          </p:nvGrpSpPr>
          <p:grpSpPr bwMode="auto">
            <a:xfrm>
              <a:off x="4346631" y="1215223"/>
              <a:ext cx="507422" cy="75936"/>
              <a:chOff x="2539279" y="2309535"/>
              <a:chExt cx="245575" cy="15400"/>
            </a:xfrm>
          </p:grpSpPr>
          <p:cxnSp>
            <p:nvCxnSpPr>
              <p:cNvPr id="395" name="直線コネクタ 712"/>
              <p:cNvCxnSpPr>
                <a:cxnSpLocks noChangeShapeType="1"/>
              </p:cNvCxnSpPr>
              <p:nvPr/>
            </p:nvCxnSpPr>
            <p:spPr bwMode="auto">
              <a:xfrm>
                <a:off x="2538319" y="2322884"/>
                <a:ext cx="24195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6" name="直線コネクタ 713"/>
              <p:cNvCxnSpPr>
                <a:cxnSpLocks noChangeShapeType="1"/>
              </p:cNvCxnSpPr>
              <p:nvPr/>
            </p:nvCxnSpPr>
            <p:spPr bwMode="auto">
              <a:xfrm>
                <a:off x="2542679" y="2309119"/>
                <a:ext cx="24195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88" name="角丸四角形 387"/>
            <p:cNvSpPr/>
            <p:nvPr/>
          </p:nvSpPr>
          <p:spPr>
            <a:xfrm>
              <a:off x="717703" y="895015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89" name="角丸四角形 388"/>
            <p:cNvSpPr/>
            <p:nvPr/>
          </p:nvSpPr>
          <p:spPr>
            <a:xfrm>
              <a:off x="1017350" y="894468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90" name="角丸四角形 389"/>
            <p:cNvSpPr/>
            <p:nvPr/>
          </p:nvSpPr>
          <p:spPr>
            <a:xfrm>
              <a:off x="2218039" y="867018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91" name="角丸四角形 390"/>
            <p:cNvSpPr/>
            <p:nvPr/>
          </p:nvSpPr>
          <p:spPr>
            <a:xfrm>
              <a:off x="3740422" y="891532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92" name="角丸四角形 391"/>
            <p:cNvSpPr/>
            <p:nvPr/>
          </p:nvSpPr>
          <p:spPr>
            <a:xfrm>
              <a:off x="4530337" y="889016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93" name="角丸四角形 392"/>
            <p:cNvSpPr/>
            <p:nvPr/>
          </p:nvSpPr>
          <p:spPr>
            <a:xfrm>
              <a:off x="5322454" y="898555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94" name="角丸四角形 393"/>
            <p:cNvSpPr/>
            <p:nvPr/>
          </p:nvSpPr>
          <p:spPr>
            <a:xfrm>
              <a:off x="6710492" y="884558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</p:grpSp>
      <p:grpSp>
        <p:nvGrpSpPr>
          <p:cNvPr id="3075" name="グループ化 496"/>
          <p:cNvGrpSpPr>
            <a:grpSpLocks/>
          </p:cNvGrpSpPr>
          <p:nvPr/>
        </p:nvGrpSpPr>
        <p:grpSpPr bwMode="auto">
          <a:xfrm>
            <a:off x="4432302" y="1734066"/>
            <a:ext cx="2001775" cy="799339"/>
            <a:chOff x="4348903" y="1108607"/>
            <a:chExt cx="2661448" cy="1063031"/>
          </a:xfrm>
        </p:grpSpPr>
        <p:grpSp>
          <p:nvGrpSpPr>
            <p:cNvPr id="3320" name="グループ化 15"/>
            <p:cNvGrpSpPr>
              <a:grpSpLocks/>
            </p:cNvGrpSpPr>
            <p:nvPr/>
          </p:nvGrpSpPr>
          <p:grpSpPr bwMode="auto">
            <a:xfrm>
              <a:off x="4348903" y="1194086"/>
              <a:ext cx="2661448" cy="977552"/>
              <a:chOff x="2381595" y="2309535"/>
              <a:chExt cx="3661377" cy="924672"/>
            </a:xfrm>
          </p:grpSpPr>
          <p:grpSp>
            <p:nvGrpSpPr>
              <p:cNvPr id="3342" name="グループ化 6"/>
              <p:cNvGrpSpPr>
                <a:grpSpLocks/>
              </p:cNvGrpSpPr>
              <p:nvPr/>
            </p:nvGrpSpPr>
            <p:grpSpPr bwMode="auto">
              <a:xfrm>
                <a:off x="2381595" y="2338295"/>
                <a:ext cx="3661377" cy="895912"/>
                <a:chOff x="2396437" y="1108686"/>
                <a:chExt cx="3661497" cy="895111"/>
              </a:xfrm>
            </p:grpSpPr>
            <p:sp>
              <p:nvSpPr>
                <p:cNvPr id="525" name="Rectangle 4"/>
                <p:cNvSpPr>
                  <a:spLocks noChangeArrowheads="1"/>
                </p:cNvSpPr>
                <p:nvPr/>
              </p:nvSpPr>
              <p:spPr bwMode="auto">
                <a:xfrm>
                  <a:off x="2396437" y="1111686"/>
                  <a:ext cx="3661497" cy="582087"/>
                </a:xfrm>
                <a:prstGeom prst="rect">
                  <a:avLst/>
                </a:prstGeom>
                <a:solidFill>
                  <a:srgbClr val="CCFF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26" name="Rectangle 5"/>
                <p:cNvSpPr>
                  <a:spLocks noChangeArrowheads="1"/>
                </p:cNvSpPr>
                <p:nvPr/>
              </p:nvSpPr>
              <p:spPr bwMode="auto">
                <a:xfrm>
                  <a:off x="2396437" y="1587258"/>
                  <a:ext cx="3661497" cy="94514"/>
                </a:xfrm>
                <a:prstGeom prst="rect">
                  <a:avLst/>
                </a:prstGeom>
                <a:solidFill>
                  <a:srgbClr val="00CC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27" name="Rectangle 6"/>
                <p:cNvSpPr>
                  <a:spLocks noChangeArrowheads="1"/>
                </p:cNvSpPr>
                <p:nvPr/>
              </p:nvSpPr>
              <p:spPr bwMode="auto">
                <a:xfrm>
                  <a:off x="2396437" y="1678771"/>
                  <a:ext cx="3661497" cy="28504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28" name="AutoShape 12"/>
                <p:cNvSpPr>
                  <a:spLocks noChangeArrowheads="1"/>
                </p:cNvSpPr>
                <p:nvPr/>
              </p:nvSpPr>
              <p:spPr bwMode="auto">
                <a:xfrm>
                  <a:off x="2621323" y="1678771"/>
                  <a:ext cx="100435" cy="28505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29" name="Rectangle 13"/>
                <p:cNvSpPr>
                  <a:spLocks noChangeArrowheads="1"/>
                </p:cNvSpPr>
                <p:nvPr/>
              </p:nvSpPr>
              <p:spPr bwMode="auto">
                <a:xfrm>
                  <a:off x="2660623" y="1110186"/>
                  <a:ext cx="17467" cy="567085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0" name="Rectangle 10"/>
                <p:cNvSpPr>
                  <a:spLocks noChangeArrowheads="1"/>
                </p:cNvSpPr>
                <p:nvPr/>
              </p:nvSpPr>
              <p:spPr bwMode="auto">
                <a:xfrm>
                  <a:off x="2577655" y="1411731"/>
                  <a:ext cx="196503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1" name="Rectangle 20"/>
                <p:cNvSpPr>
                  <a:spLocks noChangeArrowheads="1"/>
                </p:cNvSpPr>
                <p:nvPr/>
              </p:nvSpPr>
              <p:spPr bwMode="auto">
                <a:xfrm>
                  <a:off x="3654053" y="1261709"/>
                  <a:ext cx="17467" cy="41706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2" name="Rectangle 21"/>
                <p:cNvSpPr>
                  <a:spLocks noChangeArrowheads="1"/>
                </p:cNvSpPr>
                <p:nvPr/>
              </p:nvSpPr>
              <p:spPr bwMode="auto">
                <a:xfrm>
                  <a:off x="3368032" y="1491243"/>
                  <a:ext cx="17467" cy="19052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3" name="Rectangle 16"/>
                <p:cNvSpPr>
                  <a:spLocks noChangeArrowheads="1"/>
                </p:cNvSpPr>
                <p:nvPr/>
              </p:nvSpPr>
              <p:spPr bwMode="auto">
                <a:xfrm>
                  <a:off x="3597286" y="1411731"/>
                  <a:ext cx="131002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4" name="Rectangle 58"/>
                <p:cNvSpPr>
                  <a:spLocks noChangeArrowheads="1"/>
                </p:cNvSpPr>
                <p:nvPr/>
              </p:nvSpPr>
              <p:spPr bwMode="auto">
                <a:xfrm>
                  <a:off x="4426963" y="1492743"/>
                  <a:ext cx="15283" cy="19052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5" name="AutoShape 59"/>
                <p:cNvSpPr>
                  <a:spLocks noChangeArrowheads="1"/>
                </p:cNvSpPr>
                <p:nvPr/>
              </p:nvSpPr>
              <p:spPr bwMode="auto">
                <a:xfrm>
                  <a:off x="4381112" y="1677271"/>
                  <a:ext cx="100435" cy="2850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36" name="Rectangle 60"/>
                <p:cNvSpPr>
                  <a:spLocks noChangeArrowheads="1"/>
                </p:cNvSpPr>
                <p:nvPr/>
              </p:nvSpPr>
              <p:spPr bwMode="auto">
                <a:xfrm>
                  <a:off x="4066708" y="1333719"/>
                  <a:ext cx="19651" cy="7951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7" name="Rectangle 61"/>
                <p:cNvSpPr>
                  <a:spLocks noChangeArrowheads="1"/>
                </p:cNvSpPr>
                <p:nvPr/>
              </p:nvSpPr>
              <p:spPr bwMode="auto">
                <a:xfrm>
                  <a:off x="4433513" y="1110186"/>
                  <a:ext cx="15284" cy="31204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8" name="AutoShape 62"/>
                <p:cNvSpPr>
                  <a:spLocks noChangeArrowheads="1"/>
                </p:cNvSpPr>
                <p:nvPr/>
              </p:nvSpPr>
              <p:spPr bwMode="auto">
                <a:xfrm>
                  <a:off x="3324365" y="1677271"/>
                  <a:ext cx="102619" cy="30005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39" name="AutoShape 63"/>
                <p:cNvSpPr>
                  <a:spLocks noChangeArrowheads="1"/>
                </p:cNvSpPr>
                <p:nvPr/>
              </p:nvSpPr>
              <p:spPr bwMode="auto">
                <a:xfrm>
                  <a:off x="3606019" y="1677271"/>
                  <a:ext cx="98251" cy="2850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40" name="Rectangle 24"/>
                <p:cNvSpPr>
                  <a:spLocks noChangeArrowheads="1"/>
                </p:cNvSpPr>
                <p:nvPr/>
              </p:nvSpPr>
              <p:spPr bwMode="auto">
                <a:xfrm>
                  <a:off x="3953173" y="1411731"/>
                  <a:ext cx="602608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41" name="Rectangle 64"/>
                <p:cNvSpPr>
                  <a:spLocks noChangeArrowheads="1"/>
                </p:cNvSpPr>
                <p:nvPr/>
              </p:nvSpPr>
              <p:spPr bwMode="auto">
                <a:xfrm>
                  <a:off x="4704250" y="1551252"/>
                  <a:ext cx="98252" cy="3150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42" name="Arc 65"/>
                <p:cNvSpPr>
                  <a:spLocks/>
                </p:cNvSpPr>
                <p:nvPr/>
              </p:nvSpPr>
              <p:spPr bwMode="auto">
                <a:xfrm flipV="1">
                  <a:off x="4704250" y="1551252"/>
                  <a:ext cx="34934" cy="18003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43" name="Arc 66"/>
                <p:cNvSpPr>
                  <a:spLocks/>
                </p:cNvSpPr>
                <p:nvPr/>
              </p:nvSpPr>
              <p:spPr bwMode="auto">
                <a:xfrm flipH="1" flipV="1">
                  <a:off x="4765384" y="1551252"/>
                  <a:ext cx="34934" cy="18003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44" name="Rectangle 73"/>
                <p:cNvSpPr>
                  <a:spLocks noChangeArrowheads="1"/>
                </p:cNvSpPr>
                <p:nvPr/>
              </p:nvSpPr>
              <p:spPr bwMode="auto">
                <a:xfrm>
                  <a:off x="4924770" y="1554253"/>
                  <a:ext cx="100435" cy="2850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45" name="Arc 74"/>
                <p:cNvSpPr>
                  <a:spLocks/>
                </p:cNvSpPr>
                <p:nvPr/>
              </p:nvSpPr>
              <p:spPr bwMode="auto">
                <a:xfrm flipV="1">
                  <a:off x="4924770" y="1554253"/>
                  <a:ext cx="39301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46" name="Arc 75"/>
                <p:cNvSpPr>
                  <a:spLocks/>
                </p:cNvSpPr>
                <p:nvPr/>
              </p:nvSpPr>
              <p:spPr bwMode="auto">
                <a:xfrm flipH="1" flipV="1">
                  <a:off x="4988087" y="1554253"/>
                  <a:ext cx="32751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383" name="Group 76"/>
                <p:cNvGrpSpPr>
                  <a:grpSpLocks/>
                </p:cNvGrpSpPr>
                <p:nvPr/>
              </p:nvGrpSpPr>
              <p:grpSpPr bwMode="auto">
                <a:xfrm>
                  <a:off x="5140812" y="1553799"/>
                  <a:ext cx="99779" cy="30180"/>
                  <a:chOff x="2132" y="1457"/>
                  <a:chExt cx="113" cy="45"/>
                </a:xfrm>
              </p:grpSpPr>
              <p:sp>
                <p:nvSpPr>
                  <p:cNvPr id="624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132" y="1458"/>
                    <a:ext cx="116" cy="47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25" name="Arc 78"/>
                  <p:cNvSpPr>
                    <a:spLocks/>
                  </p:cNvSpPr>
                  <p:nvPr/>
                </p:nvSpPr>
                <p:spPr bwMode="auto">
                  <a:xfrm flipV="1">
                    <a:off x="2132" y="1458"/>
                    <a:ext cx="42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626" name="Arc 79"/>
                  <p:cNvSpPr>
                    <a:spLocks/>
                  </p:cNvSpPr>
                  <p:nvPr/>
                </p:nvSpPr>
                <p:spPr bwMode="auto">
                  <a:xfrm flipH="1" flipV="1">
                    <a:off x="2201" y="1458"/>
                    <a:ext cx="42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548" name="Rectangle 100"/>
                <p:cNvSpPr>
                  <a:spLocks noChangeArrowheads="1"/>
                </p:cNvSpPr>
                <p:nvPr/>
              </p:nvSpPr>
              <p:spPr bwMode="auto">
                <a:xfrm>
                  <a:off x="4843985" y="1111686"/>
                  <a:ext cx="17467" cy="37805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49" name="Rectangle 101"/>
                <p:cNvSpPr>
                  <a:spLocks noChangeArrowheads="1"/>
                </p:cNvSpPr>
                <p:nvPr/>
              </p:nvSpPr>
              <p:spPr bwMode="auto">
                <a:xfrm>
                  <a:off x="4854902" y="1476241"/>
                  <a:ext cx="17467" cy="19052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0" name="Rectangle 102"/>
                <p:cNvSpPr>
                  <a:spLocks noChangeArrowheads="1"/>
                </p:cNvSpPr>
                <p:nvPr/>
              </p:nvSpPr>
              <p:spPr bwMode="auto">
                <a:xfrm>
                  <a:off x="5081972" y="1473241"/>
                  <a:ext cx="17467" cy="208531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1" name="AutoShape 103"/>
                <p:cNvSpPr>
                  <a:spLocks noChangeArrowheads="1"/>
                </p:cNvSpPr>
                <p:nvPr/>
              </p:nvSpPr>
              <p:spPr bwMode="auto">
                <a:xfrm>
                  <a:off x="4802502" y="1677271"/>
                  <a:ext cx="102617" cy="2850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52" name="AutoShape 104"/>
                <p:cNvSpPr>
                  <a:spLocks noChangeArrowheads="1"/>
                </p:cNvSpPr>
                <p:nvPr/>
              </p:nvSpPr>
              <p:spPr bwMode="auto">
                <a:xfrm>
                  <a:off x="5040487" y="1677271"/>
                  <a:ext cx="100435" cy="30005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53" name="Rectangle 45"/>
                <p:cNvSpPr>
                  <a:spLocks noChangeArrowheads="1"/>
                </p:cNvSpPr>
                <p:nvPr/>
              </p:nvSpPr>
              <p:spPr bwMode="auto">
                <a:xfrm>
                  <a:off x="4813418" y="1411731"/>
                  <a:ext cx="135368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4" name="Rectangle 46"/>
                <p:cNvSpPr>
                  <a:spLocks noChangeArrowheads="1"/>
                </p:cNvSpPr>
                <p:nvPr/>
              </p:nvSpPr>
              <p:spPr bwMode="auto">
                <a:xfrm>
                  <a:off x="4813418" y="1411731"/>
                  <a:ext cx="200869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5" name="Rectangle 105"/>
                <p:cNvSpPr>
                  <a:spLocks noChangeArrowheads="1"/>
                </p:cNvSpPr>
                <p:nvPr/>
              </p:nvSpPr>
              <p:spPr bwMode="auto">
                <a:xfrm>
                  <a:off x="4922586" y="1539251"/>
                  <a:ext cx="102619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6" name="Rectangle 106"/>
                <p:cNvSpPr>
                  <a:spLocks noChangeArrowheads="1"/>
                </p:cNvSpPr>
                <p:nvPr/>
              </p:nvSpPr>
              <p:spPr bwMode="auto">
                <a:xfrm>
                  <a:off x="5136555" y="1539251"/>
                  <a:ext cx="102619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7" name="Rectangle 107"/>
                <p:cNvSpPr>
                  <a:spLocks noChangeArrowheads="1"/>
                </p:cNvSpPr>
                <p:nvPr/>
              </p:nvSpPr>
              <p:spPr bwMode="auto">
                <a:xfrm>
                  <a:off x="4697700" y="1537750"/>
                  <a:ext cx="102617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8" name="Rectangle 110"/>
                <p:cNvSpPr>
                  <a:spLocks noChangeArrowheads="1"/>
                </p:cNvSpPr>
                <p:nvPr/>
              </p:nvSpPr>
              <p:spPr bwMode="auto">
                <a:xfrm>
                  <a:off x="5330875" y="1551252"/>
                  <a:ext cx="100435" cy="3000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9" name="Arc 111"/>
                <p:cNvSpPr>
                  <a:spLocks/>
                </p:cNvSpPr>
                <p:nvPr/>
              </p:nvSpPr>
              <p:spPr bwMode="auto">
                <a:xfrm flipV="1">
                  <a:off x="5330875" y="1551252"/>
                  <a:ext cx="37116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60" name="Arc 112"/>
                <p:cNvSpPr>
                  <a:spLocks/>
                </p:cNvSpPr>
                <p:nvPr/>
              </p:nvSpPr>
              <p:spPr bwMode="auto">
                <a:xfrm flipH="1" flipV="1">
                  <a:off x="5392009" y="1551252"/>
                  <a:ext cx="37116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61" name="Rectangle 113"/>
                <p:cNvSpPr>
                  <a:spLocks noChangeArrowheads="1"/>
                </p:cNvSpPr>
                <p:nvPr/>
              </p:nvSpPr>
              <p:spPr bwMode="auto">
                <a:xfrm>
                  <a:off x="5555761" y="1551252"/>
                  <a:ext cx="98252" cy="3150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62" name="Arc 114"/>
                <p:cNvSpPr>
                  <a:spLocks/>
                </p:cNvSpPr>
                <p:nvPr/>
              </p:nvSpPr>
              <p:spPr bwMode="auto">
                <a:xfrm flipV="1">
                  <a:off x="5555761" y="1551252"/>
                  <a:ext cx="32751" cy="18003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63" name="Arc 115"/>
                <p:cNvSpPr>
                  <a:spLocks/>
                </p:cNvSpPr>
                <p:nvPr/>
              </p:nvSpPr>
              <p:spPr bwMode="auto">
                <a:xfrm flipH="1" flipV="1">
                  <a:off x="5616895" y="1551252"/>
                  <a:ext cx="32751" cy="18003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400" name="Group 116"/>
                <p:cNvGrpSpPr>
                  <a:grpSpLocks/>
                </p:cNvGrpSpPr>
                <p:nvPr/>
              </p:nvGrpSpPr>
              <p:grpSpPr bwMode="auto">
                <a:xfrm>
                  <a:off x="5768834" y="1552961"/>
                  <a:ext cx="99779" cy="30180"/>
                  <a:chOff x="2132" y="1457"/>
                  <a:chExt cx="113" cy="45"/>
                </a:xfrm>
              </p:grpSpPr>
              <p:sp>
                <p:nvSpPr>
                  <p:cNvPr id="621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2133" y="1457"/>
                    <a:ext cx="111" cy="45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22" name="Arc 118"/>
                  <p:cNvSpPr>
                    <a:spLocks/>
                  </p:cNvSpPr>
                  <p:nvPr/>
                </p:nvSpPr>
                <p:spPr bwMode="auto">
                  <a:xfrm flipV="1">
                    <a:off x="2133" y="1457"/>
                    <a:ext cx="42" cy="2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623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2200" y="1457"/>
                    <a:ext cx="40" cy="2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565" name="Rectangle 120"/>
                <p:cNvSpPr>
                  <a:spLocks noChangeArrowheads="1"/>
                </p:cNvSpPr>
                <p:nvPr/>
              </p:nvSpPr>
              <p:spPr bwMode="auto">
                <a:xfrm>
                  <a:off x="5496811" y="1111686"/>
                  <a:ext cx="17467" cy="35855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66" name="Rectangle 121"/>
                <p:cNvSpPr>
                  <a:spLocks noChangeArrowheads="1"/>
                </p:cNvSpPr>
                <p:nvPr/>
              </p:nvSpPr>
              <p:spPr bwMode="auto">
                <a:xfrm>
                  <a:off x="5470610" y="1489743"/>
                  <a:ext cx="15283" cy="18902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67" name="Rectangle 122"/>
                <p:cNvSpPr>
                  <a:spLocks noChangeArrowheads="1"/>
                </p:cNvSpPr>
                <p:nvPr/>
              </p:nvSpPr>
              <p:spPr bwMode="auto">
                <a:xfrm>
                  <a:off x="5697680" y="1483742"/>
                  <a:ext cx="17467" cy="20853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68" name="AutoShape 123"/>
                <p:cNvSpPr>
                  <a:spLocks noChangeArrowheads="1"/>
                </p:cNvSpPr>
                <p:nvPr/>
              </p:nvSpPr>
              <p:spPr bwMode="auto">
                <a:xfrm>
                  <a:off x="5431310" y="1677271"/>
                  <a:ext cx="100435" cy="2850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69" name="AutoShape 124"/>
                <p:cNvSpPr>
                  <a:spLocks noChangeArrowheads="1"/>
                </p:cNvSpPr>
                <p:nvPr/>
              </p:nvSpPr>
              <p:spPr bwMode="auto">
                <a:xfrm>
                  <a:off x="5669296" y="1677271"/>
                  <a:ext cx="100435" cy="2850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70" name="Rectangle 126"/>
                <p:cNvSpPr>
                  <a:spLocks noChangeArrowheads="1"/>
                </p:cNvSpPr>
                <p:nvPr/>
              </p:nvSpPr>
              <p:spPr bwMode="auto">
                <a:xfrm>
                  <a:off x="5442226" y="1411731"/>
                  <a:ext cx="133186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1" name="Rectangle 127"/>
                <p:cNvSpPr>
                  <a:spLocks noChangeArrowheads="1"/>
                </p:cNvSpPr>
                <p:nvPr/>
              </p:nvSpPr>
              <p:spPr bwMode="auto">
                <a:xfrm>
                  <a:off x="5442226" y="1410231"/>
                  <a:ext cx="196503" cy="1950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2" name="Rectangle 129"/>
                <p:cNvSpPr>
                  <a:spLocks noChangeArrowheads="1"/>
                </p:cNvSpPr>
                <p:nvPr/>
              </p:nvSpPr>
              <p:spPr bwMode="auto">
                <a:xfrm>
                  <a:off x="5551394" y="1537750"/>
                  <a:ext cx="98252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3" name="Rectangle 130"/>
                <p:cNvSpPr>
                  <a:spLocks noChangeArrowheads="1"/>
                </p:cNvSpPr>
                <p:nvPr/>
              </p:nvSpPr>
              <p:spPr bwMode="auto">
                <a:xfrm>
                  <a:off x="5765364" y="1539251"/>
                  <a:ext cx="98252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4" name="Rectangle 131"/>
                <p:cNvSpPr>
                  <a:spLocks noChangeArrowheads="1"/>
                </p:cNvSpPr>
                <p:nvPr/>
              </p:nvSpPr>
              <p:spPr bwMode="auto">
                <a:xfrm>
                  <a:off x="5326508" y="1534750"/>
                  <a:ext cx="98251" cy="10502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5" name="Rectangle 132"/>
                <p:cNvSpPr>
                  <a:spLocks noChangeArrowheads="1"/>
                </p:cNvSpPr>
                <p:nvPr/>
              </p:nvSpPr>
              <p:spPr bwMode="auto">
                <a:xfrm>
                  <a:off x="4953153" y="1497244"/>
                  <a:ext cx="17467" cy="4800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6" name="Rectangle 133"/>
                <p:cNvSpPr>
                  <a:spLocks noChangeArrowheads="1"/>
                </p:cNvSpPr>
                <p:nvPr/>
              </p:nvSpPr>
              <p:spPr bwMode="auto">
                <a:xfrm>
                  <a:off x="5588512" y="1497244"/>
                  <a:ext cx="17467" cy="4500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7" name="Rectangle 134"/>
                <p:cNvSpPr>
                  <a:spLocks noChangeArrowheads="1"/>
                </p:cNvSpPr>
                <p:nvPr/>
              </p:nvSpPr>
              <p:spPr bwMode="auto">
                <a:xfrm>
                  <a:off x="4533947" y="1554253"/>
                  <a:ext cx="100435" cy="3150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8" name="Arc 135"/>
                <p:cNvSpPr>
                  <a:spLocks/>
                </p:cNvSpPr>
                <p:nvPr/>
              </p:nvSpPr>
              <p:spPr bwMode="auto">
                <a:xfrm flipV="1">
                  <a:off x="4533947" y="1554253"/>
                  <a:ext cx="39301" cy="16502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79" name="Arc 136"/>
                <p:cNvSpPr>
                  <a:spLocks/>
                </p:cNvSpPr>
                <p:nvPr/>
              </p:nvSpPr>
              <p:spPr bwMode="auto">
                <a:xfrm flipH="1" flipV="1">
                  <a:off x="4595082" y="1554253"/>
                  <a:ext cx="34934" cy="16502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80" name="Rectangle 137"/>
                <p:cNvSpPr>
                  <a:spLocks noChangeArrowheads="1"/>
                </p:cNvSpPr>
                <p:nvPr/>
              </p:nvSpPr>
              <p:spPr bwMode="auto">
                <a:xfrm>
                  <a:off x="4531765" y="1539251"/>
                  <a:ext cx="98251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81" name="Rectangle 138"/>
                <p:cNvSpPr>
                  <a:spLocks noChangeArrowheads="1"/>
                </p:cNvSpPr>
                <p:nvPr/>
              </p:nvSpPr>
              <p:spPr bwMode="auto">
                <a:xfrm>
                  <a:off x="4232644" y="1555753"/>
                  <a:ext cx="102619" cy="3150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82" name="Arc 139"/>
                <p:cNvSpPr>
                  <a:spLocks/>
                </p:cNvSpPr>
                <p:nvPr/>
              </p:nvSpPr>
              <p:spPr bwMode="auto">
                <a:xfrm flipV="1">
                  <a:off x="4232644" y="1555753"/>
                  <a:ext cx="37118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83" name="Arc 140"/>
                <p:cNvSpPr>
                  <a:spLocks/>
                </p:cNvSpPr>
                <p:nvPr/>
              </p:nvSpPr>
              <p:spPr bwMode="auto">
                <a:xfrm flipH="1" flipV="1">
                  <a:off x="4295962" y="1555753"/>
                  <a:ext cx="34934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84" name="Rectangle 141"/>
                <p:cNvSpPr>
                  <a:spLocks noChangeArrowheads="1"/>
                </p:cNvSpPr>
                <p:nvPr/>
              </p:nvSpPr>
              <p:spPr bwMode="auto">
                <a:xfrm>
                  <a:off x="4228277" y="1540750"/>
                  <a:ext cx="102619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85" name="Rectangle 142"/>
                <p:cNvSpPr>
                  <a:spLocks noChangeArrowheads="1"/>
                </p:cNvSpPr>
                <p:nvPr/>
              </p:nvSpPr>
              <p:spPr bwMode="auto">
                <a:xfrm>
                  <a:off x="4055792" y="1557253"/>
                  <a:ext cx="102617" cy="3150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86" name="Arc 143"/>
                <p:cNvSpPr>
                  <a:spLocks/>
                </p:cNvSpPr>
                <p:nvPr/>
              </p:nvSpPr>
              <p:spPr bwMode="auto">
                <a:xfrm flipV="1">
                  <a:off x="4055792" y="1557253"/>
                  <a:ext cx="37116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87" name="Arc 144"/>
                <p:cNvSpPr>
                  <a:spLocks/>
                </p:cNvSpPr>
                <p:nvPr/>
              </p:nvSpPr>
              <p:spPr bwMode="auto">
                <a:xfrm flipH="1" flipV="1">
                  <a:off x="4116926" y="1557253"/>
                  <a:ext cx="37116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88" name="Rectangle 145"/>
                <p:cNvSpPr>
                  <a:spLocks noChangeArrowheads="1"/>
                </p:cNvSpPr>
                <p:nvPr/>
              </p:nvSpPr>
              <p:spPr bwMode="auto">
                <a:xfrm>
                  <a:off x="4051425" y="1542251"/>
                  <a:ext cx="98251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89" name="Text Box 2024"/>
                <p:cNvSpPr txBox="1">
                  <a:spLocks noChangeArrowheads="1"/>
                </p:cNvSpPr>
                <p:nvPr/>
              </p:nvSpPr>
              <p:spPr bwMode="auto">
                <a:xfrm>
                  <a:off x="2785075" y="1713277"/>
                  <a:ext cx="1240862" cy="2905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r>
                    <a:rPr lang="en-US" altLang="ja-JP" sz="902" b="0" dirty="0"/>
                    <a:t>High R-Si</a:t>
                  </a:r>
                </a:p>
              </p:txBody>
            </p:sp>
            <p:grpSp>
              <p:nvGrpSpPr>
                <p:cNvPr id="3426" name="グループ化 4"/>
                <p:cNvGrpSpPr>
                  <a:grpSpLocks/>
                </p:cNvGrpSpPr>
                <p:nvPr/>
              </p:nvGrpSpPr>
              <p:grpSpPr bwMode="auto">
                <a:xfrm>
                  <a:off x="2577368" y="1327647"/>
                  <a:ext cx="3055003" cy="19281"/>
                  <a:chOff x="2577368" y="1314947"/>
                  <a:chExt cx="3055003" cy="19281"/>
                </a:xfrm>
              </p:grpSpPr>
              <p:sp>
                <p:nvSpPr>
                  <p:cNvPr id="615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77655" y="1315019"/>
                    <a:ext cx="200869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6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586369" y="1315019"/>
                    <a:ext cx="157202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3174" y="1315019"/>
                    <a:ext cx="200869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4345" y="1315019"/>
                    <a:ext cx="200869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2851" y="1315019"/>
                    <a:ext cx="200869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2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311" y="1315019"/>
                    <a:ext cx="200869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591" name="Rectangle 60"/>
                <p:cNvSpPr>
                  <a:spLocks noChangeArrowheads="1"/>
                </p:cNvSpPr>
                <p:nvPr/>
              </p:nvSpPr>
              <p:spPr bwMode="auto">
                <a:xfrm>
                  <a:off x="3330916" y="1116187"/>
                  <a:ext cx="17467" cy="15152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428" name="グループ化 2"/>
                <p:cNvGrpSpPr>
                  <a:grpSpLocks/>
                </p:cNvGrpSpPr>
                <p:nvPr/>
              </p:nvGrpSpPr>
              <p:grpSpPr bwMode="auto">
                <a:xfrm>
                  <a:off x="2579105" y="1255313"/>
                  <a:ext cx="3050091" cy="19281"/>
                  <a:chOff x="2582280" y="1242613"/>
                  <a:chExt cx="3050091" cy="19281"/>
                </a:xfrm>
              </p:grpSpPr>
              <p:sp>
                <p:nvSpPr>
                  <p:cNvPr id="608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83014" y="1244509"/>
                    <a:ext cx="200869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2301" y="1244509"/>
                    <a:ext cx="200869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6026" y="1244509"/>
                    <a:ext cx="200869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31886" y="1244509"/>
                    <a:ext cx="200869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4166" y="1244509"/>
                    <a:ext cx="200869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543694" y="1244509"/>
                    <a:ext cx="196503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216189" y="1244509"/>
                    <a:ext cx="196503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grpSp>
              <p:nvGrpSpPr>
                <p:cNvPr id="3429" name="グループ化 1"/>
                <p:cNvGrpSpPr>
                  <a:grpSpLocks/>
                </p:cNvGrpSpPr>
                <p:nvPr/>
              </p:nvGrpSpPr>
              <p:grpSpPr bwMode="auto">
                <a:xfrm>
                  <a:off x="2572068" y="1170359"/>
                  <a:ext cx="3060303" cy="28800"/>
                  <a:chOff x="2572068" y="1170359"/>
                  <a:chExt cx="3060303" cy="28800"/>
                </a:xfrm>
              </p:grpSpPr>
              <p:sp>
                <p:nvSpPr>
                  <p:cNvPr id="60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309" y="1171695"/>
                    <a:ext cx="200869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3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210830" y="1171695"/>
                    <a:ext cx="534924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9723" y="1171695"/>
                    <a:ext cx="200869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30895" y="1171695"/>
                    <a:ext cx="200869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6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2850" y="1171695"/>
                    <a:ext cx="200869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7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73288" y="1171695"/>
                    <a:ext cx="198687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594" name="Rectangle 60"/>
                <p:cNvSpPr>
                  <a:spLocks noChangeArrowheads="1"/>
                </p:cNvSpPr>
                <p:nvPr/>
              </p:nvSpPr>
              <p:spPr bwMode="auto">
                <a:xfrm>
                  <a:off x="4073259" y="1108686"/>
                  <a:ext cx="15283" cy="14252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431" name="グループ化 5"/>
                <p:cNvGrpSpPr>
                  <a:grpSpLocks/>
                </p:cNvGrpSpPr>
                <p:nvPr/>
              </p:nvGrpSpPr>
              <p:grpSpPr bwMode="auto">
                <a:xfrm>
                  <a:off x="2570031" y="1478413"/>
                  <a:ext cx="3198803" cy="19281"/>
                  <a:chOff x="2570031" y="1491113"/>
                  <a:chExt cx="3198803" cy="19281"/>
                </a:xfrm>
              </p:grpSpPr>
              <p:sp>
                <p:nvSpPr>
                  <p:cNvPr id="596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571107" y="1493441"/>
                    <a:ext cx="200869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597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3590736" y="1493441"/>
                    <a:ext cx="133186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598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3256682" y="1493441"/>
                    <a:ext cx="268553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599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324345" y="1493441"/>
                    <a:ext cx="200869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0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4806869" y="1493441"/>
                    <a:ext cx="334054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1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5435677" y="1493441"/>
                    <a:ext cx="334054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</p:grpSp>
          <p:grpSp>
            <p:nvGrpSpPr>
              <p:cNvPr id="3343" name="グループ化 12"/>
              <p:cNvGrpSpPr>
                <a:grpSpLocks/>
              </p:cNvGrpSpPr>
              <p:nvPr/>
            </p:nvGrpSpPr>
            <p:grpSpPr bwMode="auto">
              <a:xfrm>
                <a:off x="2539279" y="230953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23" name="直線コネクタ 11"/>
                <p:cNvCxnSpPr>
                  <a:cxnSpLocks noChangeShapeType="1"/>
                </p:cNvCxnSpPr>
                <p:nvPr/>
              </p:nvCxnSpPr>
              <p:spPr bwMode="auto">
                <a:xfrm>
                  <a:off x="2536608" y="2324782"/>
                  <a:ext cx="24671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24" name="直線コネクタ 582"/>
                <p:cNvCxnSpPr>
                  <a:cxnSpLocks noChangeShapeType="1"/>
                </p:cNvCxnSpPr>
                <p:nvPr/>
              </p:nvCxnSpPr>
              <p:spPr bwMode="auto">
                <a:xfrm>
                  <a:off x="2540975" y="2311267"/>
                  <a:ext cx="24671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344" name="グループ化 584"/>
              <p:cNvGrpSpPr>
                <a:grpSpLocks/>
              </p:cNvGrpSpPr>
              <p:nvPr/>
            </p:nvGrpSpPr>
            <p:grpSpPr bwMode="auto">
              <a:xfrm>
                <a:off x="3210527" y="231214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21" name="直線コネクタ 585"/>
                <p:cNvCxnSpPr>
                  <a:cxnSpLocks noChangeShapeType="1"/>
                </p:cNvCxnSpPr>
                <p:nvPr/>
              </p:nvCxnSpPr>
              <p:spPr bwMode="auto">
                <a:xfrm>
                  <a:off x="2539997" y="2326676"/>
                  <a:ext cx="24016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22" name="直線コネクタ 586"/>
                <p:cNvCxnSpPr>
                  <a:cxnSpLocks noChangeShapeType="1"/>
                </p:cNvCxnSpPr>
                <p:nvPr/>
              </p:nvCxnSpPr>
              <p:spPr bwMode="auto">
                <a:xfrm>
                  <a:off x="2544363" y="2310159"/>
                  <a:ext cx="24016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345" name="グループ化 587"/>
              <p:cNvGrpSpPr>
                <a:grpSpLocks/>
              </p:cNvGrpSpPr>
              <p:nvPr/>
            </p:nvGrpSpPr>
            <p:grpSpPr bwMode="auto">
              <a:xfrm>
                <a:off x="3938174" y="231406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19" name="直線コネクタ 588"/>
                <p:cNvCxnSpPr>
                  <a:cxnSpLocks noChangeShapeType="1"/>
                </p:cNvCxnSpPr>
                <p:nvPr/>
              </p:nvCxnSpPr>
              <p:spPr bwMode="auto">
                <a:xfrm>
                  <a:off x="2539385" y="2326259"/>
                  <a:ext cx="24016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20" name="直線コネクタ 589"/>
                <p:cNvCxnSpPr>
                  <a:cxnSpLocks noChangeShapeType="1"/>
                </p:cNvCxnSpPr>
                <p:nvPr/>
              </p:nvCxnSpPr>
              <p:spPr bwMode="auto">
                <a:xfrm>
                  <a:off x="2543751" y="2309741"/>
                  <a:ext cx="24016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346" name="グループ化 590"/>
              <p:cNvGrpSpPr>
                <a:grpSpLocks/>
              </p:cNvGrpSpPr>
              <p:nvPr/>
            </p:nvGrpSpPr>
            <p:grpSpPr bwMode="auto">
              <a:xfrm>
                <a:off x="4300504" y="2312073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17" name="直線コネクタ 591"/>
                <p:cNvCxnSpPr>
                  <a:cxnSpLocks noChangeShapeType="1"/>
                </p:cNvCxnSpPr>
                <p:nvPr/>
              </p:nvCxnSpPr>
              <p:spPr bwMode="auto">
                <a:xfrm>
                  <a:off x="2537299" y="2326748"/>
                  <a:ext cx="24452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18" name="直線コネクタ 592"/>
                <p:cNvCxnSpPr>
                  <a:cxnSpLocks noChangeShapeType="1"/>
                </p:cNvCxnSpPr>
                <p:nvPr/>
              </p:nvCxnSpPr>
              <p:spPr bwMode="auto">
                <a:xfrm>
                  <a:off x="2541665" y="2310231"/>
                  <a:ext cx="242344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347" name="グループ化 593"/>
              <p:cNvGrpSpPr>
                <a:grpSpLocks/>
              </p:cNvGrpSpPr>
              <p:nvPr/>
            </p:nvGrpSpPr>
            <p:grpSpPr bwMode="auto">
              <a:xfrm>
                <a:off x="4710546" y="2310082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15" name="直線コネクタ 594"/>
                <p:cNvCxnSpPr>
                  <a:cxnSpLocks noChangeShapeType="1"/>
                </p:cNvCxnSpPr>
                <p:nvPr/>
              </p:nvCxnSpPr>
              <p:spPr bwMode="auto">
                <a:xfrm>
                  <a:off x="2539898" y="2327238"/>
                  <a:ext cx="24016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16" name="直線コネクタ 595"/>
                <p:cNvCxnSpPr>
                  <a:cxnSpLocks noChangeShapeType="1"/>
                </p:cNvCxnSpPr>
                <p:nvPr/>
              </p:nvCxnSpPr>
              <p:spPr bwMode="auto">
                <a:xfrm>
                  <a:off x="2542082" y="2309219"/>
                  <a:ext cx="242344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348" name="グループ化 596"/>
              <p:cNvGrpSpPr>
                <a:grpSpLocks/>
              </p:cNvGrpSpPr>
              <p:nvPr/>
            </p:nvGrpSpPr>
            <p:grpSpPr bwMode="auto">
              <a:xfrm>
                <a:off x="5339998" y="232040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13" name="直線コネクタ 597"/>
                <p:cNvCxnSpPr>
                  <a:cxnSpLocks noChangeShapeType="1"/>
                </p:cNvCxnSpPr>
                <p:nvPr/>
              </p:nvCxnSpPr>
              <p:spPr bwMode="auto">
                <a:xfrm>
                  <a:off x="2539234" y="2324423"/>
                  <a:ext cx="242346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14" name="直線コネクタ 598"/>
                <p:cNvCxnSpPr>
                  <a:cxnSpLocks noChangeShapeType="1"/>
                </p:cNvCxnSpPr>
                <p:nvPr/>
              </p:nvCxnSpPr>
              <p:spPr bwMode="auto">
                <a:xfrm>
                  <a:off x="2541418" y="2310909"/>
                  <a:ext cx="242344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499" name="角丸四角形 498"/>
            <p:cNvSpPr/>
            <p:nvPr/>
          </p:nvSpPr>
          <p:spPr>
            <a:xfrm>
              <a:off x="4570321" y="1108607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0" name="角丸四角形 499"/>
            <p:cNvSpPr/>
            <p:nvPr/>
          </p:nvSpPr>
          <p:spPr>
            <a:xfrm>
              <a:off x="4469217" y="1108758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1" name="角丸四角形 500"/>
            <p:cNvSpPr/>
            <p:nvPr/>
          </p:nvSpPr>
          <p:spPr>
            <a:xfrm>
              <a:off x="5006468" y="1126662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2" name="角丸四角形 501"/>
            <p:cNvSpPr/>
            <p:nvPr/>
          </p:nvSpPr>
          <p:spPr>
            <a:xfrm>
              <a:off x="5543719" y="1121243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3" name="角丸四角形 502"/>
            <p:cNvSpPr/>
            <p:nvPr/>
          </p:nvSpPr>
          <p:spPr>
            <a:xfrm>
              <a:off x="5804508" y="1126332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4" name="角丸四角形 503"/>
            <p:cNvSpPr/>
            <p:nvPr/>
          </p:nvSpPr>
          <p:spPr>
            <a:xfrm>
              <a:off x="6100960" y="1120220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5" name="角丸四角形 504"/>
            <p:cNvSpPr/>
            <p:nvPr/>
          </p:nvSpPr>
          <p:spPr>
            <a:xfrm>
              <a:off x="6556093" y="1121243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</p:grpSp>
      <p:grpSp>
        <p:nvGrpSpPr>
          <p:cNvPr id="3076" name="グループ化 868"/>
          <p:cNvGrpSpPr>
            <a:grpSpLocks/>
          </p:cNvGrpSpPr>
          <p:nvPr/>
        </p:nvGrpSpPr>
        <p:grpSpPr bwMode="auto">
          <a:xfrm>
            <a:off x="4432302" y="3111157"/>
            <a:ext cx="2025648" cy="1486885"/>
            <a:chOff x="4803775" y="2033592"/>
            <a:chExt cx="1709738" cy="1149649"/>
          </a:xfrm>
        </p:grpSpPr>
        <p:sp>
          <p:nvSpPr>
            <p:cNvPr id="870" name="正方形/長方形 1"/>
            <p:cNvSpPr>
              <a:spLocks noChangeArrowheads="1"/>
            </p:cNvSpPr>
            <p:nvPr/>
          </p:nvSpPr>
          <p:spPr bwMode="auto">
            <a:xfrm>
              <a:off x="4806797" y="2554124"/>
              <a:ext cx="1701679" cy="87679"/>
            </a:xfrm>
            <a:prstGeom prst="rect">
              <a:avLst/>
            </a:prstGeom>
            <a:solidFill>
              <a:srgbClr val="7030A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871" name="AutoShape 450"/>
            <p:cNvSpPr>
              <a:spLocks noChangeArrowheads="1"/>
            </p:cNvSpPr>
            <p:nvPr/>
          </p:nvSpPr>
          <p:spPr bwMode="auto">
            <a:xfrm>
              <a:off x="5587615" y="3078351"/>
              <a:ext cx="184373" cy="9506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3081" name="グループ化 916"/>
            <p:cNvGrpSpPr>
              <a:grpSpLocks/>
            </p:cNvGrpSpPr>
            <p:nvPr/>
          </p:nvGrpSpPr>
          <p:grpSpPr bwMode="auto">
            <a:xfrm flipV="1">
              <a:off x="4806797" y="2033592"/>
              <a:ext cx="1706716" cy="595292"/>
              <a:chOff x="2466887" y="5111037"/>
              <a:chExt cx="3659081" cy="906033"/>
            </a:xfrm>
          </p:grpSpPr>
          <p:grpSp>
            <p:nvGrpSpPr>
              <p:cNvPr id="3204" name="グループ化 917"/>
              <p:cNvGrpSpPr>
                <a:grpSpLocks/>
              </p:cNvGrpSpPr>
              <p:nvPr/>
            </p:nvGrpSpPr>
            <p:grpSpPr bwMode="auto">
              <a:xfrm>
                <a:off x="2466887" y="5217794"/>
                <a:ext cx="3659081" cy="799276"/>
                <a:chOff x="2396736" y="4041697"/>
                <a:chExt cx="3659081" cy="799276"/>
              </a:xfrm>
            </p:grpSpPr>
            <p:sp>
              <p:nvSpPr>
                <p:cNvPr id="1021" name="Rectangle 243"/>
                <p:cNvSpPr>
                  <a:spLocks noChangeArrowheads="1"/>
                </p:cNvSpPr>
                <p:nvPr/>
              </p:nvSpPr>
              <p:spPr bwMode="auto">
                <a:xfrm>
                  <a:off x="2396736" y="4045912"/>
                  <a:ext cx="3659081" cy="422815"/>
                </a:xfrm>
                <a:prstGeom prst="rect">
                  <a:avLst/>
                </a:prstGeom>
                <a:solidFill>
                  <a:srgbClr val="CCFF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2" name="Rectangle 244"/>
                <p:cNvSpPr>
                  <a:spLocks noChangeArrowheads="1"/>
                </p:cNvSpPr>
                <p:nvPr/>
              </p:nvSpPr>
              <p:spPr bwMode="auto">
                <a:xfrm>
                  <a:off x="2396736" y="4458894"/>
                  <a:ext cx="3659081" cy="96924"/>
                </a:xfrm>
                <a:prstGeom prst="rect">
                  <a:avLst/>
                </a:prstGeom>
                <a:solidFill>
                  <a:srgbClr val="00CC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3" name="Rectangle 245"/>
                <p:cNvSpPr>
                  <a:spLocks noChangeArrowheads="1"/>
                </p:cNvSpPr>
                <p:nvPr/>
              </p:nvSpPr>
              <p:spPr bwMode="auto">
                <a:xfrm flipV="1">
                  <a:off x="2396736" y="4555818"/>
                  <a:ext cx="3659081" cy="28515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4" name="Rectangle 247"/>
                <p:cNvSpPr>
                  <a:spLocks noChangeArrowheads="1"/>
                </p:cNvSpPr>
                <p:nvPr/>
              </p:nvSpPr>
              <p:spPr bwMode="auto">
                <a:xfrm>
                  <a:off x="2658100" y="4045912"/>
                  <a:ext cx="21600" cy="51271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5" name="Rectangle 251"/>
                <p:cNvSpPr>
                  <a:spLocks noChangeArrowheads="1"/>
                </p:cNvSpPr>
                <p:nvPr/>
              </p:nvSpPr>
              <p:spPr bwMode="auto">
                <a:xfrm>
                  <a:off x="2569538" y="4350732"/>
                  <a:ext cx="393124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6" name="Rectangle 252"/>
                <p:cNvSpPr>
                  <a:spLocks noChangeArrowheads="1"/>
                </p:cNvSpPr>
                <p:nvPr/>
              </p:nvSpPr>
              <p:spPr bwMode="auto">
                <a:xfrm>
                  <a:off x="3643071" y="4290330"/>
                  <a:ext cx="17280" cy="17137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7" name="Rectangle 253"/>
                <p:cNvSpPr>
                  <a:spLocks noChangeArrowheads="1"/>
                </p:cNvSpPr>
                <p:nvPr/>
              </p:nvSpPr>
              <p:spPr bwMode="auto">
                <a:xfrm>
                  <a:off x="3139784" y="4364779"/>
                  <a:ext cx="19441" cy="19384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8" name="Rectangle 257"/>
                <p:cNvSpPr>
                  <a:spLocks noChangeArrowheads="1"/>
                </p:cNvSpPr>
                <p:nvPr/>
              </p:nvSpPr>
              <p:spPr bwMode="auto">
                <a:xfrm>
                  <a:off x="3094425" y="4350732"/>
                  <a:ext cx="630727" cy="1685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9" name="Rectangle 259"/>
                <p:cNvSpPr>
                  <a:spLocks noChangeArrowheads="1"/>
                </p:cNvSpPr>
                <p:nvPr/>
              </p:nvSpPr>
              <p:spPr bwMode="auto">
                <a:xfrm>
                  <a:off x="4126916" y="4350732"/>
                  <a:ext cx="196562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0" name="Rectangle 262"/>
                <p:cNvSpPr>
                  <a:spLocks noChangeArrowheads="1"/>
                </p:cNvSpPr>
                <p:nvPr/>
              </p:nvSpPr>
              <p:spPr bwMode="auto">
                <a:xfrm>
                  <a:off x="4053475" y="4246784"/>
                  <a:ext cx="34560" cy="4776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1" name="Rectangle 263"/>
                <p:cNvSpPr>
                  <a:spLocks noChangeArrowheads="1"/>
                </p:cNvSpPr>
                <p:nvPr/>
              </p:nvSpPr>
              <p:spPr bwMode="auto">
                <a:xfrm>
                  <a:off x="4418519" y="4169525"/>
                  <a:ext cx="34560" cy="134851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2" name="Rectangle 270"/>
                <p:cNvSpPr>
                  <a:spLocks noChangeArrowheads="1"/>
                </p:cNvSpPr>
                <p:nvPr/>
              </p:nvSpPr>
              <p:spPr bwMode="auto">
                <a:xfrm>
                  <a:off x="4561080" y="4430800"/>
                  <a:ext cx="99361" cy="2809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3" name="Arc 271"/>
                <p:cNvSpPr>
                  <a:spLocks/>
                </p:cNvSpPr>
                <p:nvPr/>
              </p:nvSpPr>
              <p:spPr bwMode="auto">
                <a:xfrm flipV="1">
                  <a:off x="4561080" y="4430800"/>
                  <a:ext cx="34560" cy="11238"/>
                </a:xfrm>
                <a:custGeom>
                  <a:avLst/>
                  <a:gdLst>
                    <a:gd name="T0" fmla="*/ 0 w 21600"/>
                    <a:gd name="T1" fmla="*/ 0 h 21600"/>
                    <a:gd name="T2" fmla="*/ 980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34" name="Arc 272"/>
                <p:cNvSpPr>
                  <a:spLocks/>
                </p:cNvSpPr>
                <p:nvPr/>
              </p:nvSpPr>
              <p:spPr bwMode="auto">
                <a:xfrm flipH="1" flipV="1">
                  <a:off x="4623722" y="4430800"/>
                  <a:ext cx="32400" cy="11238"/>
                </a:xfrm>
                <a:custGeom>
                  <a:avLst/>
                  <a:gdLst>
                    <a:gd name="T0" fmla="*/ 0 w 21600"/>
                    <a:gd name="T1" fmla="*/ 0 h 21600"/>
                    <a:gd name="T2" fmla="*/ 699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35" name="Rectangle 291"/>
                <p:cNvSpPr>
                  <a:spLocks noChangeArrowheads="1"/>
                </p:cNvSpPr>
                <p:nvPr/>
              </p:nvSpPr>
              <p:spPr bwMode="auto">
                <a:xfrm>
                  <a:off x="4554601" y="4413944"/>
                  <a:ext cx="101520" cy="7023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6" name="Rectangle 317"/>
                <p:cNvSpPr>
                  <a:spLocks noChangeArrowheads="1"/>
                </p:cNvSpPr>
                <p:nvPr/>
              </p:nvSpPr>
              <p:spPr bwMode="auto">
                <a:xfrm>
                  <a:off x="4390439" y="4430800"/>
                  <a:ext cx="99361" cy="3090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7" name="Arc 318"/>
                <p:cNvSpPr>
                  <a:spLocks/>
                </p:cNvSpPr>
                <p:nvPr/>
              </p:nvSpPr>
              <p:spPr bwMode="auto">
                <a:xfrm flipV="1">
                  <a:off x="4390439" y="4430800"/>
                  <a:ext cx="3888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1266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38" name="Arc 319"/>
                <p:cNvSpPr>
                  <a:spLocks/>
                </p:cNvSpPr>
                <p:nvPr/>
              </p:nvSpPr>
              <p:spPr bwMode="auto">
                <a:xfrm flipH="1" flipV="1">
                  <a:off x="4453079" y="4430800"/>
                  <a:ext cx="3456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699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39" name="Rectangle 320"/>
                <p:cNvSpPr>
                  <a:spLocks noChangeArrowheads="1"/>
                </p:cNvSpPr>
                <p:nvPr/>
              </p:nvSpPr>
              <p:spPr bwMode="auto">
                <a:xfrm>
                  <a:off x="4388278" y="4415348"/>
                  <a:ext cx="99361" cy="9833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0" name="Rectangle 329"/>
                <p:cNvSpPr>
                  <a:spLocks noChangeArrowheads="1"/>
                </p:cNvSpPr>
                <p:nvPr/>
              </p:nvSpPr>
              <p:spPr bwMode="auto">
                <a:xfrm>
                  <a:off x="2761781" y="4297353"/>
                  <a:ext cx="15119" cy="5759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1" name="Rectangle 330"/>
                <p:cNvSpPr>
                  <a:spLocks noChangeArrowheads="1"/>
                </p:cNvSpPr>
                <p:nvPr/>
              </p:nvSpPr>
              <p:spPr bwMode="auto">
                <a:xfrm>
                  <a:off x="2876261" y="4294544"/>
                  <a:ext cx="21600" cy="5899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2" name="Rectangle 331"/>
                <p:cNvSpPr>
                  <a:spLocks noChangeArrowheads="1"/>
                </p:cNvSpPr>
                <p:nvPr/>
              </p:nvSpPr>
              <p:spPr bwMode="auto">
                <a:xfrm>
                  <a:off x="3435708" y="4440633"/>
                  <a:ext cx="898570" cy="21071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3" name="Rectangle 333"/>
                <p:cNvSpPr>
                  <a:spLocks noChangeArrowheads="1"/>
                </p:cNvSpPr>
                <p:nvPr/>
              </p:nvSpPr>
              <p:spPr bwMode="auto">
                <a:xfrm>
                  <a:off x="3774831" y="4179358"/>
                  <a:ext cx="21600" cy="4776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4" name="Rectangle 336"/>
                <p:cNvSpPr>
                  <a:spLocks noChangeArrowheads="1"/>
                </p:cNvSpPr>
                <p:nvPr/>
              </p:nvSpPr>
              <p:spPr bwMode="auto">
                <a:xfrm>
                  <a:off x="4187397" y="4367588"/>
                  <a:ext cx="17280" cy="7445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5" name="Rectangle 296"/>
                <p:cNvSpPr>
                  <a:spLocks noChangeArrowheads="1"/>
                </p:cNvSpPr>
                <p:nvPr/>
              </p:nvSpPr>
              <p:spPr bwMode="auto">
                <a:xfrm>
                  <a:off x="5409970" y="4427991"/>
                  <a:ext cx="97200" cy="3090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6" name="Arc 297"/>
                <p:cNvSpPr>
                  <a:spLocks/>
                </p:cNvSpPr>
                <p:nvPr/>
              </p:nvSpPr>
              <p:spPr bwMode="auto">
                <a:xfrm flipV="1">
                  <a:off x="5409970" y="4427991"/>
                  <a:ext cx="3672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47" name="Arc 298"/>
                <p:cNvSpPr>
                  <a:spLocks/>
                </p:cNvSpPr>
                <p:nvPr/>
              </p:nvSpPr>
              <p:spPr bwMode="auto">
                <a:xfrm flipH="1" flipV="1">
                  <a:off x="5470451" y="4427991"/>
                  <a:ext cx="3456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257" name="Group 299"/>
                <p:cNvGrpSpPr>
                  <a:grpSpLocks/>
                </p:cNvGrpSpPr>
                <p:nvPr/>
              </p:nvGrpSpPr>
              <p:grpSpPr bwMode="auto">
                <a:xfrm>
                  <a:off x="5624585" y="4429182"/>
                  <a:ext cx="99866" cy="30106"/>
                  <a:chOff x="2132" y="1457"/>
                  <a:chExt cx="113" cy="45"/>
                </a:xfrm>
              </p:grpSpPr>
              <p:sp>
                <p:nvSpPr>
                  <p:cNvPr id="1108" name="Rectangle 300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9"/>
                    <a:ext cx="117" cy="42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9" name="Arc 301"/>
                  <p:cNvSpPr>
                    <a:spLocks/>
                  </p:cNvSpPr>
                  <p:nvPr/>
                </p:nvSpPr>
                <p:spPr bwMode="auto">
                  <a:xfrm flipV="1">
                    <a:off x="2131" y="1459"/>
                    <a:ext cx="42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110" name="Arc 302"/>
                  <p:cNvSpPr>
                    <a:spLocks/>
                  </p:cNvSpPr>
                  <p:nvPr/>
                </p:nvSpPr>
                <p:spPr bwMode="auto">
                  <a:xfrm flipH="1" flipV="1">
                    <a:off x="2200" y="1459"/>
                    <a:ext cx="44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049" name="Rectangle 303"/>
                <p:cNvSpPr>
                  <a:spLocks noChangeArrowheads="1"/>
                </p:cNvSpPr>
                <p:nvPr/>
              </p:nvSpPr>
              <p:spPr bwMode="auto">
                <a:xfrm>
                  <a:off x="5442370" y="4179358"/>
                  <a:ext cx="17280" cy="18401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0" name="Rectangle 304"/>
                <p:cNvSpPr>
                  <a:spLocks noChangeArrowheads="1"/>
                </p:cNvSpPr>
                <p:nvPr/>
              </p:nvSpPr>
              <p:spPr bwMode="auto">
                <a:xfrm>
                  <a:off x="5429410" y="4357756"/>
                  <a:ext cx="21600" cy="6040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1" name="Rectangle 305"/>
                <p:cNvSpPr>
                  <a:spLocks noChangeArrowheads="1"/>
                </p:cNvSpPr>
                <p:nvPr/>
              </p:nvSpPr>
              <p:spPr bwMode="auto">
                <a:xfrm>
                  <a:off x="5658373" y="4350732"/>
                  <a:ext cx="19441" cy="7304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2" name="Rectangle 309"/>
                <p:cNvSpPr>
                  <a:spLocks noChangeArrowheads="1"/>
                </p:cNvSpPr>
                <p:nvPr/>
              </p:nvSpPr>
              <p:spPr bwMode="auto">
                <a:xfrm>
                  <a:off x="5405650" y="4225714"/>
                  <a:ext cx="116641" cy="1826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3" name="Rectangle 310"/>
                <p:cNvSpPr>
                  <a:spLocks noChangeArrowheads="1"/>
                </p:cNvSpPr>
                <p:nvPr/>
              </p:nvSpPr>
              <p:spPr bwMode="auto">
                <a:xfrm>
                  <a:off x="5401330" y="4286115"/>
                  <a:ext cx="116641" cy="1826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4" name="Rectangle 311"/>
                <p:cNvSpPr>
                  <a:spLocks noChangeArrowheads="1"/>
                </p:cNvSpPr>
                <p:nvPr/>
              </p:nvSpPr>
              <p:spPr bwMode="auto">
                <a:xfrm>
                  <a:off x="5394850" y="4347922"/>
                  <a:ext cx="334804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5" name="Rectangle 312"/>
                <p:cNvSpPr>
                  <a:spLocks noChangeArrowheads="1"/>
                </p:cNvSpPr>
                <p:nvPr/>
              </p:nvSpPr>
              <p:spPr bwMode="auto">
                <a:xfrm>
                  <a:off x="5405650" y="4413944"/>
                  <a:ext cx="101520" cy="9832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6" name="Rectangle 313"/>
                <p:cNvSpPr>
                  <a:spLocks noChangeArrowheads="1"/>
                </p:cNvSpPr>
                <p:nvPr/>
              </p:nvSpPr>
              <p:spPr bwMode="auto">
                <a:xfrm>
                  <a:off x="5619492" y="4413944"/>
                  <a:ext cx="103681" cy="9832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7" name="Rectangle 340"/>
                <p:cNvSpPr>
                  <a:spLocks noChangeArrowheads="1"/>
                </p:cNvSpPr>
                <p:nvPr/>
              </p:nvSpPr>
              <p:spPr bwMode="auto">
                <a:xfrm>
                  <a:off x="5600053" y="4232737"/>
                  <a:ext cx="19440" cy="5759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8" name="Rectangle 338"/>
                <p:cNvSpPr>
                  <a:spLocks noChangeArrowheads="1"/>
                </p:cNvSpPr>
                <p:nvPr/>
              </p:nvSpPr>
              <p:spPr bwMode="auto">
                <a:xfrm>
                  <a:off x="5569812" y="4222904"/>
                  <a:ext cx="101520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9" name="Rectangle 339"/>
                <p:cNvSpPr>
                  <a:spLocks noChangeArrowheads="1"/>
                </p:cNvSpPr>
                <p:nvPr/>
              </p:nvSpPr>
              <p:spPr bwMode="auto">
                <a:xfrm>
                  <a:off x="5569812" y="4286115"/>
                  <a:ext cx="114481" cy="1826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0" name="Rectangle 343"/>
                <p:cNvSpPr>
                  <a:spLocks noChangeArrowheads="1"/>
                </p:cNvSpPr>
                <p:nvPr/>
              </p:nvSpPr>
              <p:spPr bwMode="auto">
                <a:xfrm>
                  <a:off x="4796524" y="4430800"/>
                  <a:ext cx="99361" cy="2809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1" name="Arc 344"/>
                <p:cNvSpPr>
                  <a:spLocks/>
                </p:cNvSpPr>
                <p:nvPr/>
              </p:nvSpPr>
              <p:spPr bwMode="auto">
                <a:xfrm flipV="1">
                  <a:off x="4796524" y="4430800"/>
                  <a:ext cx="3672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62" name="Arc 345"/>
                <p:cNvSpPr>
                  <a:spLocks/>
                </p:cNvSpPr>
                <p:nvPr/>
              </p:nvSpPr>
              <p:spPr bwMode="auto">
                <a:xfrm flipH="1" flipV="1">
                  <a:off x="4857004" y="4430800"/>
                  <a:ext cx="3456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272" name="Group 346"/>
                <p:cNvGrpSpPr>
                  <a:grpSpLocks/>
                </p:cNvGrpSpPr>
                <p:nvPr/>
              </p:nvGrpSpPr>
              <p:grpSpPr bwMode="auto">
                <a:xfrm>
                  <a:off x="5011810" y="4430769"/>
                  <a:ext cx="99866" cy="30106"/>
                  <a:chOff x="2132" y="1457"/>
                  <a:chExt cx="113" cy="45"/>
                </a:xfrm>
              </p:grpSpPr>
              <p:sp>
                <p:nvSpPr>
                  <p:cNvPr id="1105" name="Rectangle 347"/>
                  <p:cNvSpPr>
                    <a:spLocks noChangeArrowheads="1"/>
                  </p:cNvSpPr>
                  <p:nvPr/>
                </p:nvSpPr>
                <p:spPr bwMode="auto">
                  <a:xfrm>
                    <a:off x="2133" y="1457"/>
                    <a:ext cx="115" cy="46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6" name="Arc 348"/>
                  <p:cNvSpPr>
                    <a:spLocks/>
                  </p:cNvSpPr>
                  <p:nvPr/>
                </p:nvSpPr>
                <p:spPr bwMode="auto">
                  <a:xfrm flipV="1">
                    <a:off x="2133" y="1457"/>
                    <a:ext cx="42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107" name="Arc 349"/>
                  <p:cNvSpPr>
                    <a:spLocks/>
                  </p:cNvSpPr>
                  <p:nvPr/>
                </p:nvSpPr>
                <p:spPr bwMode="auto">
                  <a:xfrm flipH="1" flipV="1">
                    <a:off x="2201" y="1457"/>
                    <a:ext cx="42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064" name="Rectangle 350"/>
                <p:cNvSpPr>
                  <a:spLocks noChangeArrowheads="1"/>
                </p:cNvSpPr>
                <p:nvPr/>
              </p:nvSpPr>
              <p:spPr bwMode="auto">
                <a:xfrm>
                  <a:off x="4831084" y="4179358"/>
                  <a:ext cx="17280" cy="18401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5" name="Rectangle 351"/>
                <p:cNvSpPr>
                  <a:spLocks noChangeArrowheads="1"/>
                </p:cNvSpPr>
                <p:nvPr/>
              </p:nvSpPr>
              <p:spPr bwMode="auto">
                <a:xfrm>
                  <a:off x="4815963" y="4360565"/>
                  <a:ext cx="21600" cy="6040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6" name="Rectangle 352"/>
                <p:cNvSpPr>
                  <a:spLocks noChangeArrowheads="1"/>
                </p:cNvSpPr>
                <p:nvPr/>
              </p:nvSpPr>
              <p:spPr bwMode="auto">
                <a:xfrm>
                  <a:off x="5044926" y="4350732"/>
                  <a:ext cx="19441" cy="7445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7" name="Rectangle 353"/>
                <p:cNvSpPr>
                  <a:spLocks noChangeArrowheads="1"/>
                </p:cNvSpPr>
                <p:nvPr/>
              </p:nvSpPr>
              <p:spPr bwMode="auto">
                <a:xfrm>
                  <a:off x="4792204" y="4225714"/>
                  <a:ext cx="116641" cy="1826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8" name="Rectangle 354"/>
                <p:cNvSpPr>
                  <a:spLocks noChangeArrowheads="1"/>
                </p:cNvSpPr>
                <p:nvPr/>
              </p:nvSpPr>
              <p:spPr bwMode="auto">
                <a:xfrm>
                  <a:off x="4790043" y="4287520"/>
                  <a:ext cx="114482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9" name="Rectangle 355"/>
                <p:cNvSpPr>
                  <a:spLocks noChangeArrowheads="1"/>
                </p:cNvSpPr>
                <p:nvPr/>
              </p:nvSpPr>
              <p:spPr bwMode="auto">
                <a:xfrm>
                  <a:off x="4783563" y="4350732"/>
                  <a:ext cx="332644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0" name="Rectangle 356"/>
                <p:cNvSpPr>
                  <a:spLocks noChangeArrowheads="1"/>
                </p:cNvSpPr>
                <p:nvPr/>
              </p:nvSpPr>
              <p:spPr bwMode="auto">
                <a:xfrm>
                  <a:off x="4792204" y="4415348"/>
                  <a:ext cx="103681" cy="8428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1" name="Rectangle 357"/>
                <p:cNvSpPr>
                  <a:spLocks noChangeArrowheads="1"/>
                </p:cNvSpPr>
                <p:nvPr/>
              </p:nvSpPr>
              <p:spPr bwMode="auto">
                <a:xfrm>
                  <a:off x="5008206" y="4415348"/>
                  <a:ext cx="101520" cy="9833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2" name="Rectangle 358"/>
                <p:cNvSpPr>
                  <a:spLocks noChangeArrowheads="1"/>
                </p:cNvSpPr>
                <p:nvPr/>
              </p:nvSpPr>
              <p:spPr bwMode="auto">
                <a:xfrm>
                  <a:off x="4986606" y="4235546"/>
                  <a:ext cx="21600" cy="5759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3" name="Rectangle 359"/>
                <p:cNvSpPr>
                  <a:spLocks noChangeArrowheads="1"/>
                </p:cNvSpPr>
                <p:nvPr/>
              </p:nvSpPr>
              <p:spPr bwMode="auto">
                <a:xfrm>
                  <a:off x="4956365" y="4225714"/>
                  <a:ext cx="101520" cy="1826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4" name="Rectangle 360"/>
                <p:cNvSpPr>
                  <a:spLocks noChangeArrowheads="1"/>
                </p:cNvSpPr>
                <p:nvPr/>
              </p:nvSpPr>
              <p:spPr bwMode="auto">
                <a:xfrm>
                  <a:off x="4956365" y="4287520"/>
                  <a:ext cx="116641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5" name="Text Box 2025"/>
                <p:cNvSpPr txBox="1">
                  <a:spLocks noChangeArrowheads="1"/>
                </p:cNvSpPr>
                <p:nvPr/>
              </p:nvSpPr>
              <p:spPr bwMode="auto">
                <a:xfrm>
                  <a:off x="2835223" y="4545071"/>
                  <a:ext cx="519815" cy="2720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r>
                    <a:rPr lang="en-US" altLang="ja-JP" sz="902" b="0"/>
                    <a:t>Si</a:t>
                  </a:r>
                </a:p>
              </p:txBody>
            </p:sp>
            <p:sp>
              <p:nvSpPr>
                <p:cNvPr id="1076" name="Rectangle 253"/>
                <p:cNvSpPr>
                  <a:spLocks noChangeArrowheads="1"/>
                </p:cNvSpPr>
                <p:nvPr/>
              </p:nvSpPr>
              <p:spPr bwMode="auto">
                <a:xfrm>
                  <a:off x="3314747" y="4045912"/>
                  <a:ext cx="17280" cy="19384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7" name="Rectangle 253"/>
                <p:cNvSpPr>
                  <a:spLocks noChangeArrowheads="1"/>
                </p:cNvSpPr>
                <p:nvPr/>
              </p:nvSpPr>
              <p:spPr bwMode="auto">
                <a:xfrm>
                  <a:off x="4053475" y="4041697"/>
                  <a:ext cx="17280" cy="19384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8" name="Rectangle 253"/>
                <p:cNvSpPr>
                  <a:spLocks noChangeArrowheads="1"/>
                </p:cNvSpPr>
                <p:nvPr/>
              </p:nvSpPr>
              <p:spPr bwMode="auto">
                <a:xfrm>
                  <a:off x="4422839" y="4044507"/>
                  <a:ext cx="15121" cy="19103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9" name="Rectangle 253"/>
                <p:cNvSpPr>
                  <a:spLocks noChangeArrowheads="1"/>
                </p:cNvSpPr>
                <p:nvPr/>
              </p:nvSpPr>
              <p:spPr bwMode="auto">
                <a:xfrm>
                  <a:off x="3604190" y="4106313"/>
                  <a:ext cx="17280" cy="19103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0" name="Rectangle 253"/>
                <p:cNvSpPr>
                  <a:spLocks noChangeArrowheads="1"/>
                </p:cNvSpPr>
                <p:nvPr/>
              </p:nvSpPr>
              <p:spPr bwMode="auto">
                <a:xfrm flipH="1">
                  <a:off x="4824603" y="4045912"/>
                  <a:ext cx="15121" cy="13063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1" name="Rectangle 253"/>
                <p:cNvSpPr>
                  <a:spLocks noChangeArrowheads="1"/>
                </p:cNvSpPr>
                <p:nvPr/>
              </p:nvSpPr>
              <p:spPr bwMode="auto">
                <a:xfrm flipH="1">
                  <a:off x="5481251" y="4045912"/>
                  <a:ext cx="17280" cy="13063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291" name="グループ化 1004"/>
                <p:cNvGrpSpPr>
                  <a:grpSpLocks/>
                </p:cNvGrpSpPr>
                <p:nvPr/>
              </p:nvGrpSpPr>
              <p:grpSpPr bwMode="auto">
                <a:xfrm>
                  <a:off x="2577550" y="4157663"/>
                  <a:ext cx="3021013" cy="31750"/>
                  <a:chOff x="2577550" y="4157663"/>
                  <a:chExt cx="3021013" cy="31750"/>
                </a:xfrm>
              </p:grpSpPr>
              <p:sp>
                <p:nvSpPr>
                  <p:cNvPr id="1098" name="Rectangle 249"/>
                  <p:cNvSpPr>
                    <a:spLocks noChangeArrowheads="1"/>
                  </p:cNvSpPr>
                  <p:nvPr/>
                </p:nvSpPr>
                <p:spPr bwMode="auto">
                  <a:xfrm>
                    <a:off x="2578179" y="4165311"/>
                    <a:ext cx="196563" cy="18261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9" name="Rectangle 258"/>
                  <p:cNvSpPr>
                    <a:spLocks noChangeArrowheads="1"/>
                  </p:cNvSpPr>
                  <p:nvPr/>
                </p:nvSpPr>
                <p:spPr bwMode="auto">
                  <a:xfrm>
                    <a:off x="3526430" y="4165311"/>
                    <a:ext cx="388804" cy="22475"/>
                  </a:xfrm>
                  <a:prstGeom prst="rect">
                    <a:avLst/>
                  </a:prstGeom>
                  <a:solidFill>
                    <a:srgbClr val="C0C0C0">
                      <a:alpha val="89803"/>
                    </a:srgbClr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0" name="Rectangle 268"/>
                  <p:cNvSpPr>
                    <a:spLocks noChangeArrowheads="1"/>
                  </p:cNvSpPr>
                  <p:nvPr/>
                </p:nvSpPr>
                <p:spPr bwMode="auto">
                  <a:xfrm>
                    <a:off x="4329959" y="4165311"/>
                    <a:ext cx="200882" cy="2247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1" name="Rectangle 269"/>
                  <p:cNvSpPr>
                    <a:spLocks noChangeArrowheads="1"/>
                  </p:cNvSpPr>
                  <p:nvPr/>
                </p:nvSpPr>
                <p:spPr bwMode="auto">
                  <a:xfrm>
                    <a:off x="3956274" y="4165311"/>
                    <a:ext cx="196563" cy="2247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2" name="Rectangle 268"/>
                  <p:cNvSpPr>
                    <a:spLocks noChangeArrowheads="1"/>
                  </p:cNvSpPr>
                  <p:nvPr/>
                </p:nvSpPr>
                <p:spPr bwMode="auto">
                  <a:xfrm>
                    <a:off x="4749003" y="4162501"/>
                    <a:ext cx="200882" cy="2388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3" name="Rectangle 268"/>
                  <p:cNvSpPr>
                    <a:spLocks noChangeArrowheads="1"/>
                  </p:cNvSpPr>
                  <p:nvPr/>
                </p:nvSpPr>
                <p:spPr bwMode="auto">
                  <a:xfrm>
                    <a:off x="5399170" y="4165311"/>
                    <a:ext cx="200883" cy="2247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4" name="Rectangle 249"/>
                  <p:cNvSpPr>
                    <a:spLocks noChangeArrowheads="1"/>
                  </p:cNvSpPr>
                  <p:nvPr/>
                </p:nvSpPr>
                <p:spPr bwMode="auto">
                  <a:xfrm>
                    <a:off x="3239146" y="4158288"/>
                    <a:ext cx="196563" cy="2247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grpSp>
              <p:nvGrpSpPr>
                <p:cNvPr id="3292" name="グループ化 1005"/>
                <p:cNvGrpSpPr>
                  <a:grpSpLocks/>
                </p:cNvGrpSpPr>
                <p:nvPr/>
              </p:nvGrpSpPr>
              <p:grpSpPr bwMode="auto">
                <a:xfrm>
                  <a:off x="2569600" y="4100513"/>
                  <a:ext cx="3021013" cy="28800"/>
                  <a:chOff x="2577550" y="4100513"/>
                  <a:chExt cx="3021013" cy="38100"/>
                </a:xfrm>
              </p:grpSpPr>
              <p:sp>
                <p:nvSpPr>
                  <p:cNvPr id="1091" name="Rectangle 248"/>
                  <p:cNvSpPr>
                    <a:spLocks noChangeArrowheads="1"/>
                  </p:cNvSpPr>
                  <p:nvPr/>
                </p:nvSpPr>
                <p:spPr bwMode="auto">
                  <a:xfrm>
                    <a:off x="2577487" y="4098895"/>
                    <a:ext cx="200883" cy="3902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2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3188775" y="4098895"/>
                    <a:ext cx="267843" cy="3530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3" name="Rectangle 267"/>
                  <p:cNvSpPr>
                    <a:spLocks noChangeArrowheads="1"/>
                  </p:cNvSpPr>
                  <p:nvPr/>
                </p:nvSpPr>
                <p:spPr bwMode="auto">
                  <a:xfrm>
                    <a:off x="4331427" y="4098895"/>
                    <a:ext cx="200883" cy="3902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4" name="Rectangle 308"/>
                  <p:cNvSpPr>
                    <a:spLocks noChangeArrowheads="1"/>
                  </p:cNvSpPr>
                  <p:nvPr/>
                </p:nvSpPr>
                <p:spPr bwMode="auto">
                  <a:xfrm>
                    <a:off x="5398479" y="4098895"/>
                    <a:ext cx="200883" cy="3530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5" name="Rectangle 285"/>
                  <p:cNvSpPr>
                    <a:spLocks noChangeArrowheads="1"/>
                  </p:cNvSpPr>
                  <p:nvPr/>
                </p:nvSpPr>
                <p:spPr bwMode="auto">
                  <a:xfrm>
                    <a:off x="4743992" y="4098895"/>
                    <a:ext cx="196562" cy="3902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6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3605659" y="4098895"/>
                    <a:ext cx="270004" cy="3902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7" name="Rectangle 267"/>
                  <p:cNvSpPr>
                    <a:spLocks noChangeArrowheads="1"/>
                  </p:cNvSpPr>
                  <p:nvPr/>
                </p:nvSpPr>
                <p:spPr bwMode="auto">
                  <a:xfrm>
                    <a:off x="3959903" y="4098895"/>
                    <a:ext cx="200883" cy="3902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1084" name="Rectangle 249"/>
                <p:cNvSpPr>
                  <a:spLocks noChangeArrowheads="1"/>
                </p:cNvSpPr>
                <p:nvPr/>
              </p:nvSpPr>
              <p:spPr bwMode="auto">
                <a:xfrm>
                  <a:off x="2584659" y="4225714"/>
                  <a:ext cx="196562" cy="1826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5" name="Rectangle 258"/>
                <p:cNvSpPr>
                  <a:spLocks noChangeArrowheads="1"/>
                </p:cNvSpPr>
                <p:nvPr/>
              </p:nvSpPr>
              <p:spPr bwMode="auto">
                <a:xfrm>
                  <a:off x="3755392" y="4229927"/>
                  <a:ext cx="386644" cy="19666"/>
                </a:xfrm>
                <a:prstGeom prst="rect">
                  <a:avLst/>
                </a:prstGeom>
                <a:solidFill>
                  <a:srgbClr val="C0C0C0">
                    <a:alpha val="89803"/>
                  </a:srgbClr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6" name="Rectangle 249"/>
                <p:cNvSpPr>
                  <a:spLocks noChangeArrowheads="1"/>
                </p:cNvSpPr>
                <p:nvPr/>
              </p:nvSpPr>
              <p:spPr bwMode="auto">
                <a:xfrm>
                  <a:off x="3213225" y="4217285"/>
                  <a:ext cx="198722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296" name="グループ化 1009"/>
                <p:cNvGrpSpPr>
                  <a:grpSpLocks/>
                </p:cNvGrpSpPr>
                <p:nvPr/>
              </p:nvGrpSpPr>
              <p:grpSpPr bwMode="auto">
                <a:xfrm>
                  <a:off x="2575963" y="4286250"/>
                  <a:ext cx="1978025" cy="23813"/>
                  <a:chOff x="2575963" y="4286250"/>
                  <a:chExt cx="1978025" cy="23813"/>
                </a:xfrm>
              </p:grpSpPr>
              <p:sp>
                <p:nvSpPr>
                  <p:cNvPr id="1088" name="Rectangle 250"/>
                  <p:cNvSpPr>
                    <a:spLocks noChangeArrowheads="1"/>
                  </p:cNvSpPr>
                  <p:nvPr/>
                </p:nvSpPr>
                <p:spPr bwMode="auto">
                  <a:xfrm>
                    <a:off x="2578178" y="4284711"/>
                    <a:ext cx="481686" cy="2528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89" name="Rectangle 255"/>
                  <p:cNvSpPr>
                    <a:spLocks noChangeArrowheads="1"/>
                  </p:cNvSpPr>
                  <p:nvPr/>
                </p:nvSpPr>
                <p:spPr bwMode="auto">
                  <a:xfrm>
                    <a:off x="3424907" y="4284711"/>
                    <a:ext cx="306723" cy="2528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0" name="Rectangle 266"/>
                  <p:cNvSpPr>
                    <a:spLocks noChangeArrowheads="1"/>
                  </p:cNvSpPr>
                  <p:nvPr/>
                </p:nvSpPr>
                <p:spPr bwMode="auto">
                  <a:xfrm>
                    <a:off x="3951953" y="4284711"/>
                    <a:ext cx="602647" cy="2247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</p:grpSp>
          <p:grpSp>
            <p:nvGrpSpPr>
              <p:cNvPr id="3205" name="グループ化 918"/>
              <p:cNvGrpSpPr>
                <a:grpSpLocks/>
              </p:cNvGrpSpPr>
              <p:nvPr/>
            </p:nvGrpSpPr>
            <p:grpSpPr bwMode="auto">
              <a:xfrm>
                <a:off x="2617090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19" name="直線コネクタ 941"/>
                <p:cNvCxnSpPr>
                  <a:cxnSpLocks noChangeShapeType="1"/>
                </p:cNvCxnSpPr>
                <p:nvPr/>
              </p:nvCxnSpPr>
              <p:spPr bwMode="auto">
                <a:xfrm>
                  <a:off x="2538118" y="232462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20" name="直線コネクタ 942"/>
                <p:cNvCxnSpPr>
                  <a:cxnSpLocks noChangeShapeType="1"/>
                </p:cNvCxnSpPr>
                <p:nvPr/>
              </p:nvCxnSpPr>
              <p:spPr bwMode="auto">
                <a:xfrm>
                  <a:off x="2542438" y="2310576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206" name="グループ化 919"/>
              <p:cNvGrpSpPr>
                <a:grpSpLocks/>
              </p:cNvGrpSpPr>
              <p:nvPr/>
            </p:nvGrpSpPr>
            <p:grpSpPr bwMode="auto">
              <a:xfrm>
                <a:off x="3253407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17" name="直線コネクタ 939"/>
                <p:cNvCxnSpPr>
                  <a:cxnSpLocks noChangeShapeType="1"/>
                </p:cNvCxnSpPr>
                <p:nvPr/>
              </p:nvCxnSpPr>
              <p:spPr bwMode="auto">
                <a:xfrm>
                  <a:off x="2539008" y="232462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8" name="直線コネクタ 940"/>
                <p:cNvCxnSpPr>
                  <a:cxnSpLocks noChangeShapeType="1"/>
                </p:cNvCxnSpPr>
                <p:nvPr/>
              </p:nvCxnSpPr>
              <p:spPr bwMode="auto">
                <a:xfrm>
                  <a:off x="2543328" y="2310576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207" name="グループ化 920"/>
              <p:cNvGrpSpPr>
                <a:grpSpLocks/>
              </p:cNvGrpSpPr>
              <p:nvPr/>
            </p:nvGrpSpPr>
            <p:grpSpPr bwMode="auto">
              <a:xfrm>
                <a:off x="4007084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15" name="直線コネクタ 937"/>
                <p:cNvCxnSpPr>
                  <a:cxnSpLocks noChangeShapeType="1"/>
                </p:cNvCxnSpPr>
                <p:nvPr/>
              </p:nvCxnSpPr>
              <p:spPr bwMode="auto">
                <a:xfrm>
                  <a:off x="2541339" y="232462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6" name="直線コネクタ 938"/>
                <p:cNvCxnSpPr>
                  <a:cxnSpLocks noChangeShapeType="1"/>
                </p:cNvCxnSpPr>
                <p:nvPr/>
              </p:nvCxnSpPr>
              <p:spPr bwMode="auto">
                <a:xfrm>
                  <a:off x="2543500" y="2310576"/>
                  <a:ext cx="24408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208" name="グループ化 921"/>
              <p:cNvGrpSpPr>
                <a:grpSpLocks/>
              </p:cNvGrpSpPr>
              <p:nvPr/>
            </p:nvGrpSpPr>
            <p:grpSpPr bwMode="auto">
              <a:xfrm>
                <a:off x="4780321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13" name="直線コネクタ 935"/>
                <p:cNvCxnSpPr>
                  <a:cxnSpLocks noChangeShapeType="1"/>
                </p:cNvCxnSpPr>
                <p:nvPr/>
              </p:nvCxnSpPr>
              <p:spPr bwMode="auto">
                <a:xfrm>
                  <a:off x="2541391" y="232462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4" name="直線コネクタ 936"/>
                <p:cNvCxnSpPr>
                  <a:cxnSpLocks noChangeShapeType="1"/>
                </p:cNvCxnSpPr>
                <p:nvPr/>
              </p:nvCxnSpPr>
              <p:spPr bwMode="auto">
                <a:xfrm>
                  <a:off x="2543551" y="2310576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209" name="グループ化 922"/>
              <p:cNvGrpSpPr>
                <a:grpSpLocks/>
              </p:cNvGrpSpPr>
              <p:nvPr/>
            </p:nvGrpSpPr>
            <p:grpSpPr bwMode="auto">
              <a:xfrm>
                <a:off x="5441088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11" name="直線コネクタ 933"/>
                <p:cNvCxnSpPr>
                  <a:cxnSpLocks noChangeShapeType="1"/>
                </p:cNvCxnSpPr>
                <p:nvPr/>
              </p:nvCxnSpPr>
              <p:spPr bwMode="auto">
                <a:xfrm>
                  <a:off x="2539431" y="2324624"/>
                  <a:ext cx="24408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2" name="直線コネクタ 934"/>
                <p:cNvCxnSpPr>
                  <a:cxnSpLocks noChangeShapeType="1"/>
                </p:cNvCxnSpPr>
                <p:nvPr/>
              </p:nvCxnSpPr>
              <p:spPr bwMode="auto">
                <a:xfrm>
                  <a:off x="2543751" y="2310576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210" name="グループ化 923"/>
              <p:cNvGrpSpPr>
                <a:grpSpLocks/>
              </p:cNvGrpSpPr>
              <p:nvPr/>
            </p:nvGrpSpPr>
            <p:grpSpPr bwMode="auto">
              <a:xfrm>
                <a:off x="4378873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09" name="直線コネクタ 931"/>
                <p:cNvCxnSpPr>
                  <a:cxnSpLocks noChangeShapeType="1"/>
                </p:cNvCxnSpPr>
                <p:nvPr/>
              </p:nvCxnSpPr>
              <p:spPr bwMode="auto">
                <a:xfrm>
                  <a:off x="2541075" y="232462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0" name="直線コネクタ 932"/>
                <p:cNvCxnSpPr>
                  <a:cxnSpLocks noChangeShapeType="1"/>
                </p:cNvCxnSpPr>
                <p:nvPr/>
              </p:nvCxnSpPr>
              <p:spPr bwMode="auto">
                <a:xfrm>
                  <a:off x="2543236" y="2310576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002" name="二等辺三角形 924"/>
              <p:cNvSpPr>
                <a:spLocks noChangeArrowheads="1"/>
              </p:cNvSpPr>
              <p:nvPr/>
            </p:nvSpPr>
            <p:spPr bwMode="auto">
              <a:xfrm>
                <a:off x="2654810" y="5125084"/>
                <a:ext cx="90721" cy="800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3" name="二等辺三角形 925"/>
              <p:cNvSpPr>
                <a:spLocks noChangeArrowheads="1"/>
              </p:cNvSpPr>
              <p:nvPr/>
            </p:nvSpPr>
            <p:spPr bwMode="auto">
              <a:xfrm>
                <a:off x="2762811" y="5125084"/>
                <a:ext cx="92880" cy="800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4" name="二等辺三角形 926"/>
              <p:cNvSpPr>
                <a:spLocks noChangeArrowheads="1"/>
              </p:cNvSpPr>
              <p:nvPr/>
            </p:nvSpPr>
            <p:spPr bwMode="auto">
              <a:xfrm>
                <a:off x="3346018" y="5123680"/>
                <a:ext cx="90721" cy="78663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5" name="二等辺三角形 927"/>
              <p:cNvSpPr>
                <a:spLocks noChangeArrowheads="1"/>
              </p:cNvSpPr>
              <p:nvPr/>
            </p:nvSpPr>
            <p:spPr bwMode="auto">
              <a:xfrm>
                <a:off x="4063146" y="5118061"/>
                <a:ext cx="92880" cy="800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6" name="二等辺三角形 928"/>
              <p:cNvSpPr>
                <a:spLocks noChangeArrowheads="1"/>
              </p:cNvSpPr>
              <p:nvPr/>
            </p:nvSpPr>
            <p:spPr bwMode="auto">
              <a:xfrm>
                <a:off x="4845074" y="5115252"/>
                <a:ext cx="92880" cy="7725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7" name="二等辺三角形 929"/>
              <p:cNvSpPr>
                <a:spLocks noChangeArrowheads="1"/>
              </p:cNvSpPr>
              <p:nvPr/>
            </p:nvSpPr>
            <p:spPr bwMode="auto">
              <a:xfrm>
                <a:off x="5510362" y="5111037"/>
                <a:ext cx="90721" cy="800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8" name="二等辺三角形 930"/>
              <p:cNvSpPr>
                <a:spLocks noChangeArrowheads="1"/>
              </p:cNvSpPr>
              <p:nvPr/>
            </p:nvSpPr>
            <p:spPr bwMode="auto">
              <a:xfrm>
                <a:off x="4454109" y="5113846"/>
                <a:ext cx="95041" cy="78663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3082" name="グループ化 872"/>
            <p:cNvGrpSpPr>
              <a:grpSpLocks/>
            </p:cNvGrpSpPr>
            <p:nvPr/>
          </p:nvGrpSpPr>
          <p:grpSpPr bwMode="auto">
            <a:xfrm>
              <a:off x="4803775" y="2590063"/>
              <a:ext cx="1707723" cy="593178"/>
              <a:chOff x="2381494" y="2309535"/>
              <a:chExt cx="3661240" cy="902816"/>
            </a:xfrm>
          </p:grpSpPr>
          <p:grpSp>
            <p:nvGrpSpPr>
              <p:cNvPr id="3083" name="グループ化 873"/>
              <p:cNvGrpSpPr>
                <a:grpSpLocks/>
              </p:cNvGrpSpPr>
              <p:nvPr/>
            </p:nvGrpSpPr>
            <p:grpSpPr bwMode="auto">
              <a:xfrm>
                <a:off x="2381494" y="2334903"/>
                <a:ext cx="3661240" cy="877448"/>
                <a:chOff x="2396336" y="1105295"/>
                <a:chExt cx="3661360" cy="876662"/>
              </a:xfrm>
            </p:grpSpPr>
            <p:sp>
              <p:nvSpPr>
                <p:cNvPr id="893" name="Rectangle 4"/>
                <p:cNvSpPr>
                  <a:spLocks noChangeArrowheads="1"/>
                </p:cNvSpPr>
                <p:nvPr/>
              </p:nvSpPr>
              <p:spPr bwMode="auto">
                <a:xfrm>
                  <a:off x="2396336" y="1108102"/>
                  <a:ext cx="3661360" cy="585236"/>
                </a:xfrm>
                <a:prstGeom prst="rect">
                  <a:avLst/>
                </a:prstGeom>
                <a:solidFill>
                  <a:srgbClr val="CCFF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894" name="Rectangle 5"/>
                <p:cNvSpPr>
                  <a:spLocks noChangeArrowheads="1"/>
                </p:cNvSpPr>
                <p:nvPr/>
              </p:nvSpPr>
              <p:spPr bwMode="auto">
                <a:xfrm>
                  <a:off x="2396336" y="1585273"/>
                  <a:ext cx="3661360" cy="96837"/>
                </a:xfrm>
                <a:prstGeom prst="rect">
                  <a:avLst/>
                </a:prstGeom>
                <a:solidFill>
                  <a:srgbClr val="00CC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895" name="Rectangle 6"/>
                <p:cNvSpPr>
                  <a:spLocks noChangeArrowheads="1"/>
                </p:cNvSpPr>
                <p:nvPr/>
              </p:nvSpPr>
              <p:spPr bwMode="auto">
                <a:xfrm>
                  <a:off x="2396336" y="1679303"/>
                  <a:ext cx="3661360" cy="284900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896" name="AutoShape 12"/>
                <p:cNvSpPr>
                  <a:spLocks noChangeArrowheads="1"/>
                </p:cNvSpPr>
                <p:nvPr/>
              </p:nvSpPr>
              <p:spPr bwMode="auto">
                <a:xfrm>
                  <a:off x="2620986" y="1679303"/>
                  <a:ext cx="101524" cy="26666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897" name="Rectangle 13"/>
                <p:cNvSpPr>
                  <a:spLocks noChangeArrowheads="1"/>
                </p:cNvSpPr>
                <p:nvPr/>
              </p:nvSpPr>
              <p:spPr bwMode="auto">
                <a:xfrm>
                  <a:off x="2657707" y="1108102"/>
                  <a:ext cx="21601" cy="56839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898" name="Rectangle 10"/>
                <p:cNvSpPr>
                  <a:spLocks noChangeArrowheads="1"/>
                </p:cNvSpPr>
                <p:nvPr/>
              </p:nvSpPr>
              <p:spPr bwMode="auto">
                <a:xfrm>
                  <a:off x="2575623" y="1409842"/>
                  <a:ext cx="198729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899" name="Rectangle 20"/>
                <p:cNvSpPr>
                  <a:spLocks noChangeArrowheads="1"/>
                </p:cNvSpPr>
                <p:nvPr/>
              </p:nvSpPr>
              <p:spPr bwMode="auto">
                <a:xfrm>
                  <a:off x="3651350" y="1259674"/>
                  <a:ext cx="17281" cy="41682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0" name="Rectangle 21"/>
                <p:cNvSpPr>
                  <a:spLocks noChangeArrowheads="1"/>
                </p:cNvSpPr>
                <p:nvPr/>
              </p:nvSpPr>
              <p:spPr bwMode="auto">
                <a:xfrm>
                  <a:off x="3370538" y="1488435"/>
                  <a:ext cx="15121" cy="19086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1" name="Rectangle 16"/>
                <p:cNvSpPr>
                  <a:spLocks noChangeArrowheads="1"/>
                </p:cNvSpPr>
                <p:nvPr/>
              </p:nvSpPr>
              <p:spPr bwMode="auto">
                <a:xfrm>
                  <a:off x="3593029" y="1409842"/>
                  <a:ext cx="138246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2" name="Rectangle 58"/>
                <p:cNvSpPr>
                  <a:spLocks noChangeArrowheads="1"/>
                </p:cNvSpPr>
                <p:nvPr/>
              </p:nvSpPr>
              <p:spPr bwMode="auto">
                <a:xfrm>
                  <a:off x="4424664" y="1491242"/>
                  <a:ext cx="19442" cy="19086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3" name="AutoShape 59"/>
                <p:cNvSpPr>
                  <a:spLocks noChangeArrowheads="1"/>
                </p:cNvSpPr>
                <p:nvPr/>
              </p:nvSpPr>
              <p:spPr bwMode="auto">
                <a:xfrm>
                  <a:off x="4379303" y="1675093"/>
                  <a:ext cx="99364" cy="28069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04" name="Rectangle 60"/>
                <p:cNvSpPr>
                  <a:spLocks noChangeArrowheads="1"/>
                </p:cNvSpPr>
                <p:nvPr/>
              </p:nvSpPr>
              <p:spPr bwMode="auto">
                <a:xfrm>
                  <a:off x="4066089" y="1332653"/>
                  <a:ext cx="17281" cy="7859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5" name="Rectangle 61"/>
                <p:cNvSpPr>
                  <a:spLocks noChangeArrowheads="1"/>
                </p:cNvSpPr>
                <p:nvPr/>
              </p:nvSpPr>
              <p:spPr bwMode="auto">
                <a:xfrm>
                  <a:off x="4431145" y="1108102"/>
                  <a:ext cx="19440" cy="31296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6" name="AutoShape 62"/>
                <p:cNvSpPr>
                  <a:spLocks noChangeArrowheads="1"/>
                </p:cNvSpPr>
                <p:nvPr/>
              </p:nvSpPr>
              <p:spPr bwMode="auto">
                <a:xfrm>
                  <a:off x="3325177" y="1676496"/>
                  <a:ext cx="99364" cy="29473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07" name="AutoShape 63"/>
                <p:cNvSpPr>
                  <a:spLocks noChangeArrowheads="1"/>
                </p:cNvSpPr>
                <p:nvPr/>
              </p:nvSpPr>
              <p:spPr bwMode="auto">
                <a:xfrm>
                  <a:off x="3603828" y="1676496"/>
                  <a:ext cx="101525" cy="29473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08" name="Rectangle 24"/>
                <p:cNvSpPr>
                  <a:spLocks noChangeArrowheads="1"/>
                </p:cNvSpPr>
                <p:nvPr/>
              </p:nvSpPr>
              <p:spPr bwMode="auto">
                <a:xfrm>
                  <a:off x="3951604" y="1409842"/>
                  <a:ext cx="602666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9" name="Rectangle 64"/>
                <p:cNvSpPr>
                  <a:spLocks noChangeArrowheads="1"/>
                </p:cNvSpPr>
                <p:nvPr/>
              </p:nvSpPr>
              <p:spPr bwMode="auto">
                <a:xfrm>
                  <a:off x="4703317" y="1551590"/>
                  <a:ext cx="99364" cy="2947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10" name="Arc 65"/>
                <p:cNvSpPr>
                  <a:spLocks/>
                </p:cNvSpPr>
                <p:nvPr/>
              </p:nvSpPr>
              <p:spPr bwMode="auto">
                <a:xfrm flipV="1">
                  <a:off x="4703317" y="1551590"/>
                  <a:ext cx="36721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11" name="Arc 66"/>
                <p:cNvSpPr>
                  <a:spLocks/>
                </p:cNvSpPr>
                <p:nvPr/>
              </p:nvSpPr>
              <p:spPr bwMode="auto">
                <a:xfrm flipH="1" flipV="1">
                  <a:off x="4763800" y="1551590"/>
                  <a:ext cx="3456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12" name="Rectangle 73"/>
                <p:cNvSpPr>
                  <a:spLocks noChangeArrowheads="1"/>
                </p:cNvSpPr>
                <p:nvPr/>
              </p:nvSpPr>
              <p:spPr bwMode="auto">
                <a:xfrm>
                  <a:off x="4923647" y="1551590"/>
                  <a:ext cx="99364" cy="30876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13" name="Arc 74"/>
                <p:cNvSpPr>
                  <a:spLocks/>
                </p:cNvSpPr>
                <p:nvPr/>
              </p:nvSpPr>
              <p:spPr bwMode="auto">
                <a:xfrm flipV="1">
                  <a:off x="4923647" y="1551590"/>
                  <a:ext cx="38882" cy="1684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14" name="Arc 75"/>
                <p:cNvSpPr>
                  <a:spLocks/>
                </p:cNvSpPr>
                <p:nvPr/>
              </p:nvSpPr>
              <p:spPr bwMode="auto">
                <a:xfrm flipH="1" flipV="1">
                  <a:off x="4986289" y="1551590"/>
                  <a:ext cx="36722" cy="1684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124" name="Group 76"/>
                <p:cNvGrpSpPr>
                  <a:grpSpLocks/>
                </p:cNvGrpSpPr>
                <p:nvPr/>
              </p:nvGrpSpPr>
              <p:grpSpPr bwMode="auto">
                <a:xfrm>
                  <a:off x="5140812" y="1553799"/>
                  <a:ext cx="99779" cy="30180"/>
                  <a:chOff x="2132" y="1457"/>
                  <a:chExt cx="113" cy="45"/>
                </a:xfrm>
              </p:grpSpPr>
              <p:sp>
                <p:nvSpPr>
                  <p:cNvPr id="992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6"/>
                    <a:ext cx="115" cy="46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93" name="Arc 78"/>
                  <p:cNvSpPr>
                    <a:spLocks/>
                  </p:cNvSpPr>
                  <p:nvPr/>
                </p:nvSpPr>
                <p:spPr bwMode="auto">
                  <a:xfrm flipV="1">
                    <a:off x="2131" y="1456"/>
                    <a:ext cx="42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994" name="Arc 79"/>
                  <p:cNvSpPr>
                    <a:spLocks/>
                  </p:cNvSpPr>
                  <p:nvPr/>
                </p:nvSpPr>
                <p:spPr bwMode="auto">
                  <a:xfrm flipH="1" flipV="1">
                    <a:off x="2199" y="1456"/>
                    <a:ext cx="42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916" name="Rectangle 100"/>
                <p:cNvSpPr>
                  <a:spLocks noChangeArrowheads="1"/>
                </p:cNvSpPr>
                <p:nvPr/>
              </p:nvSpPr>
              <p:spPr bwMode="auto">
                <a:xfrm>
                  <a:off x="4843723" y="1109505"/>
                  <a:ext cx="19442" cy="37752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17" name="Rectangle 101"/>
                <p:cNvSpPr>
                  <a:spLocks noChangeArrowheads="1"/>
                </p:cNvSpPr>
                <p:nvPr/>
              </p:nvSpPr>
              <p:spPr bwMode="auto">
                <a:xfrm>
                  <a:off x="4852363" y="1474400"/>
                  <a:ext cx="17281" cy="19086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18" name="Rectangle 102"/>
                <p:cNvSpPr>
                  <a:spLocks noChangeArrowheads="1"/>
                </p:cNvSpPr>
                <p:nvPr/>
              </p:nvSpPr>
              <p:spPr bwMode="auto">
                <a:xfrm>
                  <a:off x="5081333" y="1470190"/>
                  <a:ext cx="17281" cy="20911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19" name="AutoShape 103"/>
                <p:cNvSpPr>
                  <a:spLocks noChangeArrowheads="1"/>
                </p:cNvSpPr>
                <p:nvPr/>
              </p:nvSpPr>
              <p:spPr bwMode="auto">
                <a:xfrm>
                  <a:off x="4804841" y="1676496"/>
                  <a:ext cx="99364" cy="29473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20" name="AutoShape 104"/>
                <p:cNvSpPr>
                  <a:spLocks noChangeArrowheads="1"/>
                </p:cNvSpPr>
                <p:nvPr/>
              </p:nvSpPr>
              <p:spPr bwMode="auto">
                <a:xfrm>
                  <a:off x="5040292" y="1676496"/>
                  <a:ext cx="99364" cy="29473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21" name="Rectangle 45"/>
                <p:cNvSpPr>
                  <a:spLocks noChangeArrowheads="1"/>
                </p:cNvSpPr>
                <p:nvPr/>
              </p:nvSpPr>
              <p:spPr bwMode="auto">
                <a:xfrm>
                  <a:off x="4815642" y="1409842"/>
                  <a:ext cx="131765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2" name="Rectangle 46"/>
                <p:cNvSpPr>
                  <a:spLocks noChangeArrowheads="1"/>
                </p:cNvSpPr>
                <p:nvPr/>
              </p:nvSpPr>
              <p:spPr bwMode="auto">
                <a:xfrm>
                  <a:off x="4811322" y="1409842"/>
                  <a:ext cx="200888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3" name="Rectangle 105"/>
                <p:cNvSpPr>
                  <a:spLocks noChangeArrowheads="1"/>
                </p:cNvSpPr>
                <p:nvPr/>
              </p:nvSpPr>
              <p:spPr bwMode="auto">
                <a:xfrm>
                  <a:off x="4923647" y="1537556"/>
                  <a:ext cx="99364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4" name="Rectangle 106"/>
                <p:cNvSpPr>
                  <a:spLocks noChangeArrowheads="1"/>
                </p:cNvSpPr>
                <p:nvPr/>
              </p:nvSpPr>
              <p:spPr bwMode="auto">
                <a:xfrm>
                  <a:off x="5139657" y="1537556"/>
                  <a:ext cx="97204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5" name="Rectangle 107"/>
                <p:cNvSpPr>
                  <a:spLocks noChangeArrowheads="1"/>
                </p:cNvSpPr>
                <p:nvPr/>
              </p:nvSpPr>
              <p:spPr bwMode="auto">
                <a:xfrm>
                  <a:off x="4698997" y="1534749"/>
                  <a:ext cx="99364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6" name="Rectangle 110"/>
                <p:cNvSpPr>
                  <a:spLocks noChangeArrowheads="1"/>
                </p:cNvSpPr>
                <p:nvPr/>
              </p:nvSpPr>
              <p:spPr bwMode="auto">
                <a:xfrm>
                  <a:off x="5331904" y="1551590"/>
                  <a:ext cx="99364" cy="2947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7" name="Arc 111"/>
                <p:cNvSpPr>
                  <a:spLocks/>
                </p:cNvSpPr>
                <p:nvPr/>
              </p:nvSpPr>
              <p:spPr bwMode="auto">
                <a:xfrm flipV="1">
                  <a:off x="5331904" y="1551590"/>
                  <a:ext cx="3456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28" name="Arc 112"/>
                <p:cNvSpPr>
                  <a:spLocks/>
                </p:cNvSpPr>
                <p:nvPr/>
              </p:nvSpPr>
              <p:spPr bwMode="auto">
                <a:xfrm flipH="1" flipV="1">
                  <a:off x="5394548" y="1551590"/>
                  <a:ext cx="3456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29" name="Rectangle 113"/>
                <p:cNvSpPr>
                  <a:spLocks noChangeArrowheads="1"/>
                </p:cNvSpPr>
                <p:nvPr/>
              </p:nvSpPr>
              <p:spPr bwMode="auto">
                <a:xfrm>
                  <a:off x="5554395" y="1551590"/>
                  <a:ext cx="99364" cy="2947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30" name="Arc 114"/>
                <p:cNvSpPr>
                  <a:spLocks/>
                </p:cNvSpPr>
                <p:nvPr/>
              </p:nvSpPr>
              <p:spPr bwMode="auto">
                <a:xfrm flipV="1">
                  <a:off x="5554395" y="1551590"/>
                  <a:ext cx="3456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31" name="Arc 115"/>
                <p:cNvSpPr>
                  <a:spLocks/>
                </p:cNvSpPr>
                <p:nvPr/>
              </p:nvSpPr>
              <p:spPr bwMode="auto">
                <a:xfrm flipH="1" flipV="1">
                  <a:off x="5614877" y="1551590"/>
                  <a:ext cx="3456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141" name="Group 116"/>
                <p:cNvGrpSpPr>
                  <a:grpSpLocks/>
                </p:cNvGrpSpPr>
                <p:nvPr/>
              </p:nvGrpSpPr>
              <p:grpSpPr bwMode="auto">
                <a:xfrm>
                  <a:off x="5768834" y="1552961"/>
                  <a:ext cx="99779" cy="30180"/>
                  <a:chOff x="2132" y="1457"/>
                  <a:chExt cx="113" cy="45"/>
                </a:xfrm>
              </p:grpSpPr>
              <p:sp>
                <p:nvSpPr>
                  <p:cNvPr id="989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5"/>
                    <a:ext cx="113" cy="46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90" name="Arc 118"/>
                  <p:cNvSpPr>
                    <a:spLocks/>
                  </p:cNvSpPr>
                  <p:nvPr/>
                </p:nvSpPr>
                <p:spPr bwMode="auto">
                  <a:xfrm flipV="1">
                    <a:off x="2131" y="1455"/>
                    <a:ext cx="44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991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2200" y="1455"/>
                    <a:ext cx="39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933" name="Rectangle 120"/>
                <p:cNvSpPr>
                  <a:spLocks noChangeArrowheads="1"/>
                </p:cNvSpPr>
                <p:nvPr/>
              </p:nvSpPr>
              <p:spPr bwMode="auto">
                <a:xfrm>
                  <a:off x="5496072" y="1109505"/>
                  <a:ext cx="17281" cy="36068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34" name="Rectangle 121"/>
                <p:cNvSpPr>
                  <a:spLocks noChangeArrowheads="1"/>
                </p:cNvSpPr>
                <p:nvPr/>
              </p:nvSpPr>
              <p:spPr bwMode="auto">
                <a:xfrm>
                  <a:off x="5467991" y="1487032"/>
                  <a:ext cx="17281" cy="18946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35" name="Rectangle 122"/>
                <p:cNvSpPr>
                  <a:spLocks noChangeArrowheads="1"/>
                </p:cNvSpPr>
                <p:nvPr/>
              </p:nvSpPr>
              <p:spPr bwMode="auto">
                <a:xfrm>
                  <a:off x="5696961" y="1481418"/>
                  <a:ext cx="17281" cy="21051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36" name="AutoShape 123"/>
                <p:cNvSpPr>
                  <a:spLocks noChangeArrowheads="1"/>
                </p:cNvSpPr>
                <p:nvPr/>
              </p:nvSpPr>
              <p:spPr bwMode="auto">
                <a:xfrm>
                  <a:off x="5431269" y="1675093"/>
                  <a:ext cx="101525" cy="28069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37" name="AutoShape 124"/>
                <p:cNvSpPr>
                  <a:spLocks noChangeArrowheads="1"/>
                </p:cNvSpPr>
                <p:nvPr/>
              </p:nvSpPr>
              <p:spPr bwMode="auto">
                <a:xfrm>
                  <a:off x="5668879" y="1676496"/>
                  <a:ext cx="99364" cy="29473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38" name="Rectangle 126"/>
                <p:cNvSpPr>
                  <a:spLocks noChangeArrowheads="1"/>
                </p:cNvSpPr>
                <p:nvPr/>
              </p:nvSpPr>
              <p:spPr bwMode="auto">
                <a:xfrm>
                  <a:off x="5442070" y="1409842"/>
                  <a:ext cx="136085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39" name="Rectangle 127"/>
                <p:cNvSpPr>
                  <a:spLocks noChangeArrowheads="1"/>
                </p:cNvSpPr>
                <p:nvPr/>
              </p:nvSpPr>
              <p:spPr bwMode="auto">
                <a:xfrm>
                  <a:off x="5442070" y="1409842"/>
                  <a:ext cx="200888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0" name="Rectangle 129"/>
                <p:cNvSpPr>
                  <a:spLocks noChangeArrowheads="1"/>
                </p:cNvSpPr>
                <p:nvPr/>
              </p:nvSpPr>
              <p:spPr bwMode="auto">
                <a:xfrm>
                  <a:off x="5550075" y="1537556"/>
                  <a:ext cx="103685" cy="7017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1" name="Rectangle 130"/>
                <p:cNvSpPr>
                  <a:spLocks noChangeArrowheads="1"/>
                </p:cNvSpPr>
                <p:nvPr/>
              </p:nvSpPr>
              <p:spPr bwMode="auto">
                <a:xfrm>
                  <a:off x="5766084" y="1537556"/>
                  <a:ext cx="101524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2" name="Rectangle 131"/>
                <p:cNvSpPr>
                  <a:spLocks noChangeArrowheads="1"/>
                </p:cNvSpPr>
                <p:nvPr/>
              </p:nvSpPr>
              <p:spPr bwMode="auto">
                <a:xfrm>
                  <a:off x="5325425" y="1534749"/>
                  <a:ext cx="103685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3" name="Rectangle 132"/>
                <p:cNvSpPr>
                  <a:spLocks noChangeArrowheads="1"/>
                </p:cNvSpPr>
                <p:nvPr/>
              </p:nvSpPr>
              <p:spPr bwMode="auto">
                <a:xfrm>
                  <a:off x="4951728" y="1494048"/>
                  <a:ext cx="17281" cy="4771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4" name="Rectangle 133"/>
                <p:cNvSpPr>
                  <a:spLocks noChangeArrowheads="1"/>
                </p:cNvSpPr>
                <p:nvPr/>
              </p:nvSpPr>
              <p:spPr bwMode="auto">
                <a:xfrm>
                  <a:off x="5588956" y="1494048"/>
                  <a:ext cx="15120" cy="4771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5" name="Rectangle 134"/>
                <p:cNvSpPr>
                  <a:spLocks noChangeArrowheads="1"/>
                </p:cNvSpPr>
                <p:nvPr/>
              </p:nvSpPr>
              <p:spPr bwMode="auto">
                <a:xfrm>
                  <a:off x="4532669" y="1554397"/>
                  <a:ext cx="103685" cy="28069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6" name="Arc 135"/>
                <p:cNvSpPr>
                  <a:spLocks/>
                </p:cNvSpPr>
                <p:nvPr/>
              </p:nvSpPr>
              <p:spPr bwMode="auto">
                <a:xfrm flipV="1">
                  <a:off x="4532669" y="1554397"/>
                  <a:ext cx="3888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47" name="Arc 136"/>
                <p:cNvSpPr>
                  <a:spLocks/>
                </p:cNvSpPr>
                <p:nvPr/>
              </p:nvSpPr>
              <p:spPr bwMode="auto">
                <a:xfrm flipH="1" flipV="1">
                  <a:off x="4595313" y="1554397"/>
                  <a:ext cx="36721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48" name="Rectangle 137"/>
                <p:cNvSpPr>
                  <a:spLocks noChangeArrowheads="1"/>
                </p:cNvSpPr>
                <p:nvPr/>
              </p:nvSpPr>
              <p:spPr bwMode="auto">
                <a:xfrm>
                  <a:off x="4530510" y="1537556"/>
                  <a:ext cx="97204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9" name="Rectangle 138"/>
                <p:cNvSpPr>
                  <a:spLocks noChangeArrowheads="1"/>
                </p:cNvSpPr>
                <p:nvPr/>
              </p:nvSpPr>
              <p:spPr bwMode="auto">
                <a:xfrm>
                  <a:off x="4234576" y="1554397"/>
                  <a:ext cx="97205" cy="30876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50" name="Arc 139"/>
                <p:cNvSpPr>
                  <a:spLocks/>
                </p:cNvSpPr>
                <p:nvPr/>
              </p:nvSpPr>
              <p:spPr bwMode="auto">
                <a:xfrm flipV="1">
                  <a:off x="4234576" y="1554397"/>
                  <a:ext cx="36722" cy="1684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51" name="Arc 140"/>
                <p:cNvSpPr>
                  <a:spLocks/>
                </p:cNvSpPr>
                <p:nvPr/>
              </p:nvSpPr>
              <p:spPr bwMode="auto">
                <a:xfrm flipH="1" flipV="1">
                  <a:off x="4295059" y="1554397"/>
                  <a:ext cx="34562" cy="1684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52" name="Rectangle 141"/>
                <p:cNvSpPr>
                  <a:spLocks noChangeArrowheads="1"/>
                </p:cNvSpPr>
                <p:nvPr/>
              </p:nvSpPr>
              <p:spPr bwMode="auto">
                <a:xfrm>
                  <a:off x="4230256" y="1538959"/>
                  <a:ext cx="99364" cy="982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53" name="Rectangle 142"/>
                <p:cNvSpPr>
                  <a:spLocks noChangeArrowheads="1"/>
                </p:cNvSpPr>
                <p:nvPr/>
              </p:nvSpPr>
              <p:spPr bwMode="auto">
                <a:xfrm>
                  <a:off x="4057448" y="1555800"/>
                  <a:ext cx="97205" cy="32280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54" name="Arc 143"/>
                <p:cNvSpPr>
                  <a:spLocks/>
                </p:cNvSpPr>
                <p:nvPr/>
              </p:nvSpPr>
              <p:spPr bwMode="auto">
                <a:xfrm flipV="1">
                  <a:off x="4057448" y="1555800"/>
                  <a:ext cx="36722" cy="15438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55" name="Arc 144"/>
                <p:cNvSpPr>
                  <a:spLocks/>
                </p:cNvSpPr>
                <p:nvPr/>
              </p:nvSpPr>
              <p:spPr bwMode="auto">
                <a:xfrm flipH="1" flipV="1">
                  <a:off x="4117931" y="1555800"/>
                  <a:ext cx="34562" cy="15438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56" name="Rectangle 145"/>
                <p:cNvSpPr>
                  <a:spLocks noChangeArrowheads="1"/>
                </p:cNvSpPr>
                <p:nvPr/>
              </p:nvSpPr>
              <p:spPr bwMode="auto">
                <a:xfrm>
                  <a:off x="4050969" y="1538959"/>
                  <a:ext cx="101524" cy="982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57" name="Text Box 2024"/>
                <p:cNvSpPr txBox="1">
                  <a:spLocks noChangeArrowheads="1"/>
                </p:cNvSpPr>
                <p:nvPr/>
              </p:nvSpPr>
              <p:spPr bwMode="auto">
                <a:xfrm>
                  <a:off x="2780832" y="1710179"/>
                  <a:ext cx="1227639" cy="2717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r>
                    <a:rPr lang="en-US" altLang="ja-JP" sz="902" b="0" dirty="0"/>
                    <a:t>High R-Si</a:t>
                  </a:r>
                </a:p>
              </p:txBody>
            </p:sp>
            <p:grpSp>
              <p:nvGrpSpPr>
                <p:cNvPr id="3167" name="グループ化 4"/>
                <p:cNvGrpSpPr>
                  <a:grpSpLocks/>
                </p:cNvGrpSpPr>
                <p:nvPr/>
              </p:nvGrpSpPr>
              <p:grpSpPr bwMode="auto">
                <a:xfrm>
                  <a:off x="2577368" y="1327647"/>
                  <a:ext cx="3055003" cy="19281"/>
                  <a:chOff x="2577368" y="1314947"/>
                  <a:chExt cx="3055003" cy="19281"/>
                </a:xfrm>
              </p:grpSpPr>
              <p:sp>
                <p:nvSpPr>
                  <p:cNvPr id="98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77784" y="1314339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4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588709" y="1314339"/>
                    <a:ext cx="151207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1605" y="1314339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6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3141" y="1314339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3241" y="1314339"/>
                    <a:ext cx="198729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269" y="1314339"/>
                    <a:ext cx="200890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959" name="Rectangle 60"/>
                <p:cNvSpPr>
                  <a:spLocks noChangeArrowheads="1"/>
                </p:cNvSpPr>
                <p:nvPr/>
              </p:nvSpPr>
              <p:spPr bwMode="auto">
                <a:xfrm>
                  <a:off x="3331656" y="1112312"/>
                  <a:ext cx="17281" cy="15157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169" name="グループ化 2"/>
                <p:cNvGrpSpPr>
                  <a:grpSpLocks/>
                </p:cNvGrpSpPr>
                <p:nvPr/>
              </p:nvGrpSpPr>
              <p:grpSpPr bwMode="auto">
                <a:xfrm>
                  <a:off x="2579105" y="1255313"/>
                  <a:ext cx="3050091" cy="19281"/>
                  <a:chOff x="2582280" y="1242613"/>
                  <a:chExt cx="3050091" cy="19281"/>
                </a:xfrm>
              </p:grpSpPr>
              <p:sp>
                <p:nvSpPr>
                  <p:cNvPr id="976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83118" y="1242763"/>
                    <a:ext cx="200890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0124" y="1242763"/>
                    <a:ext cx="200890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4256" y="1242763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32795" y="1242763"/>
                    <a:ext cx="196569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0459" y="1242763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540041" y="1242763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213866" y="1242763"/>
                    <a:ext cx="200890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grpSp>
              <p:nvGrpSpPr>
                <p:cNvPr id="3170" name="グループ化 1"/>
                <p:cNvGrpSpPr>
                  <a:grpSpLocks/>
                </p:cNvGrpSpPr>
                <p:nvPr/>
              </p:nvGrpSpPr>
              <p:grpSpPr bwMode="auto">
                <a:xfrm>
                  <a:off x="2572068" y="1170359"/>
                  <a:ext cx="3060303" cy="28800"/>
                  <a:chOff x="2572068" y="1170359"/>
                  <a:chExt cx="3060303" cy="28800"/>
                </a:xfrm>
              </p:grpSpPr>
              <p:sp>
                <p:nvSpPr>
                  <p:cNvPr id="97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269" y="1167046"/>
                    <a:ext cx="200890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1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208532" y="1167046"/>
                    <a:ext cx="535704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8084" y="1167046"/>
                    <a:ext cx="200890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9621" y="1167046"/>
                    <a:ext cx="200890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1081" y="1167046"/>
                    <a:ext cx="200888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5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69144" y="1167046"/>
                    <a:ext cx="200888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962" name="Rectangle 60"/>
                <p:cNvSpPr>
                  <a:spLocks noChangeArrowheads="1"/>
                </p:cNvSpPr>
                <p:nvPr/>
              </p:nvSpPr>
              <p:spPr bwMode="auto">
                <a:xfrm>
                  <a:off x="4070409" y="1105295"/>
                  <a:ext cx="19442" cy="14455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172" name="グループ化 5"/>
                <p:cNvGrpSpPr>
                  <a:grpSpLocks/>
                </p:cNvGrpSpPr>
                <p:nvPr/>
              </p:nvGrpSpPr>
              <p:grpSpPr bwMode="auto">
                <a:xfrm>
                  <a:off x="2570031" y="1478413"/>
                  <a:ext cx="3198803" cy="19281"/>
                  <a:chOff x="2570031" y="1491113"/>
                  <a:chExt cx="3198803" cy="19281"/>
                </a:xfrm>
              </p:grpSpPr>
              <p:sp>
                <p:nvSpPr>
                  <p:cNvPr id="964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569144" y="1489907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65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3590868" y="1489907"/>
                    <a:ext cx="131766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66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3256054" y="1489907"/>
                    <a:ext cx="265691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6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320980" y="1489907"/>
                    <a:ext cx="200889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68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4809161" y="1489907"/>
                    <a:ext cx="330495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69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5435589" y="1489907"/>
                    <a:ext cx="332655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</p:grpSp>
          <p:grpSp>
            <p:nvGrpSpPr>
              <p:cNvPr id="3084" name="グループ化 1035"/>
              <p:cNvGrpSpPr>
                <a:grpSpLocks/>
              </p:cNvGrpSpPr>
              <p:nvPr/>
            </p:nvGrpSpPr>
            <p:grpSpPr bwMode="auto">
              <a:xfrm>
                <a:off x="2539279" y="230953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91" name="直線コネクタ 1051"/>
                <p:cNvCxnSpPr>
                  <a:cxnSpLocks noChangeShapeType="1"/>
                </p:cNvCxnSpPr>
                <p:nvPr/>
              </p:nvCxnSpPr>
              <p:spPr bwMode="auto">
                <a:xfrm>
                  <a:off x="2537016" y="2322259"/>
                  <a:ext cx="24408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92" name="直線コネクタ 1052"/>
                <p:cNvCxnSpPr>
                  <a:cxnSpLocks noChangeShapeType="1"/>
                </p:cNvCxnSpPr>
                <p:nvPr/>
              </p:nvCxnSpPr>
              <p:spPr bwMode="auto">
                <a:xfrm>
                  <a:off x="2541336" y="2308212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085" name="グループ化 1036"/>
              <p:cNvGrpSpPr>
                <a:grpSpLocks/>
              </p:cNvGrpSpPr>
              <p:nvPr/>
            </p:nvGrpSpPr>
            <p:grpSpPr bwMode="auto">
              <a:xfrm>
                <a:off x="3210527" y="231214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89" name="直線コネクタ 1049"/>
                <p:cNvCxnSpPr>
                  <a:cxnSpLocks noChangeShapeType="1"/>
                </p:cNvCxnSpPr>
                <p:nvPr/>
              </p:nvCxnSpPr>
              <p:spPr bwMode="auto">
                <a:xfrm>
                  <a:off x="2541855" y="2322458"/>
                  <a:ext cx="239764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90" name="直線コネクタ 1050"/>
                <p:cNvCxnSpPr>
                  <a:cxnSpLocks noChangeShapeType="1"/>
                </p:cNvCxnSpPr>
                <p:nvPr/>
              </p:nvCxnSpPr>
              <p:spPr bwMode="auto">
                <a:xfrm>
                  <a:off x="2544015" y="2308411"/>
                  <a:ext cx="23976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086" name="グループ化 1037"/>
              <p:cNvGrpSpPr>
                <a:grpSpLocks/>
              </p:cNvGrpSpPr>
              <p:nvPr/>
            </p:nvGrpSpPr>
            <p:grpSpPr bwMode="auto">
              <a:xfrm>
                <a:off x="3938174" y="231406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87" name="直線コネクタ 1047"/>
                <p:cNvCxnSpPr>
                  <a:cxnSpLocks noChangeShapeType="1"/>
                </p:cNvCxnSpPr>
                <p:nvPr/>
              </p:nvCxnSpPr>
              <p:spPr bwMode="auto">
                <a:xfrm>
                  <a:off x="2535656" y="2323349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88" name="直線コネクタ 1048"/>
                <p:cNvCxnSpPr>
                  <a:cxnSpLocks noChangeShapeType="1"/>
                </p:cNvCxnSpPr>
                <p:nvPr/>
              </p:nvCxnSpPr>
              <p:spPr bwMode="auto">
                <a:xfrm>
                  <a:off x="2539976" y="2307898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087" name="グループ化 1038"/>
              <p:cNvGrpSpPr>
                <a:grpSpLocks/>
              </p:cNvGrpSpPr>
              <p:nvPr/>
            </p:nvGrpSpPr>
            <p:grpSpPr bwMode="auto">
              <a:xfrm>
                <a:off x="4300504" y="2312073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85" name="直線コネクタ 1045"/>
                <p:cNvCxnSpPr>
                  <a:cxnSpLocks noChangeShapeType="1"/>
                </p:cNvCxnSpPr>
                <p:nvPr/>
              </p:nvCxnSpPr>
              <p:spPr bwMode="auto">
                <a:xfrm>
                  <a:off x="2538370" y="2322531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86" name="直線コネクタ 1046"/>
                <p:cNvCxnSpPr>
                  <a:cxnSpLocks noChangeShapeType="1"/>
                </p:cNvCxnSpPr>
                <p:nvPr/>
              </p:nvCxnSpPr>
              <p:spPr bwMode="auto">
                <a:xfrm>
                  <a:off x="2542690" y="230848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088" name="グループ化 1039"/>
              <p:cNvGrpSpPr>
                <a:grpSpLocks/>
              </p:cNvGrpSpPr>
              <p:nvPr/>
            </p:nvGrpSpPr>
            <p:grpSpPr bwMode="auto">
              <a:xfrm>
                <a:off x="4710546" y="2310082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83" name="直線コネクタ 1043"/>
                <p:cNvCxnSpPr>
                  <a:cxnSpLocks noChangeShapeType="1"/>
                </p:cNvCxnSpPr>
                <p:nvPr/>
              </p:nvCxnSpPr>
              <p:spPr bwMode="auto">
                <a:xfrm>
                  <a:off x="2538733" y="2324522"/>
                  <a:ext cx="24408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84" name="直線コネクタ 1044"/>
                <p:cNvCxnSpPr>
                  <a:cxnSpLocks noChangeShapeType="1"/>
                </p:cNvCxnSpPr>
                <p:nvPr/>
              </p:nvCxnSpPr>
              <p:spPr bwMode="auto">
                <a:xfrm>
                  <a:off x="2540893" y="2307665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089" name="グループ化 1040"/>
              <p:cNvGrpSpPr>
                <a:grpSpLocks/>
              </p:cNvGrpSpPr>
              <p:nvPr/>
            </p:nvGrpSpPr>
            <p:grpSpPr bwMode="auto">
              <a:xfrm>
                <a:off x="5339998" y="232040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81" name="直線コネクタ 1041"/>
                <p:cNvCxnSpPr>
                  <a:cxnSpLocks noChangeShapeType="1"/>
                </p:cNvCxnSpPr>
                <p:nvPr/>
              </p:nvCxnSpPr>
              <p:spPr bwMode="auto">
                <a:xfrm>
                  <a:off x="2537848" y="2324033"/>
                  <a:ext cx="244084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82" name="直線コネクタ 1042"/>
                <p:cNvCxnSpPr>
                  <a:cxnSpLocks noChangeShapeType="1"/>
                </p:cNvCxnSpPr>
                <p:nvPr/>
              </p:nvCxnSpPr>
              <p:spPr bwMode="auto">
                <a:xfrm>
                  <a:off x="2540008" y="2309986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</p:grpSp>
      </p:grpSp>
      <p:sp>
        <p:nvSpPr>
          <p:cNvPr id="3077" name="テキスト ボックス 1110"/>
          <p:cNvSpPr txBox="1">
            <a:spLocks noChangeArrowheads="1"/>
          </p:cNvSpPr>
          <p:nvPr/>
        </p:nvSpPr>
        <p:spPr bwMode="auto">
          <a:xfrm>
            <a:off x="1359253" y="1237668"/>
            <a:ext cx="204713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 dirty="0"/>
              <a:t>Lower &amp; Upper Chip alignment</a:t>
            </a:r>
            <a:endParaRPr lang="ja-JP" altLang="en-US" sz="2100"/>
          </a:p>
        </p:txBody>
      </p:sp>
      <p:sp>
        <p:nvSpPr>
          <p:cNvPr id="3078" name="テキスト ボックス 1111"/>
          <p:cNvSpPr txBox="1">
            <a:spLocks noChangeArrowheads="1"/>
          </p:cNvSpPr>
          <p:nvPr/>
        </p:nvSpPr>
        <p:spPr bwMode="auto">
          <a:xfrm>
            <a:off x="1419143" y="2815697"/>
            <a:ext cx="2305844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 dirty="0"/>
              <a:t>Press and heat for Bonding </a:t>
            </a:r>
          </a:p>
          <a:p>
            <a:endParaRPr lang="en-US" altLang="ja-JP" sz="2100" dirty="0"/>
          </a:p>
          <a:p>
            <a:r>
              <a:rPr lang="en-US" altLang="ja-JP" sz="2100" dirty="0"/>
              <a:t>Adhesion Glue injection</a:t>
            </a:r>
            <a:endParaRPr lang="ja-JP" altLang="en-US" sz="21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2FD1C6-35F4-D14D-960A-6121F11380B1}"/>
              </a:ext>
            </a:extLst>
          </p:cNvPr>
          <p:cNvSpPr txBox="1"/>
          <p:nvPr/>
        </p:nvSpPr>
        <p:spPr>
          <a:xfrm>
            <a:off x="276980" y="3429165"/>
            <a:ext cx="1159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B0F0"/>
                </a:solidFill>
              </a:rPr>
              <a:t>Step 4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D1F24B2-FD79-194B-A3FD-F64A73235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48F2837-C3CF-6B48-8B71-B97256590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2F9B87B-B4AB-CD46-8265-7B1C2A1AD084}"/>
              </a:ext>
            </a:extLst>
          </p:cNvPr>
          <p:cNvSpPr/>
          <p:nvPr/>
        </p:nvSpPr>
        <p:spPr>
          <a:xfrm>
            <a:off x="254018" y="1195944"/>
            <a:ext cx="907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ja-JP" dirty="0">
              <a:solidFill>
                <a:srgbClr val="00B0F0"/>
              </a:solidFill>
            </a:endParaRPr>
          </a:p>
          <a:p>
            <a:r>
              <a:rPr lang="en-US" altLang="ja-JP" dirty="0">
                <a:solidFill>
                  <a:srgbClr val="00B0F0"/>
                </a:solidFill>
              </a:rPr>
              <a:t>Step 3</a:t>
            </a:r>
          </a:p>
          <a:p>
            <a:endParaRPr lang="en-US" altLang="ja-JP" dirty="0">
              <a:solidFill>
                <a:srgbClr val="00B0F0"/>
              </a:solidFill>
            </a:endParaRPr>
          </a:p>
        </p:txBody>
      </p:sp>
      <p:grpSp>
        <p:nvGrpSpPr>
          <p:cNvPr id="498" name="グループ化 497">
            <a:extLst>
              <a:ext uri="{FF2B5EF4-FFF2-40B4-BE49-F238E27FC236}">
                <a16:creationId xmlns:a16="http://schemas.microsoft.com/office/drawing/2014/main" id="{565D5124-2333-FD43-A91B-E2B8FDE39594}"/>
              </a:ext>
            </a:extLst>
          </p:cNvPr>
          <p:cNvGrpSpPr/>
          <p:nvPr/>
        </p:nvGrpSpPr>
        <p:grpSpPr>
          <a:xfrm>
            <a:off x="4426068" y="4983394"/>
            <a:ext cx="2023262" cy="1247380"/>
            <a:chOff x="3624943" y="3896359"/>
            <a:chExt cx="2023262" cy="1247380"/>
          </a:xfrm>
        </p:grpSpPr>
        <p:sp>
          <p:nvSpPr>
            <p:cNvPr id="506" name="Rectangle 6">
              <a:extLst>
                <a:ext uri="{FF2B5EF4-FFF2-40B4-BE49-F238E27FC236}">
                  <a16:creationId xmlns:a16="http://schemas.microsoft.com/office/drawing/2014/main" id="{C05F3EEA-DB03-FB4F-9A0A-DCC7E6C85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4943" y="4906199"/>
              <a:ext cx="2023262" cy="23754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07" name="AutoShape 12">
              <a:extLst>
                <a:ext uri="{FF2B5EF4-FFF2-40B4-BE49-F238E27FC236}">
                  <a16:creationId xmlns:a16="http://schemas.microsoft.com/office/drawing/2014/main" id="{5900AA02-ABEE-E040-863F-F9FF1DA15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085" y="4906199"/>
              <a:ext cx="56102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08" name="AutoShape 59">
              <a:extLst>
                <a:ext uri="{FF2B5EF4-FFF2-40B4-BE49-F238E27FC236}">
                  <a16:creationId xmlns:a16="http://schemas.microsoft.com/office/drawing/2014/main" id="{5AAB3EB2-9989-FF46-8CE5-4AD2340CC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0727" y="4903812"/>
              <a:ext cx="54908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09" name="AutoShape 62">
              <a:extLst>
                <a:ext uri="{FF2B5EF4-FFF2-40B4-BE49-F238E27FC236}">
                  <a16:creationId xmlns:a16="http://schemas.microsoft.com/office/drawing/2014/main" id="{C956BC95-7D6D-8846-970D-3758A3388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219" y="4903813"/>
              <a:ext cx="54908" cy="25067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10" name="AutoShape 63">
              <a:extLst>
                <a:ext uri="{FF2B5EF4-FFF2-40B4-BE49-F238E27FC236}">
                  <a16:creationId xmlns:a16="http://schemas.microsoft.com/office/drawing/2014/main" id="{8B1CC555-8991-F44F-BB9A-88FCB3987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2202" y="4903812"/>
              <a:ext cx="56102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11" name="AutoShape 103">
              <a:extLst>
                <a:ext uri="{FF2B5EF4-FFF2-40B4-BE49-F238E27FC236}">
                  <a16:creationId xmlns:a16="http://schemas.microsoft.com/office/drawing/2014/main" id="{D8FC5D4C-5B1A-D548-A2A1-409831FE04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5879" y="4903812"/>
              <a:ext cx="54908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12" name="AutoShape 104">
              <a:extLst>
                <a:ext uri="{FF2B5EF4-FFF2-40B4-BE49-F238E27FC236}">
                  <a16:creationId xmlns:a16="http://schemas.microsoft.com/office/drawing/2014/main" id="{3FE14871-D081-F042-A84F-F9E886EF9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5988" y="4903813"/>
              <a:ext cx="54908" cy="25067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47" name="AutoShape 123">
              <a:extLst>
                <a:ext uri="{FF2B5EF4-FFF2-40B4-BE49-F238E27FC236}">
                  <a16:creationId xmlns:a16="http://schemas.microsoft.com/office/drawing/2014/main" id="{42866AA3-E5F1-E144-8CB5-8B3511E06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041" y="4903812"/>
              <a:ext cx="57296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64" name="AutoShape 124">
              <a:extLst>
                <a:ext uri="{FF2B5EF4-FFF2-40B4-BE49-F238E27FC236}">
                  <a16:creationId xmlns:a16="http://schemas.microsoft.com/office/drawing/2014/main" id="{87CDE2C7-1674-6D40-8AFA-8CA52AF09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538" y="4903812"/>
              <a:ext cx="53715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90" name="Text Box 2024">
              <a:extLst>
                <a:ext uri="{FF2B5EF4-FFF2-40B4-BE49-F238E27FC236}">
                  <a16:creationId xmlns:a16="http://schemas.microsoft.com/office/drawing/2014/main" id="{AEB87A98-D9C5-9142-9B8A-B1BB6B8E63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7415" y="4933654"/>
              <a:ext cx="439544" cy="164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r>
                <a:rPr lang="en-US" altLang="ja-JP" sz="467" b="0"/>
                <a:t>High R-Si</a:t>
              </a:r>
            </a:p>
          </p:txBody>
        </p:sp>
        <p:sp>
          <p:nvSpPr>
            <p:cNvPr id="592" name="正方形/長方形 1647">
              <a:extLst>
                <a:ext uri="{FF2B5EF4-FFF2-40B4-BE49-F238E27FC236}">
                  <a16:creationId xmlns:a16="http://schemas.microsoft.com/office/drawing/2014/main" id="{3771EDDA-7523-094F-AF5E-470CF9428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8525" y="4359502"/>
              <a:ext cx="2016098" cy="111011"/>
            </a:xfrm>
            <a:prstGeom prst="rect">
              <a:avLst/>
            </a:prstGeom>
            <a:solidFill>
              <a:srgbClr val="7030A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593" name="Rectangle 243">
              <a:extLst>
                <a:ext uri="{FF2B5EF4-FFF2-40B4-BE49-F238E27FC236}">
                  <a16:creationId xmlns:a16="http://schemas.microsoft.com/office/drawing/2014/main" id="{35DA7088-79EE-6B4D-BDB6-25609C2F1E4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625227" y="4007371"/>
              <a:ext cx="2022068" cy="352131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95" name="Rectangle 244">
              <a:extLst>
                <a:ext uri="{FF2B5EF4-FFF2-40B4-BE49-F238E27FC236}">
                  <a16:creationId xmlns:a16="http://schemas.microsoft.com/office/drawing/2014/main" id="{5BE47998-037D-A742-BF8D-31077A8B514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625227" y="3934557"/>
              <a:ext cx="2022068" cy="78782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27" name="Rectangle 247">
              <a:extLst>
                <a:ext uri="{FF2B5EF4-FFF2-40B4-BE49-F238E27FC236}">
                  <a16:creationId xmlns:a16="http://schemas.microsoft.com/office/drawing/2014/main" id="{C86E198E-58CC-3743-A1D1-7F750BDD8DE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769661" y="3932169"/>
              <a:ext cx="9549" cy="42733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28" name="Rectangle 251">
              <a:extLst>
                <a:ext uri="{FF2B5EF4-FFF2-40B4-BE49-F238E27FC236}">
                  <a16:creationId xmlns:a16="http://schemas.microsoft.com/office/drawing/2014/main" id="{EA60A68E-467F-C846-BA5C-1E03DB437A8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720721" y="4088539"/>
              <a:ext cx="214859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29" name="Rectangle 252">
              <a:extLst>
                <a:ext uri="{FF2B5EF4-FFF2-40B4-BE49-F238E27FC236}">
                  <a16:creationId xmlns:a16="http://schemas.microsoft.com/office/drawing/2014/main" id="{099EDE3A-53FC-3B46-9FB0-8989BA10B23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311584" y="4013339"/>
              <a:ext cx="11937" cy="14204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30" name="Rectangle 253">
              <a:extLst>
                <a:ext uri="{FF2B5EF4-FFF2-40B4-BE49-F238E27FC236}">
                  <a16:creationId xmlns:a16="http://schemas.microsoft.com/office/drawing/2014/main" id="{21DAECBA-9ED4-E142-99E1-AC035576B93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034654" y="3932169"/>
              <a:ext cx="9549" cy="16114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31" name="Rectangle 257">
              <a:extLst>
                <a:ext uri="{FF2B5EF4-FFF2-40B4-BE49-F238E27FC236}">
                  <a16:creationId xmlns:a16="http://schemas.microsoft.com/office/drawing/2014/main" id="{7F1DBABD-2E9C-F644-9BE7-371D08C24C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008393" y="4090927"/>
              <a:ext cx="349744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32" name="Rectangle 259">
              <a:extLst>
                <a:ext uri="{FF2B5EF4-FFF2-40B4-BE49-F238E27FC236}">
                  <a16:creationId xmlns:a16="http://schemas.microsoft.com/office/drawing/2014/main" id="{D717F9DA-A257-0C46-8A8E-71BF16BEC84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580158" y="4090927"/>
              <a:ext cx="109817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33" name="Rectangle 262">
              <a:extLst>
                <a:ext uri="{FF2B5EF4-FFF2-40B4-BE49-F238E27FC236}">
                  <a16:creationId xmlns:a16="http://schemas.microsoft.com/office/drawing/2014/main" id="{45BE0B19-7FF7-3C45-8581-6E005CD8FF6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540767" y="4152999"/>
              <a:ext cx="19099" cy="3939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34" name="Rectangle 263">
              <a:extLst>
                <a:ext uri="{FF2B5EF4-FFF2-40B4-BE49-F238E27FC236}">
                  <a16:creationId xmlns:a16="http://schemas.microsoft.com/office/drawing/2014/main" id="{7059D1D7-D584-8243-879E-D2E93B3E0AB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742497" y="4144642"/>
              <a:ext cx="19099" cy="11101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35" name="Rectangle 270">
              <a:extLst>
                <a:ext uri="{FF2B5EF4-FFF2-40B4-BE49-F238E27FC236}">
                  <a16:creationId xmlns:a16="http://schemas.microsoft.com/office/drawing/2014/main" id="{0C85F1F6-F1F1-704F-8B91-4CCE465D12D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821279" y="4013338"/>
              <a:ext cx="54909" cy="2745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36" name="Arc 271">
              <a:extLst>
                <a:ext uri="{FF2B5EF4-FFF2-40B4-BE49-F238E27FC236}">
                  <a16:creationId xmlns:a16="http://schemas.microsoft.com/office/drawing/2014/main" id="{A1025494-A8B4-E044-9E13-EA61E4490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279" y="4027663"/>
              <a:ext cx="19099" cy="13131"/>
            </a:xfrm>
            <a:custGeom>
              <a:avLst/>
              <a:gdLst>
                <a:gd name="T0" fmla="*/ 0 w 21600"/>
                <a:gd name="T1" fmla="*/ 0 h 21600"/>
                <a:gd name="T2" fmla="*/ 98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37" name="Arc 272">
              <a:extLst>
                <a:ext uri="{FF2B5EF4-FFF2-40B4-BE49-F238E27FC236}">
                  <a16:creationId xmlns:a16="http://schemas.microsoft.com/office/drawing/2014/main" id="{03B357CD-5190-2447-85E0-154632BB3C2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855895" y="4027663"/>
              <a:ext cx="17906" cy="13131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38" name="Rectangle 291">
              <a:extLst>
                <a:ext uri="{FF2B5EF4-FFF2-40B4-BE49-F238E27FC236}">
                  <a16:creationId xmlns:a16="http://schemas.microsoft.com/office/drawing/2014/main" id="{CC71DB24-1E63-2648-9931-7D61FF4D0DC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817698" y="4046761"/>
              <a:ext cx="56102" cy="596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39" name="Rectangle 317">
              <a:extLst>
                <a:ext uri="{FF2B5EF4-FFF2-40B4-BE49-F238E27FC236}">
                  <a16:creationId xmlns:a16="http://schemas.microsoft.com/office/drawing/2014/main" id="{95C24F8C-E714-704D-BCAB-45C5EEAD4A5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726979" y="4013339"/>
              <a:ext cx="54909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0" name="Arc 318">
              <a:extLst>
                <a:ext uri="{FF2B5EF4-FFF2-40B4-BE49-F238E27FC236}">
                  <a16:creationId xmlns:a16="http://schemas.microsoft.com/office/drawing/2014/main" id="{B994886A-CBF5-1545-A9C5-E47AB28C3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979" y="4026470"/>
              <a:ext cx="21486" cy="11937"/>
            </a:xfrm>
            <a:custGeom>
              <a:avLst/>
              <a:gdLst>
                <a:gd name="T0" fmla="*/ 0 w 21600"/>
                <a:gd name="T1" fmla="*/ 0 h 21600"/>
                <a:gd name="T2" fmla="*/ 1266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41" name="Arc 319">
              <a:extLst>
                <a:ext uri="{FF2B5EF4-FFF2-40B4-BE49-F238E27FC236}">
                  <a16:creationId xmlns:a16="http://schemas.microsoft.com/office/drawing/2014/main" id="{528CB693-668F-BC4F-B175-2D82596B7FF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61596" y="4026470"/>
              <a:ext cx="17905" cy="11937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42" name="Rectangle 320">
              <a:extLst>
                <a:ext uri="{FF2B5EF4-FFF2-40B4-BE49-F238E27FC236}">
                  <a16:creationId xmlns:a16="http://schemas.microsoft.com/office/drawing/2014/main" id="{AE27C8E5-3B3C-3D4B-BD46-CA38EA0FA3F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725786" y="4043180"/>
              <a:ext cx="53714" cy="8355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3" name="Rectangle 329">
              <a:extLst>
                <a:ext uri="{FF2B5EF4-FFF2-40B4-BE49-F238E27FC236}">
                  <a16:creationId xmlns:a16="http://schemas.microsoft.com/office/drawing/2014/main" id="{B75E87C7-D14C-4B48-88F6-9E10C6E5B12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825763" y="4102864"/>
              <a:ext cx="9549" cy="4655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4" name="Rectangle 330">
              <a:extLst>
                <a:ext uri="{FF2B5EF4-FFF2-40B4-BE49-F238E27FC236}">
                  <a16:creationId xmlns:a16="http://schemas.microsoft.com/office/drawing/2014/main" id="{C3AC7AC6-C785-D144-8F52-256A1F05D4E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890221" y="4102864"/>
              <a:ext cx="9549" cy="4774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5" name="Rectangle 331">
              <a:extLst>
                <a:ext uri="{FF2B5EF4-FFF2-40B4-BE49-F238E27FC236}">
                  <a16:creationId xmlns:a16="http://schemas.microsoft.com/office/drawing/2014/main" id="{029C50D8-4622-074F-BE9C-D108EAD1709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199379" y="4013338"/>
              <a:ext cx="496565" cy="1671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6" name="Rectangle 333">
              <a:extLst>
                <a:ext uri="{FF2B5EF4-FFF2-40B4-BE49-F238E27FC236}">
                  <a16:creationId xmlns:a16="http://schemas.microsoft.com/office/drawing/2014/main" id="{555DC5B2-AF2B-EA4A-A5B5-673982D9E0A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386785" y="4207907"/>
              <a:ext cx="9549" cy="4177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7" name="Rectangle 336">
              <a:extLst>
                <a:ext uri="{FF2B5EF4-FFF2-40B4-BE49-F238E27FC236}">
                  <a16:creationId xmlns:a16="http://schemas.microsoft.com/office/drawing/2014/main" id="{B8FFFD2B-98D5-4E4A-A647-D1F9CBEACE0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614775" y="4027663"/>
              <a:ext cx="9549" cy="6326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8" name="Rectangle 296">
              <a:extLst>
                <a:ext uri="{FF2B5EF4-FFF2-40B4-BE49-F238E27FC236}">
                  <a16:creationId xmlns:a16="http://schemas.microsoft.com/office/drawing/2014/main" id="{FA78475F-5460-5A4A-B25A-3355F441B9F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290389" y="4015726"/>
              <a:ext cx="53716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9" name="Arc 297">
              <a:extLst>
                <a:ext uri="{FF2B5EF4-FFF2-40B4-BE49-F238E27FC236}">
                  <a16:creationId xmlns:a16="http://schemas.microsoft.com/office/drawing/2014/main" id="{FEF6BFB4-8CA6-DA4E-86F3-F5E194264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0389" y="4027663"/>
              <a:ext cx="20293" cy="131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50" name="Arc 298">
              <a:extLst>
                <a:ext uri="{FF2B5EF4-FFF2-40B4-BE49-F238E27FC236}">
                  <a16:creationId xmlns:a16="http://schemas.microsoft.com/office/drawing/2014/main" id="{BA82E97C-DE07-6440-9127-65E76C051A1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23812" y="4027663"/>
              <a:ext cx="19099" cy="131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651" name="Group 299">
              <a:extLst>
                <a:ext uri="{FF2B5EF4-FFF2-40B4-BE49-F238E27FC236}">
                  <a16:creationId xmlns:a16="http://schemas.microsoft.com/office/drawing/2014/main" id="{D38739DF-C919-7F4D-8266-F9679050048E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5408979" y="4014130"/>
              <a:ext cx="55197" cy="25194"/>
              <a:chOff x="2132" y="1457"/>
              <a:chExt cx="113" cy="45"/>
            </a:xfrm>
          </p:grpSpPr>
          <p:sp>
            <p:nvSpPr>
              <p:cNvPr id="853" name="Rectangle 300">
                <a:extLst>
                  <a:ext uri="{FF2B5EF4-FFF2-40B4-BE49-F238E27FC236}">
                    <a16:creationId xmlns:a16="http://schemas.microsoft.com/office/drawing/2014/main" id="{C1B8E6D8-3725-D24B-8616-CD4C1A3A6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1" y="1454"/>
                <a:ext cx="117" cy="4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54" name="Arc 301">
                <a:extLst>
                  <a:ext uri="{FF2B5EF4-FFF2-40B4-BE49-F238E27FC236}">
                    <a16:creationId xmlns:a16="http://schemas.microsoft.com/office/drawing/2014/main" id="{CA87C4CD-C620-7640-9186-1BC4B903CDD3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131" y="1454"/>
                <a:ext cx="42" cy="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855" name="Arc 302">
                <a:extLst>
                  <a:ext uri="{FF2B5EF4-FFF2-40B4-BE49-F238E27FC236}">
                    <a16:creationId xmlns:a16="http://schemas.microsoft.com/office/drawing/2014/main" id="{9BE0858D-0061-A945-82AD-338CF505164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2200" y="1454"/>
                <a:ext cx="44" cy="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652" name="Rectangle 303">
              <a:extLst>
                <a:ext uri="{FF2B5EF4-FFF2-40B4-BE49-F238E27FC236}">
                  <a16:creationId xmlns:a16="http://schemas.microsoft.com/office/drawing/2014/main" id="{C58EB390-2759-294B-B180-5124C054126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308294" y="4096895"/>
              <a:ext cx="9549" cy="15278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3" name="Rectangle 304">
              <a:extLst>
                <a:ext uri="{FF2B5EF4-FFF2-40B4-BE49-F238E27FC236}">
                  <a16:creationId xmlns:a16="http://schemas.microsoft.com/office/drawing/2014/main" id="{BBA78E01-8BBD-0D40-A711-14CE39EE802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301133" y="4049149"/>
              <a:ext cx="10742" cy="5013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4" name="Rectangle 305">
              <a:extLst>
                <a:ext uri="{FF2B5EF4-FFF2-40B4-BE49-F238E27FC236}">
                  <a16:creationId xmlns:a16="http://schemas.microsoft.com/office/drawing/2014/main" id="{69ACA960-6663-904D-96AC-8488E6CF29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427661" y="4044373"/>
              <a:ext cx="10742" cy="6087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5" name="Rectangle 309">
              <a:extLst>
                <a:ext uri="{FF2B5EF4-FFF2-40B4-BE49-F238E27FC236}">
                  <a16:creationId xmlns:a16="http://schemas.microsoft.com/office/drawing/2014/main" id="{174FEF93-4CCA-9847-8208-1B6F0FF0A8E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288001" y="4194775"/>
              <a:ext cx="64458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6" name="Rectangle 310">
              <a:extLst>
                <a:ext uri="{FF2B5EF4-FFF2-40B4-BE49-F238E27FC236}">
                  <a16:creationId xmlns:a16="http://schemas.microsoft.com/office/drawing/2014/main" id="{75B556A4-86FC-8648-BB4B-1FAC014EE28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285614" y="4142254"/>
              <a:ext cx="64458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7" name="Rectangle 311">
              <a:extLst>
                <a:ext uri="{FF2B5EF4-FFF2-40B4-BE49-F238E27FC236}">
                  <a16:creationId xmlns:a16="http://schemas.microsoft.com/office/drawing/2014/main" id="{1E66DCB4-7AA7-E040-BC9D-644364EFB60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282033" y="4090927"/>
              <a:ext cx="185018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8" name="Rectangle 312">
              <a:extLst>
                <a:ext uri="{FF2B5EF4-FFF2-40B4-BE49-F238E27FC236}">
                  <a16:creationId xmlns:a16="http://schemas.microsoft.com/office/drawing/2014/main" id="{A0977E17-82F1-3246-9D13-DF2A6B05F04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288002" y="4044374"/>
              <a:ext cx="56102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9" name="Rectangle 313">
              <a:extLst>
                <a:ext uri="{FF2B5EF4-FFF2-40B4-BE49-F238E27FC236}">
                  <a16:creationId xmlns:a16="http://schemas.microsoft.com/office/drawing/2014/main" id="{9928704E-D739-364A-928B-45D23FEC71B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406174" y="4044374"/>
              <a:ext cx="57296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0" name="Rectangle 340">
              <a:extLst>
                <a:ext uri="{FF2B5EF4-FFF2-40B4-BE49-F238E27FC236}">
                  <a16:creationId xmlns:a16="http://schemas.microsoft.com/office/drawing/2014/main" id="{73EC6E56-8B2D-574D-A6E2-3F5A14FC5CF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395431" y="4155385"/>
              <a:ext cx="10744" cy="4774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1" name="Rectangle 338">
              <a:extLst>
                <a:ext uri="{FF2B5EF4-FFF2-40B4-BE49-F238E27FC236}">
                  <a16:creationId xmlns:a16="http://schemas.microsoft.com/office/drawing/2014/main" id="{49530CBB-676D-B941-B74D-DE6BCEED88E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378720" y="4194775"/>
              <a:ext cx="56102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2" name="Rectangle 339">
              <a:extLst>
                <a:ext uri="{FF2B5EF4-FFF2-40B4-BE49-F238E27FC236}">
                  <a16:creationId xmlns:a16="http://schemas.microsoft.com/office/drawing/2014/main" id="{2EDA5C71-CB08-624A-B507-EC4946D493C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378720" y="4144642"/>
              <a:ext cx="63265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3" name="Rectangle 343">
              <a:extLst>
                <a:ext uri="{FF2B5EF4-FFF2-40B4-BE49-F238E27FC236}">
                  <a16:creationId xmlns:a16="http://schemas.microsoft.com/office/drawing/2014/main" id="{9A08F6E6-9FA4-3040-A11F-3C9DC18102A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951388" y="4013339"/>
              <a:ext cx="54909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4" name="Arc 344">
              <a:extLst>
                <a:ext uri="{FF2B5EF4-FFF2-40B4-BE49-F238E27FC236}">
                  <a16:creationId xmlns:a16="http://schemas.microsoft.com/office/drawing/2014/main" id="{D99F7FDB-629E-4E4D-B272-D240CA0B1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1388" y="4026470"/>
              <a:ext cx="20293" cy="1193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65" name="Arc 345">
              <a:extLst>
                <a:ext uri="{FF2B5EF4-FFF2-40B4-BE49-F238E27FC236}">
                  <a16:creationId xmlns:a16="http://schemas.microsoft.com/office/drawing/2014/main" id="{AEAE9BD7-FC49-E146-82D0-070603DD088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984811" y="4026470"/>
              <a:ext cx="19099" cy="1193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666" name="Group 346">
              <a:extLst>
                <a:ext uri="{FF2B5EF4-FFF2-40B4-BE49-F238E27FC236}">
                  <a16:creationId xmlns:a16="http://schemas.microsoft.com/office/drawing/2014/main" id="{53D66FEB-A396-CD49-BD78-9A2EAB5F2DC4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5070294" y="4012802"/>
              <a:ext cx="55197" cy="25194"/>
              <a:chOff x="2132" y="1457"/>
              <a:chExt cx="113" cy="45"/>
            </a:xfrm>
          </p:grpSpPr>
          <p:sp>
            <p:nvSpPr>
              <p:cNvPr id="850" name="Rectangle 347">
                <a:extLst>
                  <a:ext uri="{FF2B5EF4-FFF2-40B4-BE49-F238E27FC236}">
                    <a16:creationId xmlns:a16="http://schemas.microsoft.com/office/drawing/2014/main" id="{BA5E4EDC-450F-4E49-8122-8ADD509B3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3" y="1456"/>
                <a:ext cx="115" cy="4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51" name="Arc 348">
                <a:extLst>
                  <a:ext uri="{FF2B5EF4-FFF2-40B4-BE49-F238E27FC236}">
                    <a16:creationId xmlns:a16="http://schemas.microsoft.com/office/drawing/2014/main" id="{715052C4-68C2-5F47-9968-EC03ACB5BF3A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133" y="1456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852" name="Arc 349">
                <a:extLst>
                  <a:ext uri="{FF2B5EF4-FFF2-40B4-BE49-F238E27FC236}">
                    <a16:creationId xmlns:a16="http://schemas.microsoft.com/office/drawing/2014/main" id="{BD1D5BEE-4FDC-A546-A046-A5D9AA9C66D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2201" y="1456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667" name="Rectangle 350">
              <a:extLst>
                <a:ext uri="{FF2B5EF4-FFF2-40B4-BE49-F238E27FC236}">
                  <a16:creationId xmlns:a16="http://schemas.microsoft.com/office/drawing/2014/main" id="{E09646B3-DCAF-814B-B6F0-CA78FE94F94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970487" y="4094508"/>
              <a:ext cx="9549" cy="15517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8" name="Rectangle 351">
              <a:extLst>
                <a:ext uri="{FF2B5EF4-FFF2-40B4-BE49-F238E27FC236}">
                  <a16:creationId xmlns:a16="http://schemas.microsoft.com/office/drawing/2014/main" id="{E756F02E-5046-9140-9046-B20539BC9D7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962131" y="4046761"/>
              <a:ext cx="11937" cy="5013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9" name="Rectangle 352">
              <a:extLst>
                <a:ext uri="{FF2B5EF4-FFF2-40B4-BE49-F238E27FC236}">
                  <a16:creationId xmlns:a16="http://schemas.microsoft.com/office/drawing/2014/main" id="{CA354479-EF14-AE43-878F-380B54AFCC3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088659" y="4043180"/>
              <a:ext cx="9549" cy="6207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0" name="Rectangle 353">
              <a:extLst>
                <a:ext uri="{FF2B5EF4-FFF2-40B4-BE49-F238E27FC236}">
                  <a16:creationId xmlns:a16="http://schemas.microsoft.com/office/drawing/2014/main" id="{51B05697-FCAA-E549-B024-E3E1AEB6350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947808" y="4192388"/>
              <a:ext cx="65651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1" name="Rectangle 354">
              <a:extLst>
                <a:ext uri="{FF2B5EF4-FFF2-40B4-BE49-F238E27FC236}">
                  <a16:creationId xmlns:a16="http://schemas.microsoft.com/office/drawing/2014/main" id="{A6A5D6DF-35AE-DA45-A9E3-4A3A35C0CB2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947808" y="4142255"/>
              <a:ext cx="63264" cy="15518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2" name="Rectangle 355">
              <a:extLst>
                <a:ext uri="{FF2B5EF4-FFF2-40B4-BE49-F238E27FC236}">
                  <a16:creationId xmlns:a16="http://schemas.microsoft.com/office/drawing/2014/main" id="{E5343FDF-6FD1-2D4D-97CC-0DFD56BB66B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944226" y="4090927"/>
              <a:ext cx="183824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3" name="Rectangle 356">
              <a:extLst>
                <a:ext uri="{FF2B5EF4-FFF2-40B4-BE49-F238E27FC236}">
                  <a16:creationId xmlns:a16="http://schemas.microsoft.com/office/drawing/2014/main" id="{B0E65E68-8288-B346-8ECD-5BD49C90C56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949001" y="4044374"/>
              <a:ext cx="57296" cy="7162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4" name="Rectangle 357">
              <a:extLst>
                <a:ext uri="{FF2B5EF4-FFF2-40B4-BE49-F238E27FC236}">
                  <a16:creationId xmlns:a16="http://schemas.microsoft.com/office/drawing/2014/main" id="{44145F6B-576C-BD40-8783-D04785B5A17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068367" y="4043180"/>
              <a:ext cx="56102" cy="8355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5" name="Rectangle 358">
              <a:extLst>
                <a:ext uri="{FF2B5EF4-FFF2-40B4-BE49-F238E27FC236}">
                  <a16:creationId xmlns:a16="http://schemas.microsoft.com/office/drawing/2014/main" id="{C0A22648-0871-BE49-9F06-5D305F34AD1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056430" y="4155385"/>
              <a:ext cx="11937" cy="4535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6" name="Rectangle 359">
              <a:extLst>
                <a:ext uri="{FF2B5EF4-FFF2-40B4-BE49-F238E27FC236}">
                  <a16:creationId xmlns:a16="http://schemas.microsoft.com/office/drawing/2014/main" id="{CE6D99DB-F22C-E341-AA96-85FC35FFDC0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039719" y="4194776"/>
              <a:ext cx="56102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7" name="Rectangle 360">
              <a:extLst>
                <a:ext uri="{FF2B5EF4-FFF2-40B4-BE49-F238E27FC236}">
                  <a16:creationId xmlns:a16="http://schemas.microsoft.com/office/drawing/2014/main" id="{42C4CFE9-DFF2-744B-B24E-6D1D003B391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039719" y="4142254"/>
              <a:ext cx="64458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8" name="Rectangle 253">
              <a:extLst>
                <a:ext uri="{FF2B5EF4-FFF2-40B4-BE49-F238E27FC236}">
                  <a16:creationId xmlns:a16="http://schemas.microsoft.com/office/drawing/2014/main" id="{B2CA6E5A-B7BE-4F48-99A2-5D1A62D9BE8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132535" y="4199550"/>
              <a:ext cx="9549" cy="15995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9" name="Rectangle 253">
              <a:extLst>
                <a:ext uri="{FF2B5EF4-FFF2-40B4-BE49-F238E27FC236}">
                  <a16:creationId xmlns:a16="http://schemas.microsoft.com/office/drawing/2014/main" id="{647A877E-525B-9645-BF89-DC0E9D0D1F2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540767" y="4203131"/>
              <a:ext cx="9549" cy="1611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0" name="Rectangle 253">
              <a:extLst>
                <a:ext uri="{FF2B5EF4-FFF2-40B4-BE49-F238E27FC236}">
                  <a16:creationId xmlns:a16="http://schemas.microsoft.com/office/drawing/2014/main" id="{E7DC0E15-BB03-6247-9FDF-1B5828CEF08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742497" y="4200744"/>
              <a:ext cx="10742" cy="1611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1" name="Rectangle 253">
              <a:extLst>
                <a:ext uri="{FF2B5EF4-FFF2-40B4-BE49-F238E27FC236}">
                  <a16:creationId xmlns:a16="http://schemas.microsoft.com/office/drawing/2014/main" id="{3FA92A59-73C7-0146-9FF0-9418B3D0745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291292" y="4149416"/>
              <a:ext cx="10742" cy="15995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2" name="Rectangle 253">
              <a:extLst>
                <a:ext uri="{FF2B5EF4-FFF2-40B4-BE49-F238E27FC236}">
                  <a16:creationId xmlns:a16="http://schemas.microsoft.com/office/drawing/2014/main" id="{681CB43E-21E3-DB4B-A6DF-D80714DF9F1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4966906" y="4250878"/>
              <a:ext cx="8355" cy="10862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3" name="Rectangle 253">
              <a:extLst>
                <a:ext uri="{FF2B5EF4-FFF2-40B4-BE49-F238E27FC236}">
                  <a16:creationId xmlns:a16="http://schemas.microsoft.com/office/drawing/2014/main" id="{FE85B6D3-A2AB-F74C-B2DA-D46E51014B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329780" y="4250878"/>
              <a:ext cx="9549" cy="10862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684" name="グループ化 1707">
              <a:extLst>
                <a:ext uri="{FF2B5EF4-FFF2-40B4-BE49-F238E27FC236}">
                  <a16:creationId xmlns:a16="http://schemas.microsoft.com/office/drawing/2014/main" id="{2AF9208A-345D-654C-9461-316B67C5B2EF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724861" y="4239973"/>
              <a:ext cx="1669736" cy="26570"/>
              <a:chOff x="2577550" y="4157663"/>
              <a:chExt cx="3021013" cy="31750"/>
            </a:xfrm>
          </p:grpSpPr>
          <p:sp>
            <p:nvSpPr>
              <p:cNvPr id="843" name="Rectangle 249">
                <a:extLst>
                  <a:ext uri="{FF2B5EF4-FFF2-40B4-BE49-F238E27FC236}">
                    <a16:creationId xmlns:a16="http://schemas.microsoft.com/office/drawing/2014/main" id="{861817FE-2008-6843-A98E-75BB9426B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538" y="4166397"/>
                <a:ext cx="196530" cy="1711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44" name="Rectangle 258">
                <a:extLst>
                  <a:ext uri="{FF2B5EF4-FFF2-40B4-BE49-F238E27FC236}">
                    <a16:creationId xmlns:a16="http://schemas.microsoft.com/office/drawing/2014/main" id="{81C834E0-C7CA-0449-B66B-8EE91F034C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6792" y="4166397"/>
                <a:ext cx="386581" cy="22822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45" name="Rectangle 268">
                <a:extLst>
                  <a:ext uri="{FF2B5EF4-FFF2-40B4-BE49-F238E27FC236}">
                    <a16:creationId xmlns:a16="http://schemas.microsoft.com/office/drawing/2014/main" id="{904C36AE-27E6-444D-A445-27BA3F379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0188" y="4166397"/>
                <a:ext cx="200850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46" name="Rectangle 269">
                <a:extLst>
                  <a:ext uri="{FF2B5EF4-FFF2-40B4-BE49-F238E27FC236}">
                    <a16:creationId xmlns:a16="http://schemas.microsoft.com/office/drawing/2014/main" id="{60EDC036-37B3-0D47-8762-FA3409B64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4406" y="4166397"/>
                <a:ext cx="198689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47" name="Rectangle 268">
                <a:extLst>
                  <a:ext uri="{FF2B5EF4-FFF2-40B4-BE49-F238E27FC236}">
                    <a16:creationId xmlns:a16="http://schemas.microsoft.com/office/drawing/2014/main" id="{0C453344-A81C-974F-B115-4839CA2BC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7005" y="4163544"/>
                <a:ext cx="200848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48" name="Rectangle 268">
                <a:extLst>
                  <a:ext uri="{FF2B5EF4-FFF2-40B4-BE49-F238E27FC236}">
                    <a16:creationId xmlns:a16="http://schemas.microsoft.com/office/drawing/2014/main" id="{0FF3B469-4492-A44C-9D7A-7B30BAACCC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9225" y="4163544"/>
                <a:ext cx="200848" cy="256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49" name="Rectangle 249">
                <a:extLst>
                  <a:ext uri="{FF2B5EF4-FFF2-40B4-BE49-F238E27FC236}">
                    <a16:creationId xmlns:a16="http://schemas.microsoft.com/office/drawing/2014/main" id="{8217BB18-12D2-374B-A2E7-F3A58A09C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7396" y="4159264"/>
                <a:ext cx="196530" cy="2424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685" name="グループ化 1708">
              <a:extLst>
                <a:ext uri="{FF2B5EF4-FFF2-40B4-BE49-F238E27FC236}">
                  <a16:creationId xmlns:a16="http://schemas.microsoft.com/office/drawing/2014/main" id="{E8463CAD-5FB3-4C4F-BE3B-0F2E33461C73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720467" y="4290268"/>
              <a:ext cx="1669736" cy="24101"/>
              <a:chOff x="2577550" y="4100513"/>
              <a:chExt cx="3021013" cy="38100"/>
            </a:xfrm>
          </p:grpSpPr>
          <p:sp>
            <p:nvSpPr>
              <p:cNvPr id="836" name="Rectangle 248">
                <a:extLst>
                  <a:ext uri="{FF2B5EF4-FFF2-40B4-BE49-F238E27FC236}">
                    <a16:creationId xmlns:a16="http://schemas.microsoft.com/office/drawing/2014/main" id="{A323FA5F-D577-414C-9DE4-89289FF65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008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37" name="Rectangle 254">
                <a:extLst>
                  <a:ext uri="{FF2B5EF4-FFF2-40B4-BE49-F238E27FC236}">
                    <a16:creationId xmlns:a16="http://schemas.microsoft.com/office/drawing/2014/main" id="{FF6B4187-1BAF-5D4C-8794-1B8B5B412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9194" y="4102756"/>
                <a:ext cx="267799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38" name="Rectangle 267">
                <a:extLst>
                  <a:ext uri="{FF2B5EF4-FFF2-40B4-BE49-F238E27FC236}">
                    <a16:creationId xmlns:a16="http://schemas.microsoft.com/office/drawing/2014/main" id="{9626D4B6-6C9B-694E-A38F-D7A821EAD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1659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39" name="Rectangle 308">
                <a:extLst>
                  <a:ext uri="{FF2B5EF4-FFF2-40B4-BE49-F238E27FC236}">
                    <a16:creationId xmlns:a16="http://schemas.microsoft.com/office/drawing/2014/main" id="{4C19760F-1864-0440-AAED-3EDE6BBF9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6375" y="4102756"/>
                <a:ext cx="200850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40" name="Rectangle 285">
                <a:extLst>
                  <a:ext uri="{FF2B5EF4-FFF2-40B4-BE49-F238E27FC236}">
                    <a16:creationId xmlns:a16="http://schemas.microsoft.com/office/drawing/2014/main" id="{82D54AE6-CB95-374D-9F44-9A3E58DE4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4155" y="4102756"/>
                <a:ext cx="196530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41" name="Rectangle 254">
                <a:extLst>
                  <a:ext uri="{FF2B5EF4-FFF2-40B4-BE49-F238E27FC236}">
                    <a16:creationId xmlns:a16="http://schemas.microsoft.com/office/drawing/2014/main" id="{FD7036D2-195C-2B41-8FEC-F17EC6FD7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6010" y="4102756"/>
                <a:ext cx="26995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42" name="Rectangle 267">
                <a:extLst>
                  <a:ext uri="{FF2B5EF4-FFF2-40B4-BE49-F238E27FC236}">
                    <a16:creationId xmlns:a16="http://schemas.microsoft.com/office/drawing/2014/main" id="{96C72F26-793D-EF45-84E0-DF8E5ABA1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0196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686" name="Rectangle 249">
              <a:extLst>
                <a:ext uri="{FF2B5EF4-FFF2-40B4-BE49-F238E27FC236}">
                  <a16:creationId xmlns:a16="http://schemas.microsoft.com/office/drawing/2014/main" id="{995043DF-9EEC-A140-8986-EA419986CDB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726689" y="4194776"/>
              <a:ext cx="111011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7" name="Rectangle 258">
              <a:extLst>
                <a:ext uri="{FF2B5EF4-FFF2-40B4-BE49-F238E27FC236}">
                  <a16:creationId xmlns:a16="http://schemas.microsoft.com/office/drawing/2014/main" id="{0968CE1C-7403-8442-B3F2-B02AC54DC67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376042" y="4191196"/>
              <a:ext cx="213666" cy="14324"/>
            </a:xfrm>
            <a:prstGeom prst="rect">
              <a:avLst/>
            </a:prstGeom>
            <a:solidFill>
              <a:srgbClr val="C0C0C0">
                <a:alpha val="89803"/>
              </a:srgb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8" name="Rectangle 249">
              <a:extLst>
                <a:ext uri="{FF2B5EF4-FFF2-40B4-BE49-F238E27FC236}">
                  <a16:creationId xmlns:a16="http://schemas.microsoft.com/office/drawing/2014/main" id="{4C1F6F0D-89BB-424A-BE80-BC55F79B99C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075239" y="4200744"/>
              <a:ext cx="111011" cy="15518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689" name="グループ化 1712">
              <a:extLst>
                <a:ext uri="{FF2B5EF4-FFF2-40B4-BE49-F238E27FC236}">
                  <a16:creationId xmlns:a16="http://schemas.microsoft.com/office/drawing/2014/main" id="{2E03BBBA-92FF-9B44-8A5B-0BD0A6C82CF2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723983" y="4139008"/>
              <a:ext cx="1093269" cy="19928"/>
              <a:chOff x="2575963" y="4286250"/>
              <a:chExt cx="1978025" cy="23813"/>
            </a:xfrm>
          </p:grpSpPr>
          <p:sp>
            <p:nvSpPr>
              <p:cNvPr id="833" name="Rectangle 250">
                <a:extLst>
                  <a:ext uri="{FF2B5EF4-FFF2-40B4-BE49-F238E27FC236}">
                    <a16:creationId xmlns:a16="http://schemas.microsoft.com/office/drawing/2014/main" id="{4FD715EF-B68B-D94D-8540-0E8E1FF8FC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4378" y="4286214"/>
                <a:ext cx="483766" cy="2424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34" name="Rectangle 255">
                <a:extLst>
                  <a:ext uri="{FF2B5EF4-FFF2-40B4-BE49-F238E27FC236}">
                    <a16:creationId xmlns:a16="http://schemas.microsoft.com/office/drawing/2014/main" id="{C5F3FE78-2317-8D47-AD97-EAB366059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5287" y="4286214"/>
                <a:ext cx="302354" cy="2424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35" name="Rectangle 266">
                <a:extLst>
                  <a:ext uri="{FF2B5EF4-FFF2-40B4-BE49-F238E27FC236}">
                    <a16:creationId xmlns:a16="http://schemas.microsoft.com/office/drawing/2014/main" id="{EFE57D5A-3BE3-0449-A71F-253253206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247" y="4286214"/>
                <a:ext cx="602547" cy="2139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690" name="グループ化 1713">
              <a:extLst>
                <a:ext uri="{FF2B5EF4-FFF2-40B4-BE49-F238E27FC236}">
                  <a16:creationId xmlns:a16="http://schemas.microsoft.com/office/drawing/2014/main" id="{A08C5959-6CE0-3140-8FA4-111655355699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707942" y="4362151"/>
              <a:ext cx="135731" cy="12887"/>
              <a:chOff x="2539279" y="2309535"/>
              <a:chExt cx="245575" cy="15400"/>
            </a:xfrm>
          </p:grpSpPr>
          <p:cxnSp>
            <p:nvCxnSpPr>
              <p:cNvPr id="831" name="直線コネクタ 1858">
                <a:extLst>
                  <a:ext uri="{FF2B5EF4-FFF2-40B4-BE49-F238E27FC236}">
                    <a16:creationId xmlns:a16="http://schemas.microsoft.com/office/drawing/2014/main" id="{96C0F7C2-33DD-7241-A783-607D2F326B9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38642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2" name="直線コネクタ 1859">
                <a:extLst>
                  <a:ext uri="{FF2B5EF4-FFF2-40B4-BE49-F238E27FC236}">
                    <a16:creationId xmlns:a16="http://schemas.microsoft.com/office/drawing/2014/main" id="{39945EA9-2D77-7243-88E3-84ADF8DD373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0803" y="2310983"/>
                <a:ext cx="24404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691" name="グループ化 1714">
              <a:extLst>
                <a:ext uri="{FF2B5EF4-FFF2-40B4-BE49-F238E27FC236}">
                  <a16:creationId xmlns:a16="http://schemas.microsoft.com/office/drawing/2014/main" id="{E3B575E7-B6E1-6E4B-A50D-35ECB6E02C9A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059640" y="4362151"/>
              <a:ext cx="135731" cy="12887"/>
              <a:chOff x="2539279" y="2309535"/>
              <a:chExt cx="245575" cy="15400"/>
            </a:xfrm>
          </p:grpSpPr>
          <p:cxnSp>
            <p:nvCxnSpPr>
              <p:cNvPr id="829" name="直線コネクタ 1856">
                <a:extLst>
                  <a:ext uri="{FF2B5EF4-FFF2-40B4-BE49-F238E27FC236}">
                    <a16:creationId xmlns:a16="http://schemas.microsoft.com/office/drawing/2014/main" id="{EF5A7BB0-BFA4-3D48-AD7E-0B34B49FE6C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39427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0" name="直線コネクタ 1857">
                <a:extLst>
                  <a:ext uri="{FF2B5EF4-FFF2-40B4-BE49-F238E27FC236}">
                    <a16:creationId xmlns:a16="http://schemas.microsoft.com/office/drawing/2014/main" id="{904EA3F1-7EF5-084E-8DEC-00215E8326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3747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692" name="グループ化 1715">
              <a:extLst>
                <a:ext uri="{FF2B5EF4-FFF2-40B4-BE49-F238E27FC236}">
                  <a16:creationId xmlns:a16="http://schemas.microsoft.com/office/drawing/2014/main" id="{7BCE5EBA-C6C5-314D-AD9E-DC49E701843F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476202" y="4362151"/>
              <a:ext cx="135731" cy="12887"/>
              <a:chOff x="2539279" y="2309535"/>
              <a:chExt cx="245575" cy="15400"/>
            </a:xfrm>
          </p:grpSpPr>
          <p:cxnSp>
            <p:nvCxnSpPr>
              <p:cNvPr id="827" name="直線コネクタ 1854">
                <a:extLst>
                  <a:ext uri="{FF2B5EF4-FFF2-40B4-BE49-F238E27FC236}">
                    <a16:creationId xmlns:a16="http://schemas.microsoft.com/office/drawing/2014/main" id="{FAEBAA03-506F-F344-BB72-2FAAC6E7F67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37315" y="2326674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8" name="直線コネクタ 1855">
                <a:extLst>
                  <a:ext uri="{FF2B5EF4-FFF2-40B4-BE49-F238E27FC236}">
                    <a16:creationId xmlns:a16="http://schemas.microsoft.com/office/drawing/2014/main" id="{50943E66-EBE8-4840-BF25-2784B97CD3A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1634" y="2310983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693" name="グループ化 1716">
              <a:extLst>
                <a:ext uri="{FF2B5EF4-FFF2-40B4-BE49-F238E27FC236}">
                  <a16:creationId xmlns:a16="http://schemas.microsoft.com/office/drawing/2014/main" id="{74626E3B-48FD-6541-A6CF-03D0F66A93E2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903576" y="4362151"/>
              <a:ext cx="135731" cy="12887"/>
              <a:chOff x="2539279" y="2309535"/>
              <a:chExt cx="245575" cy="15400"/>
            </a:xfrm>
          </p:grpSpPr>
          <p:cxnSp>
            <p:nvCxnSpPr>
              <p:cNvPr id="825" name="直線コネクタ 1852">
                <a:extLst>
                  <a:ext uri="{FF2B5EF4-FFF2-40B4-BE49-F238E27FC236}">
                    <a16:creationId xmlns:a16="http://schemas.microsoft.com/office/drawing/2014/main" id="{3D0B8A55-AFB4-7749-99CF-B0175315FC2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1559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6" name="直線コネクタ 1853">
                <a:extLst>
                  <a:ext uri="{FF2B5EF4-FFF2-40B4-BE49-F238E27FC236}">
                    <a16:creationId xmlns:a16="http://schemas.microsoft.com/office/drawing/2014/main" id="{88C858A2-1283-B346-AD26-3CF9DDAA40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3718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694" name="グループ化 1717">
              <a:extLst>
                <a:ext uri="{FF2B5EF4-FFF2-40B4-BE49-F238E27FC236}">
                  <a16:creationId xmlns:a16="http://schemas.microsoft.com/office/drawing/2014/main" id="{0007A285-C12B-8B48-85C9-727471E7C69B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5268787" y="4362151"/>
              <a:ext cx="135731" cy="12887"/>
              <a:chOff x="2539279" y="2309535"/>
              <a:chExt cx="245575" cy="15400"/>
            </a:xfrm>
          </p:grpSpPr>
          <p:cxnSp>
            <p:nvCxnSpPr>
              <p:cNvPr id="823" name="直線コネクタ 1850">
                <a:extLst>
                  <a:ext uri="{FF2B5EF4-FFF2-40B4-BE49-F238E27FC236}">
                    <a16:creationId xmlns:a16="http://schemas.microsoft.com/office/drawing/2014/main" id="{4ACC0636-AF25-4C4C-9B46-36773403CBB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39490" y="2326674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4" name="直線コネクタ 1851">
                <a:extLst>
                  <a:ext uri="{FF2B5EF4-FFF2-40B4-BE49-F238E27FC236}">
                    <a16:creationId xmlns:a16="http://schemas.microsoft.com/office/drawing/2014/main" id="{5C2043C2-33A0-5D4B-A77B-C0D91237B99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3809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695" name="グループ化 1718">
              <a:extLst>
                <a:ext uri="{FF2B5EF4-FFF2-40B4-BE49-F238E27FC236}">
                  <a16:creationId xmlns:a16="http://schemas.microsoft.com/office/drawing/2014/main" id="{59DE3917-466B-E54D-B01D-F8D60B89B449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681693" y="4362151"/>
              <a:ext cx="135731" cy="12887"/>
              <a:chOff x="2539279" y="2309535"/>
              <a:chExt cx="245575" cy="15400"/>
            </a:xfrm>
          </p:grpSpPr>
          <p:cxnSp>
            <p:nvCxnSpPr>
              <p:cNvPr id="821" name="直線コネクタ 1848">
                <a:extLst>
                  <a:ext uri="{FF2B5EF4-FFF2-40B4-BE49-F238E27FC236}">
                    <a16:creationId xmlns:a16="http://schemas.microsoft.com/office/drawing/2014/main" id="{81DAFCDA-0A4C-0B42-A95B-711E11BC75C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39148" y="2326674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2" name="直線コネクタ 1849">
                <a:extLst>
                  <a:ext uri="{FF2B5EF4-FFF2-40B4-BE49-F238E27FC236}">
                    <a16:creationId xmlns:a16="http://schemas.microsoft.com/office/drawing/2014/main" id="{2C61C540-F99E-5A4A-8C02-7FFE579B89C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3468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96" name="二等辺三角形 1719">
              <a:extLst>
                <a:ext uri="{FF2B5EF4-FFF2-40B4-BE49-F238E27FC236}">
                  <a16:creationId xmlns:a16="http://schemas.microsoft.com/office/drawing/2014/main" id="{A72EEB3C-C157-C74E-B922-C9205B8170D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726689" y="4373826"/>
              <a:ext cx="52521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697" name="二等辺三角形 1720">
              <a:extLst>
                <a:ext uri="{FF2B5EF4-FFF2-40B4-BE49-F238E27FC236}">
                  <a16:creationId xmlns:a16="http://schemas.microsoft.com/office/drawing/2014/main" id="{9EE4C18F-0C16-404B-A50C-95396524147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786372" y="4373826"/>
              <a:ext cx="51328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698" name="二等辺三角形 1721">
              <a:extLst>
                <a:ext uri="{FF2B5EF4-FFF2-40B4-BE49-F238E27FC236}">
                  <a16:creationId xmlns:a16="http://schemas.microsoft.com/office/drawing/2014/main" id="{7B022BBF-0D28-CB46-A678-BAEC32326C0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109855" y="4378600"/>
              <a:ext cx="51327" cy="6445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699" name="二等辺三角形 1722">
              <a:extLst>
                <a:ext uri="{FF2B5EF4-FFF2-40B4-BE49-F238E27FC236}">
                  <a16:creationId xmlns:a16="http://schemas.microsoft.com/office/drawing/2014/main" id="{226D1623-300C-AF4E-B5DF-166DA46B7EA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507345" y="4380988"/>
              <a:ext cx="51328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700" name="二等辺三角形 1723">
              <a:extLst>
                <a:ext uri="{FF2B5EF4-FFF2-40B4-BE49-F238E27FC236}">
                  <a16:creationId xmlns:a16="http://schemas.microsoft.com/office/drawing/2014/main" id="{859691C1-8E91-6047-BE32-2C4632DBB87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939452" y="4382182"/>
              <a:ext cx="51328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701" name="二等辺三角形 1724">
              <a:extLst>
                <a:ext uri="{FF2B5EF4-FFF2-40B4-BE49-F238E27FC236}">
                  <a16:creationId xmlns:a16="http://schemas.microsoft.com/office/drawing/2014/main" id="{386185D0-4708-B943-BF80-ACE8ECD3316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316069" y="4380729"/>
              <a:ext cx="52521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702" name="二等辺三角形 1725">
              <a:extLst>
                <a:ext uri="{FF2B5EF4-FFF2-40B4-BE49-F238E27FC236}">
                  <a16:creationId xmlns:a16="http://schemas.microsoft.com/office/drawing/2014/main" id="{EF056301-A2AD-3A41-BC38-95FEF4C8A87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726695" y="4384570"/>
              <a:ext cx="51327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703" name="Rectangle 4">
              <a:extLst>
                <a:ext uri="{FF2B5EF4-FFF2-40B4-BE49-F238E27FC236}">
                  <a16:creationId xmlns:a16="http://schemas.microsoft.com/office/drawing/2014/main" id="{02DE6440-8E8C-2A45-AD3E-F850C021E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4943" y="4428734"/>
              <a:ext cx="2023262" cy="452399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4" name="Rectangle 5">
              <a:extLst>
                <a:ext uri="{FF2B5EF4-FFF2-40B4-BE49-F238E27FC236}">
                  <a16:creationId xmlns:a16="http://schemas.microsoft.com/office/drawing/2014/main" id="{71E836B5-F44B-C747-AC12-721728ACA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4943" y="4828612"/>
              <a:ext cx="2023262" cy="79975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5" name="Rectangle 13">
              <a:extLst>
                <a:ext uri="{FF2B5EF4-FFF2-40B4-BE49-F238E27FC236}">
                  <a16:creationId xmlns:a16="http://schemas.microsoft.com/office/drawing/2014/main" id="{F127D295-A393-C64E-804E-30D233F6C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9377" y="4428734"/>
              <a:ext cx="11936" cy="47507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6" name="Rectangle 10">
              <a:extLst>
                <a:ext uri="{FF2B5EF4-FFF2-40B4-BE49-F238E27FC236}">
                  <a16:creationId xmlns:a16="http://schemas.microsoft.com/office/drawing/2014/main" id="{F140ED06-C1C7-AC48-8883-AD9D664DE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4018" y="4680597"/>
              <a:ext cx="109817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7" name="Rectangle 20">
              <a:extLst>
                <a:ext uri="{FF2B5EF4-FFF2-40B4-BE49-F238E27FC236}">
                  <a16:creationId xmlns:a16="http://schemas.microsoft.com/office/drawing/2014/main" id="{A37536C6-C7CA-0E4F-B489-4BA652849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8463" y="4555261"/>
              <a:ext cx="9549" cy="34855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8" name="Rectangle 21">
              <a:extLst>
                <a:ext uri="{FF2B5EF4-FFF2-40B4-BE49-F238E27FC236}">
                  <a16:creationId xmlns:a16="http://schemas.microsoft.com/office/drawing/2014/main" id="{3128D6C1-970A-904C-8315-A85D34BD0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2091" y="4747442"/>
              <a:ext cx="9549" cy="15875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9" name="Rectangle 16">
              <a:extLst>
                <a:ext uri="{FF2B5EF4-FFF2-40B4-BE49-F238E27FC236}">
                  <a16:creationId xmlns:a16="http://schemas.microsoft.com/office/drawing/2014/main" id="{504620D8-CFFF-0F4D-8312-4DFD58A51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233" y="4680597"/>
              <a:ext cx="75201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10" name="Rectangle 58">
              <a:extLst>
                <a:ext uri="{FF2B5EF4-FFF2-40B4-BE49-F238E27FC236}">
                  <a16:creationId xmlns:a16="http://schemas.microsoft.com/office/drawing/2014/main" id="{9B79A7BF-E0BA-B543-B831-F03F6B157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794" y="4747442"/>
              <a:ext cx="10742" cy="1611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11" name="Rectangle 60">
              <a:extLst>
                <a:ext uri="{FF2B5EF4-FFF2-40B4-BE49-F238E27FC236}">
                  <a16:creationId xmlns:a16="http://schemas.microsoft.com/office/drawing/2014/main" id="{23D822CC-9E65-714A-AFDB-0325584AD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7646" y="4616140"/>
              <a:ext cx="9549" cy="668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12" name="Rectangle 61">
              <a:extLst>
                <a:ext uri="{FF2B5EF4-FFF2-40B4-BE49-F238E27FC236}">
                  <a16:creationId xmlns:a16="http://schemas.microsoft.com/office/drawing/2014/main" id="{1AE1EAE2-68EA-FE4B-8996-C228D9888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9375" y="4428734"/>
              <a:ext cx="11936" cy="26021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13" name="Rectangle 24">
              <a:extLst>
                <a:ext uri="{FF2B5EF4-FFF2-40B4-BE49-F238E27FC236}">
                  <a16:creationId xmlns:a16="http://schemas.microsoft.com/office/drawing/2014/main" id="{98D6C7A5-2D31-A04B-B82D-6A1CED7E5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381" y="4680597"/>
              <a:ext cx="333033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14" name="Rectangle 64">
              <a:extLst>
                <a:ext uri="{FF2B5EF4-FFF2-40B4-BE49-F238E27FC236}">
                  <a16:creationId xmlns:a16="http://schemas.microsoft.com/office/drawing/2014/main" id="{44D62810-AE5F-3848-9460-DED03CD13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9777" y="4799963"/>
              <a:ext cx="54908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15" name="Arc 65">
              <a:extLst>
                <a:ext uri="{FF2B5EF4-FFF2-40B4-BE49-F238E27FC236}">
                  <a16:creationId xmlns:a16="http://schemas.microsoft.com/office/drawing/2014/main" id="{2E6BEB5E-86F0-8044-985B-A13A8EAA1D2D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899777" y="4799964"/>
              <a:ext cx="20293" cy="1193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16" name="Arc 66">
              <a:extLst>
                <a:ext uri="{FF2B5EF4-FFF2-40B4-BE49-F238E27FC236}">
                  <a16:creationId xmlns:a16="http://schemas.microsoft.com/office/drawing/2014/main" id="{17EE6AFD-DA1E-A34A-BAE1-55A766D6100D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4934393" y="4799964"/>
              <a:ext cx="17904" cy="1193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17" name="Rectangle 73">
              <a:extLst>
                <a:ext uri="{FF2B5EF4-FFF2-40B4-BE49-F238E27FC236}">
                  <a16:creationId xmlns:a16="http://schemas.microsoft.com/office/drawing/2014/main" id="{A53CE761-F588-B046-B665-BB1396563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725" y="4799963"/>
              <a:ext cx="53715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18" name="Arc 74">
              <a:extLst>
                <a:ext uri="{FF2B5EF4-FFF2-40B4-BE49-F238E27FC236}">
                  <a16:creationId xmlns:a16="http://schemas.microsoft.com/office/drawing/2014/main" id="{5EC0219B-DB0F-B943-BF8D-6E1A8F974D1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022725" y="4799964"/>
              <a:ext cx="20292" cy="1193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19" name="Arc 75">
              <a:extLst>
                <a:ext uri="{FF2B5EF4-FFF2-40B4-BE49-F238E27FC236}">
                  <a16:creationId xmlns:a16="http://schemas.microsoft.com/office/drawing/2014/main" id="{5D914DCC-AB9D-A04B-8BDE-130FAD7941C4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056147" y="4799964"/>
              <a:ext cx="20292" cy="1193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720" name="Group 76">
              <a:extLst>
                <a:ext uri="{FF2B5EF4-FFF2-40B4-BE49-F238E27FC236}">
                  <a16:creationId xmlns:a16="http://schemas.microsoft.com/office/drawing/2014/main" id="{45582518-EFA5-0C4D-9ED1-A756D29B23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41482" y="4800378"/>
              <a:ext cx="55147" cy="25279"/>
              <a:chOff x="2132" y="1457"/>
              <a:chExt cx="113" cy="45"/>
            </a:xfrm>
          </p:grpSpPr>
          <p:sp>
            <p:nvSpPr>
              <p:cNvPr id="818" name="Rectangle 77">
                <a:extLst>
                  <a:ext uri="{FF2B5EF4-FFF2-40B4-BE49-F238E27FC236}">
                    <a16:creationId xmlns:a16="http://schemas.microsoft.com/office/drawing/2014/main" id="{70E11A3B-A0D1-794F-B2E5-3498B7FF9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1" y="1456"/>
                <a:ext cx="117" cy="4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19" name="Arc 78">
                <a:extLst>
                  <a:ext uri="{FF2B5EF4-FFF2-40B4-BE49-F238E27FC236}">
                    <a16:creationId xmlns:a16="http://schemas.microsoft.com/office/drawing/2014/main" id="{EB96136F-4BCE-CF46-BEEC-B7C071EDA380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131" y="1456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820" name="Arc 79">
                <a:extLst>
                  <a:ext uri="{FF2B5EF4-FFF2-40B4-BE49-F238E27FC236}">
                    <a16:creationId xmlns:a16="http://schemas.microsoft.com/office/drawing/2014/main" id="{2011252C-E2D9-F848-A002-667843D19F8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2199" y="1456"/>
                <a:ext cx="44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721" name="Rectangle 100">
              <a:extLst>
                <a:ext uri="{FF2B5EF4-FFF2-40B4-BE49-F238E27FC236}">
                  <a16:creationId xmlns:a16="http://schemas.microsoft.com/office/drawing/2014/main" id="{33CF1ADE-EAD2-A84F-8115-E64F1B8AD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7366" y="4428734"/>
              <a:ext cx="10742" cy="3163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22" name="Rectangle 101">
              <a:extLst>
                <a:ext uri="{FF2B5EF4-FFF2-40B4-BE49-F238E27FC236}">
                  <a16:creationId xmlns:a16="http://schemas.microsoft.com/office/drawing/2014/main" id="{638E951B-FBC6-564C-954C-AFE0EC12B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333" y="4741454"/>
              <a:ext cx="8356" cy="1620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23" name="Rectangle 102">
              <a:extLst>
                <a:ext uri="{FF2B5EF4-FFF2-40B4-BE49-F238E27FC236}">
                  <a16:creationId xmlns:a16="http://schemas.microsoft.com/office/drawing/2014/main" id="{16A148F8-4C9D-2D4E-9C2A-C55950C79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8668" y="4745018"/>
              <a:ext cx="9549" cy="1620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24" name="Rectangle 45">
              <a:extLst>
                <a:ext uri="{FF2B5EF4-FFF2-40B4-BE49-F238E27FC236}">
                  <a16:creationId xmlns:a16="http://schemas.microsoft.com/office/drawing/2014/main" id="{0D57C9B2-4E1E-6340-A442-9C7323699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1846" y="4680597"/>
              <a:ext cx="74007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25" name="Rectangle 46">
              <a:extLst>
                <a:ext uri="{FF2B5EF4-FFF2-40B4-BE49-F238E27FC236}">
                  <a16:creationId xmlns:a16="http://schemas.microsoft.com/office/drawing/2014/main" id="{46205625-FC58-0540-B323-37D00D730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0653" y="4680597"/>
              <a:ext cx="111011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26" name="Rectangle 105">
              <a:extLst>
                <a:ext uri="{FF2B5EF4-FFF2-40B4-BE49-F238E27FC236}">
                  <a16:creationId xmlns:a16="http://schemas.microsoft.com/office/drawing/2014/main" id="{4951BA58-1D62-9747-A7D9-7B3C25227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725" y="4786833"/>
              <a:ext cx="53715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27" name="Rectangle 106">
              <a:extLst>
                <a:ext uri="{FF2B5EF4-FFF2-40B4-BE49-F238E27FC236}">
                  <a16:creationId xmlns:a16="http://schemas.microsoft.com/office/drawing/2014/main" id="{A0BA2832-A904-3F4C-843F-164EE5787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0897" y="4786833"/>
              <a:ext cx="54908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28" name="Rectangle 107">
              <a:extLst>
                <a:ext uri="{FF2B5EF4-FFF2-40B4-BE49-F238E27FC236}">
                  <a16:creationId xmlns:a16="http://schemas.microsoft.com/office/drawing/2014/main" id="{9DE2D2D0-EF5C-7A41-9636-98DA8FAEF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8583" y="4784446"/>
              <a:ext cx="53715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29" name="Rectangle 110">
              <a:extLst>
                <a:ext uri="{FF2B5EF4-FFF2-40B4-BE49-F238E27FC236}">
                  <a16:creationId xmlns:a16="http://schemas.microsoft.com/office/drawing/2014/main" id="{F917407C-936E-B34F-8C7B-A64EEB9E94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326" y="4797577"/>
              <a:ext cx="53715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30" name="Arc 111">
              <a:extLst>
                <a:ext uri="{FF2B5EF4-FFF2-40B4-BE49-F238E27FC236}">
                  <a16:creationId xmlns:a16="http://schemas.microsoft.com/office/drawing/2014/main" id="{E31DFEF5-4EA2-6141-9370-83B38B374D3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248326" y="4797577"/>
              <a:ext cx="17906" cy="1193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31" name="Arc 112">
              <a:extLst>
                <a:ext uri="{FF2B5EF4-FFF2-40B4-BE49-F238E27FC236}">
                  <a16:creationId xmlns:a16="http://schemas.microsoft.com/office/drawing/2014/main" id="{767C1FB8-AD1A-FA44-BCB7-5A924AF74045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281749" y="4797577"/>
              <a:ext cx="19099" cy="1193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32" name="Rectangle 113">
              <a:extLst>
                <a:ext uri="{FF2B5EF4-FFF2-40B4-BE49-F238E27FC236}">
                  <a16:creationId xmlns:a16="http://schemas.microsoft.com/office/drawing/2014/main" id="{D11C81F2-A0B1-E84E-95DE-6FEE53057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0081" y="4799963"/>
              <a:ext cx="54908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33" name="Arc 114">
              <a:extLst>
                <a:ext uri="{FF2B5EF4-FFF2-40B4-BE49-F238E27FC236}">
                  <a16:creationId xmlns:a16="http://schemas.microsoft.com/office/drawing/2014/main" id="{4A31A656-752E-294C-8CFE-CAC9A0A16123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370081" y="4799964"/>
              <a:ext cx="19099" cy="1193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34" name="Arc 115">
              <a:extLst>
                <a:ext uri="{FF2B5EF4-FFF2-40B4-BE49-F238E27FC236}">
                  <a16:creationId xmlns:a16="http://schemas.microsoft.com/office/drawing/2014/main" id="{24ADE841-3FB4-224D-B953-CF37EA956288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403503" y="4799964"/>
              <a:ext cx="19099" cy="1193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735" name="Group 116">
              <a:extLst>
                <a:ext uri="{FF2B5EF4-FFF2-40B4-BE49-F238E27FC236}">
                  <a16:creationId xmlns:a16="http://schemas.microsoft.com/office/drawing/2014/main" id="{DA6869F1-A75D-0B43-8747-E0F07A1038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8583" y="4799676"/>
              <a:ext cx="55147" cy="25279"/>
              <a:chOff x="2132" y="1457"/>
              <a:chExt cx="113" cy="45"/>
            </a:xfrm>
          </p:grpSpPr>
          <p:sp>
            <p:nvSpPr>
              <p:cNvPr id="815" name="Rectangle 117">
                <a:extLst>
                  <a:ext uri="{FF2B5EF4-FFF2-40B4-BE49-F238E27FC236}">
                    <a16:creationId xmlns:a16="http://schemas.microsoft.com/office/drawing/2014/main" id="{D76D2EAE-2C6D-1646-9480-27B269904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1" y="1458"/>
                <a:ext cx="113" cy="4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16" name="Arc 118">
                <a:extLst>
                  <a:ext uri="{FF2B5EF4-FFF2-40B4-BE49-F238E27FC236}">
                    <a16:creationId xmlns:a16="http://schemas.microsoft.com/office/drawing/2014/main" id="{6EE1ADD7-1AF2-3F44-84A5-AA4549717787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131" y="1458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817" name="Arc 119">
                <a:extLst>
                  <a:ext uri="{FF2B5EF4-FFF2-40B4-BE49-F238E27FC236}">
                    <a16:creationId xmlns:a16="http://schemas.microsoft.com/office/drawing/2014/main" id="{BAC5CEFE-7092-AF41-9137-789F18DAA13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2200" y="1458"/>
                <a:ext cx="39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736" name="Rectangle 120">
              <a:extLst>
                <a:ext uri="{FF2B5EF4-FFF2-40B4-BE49-F238E27FC236}">
                  <a16:creationId xmlns:a16="http://schemas.microsoft.com/office/drawing/2014/main" id="{90C283DA-B70C-454A-B80A-2E9158415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7851" y="4429927"/>
              <a:ext cx="9549" cy="30080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37" name="Rectangle 121">
              <a:extLst>
                <a:ext uri="{FF2B5EF4-FFF2-40B4-BE49-F238E27FC236}">
                  <a16:creationId xmlns:a16="http://schemas.microsoft.com/office/drawing/2014/main" id="{B0AF2858-E222-0349-A1F7-1890F8D57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3528" y="4749818"/>
              <a:ext cx="9549" cy="15875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38" name="Rectangle 122">
              <a:extLst>
                <a:ext uri="{FF2B5EF4-FFF2-40B4-BE49-F238E27FC236}">
                  <a16:creationId xmlns:a16="http://schemas.microsoft.com/office/drawing/2014/main" id="{3A35CECD-82EF-4D4D-9C27-BAB43FF63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6006" y="4746236"/>
              <a:ext cx="9549" cy="1620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39" name="Rectangle 126">
              <a:extLst>
                <a:ext uri="{FF2B5EF4-FFF2-40B4-BE49-F238E27FC236}">
                  <a16:creationId xmlns:a16="http://schemas.microsoft.com/office/drawing/2014/main" id="{37A9AABA-8880-7244-B243-5EA9EA4D8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8009" y="4680597"/>
              <a:ext cx="75201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40" name="Rectangle 127">
              <a:extLst>
                <a:ext uri="{FF2B5EF4-FFF2-40B4-BE49-F238E27FC236}">
                  <a16:creationId xmlns:a16="http://schemas.microsoft.com/office/drawing/2014/main" id="{65C1FAB7-614C-284D-AC7D-CF848270E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8009" y="4678210"/>
              <a:ext cx="111011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41" name="Rectangle 129">
              <a:extLst>
                <a:ext uri="{FF2B5EF4-FFF2-40B4-BE49-F238E27FC236}">
                  <a16:creationId xmlns:a16="http://schemas.microsoft.com/office/drawing/2014/main" id="{786F7C96-9CBE-F442-A227-8D696EF07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887" y="4786833"/>
              <a:ext cx="56102" cy="596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42" name="Rectangle 130">
              <a:extLst>
                <a:ext uri="{FF2B5EF4-FFF2-40B4-BE49-F238E27FC236}">
                  <a16:creationId xmlns:a16="http://schemas.microsoft.com/office/drawing/2014/main" id="{B458E694-DBFB-5A46-A631-2072AE98E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059" y="4786833"/>
              <a:ext cx="56102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43" name="Rectangle 131">
              <a:extLst>
                <a:ext uri="{FF2B5EF4-FFF2-40B4-BE49-F238E27FC236}">
                  <a16:creationId xmlns:a16="http://schemas.microsoft.com/office/drawing/2014/main" id="{A91275F9-5194-CD4E-BC67-A7E24B7EF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4745" y="4784446"/>
              <a:ext cx="56102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44" name="Rectangle 132">
              <a:extLst>
                <a:ext uri="{FF2B5EF4-FFF2-40B4-BE49-F238E27FC236}">
                  <a16:creationId xmlns:a16="http://schemas.microsoft.com/office/drawing/2014/main" id="{0763979F-4FE9-7041-8831-6467D7DB5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048" y="4751024"/>
              <a:ext cx="9549" cy="4058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45" name="Rectangle 133">
              <a:extLst>
                <a:ext uri="{FF2B5EF4-FFF2-40B4-BE49-F238E27FC236}">
                  <a16:creationId xmlns:a16="http://schemas.microsoft.com/office/drawing/2014/main" id="{046B51F7-87A3-264A-A5F2-8AC1C859F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9179" y="4751024"/>
              <a:ext cx="9549" cy="4058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46" name="Rectangle 134">
              <a:extLst>
                <a:ext uri="{FF2B5EF4-FFF2-40B4-BE49-F238E27FC236}">
                  <a16:creationId xmlns:a16="http://schemas.microsoft.com/office/drawing/2014/main" id="{B4E86DE3-0D76-834C-A908-0ED67BE9F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5477" y="4799963"/>
              <a:ext cx="57296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47" name="Arc 135">
              <a:extLst>
                <a:ext uri="{FF2B5EF4-FFF2-40B4-BE49-F238E27FC236}">
                  <a16:creationId xmlns:a16="http://schemas.microsoft.com/office/drawing/2014/main" id="{02FD5924-58A9-134A-9EC9-C64A1312945E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805477" y="4799964"/>
              <a:ext cx="21486" cy="1193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48" name="Arc 136">
              <a:extLst>
                <a:ext uri="{FF2B5EF4-FFF2-40B4-BE49-F238E27FC236}">
                  <a16:creationId xmlns:a16="http://schemas.microsoft.com/office/drawing/2014/main" id="{63CF9CFE-1CC5-F740-98A7-5E28C26075F1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4840093" y="4799964"/>
              <a:ext cx="20293" cy="1193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49" name="Rectangle 137">
              <a:extLst>
                <a:ext uri="{FF2B5EF4-FFF2-40B4-BE49-F238E27FC236}">
                  <a16:creationId xmlns:a16="http://schemas.microsoft.com/office/drawing/2014/main" id="{5FF137C1-E6E5-4647-B76B-9559E0BA6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4283" y="4786833"/>
              <a:ext cx="53715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50" name="Rectangle 138">
              <a:extLst>
                <a:ext uri="{FF2B5EF4-FFF2-40B4-BE49-F238E27FC236}">
                  <a16:creationId xmlns:a16="http://schemas.microsoft.com/office/drawing/2014/main" id="{9D6C3672-7DE2-B747-B456-44048DC4C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0751" y="4801158"/>
              <a:ext cx="53715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51" name="Arc 139">
              <a:extLst>
                <a:ext uri="{FF2B5EF4-FFF2-40B4-BE49-F238E27FC236}">
                  <a16:creationId xmlns:a16="http://schemas.microsoft.com/office/drawing/2014/main" id="{FB0691D2-5C21-4E49-A572-4816B4CCE22E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640751" y="4801157"/>
              <a:ext cx="20292" cy="13131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52" name="Arc 140">
              <a:extLst>
                <a:ext uri="{FF2B5EF4-FFF2-40B4-BE49-F238E27FC236}">
                  <a16:creationId xmlns:a16="http://schemas.microsoft.com/office/drawing/2014/main" id="{CB3F72A1-A211-6947-86F2-BA75D2CAAE21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4674174" y="4801157"/>
              <a:ext cx="19099" cy="13131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53" name="Rectangle 141">
              <a:extLst>
                <a:ext uri="{FF2B5EF4-FFF2-40B4-BE49-F238E27FC236}">
                  <a16:creationId xmlns:a16="http://schemas.microsoft.com/office/drawing/2014/main" id="{73657A30-A8D4-C245-8E0F-F57AEE2C2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365" y="4789219"/>
              <a:ext cx="54908" cy="596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54" name="Rectangle 142">
              <a:extLst>
                <a:ext uri="{FF2B5EF4-FFF2-40B4-BE49-F238E27FC236}">
                  <a16:creationId xmlns:a16="http://schemas.microsoft.com/office/drawing/2014/main" id="{BBFF99AA-85EE-B646-AB62-CB2DEC56B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871" y="4803545"/>
              <a:ext cx="53715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55" name="Arc 143">
              <a:extLst>
                <a:ext uri="{FF2B5EF4-FFF2-40B4-BE49-F238E27FC236}">
                  <a16:creationId xmlns:a16="http://schemas.microsoft.com/office/drawing/2014/main" id="{7D6A74ED-DAD5-0E40-9931-C16208A15295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542871" y="4803545"/>
              <a:ext cx="20292" cy="13131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56" name="Arc 144">
              <a:extLst>
                <a:ext uri="{FF2B5EF4-FFF2-40B4-BE49-F238E27FC236}">
                  <a16:creationId xmlns:a16="http://schemas.microsoft.com/office/drawing/2014/main" id="{9F56D304-9979-8F41-A8BE-50C787A66F59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4576293" y="4803545"/>
              <a:ext cx="19099" cy="13131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57" name="Rectangle 145">
              <a:extLst>
                <a:ext uri="{FF2B5EF4-FFF2-40B4-BE49-F238E27FC236}">
                  <a16:creationId xmlns:a16="http://schemas.microsoft.com/office/drawing/2014/main" id="{7EE27301-30FE-6E47-8260-E6DD9B1F9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9290" y="4789220"/>
              <a:ext cx="56102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758" name="グループ化 4">
              <a:extLst>
                <a:ext uri="{FF2B5EF4-FFF2-40B4-BE49-F238E27FC236}">
                  <a16:creationId xmlns:a16="http://schemas.microsoft.com/office/drawing/2014/main" id="{85FF1BD7-E981-944D-A8AA-3456335ED4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4693" y="4610956"/>
              <a:ext cx="1688468" cy="16150"/>
              <a:chOff x="2577368" y="1314947"/>
              <a:chExt cx="3055003" cy="19281"/>
            </a:xfrm>
          </p:grpSpPr>
          <p:sp>
            <p:nvSpPr>
              <p:cNvPr id="809" name="Rectangle 9">
                <a:extLst>
                  <a:ext uri="{FF2B5EF4-FFF2-40B4-BE49-F238E27FC236}">
                    <a16:creationId xmlns:a16="http://schemas.microsoft.com/office/drawing/2014/main" id="{8BEA8130-5829-BF43-85A8-1C62577CE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303" y="1316860"/>
                <a:ext cx="200856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10" name="Rectangle 19">
                <a:extLst>
                  <a:ext uri="{FF2B5EF4-FFF2-40B4-BE49-F238E27FC236}">
                    <a16:creationId xmlns:a16="http://schemas.microsoft.com/office/drawing/2014/main" id="{F3ABE72E-EA49-6745-8079-A1EDE9F92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9060" y="1316860"/>
                <a:ext cx="151182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11" name="Rectangle 23">
                <a:extLst>
                  <a:ext uri="{FF2B5EF4-FFF2-40B4-BE49-F238E27FC236}">
                    <a16:creationId xmlns:a16="http://schemas.microsoft.com/office/drawing/2014/main" id="{B3913DB4-CADC-7140-A0DF-07D4BF279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1896" y="1316860"/>
                <a:ext cx="200856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12" name="Rectangle 23">
                <a:extLst>
                  <a:ext uri="{FF2B5EF4-FFF2-40B4-BE49-F238E27FC236}">
                    <a16:creationId xmlns:a16="http://schemas.microsoft.com/office/drawing/2014/main" id="{AA9ACA73-DA78-4E40-B060-D47CB9D89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3371" y="1316860"/>
                <a:ext cx="200856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13" name="Rectangle 23">
                <a:extLst>
                  <a:ext uri="{FF2B5EF4-FFF2-40B4-BE49-F238E27FC236}">
                    <a16:creationId xmlns:a16="http://schemas.microsoft.com/office/drawing/2014/main" id="{69D5B644-870C-1E48-A1E2-6754D587F3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3396" y="1316860"/>
                <a:ext cx="198696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14" name="Rectangle 23">
                <a:extLst>
                  <a:ext uri="{FF2B5EF4-FFF2-40B4-BE49-F238E27FC236}">
                    <a16:creationId xmlns:a16="http://schemas.microsoft.com/office/drawing/2014/main" id="{58ABF7FA-E912-5C48-A491-7E4EFA9D7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1317" y="1316860"/>
                <a:ext cx="200855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759" name="Rectangle 60">
              <a:extLst>
                <a:ext uri="{FF2B5EF4-FFF2-40B4-BE49-F238E27FC236}">
                  <a16:creationId xmlns:a16="http://schemas.microsoft.com/office/drawing/2014/main" id="{5C86A1BA-4513-7848-B15B-79146AE09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799" y="4432315"/>
              <a:ext cx="9549" cy="1277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760" name="グループ化 2">
              <a:extLst>
                <a:ext uri="{FF2B5EF4-FFF2-40B4-BE49-F238E27FC236}">
                  <a16:creationId xmlns:a16="http://schemas.microsoft.com/office/drawing/2014/main" id="{1166B88A-F6F9-584E-ABF6-4AA9AFED1B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5653" y="4550370"/>
              <a:ext cx="1685753" cy="16150"/>
              <a:chOff x="2582280" y="1242613"/>
              <a:chExt cx="3050091" cy="19281"/>
            </a:xfrm>
          </p:grpSpPr>
          <p:sp>
            <p:nvSpPr>
              <p:cNvPr id="802" name="Rectangle 9">
                <a:extLst>
                  <a:ext uri="{FF2B5EF4-FFF2-40B4-BE49-F238E27FC236}">
                    <a16:creationId xmlns:a16="http://schemas.microsoft.com/office/drawing/2014/main" id="{A5887550-E5D2-5043-B731-288DEC1310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479" y="1241329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03" name="Rectangle 23">
                <a:extLst>
                  <a:ext uri="{FF2B5EF4-FFF2-40B4-BE49-F238E27FC236}">
                    <a16:creationId xmlns:a16="http://schemas.microsoft.com/office/drawing/2014/main" id="{DBF19014-196E-8E43-800E-1014A46E4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2334" y="1241329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04" name="Rectangle 23">
                <a:extLst>
                  <a:ext uri="{FF2B5EF4-FFF2-40B4-BE49-F238E27FC236}">
                    <a16:creationId xmlns:a16="http://schemas.microsoft.com/office/drawing/2014/main" id="{C00D0F4D-0EF6-274A-969C-93C5BD023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6572" y="1241329"/>
                <a:ext cx="200855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05" name="Rectangle 23">
                <a:extLst>
                  <a:ext uri="{FF2B5EF4-FFF2-40B4-BE49-F238E27FC236}">
                    <a16:creationId xmlns:a16="http://schemas.microsoft.com/office/drawing/2014/main" id="{F6849E98-0A26-7943-A463-DCC40420E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3027" y="1241329"/>
                <a:ext cx="19653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06" name="Rectangle 23">
                <a:extLst>
                  <a:ext uri="{FF2B5EF4-FFF2-40B4-BE49-F238E27FC236}">
                    <a16:creationId xmlns:a16="http://schemas.microsoft.com/office/drawing/2014/main" id="{3BE86D80-7D94-0543-B25B-2F70230F0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0753" y="1241329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07" name="Rectangle 23">
                <a:extLst>
                  <a:ext uri="{FF2B5EF4-FFF2-40B4-BE49-F238E27FC236}">
                    <a16:creationId xmlns:a16="http://schemas.microsoft.com/office/drawing/2014/main" id="{66A2367C-FFEF-6246-888C-6474CDF3C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403" y="1241329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08" name="Rectangle 23">
                <a:extLst>
                  <a:ext uri="{FF2B5EF4-FFF2-40B4-BE49-F238E27FC236}">
                    <a16:creationId xmlns:a16="http://schemas.microsoft.com/office/drawing/2014/main" id="{74B62096-3984-4A49-81C7-6B6D79C42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2122" y="1241329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761" name="グループ化 1">
              <a:extLst>
                <a:ext uri="{FF2B5EF4-FFF2-40B4-BE49-F238E27FC236}">
                  <a16:creationId xmlns:a16="http://schemas.microsoft.com/office/drawing/2014/main" id="{9B92F95A-F8A3-6848-A5F3-65268595EF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1765" y="4479213"/>
              <a:ext cx="1691396" cy="24122"/>
              <a:chOff x="2572068" y="1170359"/>
              <a:chExt cx="3060303" cy="28800"/>
            </a:xfrm>
          </p:grpSpPr>
          <p:sp>
            <p:nvSpPr>
              <p:cNvPr id="796" name="Rectangle 23">
                <a:extLst>
                  <a:ext uri="{FF2B5EF4-FFF2-40B4-BE49-F238E27FC236}">
                    <a16:creationId xmlns:a16="http://schemas.microsoft.com/office/drawing/2014/main" id="{DAA4FA5A-7354-FE47-9F93-D33DBB070A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1319" y="1168522"/>
                <a:ext cx="200855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97" name="Rectangle 19">
                <a:extLst>
                  <a:ext uri="{FF2B5EF4-FFF2-40B4-BE49-F238E27FC236}">
                    <a16:creationId xmlns:a16="http://schemas.microsoft.com/office/drawing/2014/main" id="{E91A4D21-9EA7-5C42-A449-28A67D4EA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8947" y="1168522"/>
                <a:ext cx="535615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98" name="Rectangle 23">
                <a:extLst>
                  <a:ext uri="{FF2B5EF4-FFF2-40B4-BE49-F238E27FC236}">
                    <a16:creationId xmlns:a16="http://schemas.microsoft.com/office/drawing/2014/main" id="{BB826AE4-3EF5-FF45-B2B1-1FE79DA58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8377" y="1168522"/>
                <a:ext cx="200855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99" name="Rectangle 23">
                <a:extLst>
                  <a:ext uri="{FF2B5EF4-FFF2-40B4-BE49-F238E27FC236}">
                    <a16:creationId xmlns:a16="http://schemas.microsoft.com/office/drawing/2014/main" id="{F46C163A-5043-714D-9A1B-B22A71B15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9852" y="1168522"/>
                <a:ext cx="200855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00" name="Rectangle 23">
                <a:extLst>
                  <a:ext uri="{FF2B5EF4-FFF2-40B4-BE49-F238E27FC236}">
                    <a16:creationId xmlns:a16="http://schemas.microsoft.com/office/drawing/2014/main" id="{721F7A19-5238-D342-9696-E6091F55D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1237" y="1168522"/>
                <a:ext cx="200856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801" name="Rectangle 9">
                <a:extLst>
                  <a:ext uri="{FF2B5EF4-FFF2-40B4-BE49-F238E27FC236}">
                    <a16:creationId xmlns:a16="http://schemas.microsoft.com/office/drawing/2014/main" id="{E43AD61A-87AB-9547-8A87-11EA8B67F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9664" y="1168522"/>
                <a:ext cx="200856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762" name="Rectangle 60">
              <a:extLst>
                <a:ext uri="{FF2B5EF4-FFF2-40B4-BE49-F238E27FC236}">
                  <a16:creationId xmlns:a16="http://schemas.microsoft.com/office/drawing/2014/main" id="{C67ADC1F-A9E7-2146-9121-F493368F2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0033" y="4426347"/>
              <a:ext cx="11936" cy="1205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763" name="グループ化 5">
              <a:extLst>
                <a:ext uri="{FF2B5EF4-FFF2-40B4-BE49-F238E27FC236}">
                  <a16:creationId xmlns:a16="http://schemas.microsoft.com/office/drawing/2014/main" id="{5E3D0ADB-B6B2-B84D-9EB6-768AF8BBCC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0640" y="4737236"/>
              <a:ext cx="1767944" cy="16150"/>
              <a:chOff x="2570031" y="1491113"/>
              <a:chExt cx="3198803" cy="19281"/>
            </a:xfrm>
          </p:grpSpPr>
          <p:sp>
            <p:nvSpPr>
              <p:cNvPr id="790" name="Rectangle 11">
                <a:extLst>
                  <a:ext uri="{FF2B5EF4-FFF2-40B4-BE49-F238E27FC236}">
                    <a16:creationId xmlns:a16="http://schemas.microsoft.com/office/drawing/2014/main" id="{21A82046-C1C0-D042-B12B-E3B45A033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9664" y="1490472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91" name="Rectangle 17">
                <a:extLst>
                  <a:ext uri="{FF2B5EF4-FFF2-40B4-BE49-F238E27FC236}">
                    <a16:creationId xmlns:a16="http://schemas.microsoft.com/office/drawing/2014/main" id="{7EC26659-EAC3-A649-86DE-EFEC92171A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1221" y="1490472"/>
                <a:ext cx="131743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92" name="Rectangle 18">
                <a:extLst>
                  <a:ext uri="{FF2B5EF4-FFF2-40B4-BE49-F238E27FC236}">
                    <a16:creationId xmlns:a16="http://schemas.microsoft.com/office/drawing/2014/main" id="{9B33B5BB-844B-DB4D-A229-0F66BD6FC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460" y="1490472"/>
                <a:ext cx="265648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93" name="Rectangle 29">
                <a:extLst>
                  <a:ext uri="{FF2B5EF4-FFF2-40B4-BE49-F238E27FC236}">
                    <a16:creationId xmlns:a16="http://schemas.microsoft.com/office/drawing/2014/main" id="{702100C8-B6EE-B34F-AB92-CE7A099D0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1212" y="1490472"/>
                <a:ext cx="200855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94" name="Rectangle 47">
                <a:extLst>
                  <a:ext uri="{FF2B5EF4-FFF2-40B4-BE49-F238E27FC236}">
                    <a16:creationId xmlns:a16="http://schemas.microsoft.com/office/drawing/2014/main" id="{50012BB4-AD52-3640-8755-CD4DE918D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9313" y="1490472"/>
                <a:ext cx="330439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95" name="Rectangle 128">
                <a:extLst>
                  <a:ext uri="{FF2B5EF4-FFF2-40B4-BE49-F238E27FC236}">
                    <a16:creationId xmlns:a16="http://schemas.microsoft.com/office/drawing/2014/main" id="{E013E7FC-C492-A24E-8089-F36EA304D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5637" y="1490472"/>
                <a:ext cx="332600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764" name="グループ化 1728">
              <a:extLst>
                <a:ext uri="{FF2B5EF4-FFF2-40B4-BE49-F238E27FC236}">
                  <a16:creationId xmlns:a16="http://schemas.microsoft.com/office/drawing/2014/main" id="{6D66E680-870E-414E-9C87-5CDBB6B723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5146" y="4406785"/>
              <a:ext cx="135731" cy="12887"/>
              <a:chOff x="2539279" y="2309535"/>
              <a:chExt cx="245575" cy="15400"/>
            </a:xfrm>
          </p:grpSpPr>
          <p:cxnSp>
            <p:nvCxnSpPr>
              <p:cNvPr id="788" name="直線コネクタ 1744">
                <a:extLst>
                  <a:ext uri="{FF2B5EF4-FFF2-40B4-BE49-F238E27FC236}">
                    <a16:creationId xmlns:a16="http://schemas.microsoft.com/office/drawing/2014/main" id="{36970B7F-7EB8-6D46-9373-20441D65F4F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37539" y="2324013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9" name="直線コネクタ 1745">
                <a:extLst>
                  <a:ext uri="{FF2B5EF4-FFF2-40B4-BE49-F238E27FC236}">
                    <a16:creationId xmlns:a16="http://schemas.microsoft.com/office/drawing/2014/main" id="{9FE0620C-C489-8F4E-858B-4DFFE172BC6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1858" y="2309749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65" name="グループ化 1729">
              <a:extLst>
                <a:ext uri="{FF2B5EF4-FFF2-40B4-BE49-F238E27FC236}">
                  <a16:creationId xmlns:a16="http://schemas.microsoft.com/office/drawing/2014/main" id="{8B54B48E-3961-3B47-98C0-CB47FEC21A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6150" y="4408969"/>
              <a:ext cx="135731" cy="12887"/>
              <a:chOff x="2539279" y="2309535"/>
              <a:chExt cx="245575" cy="15400"/>
            </a:xfrm>
          </p:grpSpPr>
          <p:cxnSp>
            <p:nvCxnSpPr>
              <p:cNvPr id="786" name="直線コネクタ 1742">
                <a:extLst>
                  <a:ext uri="{FF2B5EF4-FFF2-40B4-BE49-F238E27FC236}">
                    <a16:creationId xmlns:a16="http://schemas.microsoft.com/office/drawing/2014/main" id="{15A91F6F-07A5-3E40-99AC-8FFB89333D7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2268" y="2324256"/>
                <a:ext cx="23972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7" name="直線コネクタ 1743">
                <a:extLst>
                  <a:ext uri="{FF2B5EF4-FFF2-40B4-BE49-F238E27FC236}">
                    <a16:creationId xmlns:a16="http://schemas.microsoft.com/office/drawing/2014/main" id="{9BD6D9A5-8B60-7544-A077-E1EC27C6EE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4427" y="2309991"/>
                <a:ext cx="239724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66" name="グループ化 1730">
              <a:extLst>
                <a:ext uri="{FF2B5EF4-FFF2-40B4-BE49-F238E27FC236}">
                  <a16:creationId xmlns:a16="http://schemas.microsoft.com/office/drawing/2014/main" id="{3A1E823A-5664-BC4F-9C56-8469939323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8325" y="4410575"/>
              <a:ext cx="135731" cy="12887"/>
              <a:chOff x="2539279" y="2309535"/>
              <a:chExt cx="245575" cy="15400"/>
            </a:xfrm>
          </p:grpSpPr>
          <p:cxnSp>
            <p:nvCxnSpPr>
              <p:cNvPr id="784" name="直線コネクタ 1740">
                <a:extLst>
                  <a:ext uri="{FF2B5EF4-FFF2-40B4-BE49-F238E27FC236}">
                    <a16:creationId xmlns:a16="http://schemas.microsoft.com/office/drawing/2014/main" id="{DD03854D-38E2-284F-BC91-0AB9192BAB9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38109" y="2325189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5" name="直線コネクタ 1741">
                <a:extLst>
                  <a:ext uri="{FF2B5EF4-FFF2-40B4-BE49-F238E27FC236}">
                    <a16:creationId xmlns:a16="http://schemas.microsoft.com/office/drawing/2014/main" id="{73A6DCFE-B693-204E-BC1B-6175E9B2F35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2428" y="2309498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67" name="グループ化 1731">
              <a:extLst>
                <a:ext uri="{FF2B5EF4-FFF2-40B4-BE49-F238E27FC236}">
                  <a16:creationId xmlns:a16="http://schemas.microsoft.com/office/drawing/2014/main" id="{3006DBEF-BEB7-3047-A19E-03146C7E30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8588" y="4408909"/>
              <a:ext cx="135731" cy="12887"/>
              <a:chOff x="2539279" y="2309535"/>
              <a:chExt cx="245575" cy="15400"/>
            </a:xfrm>
          </p:grpSpPr>
          <p:cxnSp>
            <p:nvCxnSpPr>
              <p:cNvPr id="782" name="直線コネクタ 1738">
                <a:extLst>
                  <a:ext uri="{FF2B5EF4-FFF2-40B4-BE49-F238E27FC236}">
                    <a16:creationId xmlns:a16="http://schemas.microsoft.com/office/drawing/2014/main" id="{BFCB4E7E-E68E-A54C-B219-2DE1004DE1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38603" y="2324328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3" name="直線コネクタ 1739">
                <a:extLst>
                  <a:ext uri="{FF2B5EF4-FFF2-40B4-BE49-F238E27FC236}">
                    <a16:creationId xmlns:a16="http://schemas.microsoft.com/office/drawing/2014/main" id="{A04E3DC3-558D-AC4B-9BF5-9A2D7566915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2922" y="231006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68" name="グループ化 1732">
              <a:extLst>
                <a:ext uri="{FF2B5EF4-FFF2-40B4-BE49-F238E27FC236}">
                  <a16:creationId xmlns:a16="http://schemas.microsoft.com/office/drawing/2014/main" id="{27FD0C9D-C3D4-7746-ACF0-B50F4362AD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5221" y="4407243"/>
              <a:ext cx="135731" cy="12887"/>
              <a:chOff x="2539279" y="2309535"/>
              <a:chExt cx="245575" cy="15400"/>
            </a:xfrm>
          </p:grpSpPr>
          <p:cxnSp>
            <p:nvCxnSpPr>
              <p:cNvPr id="780" name="直線コネクタ 1736">
                <a:extLst>
                  <a:ext uri="{FF2B5EF4-FFF2-40B4-BE49-F238E27FC236}">
                    <a16:creationId xmlns:a16="http://schemas.microsoft.com/office/drawing/2014/main" id="{53660AF7-5C98-2A48-9B24-8C4BED88CAB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36739" y="2323466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1" name="直線コネクタ 1737">
                <a:extLst>
                  <a:ext uri="{FF2B5EF4-FFF2-40B4-BE49-F238E27FC236}">
                    <a16:creationId xmlns:a16="http://schemas.microsoft.com/office/drawing/2014/main" id="{50B932D5-D4EA-A441-BA76-B693EA1F8BC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1058" y="2307775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69" name="グループ化 1733">
              <a:extLst>
                <a:ext uri="{FF2B5EF4-FFF2-40B4-BE49-F238E27FC236}">
                  <a16:creationId xmlns:a16="http://schemas.microsoft.com/office/drawing/2014/main" id="{5E6BB0F0-FC1A-6B40-86F6-047CE7A8A1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3124" y="4415881"/>
              <a:ext cx="135731" cy="12887"/>
              <a:chOff x="2539279" y="2309535"/>
              <a:chExt cx="245575" cy="15400"/>
            </a:xfrm>
          </p:grpSpPr>
          <p:cxnSp>
            <p:nvCxnSpPr>
              <p:cNvPr id="778" name="直線コネクタ 1734">
                <a:extLst>
                  <a:ext uri="{FF2B5EF4-FFF2-40B4-BE49-F238E27FC236}">
                    <a16:creationId xmlns:a16="http://schemas.microsoft.com/office/drawing/2014/main" id="{A0FDC398-9EE6-5547-83B1-19227269E7F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0069" y="2325981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79" name="直線コネクタ 1735">
                <a:extLst>
                  <a:ext uri="{FF2B5EF4-FFF2-40B4-BE49-F238E27FC236}">
                    <a16:creationId xmlns:a16="http://schemas.microsoft.com/office/drawing/2014/main" id="{A16B8DE5-5DDC-394F-80D5-4741CFC1B4E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542230" y="2308864"/>
                <a:ext cx="24404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70" name="正方形/長方形 769">
              <a:extLst>
                <a:ext uri="{FF2B5EF4-FFF2-40B4-BE49-F238E27FC236}">
                  <a16:creationId xmlns:a16="http://schemas.microsoft.com/office/drawing/2014/main" id="{307D694A-BC10-3745-925B-CF8891FD6E33}"/>
                </a:ext>
              </a:extLst>
            </p:cNvPr>
            <p:cNvSpPr/>
            <p:nvPr/>
          </p:nvSpPr>
          <p:spPr bwMode="auto">
            <a:xfrm>
              <a:off x="3706396" y="3896359"/>
              <a:ext cx="137271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771" name="正方形/長方形 770">
              <a:extLst>
                <a:ext uri="{FF2B5EF4-FFF2-40B4-BE49-F238E27FC236}">
                  <a16:creationId xmlns:a16="http://schemas.microsoft.com/office/drawing/2014/main" id="{2D0CEE39-2276-B940-96DC-009BB65F5DB7}"/>
                </a:ext>
              </a:extLst>
            </p:cNvPr>
            <p:cNvSpPr/>
            <p:nvPr/>
          </p:nvSpPr>
          <p:spPr bwMode="auto">
            <a:xfrm>
              <a:off x="3964228" y="3896359"/>
              <a:ext cx="138464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772" name="正方形/長方形 771">
              <a:extLst>
                <a:ext uri="{FF2B5EF4-FFF2-40B4-BE49-F238E27FC236}">
                  <a16:creationId xmlns:a16="http://schemas.microsoft.com/office/drawing/2014/main" id="{FE9E63FF-E4A0-F34C-BE82-B625552245AF}"/>
                </a:ext>
              </a:extLst>
            </p:cNvPr>
            <p:cNvSpPr/>
            <p:nvPr/>
          </p:nvSpPr>
          <p:spPr bwMode="auto">
            <a:xfrm>
              <a:off x="4706687" y="3896359"/>
              <a:ext cx="78782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773" name="正方形/長方形 772">
              <a:extLst>
                <a:ext uri="{FF2B5EF4-FFF2-40B4-BE49-F238E27FC236}">
                  <a16:creationId xmlns:a16="http://schemas.microsoft.com/office/drawing/2014/main" id="{6402FF3E-1675-AA4C-8994-2BBB4E77643B}"/>
                </a:ext>
              </a:extLst>
            </p:cNvPr>
            <p:cNvSpPr/>
            <p:nvPr/>
          </p:nvSpPr>
          <p:spPr bwMode="auto">
            <a:xfrm>
              <a:off x="4820085" y="3896359"/>
              <a:ext cx="78782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774" name="正方形/長方形 773">
              <a:extLst>
                <a:ext uri="{FF2B5EF4-FFF2-40B4-BE49-F238E27FC236}">
                  <a16:creationId xmlns:a16="http://schemas.microsoft.com/office/drawing/2014/main" id="{FD808B03-916B-5C48-969E-3C7155295B6C}"/>
                </a:ext>
              </a:extLst>
            </p:cNvPr>
            <p:cNvSpPr/>
            <p:nvPr/>
          </p:nvSpPr>
          <p:spPr bwMode="auto">
            <a:xfrm>
              <a:off x="4932290" y="3896359"/>
              <a:ext cx="81169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775" name="正方形/長方形 774">
              <a:extLst>
                <a:ext uri="{FF2B5EF4-FFF2-40B4-BE49-F238E27FC236}">
                  <a16:creationId xmlns:a16="http://schemas.microsoft.com/office/drawing/2014/main" id="{7D0EDBA5-E521-C041-B02E-99A1D43907A6}"/>
                </a:ext>
              </a:extLst>
            </p:cNvPr>
            <p:cNvSpPr/>
            <p:nvPr/>
          </p:nvSpPr>
          <p:spPr bwMode="auto">
            <a:xfrm>
              <a:off x="5052849" y="3896359"/>
              <a:ext cx="78782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776" name="正方形/長方形 775">
              <a:extLst>
                <a:ext uri="{FF2B5EF4-FFF2-40B4-BE49-F238E27FC236}">
                  <a16:creationId xmlns:a16="http://schemas.microsoft.com/office/drawing/2014/main" id="{978433CC-9052-8A47-ABAE-94E37B9774C8}"/>
                </a:ext>
              </a:extLst>
            </p:cNvPr>
            <p:cNvSpPr/>
            <p:nvPr/>
          </p:nvSpPr>
          <p:spPr bwMode="auto">
            <a:xfrm>
              <a:off x="5264128" y="3896359"/>
              <a:ext cx="78782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777" name="正方形/長方形 776">
              <a:extLst>
                <a:ext uri="{FF2B5EF4-FFF2-40B4-BE49-F238E27FC236}">
                  <a16:creationId xmlns:a16="http://schemas.microsoft.com/office/drawing/2014/main" id="{A3385ED8-4047-DD41-A691-CFBA5F09F6DB}"/>
                </a:ext>
              </a:extLst>
            </p:cNvPr>
            <p:cNvSpPr/>
            <p:nvPr/>
          </p:nvSpPr>
          <p:spPr bwMode="auto">
            <a:xfrm>
              <a:off x="5395431" y="3896359"/>
              <a:ext cx="81169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</p:grpSp>
      <p:sp>
        <p:nvSpPr>
          <p:cNvPr id="856" name="テキスト ボックス 1216">
            <a:extLst>
              <a:ext uri="{FF2B5EF4-FFF2-40B4-BE49-F238E27FC236}">
                <a16:creationId xmlns:a16="http://schemas.microsoft.com/office/drawing/2014/main" id="{21651009-FE80-6D4A-84AB-FF702AFCB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9253" y="4929414"/>
            <a:ext cx="293483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 dirty="0"/>
              <a:t>Upper silicon removed.</a:t>
            </a:r>
          </a:p>
          <a:p>
            <a:r>
              <a:rPr lang="en-US" altLang="ja-JP" sz="2100" dirty="0"/>
              <a:t>Upper Metal (Bonding pad) deposition &amp; pattering</a:t>
            </a:r>
          </a:p>
        </p:txBody>
      </p:sp>
      <p:sp>
        <p:nvSpPr>
          <p:cNvPr id="857" name="テキスト ボックス 856">
            <a:extLst>
              <a:ext uri="{FF2B5EF4-FFF2-40B4-BE49-F238E27FC236}">
                <a16:creationId xmlns:a16="http://schemas.microsoft.com/office/drawing/2014/main" id="{971E4801-85AA-6945-8BB2-A075A26963C8}"/>
              </a:ext>
            </a:extLst>
          </p:cNvPr>
          <p:cNvSpPr txBox="1"/>
          <p:nvPr/>
        </p:nvSpPr>
        <p:spPr>
          <a:xfrm>
            <a:off x="254018" y="5178556"/>
            <a:ext cx="1796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B0F0"/>
                </a:solidFill>
              </a:rPr>
              <a:t>Step 5</a:t>
            </a:r>
          </a:p>
        </p:txBody>
      </p:sp>
    </p:spTree>
    <p:extLst>
      <p:ext uri="{BB962C8B-B14F-4D97-AF65-F5344CB8AC3E}">
        <p14:creationId xmlns:p14="http://schemas.microsoft.com/office/powerpoint/2010/main" val="326710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129038-7334-7442-A951-76A7C8FC9325}"/>
              </a:ext>
            </a:extLst>
          </p:cNvPr>
          <p:cNvGrpSpPr/>
          <p:nvPr/>
        </p:nvGrpSpPr>
        <p:grpSpPr>
          <a:xfrm>
            <a:off x="4427818" y="2837438"/>
            <a:ext cx="2022067" cy="545505"/>
            <a:chOff x="5788036" y="773494"/>
            <a:chExt cx="2696089" cy="727340"/>
          </a:xfrm>
        </p:grpSpPr>
        <p:sp>
          <p:nvSpPr>
            <p:cNvPr id="245" name="正方形/長方形 1"/>
            <p:cNvSpPr>
              <a:spLocks noChangeArrowheads="1"/>
            </p:cNvSpPr>
            <p:nvPr/>
          </p:nvSpPr>
          <p:spPr bwMode="auto">
            <a:xfrm>
              <a:off x="5788036" y="1351228"/>
              <a:ext cx="2688133" cy="149606"/>
            </a:xfrm>
            <a:prstGeom prst="rect">
              <a:avLst/>
            </a:prstGeom>
            <a:solidFill>
              <a:srgbClr val="7030A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96" name="Rectangle 243"/>
            <p:cNvSpPr>
              <a:spLocks noChangeArrowheads="1"/>
            </p:cNvSpPr>
            <p:nvPr/>
          </p:nvSpPr>
          <p:spPr bwMode="auto">
            <a:xfrm flipV="1">
              <a:off x="5788036" y="875353"/>
              <a:ext cx="2696089" cy="477466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97" name="Rectangle 244"/>
            <p:cNvSpPr>
              <a:spLocks noChangeArrowheads="1"/>
            </p:cNvSpPr>
            <p:nvPr/>
          </p:nvSpPr>
          <p:spPr bwMode="auto">
            <a:xfrm flipV="1">
              <a:off x="5788036" y="776677"/>
              <a:ext cx="2696089" cy="108225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99" name="Rectangle 247"/>
            <p:cNvSpPr>
              <a:spLocks noChangeArrowheads="1"/>
            </p:cNvSpPr>
            <p:nvPr/>
          </p:nvSpPr>
          <p:spPr bwMode="auto">
            <a:xfrm flipV="1">
              <a:off x="5980614" y="773494"/>
              <a:ext cx="15915" cy="57932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0" name="Rectangle 251"/>
            <p:cNvSpPr>
              <a:spLocks noChangeArrowheads="1"/>
            </p:cNvSpPr>
            <p:nvPr/>
          </p:nvSpPr>
          <p:spPr bwMode="auto">
            <a:xfrm flipV="1">
              <a:off x="5916951" y="986762"/>
              <a:ext cx="288070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1" name="Rectangle 252"/>
            <p:cNvSpPr>
              <a:spLocks noChangeArrowheads="1"/>
            </p:cNvSpPr>
            <p:nvPr/>
          </p:nvSpPr>
          <p:spPr bwMode="auto">
            <a:xfrm flipV="1">
              <a:off x="6706361" y="883311"/>
              <a:ext cx="12732" cy="19417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2" name="Rectangle 253"/>
            <p:cNvSpPr>
              <a:spLocks noChangeArrowheads="1"/>
            </p:cNvSpPr>
            <p:nvPr/>
          </p:nvSpPr>
          <p:spPr bwMode="auto">
            <a:xfrm flipV="1">
              <a:off x="6335529" y="773494"/>
              <a:ext cx="14325" cy="21963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3" name="Rectangle 257"/>
            <p:cNvSpPr>
              <a:spLocks noChangeArrowheads="1"/>
            </p:cNvSpPr>
            <p:nvPr/>
          </p:nvSpPr>
          <p:spPr bwMode="auto">
            <a:xfrm flipV="1">
              <a:off x="6302107" y="989946"/>
              <a:ext cx="464734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4" name="Rectangle 259"/>
            <p:cNvSpPr>
              <a:spLocks noChangeArrowheads="1"/>
            </p:cNvSpPr>
            <p:nvPr/>
          </p:nvSpPr>
          <p:spPr bwMode="auto">
            <a:xfrm flipV="1">
              <a:off x="7062870" y="986762"/>
              <a:ext cx="144831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5" name="Rectangle 262"/>
            <p:cNvSpPr>
              <a:spLocks noChangeArrowheads="1"/>
            </p:cNvSpPr>
            <p:nvPr/>
          </p:nvSpPr>
          <p:spPr bwMode="auto">
            <a:xfrm flipV="1">
              <a:off x="7010348" y="1071114"/>
              <a:ext cx="23874" cy="5570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6" name="Rectangle 263"/>
            <p:cNvSpPr>
              <a:spLocks noChangeArrowheads="1"/>
            </p:cNvSpPr>
            <p:nvPr/>
          </p:nvSpPr>
          <p:spPr bwMode="auto">
            <a:xfrm flipV="1">
              <a:off x="7277728" y="1059974"/>
              <a:ext cx="25465" cy="15438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7" name="Rectangle 270"/>
            <p:cNvSpPr>
              <a:spLocks noChangeArrowheads="1"/>
            </p:cNvSpPr>
            <p:nvPr/>
          </p:nvSpPr>
          <p:spPr bwMode="auto">
            <a:xfrm flipV="1">
              <a:off x="7382771" y="884903"/>
              <a:ext cx="73212" cy="334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8" name="Arc 271"/>
            <p:cNvSpPr>
              <a:spLocks/>
            </p:cNvSpPr>
            <p:nvPr/>
          </p:nvSpPr>
          <p:spPr bwMode="auto">
            <a:xfrm>
              <a:off x="7382771" y="905593"/>
              <a:ext cx="25465" cy="12733"/>
            </a:xfrm>
            <a:custGeom>
              <a:avLst/>
              <a:gdLst>
                <a:gd name="T0" fmla="*/ 0 w 21600"/>
                <a:gd name="T1" fmla="*/ 0 h 21600"/>
                <a:gd name="T2" fmla="*/ 98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09" name="Arc 272"/>
            <p:cNvSpPr>
              <a:spLocks/>
            </p:cNvSpPr>
            <p:nvPr/>
          </p:nvSpPr>
          <p:spPr bwMode="auto">
            <a:xfrm flipH="1">
              <a:off x="7428926" y="905593"/>
              <a:ext cx="23873" cy="12733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10" name="Rectangle 291"/>
            <p:cNvSpPr>
              <a:spLocks noChangeArrowheads="1"/>
            </p:cNvSpPr>
            <p:nvPr/>
          </p:nvSpPr>
          <p:spPr bwMode="auto">
            <a:xfrm flipV="1">
              <a:off x="7377997" y="929467"/>
              <a:ext cx="74802" cy="7958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1" name="Rectangle 317"/>
            <p:cNvSpPr>
              <a:spLocks noChangeArrowheads="1"/>
            </p:cNvSpPr>
            <p:nvPr/>
          </p:nvSpPr>
          <p:spPr bwMode="auto">
            <a:xfrm flipV="1">
              <a:off x="7257038" y="883311"/>
              <a:ext cx="73212" cy="3501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2" name="Arc 318"/>
            <p:cNvSpPr>
              <a:spLocks/>
            </p:cNvSpPr>
            <p:nvPr/>
          </p:nvSpPr>
          <p:spPr bwMode="auto">
            <a:xfrm>
              <a:off x="7257038" y="902410"/>
              <a:ext cx="28648" cy="15915"/>
            </a:xfrm>
            <a:custGeom>
              <a:avLst/>
              <a:gdLst>
                <a:gd name="T0" fmla="*/ 0 w 21600"/>
                <a:gd name="T1" fmla="*/ 0 h 21600"/>
                <a:gd name="T2" fmla="*/ 1266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13" name="Arc 319"/>
            <p:cNvSpPr>
              <a:spLocks/>
            </p:cNvSpPr>
            <p:nvPr/>
          </p:nvSpPr>
          <p:spPr bwMode="auto">
            <a:xfrm flipH="1">
              <a:off x="7303193" y="902410"/>
              <a:ext cx="25465" cy="15915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14" name="Rectangle 320"/>
            <p:cNvSpPr>
              <a:spLocks noChangeArrowheads="1"/>
            </p:cNvSpPr>
            <p:nvPr/>
          </p:nvSpPr>
          <p:spPr bwMode="auto">
            <a:xfrm flipV="1">
              <a:off x="7255447" y="924692"/>
              <a:ext cx="73212" cy="954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5" name="Rectangle 329"/>
            <p:cNvSpPr>
              <a:spLocks noChangeArrowheads="1"/>
            </p:cNvSpPr>
            <p:nvPr/>
          </p:nvSpPr>
          <p:spPr bwMode="auto">
            <a:xfrm flipV="1">
              <a:off x="6057008" y="1002677"/>
              <a:ext cx="12732" cy="668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6" name="Rectangle 330"/>
            <p:cNvSpPr>
              <a:spLocks noChangeArrowheads="1"/>
            </p:cNvSpPr>
            <p:nvPr/>
          </p:nvSpPr>
          <p:spPr bwMode="auto">
            <a:xfrm flipV="1">
              <a:off x="6141360" y="1005861"/>
              <a:ext cx="15915" cy="6525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7" name="Rectangle 331"/>
            <p:cNvSpPr>
              <a:spLocks noChangeArrowheads="1"/>
            </p:cNvSpPr>
            <p:nvPr/>
          </p:nvSpPr>
          <p:spPr bwMode="auto">
            <a:xfrm flipV="1">
              <a:off x="6553573" y="883311"/>
              <a:ext cx="662085" cy="2387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8" name="Rectangle 333"/>
            <p:cNvSpPr>
              <a:spLocks noChangeArrowheads="1"/>
            </p:cNvSpPr>
            <p:nvPr/>
          </p:nvSpPr>
          <p:spPr bwMode="auto">
            <a:xfrm flipV="1">
              <a:off x="6803446" y="1147509"/>
              <a:ext cx="15915" cy="5570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9" name="Rectangle 336"/>
            <p:cNvSpPr>
              <a:spLocks noChangeArrowheads="1"/>
            </p:cNvSpPr>
            <p:nvPr/>
          </p:nvSpPr>
          <p:spPr bwMode="auto">
            <a:xfrm flipV="1">
              <a:off x="7107433" y="905593"/>
              <a:ext cx="12732" cy="8435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0" name="Rectangle 296"/>
            <p:cNvSpPr>
              <a:spLocks noChangeArrowheads="1"/>
            </p:cNvSpPr>
            <p:nvPr/>
          </p:nvSpPr>
          <p:spPr bwMode="auto">
            <a:xfrm flipV="1">
              <a:off x="8008251" y="884903"/>
              <a:ext cx="71619" cy="3660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1" name="Arc 297"/>
            <p:cNvSpPr>
              <a:spLocks/>
            </p:cNvSpPr>
            <p:nvPr/>
          </p:nvSpPr>
          <p:spPr bwMode="auto">
            <a:xfrm>
              <a:off x="8008251" y="905593"/>
              <a:ext cx="27056" cy="159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22" name="Arc 298"/>
            <p:cNvSpPr>
              <a:spLocks/>
            </p:cNvSpPr>
            <p:nvPr/>
          </p:nvSpPr>
          <p:spPr bwMode="auto">
            <a:xfrm flipH="1">
              <a:off x="8052815" y="905593"/>
              <a:ext cx="25465" cy="159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376" name="Group 299"/>
            <p:cNvGrpSpPr>
              <a:grpSpLocks/>
            </p:cNvGrpSpPr>
            <p:nvPr/>
          </p:nvGrpSpPr>
          <p:grpSpPr bwMode="auto">
            <a:xfrm flipV="1">
              <a:off x="8166384" y="885574"/>
              <a:ext cx="73584" cy="34086"/>
              <a:chOff x="2132" y="1457"/>
              <a:chExt cx="113" cy="45"/>
            </a:xfrm>
          </p:grpSpPr>
          <p:sp>
            <p:nvSpPr>
              <p:cNvPr id="483" name="Rectangle 300"/>
              <p:cNvSpPr>
                <a:spLocks noChangeArrowheads="1"/>
              </p:cNvSpPr>
              <p:nvPr/>
            </p:nvSpPr>
            <p:spPr bwMode="auto">
              <a:xfrm>
                <a:off x="2131" y="1459"/>
                <a:ext cx="117" cy="44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84" name="Arc 301"/>
              <p:cNvSpPr>
                <a:spLocks/>
              </p:cNvSpPr>
              <p:nvPr/>
            </p:nvSpPr>
            <p:spPr bwMode="auto">
              <a:xfrm flipV="1">
                <a:off x="2131" y="1459"/>
                <a:ext cx="42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85" name="Arc 302"/>
              <p:cNvSpPr>
                <a:spLocks/>
              </p:cNvSpPr>
              <p:nvPr/>
            </p:nvSpPr>
            <p:spPr bwMode="auto">
              <a:xfrm flipH="1" flipV="1">
                <a:off x="2200" y="1459"/>
                <a:ext cx="44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424" name="Rectangle 303"/>
            <p:cNvSpPr>
              <a:spLocks noChangeArrowheads="1"/>
            </p:cNvSpPr>
            <p:nvPr/>
          </p:nvSpPr>
          <p:spPr bwMode="auto">
            <a:xfrm flipV="1">
              <a:off x="8032125" y="994720"/>
              <a:ext cx="12732" cy="20849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5" name="Rectangle 304"/>
            <p:cNvSpPr>
              <a:spLocks noChangeArrowheads="1"/>
            </p:cNvSpPr>
            <p:nvPr/>
          </p:nvSpPr>
          <p:spPr bwMode="auto">
            <a:xfrm flipV="1">
              <a:off x="8022574" y="932649"/>
              <a:ext cx="15915" cy="6843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6" name="Rectangle 305"/>
            <p:cNvSpPr>
              <a:spLocks noChangeArrowheads="1"/>
            </p:cNvSpPr>
            <p:nvPr/>
          </p:nvSpPr>
          <p:spPr bwMode="auto">
            <a:xfrm flipV="1">
              <a:off x="8191279" y="926283"/>
              <a:ext cx="14325" cy="8276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7" name="Rectangle 309"/>
            <p:cNvSpPr>
              <a:spLocks noChangeArrowheads="1"/>
            </p:cNvSpPr>
            <p:nvPr/>
          </p:nvSpPr>
          <p:spPr bwMode="auto">
            <a:xfrm flipV="1">
              <a:off x="8005068" y="1128411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8" name="Rectangle 310"/>
            <p:cNvSpPr>
              <a:spLocks noChangeArrowheads="1"/>
            </p:cNvSpPr>
            <p:nvPr/>
          </p:nvSpPr>
          <p:spPr bwMode="auto">
            <a:xfrm flipV="1">
              <a:off x="8001885" y="1059974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9" name="Rectangle 311"/>
            <p:cNvSpPr>
              <a:spLocks noChangeArrowheads="1"/>
            </p:cNvSpPr>
            <p:nvPr/>
          </p:nvSpPr>
          <p:spPr bwMode="auto">
            <a:xfrm flipV="1">
              <a:off x="7997110" y="989946"/>
              <a:ext cx="246691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0" name="Rectangle 312"/>
            <p:cNvSpPr>
              <a:spLocks noChangeArrowheads="1"/>
            </p:cNvSpPr>
            <p:nvPr/>
          </p:nvSpPr>
          <p:spPr bwMode="auto">
            <a:xfrm flipV="1">
              <a:off x="8005068" y="926283"/>
              <a:ext cx="74802" cy="1114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1" name="Rectangle 313"/>
            <p:cNvSpPr>
              <a:spLocks noChangeArrowheads="1"/>
            </p:cNvSpPr>
            <p:nvPr/>
          </p:nvSpPr>
          <p:spPr bwMode="auto">
            <a:xfrm flipV="1">
              <a:off x="8162632" y="926283"/>
              <a:ext cx="76395" cy="1114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2" name="Rectangle 340"/>
            <p:cNvSpPr>
              <a:spLocks noChangeArrowheads="1"/>
            </p:cNvSpPr>
            <p:nvPr/>
          </p:nvSpPr>
          <p:spPr bwMode="auto">
            <a:xfrm flipV="1">
              <a:off x="8148308" y="1077481"/>
              <a:ext cx="14324" cy="6525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3" name="Rectangle 338"/>
            <p:cNvSpPr>
              <a:spLocks noChangeArrowheads="1"/>
            </p:cNvSpPr>
            <p:nvPr/>
          </p:nvSpPr>
          <p:spPr bwMode="auto">
            <a:xfrm flipV="1">
              <a:off x="8126026" y="1131593"/>
              <a:ext cx="74802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4" name="Rectangle 339"/>
            <p:cNvSpPr>
              <a:spLocks noChangeArrowheads="1"/>
            </p:cNvSpPr>
            <p:nvPr/>
          </p:nvSpPr>
          <p:spPr bwMode="auto">
            <a:xfrm flipV="1">
              <a:off x="8126026" y="1059974"/>
              <a:ext cx="84351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5" name="Rectangle 343"/>
            <p:cNvSpPr>
              <a:spLocks noChangeArrowheads="1"/>
            </p:cNvSpPr>
            <p:nvPr/>
          </p:nvSpPr>
          <p:spPr bwMode="auto">
            <a:xfrm flipV="1">
              <a:off x="7556250" y="884903"/>
              <a:ext cx="73212" cy="334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6" name="Arc 344"/>
            <p:cNvSpPr>
              <a:spLocks/>
            </p:cNvSpPr>
            <p:nvPr/>
          </p:nvSpPr>
          <p:spPr bwMode="auto">
            <a:xfrm>
              <a:off x="7556250" y="902410"/>
              <a:ext cx="27056" cy="159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37" name="Arc 345"/>
            <p:cNvSpPr>
              <a:spLocks/>
            </p:cNvSpPr>
            <p:nvPr/>
          </p:nvSpPr>
          <p:spPr bwMode="auto">
            <a:xfrm flipH="1">
              <a:off x="7600814" y="902410"/>
              <a:ext cx="25465" cy="159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391" name="Group 346"/>
            <p:cNvGrpSpPr>
              <a:grpSpLocks/>
            </p:cNvGrpSpPr>
            <p:nvPr/>
          </p:nvGrpSpPr>
          <p:grpSpPr bwMode="auto">
            <a:xfrm flipV="1">
              <a:off x="7714878" y="883777"/>
              <a:ext cx="73584" cy="34086"/>
              <a:chOff x="2132" y="1457"/>
              <a:chExt cx="113" cy="45"/>
            </a:xfrm>
          </p:grpSpPr>
          <p:sp>
            <p:nvSpPr>
              <p:cNvPr id="480" name="Rectangle 347"/>
              <p:cNvSpPr>
                <a:spLocks noChangeArrowheads="1"/>
              </p:cNvSpPr>
              <p:nvPr/>
            </p:nvSpPr>
            <p:spPr bwMode="auto">
              <a:xfrm>
                <a:off x="2133" y="1456"/>
                <a:ext cx="115" cy="46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81" name="Arc 348"/>
              <p:cNvSpPr>
                <a:spLocks/>
              </p:cNvSpPr>
              <p:nvPr/>
            </p:nvSpPr>
            <p:spPr bwMode="auto">
              <a:xfrm flipV="1">
                <a:off x="2133" y="1456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82" name="Arc 349"/>
              <p:cNvSpPr>
                <a:spLocks/>
              </p:cNvSpPr>
              <p:nvPr/>
            </p:nvSpPr>
            <p:spPr bwMode="auto">
              <a:xfrm flipH="1" flipV="1">
                <a:off x="2201" y="1456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439" name="Rectangle 350"/>
            <p:cNvSpPr>
              <a:spLocks noChangeArrowheads="1"/>
            </p:cNvSpPr>
            <p:nvPr/>
          </p:nvSpPr>
          <p:spPr bwMode="auto">
            <a:xfrm flipV="1">
              <a:off x="7581716" y="994720"/>
              <a:ext cx="12732" cy="20849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0" name="Rectangle 351"/>
            <p:cNvSpPr>
              <a:spLocks noChangeArrowheads="1"/>
            </p:cNvSpPr>
            <p:nvPr/>
          </p:nvSpPr>
          <p:spPr bwMode="auto">
            <a:xfrm flipV="1">
              <a:off x="7570574" y="929467"/>
              <a:ext cx="15915" cy="6843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1" name="Rectangle 352"/>
            <p:cNvSpPr>
              <a:spLocks noChangeArrowheads="1"/>
            </p:cNvSpPr>
            <p:nvPr/>
          </p:nvSpPr>
          <p:spPr bwMode="auto">
            <a:xfrm flipV="1">
              <a:off x="7739279" y="924692"/>
              <a:ext cx="14325" cy="8435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2" name="Rectangle 353"/>
            <p:cNvSpPr>
              <a:spLocks noChangeArrowheads="1"/>
            </p:cNvSpPr>
            <p:nvPr/>
          </p:nvSpPr>
          <p:spPr bwMode="auto">
            <a:xfrm flipV="1">
              <a:off x="7553067" y="1128411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3" name="Rectangle 354"/>
            <p:cNvSpPr>
              <a:spLocks noChangeArrowheads="1"/>
            </p:cNvSpPr>
            <p:nvPr/>
          </p:nvSpPr>
          <p:spPr bwMode="auto">
            <a:xfrm flipV="1">
              <a:off x="7551475" y="1058383"/>
              <a:ext cx="84352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4" name="Rectangle 355"/>
            <p:cNvSpPr>
              <a:spLocks noChangeArrowheads="1"/>
            </p:cNvSpPr>
            <p:nvPr/>
          </p:nvSpPr>
          <p:spPr bwMode="auto">
            <a:xfrm flipV="1">
              <a:off x="7546701" y="986762"/>
              <a:ext cx="245099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5" name="Rectangle 356"/>
            <p:cNvSpPr>
              <a:spLocks noChangeArrowheads="1"/>
            </p:cNvSpPr>
            <p:nvPr/>
          </p:nvSpPr>
          <p:spPr bwMode="auto">
            <a:xfrm flipV="1">
              <a:off x="7553067" y="926283"/>
              <a:ext cx="76395" cy="7958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6" name="Rectangle 357"/>
            <p:cNvSpPr>
              <a:spLocks noChangeArrowheads="1"/>
            </p:cNvSpPr>
            <p:nvPr/>
          </p:nvSpPr>
          <p:spPr bwMode="auto">
            <a:xfrm flipV="1">
              <a:off x="7712223" y="924692"/>
              <a:ext cx="74802" cy="954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7" name="Rectangle 358"/>
            <p:cNvSpPr>
              <a:spLocks noChangeArrowheads="1"/>
            </p:cNvSpPr>
            <p:nvPr/>
          </p:nvSpPr>
          <p:spPr bwMode="auto">
            <a:xfrm flipV="1">
              <a:off x="7696307" y="1074298"/>
              <a:ext cx="15915" cy="6525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8" name="Rectangle 359"/>
            <p:cNvSpPr>
              <a:spLocks noChangeArrowheads="1"/>
            </p:cNvSpPr>
            <p:nvPr/>
          </p:nvSpPr>
          <p:spPr bwMode="auto">
            <a:xfrm flipV="1">
              <a:off x="7674026" y="1128411"/>
              <a:ext cx="74802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9" name="Rectangle 360"/>
            <p:cNvSpPr>
              <a:spLocks noChangeArrowheads="1"/>
            </p:cNvSpPr>
            <p:nvPr/>
          </p:nvSpPr>
          <p:spPr bwMode="auto">
            <a:xfrm flipV="1">
              <a:off x="7674026" y="1058383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1" name="Rectangle 253"/>
            <p:cNvSpPr>
              <a:spLocks noChangeArrowheads="1"/>
            </p:cNvSpPr>
            <p:nvPr/>
          </p:nvSpPr>
          <p:spPr bwMode="auto">
            <a:xfrm flipV="1">
              <a:off x="6466036" y="1134777"/>
              <a:ext cx="11142" cy="21804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2" name="Rectangle 253"/>
            <p:cNvSpPr>
              <a:spLocks noChangeArrowheads="1"/>
            </p:cNvSpPr>
            <p:nvPr/>
          </p:nvSpPr>
          <p:spPr bwMode="auto">
            <a:xfrm flipV="1">
              <a:off x="7010348" y="1139551"/>
              <a:ext cx="11142" cy="21963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3" name="Rectangle 253"/>
            <p:cNvSpPr>
              <a:spLocks noChangeArrowheads="1"/>
            </p:cNvSpPr>
            <p:nvPr/>
          </p:nvSpPr>
          <p:spPr bwMode="auto">
            <a:xfrm flipV="1">
              <a:off x="7280911" y="1139551"/>
              <a:ext cx="12732" cy="21645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4" name="Rectangle 253"/>
            <p:cNvSpPr>
              <a:spLocks noChangeArrowheads="1"/>
            </p:cNvSpPr>
            <p:nvPr/>
          </p:nvSpPr>
          <p:spPr bwMode="auto">
            <a:xfrm flipV="1">
              <a:off x="6679304" y="1069523"/>
              <a:ext cx="11142" cy="2148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5" name="Rectangle 253"/>
            <p:cNvSpPr>
              <a:spLocks noChangeArrowheads="1"/>
            </p:cNvSpPr>
            <p:nvPr/>
          </p:nvSpPr>
          <p:spPr bwMode="auto">
            <a:xfrm flipH="1" flipV="1">
              <a:off x="7576940" y="1206396"/>
              <a:ext cx="11142" cy="1464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6" name="Rectangle 253"/>
            <p:cNvSpPr>
              <a:spLocks noChangeArrowheads="1"/>
            </p:cNvSpPr>
            <p:nvPr/>
          </p:nvSpPr>
          <p:spPr bwMode="auto">
            <a:xfrm flipH="1" flipV="1">
              <a:off x="8060772" y="1206396"/>
              <a:ext cx="12732" cy="1464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409" name="グループ化 1004"/>
            <p:cNvGrpSpPr>
              <a:grpSpLocks/>
            </p:cNvGrpSpPr>
            <p:nvPr/>
          </p:nvGrpSpPr>
          <p:grpSpPr bwMode="auto">
            <a:xfrm flipV="1">
              <a:off x="5921262" y="1191124"/>
              <a:ext cx="2225948" cy="35948"/>
              <a:chOff x="2577550" y="4157663"/>
              <a:chExt cx="3021013" cy="31750"/>
            </a:xfrm>
          </p:grpSpPr>
          <p:sp>
            <p:nvSpPr>
              <p:cNvPr id="473" name="Rectangle 249"/>
              <p:cNvSpPr>
                <a:spLocks noChangeArrowheads="1"/>
              </p:cNvSpPr>
              <p:nvPr/>
            </p:nvSpPr>
            <p:spPr bwMode="auto">
              <a:xfrm>
                <a:off x="2578179" y="4164679"/>
                <a:ext cx="196563" cy="1968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4" name="Rectangle 258"/>
              <p:cNvSpPr>
                <a:spLocks noChangeArrowheads="1"/>
              </p:cNvSpPr>
              <p:nvPr/>
            </p:nvSpPr>
            <p:spPr bwMode="auto">
              <a:xfrm>
                <a:off x="3526430" y="4164679"/>
                <a:ext cx="388804" cy="23897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5" name="Rectangle 268"/>
              <p:cNvSpPr>
                <a:spLocks noChangeArrowheads="1"/>
              </p:cNvSpPr>
              <p:nvPr/>
            </p:nvSpPr>
            <p:spPr bwMode="auto">
              <a:xfrm>
                <a:off x="4329959" y="4164679"/>
                <a:ext cx="200882" cy="2389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6" name="Rectangle 269"/>
              <p:cNvSpPr>
                <a:spLocks noChangeArrowheads="1"/>
              </p:cNvSpPr>
              <p:nvPr/>
            </p:nvSpPr>
            <p:spPr bwMode="auto">
              <a:xfrm>
                <a:off x="3956274" y="4164679"/>
                <a:ext cx="196563" cy="2389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7" name="Rectangle 268"/>
              <p:cNvSpPr>
                <a:spLocks noChangeArrowheads="1"/>
              </p:cNvSpPr>
              <p:nvPr/>
            </p:nvSpPr>
            <p:spPr bwMode="auto">
              <a:xfrm>
                <a:off x="4749003" y="4161867"/>
                <a:ext cx="200882" cy="253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8" name="Rectangle 268"/>
              <p:cNvSpPr>
                <a:spLocks noChangeArrowheads="1"/>
              </p:cNvSpPr>
              <p:nvPr/>
            </p:nvSpPr>
            <p:spPr bwMode="auto">
              <a:xfrm>
                <a:off x="5399170" y="4164679"/>
                <a:ext cx="200883" cy="2389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9" name="Rectangle 249"/>
              <p:cNvSpPr>
                <a:spLocks noChangeArrowheads="1"/>
              </p:cNvSpPr>
              <p:nvPr/>
            </p:nvSpPr>
            <p:spPr bwMode="auto">
              <a:xfrm>
                <a:off x="3239146" y="4157650"/>
                <a:ext cx="196563" cy="2389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410" name="グループ化 1005"/>
            <p:cNvGrpSpPr>
              <a:grpSpLocks/>
            </p:cNvGrpSpPr>
            <p:nvPr/>
          </p:nvGrpSpPr>
          <p:grpSpPr bwMode="auto">
            <a:xfrm flipV="1">
              <a:off x="5915405" y="1259169"/>
              <a:ext cx="2225948" cy="32607"/>
              <a:chOff x="2577550" y="4100513"/>
              <a:chExt cx="3021013" cy="38100"/>
            </a:xfrm>
          </p:grpSpPr>
          <p:sp>
            <p:nvSpPr>
              <p:cNvPr id="466" name="Rectangle 248"/>
              <p:cNvSpPr>
                <a:spLocks noChangeArrowheads="1"/>
              </p:cNvSpPr>
              <p:nvPr/>
            </p:nvSpPr>
            <p:spPr bwMode="auto">
              <a:xfrm>
                <a:off x="2577489" y="4097993"/>
                <a:ext cx="200883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7" name="Rectangle 254"/>
              <p:cNvSpPr>
                <a:spLocks noChangeArrowheads="1"/>
              </p:cNvSpPr>
              <p:nvPr/>
            </p:nvSpPr>
            <p:spPr bwMode="auto">
              <a:xfrm>
                <a:off x="3188776" y="4097993"/>
                <a:ext cx="267843" cy="3533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8" name="Rectangle 267"/>
              <p:cNvSpPr>
                <a:spLocks noChangeArrowheads="1"/>
              </p:cNvSpPr>
              <p:nvPr/>
            </p:nvSpPr>
            <p:spPr bwMode="auto">
              <a:xfrm>
                <a:off x="4331428" y="4097993"/>
                <a:ext cx="200883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9" name="Rectangle 308"/>
              <p:cNvSpPr>
                <a:spLocks noChangeArrowheads="1"/>
              </p:cNvSpPr>
              <p:nvPr/>
            </p:nvSpPr>
            <p:spPr bwMode="auto">
              <a:xfrm>
                <a:off x="5398480" y="4097993"/>
                <a:ext cx="200883" cy="3533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0" name="Rectangle 285"/>
              <p:cNvSpPr>
                <a:spLocks noChangeArrowheads="1"/>
              </p:cNvSpPr>
              <p:nvPr/>
            </p:nvSpPr>
            <p:spPr bwMode="auto">
              <a:xfrm>
                <a:off x="4743994" y="4097993"/>
                <a:ext cx="196562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1" name="Rectangle 254"/>
              <p:cNvSpPr>
                <a:spLocks noChangeArrowheads="1"/>
              </p:cNvSpPr>
              <p:nvPr/>
            </p:nvSpPr>
            <p:spPr bwMode="auto">
              <a:xfrm>
                <a:off x="3605660" y="4097993"/>
                <a:ext cx="270004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2" name="Rectangle 267"/>
              <p:cNvSpPr>
                <a:spLocks noChangeArrowheads="1"/>
              </p:cNvSpPr>
              <p:nvPr/>
            </p:nvSpPr>
            <p:spPr bwMode="auto">
              <a:xfrm>
                <a:off x="3959904" y="4097993"/>
                <a:ext cx="200883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459" name="Rectangle 249"/>
            <p:cNvSpPr>
              <a:spLocks noChangeArrowheads="1"/>
            </p:cNvSpPr>
            <p:nvPr/>
          </p:nvSpPr>
          <p:spPr bwMode="auto">
            <a:xfrm flipV="1">
              <a:off x="5926500" y="1128411"/>
              <a:ext cx="144831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60" name="Rectangle 258"/>
            <p:cNvSpPr>
              <a:spLocks noChangeArrowheads="1"/>
            </p:cNvSpPr>
            <p:nvPr/>
          </p:nvSpPr>
          <p:spPr bwMode="auto">
            <a:xfrm flipV="1">
              <a:off x="6789122" y="1123635"/>
              <a:ext cx="284887" cy="22282"/>
            </a:xfrm>
            <a:prstGeom prst="rect">
              <a:avLst/>
            </a:prstGeom>
            <a:solidFill>
              <a:srgbClr val="C0C0C0">
                <a:alpha val="89803"/>
              </a:srgb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61" name="Rectangle 249"/>
            <p:cNvSpPr>
              <a:spLocks noChangeArrowheads="1"/>
            </p:cNvSpPr>
            <p:nvPr/>
          </p:nvSpPr>
          <p:spPr bwMode="auto">
            <a:xfrm flipV="1">
              <a:off x="6389642" y="1137960"/>
              <a:ext cx="146422" cy="20690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414" name="グループ化 1009"/>
            <p:cNvGrpSpPr>
              <a:grpSpLocks/>
            </p:cNvGrpSpPr>
            <p:nvPr/>
          </p:nvGrpSpPr>
          <p:grpSpPr bwMode="auto">
            <a:xfrm flipV="1">
              <a:off x="5920093" y="1054525"/>
              <a:ext cx="1457452" cy="26960"/>
              <a:chOff x="2575963" y="4286250"/>
              <a:chExt cx="1978025" cy="23813"/>
            </a:xfrm>
          </p:grpSpPr>
          <p:sp>
            <p:nvSpPr>
              <p:cNvPr id="463" name="Rectangle 250"/>
              <p:cNvSpPr>
                <a:spLocks noChangeArrowheads="1"/>
              </p:cNvSpPr>
              <p:nvPr/>
            </p:nvSpPr>
            <p:spPr bwMode="auto">
              <a:xfrm>
                <a:off x="2578178" y="4284164"/>
                <a:ext cx="481686" cy="253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4" name="Rectangle 255"/>
              <p:cNvSpPr>
                <a:spLocks noChangeArrowheads="1"/>
              </p:cNvSpPr>
              <p:nvPr/>
            </p:nvSpPr>
            <p:spPr bwMode="auto">
              <a:xfrm>
                <a:off x="3424907" y="4284164"/>
                <a:ext cx="306723" cy="253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5" name="Rectangle 266"/>
              <p:cNvSpPr>
                <a:spLocks noChangeArrowheads="1"/>
              </p:cNvSpPr>
              <p:nvPr/>
            </p:nvSpPr>
            <p:spPr bwMode="auto">
              <a:xfrm>
                <a:off x="3951953" y="4284164"/>
                <a:ext cx="602647" cy="2249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415" name="グループ化 918"/>
            <p:cNvGrpSpPr>
              <a:grpSpLocks/>
            </p:cNvGrpSpPr>
            <p:nvPr/>
          </p:nvGrpSpPr>
          <p:grpSpPr bwMode="auto">
            <a:xfrm flipV="1">
              <a:off x="5898707" y="1356423"/>
              <a:ext cx="180945" cy="17436"/>
              <a:chOff x="2539279" y="2309535"/>
              <a:chExt cx="245575" cy="15400"/>
            </a:xfrm>
          </p:grpSpPr>
          <p:cxnSp>
            <p:nvCxnSpPr>
              <p:cNvPr id="394" name="直線コネクタ 941"/>
              <p:cNvCxnSpPr>
                <a:cxnSpLocks noChangeShapeType="1"/>
              </p:cNvCxnSpPr>
              <p:nvPr/>
            </p:nvCxnSpPr>
            <p:spPr bwMode="auto">
              <a:xfrm>
                <a:off x="2540279" y="2325307"/>
                <a:ext cx="239764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5" name="直線コネクタ 942"/>
              <p:cNvCxnSpPr>
                <a:cxnSpLocks noChangeShapeType="1"/>
              </p:cNvCxnSpPr>
              <p:nvPr/>
            </p:nvCxnSpPr>
            <p:spPr bwMode="auto">
              <a:xfrm>
                <a:off x="2544599" y="2311250"/>
                <a:ext cx="239764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6" name="グループ化 919"/>
            <p:cNvGrpSpPr>
              <a:grpSpLocks/>
            </p:cNvGrpSpPr>
            <p:nvPr/>
          </p:nvGrpSpPr>
          <p:grpSpPr bwMode="auto">
            <a:xfrm flipV="1">
              <a:off x="6367560" y="1356423"/>
              <a:ext cx="180945" cy="17436"/>
              <a:chOff x="2539279" y="2309535"/>
              <a:chExt cx="245575" cy="15400"/>
            </a:xfrm>
          </p:grpSpPr>
          <p:cxnSp>
            <p:nvCxnSpPr>
              <p:cNvPr id="392" name="直線コネクタ 939"/>
              <p:cNvCxnSpPr>
                <a:cxnSpLocks noChangeShapeType="1"/>
              </p:cNvCxnSpPr>
              <p:nvPr/>
            </p:nvCxnSpPr>
            <p:spPr bwMode="auto">
              <a:xfrm>
                <a:off x="2539008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3" name="直線コネクタ 940"/>
              <p:cNvCxnSpPr>
                <a:cxnSpLocks noChangeShapeType="1"/>
              </p:cNvCxnSpPr>
              <p:nvPr/>
            </p:nvCxnSpPr>
            <p:spPr bwMode="auto">
              <a:xfrm>
                <a:off x="2543328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7" name="グループ化 920"/>
            <p:cNvGrpSpPr>
              <a:grpSpLocks/>
            </p:cNvGrpSpPr>
            <p:nvPr/>
          </p:nvGrpSpPr>
          <p:grpSpPr bwMode="auto">
            <a:xfrm flipV="1">
              <a:off x="6922886" y="1356423"/>
              <a:ext cx="180945" cy="17436"/>
              <a:chOff x="2539279" y="2309535"/>
              <a:chExt cx="245575" cy="15400"/>
            </a:xfrm>
          </p:grpSpPr>
          <p:cxnSp>
            <p:nvCxnSpPr>
              <p:cNvPr id="390" name="直線コネクタ 937"/>
              <p:cNvCxnSpPr>
                <a:cxnSpLocks noChangeShapeType="1"/>
              </p:cNvCxnSpPr>
              <p:nvPr/>
            </p:nvCxnSpPr>
            <p:spPr bwMode="auto">
              <a:xfrm>
                <a:off x="2541339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1" name="直線コネクタ 938"/>
              <p:cNvCxnSpPr>
                <a:cxnSpLocks noChangeShapeType="1"/>
              </p:cNvCxnSpPr>
              <p:nvPr/>
            </p:nvCxnSpPr>
            <p:spPr bwMode="auto">
              <a:xfrm>
                <a:off x="2543500" y="2311250"/>
                <a:ext cx="24408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8" name="グループ化 921"/>
            <p:cNvGrpSpPr>
              <a:grpSpLocks/>
            </p:cNvGrpSpPr>
            <p:nvPr/>
          </p:nvGrpSpPr>
          <p:grpSpPr bwMode="auto">
            <a:xfrm flipV="1">
              <a:off x="7492623" y="1356423"/>
              <a:ext cx="180945" cy="17436"/>
              <a:chOff x="2539279" y="2309535"/>
              <a:chExt cx="245575" cy="15400"/>
            </a:xfrm>
          </p:grpSpPr>
          <p:cxnSp>
            <p:nvCxnSpPr>
              <p:cNvPr id="388" name="直線コネクタ 935"/>
              <p:cNvCxnSpPr>
                <a:cxnSpLocks noChangeShapeType="1"/>
              </p:cNvCxnSpPr>
              <p:nvPr/>
            </p:nvCxnSpPr>
            <p:spPr bwMode="auto">
              <a:xfrm>
                <a:off x="2541392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9" name="直線コネクタ 936"/>
              <p:cNvCxnSpPr>
                <a:cxnSpLocks noChangeShapeType="1"/>
              </p:cNvCxnSpPr>
              <p:nvPr/>
            </p:nvCxnSpPr>
            <p:spPr bwMode="auto">
              <a:xfrm>
                <a:off x="2543553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9" name="グループ化 922"/>
            <p:cNvGrpSpPr>
              <a:grpSpLocks/>
            </p:cNvGrpSpPr>
            <p:nvPr/>
          </p:nvGrpSpPr>
          <p:grpSpPr bwMode="auto">
            <a:xfrm flipV="1">
              <a:off x="7979491" y="1356423"/>
              <a:ext cx="180945" cy="17436"/>
              <a:chOff x="2539279" y="2309535"/>
              <a:chExt cx="245575" cy="15400"/>
            </a:xfrm>
          </p:grpSpPr>
          <p:cxnSp>
            <p:nvCxnSpPr>
              <p:cNvPr id="386" name="直線コネクタ 933"/>
              <p:cNvCxnSpPr>
                <a:cxnSpLocks noChangeShapeType="1"/>
              </p:cNvCxnSpPr>
              <p:nvPr/>
            </p:nvCxnSpPr>
            <p:spPr bwMode="auto">
              <a:xfrm>
                <a:off x="2539433" y="2325307"/>
                <a:ext cx="24408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7" name="直線コネクタ 934"/>
              <p:cNvCxnSpPr>
                <a:cxnSpLocks noChangeShapeType="1"/>
              </p:cNvCxnSpPr>
              <p:nvPr/>
            </p:nvCxnSpPr>
            <p:spPr bwMode="auto">
              <a:xfrm>
                <a:off x="2543753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20" name="グループ化 923"/>
            <p:cNvGrpSpPr>
              <a:grpSpLocks/>
            </p:cNvGrpSpPr>
            <p:nvPr/>
          </p:nvGrpSpPr>
          <p:grpSpPr bwMode="auto">
            <a:xfrm flipV="1">
              <a:off x="7196827" y="1356423"/>
              <a:ext cx="180945" cy="17436"/>
              <a:chOff x="2539279" y="2309535"/>
              <a:chExt cx="245575" cy="15400"/>
            </a:xfrm>
          </p:grpSpPr>
          <p:cxnSp>
            <p:nvCxnSpPr>
              <p:cNvPr id="384" name="直線コネクタ 931"/>
              <p:cNvCxnSpPr>
                <a:cxnSpLocks noChangeShapeType="1"/>
              </p:cNvCxnSpPr>
              <p:nvPr/>
            </p:nvCxnSpPr>
            <p:spPr bwMode="auto">
              <a:xfrm>
                <a:off x="2541075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5" name="直線コネクタ 932"/>
              <p:cNvCxnSpPr>
                <a:cxnSpLocks noChangeShapeType="1"/>
              </p:cNvCxnSpPr>
              <p:nvPr/>
            </p:nvCxnSpPr>
            <p:spPr bwMode="auto">
              <a:xfrm>
                <a:off x="2543236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77" name="二等辺三角形 924"/>
            <p:cNvSpPr>
              <a:spLocks noChangeArrowheads="1"/>
            </p:cNvSpPr>
            <p:nvPr/>
          </p:nvSpPr>
          <p:spPr bwMode="auto">
            <a:xfrm flipV="1">
              <a:off x="5926500" y="1371918"/>
              <a:ext cx="66846" cy="90719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78" name="二等辺三角形 925"/>
            <p:cNvSpPr>
              <a:spLocks noChangeArrowheads="1"/>
            </p:cNvSpPr>
            <p:nvPr/>
          </p:nvSpPr>
          <p:spPr bwMode="auto">
            <a:xfrm flipV="1">
              <a:off x="6006078" y="1371918"/>
              <a:ext cx="68436" cy="90719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79" name="二等辺三角形 926"/>
            <p:cNvSpPr>
              <a:spLocks noChangeArrowheads="1"/>
            </p:cNvSpPr>
            <p:nvPr/>
          </p:nvSpPr>
          <p:spPr bwMode="auto">
            <a:xfrm flipV="1">
              <a:off x="6435797" y="1375100"/>
              <a:ext cx="66846" cy="90719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0" name="二等辺三角形 927"/>
            <p:cNvSpPr>
              <a:spLocks noChangeArrowheads="1"/>
            </p:cNvSpPr>
            <p:nvPr/>
          </p:nvSpPr>
          <p:spPr bwMode="auto">
            <a:xfrm flipV="1">
              <a:off x="6964193" y="1381467"/>
              <a:ext cx="68436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1" name="二等辺三角形 928"/>
            <p:cNvSpPr>
              <a:spLocks noChangeArrowheads="1"/>
            </p:cNvSpPr>
            <p:nvPr/>
          </p:nvSpPr>
          <p:spPr bwMode="auto">
            <a:xfrm flipV="1">
              <a:off x="7541926" y="1386242"/>
              <a:ext cx="66846" cy="8753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2" name="二等辺三角形 929"/>
            <p:cNvSpPr>
              <a:spLocks noChangeArrowheads="1"/>
            </p:cNvSpPr>
            <p:nvPr/>
          </p:nvSpPr>
          <p:spPr bwMode="auto">
            <a:xfrm flipV="1">
              <a:off x="8030533" y="1389425"/>
              <a:ext cx="66846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3" name="二等辺三角形 930"/>
            <p:cNvSpPr>
              <a:spLocks noChangeArrowheads="1"/>
            </p:cNvSpPr>
            <p:nvPr/>
          </p:nvSpPr>
          <p:spPr bwMode="auto">
            <a:xfrm flipV="1">
              <a:off x="7252263" y="1386242"/>
              <a:ext cx="70029" cy="9071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302B38A-384A-2344-B15E-0D5614C7D801}"/>
              </a:ext>
            </a:extLst>
          </p:cNvPr>
          <p:cNvGrpSpPr/>
          <p:nvPr/>
        </p:nvGrpSpPr>
        <p:grpSpPr>
          <a:xfrm>
            <a:off x="4425677" y="3319108"/>
            <a:ext cx="2027679" cy="1211570"/>
            <a:chOff x="4827368" y="3332713"/>
            <a:chExt cx="2703572" cy="1615427"/>
          </a:xfrm>
        </p:grpSpPr>
        <p:sp>
          <p:nvSpPr>
            <p:cNvPr id="980" name="正方形/長方形 1647"/>
            <p:cNvSpPr>
              <a:spLocks noChangeArrowheads="1"/>
            </p:cNvSpPr>
            <p:nvPr/>
          </p:nvSpPr>
          <p:spPr bwMode="auto">
            <a:xfrm>
              <a:off x="4833636" y="3902489"/>
              <a:ext cx="2688131" cy="148015"/>
            </a:xfrm>
            <a:prstGeom prst="rect">
              <a:avLst/>
            </a:prstGeom>
            <a:solidFill>
              <a:srgbClr val="7030A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981" name="Rectangle 243"/>
            <p:cNvSpPr>
              <a:spLocks noChangeArrowheads="1"/>
            </p:cNvSpPr>
            <p:nvPr/>
          </p:nvSpPr>
          <p:spPr bwMode="auto">
            <a:xfrm flipV="1">
              <a:off x="4829240" y="3432982"/>
              <a:ext cx="2696090" cy="469508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2" name="Rectangle 244"/>
            <p:cNvSpPr>
              <a:spLocks noChangeArrowheads="1"/>
            </p:cNvSpPr>
            <p:nvPr/>
          </p:nvSpPr>
          <p:spPr bwMode="auto">
            <a:xfrm flipV="1">
              <a:off x="4829240" y="3335896"/>
              <a:ext cx="2696090" cy="105043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3" name="Rectangle 247"/>
            <p:cNvSpPr>
              <a:spLocks noChangeArrowheads="1"/>
            </p:cNvSpPr>
            <p:nvPr/>
          </p:nvSpPr>
          <p:spPr bwMode="auto">
            <a:xfrm flipV="1">
              <a:off x="5021818" y="3332713"/>
              <a:ext cx="12732" cy="56977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4" name="Rectangle 251"/>
            <p:cNvSpPr>
              <a:spLocks noChangeArrowheads="1"/>
            </p:cNvSpPr>
            <p:nvPr/>
          </p:nvSpPr>
          <p:spPr bwMode="auto">
            <a:xfrm flipV="1">
              <a:off x="4956564" y="3541207"/>
              <a:ext cx="286479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5" name="Rectangle 252"/>
            <p:cNvSpPr>
              <a:spLocks noChangeArrowheads="1"/>
            </p:cNvSpPr>
            <p:nvPr/>
          </p:nvSpPr>
          <p:spPr bwMode="auto">
            <a:xfrm flipV="1">
              <a:off x="5744382" y="3440939"/>
              <a:ext cx="15916" cy="18939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6" name="Rectangle 253"/>
            <p:cNvSpPr>
              <a:spLocks noChangeArrowheads="1"/>
            </p:cNvSpPr>
            <p:nvPr/>
          </p:nvSpPr>
          <p:spPr bwMode="auto">
            <a:xfrm flipV="1">
              <a:off x="5375142" y="3332713"/>
              <a:ext cx="12732" cy="21486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7" name="Rectangle 257"/>
            <p:cNvSpPr>
              <a:spLocks noChangeArrowheads="1"/>
            </p:cNvSpPr>
            <p:nvPr/>
          </p:nvSpPr>
          <p:spPr bwMode="auto">
            <a:xfrm flipV="1">
              <a:off x="5340128" y="3544390"/>
              <a:ext cx="466325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8" name="Rectangle 259"/>
            <p:cNvSpPr>
              <a:spLocks noChangeArrowheads="1"/>
            </p:cNvSpPr>
            <p:nvPr/>
          </p:nvSpPr>
          <p:spPr bwMode="auto">
            <a:xfrm flipV="1">
              <a:off x="6102482" y="3544390"/>
              <a:ext cx="146422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9" name="Rectangle 262"/>
            <p:cNvSpPr>
              <a:spLocks noChangeArrowheads="1"/>
            </p:cNvSpPr>
            <p:nvPr/>
          </p:nvSpPr>
          <p:spPr bwMode="auto">
            <a:xfrm flipV="1">
              <a:off x="6049960" y="3627152"/>
              <a:ext cx="25465" cy="5252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0" name="Rectangle 263"/>
            <p:cNvSpPr>
              <a:spLocks noChangeArrowheads="1"/>
            </p:cNvSpPr>
            <p:nvPr/>
          </p:nvSpPr>
          <p:spPr bwMode="auto">
            <a:xfrm flipV="1">
              <a:off x="6318933" y="3616009"/>
              <a:ext cx="25465" cy="14801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1" name="Rectangle 270"/>
            <p:cNvSpPr>
              <a:spLocks noChangeArrowheads="1"/>
            </p:cNvSpPr>
            <p:nvPr/>
          </p:nvSpPr>
          <p:spPr bwMode="auto">
            <a:xfrm flipV="1">
              <a:off x="6423976" y="3440939"/>
              <a:ext cx="73212" cy="3660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2" name="Arc 271"/>
            <p:cNvSpPr>
              <a:spLocks/>
            </p:cNvSpPr>
            <p:nvPr/>
          </p:nvSpPr>
          <p:spPr bwMode="auto">
            <a:xfrm>
              <a:off x="6423976" y="3460038"/>
              <a:ext cx="25465" cy="17508"/>
            </a:xfrm>
            <a:custGeom>
              <a:avLst/>
              <a:gdLst>
                <a:gd name="T0" fmla="*/ 0 w 21600"/>
                <a:gd name="T1" fmla="*/ 0 h 21600"/>
                <a:gd name="T2" fmla="*/ 98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3" name="Arc 272"/>
            <p:cNvSpPr>
              <a:spLocks/>
            </p:cNvSpPr>
            <p:nvPr/>
          </p:nvSpPr>
          <p:spPr bwMode="auto">
            <a:xfrm flipH="1">
              <a:off x="6470131" y="3460038"/>
              <a:ext cx="23874" cy="17508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4" name="Rectangle 291"/>
            <p:cNvSpPr>
              <a:spLocks noChangeArrowheads="1"/>
            </p:cNvSpPr>
            <p:nvPr/>
          </p:nvSpPr>
          <p:spPr bwMode="auto">
            <a:xfrm flipV="1">
              <a:off x="6419200" y="3485502"/>
              <a:ext cx="74803" cy="7958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5" name="Rectangle 317"/>
            <p:cNvSpPr>
              <a:spLocks noChangeArrowheads="1"/>
            </p:cNvSpPr>
            <p:nvPr/>
          </p:nvSpPr>
          <p:spPr bwMode="auto">
            <a:xfrm flipV="1">
              <a:off x="6298242" y="3440939"/>
              <a:ext cx="73212" cy="334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6" name="Arc 318"/>
            <p:cNvSpPr>
              <a:spLocks/>
            </p:cNvSpPr>
            <p:nvPr/>
          </p:nvSpPr>
          <p:spPr bwMode="auto">
            <a:xfrm>
              <a:off x="6298242" y="3458447"/>
              <a:ext cx="28648" cy="15916"/>
            </a:xfrm>
            <a:custGeom>
              <a:avLst/>
              <a:gdLst>
                <a:gd name="T0" fmla="*/ 0 w 21600"/>
                <a:gd name="T1" fmla="*/ 0 h 21600"/>
                <a:gd name="T2" fmla="*/ 1266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7" name="Arc 319"/>
            <p:cNvSpPr>
              <a:spLocks/>
            </p:cNvSpPr>
            <p:nvPr/>
          </p:nvSpPr>
          <p:spPr bwMode="auto">
            <a:xfrm flipH="1">
              <a:off x="6344398" y="3458447"/>
              <a:ext cx="23873" cy="15916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8" name="Rectangle 320"/>
            <p:cNvSpPr>
              <a:spLocks noChangeArrowheads="1"/>
            </p:cNvSpPr>
            <p:nvPr/>
          </p:nvSpPr>
          <p:spPr bwMode="auto">
            <a:xfrm flipV="1">
              <a:off x="6296651" y="3480728"/>
              <a:ext cx="71619" cy="11140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9" name="Rectangle 329"/>
            <p:cNvSpPr>
              <a:spLocks noChangeArrowheads="1"/>
            </p:cNvSpPr>
            <p:nvPr/>
          </p:nvSpPr>
          <p:spPr bwMode="auto">
            <a:xfrm flipV="1">
              <a:off x="5096621" y="3560306"/>
              <a:ext cx="12732" cy="6207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0" name="Rectangle 330"/>
            <p:cNvSpPr>
              <a:spLocks noChangeArrowheads="1"/>
            </p:cNvSpPr>
            <p:nvPr/>
          </p:nvSpPr>
          <p:spPr bwMode="auto">
            <a:xfrm flipV="1">
              <a:off x="5182565" y="3560306"/>
              <a:ext cx="12732" cy="6366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1" name="Rectangle 331"/>
            <p:cNvSpPr>
              <a:spLocks noChangeArrowheads="1"/>
            </p:cNvSpPr>
            <p:nvPr/>
          </p:nvSpPr>
          <p:spPr bwMode="auto">
            <a:xfrm flipV="1">
              <a:off x="5594776" y="3440939"/>
              <a:ext cx="662086" cy="2228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2" name="Rectangle 333"/>
            <p:cNvSpPr>
              <a:spLocks noChangeArrowheads="1"/>
            </p:cNvSpPr>
            <p:nvPr/>
          </p:nvSpPr>
          <p:spPr bwMode="auto">
            <a:xfrm flipV="1">
              <a:off x="5844651" y="3700363"/>
              <a:ext cx="12732" cy="5570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3" name="Rectangle 336"/>
            <p:cNvSpPr>
              <a:spLocks noChangeArrowheads="1"/>
            </p:cNvSpPr>
            <p:nvPr/>
          </p:nvSpPr>
          <p:spPr bwMode="auto">
            <a:xfrm flipV="1">
              <a:off x="6148637" y="3460038"/>
              <a:ext cx="12732" cy="8435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4" name="Rectangle 296"/>
            <p:cNvSpPr>
              <a:spLocks noChangeArrowheads="1"/>
            </p:cNvSpPr>
            <p:nvPr/>
          </p:nvSpPr>
          <p:spPr bwMode="auto">
            <a:xfrm flipV="1">
              <a:off x="7049456" y="3444122"/>
              <a:ext cx="71621" cy="334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5" name="Arc 297"/>
            <p:cNvSpPr>
              <a:spLocks/>
            </p:cNvSpPr>
            <p:nvPr/>
          </p:nvSpPr>
          <p:spPr bwMode="auto">
            <a:xfrm>
              <a:off x="7049456" y="3460038"/>
              <a:ext cx="27057" cy="1750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006" name="Arc 298"/>
            <p:cNvSpPr>
              <a:spLocks/>
            </p:cNvSpPr>
            <p:nvPr/>
          </p:nvSpPr>
          <p:spPr bwMode="auto">
            <a:xfrm flipH="1">
              <a:off x="7094019" y="3460038"/>
              <a:ext cx="25465" cy="1750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139" name="Group 299"/>
            <p:cNvGrpSpPr>
              <a:grpSpLocks/>
            </p:cNvGrpSpPr>
            <p:nvPr/>
          </p:nvGrpSpPr>
          <p:grpSpPr bwMode="auto">
            <a:xfrm flipV="1">
              <a:off x="7207576" y="3441994"/>
              <a:ext cx="73596" cy="33592"/>
              <a:chOff x="2132" y="1457"/>
              <a:chExt cx="113" cy="45"/>
            </a:xfrm>
          </p:grpSpPr>
          <p:sp>
            <p:nvSpPr>
              <p:cNvPr id="1213" name="Rectangle 300"/>
              <p:cNvSpPr>
                <a:spLocks noChangeArrowheads="1"/>
              </p:cNvSpPr>
              <p:nvPr/>
            </p:nvSpPr>
            <p:spPr bwMode="auto">
              <a:xfrm>
                <a:off x="2131" y="1454"/>
                <a:ext cx="117" cy="4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14" name="Arc 301"/>
              <p:cNvSpPr>
                <a:spLocks/>
              </p:cNvSpPr>
              <p:nvPr/>
            </p:nvSpPr>
            <p:spPr bwMode="auto">
              <a:xfrm flipV="1">
                <a:off x="2131" y="1454"/>
                <a:ext cx="42" cy="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215" name="Arc 302"/>
              <p:cNvSpPr>
                <a:spLocks/>
              </p:cNvSpPr>
              <p:nvPr/>
            </p:nvSpPr>
            <p:spPr bwMode="auto">
              <a:xfrm flipH="1" flipV="1">
                <a:off x="2200" y="1454"/>
                <a:ext cx="44" cy="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008" name="Rectangle 303"/>
            <p:cNvSpPr>
              <a:spLocks noChangeArrowheads="1"/>
            </p:cNvSpPr>
            <p:nvPr/>
          </p:nvSpPr>
          <p:spPr bwMode="auto">
            <a:xfrm flipV="1">
              <a:off x="7073329" y="3552348"/>
              <a:ext cx="12732" cy="20371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9" name="Rectangle 304"/>
            <p:cNvSpPr>
              <a:spLocks noChangeArrowheads="1"/>
            </p:cNvSpPr>
            <p:nvPr/>
          </p:nvSpPr>
          <p:spPr bwMode="auto">
            <a:xfrm flipV="1">
              <a:off x="7063780" y="3488686"/>
              <a:ext cx="14323" cy="6684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0" name="Rectangle 305"/>
            <p:cNvSpPr>
              <a:spLocks noChangeArrowheads="1"/>
            </p:cNvSpPr>
            <p:nvPr/>
          </p:nvSpPr>
          <p:spPr bwMode="auto">
            <a:xfrm flipV="1">
              <a:off x="7232484" y="3482319"/>
              <a:ext cx="14323" cy="8117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1" name="Rectangle 309"/>
            <p:cNvSpPr>
              <a:spLocks noChangeArrowheads="1"/>
            </p:cNvSpPr>
            <p:nvPr/>
          </p:nvSpPr>
          <p:spPr bwMode="auto">
            <a:xfrm flipV="1">
              <a:off x="7046272" y="3682855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2" name="Rectangle 310"/>
            <p:cNvSpPr>
              <a:spLocks noChangeArrowheads="1"/>
            </p:cNvSpPr>
            <p:nvPr/>
          </p:nvSpPr>
          <p:spPr bwMode="auto">
            <a:xfrm flipV="1">
              <a:off x="7043089" y="3612827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3" name="Rectangle 311"/>
            <p:cNvSpPr>
              <a:spLocks noChangeArrowheads="1"/>
            </p:cNvSpPr>
            <p:nvPr/>
          </p:nvSpPr>
          <p:spPr bwMode="auto">
            <a:xfrm flipV="1">
              <a:off x="7038315" y="3544390"/>
              <a:ext cx="246690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4" name="Rectangle 312"/>
            <p:cNvSpPr>
              <a:spLocks noChangeArrowheads="1"/>
            </p:cNvSpPr>
            <p:nvPr/>
          </p:nvSpPr>
          <p:spPr bwMode="auto">
            <a:xfrm flipV="1">
              <a:off x="7046272" y="3482319"/>
              <a:ext cx="74803" cy="1114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5" name="Rectangle 313"/>
            <p:cNvSpPr>
              <a:spLocks noChangeArrowheads="1"/>
            </p:cNvSpPr>
            <p:nvPr/>
          </p:nvSpPr>
          <p:spPr bwMode="auto">
            <a:xfrm flipV="1">
              <a:off x="7203836" y="3482319"/>
              <a:ext cx="76394" cy="1114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6" name="Rectangle 340"/>
            <p:cNvSpPr>
              <a:spLocks noChangeArrowheads="1"/>
            </p:cNvSpPr>
            <p:nvPr/>
          </p:nvSpPr>
          <p:spPr bwMode="auto">
            <a:xfrm flipV="1">
              <a:off x="7189512" y="3630334"/>
              <a:ext cx="14325" cy="6366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7" name="Rectangle 338"/>
            <p:cNvSpPr>
              <a:spLocks noChangeArrowheads="1"/>
            </p:cNvSpPr>
            <p:nvPr/>
          </p:nvSpPr>
          <p:spPr bwMode="auto">
            <a:xfrm flipV="1">
              <a:off x="7167230" y="3682855"/>
              <a:ext cx="74803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8" name="Rectangle 339"/>
            <p:cNvSpPr>
              <a:spLocks noChangeArrowheads="1"/>
            </p:cNvSpPr>
            <p:nvPr/>
          </p:nvSpPr>
          <p:spPr bwMode="auto">
            <a:xfrm flipV="1">
              <a:off x="7167230" y="3616009"/>
              <a:ext cx="84353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9" name="Rectangle 343"/>
            <p:cNvSpPr>
              <a:spLocks noChangeArrowheads="1"/>
            </p:cNvSpPr>
            <p:nvPr/>
          </p:nvSpPr>
          <p:spPr bwMode="auto">
            <a:xfrm flipV="1">
              <a:off x="6597454" y="3440939"/>
              <a:ext cx="73212" cy="334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0" name="Arc 344"/>
            <p:cNvSpPr>
              <a:spLocks/>
            </p:cNvSpPr>
            <p:nvPr/>
          </p:nvSpPr>
          <p:spPr bwMode="auto">
            <a:xfrm>
              <a:off x="6597454" y="3458447"/>
              <a:ext cx="27057" cy="159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021" name="Arc 345"/>
            <p:cNvSpPr>
              <a:spLocks/>
            </p:cNvSpPr>
            <p:nvPr/>
          </p:nvSpPr>
          <p:spPr bwMode="auto">
            <a:xfrm flipH="1">
              <a:off x="6642018" y="3458447"/>
              <a:ext cx="25465" cy="159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154" name="Group 346"/>
            <p:cNvGrpSpPr>
              <a:grpSpLocks/>
            </p:cNvGrpSpPr>
            <p:nvPr/>
          </p:nvGrpSpPr>
          <p:grpSpPr bwMode="auto">
            <a:xfrm flipV="1">
              <a:off x="6755996" y="3440224"/>
              <a:ext cx="73596" cy="33592"/>
              <a:chOff x="2132" y="1457"/>
              <a:chExt cx="113" cy="45"/>
            </a:xfrm>
          </p:grpSpPr>
          <p:sp>
            <p:nvSpPr>
              <p:cNvPr id="1210" name="Rectangle 347"/>
              <p:cNvSpPr>
                <a:spLocks noChangeArrowheads="1"/>
              </p:cNvSpPr>
              <p:nvPr/>
            </p:nvSpPr>
            <p:spPr bwMode="auto">
              <a:xfrm>
                <a:off x="2133" y="1456"/>
                <a:ext cx="115" cy="4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11" name="Arc 348"/>
              <p:cNvSpPr>
                <a:spLocks/>
              </p:cNvSpPr>
              <p:nvPr/>
            </p:nvSpPr>
            <p:spPr bwMode="auto">
              <a:xfrm flipV="1">
                <a:off x="2133" y="1456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212" name="Arc 349"/>
              <p:cNvSpPr>
                <a:spLocks/>
              </p:cNvSpPr>
              <p:nvPr/>
            </p:nvSpPr>
            <p:spPr bwMode="auto">
              <a:xfrm flipH="1" flipV="1">
                <a:off x="2201" y="1456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023" name="Rectangle 350"/>
            <p:cNvSpPr>
              <a:spLocks noChangeArrowheads="1"/>
            </p:cNvSpPr>
            <p:nvPr/>
          </p:nvSpPr>
          <p:spPr bwMode="auto">
            <a:xfrm flipV="1">
              <a:off x="6622920" y="3549165"/>
              <a:ext cx="12732" cy="20690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4" name="Rectangle 351"/>
            <p:cNvSpPr>
              <a:spLocks noChangeArrowheads="1"/>
            </p:cNvSpPr>
            <p:nvPr/>
          </p:nvSpPr>
          <p:spPr bwMode="auto">
            <a:xfrm flipV="1">
              <a:off x="6611779" y="3485502"/>
              <a:ext cx="15916" cy="6684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5" name="Rectangle 352"/>
            <p:cNvSpPr>
              <a:spLocks noChangeArrowheads="1"/>
            </p:cNvSpPr>
            <p:nvPr/>
          </p:nvSpPr>
          <p:spPr bwMode="auto">
            <a:xfrm flipV="1">
              <a:off x="6780483" y="3480728"/>
              <a:ext cx="12732" cy="827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6" name="Rectangle 353"/>
            <p:cNvSpPr>
              <a:spLocks noChangeArrowheads="1"/>
            </p:cNvSpPr>
            <p:nvPr/>
          </p:nvSpPr>
          <p:spPr bwMode="auto">
            <a:xfrm flipV="1">
              <a:off x="6592681" y="3679672"/>
              <a:ext cx="87535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7" name="Rectangle 354"/>
            <p:cNvSpPr>
              <a:spLocks noChangeArrowheads="1"/>
            </p:cNvSpPr>
            <p:nvPr/>
          </p:nvSpPr>
          <p:spPr bwMode="auto">
            <a:xfrm flipV="1">
              <a:off x="6592681" y="3612827"/>
              <a:ext cx="84352" cy="20691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8" name="Rectangle 355"/>
            <p:cNvSpPr>
              <a:spLocks noChangeArrowheads="1"/>
            </p:cNvSpPr>
            <p:nvPr/>
          </p:nvSpPr>
          <p:spPr bwMode="auto">
            <a:xfrm flipV="1">
              <a:off x="6587905" y="3544390"/>
              <a:ext cx="245099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9" name="Rectangle 356"/>
            <p:cNvSpPr>
              <a:spLocks noChangeArrowheads="1"/>
            </p:cNvSpPr>
            <p:nvPr/>
          </p:nvSpPr>
          <p:spPr bwMode="auto">
            <a:xfrm flipV="1">
              <a:off x="6594272" y="3482319"/>
              <a:ext cx="76394" cy="954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0" name="Rectangle 357"/>
            <p:cNvSpPr>
              <a:spLocks noChangeArrowheads="1"/>
            </p:cNvSpPr>
            <p:nvPr/>
          </p:nvSpPr>
          <p:spPr bwMode="auto">
            <a:xfrm flipV="1">
              <a:off x="6753426" y="3480728"/>
              <a:ext cx="74803" cy="11140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1" name="Rectangle 358"/>
            <p:cNvSpPr>
              <a:spLocks noChangeArrowheads="1"/>
            </p:cNvSpPr>
            <p:nvPr/>
          </p:nvSpPr>
          <p:spPr bwMode="auto">
            <a:xfrm flipV="1">
              <a:off x="6737511" y="3630334"/>
              <a:ext cx="15916" cy="6047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2" name="Rectangle 359"/>
            <p:cNvSpPr>
              <a:spLocks noChangeArrowheads="1"/>
            </p:cNvSpPr>
            <p:nvPr/>
          </p:nvSpPr>
          <p:spPr bwMode="auto">
            <a:xfrm flipV="1">
              <a:off x="6715229" y="3682855"/>
              <a:ext cx="74803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3" name="Rectangle 360"/>
            <p:cNvSpPr>
              <a:spLocks noChangeArrowheads="1"/>
            </p:cNvSpPr>
            <p:nvPr/>
          </p:nvSpPr>
          <p:spPr bwMode="auto">
            <a:xfrm flipV="1">
              <a:off x="6715229" y="3612827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4" name="Rectangle 253"/>
            <p:cNvSpPr>
              <a:spLocks noChangeArrowheads="1"/>
            </p:cNvSpPr>
            <p:nvPr/>
          </p:nvSpPr>
          <p:spPr bwMode="auto">
            <a:xfrm flipV="1">
              <a:off x="5505650" y="3689221"/>
              <a:ext cx="12732" cy="21326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5" name="Rectangle 253"/>
            <p:cNvSpPr>
              <a:spLocks noChangeArrowheads="1"/>
            </p:cNvSpPr>
            <p:nvPr/>
          </p:nvSpPr>
          <p:spPr bwMode="auto">
            <a:xfrm flipV="1">
              <a:off x="6049960" y="3693996"/>
              <a:ext cx="12732" cy="2148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6" name="Rectangle 253"/>
            <p:cNvSpPr>
              <a:spLocks noChangeArrowheads="1"/>
            </p:cNvSpPr>
            <p:nvPr/>
          </p:nvSpPr>
          <p:spPr bwMode="auto">
            <a:xfrm flipV="1">
              <a:off x="6318933" y="3690813"/>
              <a:ext cx="14323" cy="2148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7" name="Rectangle 253"/>
            <p:cNvSpPr>
              <a:spLocks noChangeArrowheads="1"/>
            </p:cNvSpPr>
            <p:nvPr/>
          </p:nvSpPr>
          <p:spPr bwMode="auto">
            <a:xfrm flipV="1">
              <a:off x="5717326" y="3622376"/>
              <a:ext cx="14323" cy="21326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8" name="Rectangle 253"/>
            <p:cNvSpPr>
              <a:spLocks noChangeArrowheads="1"/>
            </p:cNvSpPr>
            <p:nvPr/>
          </p:nvSpPr>
          <p:spPr bwMode="auto">
            <a:xfrm flipH="1" flipV="1">
              <a:off x="6618145" y="3757659"/>
              <a:ext cx="11140" cy="14483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9" name="Rectangle 253"/>
            <p:cNvSpPr>
              <a:spLocks noChangeArrowheads="1"/>
            </p:cNvSpPr>
            <p:nvPr/>
          </p:nvSpPr>
          <p:spPr bwMode="auto">
            <a:xfrm flipH="1" flipV="1">
              <a:off x="7101977" y="3757659"/>
              <a:ext cx="12732" cy="14483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172" name="グループ化 1707"/>
            <p:cNvGrpSpPr>
              <a:grpSpLocks/>
            </p:cNvGrpSpPr>
            <p:nvPr/>
          </p:nvGrpSpPr>
          <p:grpSpPr bwMode="auto">
            <a:xfrm flipV="1">
              <a:off x="4962085" y="3743118"/>
              <a:ext cx="2226315" cy="35426"/>
              <a:chOff x="2577550" y="4157663"/>
              <a:chExt cx="3021013" cy="31750"/>
            </a:xfrm>
          </p:grpSpPr>
          <p:sp>
            <p:nvSpPr>
              <p:cNvPr id="1203" name="Rectangle 249"/>
              <p:cNvSpPr>
                <a:spLocks noChangeArrowheads="1"/>
              </p:cNvSpPr>
              <p:nvPr/>
            </p:nvSpPr>
            <p:spPr bwMode="auto">
              <a:xfrm>
                <a:off x="2576538" y="4166397"/>
                <a:ext cx="196530" cy="1711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4" name="Rectangle 258"/>
              <p:cNvSpPr>
                <a:spLocks noChangeArrowheads="1"/>
              </p:cNvSpPr>
              <p:nvPr/>
            </p:nvSpPr>
            <p:spPr bwMode="auto">
              <a:xfrm>
                <a:off x="3526792" y="4166397"/>
                <a:ext cx="386581" cy="22822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5" name="Rectangle 268"/>
              <p:cNvSpPr>
                <a:spLocks noChangeArrowheads="1"/>
              </p:cNvSpPr>
              <p:nvPr/>
            </p:nvSpPr>
            <p:spPr bwMode="auto">
              <a:xfrm>
                <a:off x="4330188" y="4166397"/>
                <a:ext cx="200850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6" name="Rectangle 269"/>
              <p:cNvSpPr>
                <a:spLocks noChangeArrowheads="1"/>
              </p:cNvSpPr>
              <p:nvPr/>
            </p:nvSpPr>
            <p:spPr bwMode="auto">
              <a:xfrm>
                <a:off x="3954406" y="4166397"/>
                <a:ext cx="198689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7" name="Rectangle 268"/>
              <p:cNvSpPr>
                <a:spLocks noChangeArrowheads="1"/>
              </p:cNvSpPr>
              <p:nvPr/>
            </p:nvSpPr>
            <p:spPr bwMode="auto">
              <a:xfrm>
                <a:off x="4747005" y="4163544"/>
                <a:ext cx="200848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8" name="Rectangle 268"/>
              <p:cNvSpPr>
                <a:spLocks noChangeArrowheads="1"/>
              </p:cNvSpPr>
              <p:nvPr/>
            </p:nvSpPr>
            <p:spPr bwMode="auto">
              <a:xfrm>
                <a:off x="5399225" y="4163544"/>
                <a:ext cx="200848" cy="256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9" name="Rectangle 249"/>
              <p:cNvSpPr>
                <a:spLocks noChangeArrowheads="1"/>
              </p:cNvSpPr>
              <p:nvPr/>
            </p:nvSpPr>
            <p:spPr bwMode="auto">
              <a:xfrm>
                <a:off x="3237396" y="4159264"/>
                <a:ext cx="196530" cy="2424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173" name="グループ化 1708"/>
            <p:cNvGrpSpPr>
              <a:grpSpLocks/>
            </p:cNvGrpSpPr>
            <p:nvPr/>
          </p:nvGrpSpPr>
          <p:grpSpPr bwMode="auto">
            <a:xfrm flipV="1">
              <a:off x="4956226" y="3810177"/>
              <a:ext cx="2226315" cy="32135"/>
              <a:chOff x="2577550" y="4100513"/>
              <a:chExt cx="3021013" cy="38100"/>
            </a:xfrm>
          </p:grpSpPr>
          <p:sp>
            <p:nvSpPr>
              <p:cNvPr id="1196" name="Rectangle 248"/>
              <p:cNvSpPr>
                <a:spLocks noChangeArrowheads="1"/>
              </p:cNvSpPr>
              <p:nvPr/>
            </p:nvSpPr>
            <p:spPr bwMode="auto">
              <a:xfrm>
                <a:off x="2578008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7" name="Rectangle 254"/>
              <p:cNvSpPr>
                <a:spLocks noChangeArrowheads="1"/>
              </p:cNvSpPr>
              <p:nvPr/>
            </p:nvSpPr>
            <p:spPr bwMode="auto">
              <a:xfrm>
                <a:off x="3189194" y="4102756"/>
                <a:ext cx="267799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8" name="Rectangle 267"/>
              <p:cNvSpPr>
                <a:spLocks noChangeArrowheads="1"/>
              </p:cNvSpPr>
              <p:nvPr/>
            </p:nvSpPr>
            <p:spPr bwMode="auto">
              <a:xfrm>
                <a:off x="4331659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9" name="Rectangle 308"/>
              <p:cNvSpPr>
                <a:spLocks noChangeArrowheads="1"/>
              </p:cNvSpPr>
              <p:nvPr/>
            </p:nvSpPr>
            <p:spPr bwMode="auto">
              <a:xfrm>
                <a:off x="5396375" y="4102756"/>
                <a:ext cx="200850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0" name="Rectangle 285"/>
              <p:cNvSpPr>
                <a:spLocks noChangeArrowheads="1"/>
              </p:cNvSpPr>
              <p:nvPr/>
            </p:nvSpPr>
            <p:spPr bwMode="auto">
              <a:xfrm>
                <a:off x="4744155" y="4102756"/>
                <a:ext cx="196530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1" name="Rectangle 254"/>
              <p:cNvSpPr>
                <a:spLocks noChangeArrowheads="1"/>
              </p:cNvSpPr>
              <p:nvPr/>
            </p:nvSpPr>
            <p:spPr bwMode="auto">
              <a:xfrm>
                <a:off x="3606010" y="4102756"/>
                <a:ext cx="26995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2" name="Rectangle 267"/>
              <p:cNvSpPr>
                <a:spLocks noChangeArrowheads="1"/>
              </p:cNvSpPr>
              <p:nvPr/>
            </p:nvSpPr>
            <p:spPr bwMode="auto">
              <a:xfrm>
                <a:off x="3960196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1042" name="Rectangle 249"/>
            <p:cNvSpPr>
              <a:spLocks noChangeArrowheads="1"/>
            </p:cNvSpPr>
            <p:nvPr/>
          </p:nvSpPr>
          <p:spPr bwMode="auto">
            <a:xfrm flipV="1">
              <a:off x="4964522" y="3682855"/>
              <a:ext cx="148015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43" name="Rectangle 258"/>
            <p:cNvSpPr>
              <a:spLocks noChangeArrowheads="1"/>
            </p:cNvSpPr>
            <p:nvPr/>
          </p:nvSpPr>
          <p:spPr bwMode="auto">
            <a:xfrm flipV="1">
              <a:off x="5830326" y="3678081"/>
              <a:ext cx="284888" cy="19099"/>
            </a:xfrm>
            <a:prstGeom prst="rect">
              <a:avLst/>
            </a:prstGeom>
            <a:solidFill>
              <a:srgbClr val="C0C0C0">
                <a:alpha val="89803"/>
              </a:srgb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44" name="Rectangle 249"/>
            <p:cNvSpPr>
              <a:spLocks noChangeArrowheads="1"/>
            </p:cNvSpPr>
            <p:nvPr/>
          </p:nvSpPr>
          <p:spPr bwMode="auto">
            <a:xfrm flipV="1">
              <a:off x="5429255" y="3690813"/>
              <a:ext cx="148015" cy="20690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177" name="グループ化 1712"/>
            <p:cNvGrpSpPr>
              <a:grpSpLocks/>
            </p:cNvGrpSpPr>
            <p:nvPr/>
          </p:nvGrpSpPr>
          <p:grpSpPr bwMode="auto">
            <a:xfrm flipV="1">
              <a:off x="4960915" y="3608498"/>
              <a:ext cx="1457692" cy="26570"/>
              <a:chOff x="2575963" y="4286250"/>
              <a:chExt cx="1978025" cy="23813"/>
            </a:xfrm>
          </p:grpSpPr>
          <p:sp>
            <p:nvSpPr>
              <p:cNvPr id="1193" name="Rectangle 250"/>
              <p:cNvSpPr>
                <a:spLocks noChangeArrowheads="1"/>
              </p:cNvSpPr>
              <p:nvPr/>
            </p:nvSpPr>
            <p:spPr bwMode="auto">
              <a:xfrm>
                <a:off x="2574378" y="4286214"/>
                <a:ext cx="483766" cy="2424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4" name="Rectangle 255"/>
              <p:cNvSpPr>
                <a:spLocks noChangeArrowheads="1"/>
              </p:cNvSpPr>
              <p:nvPr/>
            </p:nvSpPr>
            <p:spPr bwMode="auto">
              <a:xfrm>
                <a:off x="3425287" y="4286214"/>
                <a:ext cx="302354" cy="2424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5" name="Rectangle 266"/>
              <p:cNvSpPr>
                <a:spLocks noChangeArrowheads="1"/>
              </p:cNvSpPr>
              <p:nvPr/>
            </p:nvSpPr>
            <p:spPr bwMode="auto">
              <a:xfrm>
                <a:off x="3952247" y="4286214"/>
                <a:ext cx="602547" cy="2139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178" name="グループ化 1713"/>
            <p:cNvGrpSpPr>
              <a:grpSpLocks/>
            </p:cNvGrpSpPr>
            <p:nvPr/>
          </p:nvGrpSpPr>
          <p:grpSpPr bwMode="auto">
            <a:xfrm flipV="1">
              <a:off x="4939526" y="3906022"/>
              <a:ext cx="180975" cy="17183"/>
              <a:chOff x="2539279" y="2309535"/>
              <a:chExt cx="245575" cy="15400"/>
            </a:xfrm>
          </p:grpSpPr>
          <p:cxnSp>
            <p:nvCxnSpPr>
              <p:cNvPr id="1191" name="直線コネクタ 1858"/>
              <p:cNvCxnSpPr>
                <a:cxnSpLocks noChangeShapeType="1"/>
              </p:cNvCxnSpPr>
              <p:nvPr/>
            </p:nvCxnSpPr>
            <p:spPr bwMode="auto">
              <a:xfrm>
                <a:off x="2538642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92" name="直線コネクタ 1859"/>
              <p:cNvCxnSpPr>
                <a:cxnSpLocks noChangeShapeType="1"/>
              </p:cNvCxnSpPr>
              <p:nvPr/>
            </p:nvCxnSpPr>
            <p:spPr bwMode="auto">
              <a:xfrm>
                <a:off x="2540803" y="2310983"/>
                <a:ext cx="24404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79" name="グループ化 1714"/>
            <p:cNvGrpSpPr>
              <a:grpSpLocks/>
            </p:cNvGrpSpPr>
            <p:nvPr/>
          </p:nvGrpSpPr>
          <p:grpSpPr bwMode="auto">
            <a:xfrm flipV="1">
              <a:off x="5408456" y="3906022"/>
              <a:ext cx="180975" cy="17183"/>
              <a:chOff x="2539279" y="2309535"/>
              <a:chExt cx="245575" cy="15400"/>
            </a:xfrm>
          </p:grpSpPr>
          <p:cxnSp>
            <p:nvCxnSpPr>
              <p:cNvPr id="1189" name="直線コネクタ 1856"/>
              <p:cNvCxnSpPr>
                <a:cxnSpLocks noChangeShapeType="1"/>
              </p:cNvCxnSpPr>
              <p:nvPr/>
            </p:nvCxnSpPr>
            <p:spPr bwMode="auto">
              <a:xfrm>
                <a:off x="2539427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90" name="直線コネクタ 1857"/>
              <p:cNvCxnSpPr>
                <a:cxnSpLocks noChangeShapeType="1"/>
              </p:cNvCxnSpPr>
              <p:nvPr/>
            </p:nvCxnSpPr>
            <p:spPr bwMode="auto">
              <a:xfrm>
                <a:off x="2543747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0" name="グループ化 1715"/>
            <p:cNvGrpSpPr>
              <a:grpSpLocks/>
            </p:cNvGrpSpPr>
            <p:nvPr/>
          </p:nvGrpSpPr>
          <p:grpSpPr bwMode="auto">
            <a:xfrm flipV="1">
              <a:off x="5963873" y="3906022"/>
              <a:ext cx="180975" cy="17183"/>
              <a:chOff x="2539279" y="2309535"/>
              <a:chExt cx="245575" cy="15400"/>
            </a:xfrm>
          </p:grpSpPr>
          <p:cxnSp>
            <p:nvCxnSpPr>
              <p:cNvPr id="1187" name="直線コネクタ 1854"/>
              <p:cNvCxnSpPr>
                <a:cxnSpLocks noChangeShapeType="1"/>
              </p:cNvCxnSpPr>
              <p:nvPr/>
            </p:nvCxnSpPr>
            <p:spPr bwMode="auto">
              <a:xfrm>
                <a:off x="2537315" y="2326674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8" name="直線コネクタ 1855"/>
              <p:cNvCxnSpPr>
                <a:cxnSpLocks noChangeShapeType="1"/>
              </p:cNvCxnSpPr>
              <p:nvPr/>
            </p:nvCxnSpPr>
            <p:spPr bwMode="auto">
              <a:xfrm>
                <a:off x="2541634" y="2310983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1" name="グループ化 1716"/>
            <p:cNvGrpSpPr>
              <a:grpSpLocks/>
            </p:cNvGrpSpPr>
            <p:nvPr/>
          </p:nvGrpSpPr>
          <p:grpSpPr bwMode="auto">
            <a:xfrm flipV="1">
              <a:off x="6533704" y="3906022"/>
              <a:ext cx="180975" cy="17183"/>
              <a:chOff x="2539279" y="2309535"/>
              <a:chExt cx="245575" cy="15400"/>
            </a:xfrm>
          </p:grpSpPr>
          <p:cxnSp>
            <p:nvCxnSpPr>
              <p:cNvPr id="1185" name="直線コネクタ 1852"/>
              <p:cNvCxnSpPr>
                <a:cxnSpLocks noChangeShapeType="1"/>
              </p:cNvCxnSpPr>
              <p:nvPr/>
            </p:nvCxnSpPr>
            <p:spPr bwMode="auto">
              <a:xfrm>
                <a:off x="2541559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6" name="直線コネクタ 1853"/>
              <p:cNvCxnSpPr>
                <a:cxnSpLocks noChangeShapeType="1"/>
              </p:cNvCxnSpPr>
              <p:nvPr/>
            </p:nvCxnSpPr>
            <p:spPr bwMode="auto">
              <a:xfrm>
                <a:off x="2543718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2" name="グループ化 1717"/>
            <p:cNvGrpSpPr>
              <a:grpSpLocks/>
            </p:cNvGrpSpPr>
            <p:nvPr/>
          </p:nvGrpSpPr>
          <p:grpSpPr bwMode="auto">
            <a:xfrm flipV="1">
              <a:off x="7020652" y="3906022"/>
              <a:ext cx="180975" cy="17183"/>
              <a:chOff x="2539279" y="2309535"/>
              <a:chExt cx="245575" cy="15400"/>
            </a:xfrm>
          </p:grpSpPr>
          <p:cxnSp>
            <p:nvCxnSpPr>
              <p:cNvPr id="1183" name="直線コネクタ 1850"/>
              <p:cNvCxnSpPr>
                <a:cxnSpLocks noChangeShapeType="1"/>
              </p:cNvCxnSpPr>
              <p:nvPr/>
            </p:nvCxnSpPr>
            <p:spPr bwMode="auto">
              <a:xfrm>
                <a:off x="2539490" y="2326674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4" name="直線コネクタ 1851"/>
              <p:cNvCxnSpPr>
                <a:cxnSpLocks noChangeShapeType="1"/>
              </p:cNvCxnSpPr>
              <p:nvPr/>
            </p:nvCxnSpPr>
            <p:spPr bwMode="auto">
              <a:xfrm>
                <a:off x="2543809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3" name="グループ化 1718"/>
            <p:cNvGrpSpPr>
              <a:grpSpLocks/>
            </p:cNvGrpSpPr>
            <p:nvPr/>
          </p:nvGrpSpPr>
          <p:grpSpPr bwMode="auto">
            <a:xfrm flipV="1">
              <a:off x="6237860" y="3906022"/>
              <a:ext cx="180975" cy="17183"/>
              <a:chOff x="2539279" y="2309535"/>
              <a:chExt cx="245575" cy="15400"/>
            </a:xfrm>
          </p:grpSpPr>
          <p:cxnSp>
            <p:nvCxnSpPr>
              <p:cNvPr id="1181" name="直線コネクタ 1848"/>
              <p:cNvCxnSpPr>
                <a:cxnSpLocks noChangeShapeType="1"/>
              </p:cNvCxnSpPr>
              <p:nvPr/>
            </p:nvCxnSpPr>
            <p:spPr bwMode="auto">
              <a:xfrm>
                <a:off x="2539148" y="2326674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2" name="直線コネクタ 1849"/>
              <p:cNvCxnSpPr>
                <a:cxnSpLocks noChangeShapeType="1"/>
              </p:cNvCxnSpPr>
              <p:nvPr/>
            </p:nvCxnSpPr>
            <p:spPr bwMode="auto">
              <a:xfrm>
                <a:off x="2543468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052" name="二等辺三角形 1719"/>
            <p:cNvSpPr>
              <a:spLocks noChangeArrowheads="1"/>
            </p:cNvSpPr>
            <p:nvPr/>
          </p:nvSpPr>
          <p:spPr bwMode="auto">
            <a:xfrm flipV="1">
              <a:off x="4964522" y="3921588"/>
              <a:ext cx="70028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3" name="二等辺三角形 1720"/>
            <p:cNvSpPr>
              <a:spLocks noChangeArrowheads="1"/>
            </p:cNvSpPr>
            <p:nvPr/>
          </p:nvSpPr>
          <p:spPr bwMode="auto">
            <a:xfrm flipV="1">
              <a:off x="5044099" y="3921588"/>
              <a:ext cx="68437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4" name="二等辺三角形 1721"/>
            <p:cNvSpPr>
              <a:spLocks noChangeArrowheads="1"/>
            </p:cNvSpPr>
            <p:nvPr/>
          </p:nvSpPr>
          <p:spPr bwMode="auto">
            <a:xfrm flipV="1">
              <a:off x="5475411" y="3927954"/>
              <a:ext cx="68436" cy="8594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5" name="二等辺三角形 1722"/>
            <p:cNvSpPr>
              <a:spLocks noChangeArrowheads="1"/>
            </p:cNvSpPr>
            <p:nvPr/>
          </p:nvSpPr>
          <p:spPr bwMode="auto">
            <a:xfrm flipV="1">
              <a:off x="6005397" y="3931137"/>
              <a:ext cx="68437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6" name="二等辺三角形 1723"/>
            <p:cNvSpPr>
              <a:spLocks noChangeArrowheads="1"/>
            </p:cNvSpPr>
            <p:nvPr/>
          </p:nvSpPr>
          <p:spPr bwMode="auto">
            <a:xfrm flipV="1">
              <a:off x="6581539" y="3932729"/>
              <a:ext cx="68437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7" name="二等辺三角形 1724"/>
            <p:cNvSpPr>
              <a:spLocks noChangeArrowheads="1"/>
            </p:cNvSpPr>
            <p:nvPr/>
          </p:nvSpPr>
          <p:spPr bwMode="auto">
            <a:xfrm flipV="1">
              <a:off x="7068554" y="3939096"/>
              <a:ext cx="70028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8" name="二等辺三角形 1725"/>
            <p:cNvSpPr>
              <a:spLocks noChangeArrowheads="1"/>
            </p:cNvSpPr>
            <p:nvPr/>
          </p:nvSpPr>
          <p:spPr bwMode="auto">
            <a:xfrm flipV="1">
              <a:off x="6293468" y="3935913"/>
              <a:ext cx="68436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grpSp>
          <p:nvGrpSpPr>
            <p:cNvPr id="4191" name="グループ化 1726"/>
            <p:cNvGrpSpPr>
              <a:grpSpLocks/>
            </p:cNvGrpSpPr>
            <p:nvPr/>
          </p:nvGrpSpPr>
          <p:grpSpPr bwMode="auto">
            <a:xfrm>
              <a:off x="4827368" y="3961138"/>
              <a:ext cx="2703572" cy="987002"/>
              <a:chOff x="2374051" y="2309535"/>
              <a:chExt cx="3668630" cy="884578"/>
            </a:xfrm>
          </p:grpSpPr>
          <p:grpSp>
            <p:nvGrpSpPr>
              <p:cNvPr id="4192" name="グループ化 6"/>
              <p:cNvGrpSpPr>
                <a:grpSpLocks/>
              </p:cNvGrpSpPr>
              <p:nvPr/>
            </p:nvGrpSpPr>
            <p:grpSpPr bwMode="auto">
              <a:xfrm>
                <a:off x="2374051" y="2336850"/>
                <a:ext cx="3668630" cy="857263"/>
                <a:chOff x="2388893" y="1107242"/>
                <a:chExt cx="3668750" cy="856496"/>
              </a:xfrm>
            </p:grpSpPr>
            <p:sp>
              <p:nvSpPr>
                <p:cNvPr id="1079" name="Rectangle 4"/>
                <p:cNvSpPr>
                  <a:spLocks noChangeArrowheads="1"/>
                </p:cNvSpPr>
                <p:nvPr/>
              </p:nvSpPr>
              <p:spPr bwMode="auto">
                <a:xfrm>
                  <a:off x="2388893" y="1110092"/>
                  <a:ext cx="3660758" cy="584299"/>
                </a:xfrm>
                <a:prstGeom prst="rect">
                  <a:avLst/>
                </a:prstGeom>
                <a:solidFill>
                  <a:srgbClr val="CCFF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0" name="Rectangle 5"/>
                <p:cNvSpPr>
                  <a:spLocks noChangeArrowheads="1"/>
                </p:cNvSpPr>
                <p:nvPr/>
              </p:nvSpPr>
              <p:spPr bwMode="auto">
                <a:xfrm>
                  <a:off x="2396885" y="1582233"/>
                  <a:ext cx="3660758" cy="95482"/>
                </a:xfrm>
                <a:prstGeom prst="rect">
                  <a:avLst/>
                </a:prstGeom>
                <a:solidFill>
                  <a:srgbClr val="00CC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1" name="Rectangle 6"/>
                <p:cNvSpPr>
                  <a:spLocks noChangeArrowheads="1"/>
                </p:cNvSpPr>
                <p:nvPr/>
              </p:nvSpPr>
              <p:spPr bwMode="auto">
                <a:xfrm>
                  <a:off x="2388893" y="1675541"/>
                  <a:ext cx="3660758" cy="28819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2" name="AutoShape 12"/>
                <p:cNvSpPr>
                  <a:spLocks noChangeArrowheads="1"/>
                </p:cNvSpPr>
                <p:nvPr/>
              </p:nvSpPr>
              <p:spPr bwMode="auto">
                <a:xfrm>
                  <a:off x="2621498" y="1680139"/>
                  <a:ext cx="101508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83" name="Rectangle 13"/>
                <p:cNvSpPr>
                  <a:spLocks noChangeArrowheads="1"/>
                </p:cNvSpPr>
                <p:nvPr/>
              </p:nvSpPr>
              <p:spPr bwMode="auto">
                <a:xfrm>
                  <a:off x="2658214" y="1110092"/>
                  <a:ext cx="21597" cy="56719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4" name="Rectangle 10"/>
                <p:cNvSpPr>
                  <a:spLocks noChangeArrowheads="1"/>
                </p:cNvSpPr>
                <p:nvPr/>
              </p:nvSpPr>
              <p:spPr bwMode="auto">
                <a:xfrm>
                  <a:off x="2576144" y="1410792"/>
                  <a:ext cx="198696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5" name="Rectangle 20"/>
                <p:cNvSpPr>
                  <a:spLocks noChangeArrowheads="1"/>
                </p:cNvSpPr>
                <p:nvPr/>
              </p:nvSpPr>
              <p:spPr bwMode="auto">
                <a:xfrm>
                  <a:off x="3651694" y="1261154"/>
                  <a:ext cx="17278" cy="416135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6" name="Rectangle 21"/>
                <p:cNvSpPr>
                  <a:spLocks noChangeArrowheads="1"/>
                </p:cNvSpPr>
                <p:nvPr/>
              </p:nvSpPr>
              <p:spPr bwMode="auto">
                <a:xfrm>
                  <a:off x="3368767" y="1490599"/>
                  <a:ext cx="17278" cy="18954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7" name="Rectangle 16"/>
                <p:cNvSpPr>
                  <a:spLocks noChangeArrowheads="1"/>
                </p:cNvSpPr>
                <p:nvPr/>
              </p:nvSpPr>
              <p:spPr bwMode="auto">
                <a:xfrm>
                  <a:off x="3593380" y="1410792"/>
                  <a:ext cx="136064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8" name="Rectangle 58"/>
                <p:cNvSpPr>
                  <a:spLocks noChangeArrowheads="1"/>
                </p:cNvSpPr>
                <p:nvPr/>
              </p:nvSpPr>
              <p:spPr bwMode="auto">
                <a:xfrm>
                  <a:off x="4424880" y="1490599"/>
                  <a:ext cx="19437" cy="192391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9" name="AutoShape 59"/>
                <p:cNvSpPr>
                  <a:spLocks noChangeArrowheads="1"/>
                </p:cNvSpPr>
                <p:nvPr/>
              </p:nvSpPr>
              <p:spPr bwMode="auto">
                <a:xfrm>
                  <a:off x="4379525" y="1677289"/>
                  <a:ext cx="99348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90" name="Rectangle 60"/>
                <p:cNvSpPr>
                  <a:spLocks noChangeArrowheads="1"/>
                </p:cNvSpPr>
                <p:nvPr/>
              </p:nvSpPr>
              <p:spPr bwMode="auto">
                <a:xfrm>
                  <a:off x="4066364" y="1333836"/>
                  <a:ext cx="17278" cy="7980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1" name="Rectangle 61"/>
                <p:cNvSpPr>
                  <a:spLocks noChangeArrowheads="1"/>
                </p:cNvSpPr>
                <p:nvPr/>
              </p:nvSpPr>
              <p:spPr bwMode="auto">
                <a:xfrm>
                  <a:off x="4431359" y="1110092"/>
                  <a:ext cx="21597" cy="31067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2" name="AutoShape 62"/>
                <p:cNvSpPr>
                  <a:spLocks noChangeArrowheads="1"/>
                </p:cNvSpPr>
                <p:nvPr/>
              </p:nvSpPr>
              <p:spPr bwMode="auto">
                <a:xfrm>
                  <a:off x="3325573" y="1677289"/>
                  <a:ext cx="99348" cy="2992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93" name="AutoShape 63"/>
                <p:cNvSpPr>
                  <a:spLocks noChangeArrowheads="1"/>
                </p:cNvSpPr>
                <p:nvPr/>
              </p:nvSpPr>
              <p:spPr bwMode="auto">
                <a:xfrm>
                  <a:off x="3604180" y="1677289"/>
                  <a:ext cx="101507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94" name="Rectangle 24"/>
                <p:cNvSpPr>
                  <a:spLocks noChangeArrowheads="1"/>
                </p:cNvSpPr>
                <p:nvPr/>
              </p:nvSpPr>
              <p:spPr bwMode="auto">
                <a:xfrm>
                  <a:off x="3951897" y="1410792"/>
                  <a:ext cx="602568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5" name="Rectangle 64"/>
                <p:cNvSpPr>
                  <a:spLocks noChangeArrowheads="1"/>
                </p:cNvSpPr>
                <p:nvPr/>
              </p:nvSpPr>
              <p:spPr bwMode="auto">
                <a:xfrm>
                  <a:off x="4703486" y="1553304"/>
                  <a:ext cx="99348" cy="2992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6" name="Arc 65"/>
                <p:cNvSpPr>
                  <a:spLocks/>
                </p:cNvSpPr>
                <p:nvPr/>
              </p:nvSpPr>
              <p:spPr bwMode="auto">
                <a:xfrm flipV="1">
                  <a:off x="4703486" y="1553304"/>
                  <a:ext cx="36716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97" name="Arc 66"/>
                <p:cNvSpPr>
                  <a:spLocks/>
                </p:cNvSpPr>
                <p:nvPr/>
              </p:nvSpPr>
              <p:spPr bwMode="auto">
                <a:xfrm flipH="1" flipV="1">
                  <a:off x="4766119" y="1553304"/>
                  <a:ext cx="32395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98" name="Rectangle 73"/>
                <p:cNvSpPr>
                  <a:spLocks noChangeArrowheads="1"/>
                </p:cNvSpPr>
                <p:nvPr/>
              </p:nvSpPr>
              <p:spPr bwMode="auto">
                <a:xfrm>
                  <a:off x="4925940" y="1553304"/>
                  <a:ext cx="97188" cy="2992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9" name="Arc 74"/>
                <p:cNvSpPr>
                  <a:spLocks/>
                </p:cNvSpPr>
                <p:nvPr/>
              </p:nvSpPr>
              <p:spPr bwMode="auto">
                <a:xfrm flipV="1">
                  <a:off x="4925940" y="1553304"/>
                  <a:ext cx="36715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00" name="Arc 75"/>
                <p:cNvSpPr>
                  <a:spLocks/>
                </p:cNvSpPr>
                <p:nvPr/>
              </p:nvSpPr>
              <p:spPr bwMode="auto">
                <a:xfrm flipH="1" flipV="1">
                  <a:off x="4986412" y="1553304"/>
                  <a:ext cx="36715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4233" name="Group 76"/>
                <p:cNvGrpSpPr>
                  <a:grpSpLocks/>
                </p:cNvGrpSpPr>
                <p:nvPr/>
              </p:nvGrpSpPr>
              <p:grpSpPr bwMode="auto">
                <a:xfrm>
                  <a:off x="5140812" y="1553799"/>
                  <a:ext cx="99779" cy="30180"/>
                  <a:chOff x="2132" y="1457"/>
                  <a:chExt cx="113" cy="45"/>
                </a:xfrm>
              </p:grpSpPr>
              <p:sp>
                <p:nvSpPr>
                  <p:cNvPr id="1178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6"/>
                    <a:ext cx="117" cy="47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9" name="Arc 78"/>
                  <p:cNvSpPr>
                    <a:spLocks/>
                  </p:cNvSpPr>
                  <p:nvPr/>
                </p:nvSpPr>
                <p:spPr bwMode="auto">
                  <a:xfrm flipV="1">
                    <a:off x="2131" y="1456"/>
                    <a:ext cx="42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180" name="Arc 79"/>
                  <p:cNvSpPr>
                    <a:spLocks/>
                  </p:cNvSpPr>
                  <p:nvPr/>
                </p:nvSpPr>
                <p:spPr bwMode="auto">
                  <a:xfrm flipH="1" flipV="1">
                    <a:off x="2199" y="1456"/>
                    <a:ext cx="44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102" name="Rectangle 100"/>
                <p:cNvSpPr>
                  <a:spLocks noChangeArrowheads="1"/>
                </p:cNvSpPr>
                <p:nvPr/>
              </p:nvSpPr>
              <p:spPr bwMode="auto">
                <a:xfrm>
                  <a:off x="4843870" y="1110092"/>
                  <a:ext cx="19437" cy="37765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3" name="Rectangle 101"/>
                <p:cNvSpPr>
                  <a:spLocks noChangeArrowheads="1"/>
                </p:cNvSpPr>
                <p:nvPr/>
              </p:nvSpPr>
              <p:spPr bwMode="auto">
                <a:xfrm>
                  <a:off x="4854668" y="1474922"/>
                  <a:ext cx="15119" cy="189541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4" name="Rectangle 102"/>
                <p:cNvSpPr>
                  <a:spLocks noChangeArrowheads="1"/>
                </p:cNvSpPr>
                <p:nvPr/>
              </p:nvSpPr>
              <p:spPr bwMode="auto">
                <a:xfrm>
                  <a:off x="5081441" y="1470647"/>
                  <a:ext cx="17278" cy="20949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5" name="AutoShape 103"/>
                <p:cNvSpPr>
                  <a:spLocks noChangeArrowheads="1"/>
                </p:cNvSpPr>
                <p:nvPr/>
              </p:nvSpPr>
              <p:spPr bwMode="auto">
                <a:xfrm>
                  <a:off x="4804994" y="1677289"/>
                  <a:ext cx="99348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06" name="AutoShape 104"/>
                <p:cNvSpPr>
                  <a:spLocks noChangeArrowheads="1"/>
                </p:cNvSpPr>
                <p:nvPr/>
              </p:nvSpPr>
              <p:spPr bwMode="auto">
                <a:xfrm>
                  <a:off x="5040405" y="1677289"/>
                  <a:ext cx="99348" cy="2992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07" name="Rectangle 45"/>
                <p:cNvSpPr>
                  <a:spLocks noChangeArrowheads="1"/>
                </p:cNvSpPr>
                <p:nvPr/>
              </p:nvSpPr>
              <p:spPr bwMode="auto">
                <a:xfrm>
                  <a:off x="4815792" y="1410792"/>
                  <a:ext cx="133904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8" name="Rectangle 46"/>
                <p:cNvSpPr>
                  <a:spLocks noChangeArrowheads="1"/>
                </p:cNvSpPr>
                <p:nvPr/>
              </p:nvSpPr>
              <p:spPr bwMode="auto">
                <a:xfrm>
                  <a:off x="4813633" y="1410792"/>
                  <a:ext cx="200855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9" name="Rectangle 105"/>
                <p:cNvSpPr>
                  <a:spLocks noChangeArrowheads="1"/>
                </p:cNvSpPr>
                <p:nvPr/>
              </p:nvSpPr>
              <p:spPr bwMode="auto">
                <a:xfrm>
                  <a:off x="4925940" y="1537627"/>
                  <a:ext cx="97188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10" name="Rectangle 106"/>
                <p:cNvSpPr>
                  <a:spLocks noChangeArrowheads="1"/>
                </p:cNvSpPr>
                <p:nvPr/>
              </p:nvSpPr>
              <p:spPr bwMode="auto">
                <a:xfrm>
                  <a:off x="5139753" y="1537627"/>
                  <a:ext cx="99348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11" name="Rectangle 107"/>
                <p:cNvSpPr>
                  <a:spLocks noChangeArrowheads="1"/>
                </p:cNvSpPr>
                <p:nvPr/>
              </p:nvSpPr>
              <p:spPr bwMode="auto">
                <a:xfrm>
                  <a:off x="4701327" y="1534777"/>
                  <a:ext cx="97188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12" name="Rectangle 110"/>
                <p:cNvSpPr>
                  <a:spLocks noChangeArrowheads="1"/>
                </p:cNvSpPr>
                <p:nvPr/>
              </p:nvSpPr>
              <p:spPr bwMode="auto">
                <a:xfrm>
                  <a:off x="5334129" y="1550454"/>
                  <a:ext cx="97189" cy="2992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13" name="Arc 111"/>
                <p:cNvSpPr>
                  <a:spLocks/>
                </p:cNvSpPr>
                <p:nvPr/>
              </p:nvSpPr>
              <p:spPr bwMode="auto">
                <a:xfrm flipV="1">
                  <a:off x="5334129" y="1550454"/>
                  <a:ext cx="32397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14" name="Arc 112"/>
                <p:cNvSpPr>
                  <a:spLocks/>
                </p:cNvSpPr>
                <p:nvPr/>
              </p:nvSpPr>
              <p:spPr bwMode="auto">
                <a:xfrm flipH="1" flipV="1">
                  <a:off x="5394602" y="1550454"/>
                  <a:ext cx="34556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15" name="Rectangle 113"/>
                <p:cNvSpPr>
                  <a:spLocks noChangeArrowheads="1"/>
                </p:cNvSpPr>
                <p:nvPr/>
              </p:nvSpPr>
              <p:spPr bwMode="auto">
                <a:xfrm>
                  <a:off x="5554423" y="1553304"/>
                  <a:ext cx="99348" cy="2992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16" name="Arc 114"/>
                <p:cNvSpPr>
                  <a:spLocks/>
                </p:cNvSpPr>
                <p:nvPr/>
              </p:nvSpPr>
              <p:spPr bwMode="auto">
                <a:xfrm flipV="1">
                  <a:off x="5554423" y="1553304"/>
                  <a:ext cx="34556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17" name="Arc 115"/>
                <p:cNvSpPr>
                  <a:spLocks/>
                </p:cNvSpPr>
                <p:nvPr/>
              </p:nvSpPr>
              <p:spPr bwMode="auto">
                <a:xfrm flipH="1" flipV="1">
                  <a:off x="5614896" y="1553304"/>
                  <a:ext cx="34556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4250" name="Group 116"/>
                <p:cNvGrpSpPr>
                  <a:grpSpLocks/>
                </p:cNvGrpSpPr>
                <p:nvPr/>
              </p:nvGrpSpPr>
              <p:grpSpPr bwMode="auto">
                <a:xfrm>
                  <a:off x="5768834" y="1552961"/>
                  <a:ext cx="99779" cy="30180"/>
                  <a:chOff x="2132" y="1457"/>
                  <a:chExt cx="113" cy="45"/>
                </a:xfrm>
              </p:grpSpPr>
              <p:sp>
                <p:nvSpPr>
                  <p:cNvPr id="1175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8"/>
                    <a:ext cx="113" cy="45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6" name="Arc 118"/>
                  <p:cNvSpPr>
                    <a:spLocks/>
                  </p:cNvSpPr>
                  <p:nvPr/>
                </p:nvSpPr>
                <p:spPr bwMode="auto">
                  <a:xfrm flipV="1">
                    <a:off x="2131" y="1458"/>
                    <a:ext cx="42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177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2200" y="1458"/>
                    <a:ext cx="39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119" name="Rectangle 120"/>
                <p:cNvSpPr>
                  <a:spLocks noChangeArrowheads="1"/>
                </p:cNvSpPr>
                <p:nvPr/>
              </p:nvSpPr>
              <p:spPr bwMode="auto">
                <a:xfrm>
                  <a:off x="5496111" y="1111517"/>
                  <a:ext cx="17278" cy="35913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0" name="Rectangle 121"/>
                <p:cNvSpPr>
                  <a:spLocks noChangeArrowheads="1"/>
                </p:cNvSpPr>
                <p:nvPr/>
              </p:nvSpPr>
              <p:spPr bwMode="auto">
                <a:xfrm>
                  <a:off x="5470194" y="1487749"/>
                  <a:ext cx="17278" cy="18954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1" name="Rectangle 122"/>
                <p:cNvSpPr>
                  <a:spLocks noChangeArrowheads="1"/>
                </p:cNvSpPr>
                <p:nvPr/>
              </p:nvSpPr>
              <p:spPr bwMode="auto">
                <a:xfrm>
                  <a:off x="5696966" y="1483473"/>
                  <a:ext cx="17278" cy="20949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2" name="AutoShape 123"/>
                <p:cNvSpPr>
                  <a:spLocks noChangeArrowheads="1"/>
                </p:cNvSpPr>
                <p:nvPr/>
              </p:nvSpPr>
              <p:spPr bwMode="auto">
                <a:xfrm>
                  <a:off x="5431318" y="1677289"/>
                  <a:ext cx="103667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23" name="AutoShape 124"/>
                <p:cNvSpPr>
                  <a:spLocks noChangeArrowheads="1"/>
                </p:cNvSpPr>
                <p:nvPr/>
              </p:nvSpPr>
              <p:spPr bwMode="auto">
                <a:xfrm>
                  <a:off x="5671049" y="1677289"/>
                  <a:ext cx="97189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24" name="Rectangle 126"/>
                <p:cNvSpPr>
                  <a:spLocks noChangeArrowheads="1"/>
                </p:cNvSpPr>
                <p:nvPr/>
              </p:nvSpPr>
              <p:spPr bwMode="auto">
                <a:xfrm>
                  <a:off x="5442116" y="1410792"/>
                  <a:ext cx="136064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5" name="Rectangle 127"/>
                <p:cNvSpPr>
                  <a:spLocks noChangeArrowheads="1"/>
                </p:cNvSpPr>
                <p:nvPr/>
              </p:nvSpPr>
              <p:spPr bwMode="auto">
                <a:xfrm>
                  <a:off x="5442116" y="1407942"/>
                  <a:ext cx="200856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6" name="Rectangle 129"/>
                <p:cNvSpPr>
                  <a:spLocks noChangeArrowheads="1"/>
                </p:cNvSpPr>
                <p:nvPr/>
              </p:nvSpPr>
              <p:spPr bwMode="auto">
                <a:xfrm>
                  <a:off x="5552264" y="1537627"/>
                  <a:ext cx="101507" cy="712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7" name="Rectangle 130"/>
                <p:cNvSpPr>
                  <a:spLocks noChangeArrowheads="1"/>
                </p:cNvSpPr>
                <p:nvPr/>
              </p:nvSpPr>
              <p:spPr bwMode="auto">
                <a:xfrm>
                  <a:off x="5766077" y="1537627"/>
                  <a:ext cx="101508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8" name="Rectangle 131"/>
                <p:cNvSpPr>
                  <a:spLocks noChangeArrowheads="1"/>
                </p:cNvSpPr>
                <p:nvPr/>
              </p:nvSpPr>
              <p:spPr bwMode="auto">
                <a:xfrm>
                  <a:off x="5327651" y="1534777"/>
                  <a:ext cx="101507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9" name="Rectangle 132"/>
                <p:cNvSpPr>
                  <a:spLocks noChangeArrowheads="1"/>
                </p:cNvSpPr>
                <p:nvPr/>
              </p:nvSpPr>
              <p:spPr bwMode="auto">
                <a:xfrm>
                  <a:off x="4951856" y="1494874"/>
                  <a:ext cx="17278" cy="4845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0" name="Rectangle 133"/>
                <p:cNvSpPr>
                  <a:spLocks noChangeArrowheads="1"/>
                </p:cNvSpPr>
                <p:nvPr/>
              </p:nvSpPr>
              <p:spPr bwMode="auto">
                <a:xfrm>
                  <a:off x="5588979" y="1494874"/>
                  <a:ext cx="17278" cy="4845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1" name="Rectangle 134"/>
                <p:cNvSpPr>
                  <a:spLocks noChangeArrowheads="1"/>
                </p:cNvSpPr>
                <p:nvPr/>
              </p:nvSpPr>
              <p:spPr bwMode="auto">
                <a:xfrm>
                  <a:off x="4532867" y="1553304"/>
                  <a:ext cx="103667" cy="2992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2" name="Arc 135"/>
                <p:cNvSpPr>
                  <a:spLocks/>
                </p:cNvSpPr>
                <p:nvPr/>
              </p:nvSpPr>
              <p:spPr bwMode="auto">
                <a:xfrm flipV="1">
                  <a:off x="4532867" y="1553304"/>
                  <a:ext cx="38875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33" name="Arc 136"/>
                <p:cNvSpPr>
                  <a:spLocks/>
                </p:cNvSpPr>
                <p:nvPr/>
              </p:nvSpPr>
              <p:spPr bwMode="auto">
                <a:xfrm flipH="1" flipV="1">
                  <a:off x="4595499" y="1553304"/>
                  <a:ext cx="36716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34" name="Rectangle 137"/>
                <p:cNvSpPr>
                  <a:spLocks noChangeArrowheads="1"/>
                </p:cNvSpPr>
                <p:nvPr/>
              </p:nvSpPr>
              <p:spPr bwMode="auto">
                <a:xfrm>
                  <a:off x="4530707" y="1537627"/>
                  <a:ext cx="97189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5" name="Rectangle 138"/>
                <p:cNvSpPr>
                  <a:spLocks noChangeArrowheads="1"/>
                </p:cNvSpPr>
                <p:nvPr/>
              </p:nvSpPr>
              <p:spPr bwMode="auto">
                <a:xfrm>
                  <a:off x="4234823" y="1554729"/>
                  <a:ext cx="97188" cy="29928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6" name="Arc 139"/>
                <p:cNvSpPr>
                  <a:spLocks/>
                </p:cNvSpPr>
                <p:nvPr/>
              </p:nvSpPr>
              <p:spPr bwMode="auto">
                <a:xfrm flipV="1">
                  <a:off x="4234823" y="1554729"/>
                  <a:ext cx="36715" cy="15677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37" name="Arc 140"/>
                <p:cNvSpPr>
                  <a:spLocks/>
                </p:cNvSpPr>
                <p:nvPr/>
              </p:nvSpPr>
              <p:spPr bwMode="auto">
                <a:xfrm flipH="1" flipV="1">
                  <a:off x="4295296" y="1554729"/>
                  <a:ext cx="34556" cy="15677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38" name="Rectangle 141"/>
                <p:cNvSpPr>
                  <a:spLocks noChangeArrowheads="1"/>
                </p:cNvSpPr>
                <p:nvPr/>
              </p:nvSpPr>
              <p:spPr bwMode="auto">
                <a:xfrm>
                  <a:off x="4230504" y="1540477"/>
                  <a:ext cx="99348" cy="712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9" name="Rectangle 142"/>
                <p:cNvSpPr>
                  <a:spLocks noChangeArrowheads="1"/>
                </p:cNvSpPr>
                <p:nvPr/>
              </p:nvSpPr>
              <p:spPr bwMode="auto">
                <a:xfrm>
                  <a:off x="4057725" y="1557579"/>
                  <a:ext cx="97188" cy="29928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40" name="Arc 143"/>
                <p:cNvSpPr>
                  <a:spLocks/>
                </p:cNvSpPr>
                <p:nvPr/>
              </p:nvSpPr>
              <p:spPr bwMode="auto">
                <a:xfrm flipV="1">
                  <a:off x="4057725" y="1557579"/>
                  <a:ext cx="36715" cy="15677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41" name="Arc 144"/>
                <p:cNvSpPr>
                  <a:spLocks/>
                </p:cNvSpPr>
                <p:nvPr/>
              </p:nvSpPr>
              <p:spPr bwMode="auto">
                <a:xfrm flipH="1" flipV="1">
                  <a:off x="4118197" y="1557579"/>
                  <a:ext cx="34556" cy="15677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42" name="Rectangle 145"/>
                <p:cNvSpPr>
                  <a:spLocks noChangeArrowheads="1"/>
                </p:cNvSpPr>
                <p:nvPr/>
              </p:nvSpPr>
              <p:spPr bwMode="auto">
                <a:xfrm>
                  <a:off x="4051245" y="1540477"/>
                  <a:ext cx="101508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43" name="Text Box 2024"/>
                <p:cNvSpPr txBox="1">
                  <a:spLocks noChangeArrowheads="1"/>
                </p:cNvSpPr>
                <p:nvPr/>
              </p:nvSpPr>
              <p:spPr bwMode="auto">
                <a:xfrm>
                  <a:off x="2781318" y="1712917"/>
                  <a:ext cx="795283" cy="19605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r>
                    <a:rPr lang="en-US" altLang="ja-JP" sz="467" b="0"/>
                    <a:t>High R-Si</a:t>
                  </a:r>
                </a:p>
              </p:txBody>
            </p:sp>
            <p:grpSp>
              <p:nvGrpSpPr>
                <p:cNvPr id="4276" name="グループ化 4"/>
                <p:cNvGrpSpPr>
                  <a:grpSpLocks/>
                </p:cNvGrpSpPr>
                <p:nvPr/>
              </p:nvGrpSpPr>
              <p:grpSpPr bwMode="auto">
                <a:xfrm>
                  <a:off x="2577368" y="1327647"/>
                  <a:ext cx="3055003" cy="19281"/>
                  <a:chOff x="2577368" y="1314947"/>
                  <a:chExt cx="3055003" cy="19281"/>
                </a:xfrm>
              </p:grpSpPr>
              <p:sp>
                <p:nvSpPr>
                  <p:cNvPr id="1169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78303" y="1316860"/>
                    <a:ext cx="200856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0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589060" y="1316860"/>
                    <a:ext cx="151182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1896" y="1316860"/>
                    <a:ext cx="200856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3371" y="1316860"/>
                    <a:ext cx="200856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3396" y="1316860"/>
                    <a:ext cx="198696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317" y="1316860"/>
                    <a:ext cx="200855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1145" name="Rectangle 60"/>
                <p:cNvSpPr>
                  <a:spLocks noChangeArrowheads="1"/>
                </p:cNvSpPr>
                <p:nvPr/>
              </p:nvSpPr>
              <p:spPr bwMode="auto">
                <a:xfrm>
                  <a:off x="3332052" y="1114368"/>
                  <a:ext cx="17278" cy="15248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4278" name="グループ化 2"/>
                <p:cNvGrpSpPr>
                  <a:grpSpLocks/>
                </p:cNvGrpSpPr>
                <p:nvPr/>
              </p:nvGrpSpPr>
              <p:grpSpPr bwMode="auto">
                <a:xfrm>
                  <a:off x="2579105" y="1255313"/>
                  <a:ext cx="3050091" cy="19281"/>
                  <a:chOff x="2582280" y="1242613"/>
                  <a:chExt cx="3050091" cy="19281"/>
                </a:xfrm>
              </p:grpSpPr>
              <p:sp>
                <p:nvSpPr>
                  <p:cNvPr id="116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81479" y="1241329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2334" y="1241329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6572" y="1241329"/>
                    <a:ext cx="200855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33027" y="1241329"/>
                    <a:ext cx="19653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6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0753" y="1241329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540403" y="1241329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212122" y="1241329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grpSp>
              <p:nvGrpSpPr>
                <p:cNvPr id="4279" name="グループ化 1"/>
                <p:cNvGrpSpPr>
                  <a:grpSpLocks/>
                </p:cNvGrpSpPr>
                <p:nvPr/>
              </p:nvGrpSpPr>
              <p:grpSpPr bwMode="auto">
                <a:xfrm>
                  <a:off x="2572068" y="1170359"/>
                  <a:ext cx="3060303" cy="28800"/>
                  <a:chOff x="2572068" y="1170359"/>
                  <a:chExt cx="3060303" cy="28800"/>
                </a:xfrm>
              </p:grpSpPr>
              <p:sp>
                <p:nvSpPr>
                  <p:cNvPr id="1156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319" y="1168522"/>
                    <a:ext cx="200855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7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208947" y="1168522"/>
                    <a:ext cx="535615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8377" y="1168522"/>
                    <a:ext cx="200855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9852" y="1168522"/>
                    <a:ext cx="200855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1237" y="1168522"/>
                    <a:ext cx="200856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69664" y="1168522"/>
                    <a:ext cx="200856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1148" name="Rectangle 60"/>
                <p:cNvSpPr>
                  <a:spLocks noChangeArrowheads="1"/>
                </p:cNvSpPr>
                <p:nvPr/>
              </p:nvSpPr>
              <p:spPr bwMode="auto">
                <a:xfrm>
                  <a:off x="4070683" y="1107242"/>
                  <a:ext cx="21597" cy="14393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4281" name="グループ化 5"/>
                <p:cNvGrpSpPr>
                  <a:grpSpLocks/>
                </p:cNvGrpSpPr>
                <p:nvPr/>
              </p:nvGrpSpPr>
              <p:grpSpPr bwMode="auto">
                <a:xfrm>
                  <a:off x="2570031" y="1478413"/>
                  <a:ext cx="3198803" cy="19281"/>
                  <a:chOff x="2570031" y="1491113"/>
                  <a:chExt cx="3198803" cy="19281"/>
                </a:xfrm>
              </p:grpSpPr>
              <p:sp>
                <p:nvSpPr>
                  <p:cNvPr id="1150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569664" y="1490472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3591221" y="1490472"/>
                    <a:ext cx="131743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2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3256460" y="1490472"/>
                    <a:ext cx="265648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321212" y="1490472"/>
                    <a:ext cx="200855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4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4809313" y="1490472"/>
                    <a:ext cx="330439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5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5435637" y="1490472"/>
                    <a:ext cx="332600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</p:grpSp>
          <p:grpSp>
            <p:nvGrpSpPr>
              <p:cNvPr id="4193" name="グループ化 1728"/>
              <p:cNvGrpSpPr>
                <a:grpSpLocks/>
              </p:cNvGrpSpPr>
              <p:nvPr/>
            </p:nvGrpSpPr>
            <p:grpSpPr bwMode="auto">
              <a:xfrm>
                <a:off x="2539279" y="230953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77" name="直線コネクタ 1744"/>
                <p:cNvCxnSpPr>
                  <a:cxnSpLocks noChangeShapeType="1"/>
                </p:cNvCxnSpPr>
                <p:nvPr/>
              </p:nvCxnSpPr>
              <p:spPr bwMode="auto">
                <a:xfrm>
                  <a:off x="2537539" y="2324013"/>
                  <a:ext cx="24404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8" name="直線コネクタ 1745"/>
                <p:cNvCxnSpPr>
                  <a:cxnSpLocks noChangeShapeType="1"/>
                </p:cNvCxnSpPr>
                <p:nvPr/>
              </p:nvCxnSpPr>
              <p:spPr bwMode="auto">
                <a:xfrm>
                  <a:off x="2541858" y="2309749"/>
                  <a:ext cx="24188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194" name="グループ化 1729"/>
              <p:cNvGrpSpPr>
                <a:grpSpLocks/>
              </p:cNvGrpSpPr>
              <p:nvPr/>
            </p:nvGrpSpPr>
            <p:grpSpPr bwMode="auto">
              <a:xfrm>
                <a:off x="3210527" y="231214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75" name="直線コネクタ 1742"/>
                <p:cNvCxnSpPr>
                  <a:cxnSpLocks noChangeShapeType="1"/>
                </p:cNvCxnSpPr>
                <p:nvPr/>
              </p:nvCxnSpPr>
              <p:spPr bwMode="auto">
                <a:xfrm>
                  <a:off x="2542268" y="2324256"/>
                  <a:ext cx="23972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6" name="直線コネクタ 1743"/>
                <p:cNvCxnSpPr>
                  <a:cxnSpLocks noChangeShapeType="1"/>
                </p:cNvCxnSpPr>
                <p:nvPr/>
              </p:nvCxnSpPr>
              <p:spPr bwMode="auto">
                <a:xfrm>
                  <a:off x="2544427" y="2309991"/>
                  <a:ext cx="239724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195" name="グループ化 1730"/>
              <p:cNvGrpSpPr>
                <a:grpSpLocks/>
              </p:cNvGrpSpPr>
              <p:nvPr/>
            </p:nvGrpSpPr>
            <p:grpSpPr bwMode="auto">
              <a:xfrm>
                <a:off x="3938174" y="231406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73" name="直線コネクタ 1740"/>
                <p:cNvCxnSpPr>
                  <a:cxnSpLocks noChangeShapeType="1"/>
                </p:cNvCxnSpPr>
                <p:nvPr/>
              </p:nvCxnSpPr>
              <p:spPr bwMode="auto">
                <a:xfrm>
                  <a:off x="2538109" y="2325189"/>
                  <a:ext cx="24404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4" name="直線コネクタ 1741"/>
                <p:cNvCxnSpPr>
                  <a:cxnSpLocks noChangeShapeType="1"/>
                </p:cNvCxnSpPr>
                <p:nvPr/>
              </p:nvCxnSpPr>
              <p:spPr bwMode="auto">
                <a:xfrm>
                  <a:off x="2542428" y="2309498"/>
                  <a:ext cx="24404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196" name="グループ化 1731"/>
              <p:cNvGrpSpPr>
                <a:grpSpLocks/>
              </p:cNvGrpSpPr>
              <p:nvPr/>
            </p:nvGrpSpPr>
            <p:grpSpPr bwMode="auto">
              <a:xfrm>
                <a:off x="4300504" y="2312073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71" name="直線コネクタ 1738"/>
                <p:cNvCxnSpPr>
                  <a:cxnSpLocks noChangeShapeType="1"/>
                </p:cNvCxnSpPr>
                <p:nvPr/>
              </p:nvCxnSpPr>
              <p:spPr bwMode="auto">
                <a:xfrm>
                  <a:off x="2538603" y="2324328"/>
                  <a:ext cx="24188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2" name="直線コネクタ 1739"/>
                <p:cNvCxnSpPr>
                  <a:cxnSpLocks noChangeShapeType="1"/>
                </p:cNvCxnSpPr>
                <p:nvPr/>
              </p:nvCxnSpPr>
              <p:spPr bwMode="auto">
                <a:xfrm>
                  <a:off x="2542922" y="2310063"/>
                  <a:ext cx="24188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197" name="グループ化 1732"/>
              <p:cNvGrpSpPr>
                <a:grpSpLocks/>
              </p:cNvGrpSpPr>
              <p:nvPr/>
            </p:nvGrpSpPr>
            <p:grpSpPr bwMode="auto">
              <a:xfrm>
                <a:off x="4710546" y="2310082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69" name="直線コネクタ 1736"/>
                <p:cNvCxnSpPr>
                  <a:cxnSpLocks noChangeShapeType="1"/>
                </p:cNvCxnSpPr>
                <p:nvPr/>
              </p:nvCxnSpPr>
              <p:spPr bwMode="auto">
                <a:xfrm>
                  <a:off x="2536739" y="2323466"/>
                  <a:ext cx="24620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0" name="直線コネクタ 1737"/>
                <p:cNvCxnSpPr>
                  <a:cxnSpLocks noChangeShapeType="1"/>
                </p:cNvCxnSpPr>
                <p:nvPr/>
              </p:nvCxnSpPr>
              <p:spPr bwMode="auto">
                <a:xfrm>
                  <a:off x="2541058" y="2307775"/>
                  <a:ext cx="24620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198" name="グループ化 1733"/>
              <p:cNvGrpSpPr>
                <a:grpSpLocks/>
              </p:cNvGrpSpPr>
              <p:nvPr/>
            </p:nvGrpSpPr>
            <p:grpSpPr bwMode="auto">
              <a:xfrm>
                <a:off x="5339998" y="232040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67" name="直線コネクタ 1734"/>
                <p:cNvCxnSpPr>
                  <a:cxnSpLocks noChangeShapeType="1"/>
                </p:cNvCxnSpPr>
                <p:nvPr/>
              </p:nvCxnSpPr>
              <p:spPr bwMode="auto">
                <a:xfrm>
                  <a:off x="2540069" y="2325981"/>
                  <a:ext cx="24188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68" name="直線コネクタ 1735"/>
                <p:cNvCxnSpPr>
                  <a:cxnSpLocks noChangeShapeType="1"/>
                </p:cNvCxnSpPr>
                <p:nvPr/>
              </p:nvCxnSpPr>
              <p:spPr bwMode="auto">
                <a:xfrm>
                  <a:off x="2542230" y="2308864"/>
                  <a:ext cx="24404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</p:grpSp>
      </p:grpSp>
      <p:sp>
        <p:nvSpPr>
          <p:cNvPr id="972" name="正方形/長方形 971"/>
          <p:cNvSpPr/>
          <p:nvPr/>
        </p:nvSpPr>
        <p:spPr bwMode="auto">
          <a:xfrm>
            <a:off x="4508249" y="3283297"/>
            <a:ext cx="137271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3" name="正方形/長方形 972"/>
          <p:cNvSpPr/>
          <p:nvPr/>
        </p:nvSpPr>
        <p:spPr bwMode="auto">
          <a:xfrm>
            <a:off x="4766081" y="3283297"/>
            <a:ext cx="138464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4" name="正方形/長方形 973"/>
          <p:cNvSpPr/>
          <p:nvPr/>
        </p:nvSpPr>
        <p:spPr bwMode="auto">
          <a:xfrm>
            <a:off x="5508540" y="3283297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5" name="正方形/長方形 974"/>
          <p:cNvSpPr/>
          <p:nvPr/>
        </p:nvSpPr>
        <p:spPr bwMode="auto">
          <a:xfrm>
            <a:off x="5621938" y="3283297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6" name="正方形/長方形 975"/>
          <p:cNvSpPr/>
          <p:nvPr/>
        </p:nvSpPr>
        <p:spPr bwMode="auto">
          <a:xfrm>
            <a:off x="5734143" y="3283297"/>
            <a:ext cx="81169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7" name="正方形/長方形 976"/>
          <p:cNvSpPr/>
          <p:nvPr/>
        </p:nvSpPr>
        <p:spPr bwMode="auto">
          <a:xfrm>
            <a:off x="5854702" y="3283297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8" name="正方形/長方形 977"/>
          <p:cNvSpPr/>
          <p:nvPr/>
        </p:nvSpPr>
        <p:spPr bwMode="auto">
          <a:xfrm>
            <a:off x="6065981" y="3283297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9" name="正方形/長方形 978"/>
          <p:cNvSpPr/>
          <p:nvPr/>
        </p:nvSpPr>
        <p:spPr bwMode="auto">
          <a:xfrm>
            <a:off x="6197284" y="3283297"/>
            <a:ext cx="81169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0" name="正方形/長方形 489">
            <a:extLst>
              <a:ext uri="{FF2B5EF4-FFF2-40B4-BE49-F238E27FC236}">
                <a16:creationId xmlns:a16="http://schemas.microsoft.com/office/drawing/2014/main" id="{4917D7F2-E3D9-BA4E-93B9-7CC444FCB411}"/>
              </a:ext>
            </a:extLst>
          </p:cNvPr>
          <p:cNvSpPr/>
          <p:nvPr/>
        </p:nvSpPr>
        <p:spPr bwMode="auto">
          <a:xfrm>
            <a:off x="4504952" y="2804329"/>
            <a:ext cx="137271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1" name="正方形/長方形 490">
            <a:extLst>
              <a:ext uri="{FF2B5EF4-FFF2-40B4-BE49-F238E27FC236}">
                <a16:creationId xmlns:a16="http://schemas.microsoft.com/office/drawing/2014/main" id="{E35DBD7C-B2F6-7A47-AE40-1821452A0365}"/>
              </a:ext>
            </a:extLst>
          </p:cNvPr>
          <p:cNvSpPr/>
          <p:nvPr/>
        </p:nvSpPr>
        <p:spPr bwMode="auto">
          <a:xfrm>
            <a:off x="4762784" y="2804329"/>
            <a:ext cx="138464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2" name="正方形/長方形 491">
            <a:extLst>
              <a:ext uri="{FF2B5EF4-FFF2-40B4-BE49-F238E27FC236}">
                <a16:creationId xmlns:a16="http://schemas.microsoft.com/office/drawing/2014/main" id="{EA61A1A8-D731-BB43-9590-2C21D47CFF5F}"/>
              </a:ext>
            </a:extLst>
          </p:cNvPr>
          <p:cNvSpPr/>
          <p:nvPr/>
        </p:nvSpPr>
        <p:spPr bwMode="auto">
          <a:xfrm>
            <a:off x="5505243" y="2804329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3" name="正方形/長方形 492">
            <a:extLst>
              <a:ext uri="{FF2B5EF4-FFF2-40B4-BE49-F238E27FC236}">
                <a16:creationId xmlns:a16="http://schemas.microsoft.com/office/drawing/2014/main" id="{28252EEC-BF06-8C42-8953-DC735189ABC7}"/>
              </a:ext>
            </a:extLst>
          </p:cNvPr>
          <p:cNvSpPr/>
          <p:nvPr/>
        </p:nvSpPr>
        <p:spPr bwMode="auto">
          <a:xfrm>
            <a:off x="5618641" y="2804329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4" name="正方形/長方形 493">
            <a:extLst>
              <a:ext uri="{FF2B5EF4-FFF2-40B4-BE49-F238E27FC236}">
                <a16:creationId xmlns:a16="http://schemas.microsoft.com/office/drawing/2014/main" id="{7D245408-0043-374D-8040-D84753E343B5}"/>
              </a:ext>
            </a:extLst>
          </p:cNvPr>
          <p:cNvSpPr/>
          <p:nvPr/>
        </p:nvSpPr>
        <p:spPr bwMode="auto">
          <a:xfrm>
            <a:off x="5730846" y="2804329"/>
            <a:ext cx="81169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5" name="正方形/長方形 494">
            <a:extLst>
              <a:ext uri="{FF2B5EF4-FFF2-40B4-BE49-F238E27FC236}">
                <a16:creationId xmlns:a16="http://schemas.microsoft.com/office/drawing/2014/main" id="{73FAA0E4-D69A-F24E-964D-67E7F9C6490C}"/>
              </a:ext>
            </a:extLst>
          </p:cNvPr>
          <p:cNvSpPr/>
          <p:nvPr/>
        </p:nvSpPr>
        <p:spPr bwMode="auto">
          <a:xfrm>
            <a:off x="5851405" y="2804329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6" name="正方形/長方形 495">
            <a:extLst>
              <a:ext uri="{FF2B5EF4-FFF2-40B4-BE49-F238E27FC236}">
                <a16:creationId xmlns:a16="http://schemas.microsoft.com/office/drawing/2014/main" id="{FE8A6EB2-7E18-0E43-B787-A4FB1B2462A4}"/>
              </a:ext>
            </a:extLst>
          </p:cNvPr>
          <p:cNvSpPr/>
          <p:nvPr/>
        </p:nvSpPr>
        <p:spPr bwMode="auto">
          <a:xfrm>
            <a:off x="6062684" y="2804329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7" name="正方形/長方形 496">
            <a:extLst>
              <a:ext uri="{FF2B5EF4-FFF2-40B4-BE49-F238E27FC236}">
                <a16:creationId xmlns:a16="http://schemas.microsoft.com/office/drawing/2014/main" id="{3A62C013-8854-6543-B14A-420E76FA7749}"/>
              </a:ext>
            </a:extLst>
          </p:cNvPr>
          <p:cNvSpPr/>
          <p:nvPr/>
        </p:nvSpPr>
        <p:spPr bwMode="auto">
          <a:xfrm>
            <a:off x="6193987" y="2804329"/>
            <a:ext cx="81169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8" name="テキスト ボックス 1216">
            <a:extLst>
              <a:ext uri="{FF2B5EF4-FFF2-40B4-BE49-F238E27FC236}">
                <a16:creationId xmlns:a16="http://schemas.microsoft.com/office/drawing/2014/main" id="{1DB35575-585D-4E43-BC5C-3FEC5BE4D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3612" y="3079870"/>
            <a:ext cx="267173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 dirty="0"/>
              <a:t>The stacking can be repeated in the same procedure</a:t>
            </a:r>
            <a:endParaRPr lang="ja-JP" altLang="en-US" sz="210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5DF35AD-17A1-C34B-B5BA-179364F3032D}"/>
              </a:ext>
            </a:extLst>
          </p:cNvPr>
          <p:cNvSpPr txBox="1"/>
          <p:nvPr/>
        </p:nvSpPr>
        <p:spPr>
          <a:xfrm>
            <a:off x="277882" y="3305611"/>
            <a:ext cx="13824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00B0F0"/>
                </a:solidFill>
              </a:rPr>
              <a:t>Step 6</a:t>
            </a:r>
            <a:endParaRPr lang="ja-JP" altLang="en-US" sz="2100">
              <a:solidFill>
                <a:srgbClr val="00B0F0"/>
              </a:solidFill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0965AAB-280C-B349-B48A-CECE39BE0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F4CDF8-7605-FE44-8403-1295A1BF9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585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A7F617-532F-A54A-959F-DDBF8807C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3D design tool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21A092-842E-1C4B-8817-E1862304A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i="1" dirty="0"/>
              <a:t>Virtuoso</a:t>
            </a:r>
            <a:r>
              <a:rPr lang="en-US" altLang="ja-JP" dirty="0"/>
              <a:t> with Special rule files.</a:t>
            </a:r>
          </a:p>
          <a:p>
            <a:r>
              <a:rPr lang="en-US" altLang="ja-JP" dirty="0"/>
              <a:t>Virtual layers are automatically generated between upper and lower chips that unify the chips geometrically and logically.</a:t>
            </a:r>
          </a:p>
          <a:p>
            <a:r>
              <a:rPr lang="en-US" altLang="ja-JP" dirty="0"/>
              <a:t>The </a:t>
            </a:r>
            <a:r>
              <a:rPr lang="en-US" altLang="ja-JP" i="1" dirty="0"/>
              <a:t>DRC</a:t>
            </a:r>
            <a:r>
              <a:rPr lang="en-US" altLang="ja-JP" dirty="0"/>
              <a:t> (design rule check) and </a:t>
            </a:r>
            <a:r>
              <a:rPr lang="en-US" altLang="ja-JP" i="1" dirty="0"/>
              <a:t>LVS </a:t>
            </a:r>
            <a:r>
              <a:rPr lang="en-US" altLang="ja-JP" dirty="0"/>
              <a:t>(layout versus schematic) can be applied for the whole pixel system.</a:t>
            </a:r>
          </a:p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71D695-444E-9842-86A7-F787F10F1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65D3F8-A998-4D44-887F-BABCED71C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11" name="平行四辺形 10">
            <a:extLst>
              <a:ext uri="{FF2B5EF4-FFF2-40B4-BE49-F238E27FC236}">
                <a16:creationId xmlns:a16="http://schemas.microsoft.com/office/drawing/2014/main" id="{E1F88783-90DF-1F49-925D-C4787D6B72B1}"/>
              </a:ext>
            </a:extLst>
          </p:cNvPr>
          <p:cNvSpPr/>
          <p:nvPr/>
        </p:nvSpPr>
        <p:spPr>
          <a:xfrm>
            <a:off x="1831204" y="4656278"/>
            <a:ext cx="364748" cy="202996"/>
          </a:xfrm>
          <a:prstGeom prst="parallelogram">
            <a:avLst/>
          </a:prstGeom>
          <a:noFill/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平行四辺形 13">
            <a:extLst>
              <a:ext uri="{FF2B5EF4-FFF2-40B4-BE49-F238E27FC236}">
                <a16:creationId xmlns:a16="http://schemas.microsoft.com/office/drawing/2014/main" id="{0FDB7233-1592-CC42-9995-4E8F23F9ED38}"/>
              </a:ext>
            </a:extLst>
          </p:cNvPr>
          <p:cNvSpPr/>
          <p:nvPr/>
        </p:nvSpPr>
        <p:spPr>
          <a:xfrm>
            <a:off x="1700937" y="5671260"/>
            <a:ext cx="625282" cy="202996"/>
          </a:xfrm>
          <a:prstGeom prst="parallelogram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43A2B97-92DF-104B-88B3-6CF19251D2D9}"/>
              </a:ext>
            </a:extLst>
          </p:cNvPr>
          <p:cNvSpPr/>
          <p:nvPr/>
        </p:nvSpPr>
        <p:spPr>
          <a:xfrm>
            <a:off x="2378327" y="3767895"/>
            <a:ext cx="11753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MET5  (upper)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623D352-5942-724F-8DF0-FAEF2DE5859B}"/>
              </a:ext>
            </a:extLst>
          </p:cNvPr>
          <p:cNvSpPr/>
          <p:nvPr/>
        </p:nvSpPr>
        <p:spPr>
          <a:xfrm>
            <a:off x="2378326" y="4038557"/>
            <a:ext cx="13724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PV (upper)</a:t>
            </a:r>
            <a:r>
              <a:rPr kumimoji="0" lang="ja-JP" altLang="en-US" sz="1200" kern="0" dirty="0">
                <a:solidFill>
                  <a:srgbClr val="22222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：</a:t>
            </a: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VIA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A8177404-BCC2-5547-922B-3C746F27B7E1}"/>
              </a:ext>
            </a:extLst>
          </p:cNvPr>
          <p:cNvSpPr/>
          <p:nvPr/>
        </p:nvSpPr>
        <p:spPr>
          <a:xfrm>
            <a:off x="2378326" y="4309219"/>
            <a:ext cx="16530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ZC1  (upper)</a:t>
            </a: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：</a:t>
            </a: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Bump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5AFAF0C4-55E4-F64F-9B50-4FBEAFF86D1A}"/>
              </a:ext>
            </a:extLst>
          </p:cNvPr>
          <p:cNvSpPr/>
          <p:nvPr/>
        </p:nvSpPr>
        <p:spPr>
          <a:xfrm>
            <a:off x="2378326" y="4579881"/>
            <a:ext cx="18501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ZC5  (upper)</a:t>
            </a:r>
            <a:r>
              <a:rPr kumimoji="0" lang="ja-JP" altLang="en-US" sz="1200" ker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kumimoji="0" lang="en-US" altLang="ja-JP" sz="1200" kern="0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Bump ID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653B99B-CB34-5F4E-8B66-18D9C38782E7}"/>
              </a:ext>
            </a:extLst>
          </p:cNvPr>
          <p:cNvSpPr/>
          <p:nvPr/>
        </p:nvSpPr>
        <p:spPr>
          <a:xfrm>
            <a:off x="2378326" y="4850542"/>
            <a:ext cx="17812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ZC6  (lower)</a:t>
            </a: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：</a:t>
            </a:r>
            <a:r>
              <a:rPr kumimoji="0" lang="en-US" altLang="ja-JP" sz="1200" kern="0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Bump ID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61E1437-EE37-F443-9BB3-4F1EF6ABC4F2}"/>
              </a:ext>
            </a:extLst>
          </p:cNvPr>
          <p:cNvSpPr/>
          <p:nvPr/>
        </p:nvSpPr>
        <p:spPr>
          <a:xfrm>
            <a:off x="2378326" y="5121204"/>
            <a:ext cx="16273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ZC1  (lower)</a:t>
            </a: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：</a:t>
            </a: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Bump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A1191CA-C9E5-A741-9CDD-409D6104B8FE}"/>
              </a:ext>
            </a:extLst>
          </p:cNvPr>
          <p:cNvSpPr/>
          <p:nvPr/>
        </p:nvSpPr>
        <p:spPr>
          <a:xfrm>
            <a:off x="2378326" y="5391866"/>
            <a:ext cx="13901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PV  (lower)</a:t>
            </a: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：</a:t>
            </a:r>
            <a:r>
              <a:rPr kumimoji="0" lang="en-US" altLang="ja-JP" sz="1200" kern="0" dirty="0">
                <a:solidFill>
                  <a:srgbClr val="22222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VIA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C48B433-CC27-0943-A5D5-4CA1B5C9E4F9}"/>
              </a:ext>
            </a:extLst>
          </p:cNvPr>
          <p:cNvSpPr/>
          <p:nvPr/>
        </p:nvSpPr>
        <p:spPr>
          <a:xfrm>
            <a:off x="2378326" y="5662528"/>
            <a:ext cx="1149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MET5  (lower)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4" name="左中かっこ 23">
            <a:extLst>
              <a:ext uri="{FF2B5EF4-FFF2-40B4-BE49-F238E27FC236}">
                <a16:creationId xmlns:a16="http://schemas.microsoft.com/office/drawing/2014/main" id="{A4FA68C1-FFA9-9F42-A9CC-5B7A25A92C23}"/>
              </a:ext>
            </a:extLst>
          </p:cNvPr>
          <p:cNvSpPr/>
          <p:nvPr/>
        </p:nvSpPr>
        <p:spPr>
          <a:xfrm>
            <a:off x="1485649" y="3953023"/>
            <a:ext cx="215287" cy="664528"/>
          </a:xfrm>
          <a:prstGeom prst="leftBrac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5" name="左中かっこ 24">
            <a:extLst>
              <a:ext uri="{FF2B5EF4-FFF2-40B4-BE49-F238E27FC236}">
                <a16:creationId xmlns:a16="http://schemas.microsoft.com/office/drawing/2014/main" id="{A241854F-D8F7-EF43-94CF-F8730429F99E}"/>
              </a:ext>
            </a:extLst>
          </p:cNvPr>
          <p:cNvSpPr/>
          <p:nvPr/>
        </p:nvSpPr>
        <p:spPr>
          <a:xfrm>
            <a:off x="1485649" y="5124194"/>
            <a:ext cx="215287" cy="664528"/>
          </a:xfrm>
          <a:prstGeom prst="leftBrac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725DCBF7-470B-8246-99B0-335434E990E4}"/>
              </a:ext>
            </a:extLst>
          </p:cNvPr>
          <p:cNvSpPr/>
          <p:nvPr/>
        </p:nvSpPr>
        <p:spPr>
          <a:xfrm>
            <a:off x="622888" y="4071166"/>
            <a:ext cx="10740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Upper-tier</a:t>
            </a: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endParaRPr kumimoji="0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port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093F139-8AC4-3840-8817-4187AB068766}"/>
              </a:ext>
            </a:extLst>
          </p:cNvPr>
          <p:cNvSpPr/>
          <p:nvPr/>
        </p:nvSpPr>
        <p:spPr>
          <a:xfrm>
            <a:off x="617941" y="5152345"/>
            <a:ext cx="10926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kern="0" dirty="0">
                <a:solidFill>
                  <a:srgbClr val="22222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Lower</a:t>
            </a: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-tier</a:t>
            </a: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endParaRPr kumimoji="0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port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8" name="右矢印 27">
            <a:extLst>
              <a:ext uri="{FF2B5EF4-FFF2-40B4-BE49-F238E27FC236}">
                <a16:creationId xmlns:a16="http://schemas.microsoft.com/office/drawing/2014/main" id="{0B408216-1768-A640-A469-CF9A32B3A5F1}"/>
              </a:ext>
            </a:extLst>
          </p:cNvPr>
          <p:cNvSpPr/>
          <p:nvPr/>
        </p:nvSpPr>
        <p:spPr>
          <a:xfrm rot="5400000">
            <a:off x="1866413" y="4534272"/>
            <a:ext cx="294331" cy="208427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9" name="右矢印 28">
            <a:extLst>
              <a:ext uri="{FF2B5EF4-FFF2-40B4-BE49-F238E27FC236}">
                <a16:creationId xmlns:a16="http://schemas.microsoft.com/office/drawing/2014/main" id="{73534DEE-75BE-CD4D-B321-F1EE1CEC0C33}"/>
              </a:ext>
            </a:extLst>
          </p:cNvPr>
          <p:cNvSpPr/>
          <p:nvPr/>
        </p:nvSpPr>
        <p:spPr>
          <a:xfrm rot="16200000">
            <a:off x="1902706" y="5556869"/>
            <a:ext cx="221745" cy="208427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30" name="図形グループ 123">
            <a:extLst>
              <a:ext uri="{FF2B5EF4-FFF2-40B4-BE49-F238E27FC236}">
                <a16:creationId xmlns:a16="http://schemas.microsoft.com/office/drawing/2014/main" id="{920115A3-CB55-9645-B55E-2B1C098A83F4}"/>
              </a:ext>
            </a:extLst>
          </p:cNvPr>
          <p:cNvGrpSpPr/>
          <p:nvPr/>
        </p:nvGrpSpPr>
        <p:grpSpPr>
          <a:xfrm>
            <a:off x="4633704" y="3530601"/>
            <a:ext cx="3896886" cy="2624043"/>
            <a:chOff x="21692715" y="27829945"/>
            <a:chExt cx="6874848" cy="5820047"/>
          </a:xfrm>
        </p:grpSpPr>
        <p:sp>
          <p:nvSpPr>
            <p:cNvPr id="31" name="角丸四角形 30">
              <a:extLst>
                <a:ext uri="{FF2B5EF4-FFF2-40B4-BE49-F238E27FC236}">
                  <a16:creationId xmlns:a16="http://schemas.microsoft.com/office/drawing/2014/main" id="{E202A9DD-7A52-7041-984C-E975D2D075B7}"/>
                </a:ext>
              </a:extLst>
            </p:cNvPr>
            <p:cNvSpPr/>
            <p:nvPr/>
          </p:nvSpPr>
          <p:spPr>
            <a:xfrm>
              <a:off x="21692715" y="27829945"/>
              <a:ext cx="2063104" cy="4085823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角丸四角形 31">
              <a:extLst>
                <a:ext uri="{FF2B5EF4-FFF2-40B4-BE49-F238E27FC236}">
                  <a16:creationId xmlns:a16="http://schemas.microsoft.com/office/drawing/2014/main" id="{5B21D53D-C364-0649-898B-9BE90D2B9859}"/>
                </a:ext>
              </a:extLst>
            </p:cNvPr>
            <p:cNvSpPr/>
            <p:nvPr/>
          </p:nvSpPr>
          <p:spPr>
            <a:xfrm>
              <a:off x="26299083" y="27829947"/>
              <a:ext cx="2063104" cy="4085823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4C804307-B69C-9844-ABD5-E5C64C2B387A}"/>
                </a:ext>
              </a:extLst>
            </p:cNvPr>
            <p:cNvCxnSpPr>
              <a:cxnSpLocks/>
              <a:stCxn id="59" idx="3"/>
              <a:endCxn id="48" idx="1"/>
            </p:cNvCxnSpPr>
            <p:nvPr/>
          </p:nvCxnSpPr>
          <p:spPr>
            <a:xfrm flipV="1">
              <a:off x="26035560" y="31339096"/>
              <a:ext cx="443770" cy="33040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950D9FC3-674B-944E-A370-8335BB9DE3FB}"/>
                </a:ext>
              </a:extLst>
            </p:cNvPr>
            <p:cNvCxnSpPr>
              <a:cxnSpLocks/>
              <a:stCxn id="59" idx="1"/>
            </p:cNvCxnSpPr>
            <p:nvPr/>
          </p:nvCxnSpPr>
          <p:spPr>
            <a:xfrm flipH="1" flipV="1">
              <a:off x="23563009" y="31339096"/>
              <a:ext cx="479770" cy="33040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角丸四角形 34">
              <a:extLst>
                <a:ext uri="{FF2B5EF4-FFF2-40B4-BE49-F238E27FC236}">
                  <a16:creationId xmlns:a16="http://schemas.microsoft.com/office/drawing/2014/main" id="{FEF0A3BB-EE04-974E-88C4-BA97A27E8E77}"/>
                </a:ext>
              </a:extLst>
            </p:cNvPr>
            <p:cNvSpPr/>
            <p:nvPr/>
          </p:nvSpPr>
          <p:spPr>
            <a:xfrm>
              <a:off x="22009740" y="28759869"/>
              <a:ext cx="1548172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Layout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25F3168D-2A4F-4A44-8BEF-98CFFA8515BC}"/>
                </a:ext>
              </a:extLst>
            </p:cNvPr>
            <p:cNvSpPr txBox="1"/>
            <p:nvPr/>
          </p:nvSpPr>
          <p:spPr>
            <a:xfrm>
              <a:off x="22018430" y="27893654"/>
              <a:ext cx="1440160" cy="546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Upper chip</a:t>
              </a:r>
              <a:endParaRPr kumimoji="1" lang="ja-JP" altLang="en-US" sz="1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37" name="直線矢印コネクタ 36">
              <a:extLst>
                <a:ext uri="{FF2B5EF4-FFF2-40B4-BE49-F238E27FC236}">
                  <a16:creationId xmlns:a16="http://schemas.microsoft.com/office/drawing/2014/main" id="{7138CBA6-BB32-6C42-8425-4129578FCC37}"/>
                </a:ext>
              </a:extLst>
            </p:cNvPr>
            <p:cNvCxnSpPr>
              <a:cxnSpLocks/>
              <a:stCxn id="35" idx="2"/>
              <a:endCxn id="60" idx="0"/>
            </p:cNvCxnSpPr>
            <p:nvPr/>
          </p:nvCxnSpPr>
          <p:spPr>
            <a:xfrm>
              <a:off x="22783826" y="29191916"/>
              <a:ext cx="0" cy="875191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角丸四角形 37">
              <a:extLst>
                <a:ext uri="{FF2B5EF4-FFF2-40B4-BE49-F238E27FC236}">
                  <a16:creationId xmlns:a16="http://schemas.microsoft.com/office/drawing/2014/main" id="{46D11765-4C0D-484E-B186-7AC7B15494DA}"/>
                </a:ext>
              </a:extLst>
            </p:cNvPr>
            <p:cNvSpPr/>
            <p:nvPr/>
          </p:nvSpPr>
          <p:spPr>
            <a:xfrm>
              <a:off x="23992725" y="29743070"/>
              <a:ext cx="2092887" cy="108012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LVS1 </a:t>
              </a:r>
            </a:p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(Virtual connect)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76EED7F9-CBA2-FE41-A6D0-AAE54D7F8B82}"/>
                </a:ext>
              </a:extLst>
            </p:cNvPr>
            <p:cNvCxnSpPr>
              <a:cxnSpLocks/>
              <a:stCxn id="60" idx="3"/>
              <a:endCxn id="38" idx="1"/>
            </p:cNvCxnSpPr>
            <p:nvPr/>
          </p:nvCxnSpPr>
          <p:spPr>
            <a:xfrm>
              <a:off x="23557912" y="30283130"/>
              <a:ext cx="434813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角丸四角形 39">
              <a:extLst>
                <a:ext uri="{FF2B5EF4-FFF2-40B4-BE49-F238E27FC236}">
                  <a16:creationId xmlns:a16="http://schemas.microsoft.com/office/drawing/2014/main" id="{C2091900-9F44-E04F-906C-6678CF8B871A}"/>
                </a:ext>
              </a:extLst>
            </p:cNvPr>
            <p:cNvSpPr/>
            <p:nvPr/>
          </p:nvSpPr>
          <p:spPr>
            <a:xfrm>
              <a:off x="26479330" y="28759869"/>
              <a:ext cx="1584176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dirty="0" err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LayoutZ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D7A6A7F7-B79F-3B41-BF89-D6A94EF26B12}"/>
                </a:ext>
              </a:extLst>
            </p:cNvPr>
            <p:cNvSpPr txBox="1"/>
            <p:nvPr/>
          </p:nvSpPr>
          <p:spPr>
            <a:xfrm>
              <a:off x="26608453" y="27897957"/>
              <a:ext cx="1440160" cy="546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Low</a:t>
              </a:r>
              <a:r>
                <a:rPr kumimoji="1" lang="en-US" altLang="ja-JP" sz="1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er chip</a:t>
              </a:r>
              <a:endParaRPr kumimoji="1" lang="ja-JP" altLang="en-US" sz="1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42" name="直線矢印コネクタ 41">
              <a:extLst>
                <a:ext uri="{FF2B5EF4-FFF2-40B4-BE49-F238E27FC236}">
                  <a16:creationId xmlns:a16="http://schemas.microsoft.com/office/drawing/2014/main" id="{CEA30091-7924-0347-88C2-1D773B625C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34152" y="29191916"/>
              <a:ext cx="9273" cy="867803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角丸四角形 42">
              <a:extLst>
                <a:ext uri="{FF2B5EF4-FFF2-40B4-BE49-F238E27FC236}">
                  <a16:creationId xmlns:a16="http://schemas.microsoft.com/office/drawing/2014/main" id="{15A5F383-5251-3747-8C2C-F2E1BE36724C}"/>
                </a:ext>
              </a:extLst>
            </p:cNvPr>
            <p:cNvSpPr/>
            <p:nvPr/>
          </p:nvSpPr>
          <p:spPr>
            <a:xfrm>
              <a:off x="26479330" y="30067106"/>
              <a:ext cx="1584176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DRC, LVS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40FEB56E-EE48-594B-9339-E5DF407CA4A7}"/>
                </a:ext>
              </a:extLst>
            </p:cNvPr>
            <p:cNvCxnSpPr>
              <a:cxnSpLocks/>
              <a:stCxn id="43" idx="1"/>
              <a:endCxn id="38" idx="3"/>
            </p:cNvCxnSpPr>
            <p:nvPr/>
          </p:nvCxnSpPr>
          <p:spPr>
            <a:xfrm flipH="1">
              <a:off x="26085612" y="30283130"/>
              <a:ext cx="393718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矢印コネクタ 44">
              <a:extLst>
                <a:ext uri="{FF2B5EF4-FFF2-40B4-BE49-F238E27FC236}">
                  <a16:creationId xmlns:a16="http://schemas.microsoft.com/office/drawing/2014/main" id="{A6D674D1-7A84-0844-9AC4-1C757AFB70F1}"/>
                </a:ext>
              </a:extLst>
            </p:cNvPr>
            <p:cNvCxnSpPr/>
            <p:nvPr/>
          </p:nvCxnSpPr>
          <p:spPr>
            <a:xfrm>
              <a:off x="22806922" y="30118781"/>
              <a:ext cx="0" cy="1031664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角丸四角形 45">
              <a:extLst>
                <a:ext uri="{FF2B5EF4-FFF2-40B4-BE49-F238E27FC236}">
                  <a16:creationId xmlns:a16="http://schemas.microsoft.com/office/drawing/2014/main" id="{B078303F-24F2-CF43-84E0-EC9174060F1D}"/>
                </a:ext>
              </a:extLst>
            </p:cNvPr>
            <p:cNvSpPr/>
            <p:nvPr/>
          </p:nvSpPr>
          <p:spPr>
            <a:xfrm>
              <a:off x="22009740" y="31123073"/>
              <a:ext cx="1548172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Stacking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47" name="直線矢印コネクタ 46">
              <a:extLst>
                <a:ext uri="{FF2B5EF4-FFF2-40B4-BE49-F238E27FC236}">
                  <a16:creationId xmlns:a16="http://schemas.microsoft.com/office/drawing/2014/main" id="{592BF6FE-74B4-734B-A7BD-33BDDB6D552D}"/>
                </a:ext>
              </a:extLst>
            </p:cNvPr>
            <p:cNvCxnSpPr>
              <a:cxnSpLocks/>
            </p:cNvCxnSpPr>
            <p:nvPr/>
          </p:nvCxnSpPr>
          <p:spPr>
            <a:xfrm>
              <a:off x="27343425" y="30518217"/>
              <a:ext cx="2" cy="632228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角丸四角形 47">
              <a:extLst>
                <a:ext uri="{FF2B5EF4-FFF2-40B4-BE49-F238E27FC236}">
                  <a16:creationId xmlns:a16="http://schemas.microsoft.com/office/drawing/2014/main" id="{6CC5C7D3-1767-DD4C-A8BB-AAC6226204E7}"/>
                </a:ext>
              </a:extLst>
            </p:cNvPr>
            <p:cNvSpPr/>
            <p:nvPr/>
          </p:nvSpPr>
          <p:spPr>
            <a:xfrm>
              <a:off x="26479330" y="31123073"/>
              <a:ext cx="1584176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Stacking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9" name="角丸四角形 48">
              <a:extLst>
                <a:ext uri="{FF2B5EF4-FFF2-40B4-BE49-F238E27FC236}">
                  <a16:creationId xmlns:a16="http://schemas.microsoft.com/office/drawing/2014/main" id="{101E7A06-095B-AD4A-8320-6E3AD5A9AFBD}"/>
                </a:ext>
              </a:extLst>
            </p:cNvPr>
            <p:cNvSpPr/>
            <p:nvPr/>
          </p:nvSpPr>
          <p:spPr>
            <a:xfrm>
              <a:off x="23908702" y="32567053"/>
              <a:ext cx="2260935" cy="108293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Unified</a:t>
              </a:r>
            </a:p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DRC</a:t>
              </a:r>
              <a:r>
                <a:rPr lang="ja-JP" altLang="en-US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＆</a:t>
              </a:r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LVS2</a:t>
              </a:r>
            </a:p>
          </p:txBody>
        </p:sp>
        <p:cxnSp>
          <p:nvCxnSpPr>
            <p:cNvPr id="50" name="直線矢印コネクタ 49">
              <a:extLst>
                <a:ext uri="{FF2B5EF4-FFF2-40B4-BE49-F238E27FC236}">
                  <a16:creationId xmlns:a16="http://schemas.microsoft.com/office/drawing/2014/main" id="{4F9F05AE-079F-9849-BF52-10F21B83C597}"/>
                </a:ext>
              </a:extLst>
            </p:cNvPr>
            <p:cNvCxnSpPr>
              <a:cxnSpLocks/>
            </p:cNvCxnSpPr>
            <p:nvPr/>
          </p:nvCxnSpPr>
          <p:spPr>
            <a:xfrm>
              <a:off x="22842926" y="31558941"/>
              <a:ext cx="1121312" cy="107099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矢印コネクタ 50">
              <a:extLst>
                <a:ext uri="{FF2B5EF4-FFF2-40B4-BE49-F238E27FC236}">
                  <a16:creationId xmlns:a16="http://schemas.microsoft.com/office/drawing/2014/main" id="{ED97A122-78C7-064C-B751-D246BAA344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085612" y="31558941"/>
              <a:ext cx="1257816" cy="107099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>
              <a:extLst>
                <a:ext uri="{FF2B5EF4-FFF2-40B4-BE49-F238E27FC236}">
                  <a16:creationId xmlns:a16="http://schemas.microsoft.com/office/drawing/2014/main" id="{2ECBFE6B-8301-124B-B15E-D57A0448DB4D}"/>
                </a:ext>
              </a:extLst>
            </p:cNvPr>
            <p:cNvCxnSpPr/>
            <p:nvPr/>
          </p:nvCxnSpPr>
          <p:spPr>
            <a:xfrm>
              <a:off x="25033962" y="31918981"/>
              <a:ext cx="5208" cy="648072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角丸四角形 52">
              <a:extLst>
                <a:ext uri="{FF2B5EF4-FFF2-40B4-BE49-F238E27FC236}">
                  <a16:creationId xmlns:a16="http://schemas.microsoft.com/office/drawing/2014/main" id="{D5B060F4-AAF3-784B-842B-496FBEE1103C}"/>
                </a:ext>
              </a:extLst>
            </p:cNvPr>
            <p:cNvSpPr/>
            <p:nvPr/>
          </p:nvSpPr>
          <p:spPr>
            <a:xfrm>
              <a:off x="26608453" y="32783077"/>
              <a:ext cx="1959110" cy="45942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00B05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Dummy Gen.</a:t>
              </a:r>
              <a:endParaRPr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54" name="直線矢印コネクタ 53">
              <a:extLst>
                <a:ext uri="{FF2B5EF4-FFF2-40B4-BE49-F238E27FC236}">
                  <a16:creationId xmlns:a16="http://schemas.microsoft.com/office/drawing/2014/main" id="{4C23AEA6-7441-C94F-BF57-BCE1E0D2626C}"/>
                </a:ext>
              </a:extLst>
            </p:cNvPr>
            <p:cNvCxnSpPr/>
            <p:nvPr/>
          </p:nvCxnSpPr>
          <p:spPr>
            <a:xfrm>
              <a:off x="26169637" y="32999101"/>
              <a:ext cx="438816" cy="1368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角丸四角形 54">
              <a:extLst>
                <a:ext uri="{FF2B5EF4-FFF2-40B4-BE49-F238E27FC236}">
                  <a16:creationId xmlns:a16="http://schemas.microsoft.com/office/drawing/2014/main" id="{E23E09FB-B6A5-E94E-A927-A2F4252A716A}"/>
                </a:ext>
              </a:extLst>
            </p:cNvPr>
            <p:cNvSpPr/>
            <p:nvPr/>
          </p:nvSpPr>
          <p:spPr>
            <a:xfrm>
              <a:off x="24059614" y="28525709"/>
              <a:ext cx="1959110" cy="90036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Special</a:t>
              </a:r>
              <a:r>
                <a:rPr lang="ja-JP" altLang="en-US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</a:t>
              </a:r>
              <a:r>
                <a:rPr kumimoji="1"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VIA</a:t>
              </a:r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Gen.</a:t>
              </a:r>
            </a:p>
          </p:txBody>
        </p:sp>
        <p:cxnSp>
          <p:nvCxnSpPr>
            <p:cNvPr id="56" name="直線矢印コネクタ 55">
              <a:extLst>
                <a:ext uri="{FF2B5EF4-FFF2-40B4-BE49-F238E27FC236}">
                  <a16:creationId xmlns:a16="http://schemas.microsoft.com/office/drawing/2014/main" id="{0626FB29-E3A0-D149-AC13-BD3782BE936E}"/>
                </a:ext>
              </a:extLst>
            </p:cNvPr>
            <p:cNvCxnSpPr>
              <a:cxnSpLocks/>
              <a:stCxn id="40" idx="1"/>
              <a:endCxn id="55" idx="3"/>
            </p:cNvCxnSpPr>
            <p:nvPr/>
          </p:nvCxnSpPr>
          <p:spPr>
            <a:xfrm flipH="1">
              <a:off x="26018725" y="28975892"/>
              <a:ext cx="460605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id="{02B0BA5A-3487-A04A-820A-FF500C843992}"/>
                </a:ext>
              </a:extLst>
            </p:cNvPr>
            <p:cNvCxnSpPr>
              <a:cxnSpLocks/>
              <a:stCxn id="35" idx="3"/>
              <a:endCxn id="55" idx="1"/>
            </p:cNvCxnSpPr>
            <p:nvPr/>
          </p:nvCxnSpPr>
          <p:spPr>
            <a:xfrm>
              <a:off x="23557912" y="28975892"/>
              <a:ext cx="501702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矢印コネクタ 57">
              <a:extLst>
                <a:ext uri="{FF2B5EF4-FFF2-40B4-BE49-F238E27FC236}">
                  <a16:creationId xmlns:a16="http://schemas.microsoft.com/office/drawing/2014/main" id="{115FB5A5-9CAD-6041-BE5D-4757E8127AC5}"/>
                </a:ext>
              </a:extLst>
            </p:cNvPr>
            <p:cNvCxnSpPr>
              <a:cxnSpLocks/>
              <a:stCxn id="59" idx="0"/>
              <a:endCxn id="38" idx="2"/>
            </p:cNvCxnSpPr>
            <p:nvPr/>
          </p:nvCxnSpPr>
          <p:spPr>
            <a:xfrm flipH="1" flipV="1">
              <a:off x="25039169" y="30823190"/>
              <a:ext cx="2" cy="45883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メモ 58">
              <a:extLst>
                <a:ext uri="{FF2B5EF4-FFF2-40B4-BE49-F238E27FC236}">
                  <a16:creationId xmlns:a16="http://schemas.microsoft.com/office/drawing/2014/main" id="{3072C237-9300-DC43-BA10-738421F43D81}"/>
                </a:ext>
              </a:extLst>
            </p:cNvPr>
            <p:cNvSpPr/>
            <p:nvPr/>
          </p:nvSpPr>
          <p:spPr>
            <a:xfrm>
              <a:off x="24042779" y="31282026"/>
              <a:ext cx="1992782" cy="774954"/>
            </a:xfrm>
            <a:prstGeom prst="foldedCorner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dirty="0">
                  <a:solidFill>
                    <a:srgbClr val="FF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Special</a:t>
              </a:r>
            </a:p>
            <a:p>
              <a:pPr algn="ctr"/>
              <a:r>
                <a:rPr lang="en-US" altLang="ja-JP" sz="1000" dirty="0">
                  <a:solidFill>
                    <a:srgbClr val="FF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DRC/LVS rule</a:t>
              </a:r>
            </a:p>
          </p:txBody>
        </p:sp>
        <p:sp>
          <p:nvSpPr>
            <p:cNvPr id="60" name="角丸四角形 59">
              <a:extLst>
                <a:ext uri="{FF2B5EF4-FFF2-40B4-BE49-F238E27FC236}">
                  <a16:creationId xmlns:a16="http://schemas.microsoft.com/office/drawing/2014/main" id="{18EA0816-95A5-6841-B087-238EDFF9403F}"/>
                </a:ext>
              </a:extLst>
            </p:cNvPr>
            <p:cNvSpPr/>
            <p:nvPr/>
          </p:nvSpPr>
          <p:spPr>
            <a:xfrm>
              <a:off x="22009740" y="30067106"/>
              <a:ext cx="1548172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DRC, LVS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10" name="平行四辺形 9">
            <a:extLst>
              <a:ext uri="{FF2B5EF4-FFF2-40B4-BE49-F238E27FC236}">
                <a16:creationId xmlns:a16="http://schemas.microsoft.com/office/drawing/2014/main" id="{6AA9444E-251B-2C47-85BA-0B4BEDD4BDEF}"/>
              </a:ext>
            </a:extLst>
          </p:cNvPr>
          <p:cNvSpPr/>
          <p:nvPr/>
        </p:nvSpPr>
        <p:spPr>
          <a:xfrm>
            <a:off x="1831204" y="4385616"/>
            <a:ext cx="364748" cy="202996"/>
          </a:xfrm>
          <a:prstGeom prst="parallelogram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1" name="右矢印 60">
            <a:extLst>
              <a:ext uri="{FF2B5EF4-FFF2-40B4-BE49-F238E27FC236}">
                <a16:creationId xmlns:a16="http://schemas.microsoft.com/office/drawing/2014/main" id="{6DCF1FAA-D297-AA45-BA95-A60ABEF52D94}"/>
              </a:ext>
            </a:extLst>
          </p:cNvPr>
          <p:cNvSpPr/>
          <p:nvPr/>
        </p:nvSpPr>
        <p:spPr>
          <a:xfrm rot="5400000">
            <a:off x="1866413" y="4248087"/>
            <a:ext cx="294331" cy="208427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平行四辺形 8">
            <a:extLst>
              <a:ext uri="{FF2B5EF4-FFF2-40B4-BE49-F238E27FC236}">
                <a16:creationId xmlns:a16="http://schemas.microsoft.com/office/drawing/2014/main" id="{DEDCA6FB-767C-5F48-B4E8-B99D2A2929DD}"/>
              </a:ext>
            </a:extLst>
          </p:cNvPr>
          <p:cNvSpPr/>
          <p:nvPr/>
        </p:nvSpPr>
        <p:spPr>
          <a:xfrm>
            <a:off x="1831204" y="4114954"/>
            <a:ext cx="364748" cy="202996"/>
          </a:xfrm>
          <a:prstGeom prst="parallelogram">
            <a:avLst/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2" name="右矢印 61">
            <a:extLst>
              <a:ext uri="{FF2B5EF4-FFF2-40B4-BE49-F238E27FC236}">
                <a16:creationId xmlns:a16="http://schemas.microsoft.com/office/drawing/2014/main" id="{BC4629BF-FC3C-3D46-A422-4C11F809D196}"/>
              </a:ext>
            </a:extLst>
          </p:cNvPr>
          <p:cNvSpPr/>
          <p:nvPr/>
        </p:nvSpPr>
        <p:spPr>
          <a:xfrm rot="5400000">
            <a:off x="1866413" y="3986431"/>
            <a:ext cx="294331" cy="208427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平行四辺形 7">
            <a:extLst>
              <a:ext uri="{FF2B5EF4-FFF2-40B4-BE49-F238E27FC236}">
                <a16:creationId xmlns:a16="http://schemas.microsoft.com/office/drawing/2014/main" id="{0D696B38-5B42-5546-8E32-3974A9D41C38}"/>
              </a:ext>
            </a:extLst>
          </p:cNvPr>
          <p:cNvSpPr/>
          <p:nvPr/>
        </p:nvSpPr>
        <p:spPr>
          <a:xfrm>
            <a:off x="1700937" y="3844292"/>
            <a:ext cx="625282" cy="202996"/>
          </a:xfrm>
          <a:prstGeom prst="parallelogram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5" name="平行四辺形 14">
            <a:extLst>
              <a:ext uri="{FF2B5EF4-FFF2-40B4-BE49-F238E27FC236}">
                <a16:creationId xmlns:a16="http://schemas.microsoft.com/office/drawing/2014/main" id="{AA1039A1-0C29-2E4A-A412-7BF973EAC9FB}"/>
              </a:ext>
            </a:extLst>
          </p:cNvPr>
          <p:cNvSpPr/>
          <p:nvPr/>
        </p:nvSpPr>
        <p:spPr>
          <a:xfrm>
            <a:off x="1831204" y="5423153"/>
            <a:ext cx="364748" cy="202996"/>
          </a:xfrm>
          <a:prstGeom prst="parallelogram">
            <a:avLst/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3" name="右矢印 62">
            <a:extLst>
              <a:ext uri="{FF2B5EF4-FFF2-40B4-BE49-F238E27FC236}">
                <a16:creationId xmlns:a16="http://schemas.microsoft.com/office/drawing/2014/main" id="{6D2DF04A-5C84-1C47-959B-5DC86C2DDBC4}"/>
              </a:ext>
            </a:extLst>
          </p:cNvPr>
          <p:cNvSpPr/>
          <p:nvPr/>
        </p:nvSpPr>
        <p:spPr>
          <a:xfrm rot="16200000">
            <a:off x="1901931" y="5313569"/>
            <a:ext cx="223295" cy="208427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2" name="平行四辺形 11">
            <a:extLst>
              <a:ext uri="{FF2B5EF4-FFF2-40B4-BE49-F238E27FC236}">
                <a16:creationId xmlns:a16="http://schemas.microsoft.com/office/drawing/2014/main" id="{D3B40D43-A7E6-A947-99D5-63B570A51E4D}"/>
              </a:ext>
            </a:extLst>
          </p:cNvPr>
          <p:cNvSpPr/>
          <p:nvPr/>
        </p:nvSpPr>
        <p:spPr>
          <a:xfrm>
            <a:off x="1831204" y="5175046"/>
            <a:ext cx="364748" cy="202996"/>
          </a:xfrm>
          <a:prstGeom prst="parallelogram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4" name="右矢印 63">
            <a:extLst>
              <a:ext uri="{FF2B5EF4-FFF2-40B4-BE49-F238E27FC236}">
                <a16:creationId xmlns:a16="http://schemas.microsoft.com/office/drawing/2014/main" id="{535983C6-DF8D-7948-A349-F1DF9172C235}"/>
              </a:ext>
            </a:extLst>
          </p:cNvPr>
          <p:cNvSpPr/>
          <p:nvPr/>
        </p:nvSpPr>
        <p:spPr>
          <a:xfrm rot="16200000">
            <a:off x="1923927" y="5071694"/>
            <a:ext cx="179304" cy="208427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平行四辺形 12">
            <a:extLst>
              <a:ext uri="{FF2B5EF4-FFF2-40B4-BE49-F238E27FC236}">
                <a16:creationId xmlns:a16="http://schemas.microsoft.com/office/drawing/2014/main" id="{BCF8B182-C084-E349-9D79-5DCC450C372E}"/>
              </a:ext>
            </a:extLst>
          </p:cNvPr>
          <p:cNvSpPr/>
          <p:nvPr/>
        </p:nvSpPr>
        <p:spPr>
          <a:xfrm>
            <a:off x="1831204" y="4926939"/>
            <a:ext cx="364748" cy="202996"/>
          </a:xfrm>
          <a:prstGeom prst="parallelogram">
            <a:avLst/>
          </a:prstGeom>
          <a:solidFill>
            <a:schemeClr val="bg1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655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32155FD-7D15-9944-A00E-5518D4D3E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646" y="318796"/>
            <a:ext cx="8269357" cy="5521463"/>
          </a:xfrm>
        </p:spPr>
        <p:txBody>
          <a:bodyPr>
            <a:normAutofit/>
          </a:bodyPr>
          <a:lstStyle/>
          <a:p>
            <a:endParaRPr lang="en" altLang="ja-JP" sz="3200" dirty="0"/>
          </a:p>
          <a:p>
            <a:endParaRPr lang="en" altLang="ja-JP" sz="3200" dirty="0"/>
          </a:p>
          <a:p>
            <a:pPr marL="514350" indent="-514350">
              <a:buFont typeface="+mj-lt"/>
              <a:buAutoNum type="arabicPeriod"/>
            </a:pPr>
            <a:r>
              <a:rPr lang="en" altLang="ja-JP" sz="3200" dirty="0"/>
              <a:t>Motivation for the 3D integration in pixel sensors. </a:t>
            </a:r>
          </a:p>
          <a:p>
            <a:pPr marL="514350" indent="-514350">
              <a:buFont typeface="+mj-lt"/>
              <a:buAutoNum type="arabicPeriod"/>
            </a:pPr>
            <a:r>
              <a:rPr lang="en" altLang="ja-JP" sz="3200" dirty="0"/>
              <a:t>3D integration technologies</a:t>
            </a:r>
          </a:p>
          <a:p>
            <a:pPr marL="514350" indent="-514350">
              <a:buFont typeface="+mj-lt"/>
              <a:buAutoNum type="arabicPeriod"/>
            </a:pPr>
            <a:r>
              <a:rPr lang="en" altLang="ja-JP" sz="3200" dirty="0"/>
              <a:t>Micro bump bonding for the SOI pixel sensor</a:t>
            </a:r>
          </a:p>
          <a:p>
            <a:pPr marL="514350" indent="-514350">
              <a:buFont typeface="+mj-lt"/>
              <a:buAutoNum type="arabicPeriod"/>
            </a:pPr>
            <a:r>
              <a:rPr lang="en" altLang="ja-JP" sz="3200" dirty="0"/>
              <a:t>Summary</a:t>
            </a:r>
          </a:p>
          <a:p>
            <a:endParaRPr lang="en" altLang="ja-JP" sz="3200" dirty="0"/>
          </a:p>
          <a:p>
            <a:endParaRPr lang="en" altLang="ja-JP" sz="3200" dirty="0"/>
          </a:p>
          <a:p>
            <a:endParaRPr lang="en" altLang="ja-JP" sz="3200" dirty="0"/>
          </a:p>
          <a:p>
            <a:endParaRPr lang="en" altLang="ja-JP" sz="32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92563B-C316-E444-9086-DE3AEB528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6BC209-7AD3-3E45-A372-47DC4DB9E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08B4909C-B712-0543-B9C7-6984840A0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1175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723CF39-7927-1649-9297-D8CA88467B71}"/>
              </a:ext>
            </a:extLst>
          </p:cNvPr>
          <p:cNvGrpSpPr/>
          <p:nvPr/>
        </p:nvGrpSpPr>
        <p:grpSpPr>
          <a:xfrm>
            <a:off x="4250915" y="2680233"/>
            <a:ext cx="4672217" cy="4177767"/>
            <a:chOff x="4408715" y="1630135"/>
            <a:chExt cx="4587648" cy="4370615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C8983FBE-BEB9-774E-B5EC-EE4AB37D0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08715" y="1630135"/>
              <a:ext cx="4587648" cy="4370615"/>
            </a:xfrm>
            <a:prstGeom prst="rect">
              <a:avLst/>
            </a:prstGeom>
          </p:spPr>
        </p:pic>
        <p:sp>
          <p:nvSpPr>
            <p:cNvPr id="9" name="フリーフォーム 8">
              <a:extLst>
                <a:ext uri="{FF2B5EF4-FFF2-40B4-BE49-F238E27FC236}">
                  <a16:creationId xmlns:a16="http://schemas.microsoft.com/office/drawing/2014/main" id="{3EC725D7-7882-0F45-A5AB-F61FB952F446}"/>
                </a:ext>
              </a:extLst>
            </p:cNvPr>
            <p:cNvSpPr/>
            <p:nvPr/>
          </p:nvSpPr>
          <p:spPr>
            <a:xfrm>
              <a:off x="5390665" y="2093819"/>
              <a:ext cx="552878" cy="242883"/>
            </a:xfrm>
            <a:custGeom>
              <a:avLst/>
              <a:gdLst>
                <a:gd name="connsiteX0" fmla="*/ 0 w 1171254"/>
                <a:gd name="connsiteY0" fmla="*/ 462337 h 462337"/>
                <a:gd name="connsiteX1" fmla="*/ 297951 w 1171254"/>
                <a:gd name="connsiteY1" fmla="*/ 462337 h 462337"/>
                <a:gd name="connsiteX2" fmla="*/ 842481 w 1171254"/>
                <a:gd name="connsiteY2" fmla="*/ 0 h 462337"/>
                <a:gd name="connsiteX3" fmla="*/ 1171254 w 1171254"/>
                <a:gd name="connsiteY3" fmla="*/ 0 h 46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1254" h="462337">
                  <a:moveTo>
                    <a:pt x="0" y="462337"/>
                  </a:moveTo>
                  <a:lnTo>
                    <a:pt x="297951" y="462337"/>
                  </a:lnTo>
                  <a:lnTo>
                    <a:pt x="842481" y="0"/>
                  </a:lnTo>
                  <a:lnTo>
                    <a:pt x="1171254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8" name="図 7">
            <a:extLst>
              <a:ext uri="{FF2B5EF4-FFF2-40B4-BE49-F238E27FC236}">
                <a16:creationId xmlns:a16="http://schemas.microsoft.com/office/drawing/2014/main" id="{DB183B6C-2312-9449-8CD0-7A0CB55DE4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59686"/>
            <a:ext cx="4542113" cy="290547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EB57001D-3B35-A44F-8040-341F36A5E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dirty="0"/>
              <a:t>SOFIST:  A SOI pixel sensor designed for ILC</a:t>
            </a:r>
            <a:endParaRPr kumimoji="1" lang="ja-JP" altLang="en-US" sz="36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D89173-03D8-8742-A9EB-16901CE47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690" y="834889"/>
            <a:ext cx="8798442" cy="2456160"/>
          </a:xfrm>
        </p:spPr>
        <p:txBody>
          <a:bodyPr>
            <a:noAutofit/>
          </a:bodyPr>
          <a:lstStyle/>
          <a:p>
            <a:r>
              <a:rPr lang="en-US" altLang="ja-JP" sz="2200" dirty="0"/>
              <a:t>Preamplifier, comparator, hit charge memories and time-stamp memories are integrated.</a:t>
            </a:r>
          </a:p>
          <a:p>
            <a:r>
              <a:rPr lang="en-US" altLang="ja-JP" sz="2200" dirty="0"/>
              <a:t>For the ~1 </a:t>
            </a:r>
            <a:r>
              <a:rPr lang="en-US" altLang="ja-JP" sz="2200" dirty="0" err="1"/>
              <a:t>ms</a:t>
            </a:r>
            <a:r>
              <a:rPr lang="en-US" altLang="ja-JP" sz="2200" dirty="0"/>
              <a:t> long bunch train, multiple hits data are stored in each pixel.</a:t>
            </a:r>
          </a:p>
          <a:p>
            <a:r>
              <a:rPr lang="en-US" altLang="ja-JP" sz="2200" dirty="0"/>
              <a:t>The data is read out in the 200 </a:t>
            </a:r>
            <a:r>
              <a:rPr lang="en-US" altLang="ja-JP" sz="2200" dirty="0" err="1"/>
              <a:t>ms</a:t>
            </a:r>
            <a:r>
              <a:rPr lang="en-US" altLang="ja-JP" sz="2200" dirty="0"/>
              <a:t> interval of ILC beam collision structure.</a:t>
            </a:r>
          </a:p>
          <a:p>
            <a:endParaRPr kumimoji="1" lang="ja-JP" altLang="en-US" sz="22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55919A-9108-5C47-BFB2-0E6053EED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C41CF2-093B-4846-BA0C-C8CAA848D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4A0E84D-8564-A44B-BA68-0556B982B3FC}"/>
              </a:ext>
            </a:extLst>
          </p:cNvPr>
          <p:cNvSpPr txBox="1"/>
          <p:nvPr/>
        </p:nvSpPr>
        <p:spPr>
          <a:xfrm>
            <a:off x="455327" y="5808395"/>
            <a:ext cx="349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SOI PIX sensor is already a 3D integrated pixe</a:t>
            </a:r>
            <a:r>
              <a:rPr lang="en-US" altLang="ja-JP" sz="1200" dirty="0"/>
              <a:t>l sensor.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2757869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84AA0E-FFE8-7A4F-A645-D42676222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SOFIST development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63B344-0158-D743-82ED-AFAB85CBE1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08769D-59EF-4F47-AB78-29AE37B2E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95FB65-B3FD-9E49-B83D-54D3CDEE6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D7667FB-6EA2-1A46-8085-BA2FCC73D0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093333"/>
              </p:ext>
            </p:extLst>
          </p:nvPr>
        </p:nvGraphicFramePr>
        <p:xfrm>
          <a:off x="628650" y="1007162"/>
          <a:ext cx="8038274" cy="4140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7458">
                  <a:extLst>
                    <a:ext uri="{9D8B030D-6E8A-4147-A177-3AD203B41FA5}">
                      <a16:colId xmlns:a16="http://schemas.microsoft.com/office/drawing/2014/main" val="2501448365"/>
                    </a:ext>
                  </a:extLst>
                </a:gridCol>
                <a:gridCol w="1387704">
                  <a:extLst>
                    <a:ext uri="{9D8B030D-6E8A-4147-A177-3AD203B41FA5}">
                      <a16:colId xmlns:a16="http://schemas.microsoft.com/office/drawing/2014/main" val="3291615370"/>
                    </a:ext>
                  </a:extLst>
                </a:gridCol>
                <a:gridCol w="1387704">
                  <a:extLst>
                    <a:ext uri="{9D8B030D-6E8A-4147-A177-3AD203B41FA5}">
                      <a16:colId xmlns:a16="http://schemas.microsoft.com/office/drawing/2014/main" val="1819163430"/>
                    </a:ext>
                  </a:extLst>
                </a:gridCol>
                <a:gridCol w="1387704">
                  <a:extLst>
                    <a:ext uri="{9D8B030D-6E8A-4147-A177-3AD203B41FA5}">
                      <a16:colId xmlns:a16="http://schemas.microsoft.com/office/drawing/2014/main" val="2434947037"/>
                    </a:ext>
                  </a:extLst>
                </a:gridCol>
                <a:gridCol w="1387704">
                  <a:extLst>
                    <a:ext uri="{9D8B030D-6E8A-4147-A177-3AD203B41FA5}">
                      <a16:colId xmlns:a16="http://schemas.microsoft.com/office/drawing/2014/main" val="3566279692"/>
                    </a:ext>
                  </a:extLst>
                </a:gridCol>
              </a:tblGrid>
              <a:tr h="421754"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Ver. 1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Ver. 2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Ver. 3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Ver. 4</a:t>
                      </a:r>
                      <a:endParaRPr kumimoji="1" lang="ja-JP" alt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231500"/>
                  </a:ext>
                </a:extLst>
              </a:tr>
              <a:tr h="421754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Produced /Tested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2016/2017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2017/2018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2018/2019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2018/2020</a:t>
                      </a:r>
                      <a:endParaRPr kumimoji="1" lang="ja-JP" alt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129132"/>
                  </a:ext>
                </a:extLst>
              </a:tr>
              <a:tr h="421754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Wafer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SOI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DSOI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DSOI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DSOI</a:t>
                      </a:r>
                      <a:endParaRPr kumimoji="1" lang="ja-JP" alt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622303"/>
                  </a:ext>
                </a:extLst>
              </a:tr>
              <a:tr h="421754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Pixel size (</a:t>
                      </a:r>
                      <a:r>
                        <a:rPr kumimoji="1" lang="en-US" altLang="ja-JP" sz="1800" dirty="0">
                          <a:latin typeface="Symbol" pitchFamily="2" charset="2"/>
                        </a:rPr>
                        <a:t>m</a:t>
                      </a:r>
                      <a:r>
                        <a:rPr kumimoji="1" lang="en-US" altLang="ja-JP" sz="1800" dirty="0"/>
                        <a:t>m x </a:t>
                      </a:r>
                      <a:r>
                        <a:rPr kumimoji="1" lang="en-US" altLang="ja-JP" sz="1800" dirty="0">
                          <a:latin typeface="Symbol" pitchFamily="2" charset="2"/>
                        </a:rPr>
                        <a:t>m</a:t>
                      </a:r>
                      <a:r>
                        <a:rPr kumimoji="1" lang="en-US" altLang="ja-JP" sz="1800" dirty="0"/>
                        <a:t>m)</a:t>
                      </a:r>
                      <a:endParaRPr kumimoji="1" lang="ja-JP" altLang="en-US" sz="18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20x20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25x25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30x30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20x20</a:t>
                      </a:r>
                      <a:endParaRPr kumimoji="1" lang="ja-JP" alt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734705"/>
                  </a:ext>
                </a:extLst>
              </a:tr>
              <a:tr h="421754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Charge memory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2</a:t>
                      </a:r>
                      <a:endParaRPr kumimoji="1" lang="ja-JP" altLang="en-US" sz="180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0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3</a:t>
                      </a:r>
                      <a:endParaRPr kumimoji="1" lang="ja-JP" altLang="en-US" sz="180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3</a:t>
                      </a:r>
                      <a:endParaRPr kumimoji="1" lang="ja-JP" altLang="en-US" sz="180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463220"/>
                  </a:ext>
                </a:extLst>
              </a:tr>
              <a:tr h="421754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Time stamp memory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0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2</a:t>
                      </a:r>
                      <a:endParaRPr kumimoji="1" lang="ja-JP" altLang="en-US" sz="180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3</a:t>
                      </a:r>
                      <a:endParaRPr kumimoji="1" lang="ja-JP" altLang="en-US" sz="180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3</a:t>
                      </a:r>
                      <a:endParaRPr kumimoji="1" lang="ja-JP" altLang="en-US" sz="180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250420"/>
                  </a:ext>
                </a:extLst>
              </a:tr>
              <a:tr h="421754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Chip size (mm x mm)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3x3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4.5x4.5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6x6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4.5x4.5</a:t>
                      </a:r>
                      <a:endParaRPr kumimoji="1" lang="ja-JP" alt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120807"/>
                  </a:ext>
                </a:extLst>
              </a:tr>
              <a:tr h="727959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Notes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Global shutter.</a:t>
                      </a:r>
                    </a:p>
                    <a:p>
                      <a:r>
                        <a:rPr kumimoji="1" lang="en-US" altLang="ja-JP" sz="1800" dirty="0"/>
                        <a:t>Charge memories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Time memories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Time and charge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3D integration</a:t>
                      </a:r>
                      <a:endParaRPr kumimoji="1" lang="ja-JP" alt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8340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03409AD-60CD-C045-9F18-E091C69E3B27}"/>
              </a:ext>
            </a:extLst>
          </p:cNvPr>
          <p:cNvSpPr txBox="1"/>
          <p:nvPr/>
        </p:nvSpPr>
        <p:spPr>
          <a:xfrm>
            <a:off x="516715" y="5972371"/>
            <a:ext cx="5162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Performance</a:t>
            </a:r>
            <a:r>
              <a:rPr kumimoji="1" lang="en-US" altLang="ja-JP" dirty="0"/>
              <a:t> of SOFIST Ver.1 was reported </a:t>
            </a:r>
            <a:r>
              <a:rPr lang="en-US" altLang="ja-JP" dirty="0"/>
              <a:t>in HSTD10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248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図 8">
            <a:extLst>
              <a:ext uri="{FF2B5EF4-FFF2-40B4-BE49-F238E27FC236}">
                <a16:creationId xmlns:a16="http://schemas.microsoft.com/office/drawing/2014/main" id="{BCC438B7-D0F7-964B-B548-B4B7168E83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84"/>
          <a:stretch/>
        </p:blipFill>
        <p:spPr bwMode="auto">
          <a:xfrm>
            <a:off x="1979116" y="1872896"/>
            <a:ext cx="5234586" cy="218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2" name="タイトル 1">
            <a:extLst>
              <a:ext uri="{FF2B5EF4-FFF2-40B4-BE49-F238E27FC236}">
                <a16:creationId xmlns:a16="http://schemas.microsoft.com/office/drawing/2014/main" id="{20E9BE75-C537-4540-8181-D890843588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394" y="433051"/>
            <a:ext cx="8065212" cy="381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SOISFT Ver. 3 Beam test data @FNAL 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726AE19-810D-CA48-BDB1-438649EB2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BA8615-D016-414E-ABD3-1F484C62F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CC4468D-D9BA-4245-B7BF-CFD18170D4DF}"/>
              </a:ext>
            </a:extLst>
          </p:cNvPr>
          <p:cNvSpPr/>
          <p:nvPr/>
        </p:nvSpPr>
        <p:spPr>
          <a:xfrm>
            <a:off x="539393" y="1176753"/>
            <a:ext cx="80652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100" dirty="0"/>
              <a:t>Multiple hits in one sample can be separated with hit-time information in the time-stamp memory.</a:t>
            </a:r>
            <a:endParaRPr lang="ja-JP" altLang="en-US" sz="2100"/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8CC3F52A-22F0-5445-8759-D7936136A9FB}"/>
              </a:ext>
            </a:extLst>
          </p:cNvPr>
          <p:cNvGrpSpPr/>
          <p:nvPr/>
        </p:nvGrpSpPr>
        <p:grpSpPr>
          <a:xfrm>
            <a:off x="1881554" y="4037262"/>
            <a:ext cx="5457092" cy="2592137"/>
            <a:chOff x="2086708" y="4037928"/>
            <a:chExt cx="5251938" cy="2318745"/>
          </a:xfrm>
        </p:grpSpPr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B5C97A01-BC96-7A4B-BCC5-E06EF3900F5B}"/>
                </a:ext>
              </a:extLst>
            </p:cNvPr>
            <p:cNvCxnSpPr>
              <a:cxnSpLocks/>
            </p:cNvCxnSpPr>
            <p:nvPr/>
          </p:nvCxnSpPr>
          <p:spPr>
            <a:xfrm>
              <a:off x="2157046" y="4349763"/>
              <a:ext cx="4888523" cy="1473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B640B2ED-29CC-2446-A9AF-4EA3781446CB}"/>
                </a:ext>
              </a:extLst>
            </p:cNvPr>
            <p:cNvCxnSpPr>
              <a:cxnSpLocks/>
            </p:cNvCxnSpPr>
            <p:nvPr/>
          </p:nvCxnSpPr>
          <p:spPr>
            <a:xfrm>
              <a:off x="2239108" y="4994533"/>
              <a:ext cx="5099538" cy="2094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3EA3BDE4-E1E8-874B-BAAB-742FCA69D1AB}"/>
                </a:ext>
              </a:extLst>
            </p:cNvPr>
            <p:cNvCxnSpPr>
              <a:cxnSpLocks/>
            </p:cNvCxnSpPr>
            <p:nvPr/>
          </p:nvCxnSpPr>
          <p:spPr>
            <a:xfrm>
              <a:off x="2086708" y="4770233"/>
              <a:ext cx="5251938" cy="2140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D273E201-B6B4-564F-949E-513A86476E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70754" y="4233502"/>
              <a:ext cx="1727325" cy="2123171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D74B5CB5-86AD-3A46-BB6D-304DD7121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26356" y="4037928"/>
              <a:ext cx="1727033" cy="2122812"/>
            </a:xfrm>
            <a:prstGeom prst="rect">
              <a:avLst/>
            </a:prstGeom>
          </p:spPr>
        </p:pic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B05290B7-39D2-B643-97ED-17FF2057BB2B}"/>
                </a:ext>
              </a:extLst>
            </p:cNvPr>
            <p:cNvCxnSpPr>
              <a:cxnSpLocks/>
            </p:cNvCxnSpPr>
            <p:nvPr/>
          </p:nvCxnSpPr>
          <p:spPr>
            <a:xfrm>
              <a:off x="2086708" y="4476810"/>
              <a:ext cx="4958861" cy="1716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>
              <a:extLst>
                <a:ext uri="{FF2B5EF4-FFF2-40B4-BE49-F238E27FC236}">
                  <a16:creationId xmlns:a16="http://schemas.microsoft.com/office/drawing/2014/main" id="{C800C2F4-B2F0-9645-896F-967E10627416}"/>
                </a:ext>
              </a:extLst>
            </p:cNvPr>
            <p:cNvCxnSpPr>
              <a:cxnSpLocks/>
            </p:cNvCxnSpPr>
            <p:nvPr/>
          </p:nvCxnSpPr>
          <p:spPr>
            <a:xfrm>
              <a:off x="2086708" y="4581433"/>
              <a:ext cx="4958861" cy="1570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D03AD0F4-02E8-E34C-A647-4158509BD7B5}"/>
                </a:ext>
              </a:extLst>
            </p:cNvPr>
            <p:cNvCxnSpPr>
              <a:cxnSpLocks/>
            </p:cNvCxnSpPr>
            <p:nvPr/>
          </p:nvCxnSpPr>
          <p:spPr>
            <a:xfrm>
              <a:off x="2307661" y="4712010"/>
              <a:ext cx="4906041" cy="1691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矢印コネクタ 42">
              <a:extLst>
                <a:ext uri="{FF2B5EF4-FFF2-40B4-BE49-F238E27FC236}">
                  <a16:creationId xmlns:a16="http://schemas.microsoft.com/office/drawing/2014/main" id="{696BE8EC-5239-504F-A150-BD2AA914227F}"/>
                </a:ext>
              </a:extLst>
            </p:cNvPr>
            <p:cNvCxnSpPr>
              <a:cxnSpLocks/>
            </p:cNvCxnSpPr>
            <p:nvPr/>
          </p:nvCxnSpPr>
          <p:spPr>
            <a:xfrm>
              <a:off x="2086708" y="4917043"/>
              <a:ext cx="5251938" cy="1516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84848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640E79-BB48-9B44-AA80-9F3680447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SOFIST4: First SOIPIX sensor with 3D stacking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34E82C-5D9D-2545-A393-D749C0947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8849" y="3250748"/>
            <a:ext cx="4242764" cy="3696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dirty="0"/>
              <a:t>Lower chip                 Upper chip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CEF254-97F9-394A-9957-B3C04BC5B4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528628"/>
            <a:ext cx="2057400" cy="192848"/>
          </a:xfrm>
        </p:spPr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65AB37-6131-0743-95B6-68F8E5B0B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D6C14A7-F6E5-A942-A8D4-FA6549117E3F}"/>
              </a:ext>
            </a:extLst>
          </p:cNvPr>
          <p:cNvGrpSpPr/>
          <p:nvPr/>
        </p:nvGrpSpPr>
        <p:grpSpPr>
          <a:xfrm>
            <a:off x="4307493" y="3694175"/>
            <a:ext cx="4504084" cy="2109275"/>
            <a:chOff x="240980" y="4119931"/>
            <a:chExt cx="5042582" cy="2361455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0C7C2E15-F088-BD4E-89DD-8AB2BD87F3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137"/>
            <a:stretch/>
          </p:blipFill>
          <p:spPr>
            <a:xfrm>
              <a:off x="397565" y="4119931"/>
              <a:ext cx="4876687" cy="2361455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E8DEAA83-686A-7F49-B087-04FAA6553BE5}"/>
                </a:ext>
              </a:extLst>
            </p:cNvPr>
            <p:cNvSpPr/>
            <p:nvPr/>
          </p:nvSpPr>
          <p:spPr>
            <a:xfrm>
              <a:off x="1400903" y="4470880"/>
              <a:ext cx="390976" cy="405817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5AFF068E-98AB-F148-8B6B-7B6D454353ED}"/>
                </a:ext>
              </a:extLst>
            </p:cNvPr>
            <p:cNvSpPr/>
            <p:nvPr/>
          </p:nvSpPr>
          <p:spPr>
            <a:xfrm>
              <a:off x="518071" y="5067063"/>
              <a:ext cx="446930" cy="405427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A9726D8E-9BB2-A445-BCA4-95144F3A9F95}"/>
                </a:ext>
              </a:extLst>
            </p:cNvPr>
            <p:cNvSpPr/>
            <p:nvPr/>
          </p:nvSpPr>
          <p:spPr>
            <a:xfrm>
              <a:off x="2196592" y="5067063"/>
              <a:ext cx="424657" cy="411308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6901F83D-7301-3E42-8DAB-9A59C3DADDFA}"/>
                </a:ext>
              </a:extLst>
            </p:cNvPr>
            <p:cNvSpPr/>
            <p:nvPr/>
          </p:nvSpPr>
          <p:spPr>
            <a:xfrm>
              <a:off x="1400903" y="5311304"/>
              <a:ext cx="402438" cy="404473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972EF018-91D1-C34E-957B-3F79F56EA5BA}"/>
                </a:ext>
              </a:extLst>
            </p:cNvPr>
            <p:cNvSpPr/>
            <p:nvPr/>
          </p:nvSpPr>
          <p:spPr>
            <a:xfrm>
              <a:off x="3916101" y="4463860"/>
              <a:ext cx="386941" cy="412837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CB26804B-AA50-284B-AB5A-0BFEC15D42AF}"/>
                </a:ext>
              </a:extLst>
            </p:cNvPr>
            <p:cNvSpPr/>
            <p:nvPr/>
          </p:nvSpPr>
          <p:spPr>
            <a:xfrm>
              <a:off x="3094774" y="5060902"/>
              <a:ext cx="399937" cy="411588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E635AA25-B761-424C-9FB1-0E8D720EBCD9}"/>
                </a:ext>
              </a:extLst>
            </p:cNvPr>
            <p:cNvSpPr/>
            <p:nvPr/>
          </p:nvSpPr>
          <p:spPr>
            <a:xfrm>
              <a:off x="4675643" y="5067063"/>
              <a:ext cx="406439" cy="411308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6DA6D9AC-4B25-DC4B-88D4-B91520E9BB92}"/>
                </a:ext>
              </a:extLst>
            </p:cNvPr>
            <p:cNvSpPr/>
            <p:nvPr/>
          </p:nvSpPr>
          <p:spPr>
            <a:xfrm>
              <a:off x="3900974" y="5307092"/>
              <a:ext cx="402068" cy="408686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0FB5C419-CE88-7D4D-BA0A-D0203D5A48ED}"/>
                </a:ext>
              </a:extLst>
            </p:cNvPr>
            <p:cNvSpPr txBox="1"/>
            <p:nvPr/>
          </p:nvSpPr>
          <p:spPr>
            <a:xfrm>
              <a:off x="1265407" y="4193582"/>
              <a:ext cx="718278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Comp</a:t>
              </a:r>
              <a:endParaRPr kumimoji="1" lang="ja-JP" altLang="en-US" sz="1000" dirty="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466425C-3777-D141-B7C8-9304CFD602AA}"/>
                </a:ext>
              </a:extLst>
            </p:cNvPr>
            <p:cNvSpPr txBox="1"/>
            <p:nvPr/>
          </p:nvSpPr>
          <p:spPr>
            <a:xfrm>
              <a:off x="1311611" y="5659745"/>
              <a:ext cx="718278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Signal</a:t>
              </a:r>
              <a:endParaRPr kumimoji="1" lang="ja-JP" altLang="en-US" sz="1000" dirty="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78C521F-20E5-414D-B0FA-89D44E47593C}"/>
                </a:ext>
              </a:extLst>
            </p:cNvPr>
            <p:cNvSpPr txBox="1"/>
            <p:nvPr/>
          </p:nvSpPr>
          <p:spPr>
            <a:xfrm>
              <a:off x="497802" y="4804911"/>
              <a:ext cx="692473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AGnd</a:t>
              </a:r>
              <a:endParaRPr kumimoji="1" lang="ja-JP" altLang="en-US" sz="1000" dirty="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642D7915-F24F-1247-B3FE-9E78D1353D71}"/>
                </a:ext>
              </a:extLst>
            </p:cNvPr>
            <p:cNvSpPr txBox="1"/>
            <p:nvPr/>
          </p:nvSpPr>
          <p:spPr>
            <a:xfrm>
              <a:off x="2073107" y="4784678"/>
              <a:ext cx="680745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AVdd</a:t>
              </a:r>
              <a:endParaRPr kumimoji="1" lang="ja-JP" altLang="en-US" sz="1000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6A764967-2A53-164B-82E5-59EA441A15CA}"/>
                </a:ext>
              </a:extLst>
            </p:cNvPr>
            <p:cNvSpPr txBox="1"/>
            <p:nvPr/>
          </p:nvSpPr>
          <p:spPr>
            <a:xfrm>
              <a:off x="3027512" y="4836573"/>
              <a:ext cx="692473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AGnd</a:t>
              </a:r>
              <a:endParaRPr kumimoji="1" lang="ja-JP" altLang="en-US" sz="1000" dirty="0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139B68ED-D7F2-7944-8DCD-35637CA58656}"/>
                </a:ext>
              </a:extLst>
            </p:cNvPr>
            <p:cNvSpPr txBox="1"/>
            <p:nvPr/>
          </p:nvSpPr>
          <p:spPr>
            <a:xfrm>
              <a:off x="3800526" y="4193582"/>
              <a:ext cx="718278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Comp</a:t>
              </a:r>
              <a:endParaRPr kumimoji="1" lang="ja-JP" altLang="en-US" sz="1000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55092FF8-FA5F-2644-A081-EB1025685D8A}"/>
                </a:ext>
              </a:extLst>
            </p:cNvPr>
            <p:cNvSpPr txBox="1"/>
            <p:nvPr/>
          </p:nvSpPr>
          <p:spPr>
            <a:xfrm>
              <a:off x="3775197" y="5672654"/>
              <a:ext cx="718278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Signal</a:t>
              </a:r>
              <a:endParaRPr kumimoji="1" lang="ja-JP" altLang="en-US" sz="1000" dirty="0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F916BF9-1DDE-7A42-A8B7-B7D29A410476}"/>
                </a:ext>
              </a:extLst>
            </p:cNvPr>
            <p:cNvSpPr txBox="1"/>
            <p:nvPr/>
          </p:nvSpPr>
          <p:spPr>
            <a:xfrm>
              <a:off x="4602817" y="4788520"/>
              <a:ext cx="680745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AVdd</a:t>
              </a:r>
              <a:endParaRPr kumimoji="1" lang="ja-JP" altLang="en-US" sz="1000" dirty="0"/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DAF9FAE5-0EAC-8941-9750-5D082BC630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0980" y="4193582"/>
              <a:ext cx="1" cy="215599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80F9257-FCD3-D846-A3AC-EC6D11BD6042}"/>
              </a:ext>
            </a:extLst>
          </p:cNvPr>
          <p:cNvSpPr txBox="1"/>
          <p:nvPr/>
        </p:nvSpPr>
        <p:spPr>
          <a:xfrm>
            <a:off x="3739729" y="4424712"/>
            <a:ext cx="681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400" dirty="0"/>
              <a:t>m</a:t>
            </a: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507042C2-D483-844C-8D5F-3121B1B5D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966" y="2544366"/>
            <a:ext cx="3254623" cy="3254623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485AF8-91B7-CF44-9797-1EE4AEFA059C}"/>
              </a:ext>
            </a:extLst>
          </p:cNvPr>
          <p:cNvSpPr txBox="1"/>
          <p:nvPr/>
        </p:nvSpPr>
        <p:spPr>
          <a:xfrm>
            <a:off x="461872" y="1966393"/>
            <a:ext cx="2069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SOFIST Ver. 3</a:t>
            </a:r>
            <a:endParaRPr kumimoji="1" lang="ja-JP" altLang="en-US" sz="280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1AD45A8-2B8E-6449-A76B-3CEAAF1298B3}"/>
              </a:ext>
            </a:extLst>
          </p:cNvPr>
          <p:cNvSpPr txBox="1"/>
          <p:nvPr/>
        </p:nvSpPr>
        <p:spPr>
          <a:xfrm>
            <a:off x="5475492" y="2295684"/>
            <a:ext cx="2069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SOFIST Ver. 4</a:t>
            </a:r>
            <a:endParaRPr kumimoji="1" lang="ja-JP" altLang="en-US" sz="2800"/>
          </a:p>
        </p:txBody>
      </p:sp>
      <p:sp>
        <p:nvSpPr>
          <p:cNvPr id="8" name="環状矢印 7">
            <a:extLst>
              <a:ext uri="{FF2B5EF4-FFF2-40B4-BE49-F238E27FC236}">
                <a16:creationId xmlns:a16="http://schemas.microsoft.com/office/drawing/2014/main" id="{B70E2EFC-DCD1-BB47-964D-973B3C21ABB9}"/>
              </a:ext>
            </a:extLst>
          </p:cNvPr>
          <p:cNvSpPr/>
          <p:nvPr/>
        </p:nvSpPr>
        <p:spPr>
          <a:xfrm rot="19931290">
            <a:off x="3357907" y="2249696"/>
            <a:ext cx="1860022" cy="2021217"/>
          </a:xfrm>
          <a:prstGeom prst="circularArrow">
            <a:avLst>
              <a:gd name="adj1" fmla="val 5885"/>
              <a:gd name="adj2" fmla="val 1438704"/>
              <a:gd name="adj3" fmla="val 21336153"/>
              <a:gd name="adj4" fmla="val 15695625"/>
              <a:gd name="adj5" fmla="val 12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6006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eta">
            <a:hlinkClick r:id="" action="ppaction://media"/>
            <a:extLst>
              <a:ext uri="{FF2B5EF4-FFF2-40B4-BE49-F238E27FC236}">
                <a16:creationId xmlns:a16="http://schemas.microsoft.com/office/drawing/2014/main" id="{A1CE2862-338C-694F-913E-5B38A38069A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17980" y="1212902"/>
            <a:ext cx="5333455" cy="2524132"/>
          </a:xfrm>
          <a:prstGeom prst="rect">
            <a:avLst/>
          </a:prstGeom>
        </p:spPr>
      </p:pic>
      <p:sp>
        <p:nvSpPr>
          <p:cNvPr id="5" name="タイトル 4">
            <a:extLst>
              <a:ext uri="{FF2B5EF4-FFF2-40B4-BE49-F238E27FC236}">
                <a16:creationId xmlns:a16="http://schemas.microsoft.com/office/drawing/2014/main" id="{D655B926-93BF-AB48-9226-628F2AF3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Performance of SOFIST Ver. 4 </a:t>
            </a:r>
            <a:endParaRPr kumimoji="1" lang="ja-JP" altLang="en-US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296ED60-16A0-B04E-9C11-E7D966666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64F5188-4EE4-4A45-AFF6-AE4A8A437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475C10A4-CE84-F14F-A4F7-92B7525336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4707" y="4021696"/>
            <a:ext cx="3430642" cy="2506932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2190E19-EE27-0A43-AEA8-B360CCE76551}"/>
              </a:ext>
            </a:extLst>
          </p:cNvPr>
          <p:cNvSpPr txBox="1"/>
          <p:nvPr/>
        </p:nvSpPr>
        <p:spPr>
          <a:xfrm>
            <a:off x="6185588" y="4129823"/>
            <a:ext cx="190975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</a:rPr>
              <a:t>Problem in the preamplifier</a:t>
            </a:r>
          </a:p>
          <a:p>
            <a:endParaRPr kumimoji="1" lang="en-US" altLang="ja-JP" sz="1200" dirty="0"/>
          </a:p>
          <a:p>
            <a:endParaRPr lang="en-US" altLang="ja-JP" sz="1200" dirty="0"/>
          </a:p>
          <a:p>
            <a:endParaRPr kumimoji="1" lang="en-US" altLang="ja-JP" sz="1200" dirty="0"/>
          </a:p>
          <a:p>
            <a:endParaRPr kumimoji="1" lang="en-US" altLang="ja-JP" sz="1200" dirty="0"/>
          </a:p>
          <a:p>
            <a:endParaRPr lang="en-US" altLang="ja-JP" sz="1200" dirty="0"/>
          </a:p>
          <a:p>
            <a:r>
              <a:rPr kumimoji="1" lang="en-US" altLang="ja-JP" sz="1200" dirty="0"/>
              <a:t>Bump bonding failure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416CD35-FC63-A048-B664-5B600EBC155B}"/>
              </a:ext>
            </a:extLst>
          </p:cNvPr>
          <p:cNvSpPr txBox="1"/>
          <p:nvPr/>
        </p:nvSpPr>
        <p:spPr>
          <a:xfrm flipH="1">
            <a:off x="7157848" y="2533498"/>
            <a:ext cx="1438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A229BF06-EEF3-6E42-8EFC-6A6AAEFAB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356" y="855859"/>
            <a:ext cx="4883352" cy="4710464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ja-JP" dirty="0"/>
              <a:t>Response to  </a:t>
            </a:r>
            <a:r>
              <a:rPr lang="en-US" altLang="ja-JP" baseline="30000" dirty="0"/>
              <a:t>90</a:t>
            </a:r>
            <a:r>
              <a:rPr lang="en-US" altLang="ja-JP" dirty="0"/>
              <a:t>Sr </a:t>
            </a:r>
            <a:r>
              <a:rPr lang="en-US" altLang="ja-JP" dirty="0">
                <a:latin typeface="Symbol" pitchFamily="2" charset="2"/>
              </a:rPr>
              <a:t>b</a:t>
            </a:r>
            <a:r>
              <a:rPr lang="en-US" altLang="ja-JP" dirty="0"/>
              <a:t> source</a:t>
            </a:r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en-US" altLang="ja-JP" dirty="0"/>
              <a:t>Analog output voltage versus bias voltage of the preamplifier. Extracted pixels whose gain is less than the design.</a:t>
            </a:r>
            <a:r>
              <a:rPr lang="en-US" altLang="ja-JP" i="1" dirty="0"/>
              <a:t>  </a:t>
            </a:r>
          </a:p>
          <a:p>
            <a:pPr marL="0" indent="0">
              <a:buNone/>
            </a:pPr>
            <a:r>
              <a:rPr lang="en-US" altLang="ja-JP" i="1" dirty="0">
                <a:solidFill>
                  <a:srgbClr val="00B050"/>
                </a:solidFill>
              </a:rPr>
              <a:t>     3</a:t>
            </a:r>
            <a:r>
              <a:rPr lang="en-US" altLang="ja-JP" dirty="0">
                <a:solidFill>
                  <a:srgbClr val="00B050"/>
                </a:solidFill>
              </a:rPr>
              <a:t> out of </a:t>
            </a:r>
            <a:r>
              <a:rPr lang="en-US" altLang="ja-JP" i="1" dirty="0">
                <a:solidFill>
                  <a:srgbClr val="00B050"/>
                </a:solidFill>
              </a:rPr>
              <a:t>102x102</a:t>
            </a:r>
            <a:r>
              <a:rPr lang="en-US" altLang="ja-JP" dirty="0">
                <a:solidFill>
                  <a:srgbClr val="00B050"/>
                </a:solidFill>
              </a:rPr>
              <a:t> pixels do not show response.</a:t>
            </a:r>
          </a:p>
          <a:p>
            <a:pPr marL="0" indent="0">
              <a:buNone/>
            </a:pPr>
            <a:r>
              <a:rPr lang="en-US" altLang="ja-JP" dirty="0">
                <a:sym typeface="Wingdings" pitchFamily="2" charset="2"/>
              </a:rPr>
              <a:t>       Connection yield = 99.97 % 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D8EF5B9-A2F1-F440-A872-06ED4675247B}"/>
              </a:ext>
            </a:extLst>
          </p:cNvPr>
          <p:cNvSpPr/>
          <p:nvPr/>
        </p:nvSpPr>
        <p:spPr>
          <a:xfrm>
            <a:off x="4189676" y="6254338"/>
            <a:ext cx="1397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sym typeface="Wingdings" pitchFamily="2" charset="2"/>
              </a:rPr>
              <a:t>(Preliminary)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193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Evaluation I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" altLang="ja-JP" dirty="0"/>
              <a:t>Radiation hardness of the 3D glue</a:t>
            </a:r>
            <a:endParaRPr dirty="0"/>
          </a:p>
        </p:txBody>
      </p:sp>
      <p:sp>
        <p:nvSpPr>
          <p:cNvPr id="150" name="Radiation hardness of the 3D process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391090">
              <a:buSzPct val="100000"/>
              <a:defRPr sz="4200" spc="42"/>
            </a:pPr>
            <a:r>
              <a:rPr lang="en-US" altLang="ja-JP" sz="2000" dirty="0"/>
              <a:t>70 MeV </a:t>
            </a:r>
            <a:r>
              <a:rPr sz="2000" dirty="0"/>
              <a:t>Proton irradiation to </a:t>
            </a:r>
            <a:r>
              <a:rPr lang="en-US" sz="2000" dirty="0"/>
              <a:t>NIEL </a:t>
            </a:r>
            <a:r>
              <a:rPr sz="2000" dirty="0"/>
              <a:t>5x10</a:t>
            </a:r>
            <a:r>
              <a:rPr sz="2000" baseline="31999" dirty="0"/>
              <a:t>14</a:t>
            </a:r>
            <a:r>
              <a:rPr lang="en-US" altLang="ja-JP" sz="2000" dirty="0"/>
              <a:t>  n-</a:t>
            </a:r>
            <a:r>
              <a:rPr lang="en-US" altLang="ja-JP" sz="2000" dirty="0" err="1"/>
              <a:t>eq</a:t>
            </a:r>
            <a:r>
              <a:rPr lang="en-US" altLang="ja-JP" sz="2000" dirty="0"/>
              <a:t>/</a:t>
            </a:r>
            <a:r>
              <a:rPr sz="2000" dirty="0"/>
              <a:t>cm</a:t>
            </a:r>
            <a:r>
              <a:rPr sz="2000" baseline="31999" dirty="0"/>
              <a:t>2</a:t>
            </a:r>
            <a:r>
              <a:rPr sz="2000" dirty="0"/>
              <a:t> </a:t>
            </a:r>
            <a:r>
              <a:rPr lang="en-US" sz="2000" dirty="0"/>
              <a:t>and TID 0.4 </a:t>
            </a:r>
            <a:r>
              <a:rPr lang="en-US" sz="2000" dirty="0" err="1"/>
              <a:t>MGy</a:t>
            </a:r>
            <a:r>
              <a:rPr lang="en-US" sz="2000" dirty="0"/>
              <a:t>, similar</a:t>
            </a:r>
            <a:r>
              <a:rPr sz="2000" dirty="0"/>
              <a:t> to </a:t>
            </a:r>
            <a:r>
              <a:rPr lang="en-US" sz="2000" dirty="0"/>
              <a:t>the environment of the </a:t>
            </a:r>
            <a:r>
              <a:rPr sz="2000" dirty="0"/>
              <a:t>LHC pixel </a:t>
            </a:r>
            <a:r>
              <a:rPr lang="en-US" sz="2000" dirty="0"/>
              <a:t>detector</a:t>
            </a:r>
            <a:r>
              <a:rPr lang="en-US" altLang="ja-JP" sz="2000" dirty="0"/>
              <a:t>.</a:t>
            </a:r>
          </a:p>
          <a:p>
            <a:pPr marL="401822">
              <a:buSzPct val="100000"/>
            </a:pPr>
            <a:r>
              <a:rPr lang="en" sz="2000" dirty="0"/>
              <a:t>Visual inspection was done (destructive tests are not allowed).   No clacks, bubbles, color changes observed: The glue is enough rad-hard.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8CE5101-62BC-7147-89D7-C04E819CFEF6}"/>
              </a:ext>
            </a:extLst>
          </p:cNvPr>
          <p:cNvGrpSpPr/>
          <p:nvPr/>
        </p:nvGrpSpPr>
        <p:grpSpPr>
          <a:xfrm>
            <a:off x="886048" y="2910434"/>
            <a:ext cx="7371903" cy="3485739"/>
            <a:chOff x="920674" y="2564074"/>
            <a:chExt cx="7371903" cy="3485739"/>
          </a:xfrm>
        </p:grpSpPr>
        <p:pic>
          <p:nvPicPr>
            <p:cNvPr id="151" name="イメージ" descr="イメージ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20674" y="2940506"/>
              <a:ext cx="3251517" cy="310930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52" name="イメージ" descr="イメージ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9021" y="2986876"/>
              <a:ext cx="3097857" cy="301646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54" name="Two month after irradiation"/>
            <p:cNvSpPr txBox="1"/>
            <p:nvPr/>
          </p:nvSpPr>
          <p:spPr>
            <a:xfrm>
              <a:off x="1027417" y="2564074"/>
              <a:ext cx="7265160" cy="4183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anchor="ctr">
              <a:spAutoFit/>
            </a:bodyPr>
            <a:lstStyle>
              <a:lvl1pPr>
                <a:defRPr sz="3200"/>
              </a:lvl1pPr>
            </a:lstStyle>
            <a:p>
              <a:r>
                <a:rPr lang="en-US" altLang="ja-JP" sz="2250" dirty="0"/>
                <a:t> Before irradiation                            </a:t>
              </a:r>
              <a:r>
                <a:rPr sz="2250" dirty="0"/>
                <a:t>Two month after irradiation</a:t>
              </a: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41CF75-862D-9848-99D3-D9E7CC4144D2}"/>
              </a:ext>
            </a:extLst>
          </p:cNvPr>
          <p:cNvSpPr txBox="1"/>
          <p:nvPr/>
        </p:nvSpPr>
        <p:spPr>
          <a:xfrm>
            <a:off x="183844" y="446863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3mm</a:t>
            </a:r>
            <a:endParaRPr kumimoji="1" lang="ja-JP" altLang="en-US"/>
          </a:p>
        </p:txBody>
      </p: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F3EE6C93-FFD9-3E44-A0A6-CFB920530C4F}"/>
              </a:ext>
            </a:extLst>
          </p:cNvPr>
          <p:cNvSpPr/>
          <p:nvPr/>
        </p:nvSpPr>
        <p:spPr>
          <a:xfrm rot="5400000">
            <a:off x="-738452" y="4783349"/>
            <a:ext cx="2926038" cy="109242"/>
          </a:xfrm>
          <a:custGeom>
            <a:avLst/>
            <a:gdLst>
              <a:gd name="connsiteX0" fmla="*/ 0 w 3100552"/>
              <a:gd name="connsiteY0" fmla="*/ 0 h 0"/>
              <a:gd name="connsiteX1" fmla="*/ 3100552 w 310055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00552">
                <a:moveTo>
                  <a:pt x="0" y="0"/>
                </a:moveTo>
                <a:lnTo>
                  <a:pt x="3100552" y="0"/>
                </a:lnTo>
              </a:path>
            </a:pathLst>
          </a:custGeom>
          <a:noFill/>
          <a:ln>
            <a:headEnd type="triangle"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A97E63-30BA-1C45-A56A-3403BA539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B6785A-FB13-7D45-9B63-A8C940A51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163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DDBB97-5554-9143-8858-77D1178D9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565" y="232605"/>
            <a:ext cx="8602597" cy="602283"/>
          </a:xfrm>
        </p:spPr>
        <p:txBody>
          <a:bodyPr>
            <a:noAutofit/>
          </a:bodyPr>
          <a:lstStyle/>
          <a:p>
            <a:r>
              <a:rPr lang="en-US" altLang="ja-JP" sz="3600" dirty="0"/>
              <a:t>Advantages of the SOI micro-bump bonding: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53FAFF-56AA-5A4B-8A65-C8E9038E3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691" y="834888"/>
            <a:ext cx="8738754" cy="5693740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kumimoji="1" lang="en-US" altLang="ja-JP" sz="2800" dirty="0"/>
              <a:t>Requirement to surface flatness is determined by the height of the cylinders</a:t>
            </a:r>
            <a:r>
              <a:rPr lang="en-US" altLang="ja-JP" sz="2800" dirty="0"/>
              <a:t>:</a:t>
            </a:r>
            <a:r>
              <a:rPr kumimoji="1" lang="en-US" altLang="ja-JP" sz="2800" dirty="0"/>
              <a:t> a few </a:t>
            </a:r>
            <a:r>
              <a:rPr kumimoji="1" lang="en-US" altLang="ja-JP" sz="2800" dirty="0">
                <a:latin typeface="Symbol" pitchFamily="2" charset="2"/>
              </a:rPr>
              <a:t>m</a:t>
            </a:r>
            <a:r>
              <a:rPr kumimoji="1" lang="en-US" altLang="ja-JP" sz="2800" dirty="0"/>
              <a:t>m tolerance.</a:t>
            </a:r>
          </a:p>
          <a:p>
            <a:r>
              <a:rPr lang="en-US" altLang="ja-JP" sz="2800" dirty="0"/>
              <a:t>The soft cylindrical gold bumps results in high-connection yield.</a:t>
            </a:r>
            <a:endParaRPr kumimoji="1" lang="en-US" altLang="ja-JP" sz="2800" dirty="0"/>
          </a:p>
          <a:p>
            <a:r>
              <a:rPr lang="en-US" altLang="ja-JP" sz="2800" dirty="0">
                <a:solidFill>
                  <a:srgbClr val="00B050"/>
                </a:solidFill>
              </a:rPr>
              <a:t>TSV is not necessary</a:t>
            </a:r>
            <a:r>
              <a:rPr lang="en-US" altLang="ja-JP" sz="2800" dirty="0"/>
              <a:t>: The </a:t>
            </a:r>
            <a:r>
              <a:rPr lang="en-US" altLang="ja-JP" sz="2800" dirty="0">
                <a:solidFill>
                  <a:srgbClr val="FF0000"/>
                </a:solidFill>
              </a:rPr>
              <a:t>through BOX via (TVB) </a:t>
            </a:r>
            <a:r>
              <a:rPr lang="en-US" altLang="ja-JP" sz="2800" dirty="0"/>
              <a:t>for the back side are produced at the SOI CMOS circuit processes.</a:t>
            </a:r>
          </a:p>
          <a:p>
            <a:r>
              <a:rPr kumimoji="1" lang="en-US" altLang="ja-JP" sz="2800" dirty="0"/>
              <a:t>The circuit chip has SiO2 layer on both sides:  The stacking process can be repeated.</a:t>
            </a:r>
          </a:p>
          <a:p>
            <a:r>
              <a:rPr lang="en-US" altLang="ja-JP" sz="2800" dirty="0"/>
              <a:t>Upper chip: Only CMOS circuit in SiO</a:t>
            </a:r>
            <a:r>
              <a:rPr lang="en-US" altLang="ja-JP" sz="2800" baseline="-25000" dirty="0"/>
              <a:t>2</a:t>
            </a:r>
            <a:r>
              <a:rPr lang="en-US" altLang="ja-JP" sz="2800" dirty="0"/>
              <a:t> remains. </a:t>
            </a:r>
          </a:p>
          <a:p>
            <a:pPr lvl="1"/>
            <a:r>
              <a:rPr lang="en-US" altLang="ja-JP" sz="2800" dirty="0"/>
              <a:t>The thickness is about 10 </a:t>
            </a:r>
            <a:r>
              <a:rPr lang="en-US" altLang="ja-JP" sz="2800" dirty="0">
                <a:latin typeface="Symbol" pitchFamily="2" charset="2"/>
              </a:rPr>
              <a:t>m</a:t>
            </a:r>
            <a:r>
              <a:rPr lang="en-US" altLang="ja-JP" sz="2800" dirty="0"/>
              <a:t>m. </a:t>
            </a:r>
          </a:p>
          <a:p>
            <a:r>
              <a:rPr lang="en-US" altLang="ja-JP" sz="2800" dirty="0">
                <a:solidFill>
                  <a:srgbClr val="FF0000"/>
                </a:solidFill>
              </a:rPr>
              <a:t>Remaining issues for the 3D stacking:</a:t>
            </a:r>
          </a:p>
          <a:p>
            <a:pPr lvl="1"/>
            <a:r>
              <a:rPr lang="en-US" altLang="ja-JP" sz="2800" dirty="0"/>
              <a:t>Large area sensor</a:t>
            </a:r>
          </a:p>
          <a:p>
            <a:pPr lvl="1"/>
            <a:r>
              <a:rPr lang="en-US" altLang="ja-JP" sz="2800" dirty="0"/>
              <a:t>Thinning of the wafer thickness</a:t>
            </a:r>
          </a:p>
          <a:p>
            <a:endParaRPr lang="en-US" altLang="ja-JP" sz="2800" dirty="0"/>
          </a:p>
          <a:p>
            <a:pPr lvl="1"/>
            <a:endParaRPr lang="en-US" altLang="ja-JP" sz="2800" dirty="0"/>
          </a:p>
          <a:p>
            <a:pPr marL="0" indent="0">
              <a:buNone/>
            </a:pPr>
            <a:endParaRPr lang="en-US" altLang="ja-JP" sz="2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989482-CE0C-A848-A835-37BE2DF2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02A2CB-DDF2-614E-8B41-587E5172B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451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F2E232-56FC-C245-884F-8F1695D73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61E836-3F64-C143-B446-DCA5B28E8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4" y="834888"/>
            <a:ext cx="8269357" cy="5521463"/>
          </a:xfrm>
        </p:spPr>
        <p:txBody>
          <a:bodyPr/>
          <a:lstStyle/>
          <a:p>
            <a:r>
              <a:rPr lang="en-US" altLang="ja-JP" dirty="0"/>
              <a:t>The 3D stacking is a reasonable solution to improve the performance of pixel sensors.</a:t>
            </a:r>
          </a:p>
          <a:p>
            <a:r>
              <a:rPr kumimoji="1" lang="en-US" altLang="ja-JP" dirty="0"/>
              <a:t>The direct connection method and bump bonding method are </a:t>
            </a:r>
            <a:r>
              <a:rPr lang="en-US" altLang="ja-JP" dirty="0"/>
              <a:t>briefly explained</a:t>
            </a:r>
            <a:r>
              <a:rPr kumimoji="1" lang="en-US" altLang="ja-JP" dirty="0"/>
              <a:t>.</a:t>
            </a:r>
          </a:p>
          <a:p>
            <a:r>
              <a:rPr lang="en-US" altLang="ja-JP" dirty="0"/>
              <a:t>SOFIST Ver.4, </a:t>
            </a:r>
            <a:r>
              <a:rPr kumimoji="1" lang="en-US" altLang="ja-JP" dirty="0"/>
              <a:t>the SOI PIX sensor with </a:t>
            </a:r>
            <a:r>
              <a:rPr lang="en-US" altLang="ja-JP" dirty="0"/>
              <a:t>micro cylindrical bump showed a high bonding connection yield of 99.97 %.</a:t>
            </a:r>
            <a:r>
              <a:rPr kumimoji="1" lang="en-US" altLang="ja-JP" dirty="0"/>
              <a:t>  </a:t>
            </a:r>
          </a:p>
          <a:p>
            <a:r>
              <a:rPr lang="en-US" altLang="ja-JP" dirty="0"/>
              <a:t>The glue used for the stacking is radiation hard to NIEL 5x10</a:t>
            </a:r>
            <a:r>
              <a:rPr lang="en-US" altLang="ja-JP" baseline="30000" dirty="0"/>
              <a:t>14</a:t>
            </a:r>
            <a:r>
              <a:rPr lang="en-US" altLang="ja-JP" dirty="0"/>
              <a:t> n-</a:t>
            </a:r>
            <a:r>
              <a:rPr lang="en-US" altLang="ja-JP" dirty="0" err="1"/>
              <a:t>eq</a:t>
            </a:r>
            <a:r>
              <a:rPr lang="en-US" altLang="ja-JP" dirty="0"/>
              <a:t>/cm</a:t>
            </a:r>
            <a:r>
              <a:rPr lang="en-US" altLang="ja-JP" baseline="30000" dirty="0"/>
              <a:t>2</a:t>
            </a:r>
            <a:r>
              <a:rPr lang="en-US" altLang="ja-JP" dirty="0"/>
              <a:t> and TID 0.4 </a:t>
            </a:r>
            <a:r>
              <a:rPr lang="en-US" altLang="ja-JP" dirty="0" err="1"/>
              <a:t>MGy</a:t>
            </a:r>
            <a:r>
              <a:rPr lang="en-US" altLang="ja-JP" dirty="0"/>
              <a:t>.</a:t>
            </a:r>
          </a:p>
          <a:p>
            <a:r>
              <a:rPr lang="en-US" altLang="ja-JP" dirty="0"/>
              <a:t>We are preparing a beam test of the SOFIST Ver.4 chip in this winter.</a:t>
            </a:r>
          </a:p>
          <a:p>
            <a:r>
              <a:rPr lang="en-US" altLang="ja-JP" dirty="0"/>
              <a:t>Remaining issues for the micro bump bonding:</a:t>
            </a:r>
          </a:p>
          <a:p>
            <a:pPr lvl="1"/>
            <a:r>
              <a:rPr lang="en-US" altLang="ja-JP" dirty="0"/>
              <a:t>Stacking of the large area sensors and thinned sensors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3F9C9E-5100-A146-9A5C-0ED7A264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0985C2-EB9B-9545-A61C-6A75A928C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9045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D83DB5-B256-EB4A-B0E7-70EC4F4F2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11" y="2914160"/>
            <a:ext cx="8838902" cy="815359"/>
          </a:xfrm>
        </p:spPr>
        <p:txBody>
          <a:bodyPr>
            <a:noAutofit/>
          </a:bodyPr>
          <a:lstStyle/>
          <a:p>
            <a:r>
              <a:rPr lang="en-US" altLang="ja-JP" sz="5400" dirty="0"/>
              <a:t>Thank you for your attention.</a:t>
            </a:r>
            <a:br>
              <a:rPr lang="en-US" altLang="ja-JP" sz="5400" dirty="0"/>
            </a:br>
            <a:endParaRPr kumimoji="1" lang="ja-JP" altLang="en-US" sz="54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5E8B79-D12E-0B4A-8ABB-5F9B7BDD9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5" y="1007165"/>
            <a:ext cx="8269357" cy="965474"/>
          </a:xfrm>
        </p:spPr>
        <p:txBody>
          <a:bodyPr/>
          <a:lstStyle/>
          <a:p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25EBF4-F145-D143-A420-6D754CFF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EB6786-D0AC-1E49-BE42-5C36E25E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3812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6E49BC-D92B-0E49-8DB8-4B73D3EC2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ECE15C2-7A9F-0A43-AC7D-F2914FC13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a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9CE01E-D97F-884F-9AF9-A63B9ED2F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8A0049-AEDE-4547-A164-071AD1E85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6EB4ACA-E5A3-EB4F-938A-27AC9C00D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7783"/>
            <a:ext cx="9144000" cy="556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95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27E03A-4060-8947-8BDB-2B57E298B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3D98E8-2452-5F46-B3E0-AFE1C2A49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6" y="1007164"/>
            <a:ext cx="4480155" cy="5521463"/>
          </a:xfrm>
        </p:spPr>
        <p:txBody>
          <a:bodyPr/>
          <a:lstStyle/>
          <a:p>
            <a:r>
              <a:rPr lang="en" altLang="ja-JP" dirty="0"/>
              <a:t>In HSTD12 (2018) we presented the plan for the 3D stacking of the SOI pixel sensor.</a:t>
            </a:r>
          </a:p>
          <a:p>
            <a:r>
              <a:rPr lang="en" altLang="ja-JP" dirty="0"/>
              <a:t>Various improvement of technology were performed.</a:t>
            </a:r>
          </a:p>
          <a:p>
            <a:r>
              <a:rPr lang="en" altLang="ja-JP" dirty="0"/>
              <a:t>The first chip was delivered in July 2019.</a:t>
            </a:r>
          </a:p>
          <a:p>
            <a:r>
              <a:rPr lang="en" altLang="ja-JP" dirty="0"/>
              <a:t>The results, including the response to charged tracks will be reported in this presentation.</a:t>
            </a:r>
          </a:p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D33C8F-2D50-CF48-9181-A5EC93A63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E16A0F-725C-4248-B213-8341AE106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44F7551-69B0-1B45-8D38-487925BA4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7721" y="232604"/>
            <a:ext cx="4091951" cy="585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465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7DDA59-092B-364C-A468-4D34B49D1F97}"/>
              </a:ext>
            </a:extLst>
          </p:cNvPr>
          <p:cNvSpPr/>
          <p:nvPr/>
        </p:nvSpPr>
        <p:spPr>
          <a:xfrm>
            <a:off x="6457949" y="4195688"/>
            <a:ext cx="2214000" cy="216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B991-DFBC-7D4D-8211-B85C162B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Overview of 3D stacking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DBC204-B825-614A-8AA8-B9E1CFF3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2DAE96-0403-E445-B381-3905B3A4B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834436A-2873-E14F-BEF7-9C91BAEA8B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3540" y="232605"/>
            <a:ext cx="3203339" cy="162291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9318170-F17D-1B40-9427-740F691A389D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540" y="1931409"/>
            <a:ext cx="3200400" cy="190361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F43D9C4-9C40-AF44-912D-10E0ACBF1D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7950" y="4466842"/>
            <a:ext cx="2208972" cy="1756176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FAEB6D9-BC29-2747-A85D-835AE9E7D844}"/>
              </a:ext>
            </a:extLst>
          </p:cNvPr>
          <p:cNvSpPr txBox="1"/>
          <p:nvPr/>
        </p:nvSpPr>
        <p:spPr>
          <a:xfrm>
            <a:off x="6594323" y="6029608"/>
            <a:ext cx="845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Belle2</a:t>
            </a:r>
            <a:endParaRPr kumimoji="1" lang="ja-JP" altLang="en-US" sz="1100"/>
          </a:p>
        </p:txBody>
      </p:sp>
      <p:sp>
        <p:nvSpPr>
          <p:cNvPr id="16" name="コンテンツ プレースホルダー 15">
            <a:extLst>
              <a:ext uri="{FF2B5EF4-FFF2-40B4-BE49-F238E27FC236}">
                <a16:creationId xmlns:a16="http://schemas.microsoft.com/office/drawing/2014/main" id="{F9F68C82-1CC1-D94B-A482-53250164A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5" y="1007164"/>
            <a:ext cx="5455975" cy="5521463"/>
          </a:xfrm>
        </p:spPr>
        <p:txBody>
          <a:bodyPr/>
          <a:lstStyle/>
          <a:p>
            <a:pPr marL="7938" lvl="1"/>
            <a:r>
              <a:rPr lang="en-US" altLang="ja-JP" dirty="0"/>
              <a:t>In the present and future high luminosity collider experiments, the high signal rate and background environment is anticipated.</a:t>
            </a:r>
          </a:p>
          <a:p>
            <a:pPr marL="7938" lvl="1"/>
            <a:r>
              <a:rPr lang="en-US" altLang="ja-JP" dirty="0"/>
              <a:t>Detection efficiency of sensors should not be degraded.</a:t>
            </a:r>
          </a:p>
          <a:p>
            <a:pPr marL="7938" lvl="1"/>
            <a:r>
              <a:rPr lang="en-US" altLang="ja-JP" dirty="0"/>
              <a:t>Occupancy reduction is essential for the design of the pixel vertex detector.</a:t>
            </a:r>
          </a:p>
          <a:p>
            <a:pPr marL="7938" lvl="1"/>
            <a:r>
              <a:rPr lang="en-US" altLang="ja-JP" dirty="0"/>
              <a:t>Reduction of occupancy with time resolution is quite beneficial.</a:t>
            </a:r>
          </a:p>
          <a:p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4F650DB-A5BD-9845-865A-8D719F6644A0}"/>
              </a:ext>
            </a:extLst>
          </p:cNvPr>
          <p:cNvSpPr txBox="1"/>
          <p:nvPr/>
        </p:nvSpPr>
        <p:spPr>
          <a:xfrm>
            <a:off x="8180415" y="3480545"/>
            <a:ext cx="845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</a:rPr>
              <a:t>ATLAS</a:t>
            </a:r>
            <a:endParaRPr kumimoji="1" lang="ja-JP" altLang="en-US" sz="1100">
              <a:solidFill>
                <a:schemeClr val="bg1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4663F20-0F23-8046-95A1-B72A9D9BC2C5}"/>
              </a:ext>
            </a:extLst>
          </p:cNvPr>
          <p:cNvGrpSpPr/>
          <p:nvPr/>
        </p:nvGrpSpPr>
        <p:grpSpPr>
          <a:xfrm>
            <a:off x="244485" y="4746344"/>
            <a:ext cx="5762133" cy="1150606"/>
            <a:chOff x="397565" y="4856032"/>
            <a:chExt cx="5762133" cy="1150606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450A597-A33C-7349-9042-50B8E3B1B021}"/>
                </a:ext>
              </a:extLst>
            </p:cNvPr>
            <p:cNvGrpSpPr/>
            <p:nvPr/>
          </p:nvGrpSpPr>
          <p:grpSpPr>
            <a:xfrm>
              <a:off x="397565" y="5049924"/>
              <a:ext cx="968294" cy="956714"/>
              <a:chOff x="4675062" y="4677135"/>
              <a:chExt cx="1798816" cy="1798824"/>
            </a:xfrm>
          </p:grpSpPr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FF19AD3-84E8-7A49-8A8F-CDD0077333B5}"/>
                  </a:ext>
                </a:extLst>
              </p:cNvPr>
              <p:cNvSpPr/>
              <p:nvPr/>
            </p:nvSpPr>
            <p:spPr>
              <a:xfrm>
                <a:off x="467506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75576EFC-FC21-A141-B9F9-1F9DF4499777}"/>
                  </a:ext>
                </a:extLst>
              </p:cNvPr>
              <p:cNvSpPr/>
              <p:nvPr/>
            </p:nvSpPr>
            <p:spPr>
              <a:xfrm>
                <a:off x="489991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4951DCCA-5C0C-E248-AF5E-B5ECA380D218}"/>
                  </a:ext>
                </a:extLst>
              </p:cNvPr>
              <p:cNvSpPr/>
              <p:nvPr/>
            </p:nvSpPr>
            <p:spPr>
              <a:xfrm>
                <a:off x="512476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56710934-61EF-FD4A-9FA8-09C081593C71}"/>
                  </a:ext>
                </a:extLst>
              </p:cNvPr>
              <p:cNvSpPr/>
              <p:nvPr/>
            </p:nvSpPr>
            <p:spPr>
              <a:xfrm>
                <a:off x="5349618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87CA827A-5D1A-8547-9826-8BA32349A769}"/>
                  </a:ext>
                </a:extLst>
              </p:cNvPr>
              <p:cNvSpPr/>
              <p:nvPr/>
            </p:nvSpPr>
            <p:spPr>
              <a:xfrm>
                <a:off x="5574470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D25EE734-72D3-6F42-9C33-360DCDEA6D51}"/>
                  </a:ext>
                </a:extLst>
              </p:cNvPr>
              <p:cNvSpPr/>
              <p:nvPr/>
            </p:nvSpPr>
            <p:spPr>
              <a:xfrm>
                <a:off x="579932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44473850-6BE2-6B4C-8D07-0C6866E86BCD}"/>
                  </a:ext>
                </a:extLst>
              </p:cNvPr>
              <p:cNvSpPr/>
              <p:nvPr/>
            </p:nvSpPr>
            <p:spPr>
              <a:xfrm>
                <a:off x="602417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DB40AD15-7CE9-CF43-8D48-450A953CC1A0}"/>
                  </a:ext>
                </a:extLst>
              </p:cNvPr>
              <p:cNvSpPr/>
              <p:nvPr/>
            </p:nvSpPr>
            <p:spPr>
              <a:xfrm>
                <a:off x="624902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正方形/長方形 224">
                <a:extLst>
                  <a:ext uri="{FF2B5EF4-FFF2-40B4-BE49-F238E27FC236}">
                    <a16:creationId xmlns:a16="http://schemas.microsoft.com/office/drawing/2014/main" id="{7E6E95CC-6B6C-334C-ABAB-389A5AFEF488}"/>
                  </a:ext>
                </a:extLst>
              </p:cNvPr>
              <p:cNvSpPr/>
              <p:nvPr/>
            </p:nvSpPr>
            <p:spPr>
              <a:xfrm>
                <a:off x="467506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B68AC4EB-2011-9349-A73B-F4984FC42999}"/>
                  </a:ext>
                </a:extLst>
              </p:cNvPr>
              <p:cNvSpPr/>
              <p:nvPr/>
            </p:nvSpPr>
            <p:spPr>
              <a:xfrm>
                <a:off x="489991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C937F42B-ADD5-E348-9457-A460E59D479E}"/>
                  </a:ext>
                </a:extLst>
              </p:cNvPr>
              <p:cNvSpPr/>
              <p:nvPr/>
            </p:nvSpPr>
            <p:spPr>
              <a:xfrm>
                <a:off x="512476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正方形/長方形 227">
                <a:extLst>
                  <a:ext uri="{FF2B5EF4-FFF2-40B4-BE49-F238E27FC236}">
                    <a16:creationId xmlns:a16="http://schemas.microsoft.com/office/drawing/2014/main" id="{E2211C04-9779-8048-B65C-DA0A8831D013}"/>
                  </a:ext>
                </a:extLst>
              </p:cNvPr>
              <p:cNvSpPr/>
              <p:nvPr/>
            </p:nvSpPr>
            <p:spPr>
              <a:xfrm>
                <a:off x="5349618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正方形/長方形 228">
                <a:extLst>
                  <a:ext uri="{FF2B5EF4-FFF2-40B4-BE49-F238E27FC236}">
                    <a16:creationId xmlns:a16="http://schemas.microsoft.com/office/drawing/2014/main" id="{D76DCD97-647C-8D42-93A0-BEFCA662CBE3}"/>
                  </a:ext>
                </a:extLst>
              </p:cNvPr>
              <p:cNvSpPr/>
              <p:nvPr/>
            </p:nvSpPr>
            <p:spPr>
              <a:xfrm>
                <a:off x="5574470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D17D83FB-A62F-B14C-BD2B-32271639678E}"/>
                  </a:ext>
                </a:extLst>
              </p:cNvPr>
              <p:cNvSpPr/>
              <p:nvPr/>
            </p:nvSpPr>
            <p:spPr>
              <a:xfrm>
                <a:off x="579932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11A3DBDE-159B-E444-83FE-4B6B4D755462}"/>
                  </a:ext>
                </a:extLst>
              </p:cNvPr>
              <p:cNvSpPr/>
              <p:nvPr/>
            </p:nvSpPr>
            <p:spPr>
              <a:xfrm>
                <a:off x="602417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7BAB95C7-32E1-6446-ACCF-F8352AEE1973}"/>
                  </a:ext>
                </a:extLst>
              </p:cNvPr>
              <p:cNvSpPr/>
              <p:nvPr/>
            </p:nvSpPr>
            <p:spPr>
              <a:xfrm>
                <a:off x="624902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正方形/長方形 232">
                <a:extLst>
                  <a:ext uri="{FF2B5EF4-FFF2-40B4-BE49-F238E27FC236}">
                    <a16:creationId xmlns:a16="http://schemas.microsoft.com/office/drawing/2014/main" id="{D63DB8C7-B370-0D40-BAB9-A8E4B1E01D16}"/>
                  </a:ext>
                </a:extLst>
              </p:cNvPr>
              <p:cNvSpPr/>
              <p:nvPr/>
            </p:nvSpPr>
            <p:spPr>
              <a:xfrm>
                <a:off x="467506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正方形/長方形 233">
                <a:extLst>
                  <a:ext uri="{FF2B5EF4-FFF2-40B4-BE49-F238E27FC236}">
                    <a16:creationId xmlns:a16="http://schemas.microsoft.com/office/drawing/2014/main" id="{368214DC-AF93-8F4A-8A7F-0A737131354F}"/>
                  </a:ext>
                </a:extLst>
              </p:cNvPr>
              <p:cNvSpPr/>
              <p:nvPr/>
            </p:nvSpPr>
            <p:spPr>
              <a:xfrm>
                <a:off x="489991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C9E52F4C-7A20-564A-92E6-854DC79B07D1}"/>
                  </a:ext>
                </a:extLst>
              </p:cNvPr>
              <p:cNvSpPr/>
              <p:nvPr/>
            </p:nvSpPr>
            <p:spPr>
              <a:xfrm>
                <a:off x="512476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D12AAA28-5558-954D-A780-5754C34A955D}"/>
                  </a:ext>
                </a:extLst>
              </p:cNvPr>
              <p:cNvSpPr/>
              <p:nvPr/>
            </p:nvSpPr>
            <p:spPr>
              <a:xfrm>
                <a:off x="5349618" y="5801400"/>
                <a:ext cx="224852" cy="224853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21466BEA-241F-AD4A-AE14-D341412A63D5}"/>
                  </a:ext>
                </a:extLst>
              </p:cNvPr>
              <p:cNvSpPr/>
              <p:nvPr/>
            </p:nvSpPr>
            <p:spPr>
              <a:xfrm>
                <a:off x="5574470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88362DE4-1223-5C4E-A45E-D471821E8259}"/>
                  </a:ext>
                </a:extLst>
              </p:cNvPr>
              <p:cNvSpPr/>
              <p:nvPr/>
            </p:nvSpPr>
            <p:spPr>
              <a:xfrm>
                <a:off x="5799322" y="5801400"/>
                <a:ext cx="224852" cy="224853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正方形/長方形 238">
                <a:extLst>
                  <a:ext uri="{FF2B5EF4-FFF2-40B4-BE49-F238E27FC236}">
                    <a16:creationId xmlns:a16="http://schemas.microsoft.com/office/drawing/2014/main" id="{A98080F9-768D-2948-B9BA-B099AC645F79}"/>
                  </a:ext>
                </a:extLst>
              </p:cNvPr>
              <p:cNvSpPr/>
              <p:nvPr/>
            </p:nvSpPr>
            <p:spPr>
              <a:xfrm>
                <a:off x="602417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正方形/長方形 239">
                <a:extLst>
                  <a:ext uri="{FF2B5EF4-FFF2-40B4-BE49-F238E27FC236}">
                    <a16:creationId xmlns:a16="http://schemas.microsoft.com/office/drawing/2014/main" id="{A5E6AD87-0967-974C-9835-1CAA5E442989}"/>
                  </a:ext>
                </a:extLst>
              </p:cNvPr>
              <p:cNvSpPr/>
              <p:nvPr/>
            </p:nvSpPr>
            <p:spPr>
              <a:xfrm>
                <a:off x="624902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正方形/長方形 240">
                <a:extLst>
                  <a:ext uri="{FF2B5EF4-FFF2-40B4-BE49-F238E27FC236}">
                    <a16:creationId xmlns:a16="http://schemas.microsoft.com/office/drawing/2014/main" id="{672F0717-0C39-F542-9E49-A1B562503B22}"/>
                  </a:ext>
                </a:extLst>
              </p:cNvPr>
              <p:cNvSpPr/>
              <p:nvPr/>
            </p:nvSpPr>
            <p:spPr>
              <a:xfrm>
                <a:off x="467506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正方形/長方形 241">
                <a:extLst>
                  <a:ext uri="{FF2B5EF4-FFF2-40B4-BE49-F238E27FC236}">
                    <a16:creationId xmlns:a16="http://schemas.microsoft.com/office/drawing/2014/main" id="{CA337E97-5DE6-1445-AA45-98708C65765C}"/>
                  </a:ext>
                </a:extLst>
              </p:cNvPr>
              <p:cNvSpPr/>
              <p:nvPr/>
            </p:nvSpPr>
            <p:spPr>
              <a:xfrm>
                <a:off x="489991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正方形/長方形 242">
                <a:extLst>
                  <a:ext uri="{FF2B5EF4-FFF2-40B4-BE49-F238E27FC236}">
                    <a16:creationId xmlns:a16="http://schemas.microsoft.com/office/drawing/2014/main" id="{5E3F14AD-3138-B449-8C2E-79D778B2C3CE}"/>
                  </a:ext>
                </a:extLst>
              </p:cNvPr>
              <p:cNvSpPr/>
              <p:nvPr/>
            </p:nvSpPr>
            <p:spPr>
              <a:xfrm>
                <a:off x="5124766" y="5576547"/>
                <a:ext cx="224852" cy="224853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90C7126A-4BC4-BA4C-AE65-E00180D7EBA8}"/>
                  </a:ext>
                </a:extLst>
              </p:cNvPr>
              <p:cNvSpPr/>
              <p:nvPr/>
            </p:nvSpPr>
            <p:spPr>
              <a:xfrm>
                <a:off x="5349618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7F8DED48-51F2-3644-B8C3-D1FBB3E8EDE6}"/>
                  </a:ext>
                </a:extLst>
              </p:cNvPr>
              <p:cNvSpPr/>
              <p:nvPr/>
            </p:nvSpPr>
            <p:spPr>
              <a:xfrm>
                <a:off x="5574470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正方形/長方形 245">
                <a:extLst>
                  <a:ext uri="{FF2B5EF4-FFF2-40B4-BE49-F238E27FC236}">
                    <a16:creationId xmlns:a16="http://schemas.microsoft.com/office/drawing/2014/main" id="{442DA3B3-87B7-704A-9D45-830F4AE4B9F6}"/>
                  </a:ext>
                </a:extLst>
              </p:cNvPr>
              <p:cNvSpPr/>
              <p:nvPr/>
            </p:nvSpPr>
            <p:spPr>
              <a:xfrm>
                <a:off x="579932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F646D070-3C52-9A42-BA4E-1E5100D16847}"/>
                  </a:ext>
                </a:extLst>
              </p:cNvPr>
              <p:cNvSpPr/>
              <p:nvPr/>
            </p:nvSpPr>
            <p:spPr>
              <a:xfrm>
                <a:off x="602417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正方形/長方形 247">
                <a:extLst>
                  <a:ext uri="{FF2B5EF4-FFF2-40B4-BE49-F238E27FC236}">
                    <a16:creationId xmlns:a16="http://schemas.microsoft.com/office/drawing/2014/main" id="{27534E73-EBBC-FA4A-A2D4-9C6FBE787A2D}"/>
                  </a:ext>
                </a:extLst>
              </p:cNvPr>
              <p:cNvSpPr/>
              <p:nvPr/>
            </p:nvSpPr>
            <p:spPr>
              <a:xfrm>
                <a:off x="624902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正方形/長方形 248">
                <a:extLst>
                  <a:ext uri="{FF2B5EF4-FFF2-40B4-BE49-F238E27FC236}">
                    <a16:creationId xmlns:a16="http://schemas.microsoft.com/office/drawing/2014/main" id="{B62C6C85-21FE-1D47-927E-3B98E120F7A8}"/>
                  </a:ext>
                </a:extLst>
              </p:cNvPr>
              <p:cNvSpPr/>
              <p:nvPr/>
            </p:nvSpPr>
            <p:spPr>
              <a:xfrm>
                <a:off x="467506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37B430CA-F7AD-BA49-8D8B-6674EDF687B6}"/>
                  </a:ext>
                </a:extLst>
              </p:cNvPr>
              <p:cNvSpPr/>
              <p:nvPr/>
            </p:nvSpPr>
            <p:spPr>
              <a:xfrm>
                <a:off x="489991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正方形/長方形 250">
                <a:extLst>
                  <a:ext uri="{FF2B5EF4-FFF2-40B4-BE49-F238E27FC236}">
                    <a16:creationId xmlns:a16="http://schemas.microsoft.com/office/drawing/2014/main" id="{FCB7DD65-C971-5D40-B53A-E4D32846EFFE}"/>
                  </a:ext>
                </a:extLst>
              </p:cNvPr>
              <p:cNvSpPr/>
              <p:nvPr/>
            </p:nvSpPr>
            <p:spPr>
              <a:xfrm>
                <a:off x="512476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正方形/長方形 251">
                <a:extLst>
                  <a:ext uri="{FF2B5EF4-FFF2-40B4-BE49-F238E27FC236}">
                    <a16:creationId xmlns:a16="http://schemas.microsoft.com/office/drawing/2014/main" id="{B8153066-C1B9-1E4F-B103-19EF42642B68}"/>
                  </a:ext>
                </a:extLst>
              </p:cNvPr>
              <p:cNvSpPr/>
              <p:nvPr/>
            </p:nvSpPr>
            <p:spPr>
              <a:xfrm>
                <a:off x="5349618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正方形/長方形 252">
                <a:extLst>
                  <a:ext uri="{FF2B5EF4-FFF2-40B4-BE49-F238E27FC236}">
                    <a16:creationId xmlns:a16="http://schemas.microsoft.com/office/drawing/2014/main" id="{0E664D45-86AB-8E48-9ECB-F752BD7EC5E3}"/>
                  </a:ext>
                </a:extLst>
              </p:cNvPr>
              <p:cNvSpPr/>
              <p:nvPr/>
            </p:nvSpPr>
            <p:spPr>
              <a:xfrm>
                <a:off x="5574470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E3B973ED-C118-1740-8B1D-8C1DEEBC811A}"/>
                  </a:ext>
                </a:extLst>
              </p:cNvPr>
              <p:cNvSpPr/>
              <p:nvPr/>
            </p:nvSpPr>
            <p:spPr>
              <a:xfrm>
                <a:off x="579932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1D7EFBE9-8E7F-4346-B218-200B0550AB52}"/>
                  </a:ext>
                </a:extLst>
              </p:cNvPr>
              <p:cNvSpPr/>
              <p:nvPr/>
            </p:nvSpPr>
            <p:spPr>
              <a:xfrm>
                <a:off x="602417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3D40DBB3-8630-9748-BCF9-096E24315382}"/>
                  </a:ext>
                </a:extLst>
              </p:cNvPr>
              <p:cNvSpPr/>
              <p:nvPr/>
            </p:nvSpPr>
            <p:spPr>
              <a:xfrm>
                <a:off x="624902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9C04E60B-26ED-9440-84D4-999230D7ADFF}"/>
                  </a:ext>
                </a:extLst>
              </p:cNvPr>
              <p:cNvSpPr/>
              <p:nvPr/>
            </p:nvSpPr>
            <p:spPr>
              <a:xfrm>
                <a:off x="467506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D74C5057-2488-2F47-B1D9-71E1536490EC}"/>
                  </a:ext>
                </a:extLst>
              </p:cNvPr>
              <p:cNvSpPr/>
              <p:nvPr/>
            </p:nvSpPr>
            <p:spPr>
              <a:xfrm>
                <a:off x="4899914" y="5126841"/>
                <a:ext cx="224852" cy="22485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4139E82A-DDA7-8C4A-B1AC-BAEDEE8EAD07}"/>
                  </a:ext>
                </a:extLst>
              </p:cNvPr>
              <p:cNvSpPr/>
              <p:nvPr/>
            </p:nvSpPr>
            <p:spPr>
              <a:xfrm>
                <a:off x="5124766" y="5126841"/>
                <a:ext cx="224852" cy="224853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正方形/長方形 259">
                <a:extLst>
                  <a:ext uri="{FF2B5EF4-FFF2-40B4-BE49-F238E27FC236}">
                    <a16:creationId xmlns:a16="http://schemas.microsoft.com/office/drawing/2014/main" id="{1D538DEA-627A-F64B-9336-69A78A1306F2}"/>
                  </a:ext>
                </a:extLst>
              </p:cNvPr>
              <p:cNvSpPr/>
              <p:nvPr/>
            </p:nvSpPr>
            <p:spPr>
              <a:xfrm>
                <a:off x="5349618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正方形/長方形 260">
                <a:extLst>
                  <a:ext uri="{FF2B5EF4-FFF2-40B4-BE49-F238E27FC236}">
                    <a16:creationId xmlns:a16="http://schemas.microsoft.com/office/drawing/2014/main" id="{81186E78-D5B6-EA45-B220-D5C8C853D434}"/>
                  </a:ext>
                </a:extLst>
              </p:cNvPr>
              <p:cNvSpPr/>
              <p:nvPr/>
            </p:nvSpPr>
            <p:spPr>
              <a:xfrm>
                <a:off x="5574470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175857C3-1914-BB4D-AE15-AAC1C499137A}"/>
                  </a:ext>
                </a:extLst>
              </p:cNvPr>
              <p:cNvSpPr/>
              <p:nvPr/>
            </p:nvSpPr>
            <p:spPr>
              <a:xfrm>
                <a:off x="5799322" y="5126841"/>
                <a:ext cx="224852" cy="224853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195F3C4E-B798-2C4C-ADDD-349B3198FE97}"/>
                  </a:ext>
                </a:extLst>
              </p:cNvPr>
              <p:cNvSpPr/>
              <p:nvPr/>
            </p:nvSpPr>
            <p:spPr>
              <a:xfrm>
                <a:off x="602417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63AB4F2F-441B-5B4D-846F-BC4E82B697B6}"/>
                  </a:ext>
                </a:extLst>
              </p:cNvPr>
              <p:cNvSpPr/>
              <p:nvPr/>
            </p:nvSpPr>
            <p:spPr>
              <a:xfrm>
                <a:off x="624902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正方形/長方形 264">
                <a:extLst>
                  <a:ext uri="{FF2B5EF4-FFF2-40B4-BE49-F238E27FC236}">
                    <a16:creationId xmlns:a16="http://schemas.microsoft.com/office/drawing/2014/main" id="{175A5C6A-9838-6646-9D57-39D1DED4CEB4}"/>
                  </a:ext>
                </a:extLst>
              </p:cNvPr>
              <p:cNvSpPr/>
              <p:nvPr/>
            </p:nvSpPr>
            <p:spPr>
              <a:xfrm>
                <a:off x="467506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0DC24543-412B-BD45-A227-D53398834C77}"/>
                  </a:ext>
                </a:extLst>
              </p:cNvPr>
              <p:cNvSpPr/>
              <p:nvPr/>
            </p:nvSpPr>
            <p:spPr>
              <a:xfrm>
                <a:off x="489991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正方形/長方形 266">
                <a:extLst>
                  <a:ext uri="{FF2B5EF4-FFF2-40B4-BE49-F238E27FC236}">
                    <a16:creationId xmlns:a16="http://schemas.microsoft.com/office/drawing/2014/main" id="{928D2140-2951-1446-AB51-5B211AEA5C6C}"/>
                  </a:ext>
                </a:extLst>
              </p:cNvPr>
              <p:cNvSpPr/>
              <p:nvPr/>
            </p:nvSpPr>
            <p:spPr>
              <a:xfrm>
                <a:off x="512476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1F217484-D851-7841-914E-DEE36DC912DF}"/>
                  </a:ext>
                </a:extLst>
              </p:cNvPr>
              <p:cNvSpPr/>
              <p:nvPr/>
            </p:nvSpPr>
            <p:spPr>
              <a:xfrm>
                <a:off x="5349618" y="4901988"/>
                <a:ext cx="224852" cy="224853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948E936D-AE09-B046-A0D4-0D60A1B30134}"/>
                  </a:ext>
                </a:extLst>
              </p:cNvPr>
              <p:cNvSpPr/>
              <p:nvPr/>
            </p:nvSpPr>
            <p:spPr>
              <a:xfrm>
                <a:off x="5574470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正方形/長方形 269">
                <a:extLst>
                  <a:ext uri="{FF2B5EF4-FFF2-40B4-BE49-F238E27FC236}">
                    <a16:creationId xmlns:a16="http://schemas.microsoft.com/office/drawing/2014/main" id="{01B81553-B748-AE45-805A-715BAC93E545}"/>
                  </a:ext>
                </a:extLst>
              </p:cNvPr>
              <p:cNvSpPr/>
              <p:nvPr/>
            </p:nvSpPr>
            <p:spPr>
              <a:xfrm>
                <a:off x="579932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正方形/長方形 270">
                <a:extLst>
                  <a:ext uri="{FF2B5EF4-FFF2-40B4-BE49-F238E27FC236}">
                    <a16:creationId xmlns:a16="http://schemas.microsoft.com/office/drawing/2014/main" id="{07CB78CA-66E0-C74E-9D89-78A88CBFFBA3}"/>
                  </a:ext>
                </a:extLst>
              </p:cNvPr>
              <p:cNvSpPr/>
              <p:nvPr/>
            </p:nvSpPr>
            <p:spPr>
              <a:xfrm>
                <a:off x="602417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正方形/長方形 271">
                <a:extLst>
                  <a:ext uri="{FF2B5EF4-FFF2-40B4-BE49-F238E27FC236}">
                    <a16:creationId xmlns:a16="http://schemas.microsoft.com/office/drawing/2014/main" id="{57EEDDB4-D276-4547-9957-7199A856A950}"/>
                  </a:ext>
                </a:extLst>
              </p:cNvPr>
              <p:cNvSpPr/>
              <p:nvPr/>
            </p:nvSpPr>
            <p:spPr>
              <a:xfrm>
                <a:off x="624902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正方形/長方形 272">
                <a:extLst>
                  <a:ext uri="{FF2B5EF4-FFF2-40B4-BE49-F238E27FC236}">
                    <a16:creationId xmlns:a16="http://schemas.microsoft.com/office/drawing/2014/main" id="{394804CF-6AA6-7F40-808A-41D7599058D1}"/>
                  </a:ext>
                </a:extLst>
              </p:cNvPr>
              <p:cNvSpPr/>
              <p:nvPr/>
            </p:nvSpPr>
            <p:spPr>
              <a:xfrm>
                <a:off x="467506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" name="正方形/長方形 273">
                <a:extLst>
                  <a:ext uri="{FF2B5EF4-FFF2-40B4-BE49-F238E27FC236}">
                    <a16:creationId xmlns:a16="http://schemas.microsoft.com/office/drawing/2014/main" id="{B76DAA25-B10D-3C4E-A62E-37A1470E29B5}"/>
                  </a:ext>
                </a:extLst>
              </p:cNvPr>
              <p:cNvSpPr/>
              <p:nvPr/>
            </p:nvSpPr>
            <p:spPr>
              <a:xfrm>
                <a:off x="489991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正方形/長方形 274">
                <a:extLst>
                  <a:ext uri="{FF2B5EF4-FFF2-40B4-BE49-F238E27FC236}">
                    <a16:creationId xmlns:a16="http://schemas.microsoft.com/office/drawing/2014/main" id="{46EB49D5-49A7-0D4D-AA95-A3286B2E26C7}"/>
                  </a:ext>
                </a:extLst>
              </p:cNvPr>
              <p:cNvSpPr/>
              <p:nvPr/>
            </p:nvSpPr>
            <p:spPr>
              <a:xfrm>
                <a:off x="5124766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A9CBAA00-C338-FE40-AAFE-003418C8283E}"/>
                  </a:ext>
                </a:extLst>
              </p:cNvPr>
              <p:cNvSpPr/>
              <p:nvPr/>
            </p:nvSpPr>
            <p:spPr>
              <a:xfrm>
                <a:off x="5349618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" name="正方形/長方形 276">
                <a:extLst>
                  <a:ext uri="{FF2B5EF4-FFF2-40B4-BE49-F238E27FC236}">
                    <a16:creationId xmlns:a16="http://schemas.microsoft.com/office/drawing/2014/main" id="{190AE299-04E9-ED44-8333-4F638A2FAD6C}"/>
                  </a:ext>
                </a:extLst>
              </p:cNvPr>
              <p:cNvSpPr/>
              <p:nvPr/>
            </p:nvSpPr>
            <p:spPr>
              <a:xfrm>
                <a:off x="5574470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" name="正方形/長方形 277">
                <a:extLst>
                  <a:ext uri="{FF2B5EF4-FFF2-40B4-BE49-F238E27FC236}">
                    <a16:creationId xmlns:a16="http://schemas.microsoft.com/office/drawing/2014/main" id="{8F7A5827-AF57-AC44-BCAA-B8801A2B0038}"/>
                  </a:ext>
                </a:extLst>
              </p:cNvPr>
              <p:cNvSpPr/>
              <p:nvPr/>
            </p:nvSpPr>
            <p:spPr>
              <a:xfrm>
                <a:off x="579932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正方形/長方形 278">
                <a:extLst>
                  <a:ext uri="{FF2B5EF4-FFF2-40B4-BE49-F238E27FC236}">
                    <a16:creationId xmlns:a16="http://schemas.microsoft.com/office/drawing/2014/main" id="{49984C83-1A71-2342-B817-BEDE4278DCD7}"/>
                  </a:ext>
                </a:extLst>
              </p:cNvPr>
              <p:cNvSpPr/>
              <p:nvPr/>
            </p:nvSpPr>
            <p:spPr>
              <a:xfrm>
                <a:off x="602417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39822A62-AC7C-C34C-9AF3-BCAEFAED0BF5}"/>
                  </a:ext>
                </a:extLst>
              </p:cNvPr>
              <p:cNvSpPr/>
              <p:nvPr/>
            </p:nvSpPr>
            <p:spPr>
              <a:xfrm>
                <a:off x="6249026" y="4677135"/>
                <a:ext cx="224852" cy="224853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62C4B30-BACF-634A-9A09-39AB4BF6CEDB}"/>
                </a:ext>
              </a:extLst>
            </p:cNvPr>
            <p:cNvGrpSpPr/>
            <p:nvPr/>
          </p:nvGrpSpPr>
          <p:grpSpPr>
            <a:xfrm>
              <a:off x="2576331" y="5049924"/>
              <a:ext cx="968294" cy="956714"/>
              <a:chOff x="4675062" y="4677135"/>
              <a:chExt cx="1798816" cy="1798824"/>
            </a:xfrm>
          </p:grpSpPr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0C9FDA8A-7D1E-C04F-9332-008D734DBA00}"/>
                  </a:ext>
                </a:extLst>
              </p:cNvPr>
              <p:cNvSpPr/>
              <p:nvPr/>
            </p:nvSpPr>
            <p:spPr>
              <a:xfrm>
                <a:off x="467506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88415CE7-B154-EB49-B3A8-05AD0216ED14}"/>
                  </a:ext>
                </a:extLst>
              </p:cNvPr>
              <p:cNvSpPr/>
              <p:nvPr/>
            </p:nvSpPr>
            <p:spPr>
              <a:xfrm>
                <a:off x="489991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C986396C-4E74-6147-925A-28B374DB2791}"/>
                  </a:ext>
                </a:extLst>
              </p:cNvPr>
              <p:cNvSpPr/>
              <p:nvPr/>
            </p:nvSpPr>
            <p:spPr>
              <a:xfrm>
                <a:off x="512476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C6E037FF-073F-B04E-BB91-7D93ED4146D4}"/>
                  </a:ext>
                </a:extLst>
              </p:cNvPr>
              <p:cNvSpPr/>
              <p:nvPr/>
            </p:nvSpPr>
            <p:spPr>
              <a:xfrm>
                <a:off x="5349618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2AC707C4-85F7-EC4C-9A66-C4A57B473074}"/>
                  </a:ext>
                </a:extLst>
              </p:cNvPr>
              <p:cNvSpPr/>
              <p:nvPr/>
            </p:nvSpPr>
            <p:spPr>
              <a:xfrm>
                <a:off x="5574470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F7DB8A9B-BA6F-CB4A-9E57-A524938D9060}"/>
                  </a:ext>
                </a:extLst>
              </p:cNvPr>
              <p:cNvSpPr/>
              <p:nvPr/>
            </p:nvSpPr>
            <p:spPr>
              <a:xfrm>
                <a:off x="579932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2205AE2C-3F3D-FB49-BFC1-0F81A7775A67}"/>
                  </a:ext>
                </a:extLst>
              </p:cNvPr>
              <p:cNvSpPr/>
              <p:nvPr/>
            </p:nvSpPr>
            <p:spPr>
              <a:xfrm>
                <a:off x="602417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C528CC3F-AF93-4E4B-A569-69AB9562B0C1}"/>
                  </a:ext>
                </a:extLst>
              </p:cNvPr>
              <p:cNvSpPr/>
              <p:nvPr/>
            </p:nvSpPr>
            <p:spPr>
              <a:xfrm>
                <a:off x="624902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968EFDC7-A22E-4441-AC90-203718CC0187}"/>
                  </a:ext>
                </a:extLst>
              </p:cNvPr>
              <p:cNvSpPr/>
              <p:nvPr/>
            </p:nvSpPr>
            <p:spPr>
              <a:xfrm>
                <a:off x="467506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D74F3D5-FF65-4341-B23C-89D83D5C98D8}"/>
                  </a:ext>
                </a:extLst>
              </p:cNvPr>
              <p:cNvSpPr/>
              <p:nvPr/>
            </p:nvSpPr>
            <p:spPr>
              <a:xfrm>
                <a:off x="489991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3976B8A3-7548-4F49-9232-47FD95DD9AAD}"/>
                  </a:ext>
                </a:extLst>
              </p:cNvPr>
              <p:cNvSpPr/>
              <p:nvPr/>
            </p:nvSpPr>
            <p:spPr>
              <a:xfrm>
                <a:off x="512476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7FAF2ED8-5AF5-2349-A409-B942FA1059AB}"/>
                  </a:ext>
                </a:extLst>
              </p:cNvPr>
              <p:cNvSpPr/>
              <p:nvPr/>
            </p:nvSpPr>
            <p:spPr>
              <a:xfrm>
                <a:off x="5349618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3172C0CB-D04B-8148-A59C-93E0E5222BB8}"/>
                  </a:ext>
                </a:extLst>
              </p:cNvPr>
              <p:cNvSpPr/>
              <p:nvPr/>
            </p:nvSpPr>
            <p:spPr>
              <a:xfrm>
                <a:off x="5574470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F821CEBC-0BED-584B-9F53-BAC28F59624E}"/>
                  </a:ext>
                </a:extLst>
              </p:cNvPr>
              <p:cNvSpPr/>
              <p:nvPr/>
            </p:nvSpPr>
            <p:spPr>
              <a:xfrm>
                <a:off x="579932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D08513-6579-9C45-9D06-60BD98EAF671}"/>
                  </a:ext>
                </a:extLst>
              </p:cNvPr>
              <p:cNvSpPr/>
              <p:nvPr/>
            </p:nvSpPr>
            <p:spPr>
              <a:xfrm>
                <a:off x="602417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EFDC74DB-9F60-8244-ACC9-84511FEEDCB4}"/>
                  </a:ext>
                </a:extLst>
              </p:cNvPr>
              <p:cNvSpPr/>
              <p:nvPr/>
            </p:nvSpPr>
            <p:spPr>
              <a:xfrm>
                <a:off x="624902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B6CB6C5C-AB02-D743-B518-883F70157BCE}"/>
                  </a:ext>
                </a:extLst>
              </p:cNvPr>
              <p:cNvSpPr/>
              <p:nvPr/>
            </p:nvSpPr>
            <p:spPr>
              <a:xfrm>
                <a:off x="467506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BE3725BC-C675-0D44-8FDF-6CA45A9BC139}"/>
                  </a:ext>
                </a:extLst>
              </p:cNvPr>
              <p:cNvSpPr/>
              <p:nvPr/>
            </p:nvSpPr>
            <p:spPr>
              <a:xfrm>
                <a:off x="489991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A2B9C762-1A39-FB41-88A9-D0A83560F131}"/>
                  </a:ext>
                </a:extLst>
              </p:cNvPr>
              <p:cNvSpPr/>
              <p:nvPr/>
            </p:nvSpPr>
            <p:spPr>
              <a:xfrm>
                <a:off x="512476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433E039B-360E-7A45-BD12-255439A48436}"/>
                  </a:ext>
                </a:extLst>
              </p:cNvPr>
              <p:cNvSpPr/>
              <p:nvPr/>
            </p:nvSpPr>
            <p:spPr>
              <a:xfrm>
                <a:off x="5349618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951820DE-6F60-E843-AC73-91A83E0E5018}"/>
                  </a:ext>
                </a:extLst>
              </p:cNvPr>
              <p:cNvSpPr/>
              <p:nvPr/>
            </p:nvSpPr>
            <p:spPr>
              <a:xfrm>
                <a:off x="5574470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4EEBB753-9D3E-CD48-A2D2-D6F62F187615}"/>
                  </a:ext>
                </a:extLst>
              </p:cNvPr>
              <p:cNvSpPr/>
              <p:nvPr/>
            </p:nvSpPr>
            <p:spPr>
              <a:xfrm>
                <a:off x="5799322" y="5801400"/>
                <a:ext cx="224852" cy="22485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027C0F8F-2DFB-E943-AC91-2A4B1E7C8592}"/>
                  </a:ext>
                </a:extLst>
              </p:cNvPr>
              <p:cNvSpPr/>
              <p:nvPr/>
            </p:nvSpPr>
            <p:spPr>
              <a:xfrm>
                <a:off x="602417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C0E49044-70A6-3D43-BCEE-15DBDBE9F08E}"/>
                  </a:ext>
                </a:extLst>
              </p:cNvPr>
              <p:cNvSpPr/>
              <p:nvPr/>
            </p:nvSpPr>
            <p:spPr>
              <a:xfrm>
                <a:off x="624902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DF96135F-EC55-684E-82F2-99B289E019D8}"/>
                  </a:ext>
                </a:extLst>
              </p:cNvPr>
              <p:cNvSpPr/>
              <p:nvPr/>
            </p:nvSpPr>
            <p:spPr>
              <a:xfrm>
                <a:off x="467506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24003A57-14D2-7546-BAC6-4C09894700B8}"/>
                  </a:ext>
                </a:extLst>
              </p:cNvPr>
              <p:cNvSpPr/>
              <p:nvPr/>
            </p:nvSpPr>
            <p:spPr>
              <a:xfrm>
                <a:off x="489991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4677949-B89A-484D-9775-99506132B429}"/>
                  </a:ext>
                </a:extLst>
              </p:cNvPr>
              <p:cNvSpPr/>
              <p:nvPr/>
            </p:nvSpPr>
            <p:spPr>
              <a:xfrm>
                <a:off x="512476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D604E9BD-242C-754B-BEB8-CCB4C327C192}"/>
                  </a:ext>
                </a:extLst>
              </p:cNvPr>
              <p:cNvSpPr/>
              <p:nvPr/>
            </p:nvSpPr>
            <p:spPr>
              <a:xfrm>
                <a:off x="5349618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F995BCAC-CE71-BD47-BA01-616D93553BBA}"/>
                  </a:ext>
                </a:extLst>
              </p:cNvPr>
              <p:cNvSpPr/>
              <p:nvPr/>
            </p:nvSpPr>
            <p:spPr>
              <a:xfrm>
                <a:off x="5574470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D0AE92DD-9469-7643-91DE-049EA4BC2138}"/>
                  </a:ext>
                </a:extLst>
              </p:cNvPr>
              <p:cNvSpPr/>
              <p:nvPr/>
            </p:nvSpPr>
            <p:spPr>
              <a:xfrm>
                <a:off x="579932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6AACBDC7-00C5-CC45-980D-DFE7B90957B1}"/>
                  </a:ext>
                </a:extLst>
              </p:cNvPr>
              <p:cNvSpPr/>
              <p:nvPr/>
            </p:nvSpPr>
            <p:spPr>
              <a:xfrm>
                <a:off x="602417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F9309F31-C370-EB46-82B8-9944FC7B9D4C}"/>
                  </a:ext>
                </a:extLst>
              </p:cNvPr>
              <p:cNvSpPr/>
              <p:nvPr/>
            </p:nvSpPr>
            <p:spPr>
              <a:xfrm>
                <a:off x="624902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11E17D31-D758-C542-B58C-BE5EE43BADDC}"/>
                  </a:ext>
                </a:extLst>
              </p:cNvPr>
              <p:cNvSpPr/>
              <p:nvPr/>
            </p:nvSpPr>
            <p:spPr>
              <a:xfrm>
                <a:off x="467506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8F17BCC3-F18B-E745-B3CE-A7AF80D623E2}"/>
                  </a:ext>
                </a:extLst>
              </p:cNvPr>
              <p:cNvSpPr/>
              <p:nvPr/>
            </p:nvSpPr>
            <p:spPr>
              <a:xfrm>
                <a:off x="489991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F701C5FC-4914-7B42-B0BD-381D89D37BD9}"/>
                  </a:ext>
                </a:extLst>
              </p:cNvPr>
              <p:cNvSpPr/>
              <p:nvPr/>
            </p:nvSpPr>
            <p:spPr>
              <a:xfrm>
                <a:off x="512476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E64F2F81-69A3-D54A-A220-D30B60890C8B}"/>
                  </a:ext>
                </a:extLst>
              </p:cNvPr>
              <p:cNvSpPr/>
              <p:nvPr/>
            </p:nvSpPr>
            <p:spPr>
              <a:xfrm>
                <a:off x="5349618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E6872BD-DF66-C149-8AEE-F7C80316CB09}"/>
                  </a:ext>
                </a:extLst>
              </p:cNvPr>
              <p:cNvSpPr/>
              <p:nvPr/>
            </p:nvSpPr>
            <p:spPr>
              <a:xfrm>
                <a:off x="5574470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8E32842F-D130-A64E-A916-9A78F2198F1D}"/>
                  </a:ext>
                </a:extLst>
              </p:cNvPr>
              <p:cNvSpPr/>
              <p:nvPr/>
            </p:nvSpPr>
            <p:spPr>
              <a:xfrm>
                <a:off x="579932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CCB70ADD-97AA-C445-8042-206D366A786A}"/>
                  </a:ext>
                </a:extLst>
              </p:cNvPr>
              <p:cNvSpPr/>
              <p:nvPr/>
            </p:nvSpPr>
            <p:spPr>
              <a:xfrm>
                <a:off x="602417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05F245CD-C7C6-ED43-8E5A-9F3B4CABA8FD}"/>
                  </a:ext>
                </a:extLst>
              </p:cNvPr>
              <p:cNvSpPr/>
              <p:nvPr/>
            </p:nvSpPr>
            <p:spPr>
              <a:xfrm>
                <a:off x="624902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ADFFCDE1-9F6C-0543-ADA9-444470999911}"/>
                  </a:ext>
                </a:extLst>
              </p:cNvPr>
              <p:cNvSpPr/>
              <p:nvPr/>
            </p:nvSpPr>
            <p:spPr>
              <a:xfrm>
                <a:off x="467506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D48E8C0F-813B-B347-B9BE-9C79C12130D3}"/>
                  </a:ext>
                </a:extLst>
              </p:cNvPr>
              <p:cNvSpPr/>
              <p:nvPr/>
            </p:nvSpPr>
            <p:spPr>
              <a:xfrm>
                <a:off x="4899914" y="5126841"/>
                <a:ext cx="224852" cy="22485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5AB9427C-9C46-384B-8F72-EBA3F4309D50}"/>
                  </a:ext>
                </a:extLst>
              </p:cNvPr>
              <p:cNvSpPr/>
              <p:nvPr/>
            </p:nvSpPr>
            <p:spPr>
              <a:xfrm>
                <a:off x="512476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E8F651C2-9904-AB4E-A39C-165784507915}"/>
                  </a:ext>
                </a:extLst>
              </p:cNvPr>
              <p:cNvSpPr/>
              <p:nvPr/>
            </p:nvSpPr>
            <p:spPr>
              <a:xfrm>
                <a:off x="5349618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7342171A-BB5C-D94D-8903-9D1015802CE9}"/>
                  </a:ext>
                </a:extLst>
              </p:cNvPr>
              <p:cNvSpPr/>
              <p:nvPr/>
            </p:nvSpPr>
            <p:spPr>
              <a:xfrm>
                <a:off x="5574470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70366F2C-4997-A94E-B01D-6329D48F7EA4}"/>
                  </a:ext>
                </a:extLst>
              </p:cNvPr>
              <p:cNvSpPr/>
              <p:nvPr/>
            </p:nvSpPr>
            <p:spPr>
              <a:xfrm>
                <a:off x="579932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C7FBA3F5-4105-864D-AFCA-F2E12FA5FF3E}"/>
                  </a:ext>
                </a:extLst>
              </p:cNvPr>
              <p:cNvSpPr/>
              <p:nvPr/>
            </p:nvSpPr>
            <p:spPr>
              <a:xfrm>
                <a:off x="602417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FF638733-C2D1-CB4A-A2F8-F5EE29AC7162}"/>
                  </a:ext>
                </a:extLst>
              </p:cNvPr>
              <p:cNvSpPr/>
              <p:nvPr/>
            </p:nvSpPr>
            <p:spPr>
              <a:xfrm>
                <a:off x="624902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7FB5B6D7-20EC-8444-8EB0-A73C14A1C011}"/>
                  </a:ext>
                </a:extLst>
              </p:cNvPr>
              <p:cNvSpPr/>
              <p:nvPr/>
            </p:nvSpPr>
            <p:spPr>
              <a:xfrm>
                <a:off x="467506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77FC1F7-72A0-B54D-AE53-CE080AA11D00}"/>
                  </a:ext>
                </a:extLst>
              </p:cNvPr>
              <p:cNvSpPr/>
              <p:nvPr/>
            </p:nvSpPr>
            <p:spPr>
              <a:xfrm>
                <a:off x="489991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F7D8BA4B-DDFC-A14F-9643-157AAEA2A5AC}"/>
                  </a:ext>
                </a:extLst>
              </p:cNvPr>
              <p:cNvSpPr/>
              <p:nvPr/>
            </p:nvSpPr>
            <p:spPr>
              <a:xfrm>
                <a:off x="512476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7CF7A1CD-6576-1A4A-938A-7E6EFB59A37C}"/>
                  </a:ext>
                </a:extLst>
              </p:cNvPr>
              <p:cNvSpPr/>
              <p:nvPr/>
            </p:nvSpPr>
            <p:spPr>
              <a:xfrm>
                <a:off x="5349618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F3D1425F-E23F-5F49-9519-2FB213346F37}"/>
                  </a:ext>
                </a:extLst>
              </p:cNvPr>
              <p:cNvSpPr/>
              <p:nvPr/>
            </p:nvSpPr>
            <p:spPr>
              <a:xfrm>
                <a:off x="5574470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6F334351-0903-7A45-81C7-507158C9F719}"/>
                  </a:ext>
                </a:extLst>
              </p:cNvPr>
              <p:cNvSpPr/>
              <p:nvPr/>
            </p:nvSpPr>
            <p:spPr>
              <a:xfrm>
                <a:off x="579932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2FB5BD8-97A0-6E4C-9FA4-E2485F7D0EE9}"/>
                  </a:ext>
                </a:extLst>
              </p:cNvPr>
              <p:cNvSpPr/>
              <p:nvPr/>
            </p:nvSpPr>
            <p:spPr>
              <a:xfrm>
                <a:off x="602417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1082E695-392F-CD40-909E-AA4D1BA8696C}"/>
                  </a:ext>
                </a:extLst>
              </p:cNvPr>
              <p:cNvSpPr/>
              <p:nvPr/>
            </p:nvSpPr>
            <p:spPr>
              <a:xfrm>
                <a:off x="624902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32CD26B6-3633-0943-904E-1ADF539C9CF7}"/>
                  </a:ext>
                </a:extLst>
              </p:cNvPr>
              <p:cNvSpPr/>
              <p:nvPr/>
            </p:nvSpPr>
            <p:spPr>
              <a:xfrm>
                <a:off x="467506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1E9F82FD-EE73-F342-B77E-DD6F6CE7CA39}"/>
                  </a:ext>
                </a:extLst>
              </p:cNvPr>
              <p:cNvSpPr/>
              <p:nvPr/>
            </p:nvSpPr>
            <p:spPr>
              <a:xfrm>
                <a:off x="489991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4D0F6F3B-ADCF-E04F-8470-5644449647A9}"/>
                  </a:ext>
                </a:extLst>
              </p:cNvPr>
              <p:cNvSpPr/>
              <p:nvPr/>
            </p:nvSpPr>
            <p:spPr>
              <a:xfrm>
                <a:off x="5124766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620B7DCB-F28F-7344-B0CE-B0BE8903B489}"/>
                  </a:ext>
                </a:extLst>
              </p:cNvPr>
              <p:cNvSpPr/>
              <p:nvPr/>
            </p:nvSpPr>
            <p:spPr>
              <a:xfrm>
                <a:off x="5349618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1C1E4C58-4B20-EB4F-89FB-457BA931B5DF}"/>
                  </a:ext>
                </a:extLst>
              </p:cNvPr>
              <p:cNvSpPr/>
              <p:nvPr/>
            </p:nvSpPr>
            <p:spPr>
              <a:xfrm>
                <a:off x="5574470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ACAD7127-56E5-9249-9F39-9A8BFABC2613}"/>
                  </a:ext>
                </a:extLst>
              </p:cNvPr>
              <p:cNvSpPr/>
              <p:nvPr/>
            </p:nvSpPr>
            <p:spPr>
              <a:xfrm>
                <a:off x="579932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E7271D77-9EFE-0D44-B834-C64C0E7593F5}"/>
                  </a:ext>
                </a:extLst>
              </p:cNvPr>
              <p:cNvSpPr/>
              <p:nvPr/>
            </p:nvSpPr>
            <p:spPr>
              <a:xfrm>
                <a:off x="602417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15A21874-8560-4D49-AF69-990F0A36EAE7}"/>
                  </a:ext>
                </a:extLst>
              </p:cNvPr>
              <p:cNvSpPr/>
              <p:nvPr/>
            </p:nvSpPr>
            <p:spPr>
              <a:xfrm>
                <a:off x="6249026" y="4677135"/>
                <a:ext cx="224852" cy="22485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B31B31F8-6EAC-B349-B506-B33C6DAF8645}"/>
                </a:ext>
              </a:extLst>
            </p:cNvPr>
            <p:cNvGrpSpPr/>
            <p:nvPr/>
          </p:nvGrpSpPr>
          <p:grpSpPr>
            <a:xfrm>
              <a:off x="3883868" y="5049924"/>
              <a:ext cx="968294" cy="956714"/>
              <a:chOff x="4675062" y="4677135"/>
              <a:chExt cx="1798816" cy="1798824"/>
            </a:xfrm>
          </p:grpSpPr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FFCCF5D-63B6-5D47-8D1D-CE0B6DFFA067}"/>
                  </a:ext>
                </a:extLst>
              </p:cNvPr>
              <p:cNvSpPr/>
              <p:nvPr/>
            </p:nvSpPr>
            <p:spPr>
              <a:xfrm>
                <a:off x="467506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AA1283EF-F053-3A45-A076-E08528FAC139}"/>
                  </a:ext>
                </a:extLst>
              </p:cNvPr>
              <p:cNvSpPr/>
              <p:nvPr/>
            </p:nvSpPr>
            <p:spPr>
              <a:xfrm>
                <a:off x="489991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567E53B9-E854-4E45-A6D5-E79C41BD93A4}"/>
                  </a:ext>
                </a:extLst>
              </p:cNvPr>
              <p:cNvSpPr/>
              <p:nvPr/>
            </p:nvSpPr>
            <p:spPr>
              <a:xfrm>
                <a:off x="512476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正方形/長方形 91">
                <a:extLst>
                  <a:ext uri="{FF2B5EF4-FFF2-40B4-BE49-F238E27FC236}">
                    <a16:creationId xmlns:a16="http://schemas.microsoft.com/office/drawing/2014/main" id="{1398B1D3-45DA-6F43-92C7-987E10F9B6DD}"/>
                  </a:ext>
                </a:extLst>
              </p:cNvPr>
              <p:cNvSpPr/>
              <p:nvPr/>
            </p:nvSpPr>
            <p:spPr>
              <a:xfrm>
                <a:off x="5349618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F783F18D-FC62-8D43-9A79-57A261362D3A}"/>
                  </a:ext>
                </a:extLst>
              </p:cNvPr>
              <p:cNvSpPr/>
              <p:nvPr/>
            </p:nvSpPr>
            <p:spPr>
              <a:xfrm>
                <a:off x="5574470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E975AD32-51E9-4149-BABA-B2ED26D61933}"/>
                  </a:ext>
                </a:extLst>
              </p:cNvPr>
              <p:cNvSpPr/>
              <p:nvPr/>
            </p:nvSpPr>
            <p:spPr>
              <a:xfrm>
                <a:off x="579932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7E83B0D6-6861-3645-BF36-0443FB92D16B}"/>
                  </a:ext>
                </a:extLst>
              </p:cNvPr>
              <p:cNvSpPr/>
              <p:nvPr/>
            </p:nvSpPr>
            <p:spPr>
              <a:xfrm>
                <a:off x="602417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D808E219-D42B-DE48-9AF8-46295A95499A}"/>
                  </a:ext>
                </a:extLst>
              </p:cNvPr>
              <p:cNvSpPr/>
              <p:nvPr/>
            </p:nvSpPr>
            <p:spPr>
              <a:xfrm>
                <a:off x="624902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05471E0-2060-DE47-951A-C9F4AE62B01A}"/>
                  </a:ext>
                </a:extLst>
              </p:cNvPr>
              <p:cNvSpPr/>
              <p:nvPr/>
            </p:nvSpPr>
            <p:spPr>
              <a:xfrm>
                <a:off x="467506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D823583-375A-9641-BCD1-07CF76552246}"/>
                  </a:ext>
                </a:extLst>
              </p:cNvPr>
              <p:cNvSpPr/>
              <p:nvPr/>
            </p:nvSpPr>
            <p:spPr>
              <a:xfrm>
                <a:off x="489991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78D9C320-B434-E34E-9AAE-8D237D5BB2C8}"/>
                  </a:ext>
                </a:extLst>
              </p:cNvPr>
              <p:cNvSpPr/>
              <p:nvPr/>
            </p:nvSpPr>
            <p:spPr>
              <a:xfrm>
                <a:off x="512476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BBA7AD4B-17BB-0746-BEF5-CBBEDF2E50AC}"/>
                  </a:ext>
                </a:extLst>
              </p:cNvPr>
              <p:cNvSpPr/>
              <p:nvPr/>
            </p:nvSpPr>
            <p:spPr>
              <a:xfrm>
                <a:off x="5349618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9FFE5EE7-1B68-3D40-B997-F0DCFDDAC3E1}"/>
                  </a:ext>
                </a:extLst>
              </p:cNvPr>
              <p:cNvSpPr/>
              <p:nvPr/>
            </p:nvSpPr>
            <p:spPr>
              <a:xfrm>
                <a:off x="5574470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4FD2AB9C-0399-F147-B481-024C56BC8A49}"/>
                  </a:ext>
                </a:extLst>
              </p:cNvPr>
              <p:cNvSpPr/>
              <p:nvPr/>
            </p:nvSpPr>
            <p:spPr>
              <a:xfrm>
                <a:off x="579932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AB393F67-EACE-F543-BE1C-78A43D245DAE}"/>
                  </a:ext>
                </a:extLst>
              </p:cNvPr>
              <p:cNvSpPr/>
              <p:nvPr/>
            </p:nvSpPr>
            <p:spPr>
              <a:xfrm>
                <a:off x="602417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1595CA1E-0530-294D-9C76-8CDA30A99647}"/>
                  </a:ext>
                </a:extLst>
              </p:cNvPr>
              <p:cNvSpPr/>
              <p:nvPr/>
            </p:nvSpPr>
            <p:spPr>
              <a:xfrm>
                <a:off x="624902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BDD17DA6-5EBF-5A46-B100-AD367A84CC44}"/>
                  </a:ext>
                </a:extLst>
              </p:cNvPr>
              <p:cNvSpPr/>
              <p:nvPr/>
            </p:nvSpPr>
            <p:spPr>
              <a:xfrm>
                <a:off x="467506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EAB2C2EC-0E10-724B-8490-C5B4B293BCC8}"/>
                  </a:ext>
                </a:extLst>
              </p:cNvPr>
              <p:cNvSpPr/>
              <p:nvPr/>
            </p:nvSpPr>
            <p:spPr>
              <a:xfrm>
                <a:off x="489991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D56B44E-BE03-0841-BEA2-404D32DAB257}"/>
                  </a:ext>
                </a:extLst>
              </p:cNvPr>
              <p:cNvSpPr/>
              <p:nvPr/>
            </p:nvSpPr>
            <p:spPr>
              <a:xfrm>
                <a:off x="512476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849A52CD-A870-6E4B-8F5E-D4C5568E7260}"/>
                  </a:ext>
                </a:extLst>
              </p:cNvPr>
              <p:cNvSpPr/>
              <p:nvPr/>
            </p:nvSpPr>
            <p:spPr>
              <a:xfrm>
                <a:off x="5349618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FA312625-C8FF-274F-ADC4-0E840732A3D4}"/>
                  </a:ext>
                </a:extLst>
              </p:cNvPr>
              <p:cNvSpPr/>
              <p:nvPr/>
            </p:nvSpPr>
            <p:spPr>
              <a:xfrm>
                <a:off x="5574470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3D0A6F04-85B1-A54B-AAB9-20860EE4AB68}"/>
                  </a:ext>
                </a:extLst>
              </p:cNvPr>
              <p:cNvSpPr/>
              <p:nvPr/>
            </p:nvSpPr>
            <p:spPr>
              <a:xfrm>
                <a:off x="579932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CAFF8434-D163-DD43-ABED-7444E80FB885}"/>
                  </a:ext>
                </a:extLst>
              </p:cNvPr>
              <p:cNvSpPr/>
              <p:nvPr/>
            </p:nvSpPr>
            <p:spPr>
              <a:xfrm>
                <a:off x="602417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7E17A239-582A-7D45-9B24-052F7908145E}"/>
                  </a:ext>
                </a:extLst>
              </p:cNvPr>
              <p:cNvSpPr/>
              <p:nvPr/>
            </p:nvSpPr>
            <p:spPr>
              <a:xfrm>
                <a:off x="624902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370939F6-0089-A34B-A838-24239373FC42}"/>
                  </a:ext>
                </a:extLst>
              </p:cNvPr>
              <p:cNvSpPr/>
              <p:nvPr/>
            </p:nvSpPr>
            <p:spPr>
              <a:xfrm>
                <a:off x="467506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7280EB9C-902E-BB40-B04E-36E3A624A5EB}"/>
                  </a:ext>
                </a:extLst>
              </p:cNvPr>
              <p:cNvSpPr/>
              <p:nvPr/>
            </p:nvSpPr>
            <p:spPr>
              <a:xfrm>
                <a:off x="489991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8726F8FB-641E-DD4D-8CDD-06F707099D36}"/>
                  </a:ext>
                </a:extLst>
              </p:cNvPr>
              <p:cNvSpPr/>
              <p:nvPr/>
            </p:nvSpPr>
            <p:spPr>
              <a:xfrm>
                <a:off x="5124766" y="5576547"/>
                <a:ext cx="224852" cy="224853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C2E07D3E-D6CE-7F4E-94B8-48C9438244EE}"/>
                  </a:ext>
                </a:extLst>
              </p:cNvPr>
              <p:cNvSpPr/>
              <p:nvPr/>
            </p:nvSpPr>
            <p:spPr>
              <a:xfrm>
                <a:off x="5349618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30BB63E3-4B65-0049-87EF-DA15C56BA51F}"/>
                  </a:ext>
                </a:extLst>
              </p:cNvPr>
              <p:cNvSpPr/>
              <p:nvPr/>
            </p:nvSpPr>
            <p:spPr>
              <a:xfrm>
                <a:off x="5574470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632C9463-141C-D14D-A3D2-B0163AF32ECD}"/>
                  </a:ext>
                </a:extLst>
              </p:cNvPr>
              <p:cNvSpPr/>
              <p:nvPr/>
            </p:nvSpPr>
            <p:spPr>
              <a:xfrm>
                <a:off x="579932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5CD2AAE4-CE83-D54A-B53A-E6305B212F3A}"/>
                  </a:ext>
                </a:extLst>
              </p:cNvPr>
              <p:cNvSpPr/>
              <p:nvPr/>
            </p:nvSpPr>
            <p:spPr>
              <a:xfrm>
                <a:off x="602417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478999E8-42AD-B447-9C2F-DB734698F1FF}"/>
                  </a:ext>
                </a:extLst>
              </p:cNvPr>
              <p:cNvSpPr/>
              <p:nvPr/>
            </p:nvSpPr>
            <p:spPr>
              <a:xfrm>
                <a:off x="624902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6F44C37C-D722-3F4E-BD6D-A9DF2DD018B9}"/>
                  </a:ext>
                </a:extLst>
              </p:cNvPr>
              <p:cNvSpPr/>
              <p:nvPr/>
            </p:nvSpPr>
            <p:spPr>
              <a:xfrm>
                <a:off x="467506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58C9132D-2750-404E-B866-993B23C053AF}"/>
                  </a:ext>
                </a:extLst>
              </p:cNvPr>
              <p:cNvSpPr/>
              <p:nvPr/>
            </p:nvSpPr>
            <p:spPr>
              <a:xfrm>
                <a:off x="489991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576C40E5-3444-974B-9A76-E08082D962E3}"/>
                  </a:ext>
                </a:extLst>
              </p:cNvPr>
              <p:cNvSpPr/>
              <p:nvPr/>
            </p:nvSpPr>
            <p:spPr>
              <a:xfrm>
                <a:off x="512476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A3860DCE-AEC3-224B-BBBC-267EF684774D}"/>
                  </a:ext>
                </a:extLst>
              </p:cNvPr>
              <p:cNvSpPr/>
              <p:nvPr/>
            </p:nvSpPr>
            <p:spPr>
              <a:xfrm>
                <a:off x="5349618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09956EA7-1FC2-9D4B-897F-F2DD8A847748}"/>
                  </a:ext>
                </a:extLst>
              </p:cNvPr>
              <p:cNvSpPr/>
              <p:nvPr/>
            </p:nvSpPr>
            <p:spPr>
              <a:xfrm>
                <a:off x="5574470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51B96E86-EBA5-AC45-83B0-7C6BEF1FC5A5}"/>
                  </a:ext>
                </a:extLst>
              </p:cNvPr>
              <p:cNvSpPr/>
              <p:nvPr/>
            </p:nvSpPr>
            <p:spPr>
              <a:xfrm>
                <a:off x="579932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C2098C22-D9D6-E34F-A765-842D94F1CB86}"/>
                  </a:ext>
                </a:extLst>
              </p:cNvPr>
              <p:cNvSpPr/>
              <p:nvPr/>
            </p:nvSpPr>
            <p:spPr>
              <a:xfrm>
                <a:off x="602417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B53EAEAF-B180-7249-809E-06796A8C0AC0}"/>
                  </a:ext>
                </a:extLst>
              </p:cNvPr>
              <p:cNvSpPr/>
              <p:nvPr/>
            </p:nvSpPr>
            <p:spPr>
              <a:xfrm>
                <a:off x="624902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54E9640D-ACFE-724A-927C-81A91489CAC7}"/>
                  </a:ext>
                </a:extLst>
              </p:cNvPr>
              <p:cNvSpPr/>
              <p:nvPr/>
            </p:nvSpPr>
            <p:spPr>
              <a:xfrm>
                <a:off x="467506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928B5DEE-E2D8-BA4B-A8CF-E8D543075131}"/>
                  </a:ext>
                </a:extLst>
              </p:cNvPr>
              <p:cNvSpPr/>
              <p:nvPr/>
            </p:nvSpPr>
            <p:spPr>
              <a:xfrm>
                <a:off x="489991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0FDB77EA-5ABA-5248-BCE5-5D74F8F4430B}"/>
                  </a:ext>
                </a:extLst>
              </p:cNvPr>
              <p:cNvSpPr/>
              <p:nvPr/>
            </p:nvSpPr>
            <p:spPr>
              <a:xfrm>
                <a:off x="512476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0AB1E160-BF40-024E-B975-AA1FF6147FDE}"/>
                  </a:ext>
                </a:extLst>
              </p:cNvPr>
              <p:cNvSpPr/>
              <p:nvPr/>
            </p:nvSpPr>
            <p:spPr>
              <a:xfrm>
                <a:off x="5349618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F4643043-D0F5-A540-8D85-4343D197CE61}"/>
                  </a:ext>
                </a:extLst>
              </p:cNvPr>
              <p:cNvSpPr/>
              <p:nvPr/>
            </p:nvSpPr>
            <p:spPr>
              <a:xfrm>
                <a:off x="5574470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6A0F35A6-FEB4-2440-BD98-5F1017D1A5E2}"/>
                  </a:ext>
                </a:extLst>
              </p:cNvPr>
              <p:cNvSpPr/>
              <p:nvPr/>
            </p:nvSpPr>
            <p:spPr>
              <a:xfrm>
                <a:off x="5799322" y="5126841"/>
                <a:ext cx="224852" cy="224853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C3D68AE1-303A-8247-A079-8AEDEB03F999}"/>
                  </a:ext>
                </a:extLst>
              </p:cNvPr>
              <p:cNvSpPr/>
              <p:nvPr/>
            </p:nvSpPr>
            <p:spPr>
              <a:xfrm>
                <a:off x="602417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73C5A15-2C22-994B-9E71-E192EC145264}"/>
                  </a:ext>
                </a:extLst>
              </p:cNvPr>
              <p:cNvSpPr/>
              <p:nvPr/>
            </p:nvSpPr>
            <p:spPr>
              <a:xfrm>
                <a:off x="624902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A63C323D-4383-F243-86E2-953A7AC1339A}"/>
                  </a:ext>
                </a:extLst>
              </p:cNvPr>
              <p:cNvSpPr/>
              <p:nvPr/>
            </p:nvSpPr>
            <p:spPr>
              <a:xfrm>
                <a:off x="467506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A96E7AFA-6BF9-264F-B33F-E035242E3749}"/>
                  </a:ext>
                </a:extLst>
              </p:cNvPr>
              <p:cNvSpPr/>
              <p:nvPr/>
            </p:nvSpPr>
            <p:spPr>
              <a:xfrm>
                <a:off x="489991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9BA2F564-EAE5-204B-98FD-C2BCE8DDDEA2}"/>
                  </a:ext>
                </a:extLst>
              </p:cNvPr>
              <p:cNvSpPr/>
              <p:nvPr/>
            </p:nvSpPr>
            <p:spPr>
              <a:xfrm>
                <a:off x="512476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FCD0A297-30AC-4C45-9738-6661FC73B5F1}"/>
                  </a:ext>
                </a:extLst>
              </p:cNvPr>
              <p:cNvSpPr/>
              <p:nvPr/>
            </p:nvSpPr>
            <p:spPr>
              <a:xfrm>
                <a:off x="5349618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064CDAF8-4B1A-0147-A4B3-2F9E35B7699E}"/>
                  </a:ext>
                </a:extLst>
              </p:cNvPr>
              <p:cNvSpPr/>
              <p:nvPr/>
            </p:nvSpPr>
            <p:spPr>
              <a:xfrm>
                <a:off x="5574470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1EC69DA5-71A0-3B4F-BB0B-C643C6A1FEF7}"/>
                  </a:ext>
                </a:extLst>
              </p:cNvPr>
              <p:cNvSpPr/>
              <p:nvPr/>
            </p:nvSpPr>
            <p:spPr>
              <a:xfrm>
                <a:off x="579932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9A27307A-FDDF-1246-812D-29AE110078ED}"/>
                  </a:ext>
                </a:extLst>
              </p:cNvPr>
              <p:cNvSpPr/>
              <p:nvPr/>
            </p:nvSpPr>
            <p:spPr>
              <a:xfrm>
                <a:off x="602417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A50D9D06-853A-D54B-8450-2035FF3A25E3}"/>
                  </a:ext>
                </a:extLst>
              </p:cNvPr>
              <p:cNvSpPr/>
              <p:nvPr/>
            </p:nvSpPr>
            <p:spPr>
              <a:xfrm>
                <a:off x="624902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9605EE1E-1918-0B43-B99B-85BE96AF9361}"/>
                  </a:ext>
                </a:extLst>
              </p:cNvPr>
              <p:cNvSpPr/>
              <p:nvPr/>
            </p:nvSpPr>
            <p:spPr>
              <a:xfrm>
                <a:off x="467506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CC77FB48-F3AA-BA47-BA89-6C30BDC994C7}"/>
                  </a:ext>
                </a:extLst>
              </p:cNvPr>
              <p:cNvSpPr/>
              <p:nvPr/>
            </p:nvSpPr>
            <p:spPr>
              <a:xfrm>
                <a:off x="489991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7BFD9BB4-278E-944B-A35A-C8A90797217B}"/>
                  </a:ext>
                </a:extLst>
              </p:cNvPr>
              <p:cNvSpPr/>
              <p:nvPr/>
            </p:nvSpPr>
            <p:spPr>
              <a:xfrm>
                <a:off x="5124766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D6A50BAB-754F-A44F-9157-BC91A07DF94F}"/>
                  </a:ext>
                </a:extLst>
              </p:cNvPr>
              <p:cNvSpPr/>
              <p:nvPr/>
            </p:nvSpPr>
            <p:spPr>
              <a:xfrm>
                <a:off x="5349618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BA05F0BE-94FA-7342-8CE1-CC38530B58C2}"/>
                  </a:ext>
                </a:extLst>
              </p:cNvPr>
              <p:cNvSpPr/>
              <p:nvPr/>
            </p:nvSpPr>
            <p:spPr>
              <a:xfrm>
                <a:off x="5574470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6AAB017C-3903-D14C-891C-F67B075FCAB8}"/>
                  </a:ext>
                </a:extLst>
              </p:cNvPr>
              <p:cNvSpPr/>
              <p:nvPr/>
            </p:nvSpPr>
            <p:spPr>
              <a:xfrm>
                <a:off x="579932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77525F87-2D99-3040-B93F-FD80461A8EE3}"/>
                  </a:ext>
                </a:extLst>
              </p:cNvPr>
              <p:cNvSpPr/>
              <p:nvPr/>
            </p:nvSpPr>
            <p:spPr>
              <a:xfrm>
                <a:off x="602417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9B3E0902-E761-EE45-B362-C3872D95D4B4}"/>
                  </a:ext>
                </a:extLst>
              </p:cNvPr>
              <p:cNvSpPr/>
              <p:nvPr/>
            </p:nvSpPr>
            <p:spPr>
              <a:xfrm>
                <a:off x="6249026" y="4677135"/>
                <a:ext cx="224852" cy="224853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EF5FBAFA-0BB9-8843-9523-A034C021572F}"/>
                </a:ext>
              </a:extLst>
            </p:cNvPr>
            <p:cNvGrpSpPr/>
            <p:nvPr/>
          </p:nvGrpSpPr>
          <p:grpSpPr>
            <a:xfrm>
              <a:off x="5191404" y="5049924"/>
              <a:ext cx="968294" cy="956714"/>
              <a:chOff x="4675062" y="4677135"/>
              <a:chExt cx="1798816" cy="1798824"/>
            </a:xfrm>
          </p:grpSpPr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9D0C33A4-B4B8-1E42-9452-67A2FA74EE54}"/>
                  </a:ext>
                </a:extLst>
              </p:cNvPr>
              <p:cNvSpPr/>
              <p:nvPr/>
            </p:nvSpPr>
            <p:spPr>
              <a:xfrm>
                <a:off x="467506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E91D7E4C-8B2D-BE40-AFDB-7D5CB120171F}"/>
                  </a:ext>
                </a:extLst>
              </p:cNvPr>
              <p:cNvSpPr/>
              <p:nvPr/>
            </p:nvSpPr>
            <p:spPr>
              <a:xfrm>
                <a:off x="489991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1A6E9B41-B9D9-364F-90AF-0083F08D023D}"/>
                  </a:ext>
                </a:extLst>
              </p:cNvPr>
              <p:cNvSpPr/>
              <p:nvPr/>
            </p:nvSpPr>
            <p:spPr>
              <a:xfrm>
                <a:off x="512476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4E94AF8E-1CB8-4243-B2EA-CB49D094A251}"/>
                  </a:ext>
                </a:extLst>
              </p:cNvPr>
              <p:cNvSpPr/>
              <p:nvPr/>
            </p:nvSpPr>
            <p:spPr>
              <a:xfrm>
                <a:off x="5349618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A34DF271-C6F1-CB46-B663-05D540F04FFD}"/>
                  </a:ext>
                </a:extLst>
              </p:cNvPr>
              <p:cNvSpPr/>
              <p:nvPr/>
            </p:nvSpPr>
            <p:spPr>
              <a:xfrm>
                <a:off x="5574470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9A4D6726-6135-4740-8CE2-62F2751232E3}"/>
                  </a:ext>
                </a:extLst>
              </p:cNvPr>
              <p:cNvSpPr/>
              <p:nvPr/>
            </p:nvSpPr>
            <p:spPr>
              <a:xfrm>
                <a:off x="579932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761F14A-853C-914D-94D6-6CDAD5E388A1}"/>
                  </a:ext>
                </a:extLst>
              </p:cNvPr>
              <p:cNvSpPr/>
              <p:nvPr/>
            </p:nvSpPr>
            <p:spPr>
              <a:xfrm>
                <a:off x="602417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75AD5F53-93C2-4D40-B754-F31600600AAE}"/>
                  </a:ext>
                </a:extLst>
              </p:cNvPr>
              <p:cNvSpPr/>
              <p:nvPr/>
            </p:nvSpPr>
            <p:spPr>
              <a:xfrm>
                <a:off x="624902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5BF87195-9B19-2848-850F-E7AD72D37502}"/>
                  </a:ext>
                </a:extLst>
              </p:cNvPr>
              <p:cNvSpPr/>
              <p:nvPr/>
            </p:nvSpPr>
            <p:spPr>
              <a:xfrm>
                <a:off x="467506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90C39A23-EDBD-B74C-B446-7C9A85553B8B}"/>
                  </a:ext>
                </a:extLst>
              </p:cNvPr>
              <p:cNvSpPr/>
              <p:nvPr/>
            </p:nvSpPr>
            <p:spPr>
              <a:xfrm>
                <a:off x="489991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91F73F6E-8047-D648-8D5F-A6B4D3444C90}"/>
                  </a:ext>
                </a:extLst>
              </p:cNvPr>
              <p:cNvSpPr/>
              <p:nvPr/>
            </p:nvSpPr>
            <p:spPr>
              <a:xfrm>
                <a:off x="512476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FC87362E-94C5-2A45-AFAC-061453C4A78E}"/>
                  </a:ext>
                </a:extLst>
              </p:cNvPr>
              <p:cNvSpPr/>
              <p:nvPr/>
            </p:nvSpPr>
            <p:spPr>
              <a:xfrm>
                <a:off x="5349618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F6F30C59-A405-564F-AAB1-DE3312551591}"/>
                  </a:ext>
                </a:extLst>
              </p:cNvPr>
              <p:cNvSpPr/>
              <p:nvPr/>
            </p:nvSpPr>
            <p:spPr>
              <a:xfrm>
                <a:off x="5574470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B4655292-F733-4B46-B882-A3B77EA182C1}"/>
                  </a:ext>
                </a:extLst>
              </p:cNvPr>
              <p:cNvSpPr/>
              <p:nvPr/>
            </p:nvSpPr>
            <p:spPr>
              <a:xfrm>
                <a:off x="579932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94139E10-8690-9345-A1BA-F24B094C5308}"/>
                  </a:ext>
                </a:extLst>
              </p:cNvPr>
              <p:cNvSpPr/>
              <p:nvPr/>
            </p:nvSpPr>
            <p:spPr>
              <a:xfrm>
                <a:off x="602417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032E26A3-FF2A-2C43-9D23-201121ADCFF8}"/>
                  </a:ext>
                </a:extLst>
              </p:cNvPr>
              <p:cNvSpPr/>
              <p:nvPr/>
            </p:nvSpPr>
            <p:spPr>
              <a:xfrm>
                <a:off x="624902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CEFBB35C-74B2-4044-9195-2483A93B8AC7}"/>
                  </a:ext>
                </a:extLst>
              </p:cNvPr>
              <p:cNvSpPr/>
              <p:nvPr/>
            </p:nvSpPr>
            <p:spPr>
              <a:xfrm>
                <a:off x="467506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6282FE9E-8007-DE4E-8EE6-45DEF2083E30}"/>
                  </a:ext>
                </a:extLst>
              </p:cNvPr>
              <p:cNvSpPr/>
              <p:nvPr/>
            </p:nvSpPr>
            <p:spPr>
              <a:xfrm>
                <a:off x="489991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33DD8519-F6A4-3342-B550-23B195E577BD}"/>
                  </a:ext>
                </a:extLst>
              </p:cNvPr>
              <p:cNvSpPr/>
              <p:nvPr/>
            </p:nvSpPr>
            <p:spPr>
              <a:xfrm>
                <a:off x="512476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F2FF5E68-FE63-EB4D-80FE-BBCE20BC0E38}"/>
                  </a:ext>
                </a:extLst>
              </p:cNvPr>
              <p:cNvSpPr/>
              <p:nvPr/>
            </p:nvSpPr>
            <p:spPr>
              <a:xfrm>
                <a:off x="5349618" y="5801400"/>
                <a:ext cx="224852" cy="224853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53511E54-8658-F249-B4B4-385647D5449A}"/>
                  </a:ext>
                </a:extLst>
              </p:cNvPr>
              <p:cNvSpPr/>
              <p:nvPr/>
            </p:nvSpPr>
            <p:spPr>
              <a:xfrm>
                <a:off x="5574470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7E5ADF02-9000-1A4F-85DF-7047FBD78D19}"/>
                  </a:ext>
                </a:extLst>
              </p:cNvPr>
              <p:cNvSpPr/>
              <p:nvPr/>
            </p:nvSpPr>
            <p:spPr>
              <a:xfrm>
                <a:off x="579932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877DD724-54F2-A541-B30C-6C71A5C935AA}"/>
                  </a:ext>
                </a:extLst>
              </p:cNvPr>
              <p:cNvSpPr/>
              <p:nvPr/>
            </p:nvSpPr>
            <p:spPr>
              <a:xfrm>
                <a:off x="602417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F16C3531-A88C-DF42-891F-A6D2B63ED8A6}"/>
                  </a:ext>
                </a:extLst>
              </p:cNvPr>
              <p:cNvSpPr/>
              <p:nvPr/>
            </p:nvSpPr>
            <p:spPr>
              <a:xfrm>
                <a:off x="624902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18B25BF2-D52D-6345-9A1C-EF6CC2E9FB8B}"/>
                  </a:ext>
                </a:extLst>
              </p:cNvPr>
              <p:cNvSpPr/>
              <p:nvPr/>
            </p:nvSpPr>
            <p:spPr>
              <a:xfrm>
                <a:off x="467506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F317B6E9-E68E-894B-B10B-603747F6F19E}"/>
                  </a:ext>
                </a:extLst>
              </p:cNvPr>
              <p:cNvSpPr/>
              <p:nvPr/>
            </p:nvSpPr>
            <p:spPr>
              <a:xfrm>
                <a:off x="489991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0D2C7698-5EE8-7E41-872B-0796F0A00F22}"/>
                  </a:ext>
                </a:extLst>
              </p:cNvPr>
              <p:cNvSpPr/>
              <p:nvPr/>
            </p:nvSpPr>
            <p:spPr>
              <a:xfrm>
                <a:off x="512476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57DB6DFC-3BE4-814C-A4DC-83C86650A360}"/>
                  </a:ext>
                </a:extLst>
              </p:cNvPr>
              <p:cNvSpPr/>
              <p:nvPr/>
            </p:nvSpPr>
            <p:spPr>
              <a:xfrm>
                <a:off x="5349618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6C27ACAB-8C8F-4144-9013-175FA62EB3C7}"/>
                  </a:ext>
                </a:extLst>
              </p:cNvPr>
              <p:cNvSpPr/>
              <p:nvPr/>
            </p:nvSpPr>
            <p:spPr>
              <a:xfrm>
                <a:off x="5574470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99AE1330-0B75-EF44-8B43-D0B555D1E063}"/>
                  </a:ext>
                </a:extLst>
              </p:cNvPr>
              <p:cNvSpPr/>
              <p:nvPr/>
            </p:nvSpPr>
            <p:spPr>
              <a:xfrm>
                <a:off x="579932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EF8E79F8-35FF-EE4E-864C-9A1B21E7B4DF}"/>
                  </a:ext>
                </a:extLst>
              </p:cNvPr>
              <p:cNvSpPr/>
              <p:nvPr/>
            </p:nvSpPr>
            <p:spPr>
              <a:xfrm>
                <a:off x="602417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DD7CD391-AD05-9445-9649-B73D76EB0D9F}"/>
                  </a:ext>
                </a:extLst>
              </p:cNvPr>
              <p:cNvSpPr/>
              <p:nvPr/>
            </p:nvSpPr>
            <p:spPr>
              <a:xfrm>
                <a:off x="624902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8B8B357-8AD5-0D4C-825B-A4E2E4C1F3F8}"/>
                  </a:ext>
                </a:extLst>
              </p:cNvPr>
              <p:cNvSpPr/>
              <p:nvPr/>
            </p:nvSpPr>
            <p:spPr>
              <a:xfrm>
                <a:off x="467506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EB93D6CA-A903-6F4C-BC23-6399EEA7063F}"/>
                  </a:ext>
                </a:extLst>
              </p:cNvPr>
              <p:cNvSpPr/>
              <p:nvPr/>
            </p:nvSpPr>
            <p:spPr>
              <a:xfrm>
                <a:off x="489991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5297AB40-DA48-F64A-8146-FA41E0423543}"/>
                  </a:ext>
                </a:extLst>
              </p:cNvPr>
              <p:cNvSpPr/>
              <p:nvPr/>
            </p:nvSpPr>
            <p:spPr>
              <a:xfrm>
                <a:off x="512476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363EE66C-07AA-DD40-8394-EA1EE75206FC}"/>
                  </a:ext>
                </a:extLst>
              </p:cNvPr>
              <p:cNvSpPr/>
              <p:nvPr/>
            </p:nvSpPr>
            <p:spPr>
              <a:xfrm>
                <a:off x="5349618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09A6A1E3-CF8C-5048-B551-D7CB867AC1ED}"/>
                  </a:ext>
                </a:extLst>
              </p:cNvPr>
              <p:cNvSpPr/>
              <p:nvPr/>
            </p:nvSpPr>
            <p:spPr>
              <a:xfrm>
                <a:off x="5574470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A46916FF-607D-B643-9B62-A08A38A4C073}"/>
                  </a:ext>
                </a:extLst>
              </p:cNvPr>
              <p:cNvSpPr/>
              <p:nvPr/>
            </p:nvSpPr>
            <p:spPr>
              <a:xfrm>
                <a:off x="579932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3D21E592-247F-4B44-BBBB-E476FCB31C45}"/>
                  </a:ext>
                </a:extLst>
              </p:cNvPr>
              <p:cNvSpPr/>
              <p:nvPr/>
            </p:nvSpPr>
            <p:spPr>
              <a:xfrm>
                <a:off x="602417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0CA8CAA0-870F-AE4B-9500-F81EB598C827}"/>
                  </a:ext>
                </a:extLst>
              </p:cNvPr>
              <p:cNvSpPr/>
              <p:nvPr/>
            </p:nvSpPr>
            <p:spPr>
              <a:xfrm>
                <a:off x="624902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5E4D1A0-2CA4-AD41-A21C-C324B75FB5B9}"/>
                  </a:ext>
                </a:extLst>
              </p:cNvPr>
              <p:cNvSpPr/>
              <p:nvPr/>
            </p:nvSpPr>
            <p:spPr>
              <a:xfrm>
                <a:off x="467506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89571AEE-56A6-7744-B197-A9861AF57B99}"/>
                  </a:ext>
                </a:extLst>
              </p:cNvPr>
              <p:cNvSpPr/>
              <p:nvPr/>
            </p:nvSpPr>
            <p:spPr>
              <a:xfrm>
                <a:off x="489991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0A585748-EC60-E34C-B324-7150DF472134}"/>
                  </a:ext>
                </a:extLst>
              </p:cNvPr>
              <p:cNvSpPr/>
              <p:nvPr/>
            </p:nvSpPr>
            <p:spPr>
              <a:xfrm>
                <a:off x="512476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B3C7AA98-6012-5442-A804-3E1F917A9D69}"/>
                  </a:ext>
                </a:extLst>
              </p:cNvPr>
              <p:cNvSpPr/>
              <p:nvPr/>
            </p:nvSpPr>
            <p:spPr>
              <a:xfrm>
                <a:off x="5349618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F2E62BBA-1089-5A4D-9E3F-C0122777084C}"/>
                  </a:ext>
                </a:extLst>
              </p:cNvPr>
              <p:cNvSpPr/>
              <p:nvPr/>
            </p:nvSpPr>
            <p:spPr>
              <a:xfrm>
                <a:off x="5574470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06A6A944-26FE-1140-8124-C2F20B7C4FCE}"/>
                  </a:ext>
                </a:extLst>
              </p:cNvPr>
              <p:cNvSpPr/>
              <p:nvPr/>
            </p:nvSpPr>
            <p:spPr>
              <a:xfrm>
                <a:off x="579932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4933B4E7-E520-5243-9FE8-F648F3197CF1}"/>
                  </a:ext>
                </a:extLst>
              </p:cNvPr>
              <p:cNvSpPr/>
              <p:nvPr/>
            </p:nvSpPr>
            <p:spPr>
              <a:xfrm>
                <a:off x="602417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7468DCA-DDF7-DB4B-844A-90FC11CA43FD}"/>
                  </a:ext>
                </a:extLst>
              </p:cNvPr>
              <p:cNvSpPr/>
              <p:nvPr/>
            </p:nvSpPr>
            <p:spPr>
              <a:xfrm>
                <a:off x="624902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74915AA6-DAAE-544C-B2F9-990F0F5B7BAF}"/>
                  </a:ext>
                </a:extLst>
              </p:cNvPr>
              <p:cNvSpPr/>
              <p:nvPr/>
            </p:nvSpPr>
            <p:spPr>
              <a:xfrm>
                <a:off x="467506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38D911A8-A4F0-BF41-9810-A3354F908D2B}"/>
                  </a:ext>
                </a:extLst>
              </p:cNvPr>
              <p:cNvSpPr/>
              <p:nvPr/>
            </p:nvSpPr>
            <p:spPr>
              <a:xfrm>
                <a:off x="489991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83099200-0345-424D-85AC-930F7CFFED26}"/>
                  </a:ext>
                </a:extLst>
              </p:cNvPr>
              <p:cNvSpPr/>
              <p:nvPr/>
            </p:nvSpPr>
            <p:spPr>
              <a:xfrm>
                <a:off x="512476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82756AC5-3C02-3345-9605-56D621B94CA9}"/>
                  </a:ext>
                </a:extLst>
              </p:cNvPr>
              <p:cNvSpPr/>
              <p:nvPr/>
            </p:nvSpPr>
            <p:spPr>
              <a:xfrm>
                <a:off x="5349618" y="4901988"/>
                <a:ext cx="224852" cy="224853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09674AEB-4A30-4C49-8C23-6570D3A86068}"/>
                  </a:ext>
                </a:extLst>
              </p:cNvPr>
              <p:cNvSpPr/>
              <p:nvPr/>
            </p:nvSpPr>
            <p:spPr>
              <a:xfrm>
                <a:off x="5574470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C49FBD39-FD49-C24C-9E94-37C90A5EEF4B}"/>
                  </a:ext>
                </a:extLst>
              </p:cNvPr>
              <p:cNvSpPr/>
              <p:nvPr/>
            </p:nvSpPr>
            <p:spPr>
              <a:xfrm>
                <a:off x="579932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C32F7D7A-9233-BF48-B498-91D18F187177}"/>
                  </a:ext>
                </a:extLst>
              </p:cNvPr>
              <p:cNvSpPr/>
              <p:nvPr/>
            </p:nvSpPr>
            <p:spPr>
              <a:xfrm>
                <a:off x="602417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727A5A67-131F-E345-A8DB-CDAE61B3E13A}"/>
                  </a:ext>
                </a:extLst>
              </p:cNvPr>
              <p:cNvSpPr/>
              <p:nvPr/>
            </p:nvSpPr>
            <p:spPr>
              <a:xfrm>
                <a:off x="624902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5407139E-1489-9649-A266-54B109D82158}"/>
                  </a:ext>
                </a:extLst>
              </p:cNvPr>
              <p:cNvSpPr/>
              <p:nvPr/>
            </p:nvSpPr>
            <p:spPr>
              <a:xfrm>
                <a:off x="467506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38C41DF7-E1A1-8E4B-9919-79D907B63070}"/>
                  </a:ext>
                </a:extLst>
              </p:cNvPr>
              <p:cNvSpPr/>
              <p:nvPr/>
            </p:nvSpPr>
            <p:spPr>
              <a:xfrm>
                <a:off x="489991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126A05F1-21FA-674C-BE60-16F635B3F568}"/>
                  </a:ext>
                </a:extLst>
              </p:cNvPr>
              <p:cNvSpPr/>
              <p:nvPr/>
            </p:nvSpPr>
            <p:spPr>
              <a:xfrm>
                <a:off x="5124766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212AE43-0882-2744-9640-76995C622789}"/>
                  </a:ext>
                </a:extLst>
              </p:cNvPr>
              <p:cNvSpPr/>
              <p:nvPr/>
            </p:nvSpPr>
            <p:spPr>
              <a:xfrm>
                <a:off x="5349618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FFCD0034-4D47-C945-AAB0-ACB85CCECF84}"/>
                  </a:ext>
                </a:extLst>
              </p:cNvPr>
              <p:cNvSpPr/>
              <p:nvPr/>
            </p:nvSpPr>
            <p:spPr>
              <a:xfrm>
                <a:off x="5574470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184078FB-0AAC-AC45-9500-8337111EA7A1}"/>
                  </a:ext>
                </a:extLst>
              </p:cNvPr>
              <p:cNvSpPr/>
              <p:nvPr/>
            </p:nvSpPr>
            <p:spPr>
              <a:xfrm>
                <a:off x="579932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9DC6527B-88C1-9544-932A-37A07491D980}"/>
                  </a:ext>
                </a:extLst>
              </p:cNvPr>
              <p:cNvSpPr/>
              <p:nvPr/>
            </p:nvSpPr>
            <p:spPr>
              <a:xfrm>
                <a:off x="602417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D8075D9B-8957-E944-BC16-888807CB465B}"/>
                  </a:ext>
                </a:extLst>
              </p:cNvPr>
              <p:cNvSpPr/>
              <p:nvPr/>
            </p:nvSpPr>
            <p:spPr>
              <a:xfrm>
                <a:off x="6249026" y="4677135"/>
                <a:ext cx="224852" cy="224853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" name="V 字形矢印 22">
              <a:extLst>
                <a:ext uri="{FF2B5EF4-FFF2-40B4-BE49-F238E27FC236}">
                  <a16:creationId xmlns:a16="http://schemas.microsoft.com/office/drawing/2014/main" id="{8675B361-32F5-3A4A-8A82-FE1AD34641DE}"/>
                </a:ext>
              </a:extLst>
            </p:cNvPr>
            <p:cNvSpPr/>
            <p:nvPr/>
          </p:nvSpPr>
          <p:spPr>
            <a:xfrm>
              <a:off x="1585883" y="5520132"/>
              <a:ext cx="717164" cy="163189"/>
            </a:xfrm>
            <a:prstGeom prst="notchedRightArrow">
              <a:avLst>
                <a:gd name="adj1" fmla="val 49043"/>
                <a:gd name="adj2" fmla="val 7948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083E168B-034B-EE4D-A8EE-5FF2CD363482}"/>
                </a:ext>
              </a:extLst>
            </p:cNvPr>
            <p:cNvSpPr txBox="1"/>
            <p:nvPr/>
          </p:nvSpPr>
          <p:spPr>
            <a:xfrm>
              <a:off x="1435755" y="4856032"/>
              <a:ext cx="11982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Time resolution</a:t>
              </a: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8253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図 65">
            <a:extLst>
              <a:ext uri="{FF2B5EF4-FFF2-40B4-BE49-F238E27FC236}">
                <a16:creationId xmlns:a16="http://schemas.microsoft.com/office/drawing/2014/main" id="{9816AC45-CFCC-164F-B4AF-156D7AB7A7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416" y="1674110"/>
            <a:ext cx="2725169" cy="273272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D516F2C3-07AA-C846-ACE1-B7BD2DDD4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Integration of additional readout chip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D416CD-101B-5341-8BC4-4FE0942DC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6" y="1007164"/>
            <a:ext cx="8269356" cy="5850836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2800" dirty="0"/>
              <a:t>For the commercial image sensors, the first trial was to move the peripheral circuits to the second chip and stacked by using TSV, through silicon via.</a:t>
            </a:r>
          </a:p>
          <a:p>
            <a:endParaRPr kumimoji="1" lang="en-US" altLang="ja-JP" sz="2800" dirty="0"/>
          </a:p>
          <a:p>
            <a:endParaRPr lang="en-US" altLang="ja-JP" sz="2800" dirty="0"/>
          </a:p>
          <a:p>
            <a:endParaRPr kumimoji="1" lang="en-US" altLang="ja-JP" sz="2800" dirty="0"/>
          </a:p>
          <a:p>
            <a:pPr marL="0" indent="0">
              <a:buNone/>
            </a:pPr>
            <a:endParaRPr lang="en-US" altLang="ja-JP" sz="2800" dirty="0"/>
          </a:p>
          <a:p>
            <a:endParaRPr kumimoji="1" lang="en-US" altLang="ja-JP" sz="2800" dirty="0"/>
          </a:p>
          <a:p>
            <a:r>
              <a:rPr kumimoji="1" lang="en-US" altLang="ja-JP" sz="2800" dirty="0"/>
              <a:t>This is not an answer for HEP.  We have to increase the performance of the circuit in each pixel.     </a:t>
            </a:r>
          </a:p>
          <a:p>
            <a:r>
              <a:rPr kumimoji="1" lang="en-US" altLang="ja-JP" sz="2800" dirty="0"/>
              <a:t>The benefits of pixel-by-pixe</a:t>
            </a:r>
            <a:r>
              <a:rPr lang="en-US" altLang="ja-JP" sz="2800" dirty="0"/>
              <a:t>l connection.</a:t>
            </a:r>
            <a:endParaRPr kumimoji="1" lang="en-US" altLang="ja-JP" sz="2800" dirty="0"/>
          </a:p>
          <a:p>
            <a:pPr lvl="1"/>
            <a:r>
              <a:rPr kumimoji="1" lang="en-US" altLang="ja-JP" sz="2800" dirty="0">
                <a:solidFill>
                  <a:srgbClr val="FF0000"/>
                </a:solidFill>
              </a:rPr>
              <a:t>Paral</a:t>
            </a:r>
            <a:r>
              <a:rPr lang="en-US" altLang="ja-JP" sz="2800" dirty="0">
                <a:solidFill>
                  <a:srgbClr val="FF0000"/>
                </a:solidFill>
              </a:rPr>
              <a:t>lel data processing.</a:t>
            </a:r>
          </a:p>
          <a:p>
            <a:pPr lvl="1"/>
            <a:r>
              <a:rPr kumimoji="1" lang="en-US" altLang="ja-JP" sz="2800" dirty="0">
                <a:solidFill>
                  <a:srgbClr val="FF0000"/>
                </a:solidFill>
              </a:rPr>
              <a:t>Low power </a:t>
            </a:r>
            <a:r>
              <a:rPr lang="en-US" altLang="ja-JP" sz="2800" dirty="0">
                <a:solidFill>
                  <a:srgbClr val="FF0000"/>
                </a:solidFill>
              </a:rPr>
              <a:t>operation thanks to minimum parasitic capacitance.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0473E8-9B88-FA48-BE28-B9316AB56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1CFDBA-F92A-8D49-8324-07D75A3B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3137A90-F5A8-F041-828C-6C4B513E3768}"/>
              </a:ext>
            </a:extLst>
          </p:cNvPr>
          <p:cNvGrpSpPr/>
          <p:nvPr/>
        </p:nvGrpSpPr>
        <p:grpSpPr>
          <a:xfrm>
            <a:off x="1303285" y="2241703"/>
            <a:ext cx="1624504" cy="1650123"/>
            <a:chOff x="1303285" y="2627587"/>
            <a:chExt cx="1624504" cy="1650123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16C9CB9-8055-6745-BAA8-CB6E3F37CE14}"/>
                </a:ext>
              </a:extLst>
            </p:cNvPr>
            <p:cNvGrpSpPr/>
            <p:nvPr/>
          </p:nvGrpSpPr>
          <p:grpSpPr>
            <a:xfrm>
              <a:off x="1303285" y="2627587"/>
              <a:ext cx="1624504" cy="1650123"/>
              <a:chOff x="1061546" y="2837794"/>
              <a:chExt cx="2102069" cy="2070537"/>
            </a:xfrm>
          </p:grpSpPr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3EEBC445-6B8C-314F-A8B4-08538C5F9254}"/>
                  </a:ext>
                </a:extLst>
              </p:cNvPr>
              <p:cNvSpPr/>
              <p:nvPr/>
            </p:nvSpPr>
            <p:spPr>
              <a:xfrm>
                <a:off x="1061546" y="2837794"/>
                <a:ext cx="2102069" cy="207053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66C3D5B7-9FD7-024C-97E8-6918B72D9F0D}"/>
                  </a:ext>
                </a:extLst>
              </p:cNvPr>
              <p:cNvSpPr/>
              <p:nvPr/>
            </p:nvSpPr>
            <p:spPr>
              <a:xfrm>
                <a:off x="1131762" y="2911366"/>
                <a:ext cx="1492612" cy="1492469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73CE7DFD-012E-FB47-96D6-BE55B8DA5A7D}"/>
                  </a:ext>
                </a:extLst>
              </p:cNvPr>
              <p:cNvSpPr/>
              <p:nvPr/>
            </p:nvSpPr>
            <p:spPr>
              <a:xfrm>
                <a:off x="2694589" y="2911365"/>
                <a:ext cx="373047" cy="1492469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FE2B2F16-3251-7D4B-B4B5-28C22EAD8F0B}"/>
                  </a:ext>
                </a:extLst>
              </p:cNvPr>
              <p:cNvSpPr/>
              <p:nvPr/>
            </p:nvSpPr>
            <p:spPr>
              <a:xfrm>
                <a:off x="1131764" y="4477405"/>
                <a:ext cx="1935873" cy="38411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12B2AA12-325F-5D4F-9EFE-E8A7324C4026}"/>
                </a:ext>
              </a:extLst>
            </p:cNvPr>
            <p:cNvSpPr txBox="1"/>
            <p:nvPr/>
          </p:nvSpPr>
          <p:spPr>
            <a:xfrm>
              <a:off x="1622157" y="3871072"/>
              <a:ext cx="663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Logic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B099C9DC-EE9F-2348-9BBC-98D0F09AB712}"/>
                </a:ext>
              </a:extLst>
            </p:cNvPr>
            <p:cNvSpPr txBox="1"/>
            <p:nvPr/>
          </p:nvSpPr>
          <p:spPr>
            <a:xfrm rot="5400000">
              <a:off x="2210856" y="3183232"/>
              <a:ext cx="988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Memory</a:t>
              </a:r>
              <a:endParaRPr kumimoji="1"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B96A2CB1-4D40-7B48-9DE5-B010AC28D5EA}"/>
                </a:ext>
              </a:extLst>
            </p:cNvPr>
            <p:cNvSpPr txBox="1"/>
            <p:nvPr/>
          </p:nvSpPr>
          <p:spPr>
            <a:xfrm>
              <a:off x="1571621" y="3111119"/>
              <a:ext cx="617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Pixel</a:t>
              </a: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7BA0D641-4E83-FF42-AA0E-85C2D5F6B298}"/>
              </a:ext>
            </a:extLst>
          </p:cNvPr>
          <p:cNvGrpSpPr/>
          <p:nvPr/>
        </p:nvGrpSpPr>
        <p:grpSpPr>
          <a:xfrm>
            <a:off x="3307080" y="2474531"/>
            <a:ext cx="2116806" cy="1423413"/>
            <a:chOff x="3307080" y="2860415"/>
            <a:chExt cx="2116806" cy="1423413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3020F44-EDF4-2648-89BB-87B157B6C452}"/>
                </a:ext>
              </a:extLst>
            </p:cNvPr>
            <p:cNvGrpSpPr/>
            <p:nvPr/>
          </p:nvGrpSpPr>
          <p:grpSpPr>
            <a:xfrm>
              <a:off x="3307080" y="3306705"/>
              <a:ext cx="2070538" cy="977123"/>
              <a:chOff x="5549212" y="3433155"/>
              <a:chExt cx="2070538" cy="977123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2A690AAC-42DC-6C4E-B3AE-8E0C1A6ABDBD}"/>
                  </a:ext>
                </a:extLst>
              </p:cNvPr>
              <p:cNvGrpSpPr/>
              <p:nvPr/>
            </p:nvGrpSpPr>
            <p:grpSpPr>
              <a:xfrm>
                <a:off x="5549212" y="3575226"/>
                <a:ext cx="2070538" cy="835052"/>
                <a:chOff x="3352799" y="3432148"/>
                <a:chExt cx="2070538" cy="835052"/>
              </a:xfrm>
            </p:grpSpPr>
            <p:sp>
              <p:nvSpPr>
                <p:cNvPr id="28" name="ひし形 27">
                  <a:extLst>
                    <a:ext uri="{FF2B5EF4-FFF2-40B4-BE49-F238E27FC236}">
                      <a16:creationId xmlns:a16="http://schemas.microsoft.com/office/drawing/2014/main" id="{4A9B162B-4E4D-B14A-83CC-8029CDA9229C}"/>
                    </a:ext>
                  </a:extLst>
                </p:cNvPr>
                <p:cNvSpPr/>
                <p:nvPr/>
              </p:nvSpPr>
              <p:spPr>
                <a:xfrm>
                  <a:off x="3352799" y="3432148"/>
                  <a:ext cx="2070538" cy="835052"/>
                </a:xfrm>
                <a:prstGeom prst="diamond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96424CA0-5EB6-124F-92EB-8CA71249A94A}"/>
                    </a:ext>
                  </a:extLst>
                </p:cNvPr>
                <p:cNvSpPr txBox="1"/>
                <p:nvPr/>
              </p:nvSpPr>
              <p:spPr>
                <a:xfrm rot="1163988">
                  <a:off x="3674640" y="3809934"/>
                  <a:ext cx="6639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dirty="0"/>
                    <a:t>Logic</a:t>
                  </a:r>
                </a:p>
              </p:txBody>
            </p:sp>
          </p:grpSp>
          <p:sp>
            <p:nvSpPr>
              <p:cNvPr id="34" name="円柱 33">
                <a:extLst>
                  <a:ext uri="{FF2B5EF4-FFF2-40B4-BE49-F238E27FC236}">
                    <a16:creationId xmlns:a16="http://schemas.microsoft.com/office/drawing/2014/main" id="{465F0A0C-F384-3D49-BFB5-94744AC00630}"/>
                  </a:ext>
                </a:extLst>
              </p:cNvPr>
              <p:cNvSpPr/>
              <p:nvPr/>
            </p:nvSpPr>
            <p:spPr>
              <a:xfrm>
                <a:off x="6677033" y="4046054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柱 37">
                <a:extLst>
                  <a:ext uri="{FF2B5EF4-FFF2-40B4-BE49-F238E27FC236}">
                    <a16:creationId xmlns:a16="http://schemas.microsoft.com/office/drawing/2014/main" id="{8FF25149-9723-F74D-B67C-7CC954C2FEC1}"/>
                  </a:ext>
                </a:extLst>
              </p:cNvPr>
              <p:cNvSpPr/>
              <p:nvPr/>
            </p:nvSpPr>
            <p:spPr>
              <a:xfrm>
                <a:off x="6829433" y="3988247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柱 38">
                <a:extLst>
                  <a:ext uri="{FF2B5EF4-FFF2-40B4-BE49-F238E27FC236}">
                    <a16:creationId xmlns:a16="http://schemas.microsoft.com/office/drawing/2014/main" id="{D62C0C9D-B2EB-B140-9FDA-4A07C9C3C840}"/>
                  </a:ext>
                </a:extLst>
              </p:cNvPr>
              <p:cNvSpPr/>
              <p:nvPr/>
            </p:nvSpPr>
            <p:spPr>
              <a:xfrm>
                <a:off x="6981833" y="3930440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柱 39">
                <a:extLst>
                  <a:ext uri="{FF2B5EF4-FFF2-40B4-BE49-F238E27FC236}">
                    <a16:creationId xmlns:a16="http://schemas.microsoft.com/office/drawing/2014/main" id="{A6D23CA9-F2F5-124F-9179-24165C322983}"/>
                  </a:ext>
                </a:extLst>
              </p:cNvPr>
              <p:cNvSpPr/>
              <p:nvPr/>
            </p:nvSpPr>
            <p:spPr>
              <a:xfrm>
                <a:off x="7134233" y="3872633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柱 40">
                <a:extLst>
                  <a:ext uri="{FF2B5EF4-FFF2-40B4-BE49-F238E27FC236}">
                    <a16:creationId xmlns:a16="http://schemas.microsoft.com/office/drawing/2014/main" id="{E4FD27D8-D5C9-EA46-9F1F-10C7674EB381}"/>
                  </a:ext>
                </a:extLst>
              </p:cNvPr>
              <p:cNvSpPr/>
              <p:nvPr/>
            </p:nvSpPr>
            <p:spPr>
              <a:xfrm>
                <a:off x="7286633" y="3814826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柱 41">
                <a:extLst>
                  <a:ext uri="{FF2B5EF4-FFF2-40B4-BE49-F238E27FC236}">
                    <a16:creationId xmlns:a16="http://schemas.microsoft.com/office/drawing/2014/main" id="{C8A61732-C192-E74C-88A0-55CAC8CF9885}"/>
                  </a:ext>
                </a:extLst>
              </p:cNvPr>
              <p:cNvSpPr/>
              <p:nvPr/>
            </p:nvSpPr>
            <p:spPr>
              <a:xfrm>
                <a:off x="7439033" y="3757019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柱 51">
                <a:extLst>
                  <a:ext uri="{FF2B5EF4-FFF2-40B4-BE49-F238E27FC236}">
                    <a16:creationId xmlns:a16="http://schemas.microsoft.com/office/drawing/2014/main" id="{ACE59389-A915-C047-9FEC-DF09BA2CF16F}"/>
                  </a:ext>
                </a:extLst>
              </p:cNvPr>
              <p:cNvSpPr/>
              <p:nvPr/>
            </p:nvSpPr>
            <p:spPr>
              <a:xfrm>
                <a:off x="5783807" y="3722190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柱 52">
                <a:extLst>
                  <a:ext uri="{FF2B5EF4-FFF2-40B4-BE49-F238E27FC236}">
                    <a16:creationId xmlns:a16="http://schemas.microsoft.com/office/drawing/2014/main" id="{C8EB40D7-27AC-9E4A-A536-CBF912FB8797}"/>
                  </a:ext>
                </a:extLst>
              </p:cNvPr>
              <p:cNvSpPr/>
              <p:nvPr/>
            </p:nvSpPr>
            <p:spPr>
              <a:xfrm>
                <a:off x="5936207" y="3664383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柱 53">
                <a:extLst>
                  <a:ext uri="{FF2B5EF4-FFF2-40B4-BE49-F238E27FC236}">
                    <a16:creationId xmlns:a16="http://schemas.microsoft.com/office/drawing/2014/main" id="{ED34012B-C406-1043-8516-D4FADA033945}"/>
                  </a:ext>
                </a:extLst>
              </p:cNvPr>
              <p:cNvSpPr/>
              <p:nvPr/>
            </p:nvSpPr>
            <p:spPr>
              <a:xfrm>
                <a:off x="6088607" y="3606576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柱 54">
                <a:extLst>
                  <a:ext uri="{FF2B5EF4-FFF2-40B4-BE49-F238E27FC236}">
                    <a16:creationId xmlns:a16="http://schemas.microsoft.com/office/drawing/2014/main" id="{06D0C725-D6CA-F546-ABA7-1473ED6197E4}"/>
                  </a:ext>
                </a:extLst>
              </p:cNvPr>
              <p:cNvSpPr/>
              <p:nvPr/>
            </p:nvSpPr>
            <p:spPr>
              <a:xfrm>
                <a:off x="6241007" y="3548769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柱 55">
                <a:extLst>
                  <a:ext uri="{FF2B5EF4-FFF2-40B4-BE49-F238E27FC236}">
                    <a16:creationId xmlns:a16="http://schemas.microsoft.com/office/drawing/2014/main" id="{91AA7948-C2CC-CB47-8B4D-18DB95103BC1}"/>
                  </a:ext>
                </a:extLst>
              </p:cNvPr>
              <p:cNvSpPr/>
              <p:nvPr/>
            </p:nvSpPr>
            <p:spPr>
              <a:xfrm>
                <a:off x="6393407" y="3490962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柱 56">
                <a:extLst>
                  <a:ext uri="{FF2B5EF4-FFF2-40B4-BE49-F238E27FC236}">
                    <a16:creationId xmlns:a16="http://schemas.microsoft.com/office/drawing/2014/main" id="{E68FE3EA-8EB6-5042-9567-0FEBB9B292B4}"/>
                  </a:ext>
                </a:extLst>
              </p:cNvPr>
              <p:cNvSpPr/>
              <p:nvPr/>
            </p:nvSpPr>
            <p:spPr>
              <a:xfrm>
                <a:off x="6545807" y="3433155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EAE96B5-40E0-8E4C-AC32-319340F21803}"/>
                </a:ext>
              </a:extLst>
            </p:cNvPr>
            <p:cNvGrpSpPr/>
            <p:nvPr/>
          </p:nvGrpSpPr>
          <p:grpSpPr>
            <a:xfrm>
              <a:off x="3317590" y="2995505"/>
              <a:ext cx="2070538" cy="997247"/>
              <a:chOff x="3317590" y="2995505"/>
              <a:chExt cx="2070538" cy="997247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60C98235-FB76-D84A-A280-FDAA89678318}"/>
                  </a:ext>
                </a:extLst>
              </p:cNvPr>
              <p:cNvGrpSpPr/>
              <p:nvPr/>
            </p:nvGrpSpPr>
            <p:grpSpPr>
              <a:xfrm>
                <a:off x="3317590" y="3157700"/>
                <a:ext cx="2070538" cy="835052"/>
                <a:chOff x="3348031" y="3906870"/>
                <a:chExt cx="2070538" cy="835052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52995B2E-F330-284B-BCFF-6CC74564EB67}"/>
                    </a:ext>
                  </a:extLst>
                </p:cNvPr>
                <p:cNvGrpSpPr/>
                <p:nvPr/>
              </p:nvGrpSpPr>
              <p:grpSpPr>
                <a:xfrm>
                  <a:off x="3348031" y="3906870"/>
                  <a:ext cx="2070538" cy="835052"/>
                  <a:chOff x="3390441" y="3172722"/>
                  <a:chExt cx="2070538" cy="835052"/>
                </a:xfrm>
              </p:grpSpPr>
              <p:sp>
                <p:nvSpPr>
                  <p:cNvPr id="29" name="ひし形 28">
                    <a:extLst>
                      <a:ext uri="{FF2B5EF4-FFF2-40B4-BE49-F238E27FC236}">
                        <a16:creationId xmlns:a16="http://schemas.microsoft.com/office/drawing/2014/main" id="{B3BD7FA7-1131-1840-95B4-77DF90D218B0}"/>
                      </a:ext>
                    </a:extLst>
                  </p:cNvPr>
                  <p:cNvSpPr/>
                  <p:nvPr/>
                </p:nvSpPr>
                <p:spPr>
                  <a:xfrm>
                    <a:off x="3390441" y="3172722"/>
                    <a:ext cx="2070538" cy="835052"/>
                  </a:xfrm>
                  <a:prstGeom prst="diamond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テキスト ボックス 31">
                    <a:extLst>
                      <a:ext uri="{FF2B5EF4-FFF2-40B4-BE49-F238E27FC236}">
                        <a16:creationId xmlns:a16="http://schemas.microsoft.com/office/drawing/2014/main" id="{243311DB-DB48-C144-ACBF-D612494B4BDD}"/>
                      </a:ext>
                    </a:extLst>
                  </p:cNvPr>
                  <p:cNvSpPr txBox="1"/>
                  <p:nvPr/>
                </p:nvSpPr>
                <p:spPr>
                  <a:xfrm rot="1310986">
                    <a:off x="3526657" y="3524849"/>
                    <a:ext cx="98892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dirty="0"/>
                      <a:t>Memory</a:t>
                    </a:r>
                  </a:p>
                </p:txBody>
              </p:sp>
            </p:grpSp>
            <p:sp>
              <p:nvSpPr>
                <p:cNvPr id="43" name="円柱 42">
                  <a:extLst>
                    <a:ext uri="{FF2B5EF4-FFF2-40B4-BE49-F238E27FC236}">
                      <a16:creationId xmlns:a16="http://schemas.microsoft.com/office/drawing/2014/main" id="{AE0B9FB3-7705-EB4B-BD72-C536681794C6}"/>
                    </a:ext>
                  </a:extLst>
                </p:cNvPr>
                <p:cNvSpPr/>
                <p:nvPr/>
              </p:nvSpPr>
              <p:spPr>
                <a:xfrm>
                  <a:off x="4398452" y="4413529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円柱 44">
                  <a:extLst>
                    <a:ext uri="{FF2B5EF4-FFF2-40B4-BE49-F238E27FC236}">
                      <a16:creationId xmlns:a16="http://schemas.microsoft.com/office/drawing/2014/main" id="{F6E1DBFD-25C2-4942-BD0A-15DC8B243ABF}"/>
                    </a:ext>
                  </a:extLst>
                </p:cNvPr>
                <p:cNvSpPr/>
                <p:nvPr/>
              </p:nvSpPr>
              <p:spPr>
                <a:xfrm>
                  <a:off x="4550852" y="4355728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円柱 45">
                  <a:extLst>
                    <a:ext uri="{FF2B5EF4-FFF2-40B4-BE49-F238E27FC236}">
                      <a16:creationId xmlns:a16="http://schemas.microsoft.com/office/drawing/2014/main" id="{07C4BD3B-A868-0B47-B23C-7F6483686590}"/>
                    </a:ext>
                  </a:extLst>
                </p:cNvPr>
                <p:cNvSpPr/>
                <p:nvPr/>
              </p:nvSpPr>
              <p:spPr>
                <a:xfrm>
                  <a:off x="4703252" y="4297927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柱 46">
                  <a:extLst>
                    <a:ext uri="{FF2B5EF4-FFF2-40B4-BE49-F238E27FC236}">
                      <a16:creationId xmlns:a16="http://schemas.microsoft.com/office/drawing/2014/main" id="{620D2CD8-B1BF-6642-9B3F-0C6574D0EA02}"/>
                    </a:ext>
                  </a:extLst>
                </p:cNvPr>
                <p:cNvSpPr/>
                <p:nvPr/>
              </p:nvSpPr>
              <p:spPr>
                <a:xfrm>
                  <a:off x="4855652" y="4240126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柱 47">
                  <a:extLst>
                    <a:ext uri="{FF2B5EF4-FFF2-40B4-BE49-F238E27FC236}">
                      <a16:creationId xmlns:a16="http://schemas.microsoft.com/office/drawing/2014/main" id="{CF80EA99-6913-1443-8975-C4AE1FB9A35B}"/>
                    </a:ext>
                  </a:extLst>
                </p:cNvPr>
                <p:cNvSpPr/>
                <p:nvPr/>
              </p:nvSpPr>
              <p:spPr>
                <a:xfrm>
                  <a:off x="5008052" y="4182325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柱 48">
                  <a:extLst>
                    <a:ext uri="{FF2B5EF4-FFF2-40B4-BE49-F238E27FC236}">
                      <a16:creationId xmlns:a16="http://schemas.microsoft.com/office/drawing/2014/main" id="{2FD35480-EBFD-494A-AFB5-BB31896EF909}"/>
                    </a:ext>
                  </a:extLst>
                </p:cNvPr>
                <p:cNvSpPr/>
                <p:nvPr/>
              </p:nvSpPr>
              <p:spPr>
                <a:xfrm>
                  <a:off x="5160452" y="4124524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円柱 49">
                  <a:extLst>
                    <a:ext uri="{FF2B5EF4-FFF2-40B4-BE49-F238E27FC236}">
                      <a16:creationId xmlns:a16="http://schemas.microsoft.com/office/drawing/2014/main" id="{BFBF3B77-356F-594A-9834-047459AE4014}"/>
                    </a:ext>
                  </a:extLst>
                </p:cNvPr>
                <p:cNvSpPr/>
                <p:nvPr/>
              </p:nvSpPr>
              <p:spPr>
                <a:xfrm>
                  <a:off x="5312852" y="4066723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円柱 58">
                <a:extLst>
                  <a:ext uri="{FF2B5EF4-FFF2-40B4-BE49-F238E27FC236}">
                    <a16:creationId xmlns:a16="http://schemas.microsoft.com/office/drawing/2014/main" id="{3D99E09B-CA3F-A74C-BBFA-BD0B27349B72}"/>
                  </a:ext>
                </a:extLst>
              </p:cNvPr>
              <p:cNvSpPr/>
              <p:nvPr/>
            </p:nvSpPr>
            <p:spPr>
              <a:xfrm>
                <a:off x="3537230" y="3284540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柱 59">
                <a:extLst>
                  <a:ext uri="{FF2B5EF4-FFF2-40B4-BE49-F238E27FC236}">
                    <a16:creationId xmlns:a16="http://schemas.microsoft.com/office/drawing/2014/main" id="{6335E25F-D187-9741-89CE-349DAF83DC64}"/>
                  </a:ext>
                </a:extLst>
              </p:cNvPr>
              <p:cNvSpPr/>
              <p:nvPr/>
            </p:nvSpPr>
            <p:spPr>
              <a:xfrm>
                <a:off x="3689630" y="3226733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柱 60">
                <a:extLst>
                  <a:ext uri="{FF2B5EF4-FFF2-40B4-BE49-F238E27FC236}">
                    <a16:creationId xmlns:a16="http://schemas.microsoft.com/office/drawing/2014/main" id="{E16533B8-4944-8947-8BB5-5029CE4313DD}"/>
                  </a:ext>
                </a:extLst>
              </p:cNvPr>
              <p:cNvSpPr/>
              <p:nvPr/>
            </p:nvSpPr>
            <p:spPr>
              <a:xfrm>
                <a:off x="3842030" y="3168926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柱 61">
                <a:extLst>
                  <a:ext uri="{FF2B5EF4-FFF2-40B4-BE49-F238E27FC236}">
                    <a16:creationId xmlns:a16="http://schemas.microsoft.com/office/drawing/2014/main" id="{CAF5A97A-8EF1-104C-8F9A-803C0B26FE7D}"/>
                  </a:ext>
                </a:extLst>
              </p:cNvPr>
              <p:cNvSpPr/>
              <p:nvPr/>
            </p:nvSpPr>
            <p:spPr>
              <a:xfrm>
                <a:off x="3994430" y="3111119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柱 62">
                <a:extLst>
                  <a:ext uri="{FF2B5EF4-FFF2-40B4-BE49-F238E27FC236}">
                    <a16:creationId xmlns:a16="http://schemas.microsoft.com/office/drawing/2014/main" id="{942D0DC8-0070-0847-A3A3-BD44DBE6E556}"/>
                  </a:ext>
                </a:extLst>
              </p:cNvPr>
              <p:cNvSpPr/>
              <p:nvPr/>
            </p:nvSpPr>
            <p:spPr>
              <a:xfrm>
                <a:off x="4146830" y="3053312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柱 63">
                <a:extLst>
                  <a:ext uri="{FF2B5EF4-FFF2-40B4-BE49-F238E27FC236}">
                    <a16:creationId xmlns:a16="http://schemas.microsoft.com/office/drawing/2014/main" id="{31E30AC5-9380-1245-8BFF-D92DFBB059FC}"/>
                  </a:ext>
                </a:extLst>
              </p:cNvPr>
              <p:cNvSpPr/>
              <p:nvPr/>
            </p:nvSpPr>
            <p:spPr>
              <a:xfrm>
                <a:off x="4299230" y="2995505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E5CDB4FD-ACA6-9E49-976B-97C8D7C09E50}"/>
                </a:ext>
              </a:extLst>
            </p:cNvPr>
            <p:cNvGrpSpPr/>
            <p:nvPr/>
          </p:nvGrpSpPr>
          <p:grpSpPr>
            <a:xfrm>
              <a:off x="3353348" y="2860415"/>
              <a:ext cx="2070538" cy="835052"/>
              <a:chOff x="3396553" y="2903517"/>
              <a:chExt cx="2070538" cy="835052"/>
            </a:xfrm>
          </p:grpSpPr>
          <p:sp>
            <p:nvSpPr>
              <p:cNvPr id="30" name="ひし形 29">
                <a:extLst>
                  <a:ext uri="{FF2B5EF4-FFF2-40B4-BE49-F238E27FC236}">
                    <a16:creationId xmlns:a16="http://schemas.microsoft.com/office/drawing/2014/main" id="{9E51B354-666D-424B-B226-868E3774D0A5}"/>
                  </a:ext>
                </a:extLst>
              </p:cNvPr>
              <p:cNvSpPr/>
              <p:nvPr/>
            </p:nvSpPr>
            <p:spPr>
              <a:xfrm>
                <a:off x="3396553" y="2903517"/>
                <a:ext cx="2070538" cy="835052"/>
              </a:xfrm>
              <a:prstGeom prst="diamond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32158252-1F7B-A94A-A4E0-B8E8E451205C}"/>
                  </a:ext>
                </a:extLst>
              </p:cNvPr>
              <p:cNvSpPr txBox="1"/>
              <p:nvPr/>
            </p:nvSpPr>
            <p:spPr>
              <a:xfrm rot="1693445">
                <a:off x="4058149" y="3136377"/>
                <a:ext cx="6177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Pixel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6262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11B0B5-1A08-4D41-A1D3-E1294001A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3D bonding methods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EE0AE0-546B-3C43-933E-A1FBF6206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Direct bonding</a:t>
            </a:r>
          </a:p>
          <a:p>
            <a:pPr lvl="1"/>
            <a:r>
              <a:rPr lang="en-US" altLang="ja-JP" dirty="0"/>
              <a:t>Utilize the diffusion bonding of flat and clean surfaces.</a:t>
            </a:r>
          </a:p>
          <a:p>
            <a:pPr lvl="1"/>
            <a:r>
              <a:rPr lang="en-US" altLang="ja-JP" dirty="0"/>
              <a:t>When two surface is attached tightly the molecules can be merged with proper temperature and pressure.</a:t>
            </a:r>
          </a:p>
          <a:p>
            <a:pPr lvl="1"/>
            <a:r>
              <a:rPr kumimoji="1" lang="en-US" altLang="ja-JP" dirty="0"/>
              <a:t>Metal-metal surface or SiO2 surface can be fused by itself.</a:t>
            </a:r>
          </a:p>
          <a:p>
            <a:pPr lvl="1"/>
            <a:r>
              <a:rPr kumimoji="1" lang="en-US" altLang="ja-JP" dirty="0"/>
              <a:t>This method is suitable for mass production of image sensors, where, the LSI production, bonding and post processes can be done in one fab.</a:t>
            </a:r>
          </a:p>
          <a:p>
            <a:endParaRPr kumimoji="1" lang="en-US" altLang="ja-JP" dirty="0"/>
          </a:p>
          <a:p>
            <a:r>
              <a:rPr lang="en-US" altLang="ja-JP" dirty="0"/>
              <a:t>Micro bump bonding</a:t>
            </a:r>
          </a:p>
          <a:p>
            <a:pPr lvl="1"/>
            <a:r>
              <a:rPr kumimoji="1" lang="en-US" altLang="ja-JP" dirty="0"/>
              <a:t>Forming bump</a:t>
            </a:r>
            <a:r>
              <a:rPr lang="en-US" altLang="ja-JP" dirty="0"/>
              <a:t>s made of soft metal (In, Au) on the silicon surface.</a:t>
            </a:r>
          </a:p>
          <a:p>
            <a:pPr lvl="1"/>
            <a:r>
              <a:rPr kumimoji="1" lang="en-US" altLang="ja-JP" dirty="0"/>
              <a:t>Put the wafers face to face and pressed and heated for the electric connection.</a:t>
            </a:r>
          </a:p>
          <a:p>
            <a:pPr lvl="1"/>
            <a:r>
              <a:rPr lang="en-US" altLang="ja-JP" dirty="0"/>
              <a:t>Low viscosity glue is injected between two chips for mechanical stability.</a:t>
            </a:r>
          </a:p>
          <a:p>
            <a:pPr lvl="1"/>
            <a:r>
              <a:rPr kumimoji="1" lang="en-US" altLang="ja-JP" dirty="0"/>
              <a:t>Mechanical tolerance is determined by the height of the bumps.</a:t>
            </a:r>
          </a:p>
          <a:p>
            <a:pPr lvl="1"/>
            <a:r>
              <a:rPr lang="en-US" altLang="ja-JP" dirty="0"/>
              <a:t>Suitable for small size production.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66A6DF-5448-EA42-AF04-C7097B9A7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95488A-C6F6-A846-80F2-45B47CBF5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959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62DE2571-5F7E-1548-9AFC-26B6DDB4E0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876" y="1245246"/>
            <a:ext cx="4698124" cy="436004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AFD37133-9FB9-104A-B9C4-240254630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015" y="232605"/>
            <a:ext cx="8746435" cy="602283"/>
          </a:xfrm>
        </p:spPr>
        <p:txBody>
          <a:bodyPr>
            <a:noAutofit/>
          </a:bodyPr>
          <a:lstStyle/>
          <a:p>
            <a:r>
              <a:rPr kumimoji="1" lang="en-US" altLang="ja-JP" sz="3200" dirty="0"/>
              <a:t>Method-I: D</a:t>
            </a:r>
            <a:r>
              <a:rPr lang="en-US" altLang="ja-JP" sz="3200" dirty="0"/>
              <a:t>irect Bonding Interconnect</a:t>
            </a:r>
            <a:br>
              <a:rPr lang="en-US" altLang="ja-JP" sz="3200" dirty="0"/>
            </a:b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C17AE1-4A94-954C-91EF-7A3E64BD6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6" y="1007164"/>
            <a:ext cx="4203464" cy="5521463"/>
          </a:xfrm>
        </p:spPr>
        <p:txBody>
          <a:bodyPr/>
          <a:lstStyle/>
          <a:p>
            <a:r>
              <a:rPr lang="en-US" altLang="ja-JP" dirty="0"/>
              <a:t>Two wafers are prepared. </a:t>
            </a:r>
          </a:p>
          <a:p>
            <a:r>
              <a:rPr lang="en-US" altLang="ja-JP" dirty="0"/>
              <a:t>The bonding surface is flattened and cleaned.</a:t>
            </a:r>
          </a:p>
          <a:p>
            <a:r>
              <a:rPr lang="en-US" altLang="ja-JP" dirty="0"/>
              <a:t>Aligned and attached.  Apply suitable pressure and heat for the diffusion bonding of pads.</a:t>
            </a:r>
          </a:p>
          <a:p>
            <a:r>
              <a:rPr lang="en-US" altLang="ja-JP" dirty="0"/>
              <a:t>SiO2 surfaces is also fused, resulting in the stable structure.</a:t>
            </a:r>
          </a:p>
          <a:p>
            <a:r>
              <a:rPr lang="en-US" altLang="ja-JP" dirty="0"/>
              <a:t>Widely used for the mass production of high-end image sensors.</a:t>
            </a:r>
          </a:p>
          <a:p>
            <a:pPr lvl="1"/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8EFFC2-E576-3843-8402-352116C78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DDCC1E-2173-A349-95F8-660F95053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4D74376-9F01-6644-AF10-2AA81ABD85EF}"/>
              </a:ext>
            </a:extLst>
          </p:cNvPr>
          <p:cNvSpPr/>
          <p:nvPr/>
        </p:nvSpPr>
        <p:spPr>
          <a:xfrm>
            <a:off x="4718232" y="5692487"/>
            <a:ext cx="40709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altLang="ja-JP" dirty="0"/>
              <a:t>Slide from Valerio Re,  Vertex2018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8870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2019/12/15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T.Tsuboyama  (KEK)   HSTD12 at Hiroshima</a:t>
            </a:r>
            <a:endParaRPr lang="en-US" b="1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794670"/>
            <a:ext cx="8672513" cy="50593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Fermilab led a consortium to demonstrate 3 dimensional electronics – a 4+ year effort. </a:t>
            </a:r>
          </a:p>
          <a:p>
            <a:r>
              <a:rPr lang="en-US" sz="1800" dirty="0"/>
              <a:t>A working 3D process was demonstrated using 2-tier 3D Global Foundries 0.13 </a:t>
            </a:r>
            <a:r>
              <a:rPr lang="en-US" sz="1800" dirty="0">
                <a:latin typeface="Symbol" charset="2"/>
                <a:cs typeface="Symbol" charset="2"/>
              </a:rPr>
              <a:t>m</a:t>
            </a:r>
            <a:r>
              <a:rPr lang="en-US" sz="1800" dirty="0"/>
              <a:t>m TSV wafers. FNAL chips for ILC(VIP), CMS(VICTR) and X-ray imaging (VIPIC) in collaboration with </a:t>
            </a:r>
            <a:r>
              <a:rPr lang="en-US" sz="1800" dirty="0" err="1"/>
              <a:t>Tezzaron</a:t>
            </a:r>
            <a:r>
              <a:rPr lang="en-US" sz="1800" dirty="0"/>
              <a:t> and </a:t>
            </a:r>
            <a:r>
              <a:rPr lang="en-US" sz="1800" dirty="0" err="1"/>
              <a:t>Ziptronix</a:t>
            </a:r>
            <a:r>
              <a:rPr lang="en-US" sz="1800" dirty="0"/>
              <a:t>. </a:t>
            </a:r>
          </a:p>
          <a:p>
            <a:r>
              <a:rPr lang="en-US" sz="1800" dirty="0"/>
              <a:t>This took about 18 months longer than anticipated – </a:t>
            </a:r>
            <a:r>
              <a:rPr lang="en-US" sz="1800" dirty="0" err="1"/>
              <a:t>Tezzaron</a:t>
            </a:r>
            <a:r>
              <a:rPr lang="en-US" sz="1800" dirty="0"/>
              <a:t> copper bonding issues finally solved by using </a:t>
            </a:r>
            <a:r>
              <a:rPr lang="en-US" sz="1800" dirty="0" err="1"/>
              <a:t>Ziptronix</a:t>
            </a:r>
            <a:r>
              <a:rPr lang="en-US" sz="1800" dirty="0"/>
              <a:t> DBI process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3722" y="3083898"/>
            <a:ext cx="3581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256597" y="4531698"/>
            <a:ext cx="1447800" cy="595754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solidFill>
              <a:srgbClr val="FF0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0" dirty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LEFT (bottom)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0" dirty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chips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7085397" y="4531698"/>
            <a:ext cx="1447800" cy="595754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solidFill>
              <a:srgbClr val="FF0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0" dirty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Right (top)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0" dirty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chips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83" y="3201391"/>
            <a:ext cx="4809049" cy="321939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1042903-3CF0-224F-8565-E625C17ADF20}"/>
              </a:ext>
            </a:extLst>
          </p:cNvPr>
          <p:cNvSpPr txBox="1">
            <a:spLocks/>
          </p:cNvSpPr>
          <p:nvPr/>
        </p:nvSpPr>
        <p:spPr>
          <a:xfrm>
            <a:off x="1530603" y="-5615"/>
            <a:ext cx="8269357" cy="3996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rgbClr val="004C97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/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CB90393E-822F-CC41-A274-4E562A6D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Progress of 3D bonding in FNAL</a:t>
            </a:r>
            <a:endParaRPr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EB1D124-5367-6043-9D47-3E3D84916FA0}"/>
              </a:ext>
            </a:extLst>
          </p:cNvPr>
          <p:cNvSpPr txBox="1"/>
          <p:nvPr/>
        </p:nvSpPr>
        <p:spPr>
          <a:xfrm>
            <a:off x="6078529" y="43255"/>
            <a:ext cx="314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Slide from R. Lipton Vertex2017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91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D37133-9FB9-104A-B9C4-240254630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200" dirty="0"/>
              <a:t>Method-II: Micro </a:t>
            </a:r>
            <a:r>
              <a:rPr lang="en-US" altLang="ja-JP" sz="3200" dirty="0"/>
              <a:t>Bump bonding</a:t>
            </a:r>
            <a:br>
              <a:rPr lang="en-US" altLang="ja-JP" sz="3200" dirty="0"/>
            </a:b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C17AE1-4A94-954C-91EF-7A3E64BD6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187" y="834888"/>
            <a:ext cx="4773665" cy="5693740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Metal bumps are formed on the bump pads.</a:t>
            </a:r>
          </a:p>
          <a:p>
            <a:r>
              <a:rPr lang="en-US" altLang="ja-JP" sz="2800" dirty="0"/>
              <a:t>Two chips are aligned and pushed to establish electric connection.</a:t>
            </a:r>
          </a:p>
          <a:p>
            <a:r>
              <a:rPr kumimoji="1" lang="en-US" altLang="ja-JP" sz="2800" dirty="0"/>
              <a:t>The procedure is close to that of hybrid pixel sensors, however, by using SOI chip, an advanced 3D stacking is enabled.</a:t>
            </a:r>
            <a:endParaRPr kumimoji="1" lang="ja-JP" altLang="en-US" sz="2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8EFFC2-E576-3843-8402-352116C78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2019/12/15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DDCC1E-2173-A349-95F8-660F95053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HSTD12 at Hiroshima</a:t>
            </a:r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62D742F-11D3-B14F-A292-33E5E7EC893D}"/>
              </a:ext>
            </a:extLst>
          </p:cNvPr>
          <p:cNvGrpSpPr/>
          <p:nvPr/>
        </p:nvGrpSpPr>
        <p:grpSpPr>
          <a:xfrm>
            <a:off x="5208998" y="1130157"/>
            <a:ext cx="3386005" cy="3920524"/>
            <a:chOff x="5930093" y="899775"/>
            <a:chExt cx="2736829" cy="2860542"/>
          </a:xfrm>
        </p:grpSpPr>
        <p:grpSp>
          <p:nvGrpSpPr>
            <p:cNvPr id="67" name="グループ化 379">
              <a:extLst>
                <a:ext uri="{FF2B5EF4-FFF2-40B4-BE49-F238E27FC236}">
                  <a16:creationId xmlns:a16="http://schemas.microsoft.com/office/drawing/2014/main" id="{CC30E4A9-1DA6-0244-A0D3-3F8F6D2DBFAD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5951121" y="899775"/>
              <a:ext cx="2715801" cy="1351712"/>
              <a:chOff x="394711" y="867018"/>
              <a:chExt cx="7562082" cy="4357409"/>
            </a:xfrm>
          </p:grpSpPr>
          <p:grpSp>
            <p:nvGrpSpPr>
              <p:cNvPr id="68" name="グループ化 599">
                <a:extLst>
                  <a:ext uri="{FF2B5EF4-FFF2-40B4-BE49-F238E27FC236}">
                    <a16:creationId xmlns:a16="http://schemas.microsoft.com/office/drawing/2014/main" id="{6F02BDEB-75DF-B94A-9867-5654A7C214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711" y="1287824"/>
                <a:ext cx="7562082" cy="3936603"/>
                <a:chOff x="2396128" y="4042738"/>
                <a:chExt cx="3659789" cy="798353"/>
              </a:xfrm>
            </p:grpSpPr>
            <p:sp>
              <p:nvSpPr>
                <p:cNvPr id="94" name="Rectangle 243">
                  <a:extLst>
                    <a:ext uri="{FF2B5EF4-FFF2-40B4-BE49-F238E27FC236}">
                      <a16:creationId xmlns:a16="http://schemas.microsoft.com/office/drawing/2014/main" id="{AE539500-EB9E-BE42-8E17-9A48831A6A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6128" y="4048244"/>
                  <a:ext cx="3659789" cy="422577"/>
                </a:xfrm>
                <a:prstGeom prst="rect">
                  <a:avLst/>
                </a:prstGeom>
                <a:solidFill>
                  <a:srgbClr val="CCFF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5" name="Rectangle 244">
                  <a:extLst>
                    <a:ext uri="{FF2B5EF4-FFF2-40B4-BE49-F238E27FC236}">
                      <a16:creationId xmlns:a16="http://schemas.microsoft.com/office/drawing/2014/main" id="{77D27F38-024E-DD41-ABC2-3EF32E666A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6128" y="4461185"/>
                  <a:ext cx="3659789" cy="93600"/>
                </a:xfrm>
                <a:prstGeom prst="rect">
                  <a:avLst/>
                </a:prstGeom>
                <a:solidFill>
                  <a:srgbClr val="00CC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6" name="Rectangle 245">
                  <a:extLst>
                    <a:ext uri="{FF2B5EF4-FFF2-40B4-BE49-F238E27FC236}">
                      <a16:creationId xmlns:a16="http://schemas.microsoft.com/office/drawing/2014/main" id="{AE8BECF7-4723-D84F-99C2-B285CA265B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396128" y="4557538"/>
                  <a:ext cx="3659789" cy="28355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7" name="Rectangle 247">
                  <a:extLst>
                    <a:ext uri="{FF2B5EF4-FFF2-40B4-BE49-F238E27FC236}">
                      <a16:creationId xmlns:a16="http://schemas.microsoft.com/office/drawing/2014/main" id="{E0B909C6-9DAC-E94D-8F3B-FBB44E2D94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2057" y="4048244"/>
                  <a:ext cx="15258" cy="510671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8" name="Rectangle 251">
                  <a:extLst>
                    <a:ext uri="{FF2B5EF4-FFF2-40B4-BE49-F238E27FC236}">
                      <a16:creationId xmlns:a16="http://schemas.microsoft.com/office/drawing/2014/main" id="{0F955CC7-BB13-E94B-8544-68265993D8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0507" y="4351068"/>
                  <a:ext cx="390173" cy="2064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9" name="Rectangle 252">
                  <a:extLst>
                    <a:ext uri="{FF2B5EF4-FFF2-40B4-BE49-F238E27FC236}">
                      <a16:creationId xmlns:a16="http://schemas.microsoft.com/office/drawing/2014/main" id="{EC7C3837-372D-C644-871C-841F68D6F8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0761" y="4291880"/>
                  <a:ext cx="19618" cy="169305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0" name="Rectangle 253">
                  <a:extLst>
                    <a:ext uri="{FF2B5EF4-FFF2-40B4-BE49-F238E27FC236}">
                      <a16:creationId xmlns:a16="http://schemas.microsoft.com/office/drawing/2014/main" id="{87F18443-8454-5844-A721-8BE2C5BAC4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420" y="4366209"/>
                  <a:ext cx="17438" cy="19270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1" name="Rectangle 257">
                  <a:extLst>
                    <a:ext uri="{FF2B5EF4-FFF2-40B4-BE49-F238E27FC236}">
                      <a16:creationId xmlns:a16="http://schemas.microsoft.com/office/drawing/2014/main" id="{BCDA6EE0-1A7D-2E43-A49E-02E0DD2189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93646" y="4351068"/>
                  <a:ext cx="632126" cy="1651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" name="Rectangle 259">
                  <a:extLst>
                    <a:ext uri="{FF2B5EF4-FFF2-40B4-BE49-F238E27FC236}">
                      <a16:creationId xmlns:a16="http://schemas.microsoft.com/office/drawing/2014/main" id="{4956FD0A-4610-224F-B093-43018516D7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6845" y="4351068"/>
                  <a:ext cx="196177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" name="Rectangle 262">
                  <a:extLst>
                    <a:ext uri="{FF2B5EF4-FFF2-40B4-BE49-F238E27FC236}">
                      <a16:creationId xmlns:a16="http://schemas.microsoft.com/office/drawing/2014/main" id="{F6178303-7520-7047-A5EE-C7C3AD3430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54912" y="4246456"/>
                  <a:ext cx="32697" cy="4817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" name="Rectangle 263">
                  <a:extLst>
                    <a:ext uri="{FF2B5EF4-FFF2-40B4-BE49-F238E27FC236}">
                      <a16:creationId xmlns:a16="http://schemas.microsoft.com/office/drawing/2014/main" id="{CEA126C9-80BA-EE49-B32C-32B3261873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18930" y="4170750"/>
                  <a:ext cx="37055" cy="13351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" name="Rectangle 270">
                  <a:extLst>
                    <a:ext uri="{FF2B5EF4-FFF2-40B4-BE49-F238E27FC236}">
                      <a16:creationId xmlns:a16="http://schemas.microsoft.com/office/drawing/2014/main" id="{E13D2CBC-DE1F-9043-A2E8-CEC8257B7E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60613" y="4430903"/>
                  <a:ext cx="98089" cy="3028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" name="Arc 271">
                  <a:extLst>
                    <a:ext uri="{FF2B5EF4-FFF2-40B4-BE49-F238E27FC236}">
                      <a16:creationId xmlns:a16="http://schemas.microsoft.com/office/drawing/2014/main" id="{40FDFE5B-DDB1-964E-A28E-1820D8A9E2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4560613" y="4430903"/>
                  <a:ext cx="37056" cy="12389"/>
                </a:xfrm>
                <a:custGeom>
                  <a:avLst/>
                  <a:gdLst>
                    <a:gd name="T0" fmla="*/ 0 w 21600"/>
                    <a:gd name="T1" fmla="*/ 0 h 21600"/>
                    <a:gd name="T2" fmla="*/ 980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7" name="Arc 272">
                  <a:extLst>
                    <a:ext uri="{FF2B5EF4-FFF2-40B4-BE49-F238E27FC236}">
                      <a16:creationId xmlns:a16="http://schemas.microsoft.com/office/drawing/2014/main" id="{181C762D-9707-1548-8CA2-ABAD04E79D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4621646" y="4430903"/>
                  <a:ext cx="34876" cy="12389"/>
                </a:xfrm>
                <a:custGeom>
                  <a:avLst/>
                  <a:gdLst>
                    <a:gd name="T0" fmla="*/ 0 w 21600"/>
                    <a:gd name="T1" fmla="*/ 0 h 21600"/>
                    <a:gd name="T2" fmla="*/ 699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8" name="Rectangle 291">
                  <a:extLst>
                    <a:ext uri="{FF2B5EF4-FFF2-40B4-BE49-F238E27FC236}">
                      <a16:creationId xmlns:a16="http://schemas.microsoft.com/office/drawing/2014/main" id="{DCF8FA1D-C810-A947-8311-0F09EC05DC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4074" y="4413009"/>
                  <a:ext cx="102447" cy="963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" name="Rectangle 317">
                  <a:extLst>
                    <a:ext uri="{FF2B5EF4-FFF2-40B4-BE49-F238E27FC236}">
                      <a16:creationId xmlns:a16="http://schemas.microsoft.com/office/drawing/2014/main" id="{BBDC9279-113A-8443-B8F1-B4007F85B8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90593" y="4432280"/>
                  <a:ext cx="98089" cy="2890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" name="Arc 318">
                  <a:extLst>
                    <a:ext uri="{FF2B5EF4-FFF2-40B4-BE49-F238E27FC236}">
                      <a16:creationId xmlns:a16="http://schemas.microsoft.com/office/drawing/2014/main" id="{63547B05-BD97-DB44-BA85-D8FE7EE5B0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4390593" y="4432280"/>
                  <a:ext cx="37056" cy="13765"/>
                </a:xfrm>
                <a:custGeom>
                  <a:avLst/>
                  <a:gdLst>
                    <a:gd name="T0" fmla="*/ 0 w 21600"/>
                    <a:gd name="T1" fmla="*/ 0 h 21600"/>
                    <a:gd name="T2" fmla="*/ 1266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1" name="Arc 319">
                  <a:extLst>
                    <a:ext uri="{FF2B5EF4-FFF2-40B4-BE49-F238E27FC236}">
                      <a16:creationId xmlns:a16="http://schemas.microsoft.com/office/drawing/2014/main" id="{DCFEE57F-8FBD-F94E-92F8-16CE1DE41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4451626" y="4432280"/>
                  <a:ext cx="34876" cy="13765"/>
                </a:xfrm>
                <a:custGeom>
                  <a:avLst/>
                  <a:gdLst>
                    <a:gd name="T0" fmla="*/ 0 w 21600"/>
                    <a:gd name="T1" fmla="*/ 0 h 21600"/>
                    <a:gd name="T2" fmla="*/ 699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2" name="Rectangle 320">
                  <a:extLst>
                    <a:ext uri="{FF2B5EF4-FFF2-40B4-BE49-F238E27FC236}">
                      <a16:creationId xmlns:a16="http://schemas.microsoft.com/office/drawing/2014/main" id="{7D7CDC32-1AA0-9A42-93BC-4158066984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88414" y="4415762"/>
                  <a:ext cx="98088" cy="963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" name="Rectangle 329">
                  <a:extLst>
                    <a:ext uri="{FF2B5EF4-FFF2-40B4-BE49-F238E27FC236}">
                      <a16:creationId xmlns:a16="http://schemas.microsoft.com/office/drawing/2014/main" id="{1576A022-B748-A941-96DD-C5FDD0CCBF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0145" y="4298762"/>
                  <a:ext cx="17438" cy="5643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4" name="Rectangle 330">
                  <a:extLst>
                    <a:ext uri="{FF2B5EF4-FFF2-40B4-BE49-F238E27FC236}">
                      <a16:creationId xmlns:a16="http://schemas.microsoft.com/office/drawing/2014/main" id="{4CFF0598-E7A9-F943-B03F-80946340B0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77851" y="4296009"/>
                  <a:ext cx="17438" cy="5643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5" name="Rectangle 331">
                  <a:extLst>
                    <a:ext uri="{FF2B5EF4-FFF2-40B4-BE49-F238E27FC236}">
                      <a16:creationId xmlns:a16="http://schemas.microsoft.com/office/drawing/2014/main" id="{A3801F9D-BC11-B04D-9ADD-100D774B82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5865" y="4441915"/>
                  <a:ext cx="900235" cy="19271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6" name="Rectangle 333">
                  <a:extLst>
                    <a:ext uri="{FF2B5EF4-FFF2-40B4-BE49-F238E27FC236}">
                      <a16:creationId xmlns:a16="http://schemas.microsoft.com/office/drawing/2014/main" id="{EDB20121-4831-B647-834B-CF48FA1A49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5905" y="4180385"/>
                  <a:ext cx="17438" cy="4817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7" name="Rectangle 336">
                  <a:extLst>
                    <a:ext uri="{FF2B5EF4-FFF2-40B4-BE49-F238E27FC236}">
                      <a16:creationId xmlns:a16="http://schemas.microsoft.com/office/drawing/2014/main" id="{F0295C5C-9ED2-F641-9B29-7ECFF1077C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87877" y="4367585"/>
                  <a:ext cx="15258" cy="7432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8" name="Rectangle 296">
                  <a:extLst>
                    <a:ext uri="{FF2B5EF4-FFF2-40B4-BE49-F238E27FC236}">
                      <a16:creationId xmlns:a16="http://schemas.microsoft.com/office/drawing/2014/main" id="{5A79018B-B668-844B-AFC2-3AC74186D9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10713" y="4428150"/>
                  <a:ext cx="98089" cy="3028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9" name="Arc 297">
                  <a:extLst>
                    <a:ext uri="{FF2B5EF4-FFF2-40B4-BE49-F238E27FC236}">
                      <a16:creationId xmlns:a16="http://schemas.microsoft.com/office/drawing/2014/main" id="{418EEBED-EA5E-A941-9457-BF62F34FA1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5410713" y="4428150"/>
                  <a:ext cx="32697" cy="1514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20" name="Arc 298">
                  <a:extLst>
                    <a:ext uri="{FF2B5EF4-FFF2-40B4-BE49-F238E27FC236}">
                      <a16:creationId xmlns:a16="http://schemas.microsoft.com/office/drawing/2014/main" id="{9FF8365D-D714-2C44-8E10-E6F02BC700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5471746" y="4428150"/>
                  <a:ext cx="32697" cy="1514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121" name="Group 299">
                  <a:extLst>
                    <a:ext uri="{FF2B5EF4-FFF2-40B4-BE49-F238E27FC236}">
                      <a16:creationId xmlns:a16="http://schemas.microsoft.com/office/drawing/2014/main" id="{3CB53499-5392-014C-B958-840E9B5B8E4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24585" y="4429182"/>
                  <a:ext cx="99866" cy="30106"/>
                  <a:chOff x="2132" y="1457"/>
                  <a:chExt cx="113" cy="45"/>
                </a:xfrm>
              </p:grpSpPr>
              <p:sp>
                <p:nvSpPr>
                  <p:cNvPr id="181" name="Rectangle 300">
                    <a:extLst>
                      <a:ext uri="{FF2B5EF4-FFF2-40B4-BE49-F238E27FC236}">
                        <a16:creationId xmlns:a16="http://schemas.microsoft.com/office/drawing/2014/main" id="{723C42CB-AAD5-DB44-8FF8-9A94E16173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32" y="1460"/>
                    <a:ext cx="113" cy="45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82" name="Arc 301">
                    <a:extLst>
                      <a:ext uri="{FF2B5EF4-FFF2-40B4-BE49-F238E27FC236}">
                        <a16:creationId xmlns:a16="http://schemas.microsoft.com/office/drawing/2014/main" id="{FA4254CA-8A50-2147-A84F-31BB202D09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2132" y="1460"/>
                    <a:ext cx="42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83" name="Arc 302">
                    <a:extLst>
                      <a:ext uri="{FF2B5EF4-FFF2-40B4-BE49-F238E27FC236}">
                        <a16:creationId xmlns:a16="http://schemas.microsoft.com/office/drawing/2014/main" id="{DD500A5B-838A-4B45-B115-8F2C1348F0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2201" y="1460"/>
                    <a:ext cx="39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22" name="Rectangle 303">
                  <a:extLst>
                    <a:ext uri="{FF2B5EF4-FFF2-40B4-BE49-F238E27FC236}">
                      <a16:creationId xmlns:a16="http://schemas.microsoft.com/office/drawing/2014/main" id="{50553CD4-5826-6A40-BDE0-C45D59679F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41229" y="4179009"/>
                  <a:ext cx="19618" cy="18307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3" name="Rectangle 304">
                  <a:extLst>
                    <a:ext uri="{FF2B5EF4-FFF2-40B4-BE49-F238E27FC236}">
                      <a16:creationId xmlns:a16="http://schemas.microsoft.com/office/drawing/2014/main" id="{DAF8A013-364A-9040-96D3-E22CD193B8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30331" y="4360703"/>
                  <a:ext cx="17438" cy="5918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4" name="Rectangle 305">
                  <a:extLst>
                    <a:ext uri="{FF2B5EF4-FFF2-40B4-BE49-F238E27FC236}">
                      <a16:creationId xmlns:a16="http://schemas.microsoft.com/office/drawing/2014/main" id="{E2BA1653-545F-FC4C-9F4A-8BAE3E5D0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59204" y="4351068"/>
                  <a:ext cx="15259" cy="7432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5" name="Rectangle 309">
                  <a:extLst>
                    <a:ext uri="{FF2B5EF4-FFF2-40B4-BE49-F238E27FC236}">
                      <a16:creationId xmlns:a16="http://schemas.microsoft.com/office/drawing/2014/main" id="{48CAA4BC-53C8-6B4E-9C04-5CDF01DA27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04174" y="4224432"/>
                  <a:ext cx="115526" cy="2064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6" name="Rectangle 310">
                  <a:extLst>
                    <a:ext uri="{FF2B5EF4-FFF2-40B4-BE49-F238E27FC236}">
                      <a16:creationId xmlns:a16="http://schemas.microsoft.com/office/drawing/2014/main" id="{275CC858-BBDA-C144-8995-7DE7C94833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04174" y="4286374"/>
                  <a:ext cx="115526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7" name="Rectangle 311">
                  <a:extLst>
                    <a:ext uri="{FF2B5EF4-FFF2-40B4-BE49-F238E27FC236}">
                      <a16:creationId xmlns:a16="http://schemas.microsoft.com/office/drawing/2014/main" id="{DFAC5D4D-CB32-1740-9429-5E10DD22DA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97634" y="4349692"/>
                  <a:ext cx="331321" cy="1789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8" name="Rectangle 312">
                  <a:extLst>
                    <a:ext uri="{FF2B5EF4-FFF2-40B4-BE49-F238E27FC236}">
                      <a16:creationId xmlns:a16="http://schemas.microsoft.com/office/drawing/2014/main" id="{CB5F8622-6A66-F641-BCC6-4C1DE33D4B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06353" y="4413009"/>
                  <a:ext cx="102449" cy="963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9" name="Rectangle 313">
                  <a:extLst>
                    <a:ext uri="{FF2B5EF4-FFF2-40B4-BE49-F238E27FC236}">
                      <a16:creationId xmlns:a16="http://schemas.microsoft.com/office/drawing/2014/main" id="{4892D921-2A5F-2F49-A755-B6676DFA11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19968" y="4415762"/>
                  <a:ext cx="102449" cy="963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0" name="Rectangle 340">
                  <a:extLst>
                    <a:ext uri="{FF2B5EF4-FFF2-40B4-BE49-F238E27FC236}">
                      <a16:creationId xmlns:a16="http://schemas.microsoft.com/office/drawing/2014/main" id="{51D2A85D-D395-9542-AF82-B2E96CCC0B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0351" y="4234068"/>
                  <a:ext cx="17438" cy="56435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1" name="Rectangle 338">
                  <a:extLst>
                    <a:ext uri="{FF2B5EF4-FFF2-40B4-BE49-F238E27FC236}">
                      <a16:creationId xmlns:a16="http://schemas.microsoft.com/office/drawing/2014/main" id="{4B6CDEBE-D622-364D-879F-2B2C47FE95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69835" y="4224432"/>
                  <a:ext cx="98088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2" name="Rectangle 339">
                  <a:extLst>
                    <a:ext uri="{FF2B5EF4-FFF2-40B4-BE49-F238E27FC236}">
                      <a16:creationId xmlns:a16="http://schemas.microsoft.com/office/drawing/2014/main" id="{A63AA79A-6943-844E-BD37-EC0BC0D98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69835" y="4286374"/>
                  <a:ext cx="115526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3" name="Rectangle 343">
                  <a:extLst>
                    <a:ext uri="{FF2B5EF4-FFF2-40B4-BE49-F238E27FC236}">
                      <a16:creationId xmlns:a16="http://schemas.microsoft.com/office/drawing/2014/main" id="{C26CC274-E443-8848-A128-E77932E131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6025" y="4430903"/>
                  <a:ext cx="100268" cy="3028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4" name="Arc 344">
                  <a:extLst>
                    <a:ext uri="{FF2B5EF4-FFF2-40B4-BE49-F238E27FC236}">
                      <a16:creationId xmlns:a16="http://schemas.microsoft.com/office/drawing/2014/main" id="{53D67463-AA3B-B343-A488-D0AB01C3EA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4796025" y="4430903"/>
                  <a:ext cx="37056" cy="1514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35" name="Arc 345">
                  <a:extLst>
                    <a:ext uri="{FF2B5EF4-FFF2-40B4-BE49-F238E27FC236}">
                      <a16:creationId xmlns:a16="http://schemas.microsoft.com/office/drawing/2014/main" id="{9A82E7BE-8C05-CD4E-9B15-1D9BA35A06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4857058" y="4430903"/>
                  <a:ext cx="37056" cy="1514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136" name="Group 346">
                  <a:extLst>
                    <a:ext uri="{FF2B5EF4-FFF2-40B4-BE49-F238E27FC236}">
                      <a16:creationId xmlns:a16="http://schemas.microsoft.com/office/drawing/2014/main" id="{84C026C2-2EDD-B14F-BA7D-5738E996D18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11810" y="4430769"/>
                  <a:ext cx="99866" cy="30106"/>
                  <a:chOff x="2132" y="1457"/>
                  <a:chExt cx="113" cy="45"/>
                </a:xfrm>
              </p:grpSpPr>
              <p:sp>
                <p:nvSpPr>
                  <p:cNvPr id="178" name="Rectangle 347">
                    <a:extLst>
                      <a:ext uri="{FF2B5EF4-FFF2-40B4-BE49-F238E27FC236}">
                        <a16:creationId xmlns:a16="http://schemas.microsoft.com/office/drawing/2014/main" id="{492868F1-3AEC-BD46-802F-995A7D9289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32" y="1459"/>
                    <a:ext cx="113" cy="43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9" name="Arc 348">
                    <a:extLst>
                      <a:ext uri="{FF2B5EF4-FFF2-40B4-BE49-F238E27FC236}">
                        <a16:creationId xmlns:a16="http://schemas.microsoft.com/office/drawing/2014/main" id="{B58ACF87-A54E-624E-A62B-358D12CF70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2132" y="1459"/>
                    <a:ext cx="44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80" name="Arc 349">
                    <a:extLst>
                      <a:ext uri="{FF2B5EF4-FFF2-40B4-BE49-F238E27FC236}">
                        <a16:creationId xmlns:a16="http://schemas.microsoft.com/office/drawing/2014/main" id="{6F28239F-D08F-CA4C-99BD-78377018CD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2201" y="1459"/>
                    <a:ext cx="39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37" name="Rectangle 350">
                  <a:extLst>
                    <a:ext uri="{FF2B5EF4-FFF2-40B4-BE49-F238E27FC236}">
                      <a16:creationId xmlns:a16="http://schemas.microsoft.com/office/drawing/2014/main" id="{30ABB15D-C3C0-8949-97DC-B0AE92E086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28722" y="4180385"/>
                  <a:ext cx="17438" cy="18444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8" name="Rectangle 351">
                  <a:extLst>
                    <a:ext uri="{FF2B5EF4-FFF2-40B4-BE49-F238E27FC236}">
                      <a16:creationId xmlns:a16="http://schemas.microsoft.com/office/drawing/2014/main" id="{8CB3908A-1353-5242-B1F0-FD5BF08ECA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20003" y="4360703"/>
                  <a:ext cx="15258" cy="60565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9" name="Rectangle 352">
                  <a:extLst>
                    <a:ext uri="{FF2B5EF4-FFF2-40B4-BE49-F238E27FC236}">
                      <a16:creationId xmlns:a16="http://schemas.microsoft.com/office/drawing/2014/main" id="{9525A707-4CDA-554C-A35F-185F843478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6696" y="4352445"/>
                  <a:ext cx="17438" cy="7295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0" name="Rectangle 353">
                  <a:extLst>
                    <a:ext uri="{FF2B5EF4-FFF2-40B4-BE49-F238E27FC236}">
                      <a16:creationId xmlns:a16="http://schemas.microsoft.com/office/drawing/2014/main" id="{957CC647-6A84-4B45-A481-67A18F45C8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1666" y="4225809"/>
                  <a:ext cx="115527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1" name="Rectangle 354">
                  <a:extLst>
                    <a:ext uri="{FF2B5EF4-FFF2-40B4-BE49-F238E27FC236}">
                      <a16:creationId xmlns:a16="http://schemas.microsoft.com/office/drawing/2014/main" id="{6CA10F4B-3583-7844-BE9F-65B4466801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9487" y="4289127"/>
                  <a:ext cx="117706" cy="1789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2" name="Rectangle 355">
                  <a:extLst>
                    <a:ext uri="{FF2B5EF4-FFF2-40B4-BE49-F238E27FC236}">
                      <a16:creationId xmlns:a16="http://schemas.microsoft.com/office/drawing/2014/main" id="{AEC7567F-9E1C-584F-A89A-EEDBE7F9D0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5127" y="4351068"/>
                  <a:ext cx="333500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3" name="Rectangle 356">
                  <a:extLst>
                    <a:ext uri="{FF2B5EF4-FFF2-40B4-BE49-F238E27FC236}">
                      <a16:creationId xmlns:a16="http://schemas.microsoft.com/office/drawing/2014/main" id="{8BEB0B60-3F59-E943-BAAD-CAEEF53989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6025" y="4415762"/>
                  <a:ext cx="98089" cy="963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4" name="Rectangle 357">
                  <a:extLst>
                    <a:ext uri="{FF2B5EF4-FFF2-40B4-BE49-F238E27FC236}">
                      <a16:creationId xmlns:a16="http://schemas.microsoft.com/office/drawing/2014/main" id="{4327A015-9BAD-9940-A627-1CC459EA4F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09640" y="4417138"/>
                  <a:ext cx="98089" cy="8259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5" name="Rectangle 358">
                  <a:extLst>
                    <a:ext uri="{FF2B5EF4-FFF2-40B4-BE49-F238E27FC236}">
                      <a16:creationId xmlns:a16="http://schemas.microsoft.com/office/drawing/2014/main" id="{C7CEEFEA-A727-704F-A5BF-AFAD3FF53E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87843" y="4235444"/>
                  <a:ext cx="17438" cy="5643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6" name="Rectangle 359">
                  <a:extLst>
                    <a:ext uri="{FF2B5EF4-FFF2-40B4-BE49-F238E27FC236}">
                      <a16:creationId xmlns:a16="http://schemas.microsoft.com/office/drawing/2014/main" id="{8F3ED29F-B22B-B641-93BF-88C248AABB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57326" y="4225809"/>
                  <a:ext cx="100268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7" name="Rectangle 360">
                  <a:extLst>
                    <a:ext uri="{FF2B5EF4-FFF2-40B4-BE49-F238E27FC236}">
                      <a16:creationId xmlns:a16="http://schemas.microsoft.com/office/drawing/2014/main" id="{EA369562-055A-D840-94D3-0E096165FC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55147" y="4289127"/>
                  <a:ext cx="115526" cy="1789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8" name="Text Box 2025">
                  <a:extLst>
                    <a:ext uri="{FF2B5EF4-FFF2-40B4-BE49-F238E27FC236}">
                      <a16:creationId xmlns:a16="http://schemas.microsoft.com/office/drawing/2014/main" id="{0DFDB301-8B4F-1C4F-A93A-332690ED48A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34256" y="4564902"/>
                  <a:ext cx="524560" cy="266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r>
                    <a:rPr lang="en-US" altLang="ja-JP" sz="902" b="0" dirty="0"/>
                    <a:t>Si</a:t>
                  </a:r>
                </a:p>
              </p:txBody>
            </p:sp>
            <p:sp>
              <p:nvSpPr>
                <p:cNvPr id="149" name="Rectangle 253">
                  <a:extLst>
                    <a:ext uri="{FF2B5EF4-FFF2-40B4-BE49-F238E27FC236}">
                      <a16:creationId xmlns:a16="http://schemas.microsoft.com/office/drawing/2014/main" id="{5E90BF2E-8B31-9348-A0BD-830A29E02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5980" y="4048244"/>
                  <a:ext cx="17438" cy="19133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0" name="Rectangle 253">
                  <a:extLst>
                    <a:ext uri="{FF2B5EF4-FFF2-40B4-BE49-F238E27FC236}">
                      <a16:creationId xmlns:a16="http://schemas.microsoft.com/office/drawing/2014/main" id="{500A016D-10AD-FC4F-9C8D-39CF77E775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54912" y="4042738"/>
                  <a:ext cx="17438" cy="19270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1" name="Rectangle 253">
                  <a:extLst>
                    <a:ext uri="{FF2B5EF4-FFF2-40B4-BE49-F238E27FC236}">
                      <a16:creationId xmlns:a16="http://schemas.microsoft.com/office/drawing/2014/main" id="{DA412C7E-6EA7-C540-B4E3-AE4C461D4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1109" y="4044115"/>
                  <a:ext cx="17438" cy="19132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2" name="Rectangle 253">
                  <a:extLst>
                    <a:ext uri="{FF2B5EF4-FFF2-40B4-BE49-F238E27FC236}">
                      <a16:creationId xmlns:a16="http://schemas.microsoft.com/office/drawing/2014/main" id="{4B477D86-9676-6A49-B013-EFB085B21B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1526" y="4107433"/>
                  <a:ext cx="21797" cy="19132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3" name="Rectangle 253">
                  <a:extLst>
                    <a:ext uri="{FF2B5EF4-FFF2-40B4-BE49-F238E27FC236}">
                      <a16:creationId xmlns:a16="http://schemas.microsoft.com/office/drawing/2014/main" id="{87151E79-C356-894F-A446-1F517DE44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826542" y="4048244"/>
                  <a:ext cx="15259" cy="12938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4" name="Rectangle 253">
                  <a:extLst>
                    <a:ext uri="{FF2B5EF4-FFF2-40B4-BE49-F238E27FC236}">
                      <a16:creationId xmlns:a16="http://schemas.microsoft.com/office/drawing/2014/main" id="{791AE2DF-1519-9349-9FB8-69A53D0051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5478286" y="4048244"/>
                  <a:ext cx="19617" cy="12938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155" name="グループ化 663">
                  <a:extLst>
                    <a:ext uri="{FF2B5EF4-FFF2-40B4-BE49-F238E27FC236}">
                      <a16:creationId xmlns:a16="http://schemas.microsoft.com/office/drawing/2014/main" id="{DE6F83D0-6B88-6941-B9C4-A29655FA33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77550" y="4157663"/>
                  <a:ext cx="3021013" cy="31750"/>
                  <a:chOff x="2577550" y="4157663"/>
                  <a:chExt cx="3021013" cy="31750"/>
                </a:xfrm>
              </p:grpSpPr>
              <p:sp>
                <p:nvSpPr>
                  <p:cNvPr id="171" name="Rectangle 249">
                    <a:extLst>
                      <a:ext uri="{FF2B5EF4-FFF2-40B4-BE49-F238E27FC236}">
                        <a16:creationId xmlns:a16="http://schemas.microsoft.com/office/drawing/2014/main" id="{63A286E3-508E-9146-A53F-1013EC82D3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4867" y="4166621"/>
                    <a:ext cx="198356" cy="1789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2" name="Rectangle 258">
                    <a:extLst>
                      <a:ext uri="{FF2B5EF4-FFF2-40B4-BE49-F238E27FC236}">
                        <a16:creationId xmlns:a16="http://schemas.microsoft.com/office/drawing/2014/main" id="{E11C3380-1E12-4B4B-B053-959E328901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23055" y="4166621"/>
                    <a:ext cx="387994" cy="24776"/>
                  </a:xfrm>
                  <a:prstGeom prst="rect">
                    <a:avLst/>
                  </a:prstGeom>
                  <a:solidFill>
                    <a:srgbClr val="C0C0C0">
                      <a:alpha val="89803"/>
                    </a:srgbClr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3" name="Rectangle 268">
                    <a:extLst>
                      <a:ext uri="{FF2B5EF4-FFF2-40B4-BE49-F238E27FC236}">
                        <a16:creationId xmlns:a16="http://schemas.microsoft.com/office/drawing/2014/main" id="{F06A8CDF-F578-CE46-811B-01B3A3C134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29560" y="4166621"/>
                    <a:ext cx="200536" cy="2477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4" name="Rectangle 269">
                    <a:extLst>
                      <a:ext uri="{FF2B5EF4-FFF2-40B4-BE49-F238E27FC236}">
                        <a16:creationId xmlns:a16="http://schemas.microsoft.com/office/drawing/2014/main" id="{C7F59DCF-7B88-E24D-96B2-94B463CC96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52465" y="4166621"/>
                    <a:ext cx="196177" cy="2477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5" name="Rectangle 268">
                    <a:extLst>
                      <a:ext uri="{FF2B5EF4-FFF2-40B4-BE49-F238E27FC236}">
                        <a16:creationId xmlns:a16="http://schemas.microsoft.com/office/drawing/2014/main" id="{03D26CA2-505C-074E-A7E4-DDCFA535D5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48070" y="4163868"/>
                    <a:ext cx="200536" cy="2477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6" name="Rectangle 268">
                    <a:extLst>
                      <a:ext uri="{FF2B5EF4-FFF2-40B4-BE49-F238E27FC236}">
                        <a16:creationId xmlns:a16="http://schemas.microsoft.com/office/drawing/2014/main" id="{EEE68E2F-FAC7-9349-99BF-915ED9B0CD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95455" y="4163868"/>
                    <a:ext cx="200536" cy="27529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7" name="Rectangle 249">
                    <a:extLst>
                      <a:ext uri="{FF2B5EF4-FFF2-40B4-BE49-F238E27FC236}">
                        <a16:creationId xmlns:a16="http://schemas.microsoft.com/office/drawing/2014/main" id="{B35014D0-9AC7-E342-9B86-4934B0DBAD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35329" y="4158362"/>
                    <a:ext cx="196177" cy="2615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grpSp>
              <p:nvGrpSpPr>
                <p:cNvPr id="156" name="グループ化 664">
                  <a:extLst>
                    <a:ext uri="{FF2B5EF4-FFF2-40B4-BE49-F238E27FC236}">
                      <a16:creationId xmlns:a16="http://schemas.microsoft.com/office/drawing/2014/main" id="{22E4A1C2-0C8A-1440-914E-B01EAD52DE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69600" y="4100513"/>
                  <a:ext cx="3021013" cy="28800"/>
                  <a:chOff x="2577550" y="4100513"/>
                  <a:chExt cx="3021013" cy="38100"/>
                </a:xfrm>
              </p:grpSpPr>
              <p:sp>
                <p:nvSpPr>
                  <p:cNvPr id="164" name="Rectangle 248">
                    <a:extLst>
                      <a:ext uri="{FF2B5EF4-FFF2-40B4-BE49-F238E27FC236}">
                        <a16:creationId xmlns:a16="http://schemas.microsoft.com/office/drawing/2014/main" id="{10A18EA2-3A95-0649-B7A7-3342FBBDCB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8458" y="4102383"/>
                    <a:ext cx="200536" cy="3642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5" name="Rectangle 254">
                    <a:extLst>
                      <a:ext uri="{FF2B5EF4-FFF2-40B4-BE49-F238E27FC236}">
                        <a16:creationId xmlns:a16="http://schemas.microsoft.com/office/drawing/2014/main" id="{2F6202B5-ECB9-824D-AF78-C551D949BC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90965" y="4102383"/>
                    <a:ext cx="268109" cy="3459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6" name="Rectangle 267">
                    <a:extLst>
                      <a:ext uri="{FF2B5EF4-FFF2-40B4-BE49-F238E27FC236}">
                        <a16:creationId xmlns:a16="http://schemas.microsoft.com/office/drawing/2014/main" id="{EA1CA53A-1072-7B47-9BA3-B2B48F45C6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30971" y="4102383"/>
                    <a:ext cx="200536" cy="3642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7" name="Rectangle 308">
                    <a:extLst>
                      <a:ext uri="{FF2B5EF4-FFF2-40B4-BE49-F238E27FC236}">
                        <a16:creationId xmlns:a16="http://schemas.microsoft.com/office/drawing/2014/main" id="{F75DC30C-ACC8-8042-8D2C-9431F79EEC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99045" y="4102383"/>
                    <a:ext cx="200536" cy="3459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8" name="Rectangle 285">
                    <a:extLst>
                      <a:ext uri="{FF2B5EF4-FFF2-40B4-BE49-F238E27FC236}">
                        <a16:creationId xmlns:a16="http://schemas.microsoft.com/office/drawing/2014/main" id="{DC037BFB-86D0-DB4C-A5E2-93CC607972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42942" y="4102383"/>
                    <a:ext cx="200536" cy="3642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9" name="Rectangle 254">
                    <a:extLst>
                      <a:ext uri="{FF2B5EF4-FFF2-40B4-BE49-F238E27FC236}">
                        <a16:creationId xmlns:a16="http://schemas.microsoft.com/office/drawing/2014/main" id="{08A3FA21-B9D4-0842-A28E-98A507DECA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07296" y="4102383"/>
                    <a:ext cx="268108" cy="3642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0" name="Rectangle 267">
                    <a:extLst>
                      <a:ext uri="{FF2B5EF4-FFF2-40B4-BE49-F238E27FC236}">
                        <a16:creationId xmlns:a16="http://schemas.microsoft.com/office/drawing/2014/main" id="{F7E366C7-578A-A544-BE1F-F84577CDBC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60415" y="4102383"/>
                    <a:ext cx="200536" cy="3642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157" name="Rectangle 249">
                  <a:extLst>
                    <a:ext uri="{FF2B5EF4-FFF2-40B4-BE49-F238E27FC236}">
                      <a16:creationId xmlns:a16="http://schemas.microsoft.com/office/drawing/2014/main" id="{F366509A-F32D-954D-A998-FAEAE9ADBC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3586" y="4225809"/>
                  <a:ext cx="196177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8" name="Rectangle 258">
                  <a:extLst>
                    <a:ext uri="{FF2B5EF4-FFF2-40B4-BE49-F238E27FC236}">
                      <a16:creationId xmlns:a16="http://schemas.microsoft.com/office/drawing/2014/main" id="{1DF12A6C-4442-9746-8941-948FEE3442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6288" y="4231315"/>
                  <a:ext cx="385814" cy="17894"/>
                </a:xfrm>
                <a:prstGeom prst="rect">
                  <a:avLst/>
                </a:prstGeom>
                <a:solidFill>
                  <a:srgbClr val="C0C0C0">
                    <a:alpha val="89803"/>
                  </a:srgbClr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9" name="Rectangle 249">
                  <a:extLst>
                    <a:ext uri="{FF2B5EF4-FFF2-40B4-BE49-F238E27FC236}">
                      <a16:creationId xmlns:a16="http://schemas.microsoft.com/office/drawing/2014/main" id="{87D4736B-01A6-E04D-9634-06FCF49422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352" y="4218926"/>
                  <a:ext cx="200536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160" name="グループ化 668">
                  <a:extLst>
                    <a:ext uri="{FF2B5EF4-FFF2-40B4-BE49-F238E27FC236}">
                      <a16:creationId xmlns:a16="http://schemas.microsoft.com/office/drawing/2014/main" id="{1C38DE18-AB3D-2142-A209-52767C9EE05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75963" y="4286250"/>
                  <a:ext cx="1978025" cy="23813"/>
                  <a:chOff x="2575963" y="4286250"/>
                  <a:chExt cx="1978025" cy="23813"/>
                </a:xfrm>
              </p:grpSpPr>
              <p:sp>
                <p:nvSpPr>
                  <p:cNvPr id="161" name="Rectangle 250">
                    <a:extLst>
                      <a:ext uri="{FF2B5EF4-FFF2-40B4-BE49-F238E27FC236}">
                        <a16:creationId xmlns:a16="http://schemas.microsoft.com/office/drawing/2014/main" id="{00CC15BC-2F02-7945-AD38-30B46004DD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7046" y="4286374"/>
                    <a:ext cx="481724" cy="2477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2" name="Rectangle 255">
                    <a:extLst>
                      <a:ext uri="{FF2B5EF4-FFF2-40B4-BE49-F238E27FC236}">
                        <a16:creationId xmlns:a16="http://schemas.microsoft.com/office/drawing/2014/main" id="{5794E6A0-1A64-3D47-8B73-E464853112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27146" y="4286374"/>
                    <a:ext cx="300805" cy="2477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3" name="Rectangle 266">
                    <a:extLst>
                      <a:ext uri="{FF2B5EF4-FFF2-40B4-BE49-F238E27FC236}">
                        <a16:creationId xmlns:a16="http://schemas.microsoft.com/office/drawing/2014/main" id="{255F322A-1529-2747-B1C7-E723CD2F61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52465" y="4286374"/>
                    <a:ext cx="601609" cy="2064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</p:grpSp>
          <p:grpSp>
            <p:nvGrpSpPr>
              <p:cNvPr id="69" name="グループ化 693">
                <a:extLst>
                  <a:ext uri="{FF2B5EF4-FFF2-40B4-BE49-F238E27FC236}">
                    <a16:creationId xmlns:a16="http://schemas.microsoft.com/office/drawing/2014/main" id="{5CE5FC0C-90EC-9840-8D30-19744921B5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6326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92" name="直線コネクタ 694">
                  <a:extLst>
                    <a:ext uri="{FF2B5EF4-FFF2-40B4-BE49-F238E27FC236}">
                      <a16:creationId xmlns:a16="http://schemas.microsoft.com/office/drawing/2014/main" id="{BC561B5C-F053-3544-B4E3-A507442CCD9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36691" y="2322884"/>
                  <a:ext cx="246311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3" name="直線コネクタ 695">
                  <a:extLst>
                    <a:ext uri="{FF2B5EF4-FFF2-40B4-BE49-F238E27FC236}">
                      <a16:creationId xmlns:a16="http://schemas.microsoft.com/office/drawing/2014/main" id="{6E65B487-13C1-2F4B-8149-AF353451168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1050" y="2309119"/>
                  <a:ext cx="246311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0" name="グループ化 696">
                <a:extLst>
                  <a:ext uri="{FF2B5EF4-FFF2-40B4-BE49-F238E27FC236}">
                    <a16:creationId xmlns:a16="http://schemas.microsoft.com/office/drawing/2014/main" id="{9963F869-5E6C-1149-8CA7-503B5FD4BD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21124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90" name="直線コネクタ 697">
                  <a:extLst>
                    <a:ext uri="{FF2B5EF4-FFF2-40B4-BE49-F238E27FC236}">
                      <a16:creationId xmlns:a16="http://schemas.microsoft.com/office/drawing/2014/main" id="{FBBB7297-AC87-5642-A011-AC0BFC9FB66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1218" y="2322884"/>
                  <a:ext cx="241951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1" name="直線コネクタ 698">
                  <a:extLst>
                    <a:ext uri="{FF2B5EF4-FFF2-40B4-BE49-F238E27FC236}">
                      <a16:creationId xmlns:a16="http://schemas.microsoft.com/office/drawing/2014/main" id="{D0614406-9D0F-A24A-900D-46C7E51A7E9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3397" y="2309119"/>
                  <a:ext cx="24195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1" name="グループ化 699">
                <a:extLst>
                  <a:ext uri="{FF2B5EF4-FFF2-40B4-BE49-F238E27FC236}">
                    <a16:creationId xmlns:a16="http://schemas.microsoft.com/office/drawing/2014/main" id="{570A58C8-5A5A-5C4B-AEED-D326875EB7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8418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88" name="直線コネクタ 700">
                  <a:extLst>
                    <a:ext uri="{FF2B5EF4-FFF2-40B4-BE49-F238E27FC236}">
                      <a16:creationId xmlns:a16="http://schemas.microsoft.com/office/drawing/2014/main" id="{A58FA87E-6306-2D49-A956-5AA7EF21CF1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37373" y="2322884"/>
                  <a:ext cx="246311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9" name="直線コネクタ 701">
                  <a:extLst>
                    <a:ext uri="{FF2B5EF4-FFF2-40B4-BE49-F238E27FC236}">
                      <a16:creationId xmlns:a16="http://schemas.microsoft.com/office/drawing/2014/main" id="{5691DB63-5396-7042-80AE-E27B18FA4C2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1733" y="2309119"/>
                  <a:ext cx="24413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2" name="グループ化 702">
                <a:extLst>
                  <a:ext uri="{FF2B5EF4-FFF2-40B4-BE49-F238E27FC236}">
                    <a16:creationId xmlns:a16="http://schemas.microsoft.com/office/drawing/2014/main" id="{BB2019AD-21F9-EB4E-B091-60ADD18BEE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76128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86" name="直線コネクタ 703">
                  <a:extLst>
                    <a:ext uri="{FF2B5EF4-FFF2-40B4-BE49-F238E27FC236}">
                      <a16:creationId xmlns:a16="http://schemas.microsoft.com/office/drawing/2014/main" id="{2356464C-178E-F34E-85F2-1E52535D40E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0125" y="2322884"/>
                  <a:ext cx="23977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7" name="直線コネクタ 704">
                  <a:extLst>
                    <a:ext uri="{FF2B5EF4-FFF2-40B4-BE49-F238E27FC236}">
                      <a16:creationId xmlns:a16="http://schemas.microsoft.com/office/drawing/2014/main" id="{89BA481D-7E5B-EB45-9D4F-5B9E1C10EC7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4484" y="2309119"/>
                  <a:ext cx="23977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3" name="グループ化 705">
                <a:extLst>
                  <a:ext uri="{FF2B5EF4-FFF2-40B4-BE49-F238E27FC236}">
                    <a16:creationId xmlns:a16="http://schemas.microsoft.com/office/drawing/2014/main" id="{B5865161-0044-924F-BE33-96F61A7DC8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41445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84" name="直線コネクタ 706">
                  <a:extLst>
                    <a:ext uri="{FF2B5EF4-FFF2-40B4-BE49-F238E27FC236}">
                      <a16:creationId xmlns:a16="http://schemas.microsoft.com/office/drawing/2014/main" id="{FF8BF79A-96B5-B44D-8CFC-39657D5D0B3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37641" y="2322884"/>
                  <a:ext cx="24413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5" name="直線コネクタ 707">
                  <a:extLst>
                    <a:ext uri="{FF2B5EF4-FFF2-40B4-BE49-F238E27FC236}">
                      <a16:creationId xmlns:a16="http://schemas.microsoft.com/office/drawing/2014/main" id="{A0DECFB6-FAC9-474C-B80C-72AA8C6E25A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2000" y="2309119"/>
                  <a:ext cx="241951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4" name="グループ化 711">
                <a:extLst>
                  <a:ext uri="{FF2B5EF4-FFF2-40B4-BE49-F238E27FC236}">
                    <a16:creationId xmlns:a16="http://schemas.microsoft.com/office/drawing/2014/main" id="{B012F3DE-EBEB-8542-8AA0-759D45455D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46631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82" name="直線コネクタ 712">
                  <a:extLst>
                    <a:ext uri="{FF2B5EF4-FFF2-40B4-BE49-F238E27FC236}">
                      <a16:creationId xmlns:a16="http://schemas.microsoft.com/office/drawing/2014/main" id="{91E71E48-F94E-254C-B658-47FC87BC996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38319" y="2322884"/>
                  <a:ext cx="24195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3" name="直線コネクタ 713">
                  <a:extLst>
                    <a:ext uri="{FF2B5EF4-FFF2-40B4-BE49-F238E27FC236}">
                      <a16:creationId xmlns:a16="http://schemas.microsoft.com/office/drawing/2014/main" id="{24D7DCC8-1279-0C4A-9D1D-EF96CCC8E9E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2679" y="2309119"/>
                  <a:ext cx="24195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75" name="角丸四角形 74">
                <a:extLst>
                  <a:ext uri="{FF2B5EF4-FFF2-40B4-BE49-F238E27FC236}">
                    <a16:creationId xmlns:a16="http://schemas.microsoft.com/office/drawing/2014/main" id="{A5E662B4-1A6F-5041-957E-21392BBAE53C}"/>
                  </a:ext>
                </a:extLst>
              </p:cNvPr>
              <p:cNvSpPr/>
              <p:nvPr/>
            </p:nvSpPr>
            <p:spPr>
              <a:xfrm>
                <a:off x="717703" y="895015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76" name="角丸四角形 75">
                <a:extLst>
                  <a:ext uri="{FF2B5EF4-FFF2-40B4-BE49-F238E27FC236}">
                    <a16:creationId xmlns:a16="http://schemas.microsoft.com/office/drawing/2014/main" id="{6AB7CAA2-364E-F74C-B790-2E2CCE690F86}"/>
                  </a:ext>
                </a:extLst>
              </p:cNvPr>
              <p:cNvSpPr/>
              <p:nvPr/>
            </p:nvSpPr>
            <p:spPr>
              <a:xfrm>
                <a:off x="1017350" y="894468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77" name="角丸四角形 76">
                <a:extLst>
                  <a:ext uri="{FF2B5EF4-FFF2-40B4-BE49-F238E27FC236}">
                    <a16:creationId xmlns:a16="http://schemas.microsoft.com/office/drawing/2014/main" id="{272284E3-2B6B-254E-A935-79F2999CB0B8}"/>
                  </a:ext>
                </a:extLst>
              </p:cNvPr>
              <p:cNvSpPr/>
              <p:nvPr/>
            </p:nvSpPr>
            <p:spPr>
              <a:xfrm>
                <a:off x="2218039" y="867018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78" name="角丸四角形 77">
                <a:extLst>
                  <a:ext uri="{FF2B5EF4-FFF2-40B4-BE49-F238E27FC236}">
                    <a16:creationId xmlns:a16="http://schemas.microsoft.com/office/drawing/2014/main" id="{C3B98561-1BBC-374C-B696-86ED6C719192}"/>
                  </a:ext>
                </a:extLst>
              </p:cNvPr>
              <p:cNvSpPr/>
              <p:nvPr/>
            </p:nvSpPr>
            <p:spPr>
              <a:xfrm>
                <a:off x="3740422" y="891532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79" name="角丸四角形 78">
                <a:extLst>
                  <a:ext uri="{FF2B5EF4-FFF2-40B4-BE49-F238E27FC236}">
                    <a16:creationId xmlns:a16="http://schemas.microsoft.com/office/drawing/2014/main" id="{82E8F878-D335-144C-979B-DB7BC70B3191}"/>
                  </a:ext>
                </a:extLst>
              </p:cNvPr>
              <p:cNvSpPr/>
              <p:nvPr/>
            </p:nvSpPr>
            <p:spPr>
              <a:xfrm>
                <a:off x="4530337" y="889016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80" name="角丸四角形 79">
                <a:extLst>
                  <a:ext uri="{FF2B5EF4-FFF2-40B4-BE49-F238E27FC236}">
                    <a16:creationId xmlns:a16="http://schemas.microsoft.com/office/drawing/2014/main" id="{91E47D74-25D3-0941-95ED-D3FC1FE06C32}"/>
                  </a:ext>
                </a:extLst>
              </p:cNvPr>
              <p:cNvSpPr/>
              <p:nvPr/>
            </p:nvSpPr>
            <p:spPr>
              <a:xfrm>
                <a:off x="5322454" y="898555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81" name="角丸四角形 80">
                <a:extLst>
                  <a:ext uri="{FF2B5EF4-FFF2-40B4-BE49-F238E27FC236}">
                    <a16:creationId xmlns:a16="http://schemas.microsoft.com/office/drawing/2014/main" id="{BD2C301A-5697-F74E-9863-DBA125B22BCD}"/>
                  </a:ext>
                </a:extLst>
              </p:cNvPr>
              <p:cNvSpPr/>
              <p:nvPr/>
            </p:nvSpPr>
            <p:spPr>
              <a:xfrm>
                <a:off x="6710492" y="884558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</p:grpSp>
        <p:grpSp>
          <p:nvGrpSpPr>
            <p:cNvPr id="184" name="グループ化 496">
              <a:extLst>
                <a:ext uri="{FF2B5EF4-FFF2-40B4-BE49-F238E27FC236}">
                  <a16:creationId xmlns:a16="http://schemas.microsoft.com/office/drawing/2014/main" id="{21CCD333-75A2-E94C-B14F-82D7527F66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30093" y="2350387"/>
              <a:ext cx="2712566" cy="1409930"/>
              <a:chOff x="4348903" y="1108607"/>
              <a:chExt cx="2661448" cy="1063031"/>
            </a:xfrm>
          </p:grpSpPr>
          <p:grpSp>
            <p:nvGrpSpPr>
              <p:cNvPr id="185" name="グループ化 15">
                <a:extLst>
                  <a:ext uri="{FF2B5EF4-FFF2-40B4-BE49-F238E27FC236}">
                    <a16:creationId xmlns:a16="http://schemas.microsoft.com/office/drawing/2014/main" id="{BD146DD5-B61E-F14B-925F-D2BE4F7B73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48903" y="1194086"/>
                <a:ext cx="2661448" cy="977552"/>
                <a:chOff x="2381595" y="2309535"/>
                <a:chExt cx="3661377" cy="924672"/>
              </a:xfrm>
            </p:grpSpPr>
            <p:grpSp>
              <p:nvGrpSpPr>
                <p:cNvPr id="193" name="グループ化 6">
                  <a:extLst>
                    <a:ext uri="{FF2B5EF4-FFF2-40B4-BE49-F238E27FC236}">
                      <a16:creationId xmlns:a16="http://schemas.microsoft.com/office/drawing/2014/main" id="{1395CD0F-D763-CA45-9EC2-D58B095185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595" y="2338295"/>
                  <a:ext cx="3661377" cy="895912"/>
                  <a:chOff x="2396437" y="1108686"/>
                  <a:chExt cx="3661497" cy="895111"/>
                </a:xfrm>
              </p:grpSpPr>
              <p:sp>
                <p:nvSpPr>
                  <p:cNvPr id="212" name="Rectangle 4">
                    <a:extLst>
                      <a:ext uri="{FF2B5EF4-FFF2-40B4-BE49-F238E27FC236}">
                        <a16:creationId xmlns:a16="http://schemas.microsoft.com/office/drawing/2014/main" id="{FE19102F-78EF-C343-96EE-AD56571B3E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6437" y="1111686"/>
                    <a:ext cx="3661497" cy="582087"/>
                  </a:xfrm>
                  <a:prstGeom prst="rect">
                    <a:avLst/>
                  </a:prstGeom>
                  <a:solidFill>
                    <a:srgbClr val="CCFFFF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3" name="Rectangle 5">
                    <a:extLst>
                      <a:ext uri="{FF2B5EF4-FFF2-40B4-BE49-F238E27FC236}">
                        <a16:creationId xmlns:a16="http://schemas.microsoft.com/office/drawing/2014/main" id="{0C5AC44D-A425-8B44-B5D2-4FB66DEFD8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6437" y="1587258"/>
                    <a:ext cx="3661497" cy="94514"/>
                  </a:xfrm>
                  <a:prstGeom prst="rect">
                    <a:avLst/>
                  </a:prstGeom>
                  <a:solidFill>
                    <a:srgbClr val="00CCFF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4" name="Rectangle 6">
                    <a:extLst>
                      <a:ext uri="{FF2B5EF4-FFF2-40B4-BE49-F238E27FC236}">
                        <a16:creationId xmlns:a16="http://schemas.microsoft.com/office/drawing/2014/main" id="{E93CED20-26D1-0344-AF6C-EFD014F3E3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6437" y="1678771"/>
                    <a:ext cx="3661497" cy="285043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5" name="AutoShape 12">
                    <a:extLst>
                      <a:ext uri="{FF2B5EF4-FFF2-40B4-BE49-F238E27FC236}">
                        <a16:creationId xmlns:a16="http://schemas.microsoft.com/office/drawing/2014/main" id="{B3AD204D-5FC1-D343-B94E-DCF7D7ACEB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323" y="1678771"/>
                    <a:ext cx="100435" cy="28505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C99FF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16" name="Rectangle 13">
                    <a:extLst>
                      <a:ext uri="{FF2B5EF4-FFF2-40B4-BE49-F238E27FC236}">
                        <a16:creationId xmlns:a16="http://schemas.microsoft.com/office/drawing/2014/main" id="{75E23C00-05A4-CB43-97CE-60397419C6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0623" y="1110186"/>
                    <a:ext cx="17467" cy="567085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7" name="Rectangle 10">
                    <a:extLst>
                      <a:ext uri="{FF2B5EF4-FFF2-40B4-BE49-F238E27FC236}">
                        <a16:creationId xmlns:a16="http://schemas.microsoft.com/office/drawing/2014/main" id="{4D14A8C9-F47D-8E4D-ABCE-0664561698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7655" y="1411731"/>
                    <a:ext cx="196503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8" name="Rectangle 20">
                    <a:extLst>
                      <a:ext uri="{FF2B5EF4-FFF2-40B4-BE49-F238E27FC236}">
                        <a16:creationId xmlns:a16="http://schemas.microsoft.com/office/drawing/2014/main" id="{A92164FF-F2F7-7F4B-B534-FC22BDC568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54053" y="1261709"/>
                    <a:ext cx="17467" cy="417063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9" name="Rectangle 21">
                    <a:extLst>
                      <a:ext uri="{FF2B5EF4-FFF2-40B4-BE49-F238E27FC236}">
                        <a16:creationId xmlns:a16="http://schemas.microsoft.com/office/drawing/2014/main" id="{9B641E25-74EE-8C46-815E-020A5AF59F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68032" y="1491243"/>
                    <a:ext cx="17467" cy="190528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0" name="Rectangle 16">
                    <a:extLst>
                      <a:ext uri="{FF2B5EF4-FFF2-40B4-BE49-F238E27FC236}">
                        <a16:creationId xmlns:a16="http://schemas.microsoft.com/office/drawing/2014/main" id="{8C350D11-3784-8C48-935F-EA055404E7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97286" y="1411731"/>
                    <a:ext cx="131002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1" name="Rectangle 58">
                    <a:extLst>
                      <a:ext uri="{FF2B5EF4-FFF2-40B4-BE49-F238E27FC236}">
                        <a16:creationId xmlns:a16="http://schemas.microsoft.com/office/drawing/2014/main" id="{06DD988C-2B1D-A142-BD65-E8FBDD08BB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26963" y="1492743"/>
                    <a:ext cx="15283" cy="190529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2" name="AutoShape 59">
                    <a:extLst>
                      <a:ext uri="{FF2B5EF4-FFF2-40B4-BE49-F238E27FC236}">
                        <a16:creationId xmlns:a16="http://schemas.microsoft.com/office/drawing/2014/main" id="{E3E9AE7E-A06C-8449-8037-16143953E8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81112" y="1677271"/>
                    <a:ext cx="100435" cy="28504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23" name="Rectangle 60">
                    <a:extLst>
                      <a:ext uri="{FF2B5EF4-FFF2-40B4-BE49-F238E27FC236}">
                        <a16:creationId xmlns:a16="http://schemas.microsoft.com/office/drawing/2014/main" id="{D2F8417C-BB11-5849-B75C-D2F42C64FA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66708" y="1333719"/>
                    <a:ext cx="19651" cy="79512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4" name="Rectangle 61">
                    <a:extLst>
                      <a:ext uri="{FF2B5EF4-FFF2-40B4-BE49-F238E27FC236}">
                        <a16:creationId xmlns:a16="http://schemas.microsoft.com/office/drawing/2014/main" id="{EAE833F3-DB1B-4046-903D-B97E7367DD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33513" y="1110186"/>
                    <a:ext cx="15284" cy="312047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5" name="AutoShape 62">
                    <a:extLst>
                      <a:ext uri="{FF2B5EF4-FFF2-40B4-BE49-F238E27FC236}">
                        <a16:creationId xmlns:a16="http://schemas.microsoft.com/office/drawing/2014/main" id="{45C48CEF-FE97-9746-8E0F-B2818758FF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24365" y="1677271"/>
                    <a:ext cx="102619" cy="30005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26" name="AutoShape 63">
                    <a:extLst>
                      <a:ext uri="{FF2B5EF4-FFF2-40B4-BE49-F238E27FC236}">
                        <a16:creationId xmlns:a16="http://schemas.microsoft.com/office/drawing/2014/main" id="{5A088627-BF95-9A42-BE30-02D8756329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06019" y="1677271"/>
                    <a:ext cx="98251" cy="28504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27" name="Rectangle 24">
                    <a:extLst>
                      <a:ext uri="{FF2B5EF4-FFF2-40B4-BE49-F238E27FC236}">
                        <a16:creationId xmlns:a16="http://schemas.microsoft.com/office/drawing/2014/main" id="{A30350A5-9F3E-BF4F-A8FD-CA48476526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53173" y="1411731"/>
                    <a:ext cx="602608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8" name="Rectangle 64">
                    <a:extLst>
                      <a:ext uri="{FF2B5EF4-FFF2-40B4-BE49-F238E27FC236}">
                        <a16:creationId xmlns:a16="http://schemas.microsoft.com/office/drawing/2014/main" id="{7F0C1E24-F3BE-4148-A428-1D0AAFDBDB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04250" y="1551252"/>
                    <a:ext cx="98252" cy="31504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9" name="Arc 65">
                    <a:extLst>
                      <a:ext uri="{FF2B5EF4-FFF2-40B4-BE49-F238E27FC236}">
                        <a16:creationId xmlns:a16="http://schemas.microsoft.com/office/drawing/2014/main" id="{667CD5A6-9EFB-D845-BBA2-D543D34A65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4704250" y="1551252"/>
                    <a:ext cx="34934" cy="180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30" name="Arc 66">
                    <a:extLst>
                      <a:ext uri="{FF2B5EF4-FFF2-40B4-BE49-F238E27FC236}">
                        <a16:creationId xmlns:a16="http://schemas.microsoft.com/office/drawing/2014/main" id="{824268D7-91C9-DE4B-A861-76C0E8F895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4765384" y="1551252"/>
                    <a:ext cx="34934" cy="180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31" name="Rectangle 73">
                    <a:extLst>
                      <a:ext uri="{FF2B5EF4-FFF2-40B4-BE49-F238E27FC236}">
                        <a16:creationId xmlns:a16="http://schemas.microsoft.com/office/drawing/2014/main" id="{6306B889-F489-DA41-88F5-4D28E382BE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24770" y="1554253"/>
                    <a:ext cx="100435" cy="28504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32" name="Arc 74">
                    <a:extLst>
                      <a:ext uri="{FF2B5EF4-FFF2-40B4-BE49-F238E27FC236}">
                        <a16:creationId xmlns:a16="http://schemas.microsoft.com/office/drawing/2014/main" id="{F423EF05-7F2C-6E4A-BA90-C3789ACA37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4924770" y="1554253"/>
                    <a:ext cx="39301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33" name="Arc 75">
                    <a:extLst>
                      <a:ext uri="{FF2B5EF4-FFF2-40B4-BE49-F238E27FC236}">
                        <a16:creationId xmlns:a16="http://schemas.microsoft.com/office/drawing/2014/main" id="{FCDA9161-77B8-4A4F-88A3-62FB59FFF7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4988087" y="1554253"/>
                    <a:ext cx="32751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grpSp>
                <p:nvGrpSpPr>
                  <p:cNvPr id="234" name="Group 76">
                    <a:extLst>
                      <a:ext uri="{FF2B5EF4-FFF2-40B4-BE49-F238E27FC236}">
                        <a16:creationId xmlns:a16="http://schemas.microsoft.com/office/drawing/2014/main" id="{0D203605-162C-0B40-A727-87A3952BCE1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140812" y="1553799"/>
                    <a:ext cx="99779" cy="30180"/>
                    <a:chOff x="2132" y="1457"/>
                    <a:chExt cx="113" cy="45"/>
                  </a:xfrm>
                </p:grpSpPr>
                <p:sp>
                  <p:nvSpPr>
                    <p:cNvPr id="311" name="Rectangle 77">
                      <a:extLst>
                        <a:ext uri="{FF2B5EF4-FFF2-40B4-BE49-F238E27FC236}">
                          <a16:creationId xmlns:a16="http://schemas.microsoft.com/office/drawing/2014/main" id="{D1062053-31A6-4C4B-B2CA-8504F76C1EE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32" y="1458"/>
                      <a:ext cx="116" cy="47"/>
                    </a:xfrm>
                    <a:prstGeom prst="rect">
                      <a:avLst/>
                    </a:prstGeom>
                    <a:solidFill>
                      <a:srgbClr val="FFFF99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12" name="Arc 78">
                      <a:extLst>
                        <a:ext uri="{FF2B5EF4-FFF2-40B4-BE49-F238E27FC236}">
                          <a16:creationId xmlns:a16="http://schemas.microsoft.com/office/drawing/2014/main" id="{B325EB44-8F83-9449-B737-11FB3B1B20B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2132" y="1458"/>
                      <a:ext cx="42" cy="25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solidFill>
                      <a:srgbClr val="FF9933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632543">
                        <a:defRPr/>
                      </a:pPr>
                      <a:endParaRPr lang="en-US" sz="869"/>
                    </a:p>
                  </p:txBody>
                </p:sp>
                <p:sp>
                  <p:nvSpPr>
                    <p:cNvPr id="313" name="Arc 79">
                      <a:extLst>
                        <a:ext uri="{FF2B5EF4-FFF2-40B4-BE49-F238E27FC236}">
                          <a16:creationId xmlns:a16="http://schemas.microsoft.com/office/drawing/2014/main" id="{0B0477A2-44E3-1243-B30B-B8076468185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2201" y="1458"/>
                      <a:ext cx="42" cy="25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solidFill>
                      <a:srgbClr val="FF9933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632543">
                        <a:defRPr/>
                      </a:pPr>
                      <a:endParaRPr lang="en-US" sz="869"/>
                    </a:p>
                  </p:txBody>
                </p:sp>
              </p:grpSp>
              <p:sp>
                <p:nvSpPr>
                  <p:cNvPr id="235" name="Rectangle 100">
                    <a:extLst>
                      <a:ext uri="{FF2B5EF4-FFF2-40B4-BE49-F238E27FC236}">
                        <a16:creationId xmlns:a16="http://schemas.microsoft.com/office/drawing/2014/main" id="{DEF79140-8D71-C54F-8F1C-3026BC1303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43985" y="1111686"/>
                    <a:ext cx="17467" cy="378057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36" name="Rectangle 101">
                    <a:extLst>
                      <a:ext uri="{FF2B5EF4-FFF2-40B4-BE49-F238E27FC236}">
                        <a16:creationId xmlns:a16="http://schemas.microsoft.com/office/drawing/2014/main" id="{3936EBB6-994C-0D48-B9DB-BEC1FD0EE6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54902" y="1476241"/>
                    <a:ext cx="17467" cy="190528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37" name="Rectangle 102">
                    <a:extLst>
                      <a:ext uri="{FF2B5EF4-FFF2-40B4-BE49-F238E27FC236}">
                        <a16:creationId xmlns:a16="http://schemas.microsoft.com/office/drawing/2014/main" id="{60D92BC4-5D78-4F4B-BAF6-EFEBA88558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81972" y="1473241"/>
                    <a:ext cx="17467" cy="208531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38" name="AutoShape 103">
                    <a:extLst>
                      <a:ext uri="{FF2B5EF4-FFF2-40B4-BE49-F238E27FC236}">
                        <a16:creationId xmlns:a16="http://schemas.microsoft.com/office/drawing/2014/main" id="{3FE9EEE8-B24B-1746-8C0E-45F6A050B4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02502" y="1677271"/>
                    <a:ext cx="102617" cy="28504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39" name="AutoShape 104">
                    <a:extLst>
                      <a:ext uri="{FF2B5EF4-FFF2-40B4-BE49-F238E27FC236}">
                        <a16:creationId xmlns:a16="http://schemas.microsoft.com/office/drawing/2014/main" id="{8E49C0C2-4286-DE45-BD56-450FCB1713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40487" y="1677271"/>
                    <a:ext cx="100435" cy="30005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40" name="Rectangle 45">
                    <a:extLst>
                      <a:ext uri="{FF2B5EF4-FFF2-40B4-BE49-F238E27FC236}">
                        <a16:creationId xmlns:a16="http://schemas.microsoft.com/office/drawing/2014/main" id="{B20D1224-ABB5-DC40-B7BC-14DE41E199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13418" y="1411731"/>
                    <a:ext cx="135368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1" name="Rectangle 46">
                    <a:extLst>
                      <a:ext uri="{FF2B5EF4-FFF2-40B4-BE49-F238E27FC236}">
                        <a16:creationId xmlns:a16="http://schemas.microsoft.com/office/drawing/2014/main" id="{4F68F402-AE8E-9640-A537-8321B2CE72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13418" y="1411731"/>
                    <a:ext cx="200869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2" name="Rectangle 105">
                    <a:extLst>
                      <a:ext uri="{FF2B5EF4-FFF2-40B4-BE49-F238E27FC236}">
                        <a16:creationId xmlns:a16="http://schemas.microsoft.com/office/drawing/2014/main" id="{75F2F929-4981-0345-B7F4-0174827CAE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22586" y="1539251"/>
                    <a:ext cx="102619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3" name="Rectangle 106">
                    <a:extLst>
                      <a:ext uri="{FF2B5EF4-FFF2-40B4-BE49-F238E27FC236}">
                        <a16:creationId xmlns:a16="http://schemas.microsoft.com/office/drawing/2014/main" id="{49222C12-997E-8745-9120-0BB7ACD173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36555" y="1539251"/>
                    <a:ext cx="102619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4" name="Rectangle 107">
                    <a:extLst>
                      <a:ext uri="{FF2B5EF4-FFF2-40B4-BE49-F238E27FC236}">
                        <a16:creationId xmlns:a16="http://schemas.microsoft.com/office/drawing/2014/main" id="{A837780A-6BD5-F24B-8D90-55BF3C67D9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97700" y="1537750"/>
                    <a:ext cx="102617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5" name="Rectangle 110">
                    <a:extLst>
                      <a:ext uri="{FF2B5EF4-FFF2-40B4-BE49-F238E27FC236}">
                        <a16:creationId xmlns:a16="http://schemas.microsoft.com/office/drawing/2014/main" id="{67E47FA2-9FF6-184B-9E06-1FDC061371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30875" y="1551252"/>
                    <a:ext cx="100435" cy="30005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6" name="Arc 111">
                    <a:extLst>
                      <a:ext uri="{FF2B5EF4-FFF2-40B4-BE49-F238E27FC236}">
                        <a16:creationId xmlns:a16="http://schemas.microsoft.com/office/drawing/2014/main" id="{E290123C-5D6C-BB4E-B5C8-FA4E8FE347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5330875" y="1551252"/>
                    <a:ext cx="37116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47" name="Arc 112">
                    <a:extLst>
                      <a:ext uri="{FF2B5EF4-FFF2-40B4-BE49-F238E27FC236}">
                        <a16:creationId xmlns:a16="http://schemas.microsoft.com/office/drawing/2014/main" id="{D6C3658F-59A4-C24A-80CB-D64C5DC014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5392009" y="1551252"/>
                    <a:ext cx="37116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48" name="Rectangle 113">
                    <a:extLst>
                      <a:ext uri="{FF2B5EF4-FFF2-40B4-BE49-F238E27FC236}">
                        <a16:creationId xmlns:a16="http://schemas.microsoft.com/office/drawing/2014/main" id="{55EA1FA6-009E-F04C-85A0-7A20B6D58C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55761" y="1551252"/>
                    <a:ext cx="98252" cy="31504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9" name="Arc 114">
                    <a:extLst>
                      <a:ext uri="{FF2B5EF4-FFF2-40B4-BE49-F238E27FC236}">
                        <a16:creationId xmlns:a16="http://schemas.microsoft.com/office/drawing/2014/main" id="{BE391A6A-1F03-0345-9263-4FC61F4CA0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5555761" y="1551252"/>
                    <a:ext cx="32751" cy="180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50" name="Arc 115">
                    <a:extLst>
                      <a:ext uri="{FF2B5EF4-FFF2-40B4-BE49-F238E27FC236}">
                        <a16:creationId xmlns:a16="http://schemas.microsoft.com/office/drawing/2014/main" id="{AF54FD23-3E16-D344-9EA4-5A1EAA19E1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5616895" y="1551252"/>
                    <a:ext cx="32751" cy="180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grpSp>
                <p:nvGrpSpPr>
                  <p:cNvPr id="251" name="Group 116">
                    <a:extLst>
                      <a:ext uri="{FF2B5EF4-FFF2-40B4-BE49-F238E27FC236}">
                        <a16:creationId xmlns:a16="http://schemas.microsoft.com/office/drawing/2014/main" id="{BFB5C3DB-CBFD-6E47-BED8-DB79E30F9D9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68834" y="1552961"/>
                    <a:ext cx="99779" cy="30180"/>
                    <a:chOff x="2132" y="1457"/>
                    <a:chExt cx="113" cy="45"/>
                  </a:xfrm>
                </p:grpSpPr>
                <p:sp>
                  <p:nvSpPr>
                    <p:cNvPr id="308" name="Rectangle 117">
                      <a:extLst>
                        <a:ext uri="{FF2B5EF4-FFF2-40B4-BE49-F238E27FC236}">
                          <a16:creationId xmlns:a16="http://schemas.microsoft.com/office/drawing/2014/main" id="{1719D961-85FA-5345-97D8-565C5A57187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33" y="1457"/>
                      <a:ext cx="111" cy="45"/>
                    </a:xfrm>
                    <a:prstGeom prst="rect">
                      <a:avLst/>
                    </a:prstGeom>
                    <a:solidFill>
                      <a:srgbClr val="FFFF99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9" name="Arc 118">
                      <a:extLst>
                        <a:ext uri="{FF2B5EF4-FFF2-40B4-BE49-F238E27FC236}">
                          <a16:creationId xmlns:a16="http://schemas.microsoft.com/office/drawing/2014/main" id="{E49AF29A-CBCA-8E4D-9955-C23AA3471B9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2133" y="1457"/>
                      <a:ext cx="42" cy="2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solidFill>
                      <a:srgbClr val="FF9933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632543">
                        <a:defRPr/>
                      </a:pPr>
                      <a:endParaRPr lang="en-US" sz="869"/>
                    </a:p>
                  </p:txBody>
                </p:sp>
                <p:sp>
                  <p:nvSpPr>
                    <p:cNvPr id="310" name="Arc 119">
                      <a:extLst>
                        <a:ext uri="{FF2B5EF4-FFF2-40B4-BE49-F238E27FC236}">
                          <a16:creationId xmlns:a16="http://schemas.microsoft.com/office/drawing/2014/main" id="{38FD80BB-20D0-5D40-B73C-06D0AF91C1B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2200" y="1457"/>
                      <a:ext cx="40" cy="2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solidFill>
                      <a:srgbClr val="FF9933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632543">
                        <a:defRPr/>
                      </a:pPr>
                      <a:endParaRPr lang="en-US" sz="869"/>
                    </a:p>
                  </p:txBody>
                </p:sp>
              </p:grpSp>
              <p:sp>
                <p:nvSpPr>
                  <p:cNvPr id="252" name="Rectangle 120">
                    <a:extLst>
                      <a:ext uri="{FF2B5EF4-FFF2-40B4-BE49-F238E27FC236}">
                        <a16:creationId xmlns:a16="http://schemas.microsoft.com/office/drawing/2014/main" id="{13005D5E-04CF-A047-8E22-2A14ACEA93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96811" y="1111686"/>
                    <a:ext cx="17467" cy="358554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53" name="Rectangle 121">
                    <a:extLst>
                      <a:ext uri="{FF2B5EF4-FFF2-40B4-BE49-F238E27FC236}">
                        <a16:creationId xmlns:a16="http://schemas.microsoft.com/office/drawing/2014/main" id="{4EFA929D-7F9A-1C4B-860E-DEC77DBF50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70610" y="1489743"/>
                    <a:ext cx="15283" cy="189028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54" name="Rectangle 122">
                    <a:extLst>
                      <a:ext uri="{FF2B5EF4-FFF2-40B4-BE49-F238E27FC236}">
                        <a16:creationId xmlns:a16="http://schemas.microsoft.com/office/drawing/2014/main" id="{4BD4B474-6977-6F49-8EC2-41B772E395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97680" y="1483742"/>
                    <a:ext cx="17467" cy="208532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55" name="AutoShape 123">
                    <a:extLst>
                      <a:ext uri="{FF2B5EF4-FFF2-40B4-BE49-F238E27FC236}">
                        <a16:creationId xmlns:a16="http://schemas.microsoft.com/office/drawing/2014/main" id="{A23DA53B-86C9-7B49-8DEE-8FDBF7C530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31310" y="1677271"/>
                    <a:ext cx="100435" cy="28504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56" name="AutoShape 124">
                    <a:extLst>
                      <a:ext uri="{FF2B5EF4-FFF2-40B4-BE49-F238E27FC236}">
                        <a16:creationId xmlns:a16="http://schemas.microsoft.com/office/drawing/2014/main" id="{86C47B2F-D416-2948-992D-D0D3373613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69296" y="1677271"/>
                    <a:ext cx="100435" cy="28504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57" name="Rectangle 126">
                    <a:extLst>
                      <a:ext uri="{FF2B5EF4-FFF2-40B4-BE49-F238E27FC236}">
                        <a16:creationId xmlns:a16="http://schemas.microsoft.com/office/drawing/2014/main" id="{EB432F48-B1F7-C549-AD73-15A9220F2C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42226" y="1411731"/>
                    <a:ext cx="133186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58" name="Rectangle 127">
                    <a:extLst>
                      <a:ext uri="{FF2B5EF4-FFF2-40B4-BE49-F238E27FC236}">
                        <a16:creationId xmlns:a16="http://schemas.microsoft.com/office/drawing/2014/main" id="{9D873374-9DA1-414E-9D7F-805C268176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42226" y="1410231"/>
                    <a:ext cx="196503" cy="195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59" name="Rectangle 129">
                    <a:extLst>
                      <a:ext uri="{FF2B5EF4-FFF2-40B4-BE49-F238E27FC236}">
                        <a16:creationId xmlns:a16="http://schemas.microsoft.com/office/drawing/2014/main" id="{0977CDDB-1D22-D54A-9C42-7E816526A1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51394" y="1537750"/>
                    <a:ext cx="98252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0" name="Rectangle 130">
                    <a:extLst>
                      <a:ext uri="{FF2B5EF4-FFF2-40B4-BE49-F238E27FC236}">
                        <a16:creationId xmlns:a16="http://schemas.microsoft.com/office/drawing/2014/main" id="{88D43E48-2308-F749-B02A-FE31DC887A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65364" y="1539251"/>
                    <a:ext cx="98252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1" name="Rectangle 131">
                    <a:extLst>
                      <a:ext uri="{FF2B5EF4-FFF2-40B4-BE49-F238E27FC236}">
                        <a16:creationId xmlns:a16="http://schemas.microsoft.com/office/drawing/2014/main" id="{D32FF1F1-7BD2-3242-A484-259C3A658C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26508" y="1534750"/>
                    <a:ext cx="98251" cy="10502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2" name="Rectangle 132">
                    <a:extLst>
                      <a:ext uri="{FF2B5EF4-FFF2-40B4-BE49-F238E27FC236}">
                        <a16:creationId xmlns:a16="http://schemas.microsoft.com/office/drawing/2014/main" id="{E873E52C-BA1F-4343-8A76-803ABBC825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53153" y="1497244"/>
                    <a:ext cx="17467" cy="48007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3" name="Rectangle 133">
                    <a:extLst>
                      <a:ext uri="{FF2B5EF4-FFF2-40B4-BE49-F238E27FC236}">
                        <a16:creationId xmlns:a16="http://schemas.microsoft.com/office/drawing/2014/main" id="{BE80702B-3FD9-174C-8F24-8E27C53C0B7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88512" y="1497244"/>
                    <a:ext cx="17467" cy="45007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4" name="Rectangle 134">
                    <a:extLst>
                      <a:ext uri="{FF2B5EF4-FFF2-40B4-BE49-F238E27FC236}">
                        <a16:creationId xmlns:a16="http://schemas.microsoft.com/office/drawing/2014/main" id="{5728EEDC-1BB1-C443-A037-16F469DF03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33947" y="1554253"/>
                    <a:ext cx="100435" cy="31504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5" name="Arc 135">
                    <a:extLst>
                      <a:ext uri="{FF2B5EF4-FFF2-40B4-BE49-F238E27FC236}">
                        <a16:creationId xmlns:a16="http://schemas.microsoft.com/office/drawing/2014/main" id="{5F688828-74DC-1C45-A597-0B7804504A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4533947" y="1554253"/>
                    <a:ext cx="39301" cy="165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66" name="Arc 136">
                    <a:extLst>
                      <a:ext uri="{FF2B5EF4-FFF2-40B4-BE49-F238E27FC236}">
                        <a16:creationId xmlns:a16="http://schemas.microsoft.com/office/drawing/2014/main" id="{C5F057C0-B598-AF42-9E80-A22E2ACB77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4595082" y="1554253"/>
                    <a:ext cx="34934" cy="165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67" name="Rectangle 137">
                    <a:extLst>
                      <a:ext uri="{FF2B5EF4-FFF2-40B4-BE49-F238E27FC236}">
                        <a16:creationId xmlns:a16="http://schemas.microsoft.com/office/drawing/2014/main" id="{C3B1FCF3-2CB3-0F4F-BE6F-D2FC1F3D07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31765" y="1539251"/>
                    <a:ext cx="98251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8" name="Rectangle 138">
                    <a:extLst>
                      <a:ext uri="{FF2B5EF4-FFF2-40B4-BE49-F238E27FC236}">
                        <a16:creationId xmlns:a16="http://schemas.microsoft.com/office/drawing/2014/main" id="{6CE03075-6D0D-0040-B633-16B1155CA66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32644" y="1555753"/>
                    <a:ext cx="102619" cy="31505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9" name="Arc 139">
                    <a:extLst>
                      <a:ext uri="{FF2B5EF4-FFF2-40B4-BE49-F238E27FC236}">
                        <a16:creationId xmlns:a16="http://schemas.microsoft.com/office/drawing/2014/main" id="{FAFA4923-4A63-D14C-BDA0-E5485FE46C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4232644" y="1555753"/>
                    <a:ext cx="37118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70" name="Arc 140">
                    <a:extLst>
                      <a:ext uri="{FF2B5EF4-FFF2-40B4-BE49-F238E27FC236}">
                        <a16:creationId xmlns:a16="http://schemas.microsoft.com/office/drawing/2014/main" id="{8C22B42A-F544-3B49-A9F3-0744200772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4295962" y="1555753"/>
                    <a:ext cx="34934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71" name="Rectangle 141">
                    <a:extLst>
                      <a:ext uri="{FF2B5EF4-FFF2-40B4-BE49-F238E27FC236}">
                        <a16:creationId xmlns:a16="http://schemas.microsoft.com/office/drawing/2014/main" id="{B14D5C0B-11B8-0249-9F11-1871E5374A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28277" y="1540750"/>
                    <a:ext cx="102619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72" name="Rectangle 142">
                    <a:extLst>
                      <a:ext uri="{FF2B5EF4-FFF2-40B4-BE49-F238E27FC236}">
                        <a16:creationId xmlns:a16="http://schemas.microsoft.com/office/drawing/2014/main" id="{4EB0DD91-B7A9-1746-8D8A-B97EAF2934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55792" y="1557253"/>
                    <a:ext cx="102617" cy="31504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73" name="Arc 143">
                    <a:extLst>
                      <a:ext uri="{FF2B5EF4-FFF2-40B4-BE49-F238E27FC236}">
                        <a16:creationId xmlns:a16="http://schemas.microsoft.com/office/drawing/2014/main" id="{D69158B4-8D09-6C42-80BD-5DCF578A9D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4055792" y="1557253"/>
                    <a:ext cx="37116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74" name="Arc 144">
                    <a:extLst>
                      <a:ext uri="{FF2B5EF4-FFF2-40B4-BE49-F238E27FC236}">
                        <a16:creationId xmlns:a16="http://schemas.microsoft.com/office/drawing/2014/main" id="{AFE2F100-AD78-5340-BC26-73B2CC2635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4116926" y="1557253"/>
                    <a:ext cx="37116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75" name="Rectangle 145">
                    <a:extLst>
                      <a:ext uri="{FF2B5EF4-FFF2-40B4-BE49-F238E27FC236}">
                        <a16:creationId xmlns:a16="http://schemas.microsoft.com/office/drawing/2014/main" id="{72119053-061E-A841-9AB1-D43EA31A0E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51425" y="1542251"/>
                    <a:ext cx="98251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76" name="Text Box 2024">
                    <a:extLst>
                      <a:ext uri="{FF2B5EF4-FFF2-40B4-BE49-F238E27FC236}">
                        <a16:creationId xmlns:a16="http://schemas.microsoft.com/office/drawing/2014/main" id="{12E3755E-DF50-A847-B6DA-8DDB4BEE437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85075" y="1713277"/>
                    <a:ext cx="1240862" cy="29052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r>
                      <a:rPr lang="en-US" altLang="ja-JP" sz="902" b="0" dirty="0"/>
                      <a:t>High R-Si</a:t>
                    </a:r>
                  </a:p>
                </p:txBody>
              </p:sp>
              <p:grpSp>
                <p:nvGrpSpPr>
                  <p:cNvPr id="277" name="グループ化 4">
                    <a:extLst>
                      <a:ext uri="{FF2B5EF4-FFF2-40B4-BE49-F238E27FC236}">
                        <a16:creationId xmlns:a16="http://schemas.microsoft.com/office/drawing/2014/main" id="{21059947-951C-7C40-BFF3-63972CA15EC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77368" y="1327647"/>
                    <a:ext cx="3055003" cy="19281"/>
                    <a:chOff x="2577368" y="1314947"/>
                    <a:chExt cx="3055003" cy="19281"/>
                  </a:xfrm>
                </p:grpSpPr>
                <p:sp>
                  <p:nvSpPr>
                    <p:cNvPr id="302" name="Rectangle 9">
                      <a:extLst>
                        <a:ext uri="{FF2B5EF4-FFF2-40B4-BE49-F238E27FC236}">
                          <a16:creationId xmlns:a16="http://schemas.microsoft.com/office/drawing/2014/main" id="{BBECE8ED-0D97-AD4A-A624-B621A5CAAD4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77655" y="1315019"/>
                      <a:ext cx="200869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3" name="Rectangle 19">
                      <a:extLst>
                        <a:ext uri="{FF2B5EF4-FFF2-40B4-BE49-F238E27FC236}">
                          <a16:creationId xmlns:a16="http://schemas.microsoft.com/office/drawing/2014/main" id="{A10621D2-20F6-954A-8CA8-6E0FDD2951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86369" y="1315019"/>
                      <a:ext cx="157202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4" name="Rectangle 23">
                      <a:extLst>
                        <a:ext uri="{FF2B5EF4-FFF2-40B4-BE49-F238E27FC236}">
                          <a16:creationId xmlns:a16="http://schemas.microsoft.com/office/drawing/2014/main" id="{D1EF7DE1-28FA-064C-A06B-2B6ECAC03E6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53174" y="1315019"/>
                      <a:ext cx="200869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5" name="Rectangle 23">
                      <a:extLst>
                        <a:ext uri="{FF2B5EF4-FFF2-40B4-BE49-F238E27FC236}">
                          <a16:creationId xmlns:a16="http://schemas.microsoft.com/office/drawing/2014/main" id="{56111156-5F9F-9B42-8645-BDF961367AD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24345" y="1315019"/>
                      <a:ext cx="200869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6" name="Rectangle 23">
                      <a:extLst>
                        <a:ext uri="{FF2B5EF4-FFF2-40B4-BE49-F238E27FC236}">
                          <a16:creationId xmlns:a16="http://schemas.microsoft.com/office/drawing/2014/main" id="{F54EBC8E-57A6-E240-8BAC-D9AACD1D7F1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82851" y="1315019"/>
                      <a:ext cx="200869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7" name="Rectangle 23">
                      <a:extLst>
                        <a:ext uri="{FF2B5EF4-FFF2-40B4-BE49-F238E27FC236}">
                          <a16:creationId xmlns:a16="http://schemas.microsoft.com/office/drawing/2014/main" id="{A98AEDB1-3A5C-B947-82C2-344903EC464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31311" y="1315019"/>
                      <a:ext cx="200869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</p:grpSp>
              <p:sp>
                <p:nvSpPr>
                  <p:cNvPr id="278" name="Rectangle 60">
                    <a:extLst>
                      <a:ext uri="{FF2B5EF4-FFF2-40B4-BE49-F238E27FC236}">
                        <a16:creationId xmlns:a16="http://schemas.microsoft.com/office/drawing/2014/main" id="{44F0787D-9F2D-0142-BAC3-70ADB4ADE9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30916" y="1116187"/>
                    <a:ext cx="17467" cy="151522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grpSp>
                <p:nvGrpSpPr>
                  <p:cNvPr id="279" name="グループ化 2">
                    <a:extLst>
                      <a:ext uri="{FF2B5EF4-FFF2-40B4-BE49-F238E27FC236}">
                        <a16:creationId xmlns:a16="http://schemas.microsoft.com/office/drawing/2014/main" id="{AAC76D33-D5C7-A646-B884-984E784AD5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79105" y="1255313"/>
                    <a:ext cx="3050091" cy="19281"/>
                    <a:chOff x="2582280" y="1242613"/>
                    <a:chExt cx="3050091" cy="19281"/>
                  </a:xfrm>
                </p:grpSpPr>
                <p:sp>
                  <p:nvSpPr>
                    <p:cNvPr id="295" name="Rectangle 9">
                      <a:extLst>
                        <a:ext uri="{FF2B5EF4-FFF2-40B4-BE49-F238E27FC236}">
                          <a16:creationId xmlns:a16="http://schemas.microsoft.com/office/drawing/2014/main" id="{5381222F-A669-9C40-9168-828D4420F6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83014" y="1244509"/>
                      <a:ext cx="200869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6" name="Rectangle 23">
                      <a:extLst>
                        <a:ext uri="{FF2B5EF4-FFF2-40B4-BE49-F238E27FC236}">
                          <a16:creationId xmlns:a16="http://schemas.microsoft.com/office/drawing/2014/main" id="{6E52CC17-F085-9E49-A9EB-C406264CE1D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32301" y="1244509"/>
                      <a:ext cx="200869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7" name="Rectangle 23">
                      <a:extLst>
                        <a:ext uri="{FF2B5EF4-FFF2-40B4-BE49-F238E27FC236}">
                          <a16:creationId xmlns:a16="http://schemas.microsoft.com/office/drawing/2014/main" id="{B5A88AB5-47AA-F945-930A-847716F21F8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86026" y="1244509"/>
                      <a:ext cx="200869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8" name="Rectangle 23">
                      <a:extLst>
                        <a:ext uri="{FF2B5EF4-FFF2-40B4-BE49-F238E27FC236}">
                          <a16:creationId xmlns:a16="http://schemas.microsoft.com/office/drawing/2014/main" id="{59999EFF-66EE-DF4C-B2C8-80FDBBBA670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31886" y="1244509"/>
                      <a:ext cx="200869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9" name="Rectangle 23">
                      <a:extLst>
                        <a:ext uri="{FF2B5EF4-FFF2-40B4-BE49-F238E27FC236}">
                          <a16:creationId xmlns:a16="http://schemas.microsoft.com/office/drawing/2014/main" id="{03F300F5-20C0-BC40-B0EA-9909D1A60D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54166" y="1244509"/>
                      <a:ext cx="200869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0" name="Rectangle 23">
                      <a:extLst>
                        <a:ext uri="{FF2B5EF4-FFF2-40B4-BE49-F238E27FC236}">
                          <a16:creationId xmlns:a16="http://schemas.microsoft.com/office/drawing/2014/main" id="{620BBD69-3E8A-4D4E-AE7C-BB19EBED86F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43694" y="1244509"/>
                      <a:ext cx="196503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1" name="Rectangle 23">
                      <a:extLst>
                        <a:ext uri="{FF2B5EF4-FFF2-40B4-BE49-F238E27FC236}">
                          <a16:creationId xmlns:a16="http://schemas.microsoft.com/office/drawing/2014/main" id="{5AC3AC27-93CD-7341-B1CE-B97C3192ED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16189" y="1244509"/>
                      <a:ext cx="196503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</p:grpSp>
              <p:grpSp>
                <p:nvGrpSpPr>
                  <p:cNvPr id="280" name="グループ化 1">
                    <a:extLst>
                      <a:ext uri="{FF2B5EF4-FFF2-40B4-BE49-F238E27FC236}">
                        <a16:creationId xmlns:a16="http://schemas.microsoft.com/office/drawing/2014/main" id="{87359ECF-30AB-0347-BEE0-7E6D824FD4F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72068" y="1170359"/>
                    <a:ext cx="3060303" cy="28800"/>
                    <a:chOff x="2572068" y="1170359"/>
                    <a:chExt cx="3060303" cy="28800"/>
                  </a:xfrm>
                </p:grpSpPr>
                <p:sp>
                  <p:nvSpPr>
                    <p:cNvPr id="289" name="Rectangle 23">
                      <a:extLst>
                        <a:ext uri="{FF2B5EF4-FFF2-40B4-BE49-F238E27FC236}">
                          <a16:creationId xmlns:a16="http://schemas.microsoft.com/office/drawing/2014/main" id="{011015E2-0B9F-3B4F-91EF-9775E691F15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31309" y="1171695"/>
                      <a:ext cx="200869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0" name="Rectangle 19">
                      <a:extLst>
                        <a:ext uri="{FF2B5EF4-FFF2-40B4-BE49-F238E27FC236}">
                          <a16:creationId xmlns:a16="http://schemas.microsoft.com/office/drawing/2014/main" id="{87D37852-A128-624C-B044-2BDC024AC1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10830" y="1171695"/>
                      <a:ext cx="534924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1" name="Rectangle 23">
                      <a:extLst>
                        <a:ext uri="{FF2B5EF4-FFF2-40B4-BE49-F238E27FC236}">
                          <a16:creationId xmlns:a16="http://schemas.microsoft.com/office/drawing/2014/main" id="{FACE60FD-935C-A94C-90CA-205B68E11E5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59723" y="1171695"/>
                      <a:ext cx="200869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2" name="Rectangle 23">
                      <a:extLst>
                        <a:ext uri="{FF2B5EF4-FFF2-40B4-BE49-F238E27FC236}">
                          <a16:creationId xmlns:a16="http://schemas.microsoft.com/office/drawing/2014/main" id="{FCEF472D-55BA-F245-92AC-0706592F097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30895" y="1171695"/>
                      <a:ext cx="200869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3" name="Rectangle 23">
                      <a:extLst>
                        <a:ext uri="{FF2B5EF4-FFF2-40B4-BE49-F238E27FC236}">
                          <a16:creationId xmlns:a16="http://schemas.microsoft.com/office/drawing/2014/main" id="{D7C438FA-7FF4-3E4C-9F4B-32F9C6E837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82850" y="1171695"/>
                      <a:ext cx="200869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4" name="Rectangle 9">
                      <a:extLst>
                        <a:ext uri="{FF2B5EF4-FFF2-40B4-BE49-F238E27FC236}">
                          <a16:creationId xmlns:a16="http://schemas.microsoft.com/office/drawing/2014/main" id="{9CD2F832-8D47-7D49-B446-8A0C9C59E8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73288" y="1171695"/>
                      <a:ext cx="198687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</p:grpSp>
              <p:sp>
                <p:nvSpPr>
                  <p:cNvPr id="281" name="Rectangle 60">
                    <a:extLst>
                      <a:ext uri="{FF2B5EF4-FFF2-40B4-BE49-F238E27FC236}">
                        <a16:creationId xmlns:a16="http://schemas.microsoft.com/office/drawing/2014/main" id="{5F9D47A1-9A3B-FB4E-979F-77E70C6667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73259" y="1108686"/>
                    <a:ext cx="15283" cy="142522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grpSp>
                <p:nvGrpSpPr>
                  <p:cNvPr id="282" name="グループ化 5">
                    <a:extLst>
                      <a:ext uri="{FF2B5EF4-FFF2-40B4-BE49-F238E27FC236}">
                        <a16:creationId xmlns:a16="http://schemas.microsoft.com/office/drawing/2014/main" id="{7D385D89-7AC9-524D-A623-DAF5015C4F4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70031" y="1478413"/>
                    <a:ext cx="3198803" cy="19281"/>
                    <a:chOff x="2570031" y="1491113"/>
                    <a:chExt cx="3198803" cy="19281"/>
                  </a:xfrm>
                </p:grpSpPr>
                <p:sp>
                  <p:nvSpPr>
                    <p:cNvPr id="283" name="Rectangle 11">
                      <a:extLst>
                        <a:ext uri="{FF2B5EF4-FFF2-40B4-BE49-F238E27FC236}">
                          <a16:creationId xmlns:a16="http://schemas.microsoft.com/office/drawing/2014/main" id="{BC73A4E2-3AD2-BF49-AC4B-EC62935DD2F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71107" y="1493441"/>
                      <a:ext cx="200869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84" name="Rectangle 17">
                      <a:extLst>
                        <a:ext uri="{FF2B5EF4-FFF2-40B4-BE49-F238E27FC236}">
                          <a16:creationId xmlns:a16="http://schemas.microsoft.com/office/drawing/2014/main" id="{3A90278E-DBB4-D241-B737-BED2D30565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90736" y="1493441"/>
                      <a:ext cx="133186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85" name="Rectangle 18">
                      <a:extLst>
                        <a:ext uri="{FF2B5EF4-FFF2-40B4-BE49-F238E27FC236}">
                          <a16:creationId xmlns:a16="http://schemas.microsoft.com/office/drawing/2014/main" id="{73333360-B1DE-434C-9027-FC4C0A82A6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56682" y="1493441"/>
                      <a:ext cx="268553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86" name="Rectangle 29">
                      <a:extLst>
                        <a:ext uri="{FF2B5EF4-FFF2-40B4-BE49-F238E27FC236}">
                          <a16:creationId xmlns:a16="http://schemas.microsoft.com/office/drawing/2014/main" id="{9DC0405B-A66E-BB4F-A3EA-82A80BBC0B2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24345" y="1493441"/>
                      <a:ext cx="200869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87" name="Rectangle 47">
                      <a:extLst>
                        <a:ext uri="{FF2B5EF4-FFF2-40B4-BE49-F238E27FC236}">
                          <a16:creationId xmlns:a16="http://schemas.microsoft.com/office/drawing/2014/main" id="{FAFC433A-5D26-8F47-8362-2B656B539D8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6869" y="1493441"/>
                      <a:ext cx="334054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88" name="Rectangle 128">
                      <a:extLst>
                        <a:ext uri="{FF2B5EF4-FFF2-40B4-BE49-F238E27FC236}">
                          <a16:creationId xmlns:a16="http://schemas.microsoft.com/office/drawing/2014/main" id="{BCDEF874-56C7-9E44-B11F-7A1E832A2E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35677" y="1493441"/>
                      <a:ext cx="334054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</p:grpSp>
            </p:grpSp>
            <p:grpSp>
              <p:nvGrpSpPr>
                <p:cNvPr id="194" name="グループ化 12">
                  <a:extLst>
                    <a:ext uri="{FF2B5EF4-FFF2-40B4-BE49-F238E27FC236}">
                      <a16:creationId xmlns:a16="http://schemas.microsoft.com/office/drawing/2014/main" id="{8C9D161A-33B1-D142-B791-2C5F186A3E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39279" y="2309535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10" name="直線コネクタ 11">
                    <a:extLst>
                      <a:ext uri="{FF2B5EF4-FFF2-40B4-BE49-F238E27FC236}">
                        <a16:creationId xmlns:a16="http://schemas.microsoft.com/office/drawing/2014/main" id="{2A0B00E9-1600-384D-9098-AEB07B5A3178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6608" y="2324782"/>
                    <a:ext cx="24671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11" name="直線コネクタ 582">
                    <a:extLst>
                      <a:ext uri="{FF2B5EF4-FFF2-40B4-BE49-F238E27FC236}">
                        <a16:creationId xmlns:a16="http://schemas.microsoft.com/office/drawing/2014/main" id="{5B067BCD-D84E-2140-BFD8-3E239EABB0AD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0975" y="2311267"/>
                    <a:ext cx="24671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195" name="グループ化 584">
                  <a:extLst>
                    <a:ext uri="{FF2B5EF4-FFF2-40B4-BE49-F238E27FC236}">
                      <a16:creationId xmlns:a16="http://schemas.microsoft.com/office/drawing/2014/main" id="{CE047243-0BC3-184B-BED3-824AAF05E3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10527" y="2312145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08" name="直線コネクタ 585">
                    <a:extLst>
                      <a:ext uri="{FF2B5EF4-FFF2-40B4-BE49-F238E27FC236}">
                        <a16:creationId xmlns:a16="http://schemas.microsoft.com/office/drawing/2014/main" id="{9D59F1AD-7E68-EF4D-8CBE-299360B31C74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9997" y="2326676"/>
                    <a:ext cx="24016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09" name="直線コネクタ 586">
                    <a:extLst>
                      <a:ext uri="{FF2B5EF4-FFF2-40B4-BE49-F238E27FC236}">
                        <a16:creationId xmlns:a16="http://schemas.microsoft.com/office/drawing/2014/main" id="{068DDC21-81B0-6C4D-878C-1B8DAE7A951F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4363" y="2310159"/>
                    <a:ext cx="24016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196" name="グループ化 587">
                  <a:extLst>
                    <a:ext uri="{FF2B5EF4-FFF2-40B4-BE49-F238E27FC236}">
                      <a16:creationId xmlns:a16="http://schemas.microsoft.com/office/drawing/2014/main" id="{CCEAD260-EC6E-724B-B45E-26B7D9DD4E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938174" y="2314064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06" name="直線コネクタ 588">
                    <a:extLst>
                      <a:ext uri="{FF2B5EF4-FFF2-40B4-BE49-F238E27FC236}">
                        <a16:creationId xmlns:a16="http://schemas.microsoft.com/office/drawing/2014/main" id="{EEFDB719-4470-1C43-A3BA-5CF7BBCFE57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9385" y="2326259"/>
                    <a:ext cx="24016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07" name="直線コネクタ 589">
                    <a:extLst>
                      <a:ext uri="{FF2B5EF4-FFF2-40B4-BE49-F238E27FC236}">
                        <a16:creationId xmlns:a16="http://schemas.microsoft.com/office/drawing/2014/main" id="{356C775B-81C7-B842-A92E-64AAD56584A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3751" y="2309741"/>
                    <a:ext cx="24016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197" name="グループ化 590">
                  <a:extLst>
                    <a:ext uri="{FF2B5EF4-FFF2-40B4-BE49-F238E27FC236}">
                      <a16:creationId xmlns:a16="http://schemas.microsoft.com/office/drawing/2014/main" id="{688A150C-8E2B-9840-BD0F-DBC547E7D3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00504" y="2312073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04" name="直線コネクタ 591">
                    <a:extLst>
                      <a:ext uri="{FF2B5EF4-FFF2-40B4-BE49-F238E27FC236}">
                        <a16:creationId xmlns:a16="http://schemas.microsoft.com/office/drawing/2014/main" id="{B57A0E62-D2CB-B04E-89CF-6ACCE1522593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7299" y="2326748"/>
                    <a:ext cx="24452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05" name="直線コネクタ 592">
                    <a:extLst>
                      <a:ext uri="{FF2B5EF4-FFF2-40B4-BE49-F238E27FC236}">
                        <a16:creationId xmlns:a16="http://schemas.microsoft.com/office/drawing/2014/main" id="{B575CED4-E68B-1D44-ADDB-EA24CBD7354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1665" y="2310231"/>
                    <a:ext cx="2423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198" name="グループ化 593">
                  <a:extLst>
                    <a:ext uri="{FF2B5EF4-FFF2-40B4-BE49-F238E27FC236}">
                      <a16:creationId xmlns:a16="http://schemas.microsoft.com/office/drawing/2014/main" id="{BFACD749-E483-C940-94E0-F2BED392E0E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10546" y="2310082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02" name="直線コネクタ 594">
                    <a:extLst>
                      <a:ext uri="{FF2B5EF4-FFF2-40B4-BE49-F238E27FC236}">
                        <a16:creationId xmlns:a16="http://schemas.microsoft.com/office/drawing/2014/main" id="{0211F67F-450A-F048-BA84-BD3088C738A6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9898" y="2327238"/>
                    <a:ext cx="24016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03" name="直線コネクタ 595">
                    <a:extLst>
                      <a:ext uri="{FF2B5EF4-FFF2-40B4-BE49-F238E27FC236}">
                        <a16:creationId xmlns:a16="http://schemas.microsoft.com/office/drawing/2014/main" id="{9679F70A-F1DA-7A4D-B2A1-A143C7C5A2AD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2082" y="2309219"/>
                    <a:ext cx="2423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199" name="グループ化 596">
                  <a:extLst>
                    <a:ext uri="{FF2B5EF4-FFF2-40B4-BE49-F238E27FC236}">
                      <a16:creationId xmlns:a16="http://schemas.microsoft.com/office/drawing/2014/main" id="{F480E934-45FA-2445-A9C1-238F158476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39998" y="2320404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00" name="直線コネクタ 597">
                    <a:extLst>
                      <a:ext uri="{FF2B5EF4-FFF2-40B4-BE49-F238E27FC236}">
                        <a16:creationId xmlns:a16="http://schemas.microsoft.com/office/drawing/2014/main" id="{564158C3-8819-BC4A-93FA-AC5AE244ADC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9234" y="2324423"/>
                    <a:ext cx="242346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01" name="直線コネクタ 598">
                    <a:extLst>
                      <a:ext uri="{FF2B5EF4-FFF2-40B4-BE49-F238E27FC236}">
                        <a16:creationId xmlns:a16="http://schemas.microsoft.com/office/drawing/2014/main" id="{89DEE621-DE93-FE49-B112-0C998A0A0469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1418" y="2310909"/>
                    <a:ext cx="2423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  <p:sp>
            <p:nvSpPr>
              <p:cNvPr id="186" name="角丸四角形 185">
                <a:extLst>
                  <a:ext uri="{FF2B5EF4-FFF2-40B4-BE49-F238E27FC236}">
                    <a16:creationId xmlns:a16="http://schemas.microsoft.com/office/drawing/2014/main" id="{8B92FC7B-4140-0843-AE85-452D7F12EC79}"/>
                  </a:ext>
                </a:extLst>
              </p:cNvPr>
              <p:cNvSpPr/>
              <p:nvPr/>
            </p:nvSpPr>
            <p:spPr>
              <a:xfrm>
                <a:off x="4570321" y="1108607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87" name="角丸四角形 186">
                <a:extLst>
                  <a:ext uri="{FF2B5EF4-FFF2-40B4-BE49-F238E27FC236}">
                    <a16:creationId xmlns:a16="http://schemas.microsoft.com/office/drawing/2014/main" id="{2FA19F45-FDBE-6F47-891D-BD200BD0C4AB}"/>
                  </a:ext>
                </a:extLst>
              </p:cNvPr>
              <p:cNvSpPr/>
              <p:nvPr/>
            </p:nvSpPr>
            <p:spPr>
              <a:xfrm>
                <a:off x="4469217" y="1108758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88" name="角丸四角形 187">
                <a:extLst>
                  <a:ext uri="{FF2B5EF4-FFF2-40B4-BE49-F238E27FC236}">
                    <a16:creationId xmlns:a16="http://schemas.microsoft.com/office/drawing/2014/main" id="{F62E4885-544E-2F40-B340-FEF5A5127873}"/>
                  </a:ext>
                </a:extLst>
              </p:cNvPr>
              <p:cNvSpPr/>
              <p:nvPr/>
            </p:nvSpPr>
            <p:spPr>
              <a:xfrm>
                <a:off x="5006468" y="1126662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89" name="角丸四角形 188">
                <a:extLst>
                  <a:ext uri="{FF2B5EF4-FFF2-40B4-BE49-F238E27FC236}">
                    <a16:creationId xmlns:a16="http://schemas.microsoft.com/office/drawing/2014/main" id="{A6D250AA-390F-D74C-81EF-1A03414321BE}"/>
                  </a:ext>
                </a:extLst>
              </p:cNvPr>
              <p:cNvSpPr/>
              <p:nvPr/>
            </p:nvSpPr>
            <p:spPr>
              <a:xfrm>
                <a:off x="5543719" y="1121243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90" name="角丸四角形 189">
                <a:extLst>
                  <a:ext uri="{FF2B5EF4-FFF2-40B4-BE49-F238E27FC236}">
                    <a16:creationId xmlns:a16="http://schemas.microsoft.com/office/drawing/2014/main" id="{CC39C132-0F4C-FB49-A548-B50D81628926}"/>
                  </a:ext>
                </a:extLst>
              </p:cNvPr>
              <p:cNvSpPr/>
              <p:nvPr/>
            </p:nvSpPr>
            <p:spPr>
              <a:xfrm>
                <a:off x="5804508" y="1126332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91" name="角丸四角形 190">
                <a:extLst>
                  <a:ext uri="{FF2B5EF4-FFF2-40B4-BE49-F238E27FC236}">
                    <a16:creationId xmlns:a16="http://schemas.microsoft.com/office/drawing/2014/main" id="{3793917D-8EAF-7045-9FE6-0E955017AF19}"/>
                  </a:ext>
                </a:extLst>
              </p:cNvPr>
              <p:cNvSpPr/>
              <p:nvPr/>
            </p:nvSpPr>
            <p:spPr>
              <a:xfrm>
                <a:off x="6100960" y="1120220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92" name="角丸四角形 191">
                <a:extLst>
                  <a:ext uri="{FF2B5EF4-FFF2-40B4-BE49-F238E27FC236}">
                    <a16:creationId xmlns:a16="http://schemas.microsoft.com/office/drawing/2014/main" id="{79C3E1AC-4461-0D48-9604-BC4F93D28E20}"/>
                  </a:ext>
                </a:extLst>
              </p:cNvPr>
              <p:cNvSpPr/>
              <p:nvPr/>
            </p:nvSpPr>
            <p:spPr>
              <a:xfrm>
                <a:off x="6556093" y="1121243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5663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15721</TotalTime>
  <Words>1811</Words>
  <Application>Microsoft Macintosh PowerPoint</Application>
  <PresentationFormat>画面に合わせる (4:3)</PresentationFormat>
  <Paragraphs>339</Paragraphs>
  <Slides>29</Slides>
  <Notes>3</Notes>
  <HiddenSlides>1</HiddenSlides>
  <MMClips>1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4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Cambria Math</vt:lpstr>
      <vt:lpstr>Helvetica</vt:lpstr>
      <vt:lpstr>Symbol</vt:lpstr>
      <vt:lpstr>Wingdings</vt:lpstr>
      <vt:lpstr>Office テーマ</vt:lpstr>
      <vt:lpstr>Evaluation the first SOI pixel detector with 3D integration technology</vt:lpstr>
      <vt:lpstr>PowerPoint プレゼンテーション</vt:lpstr>
      <vt:lpstr>PowerPoint プレゼンテーション</vt:lpstr>
      <vt:lpstr>Overview of 3D stacking</vt:lpstr>
      <vt:lpstr>Integration of additional readout chip</vt:lpstr>
      <vt:lpstr>3D bonding methods</vt:lpstr>
      <vt:lpstr>Method-I: Direct Bonding Interconnect </vt:lpstr>
      <vt:lpstr>Progress of 3D bonding in FNAL</vt:lpstr>
      <vt:lpstr>Method-II: Micro Bump bonding </vt:lpstr>
      <vt:lpstr>Formation of metal micro bumps</vt:lpstr>
      <vt:lpstr>Au cone bumps</vt:lpstr>
      <vt:lpstr>Formation of gold cone bumps</vt:lpstr>
      <vt:lpstr>Micro gold cylinder bump bonding </vt:lpstr>
      <vt:lpstr>Formation of micro gold cylinders</vt:lpstr>
      <vt:lpstr>Results</vt:lpstr>
      <vt:lpstr>3D stacking procedure of SOI pixel chip</vt:lpstr>
      <vt:lpstr>PowerPoint プレゼンテーション</vt:lpstr>
      <vt:lpstr>PowerPoint プレゼンテーション</vt:lpstr>
      <vt:lpstr>3D design tool</vt:lpstr>
      <vt:lpstr>SOFIST:  A SOI pixel sensor designed for ILC</vt:lpstr>
      <vt:lpstr>SOFIST development</vt:lpstr>
      <vt:lpstr>SOISFT Ver. 3 Beam test data @FNAL </vt:lpstr>
      <vt:lpstr>SOFIST4: First SOIPIX sensor with 3D stacking</vt:lpstr>
      <vt:lpstr>Performance of SOFIST Ver. 4 </vt:lpstr>
      <vt:lpstr>Radiation hardness of the 3D glue</vt:lpstr>
      <vt:lpstr>Advantages of the SOI micro-bump bonding:</vt:lpstr>
      <vt:lpstr>Summary</vt:lpstr>
      <vt:lpstr>Thank you for your attention. 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 activities</dc:title>
  <dc:creator>Toru Tsuboyama</dc:creator>
  <cp:lastModifiedBy>Toru Tsuboyama</cp:lastModifiedBy>
  <cp:revision>161</cp:revision>
  <dcterms:created xsi:type="dcterms:W3CDTF">2019-07-04T11:43:31Z</dcterms:created>
  <dcterms:modified xsi:type="dcterms:W3CDTF">2019-12-15T07:06:04Z</dcterms:modified>
</cp:coreProperties>
</file>