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0"/>
  </p:notesMasterIdLst>
  <p:sldIdLst>
    <p:sldId id="256" r:id="rId2"/>
    <p:sldId id="264" r:id="rId3"/>
    <p:sldId id="259" r:id="rId4"/>
    <p:sldId id="261" r:id="rId5"/>
    <p:sldId id="260" r:id="rId6"/>
    <p:sldId id="302" r:id="rId7"/>
    <p:sldId id="300" r:id="rId8"/>
    <p:sldId id="263" r:id="rId9"/>
    <p:sldId id="262" r:id="rId10"/>
    <p:sldId id="258" r:id="rId11"/>
    <p:sldId id="257" r:id="rId12"/>
    <p:sldId id="299" r:id="rId13"/>
    <p:sldId id="267" r:id="rId14"/>
    <p:sldId id="303" r:id="rId15"/>
    <p:sldId id="272" r:id="rId16"/>
    <p:sldId id="307" r:id="rId17"/>
    <p:sldId id="315" r:id="rId18"/>
    <p:sldId id="317" r:id="rId19"/>
    <p:sldId id="316" r:id="rId20"/>
    <p:sldId id="308" r:id="rId21"/>
    <p:sldId id="270" r:id="rId22"/>
    <p:sldId id="304" r:id="rId23"/>
    <p:sldId id="271" r:id="rId24"/>
    <p:sldId id="297" r:id="rId25"/>
    <p:sldId id="268" r:id="rId26"/>
    <p:sldId id="298" r:id="rId27"/>
    <p:sldId id="294" r:id="rId28"/>
    <p:sldId id="269" r:id="rId29"/>
    <p:sldId id="273" r:id="rId30"/>
    <p:sldId id="274" r:id="rId31"/>
    <p:sldId id="275" r:id="rId32"/>
    <p:sldId id="265" r:id="rId33"/>
    <p:sldId id="276" r:id="rId34"/>
    <p:sldId id="283" r:id="rId35"/>
    <p:sldId id="309" r:id="rId36"/>
    <p:sldId id="311" r:id="rId37"/>
    <p:sldId id="310" r:id="rId38"/>
    <p:sldId id="284" r:id="rId39"/>
    <p:sldId id="306" r:id="rId40"/>
    <p:sldId id="282" r:id="rId41"/>
    <p:sldId id="281" r:id="rId42"/>
    <p:sldId id="279" r:id="rId43"/>
    <p:sldId id="296" r:id="rId44"/>
    <p:sldId id="278" r:id="rId45"/>
    <p:sldId id="277" r:id="rId46"/>
    <p:sldId id="288" r:id="rId47"/>
    <p:sldId id="291" r:id="rId48"/>
    <p:sldId id="312" r:id="rId49"/>
    <p:sldId id="313" r:id="rId50"/>
    <p:sldId id="314" r:id="rId51"/>
    <p:sldId id="292" r:id="rId52"/>
    <p:sldId id="305" r:id="rId53"/>
    <p:sldId id="295" r:id="rId54"/>
    <p:sldId id="290" r:id="rId55"/>
    <p:sldId id="293" r:id="rId56"/>
    <p:sldId id="286" r:id="rId57"/>
    <p:sldId id="287" r:id="rId58"/>
    <p:sldId id="266" r:id="rId59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6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E6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026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132" y="702"/>
      </p:cViewPr>
      <p:guideLst>
        <p:guide orient="horz" pos="2160"/>
        <p:guide pos="56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6C8BD-828A-495C-93BF-C84A3A1EEB73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9D696-C98B-4196-B042-F288409F7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13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3638A-7E8B-4565-98B3-DE3E7FA8171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462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3638A-7E8B-4565-98B3-DE3E7FA8171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7957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3638A-7E8B-4565-98B3-DE3E7FA81714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077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3638A-7E8B-4565-98B3-DE3E7FA81714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729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3638A-7E8B-4565-98B3-DE3E7FA81714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43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Integration Meeting Template</a:t>
            </a:r>
            <a:br>
              <a:rPr lang="en-GB" noProof="0" dirty="0" smtClean="0"/>
            </a:br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D61B8F1-A6A7-4C1D-ACC9-D0C8719B4371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 smtClean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 smtClean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7789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1B8F1-A6A7-4C1D-ACC9-D0C8719B43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510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1B8F1-A6A7-4C1D-ACC9-D0C8719B43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926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1B8F1-A6A7-4C1D-ACC9-D0C8719B43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356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1B8F1-A6A7-4C1D-ACC9-D0C8719B43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752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1B8F1-A6A7-4C1D-ACC9-D0C8719B4371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7431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1B8F1-A6A7-4C1D-ACC9-D0C8719B437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606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311D4-3A71-48F7-A26B-3C21E6C87C68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1B8F1-A6A7-4C1D-ACC9-D0C8719B43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26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ED61B8F1-A6A7-4C1D-ACC9-D0C8719B43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44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iming>
    <p:tnLst>
      <p:par>
        <p:cTn id="1" dur="indefinite" restart="never" nodeType="tmRoot"/>
      </p:par>
    </p:tnLst>
  </p:timing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09303"/>
            <a:ext cx="9144000" cy="1062854"/>
          </a:xfrm>
        </p:spPr>
        <p:txBody>
          <a:bodyPr/>
          <a:lstStyle/>
          <a:p>
            <a:r>
              <a:rPr lang="en-GB" dirty="0" smtClean="0"/>
              <a:t>THE CORES &amp; CO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845" y="1975713"/>
            <a:ext cx="11286309" cy="656453"/>
          </a:xfrm>
        </p:spPr>
        <p:txBody>
          <a:bodyPr>
            <a:noAutofit/>
          </a:bodyPr>
          <a:lstStyle/>
          <a:p>
            <a:pPr marL="457200" indent="-457200" algn="l">
              <a:lnSpc>
                <a:spcPct val="210000"/>
              </a:lnSpc>
              <a:buFont typeface="+mj-lt"/>
              <a:buAutoNum type="arabicPeriod"/>
            </a:pPr>
            <a:r>
              <a:rPr lang="en-GB" sz="2000" dirty="0" smtClean="0"/>
              <a:t>THINGS TO DISMOUNT DURING THE CIVIL ENGINEERING WORK OF CORES</a:t>
            </a:r>
          </a:p>
          <a:p>
            <a:pPr marL="457200" indent="-457200" algn="l">
              <a:lnSpc>
                <a:spcPct val="210000"/>
              </a:lnSpc>
              <a:buFont typeface="+mj-lt"/>
              <a:buAutoNum type="arabicPeriod"/>
            </a:pPr>
            <a:r>
              <a:rPr lang="en-GB" sz="2000" dirty="0" smtClean="0"/>
              <a:t>POSSIBLE IMPROVEMENT (TO AVOID DISMONTING OR </a:t>
            </a:r>
            <a:r>
              <a:rPr lang="en-GB" sz="2000" dirty="0"/>
              <a:t>REDUCED </a:t>
            </a:r>
            <a:r>
              <a:rPr lang="en-GB" sz="2000" dirty="0" smtClean="0"/>
              <a:t>COST IMPACT)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3067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10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6" y="590550"/>
            <a:ext cx="5997007" cy="56769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47774" y="997503"/>
            <a:ext cx="1845253" cy="4149867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07722" y="590550"/>
            <a:ext cx="3891505" cy="369332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IMPACTED </a:t>
            </a:r>
            <a:r>
              <a:rPr lang="en-GB" dirty="0">
                <a:solidFill>
                  <a:schemeClr val="tx1"/>
                </a:solidFill>
              </a:rPr>
              <a:t>ZONE RI132 TUNNEL</a:t>
            </a:r>
          </a:p>
        </p:txBody>
      </p:sp>
    </p:spTree>
    <p:extLst>
      <p:ext uri="{BB962C8B-B14F-4D97-AF65-F5344CB8AC3E}">
        <p14:creationId xmlns:p14="http://schemas.microsoft.com/office/powerpoint/2010/main" val="52543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48" b="26833"/>
          <a:stretch/>
        </p:blipFill>
        <p:spPr>
          <a:xfrm>
            <a:off x="-456789" y="2190749"/>
            <a:ext cx="10844728" cy="3152776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870433" y="3439661"/>
            <a:ext cx="714374" cy="676273"/>
          </a:xfrm>
          <a:prstGeom prst="ellipse">
            <a:avLst/>
          </a:prstGeom>
          <a:solidFill>
            <a:srgbClr val="FF0000">
              <a:alpha val="14902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val 5"/>
          <p:cNvSpPr/>
          <p:nvPr/>
        </p:nvSpPr>
        <p:spPr>
          <a:xfrm>
            <a:off x="4724400" y="3457575"/>
            <a:ext cx="714374" cy="676273"/>
          </a:xfrm>
          <a:prstGeom prst="ellipse">
            <a:avLst/>
          </a:prstGeom>
          <a:solidFill>
            <a:srgbClr val="FF0000">
              <a:alpha val="14902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1698858" y="3448050"/>
            <a:ext cx="714374" cy="676273"/>
          </a:xfrm>
          <a:prstGeom prst="ellipse">
            <a:avLst/>
          </a:prstGeom>
          <a:solidFill>
            <a:srgbClr val="FF0000">
              <a:alpha val="14902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val 7"/>
          <p:cNvSpPr/>
          <p:nvPr/>
        </p:nvSpPr>
        <p:spPr>
          <a:xfrm>
            <a:off x="5958106" y="3456439"/>
            <a:ext cx="714374" cy="676273"/>
          </a:xfrm>
          <a:prstGeom prst="ellipse">
            <a:avLst/>
          </a:prstGeom>
          <a:solidFill>
            <a:srgbClr val="FF0000">
              <a:alpha val="14902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7768293" y="3422883"/>
            <a:ext cx="714374" cy="676273"/>
          </a:xfrm>
          <a:prstGeom prst="ellipse">
            <a:avLst/>
          </a:prstGeom>
          <a:solidFill>
            <a:srgbClr val="FF0000">
              <a:alpha val="14902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Straight Connector 9"/>
          <p:cNvCxnSpPr/>
          <p:nvPr/>
        </p:nvCxnSpPr>
        <p:spPr>
          <a:xfrm>
            <a:off x="8108921" y="1208539"/>
            <a:ext cx="24380" cy="4451758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2" idx="1"/>
          </p:cNvCxnSpPr>
          <p:nvPr/>
        </p:nvCxnSpPr>
        <p:spPr>
          <a:xfrm flipH="1">
            <a:off x="8111979" y="1843152"/>
            <a:ext cx="729841" cy="1125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841820" y="1658486"/>
            <a:ext cx="218681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154,95 M  TO IP </a:t>
            </a:r>
            <a:endParaRPr lang="fr-FR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028825" y="1285875"/>
            <a:ext cx="18089" cy="3118345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076450" y="1838325"/>
            <a:ext cx="5999264" cy="7166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14875" y="1659493"/>
            <a:ext cx="116205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14.9 M</a:t>
            </a:r>
            <a:endParaRPr lang="fr-FR" dirty="0"/>
          </a:p>
        </p:txBody>
      </p:sp>
      <p:sp>
        <p:nvSpPr>
          <p:cNvPr id="25" name="TextBox 24"/>
          <p:cNvSpPr txBox="1"/>
          <p:nvPr/>
        </p:nvSpPr>
        <p:spPr>
          <a:xfrm>
            <a:off x="4267200" y="553738"/>
            <a:ext cx="239721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BOTTOM  VIEW     TUNNEL RI132</a:t>
            </a:r>
            <a:endParaRPr lang="fr-FR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2738651" y="3211773"/>
            <a:ext cx="5119474" cy="7677"/>
          </a:xfrm>
          <a:prstGeom prst="line">
            <a:avLst/>
          </a:prstGeom>
          <a:ln>
            <a:solidFill>
              <a:srgbClr val="7F0A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2722729" y="3348251"/>
            <a:ext cx="5570561" cy="6824"/>
          </a:xfrm>
          <a:prstGeom prst="line">
            <a:avLst/>
          </a:prstGeom>
          <a:ln>
            <a:solidFill>
              <a:srgbClr val="7F0A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250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7281" y="897774"/>
            <a:ext cx="45221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DISMOUNT :</a:t>
            </a:r>
          </a:p>
          <a:p>
            <a:endParaRPr lang="en-GB" dirty="0"/>
          </a:p>
          <a:p>
            <a:r>
              <a:rPr lang="en-GB" dirty="0" smtClean="0"/>
              <a:t>Machine side (left)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All cables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ALL cables trays (CT) +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Support structure of CT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Helium ring line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Warm recovery line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Compressed air pipe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QRL !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96000" y="1313272"/>
            <a:ext cx="5375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Transport side</a:t>
            </a:r>
          </a:p>
          <a:p>
            <a:endParaRPr lang="en-GB" dirty="0" smtClean="0"/>
          </a:p>
          <a:p>
            <a:r>
              <a:rPr lang="en-GB" dirty="0" smtClean="0"/>
              <a:t>Not necessary!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348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149" y="104775"/>
            <a:ext cx="2390775" cy="871538"/>
          </a:xfrm>
        </p:spPr>
        <p:txBody>
          <a:bodyPr/>
          <a:lstStyle/>
          <a:p>
            <a:r>
              <a:rPr lang="en-GB" dirty="0"/>
              <a:t>P</a:t>
            </a:r>
            <a:r>
              <a:rPr lang="en-GB" dirty="0" smtClean="0"/>
              <a:t>1R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" t="36181" r="32479" b="45875"/>
          <a:stretch/>
        </p:blipFill>
        <p:spPr>
          <a:xfrm>
            <a:off x="677846" y="1299411"/>
            <a:ext cx="10836307" cy="1804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6960472" y="2294950"/>
            <a:ext cx="724934" cy="338554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RI171</a:t>
            </a:r>
            <a:endParaRPr lang="fr-FR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19" y="3320153"/>
            <a:ext cx="5305751" cy="34174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5" t="62116" r="29615"/>
          <a:stretch/>
        </p:blipFill>
        <p:spPr>
          <a:xfrm>
            <a:off x="6095999" y="4510217"/>
            <a:ext cx="6045600" cy="219842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0" name="Straight Connector 9"/>
          <p:cNvCxnSpPr/>
          <p:nvPr/>
        </p:nvCxnSpPr>
        <p:spPr>
          <a:xfrm flipH="1">
            <a:off x="7069145" y="2747644"/>
            <a:ext cx="2178" cy="2139315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2" idx="3"/>
          </p:cNvCxnSpPr>
          <p:nvPr/>
        </p:nvCxnSpPr>
        <p:spPr>
          <a:xfrm>
            <a:off x="6480199" y="3688862"/>
            <a:ext cx="589496" cy="485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35016">
            <a:off x="5078786" y="3543225"/>
            <a:ext cx="1401449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/>
              <a:t>154,957  TO IP 1</a:t>
            </a:r>
            <a:endParaRPr lang="fr-FR" sz="12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7086167" y="3826005"/>
            <a:ext cx="3057" cy="1815168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32334" y="2521879"/>
            <a:ext cx="586898" cy="251113"/>
          </a:xfrm>
          <a:prstGeom prst="rect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UA17</a:t>
            </a:r>
            <a:endParaRPr lang="fr-FR" sz="1428" dirty="0"/>
          </a:p>
        </p:txBody>
      </p:sp>
      <p:sp>
        <p:nvSpPr>
          <p:cNvPr id="16" name="TextBox 15"/>
          <p:cNvSpPr txBox="1"/>
          <p:nvPr/>
        </p:nvSpPr>
        <p:spPr>
          <a:xfrm>
            <a:off x="11165120" y="4427810"/>
            <a:ext cx="88750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RI171</a:t>
            </a:r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5024509" y="1340834"/>
            <a:ext cx="571467" cy="1078174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9027730" y="1321269"/>
            <a:ext cx="899187" cy="1212244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3148729" y="3429000"/>
            <a:ext cx="1143075" cy="2633779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470436" y="4892073"/>
            <a:ext cx="1676854" cy="2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55159" y="4565754"/>
            <a:ext cx="50227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10 </a:t>
            </a:r>
            <a:endParaRPr lang="fr-FR" dirty="0"/>
          </a:p>
        </p:txBody>
      </p:sp>
      <p:sp>
        <p:nvSpPr>
          <p:cNvPr id="23" name="TextBox 22"/>
          <p:cNvSpPr txBox="1"/>
          <p:nvPr/>
        </p:nvSpPr>
        <p:spPr>
          <a:xfrm>
            <a:off x="3469127" y="4497071"/>
            <a:ext cx="502277" cy="369332"/>
          </a:xfrm>
          <a:prstGeom prst="rect">
            <a:avLst/>
          </a:prstGeom>
          <a:solidFill>
            <a:srgbClr val="FFC000">
              <a:alpha val="56863"/>
            </a:srgbClr>
          </a:solidFill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chemeClr val="tx1"/>
                </a:solidFill>
              </a:rPr>
              <a:t>6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903771" y="4260550"/>
            <a:ext cx="2649303" cy="1772055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958886" y="2088185"/>
            <a:ext cx="552714" cy="100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231546" y="1365447"/>
            <a:ext cx="499338" cy="3774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10</a:t>
            </a:r>
            <a:r>
              <a:rPr lang="en-GB" dirty="0" smtClean="0"/>
              <a:t> </a:t>
            </a:r>
            <a:endParaRPr lang="fr-FR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5610364" y="1350755"/>
            <a:ext cx="3425150" cy="12766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323326" y="2093360"/>
            <a:ext cx="552714" cy="100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080997" y="993235"/>
            <a:ext cx="499338" cy="3774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6</a:t>
            </a:r>
            <a:r>
              <a:rPr lang="en-GB" dirty="0" smtClean="0"/>
              <a:t> </a:t>
            </a:r>
            <a:endParaRPr lang="fr-FR" dirty="0"/>
          </a:p>
        </p:txBody>
      </p:sp>
      <p:sp>
        <p:nvSpPr>
          <p:cNvPr id="30" name="TextBox 29"/>
          <p:cNvSpPr txBox="1"/>
          <p:nvPr/>
        </p:nvSpPr>
        <p:spPr>
          <a:xfrm>
            <a:off x="7184280" y="1047992"/>
            <a:ext cx="62434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55.5</a:t>
            </a:r>
            <a:r>
              <a:rPr lang="en-GB" dirty="0" smtClean="0"/>
              <a:t> </a:t>
            </a:r>
            <a:endParaRPr lang="fr-FR" dirty="0"/>
          </a:p>
        </p:txBody>
      </p:sp>
      <p:sp>
        <p:nvSpPr>
          <p:cNvPr id="32" name="TextBox 31"/>
          <p:cNvSpPr txBox="1"/>
          <p:nvPr/>
        </p:nvSpPr>
        <p:spPr>
          <a:xfrm>
            <a:off x="7570661" y="4531049"/>
            <a:ext cx="618578" cy="369332"/>
          </a:xfrm>
          <a:prstGeom prst="rect">
            <a:avLst/>
          </a:prstGeom>
          <a:solidFill>
            <a:srgbClr val="FFC000">
              <a:alpha val="56863"/>
            </a:srgbClr>
          </a:solidFill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10 </a:t>
            </a:r>
            <a:endParaRPr lang="fr-FR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4293243" y="4906829"/>
            <a:ext cx="2574184" cy="4744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688814" y="4448507"/>
            <a:ext cx="62434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55.5</a:t>
            </a:r>
            <a:r>
              <a:rPr lang="en-GB" dirty="0" smtClean="0"/>
              <a:t> </a:t>
            </a:r>
            <a:endParaRPr lang="fr-FR" dirty="0"/>
          </a:p>
        </p:txBody>
      </p:sp>
      <p:sp>
        <p:nvSpPr>
          <p:cNvPr id="40" name="TextBox 39"/>
          <p:cNvSpPr txBox="1"/>
          <p:nvPr/>
        </p:nvSpPr>
        <p:spPr>
          <a:xfrm>
            <a:off x="2673603" y="507065"/>
            <a:ext cx="4391558" cy="369332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chemeClr val="tx1"/>
                </a:solidFill>
              </a:rPr>
              <a:t>2 DISMONTING ZONE RI132 TUNNEL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998244" y="285554"/>
            <a:ext cx="1698206" cy="369332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400" dirty="0" smtClean="0">
                <a:solidFill>
                  <a:schemeClr val="tx1"/>
                </a:solidFill>
              </a:rPr>
              <a:t>UL CORES ZONE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998244" y="744073"/>
            <a:ext cx="1698206" cy="369332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400" dirty="0" smtClean="0">
                <a:solidFill>
                  <a:schemeClr val="tx1"/>
                </a:solidFill>
              </a:rPr>
              <a:t>UA CORES ZONE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43" name="Straight Connector 42"/>
          <p:cNvCxnSpPr>
            <a:stCxn id="40" idx="3"/>
            <a:endCxn id="41" idx="1"/>
          </p:cNvCxnSpPr>
          <p:nvPr/>
        </p:nvCxnSpPr>
        <p:spPr>
          <a:xfrm flipV="1">
            <a:off x="7065161" y="470220"/>
            <a:ext cx="933083" cy="22151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0" idx="3"/>
            <a:endCxn id="42" idx="1"/>
          </p:cNvCxnSpPr>
          <p:nvPr/>
        </p:nvCxnSpPr>
        <p:spPr>
          <a:xfrm>
            <a:off x="7065161" y="691731"/>
            <a:ext cx="933083" cy="23700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6939831" y="4916469"/>
            <a:ext cx="2574184" cy="4744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55774" y="3526630"/>
            <a:ext cx="1681595" cy="369332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400" dirty="0" smtClean="0">
                <a:solidFill>
                  <a:schemeClr val="tx1"/>
                </a:solidFill>
              </a:rPr>
              <a:t>UL CORES ZONE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529615" y="3773925"/>
            <a:ext cx="1698206" cy="369332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400" dirty="0" smtClean="0">
                <a:solidFill>
                  <a:schemeClr val="tx1"/>
                </a:solidFill>
              </a:rPr>
              <a:t>UA CORES ZONE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64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1" r="10736" b="9729"/>
          <a:stretch/>
        </p:blipFill>
        <p:spPr>
          <a:xfrm>
            <a:off x="1419693" y="913446"/>
            <a:ext cx="7658342" cy="51792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82863" y="2671421"/>
            <a:ext cx="1380133" cy="260550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426400" y="3025494"/>
            <a:ext cx="1307276" cy="189003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493784" y="3612391"/>
            <a:ext cx="1239892" cy="301638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493784" y="4035597"/>
            <a:ext cx="1239892" cy="288753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1924050" y="2079965"/>
            <a:ext cx="1377439" cy="210551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699920" y="1414082"/>
            <a:ext cx="2067512" cy="292519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774686" y="1750227"/>
            <a:ext cx="1676165" cy="256046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445450" y="2369134"/>
            <a:ext cx="1507299" cy="249427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5618292" y="966517"/>
            <a:ext cx="709229" cy="206477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4571531" y="966517"/>
            <a:ext cx="752191" cy="309833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6725817" y="1485281"/>
            <a:ext cx="1313283" cy="221319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6919944" y="1753819"/>
            <a:ext cx="2212683" cy="156786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1541698" y="119731"/>
            <a:ext cx="3701813" cy="483926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200" dirty="0">
                <a:solidFill>
                  <a:schemeClr val="tx1"/>
                </a:solidFill>
              </a:rPr>
              <a:t>SERVICES IMPACTED BY DRILLING CORES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384285" y="1255387"/>
            <a:ext cx="1166226" cy="204360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7174684" y="1933759"/>
            <a:ext cx="1728831" cy="154782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7246244" y="2132687"/>
            <a:ext cx="1657271" cy="214924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14</a:t>
            </a:fld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7382459" y="2617779"/>
            <a:ext cx="942392" cy="240345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7517954" y="2370094"/>
            <a:ext cx="1560081" cy="206477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7517953" y="2938961"/>
            <a:ext cx="1560081" cy="206477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1426400" y="3293115"/>
            <a:ext cx="1307276" cy="283215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1493784" y="4367976"/>
            <a:ext cx="1239892" cy="288753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1895474" y="1172994"/>
            <a:ext cx="2200276" cy="209761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1699920" y="4713394"/>
            <a:ext cx="1239892" cy="288753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12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0" r="20241"/>
          <a:stretch/>
        </p:blipFill>
        <p:spPr>
          <a:xfrm>
            <a:off x="95250" y="276225"/>
            <a:ext cx="6299963" cy="58802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15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2997674" y="502936"/>
            <a:ext cx="354842" cy="2857260"/>
          </a:xfrm>
          <a:prstGeom prst="rect">
            <a:avLst/>
          </a:prstGeom>
          <a:solidFill>
            <a:srgbClr val="FFC000">
              <a:alpha val="34902"/>
            </a:srgbClr>
          </a:solidFill>
          <a:ln w="19050"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1848554" y="6034582"/>
            <a:ext cx="277732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SCLINK CORE ( -93.25 )</a:t>
            </a:r>
            <a:endParaRPr lang="fr-FR" dirty="0"/>
          </a:p>
        </p:txBody>
      </p:sp>
      <p:sp>
        <p:nvSpPr>
          <p:cNvPr id="6" name="Rectangle 3"/>
          <p:cNvSpPr/>
          <p:nvPr/>
        </p:nvSpPr>
        <p:spPr>
          <a:xfrm flipH="1">
            <a:off x="3720228" y="554710"/>
            <a:ext cx="426692" cy="575329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123543"/>
              <a:gd name="connsiteX1" fmla="*/ 393700 w 393700"/>
              <a:gd name="connsiteY1" fmla="*/ 0 h 1123543"/>
              <a:gd name="connsiteX2" fmla="*/ 393700 w 393700"/>
              <a:gd name="connsiteY2" fmla="*/ 783401 h 1123543"/>
              <a:gd name="connsiteX3" fmla="*/ 12700 w 393700"/>
              <a:gd name="connsiteY3" fmla="*/ 1082063 h 1123543"/>
              <a:gd name="connsiteX4" fmla="*/ 0 w 393700"/>
              <a:gd name="connsiteY4" fmla="*/ 0 h 1123543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93556"/>
              <a:gd name="connsiteX1" fmla="*/ 398417 w 398417"/>
              <a:gd name="connsiteY1" fmla="*/ 0 h 793556"/>
              <a:gd name="connsiteX2" fmla="*/ 398417 w 398417"/>
              <a:gd name="connsiteY2" fmla="*/ 783401 h 793556"/>
              <a:gd name="connsiteX3" fmla="*/ 0 w 398417"/>
              <a:gd name="connsiteY3" fmla="*/ 690812 h 793556"/>
              <a:gd name="connsiteX4" fmla="*/ 4717 w 398417"/>
              <a:gd name="connsiteY4" fmla="*/ 0 h 793556"/>
              <a:gd name="connsiteX0" fmla="*/ 4717 w 398417"/>
              <a:gd name="connsiteY0" fmla="*/ 0 h 795797"/>
              <a:gd name="connsiteX1" fmla="*/ 398417 w 398417"/>
              <a:gd name="connsiteY1" fmla="*/ 0 h 795797"/>
              <a:gd name="connsiteX2" fmla="*/ 398417 w 398417"/>
              <a:gd name="connsiteY2" fmla="*/ 783401 h 795797"/>
              <a:gd name="connsiteX3" fmla="*/ 0 w 398417"/>
              <a:gd name="connsiteY3" fmla="*/ 690812 h 795797"/>
              <a:gd name="connsiteX4" fmla="*/ 4717 w 398417"/>
              <a:gd name="connsiteY4" fmla="*/ 0 h 795797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407514"/>
              <a:gd name="connsiteY0" fmla="*/ 0 h 700268"/>
              <a:gd name="connsiteX1" fmla="*/ 398417 w 407514"/>
              <a:gd name="connsiteY1" fmla="*/ 0 h 700268"/>
              <a:gd name="connsiteX2" fmla="*/ 407514 w 407514"/>
              <a:gd name="connsiteY2" fmla="*/ 678664 h 700268"/>
              <a:gd name="connsiteX3" fmla="*/ 0 w 407514"/>
              <a:gd name="connsiteY3" fmla="*/ 690812 h 700268"/>
              <a:gd name="connsiteX4" fmla="*/ 4717 w 407514"/>
              <a:gd name="connsiteY4" fmla="*/ 0 h 700268"/>
              <a:gd name="connsiteX0" fmla="*/ 4717 w 407514"/>
              <a:gd name="connsiteY0" fmla="*/ 0 h 708753"/>
              <a:gd name="connsiteX1" fmla="*/ 398417 w 407514"/>
              <a:gd name="connsiteY1" fmla="*/ 0 h 708753"/>
              <a:gd name="connsiteX2" fmla="*/ 407514 w 407514"/>
              <a:gd name="connsiteY2" fmla="*/ 678664 h 708753"/>
              <a:gd name="connsiteX3" fmla="*/ 0 w 407514"/>
              <a:gd name="connsiteY3" fmla="*/ 690812 h 708753"/>
              <a:gd name="connsiteX4" fmla="*/ 4717 w 407514"/>
              <a:gd name="connsiteY4" fmla="*/ 0 h 708753"/>
              <a:gd name="connsiteX0" fmla="*/ 4717 w 407514"/>
              <a:gd name="connsiteY0" fmla="*/ 0 h 693398"/>
              <a:gd name="connsiteX1" fmla="*/ 398417 w 407514"/>
              <a:gd name="connsiteY1" fmla="*/ 0 h 693398"/>
              <a:gd name="connsiteX2" fmla="*/ 407514 w 407514"/>
              <a:gd name="connsiteY2" fmla="*/ 678664 h 693398"/>
              <a:gd name="connsiteX3" fmla="*/ 0 w 407514"/>
              <a:gd name="connsiteY3" fmla="*/ 690812 h 693398"/>
              <a:gd name="connsiteX4" fmla="*/ 4717 w 407514"/>
              <a:gd name="connsiteY4" fmla="*/ 0 h 693398"/>
              <a:gd name="connsiteX0" fmla="*/ 4717 w 407514"/>
              <a:gd name="connsiteY0" fmla="*/ 0 h 702923"/>
              <a:gd name="connsiteX1" fmla="*/ 398417 w 407514"/>
              <a:gd name="connsiteY1" fmla="*/ 0 h 702923"/>
              <a:gd name="connsiteX2" fmla="*/ 407514 w 407514"/>
              <a:gd name="connsiteY2" fmla="*/ 678664 h 702923"/>
              <a:gd name="connsiteX3" fmla="*/ 0 w 407514"/>
              <a:gd name="connsiteY3" fmla="*/ 702449 h 702923"/>
              <a:gd name="connsiteX4" fmla="*/ 4717 w 407514"/>
              <a:gd name="connsiteY4" fmla="*/ 0 h 702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514" h="702923">
                <a:moveTo>
                  <a:pt x="4717" y="0"/>
                </a:moveTo>
                <a:lnTo>
                  <a:pt x="398417" y="0"/>
                </a:lnTo>
                <a:lnTo>
                  <a:pt x="407514" y="678664"/>
                </a:lnTo>
                <a:cubicBezTo>
                  <a:pt x="235418" y="699001"/>
                  <a:pt x="209272" y="704745"/>
                  <a:pt x="0" y="702449"/>
                </a:cubicBezTo>
                <a:cubicBezTo>
                  <a:pt x="1572" y="472178"/>
                  <a:pt x="3145" y="230271"/>
                  <a:pt x="47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3"/>
          <p:cNvSpPr/>
          <p:nvPr/>
        </p:nvSpPr>
        <p:spPr>
          <a:xfrm flipH="1">
            <a:off x="2171112" y="559065"/>
            <a:ext cx="417167" cy="964936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123543"/>
              <a:gd name="connsiteX1" fmla="*/ 393700 w 393700"/>
              <a:gd name="connsiteY1" fmla="*/ 0 h 1123543"/>
              <a:gd name="connsiteX2" fmla="*/ 393700 w 393700"/>
              <a:gd name="connsiteY2" fmla="*/ 783401 h 1123543"/>
              <a:gd name="connsiteX3" fmla="*/ 12700 w 393700"/>
              <a:gd name="connsiteY3" fmla="*/ 1082063 h 1123543"/>
              <a:gd name="connsiteX4" fmla="*/ 0 w 393700"/>
              <a:gd name="connsiteY4" fmla="*/ 0 h 1123543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93556"/>
              <a:gd name="connsiteX1" fmla="*/ 398417 w 398417"/>
              <a:gd name="connsiteY1" fmla="*/ 0 h 793556"/>
              <a:gd name="connsiteX2" fmla="*/ 398417 w 398417"/>
              <a:gd name="connsiteY2" fmla="*/ 783401 h 793556"/>
              <a:gd name="connsiteX3" fmla="*/ 0 w 398417"/>
              <a:gd name="connsiteY3" fmla="*/ 690812 h 793556"/>
              <a:gd name="connsiteX4" fmla="*/ 4717 w 398417"/>
              <a:gd name="connsiteY4" fmla="*/ 0 h 793556"/>
              <a:gd name="connsiteX0" fmla="*/ 4717 w 398417"/>
              <a:gd name="connsiteY0" fmla="*/ 0 h 795797"/>
              <a:gd name="connsiteX1" fmla="*/ 398417 w 398417"/>
              <a:gd name="connsiteY1" fmla="*/ 0 h 795797"/>
              <a:gd name="connsiteX2" fmla="*/ 398417 w 398417"/>
              <a:gd name="connsiteY2" fmla="*/ 783401 h 795797"/>
              <a:gd name="connsiteX3" fmla="*/ 0 w 398417"/>
              <a:gd name="connsiteY3" fmla="*/ 690812 h 795797"/>
              <a:gd name="connsiteX4" fmla="*/ 4717 w 398417"/>
              <a:gd name="connsiteY4" fmla="*/ 0 h 795797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1047121"/>
              <a:gd name="connsiteX1" fmla="*/ 398417 w 398417"/>
              <a:gd name="connsiteY1" fmla="*/ 0 h 1047121"/>
              <a:gd name="connsiteX2" fmla="*/ 398417 w 398417"/>
              <a:gd name="connsiteY2" fmla="*/ 1047121 h 1047121"/>
              <a:gd name="connsiteX3" fmla="*/ 0 w 398417"/>
              <a:gd name="connsiteY3" fmla="*/ 690812 h 1047121"/>
              <a:gd name="connsiteX4" fmla="*/ 4717 w 398417"/>
              <a:gd name="connsiteY4" fmla="*/ 0 h 1047121"/>
              <a:gd name="connsiteX0" fmla="*/ 4717 w 398417"/>
              <a:gd name="connsiteY0" fmla="*/ 0 h 1047121"/>
              <a:gd name="connsiteX1" fmla="*/ 398417 w 398417"/>
              <a:gd name="connsiteY1" fmla="*/ 0 h 1047121"/>
              <a:gd name="connsiteX2" fmla="*/ 398417 w 398417"/>
              <a:gd name="connsiteY2" fmla="*/ 1047121 h 1047121"/>
              <a:gd name="connsiteX3" fmla="*/ 0 w 398417"/>
              <a:gd name="connsiteY3" fmla="*/ 690812 h 1047121"/>
              <a:gd name="connsiteX4" fmla="*/ 4717 w 398417"/>
              <a:gd name="connsiteY4" fmla="*/ 0 h 1047121"/>
              <a:gd name="connsiteX0" fmla="*/ 4717 w 398417"/>
              <a:gd name="connsiteY0" fmla="*/ 0 h 1047121"/>
              <a:gd name="connsiteX1" fmla="*/ 398417 w 398417"/>
              <a:gd name="connsiteY1" fmla="*/ 0 h 1047121"/>
              <a:gd name="connsiteX2" fmla="*/ 398417 w 398417"/>
              <a:gd name="connsiteY2" fmla="*/ 1047121 h 1047121"/>
              <a:gd name="connsiteX3" fmla="*/ 0 w 398417"/>
              <a:gd name="connsiteY3" fmla="*/ 709972 h 1047121"/>
              <a:gd name="connsiteX4" fmla="*/ 4717 w 398417"/>
              <a:gd name="connsiteY4" fmla="*/ 0 h 1047121"/>
              <a:gd name="connsiteX0" fmla="*/ 4717 w 398417"/>
              <a:gd name="connsiteY0" fmla="*/ 0 h 970483"/>
              <a:gd name="connsiteX1" fmla="*/ 398417 w 398417"/>
              <a:gd name="connsiteY1" fmla="*/ 0 h 970483"/>
              <a:gd name="connsiteX2" fmla="*/ 398417 w 398417"/>
              <a:gd name="connsiteY2" fmla="*/ 970483 h 970483"/>
              <a:gd name="connsiteX3" fmla="*/ 0 w 398417"/>
              <a:gd name="connsiteY3" fmla="*/ 709972 h 970483"/>
              <a:gd name="connsiteX4" fmla="*/ 4717 w 398417"/>
              <a:gd name="connsiteY4" fmla="*/ 0 h 970483"/>
              <a:gd name="connsiteX0" fmla="*/ 4717 w 398417"/>
              <a:gd name="connsiteY0" fmla="*/ 0 h 970483"/>
              <a:gd name="connsiteX1" fmla="*/ 398417 w 398417"/>
              <a:gd name="connsiteY1" fmla="*/ 0 h 970483"/>
              <a:gd name="connsiteX2" fmla="*/ 398417 w 398417"/>
              <a:gd name="connsiteY2" fmla="*/ 970483 h 970483"/>
              <a:gd name="connsiteX3" fmla="*/ 0 w 398417"/>
              <a:gd name="connsiteY3" fmla="*/ 709972 h 970483"/>
              <a:gd name="connsiteX4" fmla="*/ 4717 w 398417"/>
              <a:gd name="connsiteY4" fmla="*/ 0 h 970483"/>
              <a:gd name="connsiteX0" fmla="*/ 4717 w 398417"/>
              <a:gd name="connsiteY0" fmla="*/ 0 h 970483"/>
              <a:gd name="connsiteX1" fmla="*/ 398417 w 398417"/>
              <a:gd name="connsiteY1" fmla="*/ 0 h 970483"/>
              <a:gd name="connsiteX2" fmla="*/ 398417 w 398417"/>
              <a:gd name="connsiteY2" fmla="*/ 970483 h 970483"/>
              <a:gd name="connsiteX3" fmla="*/ 0 w 398417"/>
              <a:gd name="connsiteY3" fmla="*/ 709972 h 970483"/>
              <a:gd name="connsiteX4" fmla="*/ 4717 w 398417"/>
              <a:gd name="connsiteY4" fmla="*/ 0 h 97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417" h="970483">
                <a:moveTo>
                  <a:pt x="4717" y="0"/>
                </a:moveTo>
                <a:lnTo>
                  <a:pt x="398417" y="0"/>
                </a:lnTo>
                <a:lnTo>
                  <a:pt x="398417" y="970483"/>
                </a:lnTo>
                <a:cubicBezTo>
                  <a:pt x="159783" y="817879"/>
                  <a:pt x="179642" y="820866"/>
                  <a:pt x="0" y="709972"/>
                </a:cubicBezTo>
                <a:cubicBezTo>
                  <a:pt x="1572" y="479701"/>
                  <a:pt x="3145" y="230271"/>
                  <a:pt x="47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2165488" y="1536259"/>
            <a:ext cx="8771" cy="179706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4148635" y="1094370"/>
            <a:ext cx="9836" cy="2207109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2620087" y="1891211"/>
            <a:ext cx="1055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sclink</a:t>
            </a:r>
            <a:endParaRPr lang="fr-FR" dirty="0"/>
          </a:p>
        </p:txBody>
      </p:sp>
      <p:sp>
        <p:nvSpPr>
          <p:cNvPr id="11" name="Oval 10"/>
          <p:cNvSpPr/>
          <p:nvPr/>
        </p:nvSpPr>
        <p:spPr>
          <a:xfrm>
            <a:off x="2956731" y="3201396"/>
            <a:ext cx="418532" cy="359390"/>
          </a:xfrm>
          <a:prstGeom prst="ellipse">
            <a:avLst/>
          </a:prstGeom>
          <a:solidFill>
            <a:srgbClr val="FFC000">
              <a:alpha val="34902"/>
            </a:srgbClr>
          </a:solidFill>
          <a:ln w="19050"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179101" y="793715"/>
            <a:ext cx="1945188" cy="1286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80850" y="615196"/>
            <a:ext cx="7070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Ø</a:t>
            </a:r>
            <a:r>
              <a:rPr lang="en-GB" dirty="0" smtClean="0"/>
              <a:t>1.7</a:t>
            </a:r>
            <a:endParaRPr lang="fr-FR" dirty="0"/>
          </a:p>
        </p:txBody>
      </p:sp>
      <p:sp>
        <p:nvSpPr>
          <p:cNvPr id="25" name="Rectangle 24"/>
          <p:cNvSpPr/>
          <p:nvPr/>
        </p:nvSpPr>
        <p:spPr>
          <a:xfrm>
            <a:off x="2202012" y="1199568"/>
            <a:ext cx="1930266" cy="4034919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04608" y="554710"/>
            <a:ext cx="3891505" cy="369332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IMPACTED </a:t>
            </a:r>
            <a:r>
              <a:rPr lang="en-GB" dirty="0">
                <a:solidFill>
                  <a:schemeClr val="tx1"/>
                </a:solidFill>
              </a:rPr>
              <a:t>ZONE RI132 TUNNEL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9" r="31336"/>
          <a:stretch/>
        </p:blipFill>
        <p:spPr>
          <a:xfrm>
            <a:off x="6803542" y="1711104"/>
            <a:ext cx="4413702" cy="48889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7" name="Straight Arrow Connector 16"/>
          <p:cNvCxnSpPr/>
          <p:nvPr/>
        </p:nvCxnSpPr>
        <p:spPr>
          <a:xfrm flipV="1">
            <a:off x="9750311" y="1638677"/>
            <a:ext cx="1204382" cy="1341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022186" y="1500177"/>
            <a:ext cx="66063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Ø 660</a:t>
            </a:r>
            <a:endParaRPr lang="en-GB" sz="12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11143307" y="2307124"/>
            <a:ext cx="1509" cy="270849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838370" y="3162979"/>
            <a:ext cx="627707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1400</a:t>
            </a:r>
            <a:endParaRPr lang="en-GB" sz="12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6554709" y="5015620"/>
            <a:ext cx="4816443" cy="0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245957" y="2307124"/>
            <a:ext cx="4816443" cy="0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11140253" y="5000790"/>
            <a:ext cx="6107" cy="1053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838370" y="5388826"/>
            <a:ext cx="627707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560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6783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0" r="11161"/>
          <a:stretch/>
        </p:blipFill>
        <p:spPr>
          <a:xfrm>
            <a:off x="6378409" y="1238465"/>
            <a:ext cx="5707199" cy="43810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1509623" y="232913"/>
            <a:ext cx="612475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NEW CONCEPT OF DFX (VERTICAL POSITION/ CORE)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1" t="7514" r="12448"/>
          <a:stretch/>
        </p:blipFill>
        <p:spPr>
          <a:xfrm>
            <a:off x="530534" y="1238465"/>
            <a:ext cx="5249163" cy="43810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Rectangle 6"/>
          <p:cNvSpPr/>
          <p:nvPr/>
        </p:nvSpPr>
        <p:spPr>
          <a:xfrm>
            <a:off x="2409145" y="2181885"/>
            <a:ext cx="679011" cy="1183741"/>
          </a:xfrm>
          <a:prstGeom prst="rect">
            <a:avLst/>
          </a:prstGeom>
          <a:solidFill>
            <a:srgbClr val="0074E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81" t="6323" r="42316" b="5978"/>
          <a:stretch/>
        </p:blipFill>
        <p:spPr>
          <a:xfrm>
            <a:off x="3143393" y="2361255"/>
            <a:ext cx="488237" cy="17893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25967" y="1238465"/>
            <a:ext cx="1645369" cy="4034919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33" t="27145" r="35437" b="18526"/>
          <a:stretch/>
        </p:blipFill>
        <p:spPr>
          <a:xfrm>
            <a:off x="9288854" y="3060071"/>
            <a:ext cx="1860163" cy="24870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018844" y="1512188"/>
            <a:ext cx="1645369" cy="4034919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95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10" t="6222" r="39157" b="57246"/>
          <a:stretch/>
        </p:blipFill>
        <p:spPr>
          <a:xfrm>
            <a:off x="3594225" y="543207"/>
            <a:ext cx="7749766" cy="61836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6" name="Straight Arrow Connector 5"/>
          <p:cNvCxnSpPr/>
          <p:nvPr/>
        </p:nvCxnSpPr>
        <p:spPr>
          <a:xfrm>
            <a:off x="5776111" y="4412634"/>
            <a:ext cx="264361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599975" y="4227968"/>
            <a:ext cx="86913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Ø 660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5776111" y="1267485"/>
            <a:ext cx="0" cy="5051834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477347" y="1475622"/>
            <a:ext cx="5260062" cy="1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693121" y="3399885"/>
            <a:ext cx="5260062" cy="1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435021" y="1475622"/>
            <a:ext cx="27913" cy="1897104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65483" y="1819786"/>
            <a:ext cx="86913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≈450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239724" y="3429000"/>
            <a:ext cx="1509" cy="2708496"/>
          </a:xfrm>
          <a:prstGeom prst="straightConnector1">
            <a:avLst/>
          </a:prstGeom>
          <a:ln>
            <a:headEnd type="none"/>
            <a:tailEnd type="arrow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76097" y="3654902"/>
            <a:ext cx="796843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1960/IP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227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noramas - Google Chrom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" t="13333" r="14145" b="16111"/>
          <a:stretch/>
        </p:blipFill>
        <p:spPr>
          <a:xfrm>
            <a:off x="1577699" y="-1"/>
            <a:ext cx="10614302" cy="555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033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320" y="591015"/>
            <a:ext cx="10058400" cy="567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980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99" b="45310"/>
          <a:stretch/>
        </p:blipFill>
        <p:spPr>
          <a:xfrm>
            <a:off x="358778" y="1393795"/>
            <a:ext cx="11673510" cy="183735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2" r="46404"/>
          <a:stretch/>
        </p:blipFill>
        <p:spPr>
          <a:xfrm>
            <a:off x="6304573" y="4053857"/>
            <a:ext cx="5631488" cy="25750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479" y="40339"/>
            <a:ext cx="1748245" cy="1054146"/>
          </a:xfrm>
        </p:spPr>
        <p:txBody>
          <a:bodyPr/>
          <a:lstStyle/>
          <a:p>
            <a:r>
              <a:rPr lang="en-GB" dirty="0" smtClean="0"/>
              <a:t>P1L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786826" y="1344207"/>
            <a:ext cx="605246" cy="9995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865070" y="3150045"/>
            <a:ext cx="0" cy="2238375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9" idx="1"/>
          </p:cNvCxnSpPr>
          <p:nvPr/>
        </p:nvCxnSpPr>
        <p:spPr>
          <a:xfrm flipH="1" flipV="1">
            <a:off x="7836495" y="3548323"/>
            <a:ext cx="904876" cy="36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741371" y="3367347"/>
            <a:ext cx="115651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93,25</a:t>
            </a:r>
            <a:r>
              <a:rPr lang="en-GB" dirty="0" smtClean="0"/>
              <a:t>  </a:t>
            </a:r>
            <a:r>
              <a:rPr lang="en-GB" sz="1400" dirty="0" smtClean="0"/>
              <a:t>/IP 1</a:t>
            </a:r>
            <a:endParaRPr lang="fr-FR" sz="1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049981" y="3912651"/>
            <a:ext cx="38100" cy="1428750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863076" y="3924020"/>
            <a:ext cx="3186905" cy="995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616393" y="1200747"/>
            <a:ext cx="592005" cy="246221"/>
          </a:xfrm>
          <a:prstGeom prst="rect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UL13</a:t>
            </a:r>
            <a:endParaRPr lang="fr-FR" sz="1428" dirty="0"/>
          </a:p>
        </p:txBody>
      </p:sp>
      <p:sp>
        <p:nvSpPr>
          <p:cNvPr id="13" name="TextBox 12"/>
          <p:cNvSpPr txBox="1"/>
          <p:nvPr/>
        </p:nvSpPr>
        <p:spPr>
          <a:xfrm>
            <a:off x="4079977" y="2604638"/>
            <a:ext cx="789405" cy="3693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RI132</a:t>
            </a:r>
            <a:r>
              <a:rPr lang="en-GB" dirty="0" smtClean="0"/>
              <a:t> 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10601854" y="3905479"/>
            <a:ext cx="1157000" cy="30777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GB" sz="1400" dirty="0"/>
              <a:t>81.4 (IP1)  </a:t>
            </a:r>
            <a:endParaRPr lang="fr-FR" sz="1400" dirty="0"/>
          </a:p>
        </p:txBody>
      </p:sp>
      <p:sp>
        <p:nvSpPr>
          <p:cNvPr id="19" name="Rectangle 18"/>
          <p:cNvSpPr/>
          <p:nvPr/>
        </p:nvSpPr>
        <p:spPr>
          <a:xfrm>
            <a:off x="6304573" y="1692322"/>
            <a:ext cx="571467" cy="1078174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1392072" y="1692322"/>
            <a:ext cx="899187" cy="1212244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extBox 21"/>
          <p:cNvSpPr txBox="1"/>
          <p:nvPr/>
        </p:nvSpPr>
        <p:spPr>
          <a:xfrm>
            <a:off x="2673603" y="507065"/>
            <a:ext cx="4391558" cy="369332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chemeClr val="tx1"/>
                </a:solidFill>
              </a:rPr>
              <a:t>2 DISMONTING ZONE RI132 TUNNEL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529418" y="1195855"/>
            <a:ext cx="586898" cy="251113"/>
          </a:xfrm>
          <a:prstGeom prst="rect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UA13</a:t>
            </a:r>
            <a:endParaRPr lang="fr-FR" sz="1428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8" t="7404"/>
          <a:stretch/>
        </p:blipFill>
        <p:spPr>
          <a:xfrm>
            <a:off x="-22438" y="3179928"/>
            <a:ext cx="6080849" cy="37027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7" name="TextBox 26"/>
          <p:cNvSpPr txBox="1"/>
          <p:nvPr/>
        </p:nvSpPr>
        <p:spPr>
          <a:xfrm>
            <a:off x="9199243" y="3798588"/>
            <a:ext cx="69864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11.9 </a:t>
            </a:r>
            <a:endParaRPr lang="fr-FR" dirty="0"/>
          </a:p>
        </p:txBody>
      </p:sp>
      <p:sp>
        <p:nvSpPr>
          <p:cNvPr id="28" name="Rectangle 27"/>
          <p:cNvSpPr/>
          <p:nvPr/>
        </p:nvSpPr>
        <p:spPr>
          <a:xfrm>
            <a:off x="6876040" y="3995166"/>
            <a:ext cx="1620314" cy="2633779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TextBox 28"/>
          <p:cNvSpPr txBox="1"/>
          <p:nvPr/>
        </p:nvSpPr>
        <p:spPr>
          <a:xfrm>
            <a:off x="11334243" y="5079409"/>
            <a:ext cx="79057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UJ13</a:t>
            </a:r>
            <a:endParaRPr lang="fr-FR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8496354" y="4906829"/>
            <a:ext cx="2583582" cy="19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485384" y="4710077"/>
            <a:ext cx="50227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10 </a:t>
            </a:r>
            <a:endParaRPr lang="fr-FR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6896578" y="4906830"/>
            <a:ext cx="1608389" cy="948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388669" y="4617076"/>
            <a:ext cx="502277" cy="369332"/>
          </a:xfrm>
          <a:prstGeom prst="rect">
            <a:avLst/>
          </a:prstGeom>
          <a:solidFill>
            <a:srgbClr val="FFC000">
              <a:alpha val="56863"/>
            </a:srgbClr>
          </a:solidFill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chemeClr val="tx1"/>
                </a:solidFill>
              </a:rPr>
              <a:t>6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17217" y="3231145"/>
            <a:ext cx="1652525" cy="2184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2109397" y="3858305"/>
            <a:ext cx="2151199" cy="2633779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6958886" y="2088185"/>
            <a:ext cx="552714" cy="100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042902" y="1702251"/>
            <a:ext cx="384682" cy="2881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>
            <a:defPPr>
              <a:defRPr lang="fr-FR"/>
            </a:defPPr>
            <a:lvl1pPr algn="ctr">
              <a:defRPr sz="1400"/>
            </a:lvl1pPr>
          </a:lstStyle>
          <a:p>
            <a:r>
              <a:rPr lang="en-GB" dirty="0"/>
              <a:t>10 </a:t>
            </a:r>
            <a:endParaRPr lang="fr-FR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2291259" y="2083443"/>
            <a:ext cx="4013313" cy="4742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323326" y="2093360"/>
            <a:ext cx="552714" cy="100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401924" y="1135456"/>
            <a:ext cx="375380" cy="3595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400" dirty="0"/>
              <a:t>6</a:t>
            </a:r>
            <a:r>
              <a:rPr lang="en-GB" dirty="0" smtClean="0"/>
              <a:t> </a:t>
            </a:r>
            <a:endParaRPr lang="fr-FR" dirty="0"/>
          </a:p>
        </p:txBody>
      </p:sp>
      <p:sp>
        <p:nvSpPr>
          <p:cNvPr id="48" name="TextBox 47"/>
          <p:cNvSpPr txBox="1"/>
          <p:nvPr/>
        </p:nvSpPr>
        <p:spPr>
          <a:xfrm>
            <a:off x="4346076" y="1700088"/>
            <a:ext cx="624349" cy="2881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>
            <a:defPPr>
              <a:defRPr lang="fr-FR"/>
            </a:defPPr>
            <a:lvl1pPr algn="ctr">
              <a:defRPr sz="1400"/>
            </a:lvl1pPr>
          </a:lstStyle>
          <a:p>
            <a:r>
              <a:rPr lang="en-GB" dirty="0"/>
              <a:t>55.5 </a:t>
            </a:r>
            <a:endParaRPr lang="fr-FR" dirty="0"/>
          </a:p>
        </p:txBody>
      </p:sp>
      <p:sp>
        <p:nvSpPr>
          <p:cNvPr id="49" name="TextBox 48"/>
          <p:cNvSpPr txBox="1"/>
          <p:nvPr/>
        </p:nvSpPr>
        <p:spPr>
          <a:xfrm>
            <a:off x="8154795" y="1943138"/>
            <a:ext cx="79057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UJ13</a:t>
            </a:r>
            <a:endParaRPr lang="fr-FR" sz="1600" dirty="0"/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2115904" y="4909273"/>
            <a:ext cx="2148764" cy="7042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135188" y="4619518"/>
            <a:ext cx="515460" cy="369332"/>
          </a:xfrm>
          <a:prstGeom prst="rect">
            <a:avLst/>
          </a:prstGeom>
          <a:solidFill>
            <a:srgbClr val="FFC000">
              <a:alpha val="56863"/>
            </a:srgbClr>
          </a:solidFill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10 </a:t>
            </a:r>
            <a:endParaRPr lang="fr-FR" dirty="0"/>
          </a:p>
        </p:txBody>
      </p:sp>
      <p:cxnSp>
        <p:nvCxnSpPr>
          <p:cNvPr id="53" name="Straight Connector 52"/>
          <p:cNvCxnSpPr/>
          <p:nvPr/>
        </p:nvCxnSpPr>
        <p:spPr>
          <a:xfrm>
            <a:off x="3860249" y="3328342"/>
            <a:ext cx="0" cy="2238375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55" idx="1"/>
          </p:cNvCxnSpPr>
          <p:nvPr/>
        </p:nvCxnSpPr>
        <p:spPr>
          <a:xfrm flipH="1" flipV="1">
            <a:off x="3831674" y="3726620"/>
            <a:ext cx="904876" cy="36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736550" y="3545644"/>
            <a:ext cx="1263190" cy="369332"/>
          </a:xfrm>
          <a:prstGeom prst="rect">
            <a:avLst/>
          </a:prstGeom>
          <a:solidFill>
            <a:schemeClr val="lt1">
              <a:alpha val="74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154.95</a:t>
            </a:r>
            <a:r>
              <a:rPr lang="en-GB" dirty="0" smtClean="0"/>
              <a:t> </a:t>
            </a:r>
            <a:r>
              <a:rPr lang="en-GB" sz="1400" dirty="0" smtClean="0"/>
              <a:t>/IP 1</a:t>
            </a:r>
            <a:endParaRPr lang="fr-FR" sz="1400" dirty="0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4293243" y="4906829"/>
            <a:ext cx="2574184" cy="4744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5999740" y="4802046"/>
            <a:ext cx="374894" cy="2773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5688814" y="4448507"/>
            <a:ext cx="62434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55.5</a:t>
            </a:r>
            <a:r>
              <a:rPr lang="en-GB" dirty="0" smtClean="0"/>
              <a:t> </a:t>
            </a:r>
            <a:endParaRPr lang="fr-FR" dirty="0"/>
          </a:p>
        </p:txBody>
      </p:sp>
      <p:sp>
        <p:nvSpPr>
          <p:cNvPr id="61" name="TextBox 60"/>
          <p:cNvSpPr txBox="1"/>
          <p:nvPr/>
        </p:nvSpPr>
        <p:spPr>
          <a:xfrm>
            <a:off x="7998244" y="285554"/>
            <a:ext cx="1698206" cy="369332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400" dirty="0" smtClean="0">
                <a:solidFill>
                  <a:schemeClr val="tx1"/>
                </a:solidFill>
              </a:rPr>
              <a:t>UL CORES ZONE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998244" y="744073"/>
            <a:ext cx="1698206" cy="369332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400" dirty="0" smtClean="0">
                <a:solidFill>
                  <a:schemeClr val="tx1"/>
                </a:solidFill>
              </a:rPr>
              <a:t>UA CORES ZONE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64" name="Straight Connector 63"/>
          <p:cNvCxnSpPr>
            <a:stCxn id="22" idx="3"/>
            <a:endCxn id="61" idx="1"/>
          </p:cNvCxnSpPr>
          <p:nvPr/>
        </p:nvCxnSpPr>
        <p:spPr>
          <a:xfrm flipV="1">
            <a:off x="7065161" y="470220"/>
            <a:ext cx="933083" cy="22151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22" idx="3"/>
            <a:endCxn id="62" idx="1"/>
          </p:cNvCxnSpPr>
          <p:nvPr/>
        </p:nvCxnSpPr>
        <p:spPr>
          <a:xfrm>
            <a:off x="7065161" y="691731"/>
            <a:ext cx="933083" cy="23700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99880" y="3673639"/>
            <a:ext cx="1698206" cy="369332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400" dirty="0" smtClean="0">
                <a:solidFill>
                  <a:schemeClr val="tx1"/>
                </a:solidFill>
              </a:rPr>
              <a:t>UA CORES ZONE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876041" y="3533462"/>
            <a:ext cx="1625038" cy="369332"/>
          </a:xfrm>
          <a:prstGeom prst="rect">
            <a:avLst/>
          </a:prstGeom>
          <a:solidFill>
            <a:srgbClr val="FF9933">
              <a:alpha val="10196"/>
            </a:srgbClr>
          </a:solidFill>
          <a:ln w="127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200" dirty="0" smtClean="0">
                <a:solidFill>
                  <a:schemeClr val="tx1"/>
                </a:solidFill>
              </a:rPr>
              <a:t>UL CORES ZONE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0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9623" y="232913"/>
            <a:ext cx="653882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NEW CONCEPT OF DFX (VERTICAL POSITION/ CORE)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01" b="12444"/>
          <a:stretch/>
        </p:blipFill>
        <p:spPr>
          <a:xfrm>
            <a:off x="760329" y="1656271"/>
            <a:ext cx="10058400" cy="36748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85833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7891" y="600892"/>
            <a:ext cx="5772645" cy="5546219"/>
            <a:chOff x="157891" y="600892"/>
            <a:chExt cx="5772645" cy="554621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42" r="21223"/>
            <a:stretch/>
          </p:blipFill>
          <p:spPr>
            <a:xfrm>
              <a:off x="157891" y="600892"/>
              <a:ext cx="5772645" cy="55462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056" t="8049" r="47050" b="78271"/>
            <a:stretch/>
          </p:blipFill>
          <p:spPr>
            <a:xfrm>
              <a:off x="2898475" y="1155940"/>
              <a:ext cx="655608" cy="897148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21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278565" y="582625"/>
            <a:ext cx="643942" cy="3393583"/>
          </a:xfrm>
          <a:prstGeom prst="rect">
            <a:avLst/>
          </a:prstGeom>
          <a:solidFill>
            <a:srgbClr val="7FE2FF">
              <a:alpha val="34902"/>
            </a:srgbClr>
          </a:solidFill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3"/>
          <p:cNvSpPr/>
          <p:nvPr/>
        </p:nvSpPr>
        <p:spPr>
          <a:xfrm flipH="1">
            <a:off x="2203269" y="596537"/>
            <a:ext cx="417167" cy="641199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123543"/>
              <a:gd name="connsiteX1" fmla="*/ 393700 w 393700"/>
              <a:gd name="connsiteY1" fmla="*/ 0 h 1123543"/>
              <a:gd name="connsiteX2" fmla="*/ 393700 w 393700"/>
              <a:gd name="connsiteY2" fmla="*/ 783401 h 1123543"/>
              <a:gd name="connsiteX3" fmla="*/ 12700 w 393700"/>
              <a:gd name="connsiteY3" fmla="*/ 1082063 h 1123543"/>
              <a:gd name="connsiteX4" fmla="*/ 0 w 393700"/>
              <a:gd name="connsiteY4" fmla="*/ 0 h 1123543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93556"/>
              <a:gd name="connsiteX1" fmla="*/ 398417 w 398417"/>
              <a:gd name="connsiteY1" fmla="*/ 0 h 793556"/>
              <a:gd name="connsiteX2" fmla="*/ 398417 w 398417"/>
              <a:gd name="connsiteY2" fmla="*/ 783401 h 793556"/>
              <a:gd name="connsiteX3" fmla="*/ 0 w 398417"/>
              <a:gd name="connsiteY3" fmla="*/ 690812 h 793556"/>
              <a:gd name="connsiteX4" fmla="*/ 4717 w 398417"/>
              <a:gd name="connsiteY4" fmla="*/ 0 h 793556"/>
              <a:gd name="connsiteX0" fmla="*/ 4717 w 398417"/>
              <a:gd name="connsiteY0" fmla="*/ 0 h 795797"/>
              <a:gd name="connsiteX1" fmla="*/ 398417 w 398417"/>
              <a:gd name="connsiteY1" fmla="*/ 0 h 795797"/>
              <a:gd name="connsiteX2" fmla="*/ 398417 w 398417"/>
              <a:gd name="connsiteY2" fmla="*/ 783401 h 795797"/>
              <a:gd name="connsiteX3" fmla="*/ 0 w 398417"/>
              <a:gd name="connsiteY3" fmla="*/ 690812 h 795797"/>
              <a:gd name="connsiteX4" fmla="*/ 4717 w 398417"/>
              <a:gd name="connsiteY4" fmla="*/ 0 h 795797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417" h="783401">
                <a:moveTo>
                  <a:pt x="4717" y="0"/>
                </a:moveTo>
                <a:lnTo>
                  <a:pt x="398417" y="0"/>
                </a:lnTo>
                <a:lnTo>
                  <a:pt x="398417" y="783401"/>
                </a:lnTo>
                <a:cubicBezTo>
                  <a:pt x="262709" y="745551"/>
                  <a:pt x="154691" y="728020"/>
                  <a:pt x="0" y="690812"/>
                </a:cubicBezTo>
                <a:cubicBezTo>
                  <a:pt x="1572" y="460541"/>
                  <a:pt x="3145" y="230271"/>
                  <a:pt x="47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3"/>
          <p:cNvSpPr/>
          <p:nvPr/>
        </p:nvSpPr>
        <p:spPr>
          <a:xfrm flipH="1">
            <a:off x="640080" y="600891"/>
            <a:ext cx="417167" cy="2351317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123543"/>
              <a:gd name="connsiteX1" fmla="*/ 393700 w 393700"/>
              <a:gd name="connsiteY1" fmla="*/ 0 h 1123543"/>
              <a:gd name="connsiteX2" fmla="*/ 393700 w 393700"/>
              <a:gd name="connsiteY2" fmla="*/ 783401 h 1123543"/>
              <a:gd name="connsiteX3" fmla="*/ 12700 w 393700"/>
              <a:gd name="connsiteY3" fmla="*/ 1082063 h 1123543"/>
              <a:gd name="connsiteX4" fmla="*/ 0 w 393700"/>
              <a:gd name="connsiteY4" fmla="*/ 0 h 1123543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93556"/>
              <a:gd name="connsiteX1" fmla="*/ 398417 w 398417"/>
              <a:gd name="connsiteY1" fmla="*/ 0 h 793556"/>
              <a:gd name="connsiteX2" fmla="*/ 398417 w 398417"/>
              <a:gd name="connsiteY2" fmla="*/ 783401 h 793556"/>
              <a:gd name="connsiteX3" fmla="*/ 0 w 398417"/>
              <a:gd name="connsiteY3" fmla="*/ 690812 h 793556"/>
              <a:gd name="connsiteX4" fmla="*/ 4717 w 398417"/>
              <a:gd name="connsiteY4" fmla="*/ 0 h 793556"/>
              <a:gd name="connsiteX0" fmla="*/ 4717 w 398417"/>
              <a:gd name="connsiteY0" fmla="*/ 0 h 795797"/>
              <a:gd name="connsiteX1" fmla="*/ 398417 w 398417"/>
              <a:gd name="connsiteY1" fmla="*/ 0 h 795797"/>
              <a:gd name="connsiteX2" fmla="*/ 398417 w 398417"/>
              <a:gd name="connsiteY2" fmla="*/ 783401 h 795797"/>
              <a:gd name="connsiteX3" fmla="*/ 0 w 398417"/>
              <a:gd name="connsiteY3" fmla="*/ 690812 h 795797"/>
              <a:gd name="connsiteX4" fmla="*/ 4717 w 398417"/>
              <a:gd name="connsiteY4" fmla="*/ 0 h 795797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1047121"/>
              <a:gd name="connsiteX1" fmla="*/ 398417 w 398417"/>
              <a:gd name="connsiteY1" fmla="*/ 0 h 1047121"/>
              <a:gd name="connsiteX2" fmla="*/ 398417 w 398417"/>
              <a:gd name="connsiteY2" fmla="*/ 1047121 h 1047121"/>
              <a:gd name="connsiteX3" fmla="*/ 0 w 398417"/>
              <a:gd name="connsiteY3" fmla="*/ 690812 h 1047121"/>
              <a:gd name="connsiteX4" fmla="*/ 4717 w 398417"/>
              <a:gd name="connsiteY4" fmla="*/ 0 h 1047121"/>
              <a:gd name="connsiteX0" fmla="*/ 4717 w 398417"/>
              <a:gd name="connsiteY0" fmla="*/ 0 h 1047121"/>
              <a:gd name="connsiteX1" fmla="*/ 398417 w 398417"/>
              <a:gd name="connsiteY1" fmla="*/ 0 h 1047121"/>
              <a:gd name="connsiteX2" fmla="*/ 398417 w 398417"/>
              <a:gd name="connsiteY2" fmla="*/ 1047121 h 1047121"/>
              <a:gd name="connsiteX3" fmla="*/ 0 w 398417"/>
              <a:gd name="connsiteY3" fmla="*/ 690812 h 1047121"/>
              <a:gd name="connsiteX4" fmla="*/ 4717 w 398417"/>
              <a:gd name="connsiteY4" fmla="*/ 0 h 104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417" h="1047121">
                <a:moveTo>
                  <a:pt x="4717" y="0"/>
                </a:moveTo>
                <a:lnTo>
                  <a:pt x="398417" y="0"/>
                </a:lnTo>
                <a:lnTo>
                  <a:pt x="398417" y="1047121"/>
                </a:lnTo>
                <a:cubicBezTo>
                  <a:pt x="196171" y="865777"/>
                  <a:pt x="179642" y="801706"/>
                  <a:pt x="0" y="690812"/>
                </a:cubicBezTo>
                <a:cubicBezTo>
                  <a:pt x="1572" y="460541"/>
                  <a:pt x="3145" y="230271"/>
                  <a:pt x="47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646937" y="914400"/>
            <a:ext cx="1945188" cy="1286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48686" y="735881"/>
            <a:ext cx="7070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Ø</a:t>
            </a:r>
            <a:r>
              <a:rPr lang="en-GB" dirty="0" smtClean="0"/>
              <a:t>1.7</a:t>
            </a:r>
            <a:endParaRPr lang="fr-FR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639004" y="1578086"/>
            <a:ext cx="6376" cy="18423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2631985" y="1136197"/>
            <a:ext cx="2" cy="132884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876425" y="6036636"/>
            <a:ext cx="25321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QRL CORE   ( 95.25 )</a:t>
            </a:r>
            <a:endParaRPr lang="fr-FR" dirty="0"/>
          </a:p>
        </p:txBody>
      </p:sp>
      <p:sp>
        <p:nvSpPr>
          <p:cNvPr id="37" name="Rectangle 36"/>
          <p:cNvSpPr/>
          <p:nvPr/>
        </p:nvSpPr>
        <p:spPr>
          <a:xfrm>
            <a:off x="690170" y="1283732"/>
            <a:ext cx="1930266" cy="4034919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04608" y="554710"/>
            <a:ext cx="3891505" cy="369332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IMPACTED </a:t>
            </a:r>
            <a:r>
              <a:rPr lang="en-GB" dirty="0">
                <a:solidFill>
                  <a:schemeClr val="tx1"/>
                </a:solidFill>
              </a:rPr>
              <a:t>ZONE RI132 TUNNEL</a:t>
            </a:r>
          </a:p>
        </p:txBody>
      </p:sp>
    </p:spTree>
    <p:extLst>
      <p:ext uri="{BB962C8B-B14F-4D97-AF65-F5344CB8AC3E}">
        <p14:creationId xmlns:p14="http://schemas.microsoft.com/office/powerpoint/2010/main" val="202109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6289755" y="574765"/>
            <a:ext cx="5772645" cy="5546219"/>
            <a:chOff x="157891" y="600892"/>
            <a:chExt cx="5772645" cy="5546219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42" r="21223"/>
            <a:stretch/>
          </p:blipFill>
          <p:spPr>
            <a:xfrm>
              <a:off x="157891" y="600892"/>
              <a:ext cx="5772645" cy="554621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056" t="8049" r="47050" b="78271"/>
            <a:stretch/>
          </p:blipFill>
          <p:spPr>
            <a:xfrm>
              <a:off x="2898475" y="1155940"/>
              <a:ext cx="655608" cy="897148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22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0985382" y="583474"/>
            <a:ext cx="393700" cy="1986674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700" h="1593850">
                <a:moveTo>
                  <a:pt x="0" y="0"/>
                </a:moveTo>
                <a:lnTo>
                  <a:pt x="393700" y="0"/>
                </a:lnTo>
                <a:lnTo>
                  <a:pt x="393700" y="1593850"/>
                </a:lnTo>
                <a:cubicBezTo>
                  <a:pt x="266700" y="1423254"/>
                  <a:pt x="191951" y="1294578"/>
                  <a:pt x="12700" y="10820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3"/>
          <p:cNvSpPr/>
          <p:nvPr/>
        </p:nvSpPr>
        <p:spPr>
          <a:xfrm>
            <a:off x="9382641" y="574765"/>
            <a:ext cx="398417" cy="641199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123543"/>
              <a:gd name="connsiteX1" fmla="*/ 393700 w 393700"/>
              <a:gd name="connsiteY1" fmla="*/ 0 h 1123543"/>
              <a:gd name="connsiteX2" fmla="*/ 393700 w 393700"/>
              <a:gd name="connsiteY2" fmla="*/ 783401 h 1123543"/>
              <a:gd name="connsiteX3" fmla="*/ 12700 w 393700"/>
              <a:gd name="connsiteY3" fmla="*/ 1082063 h 1123543"/>
              <a:gd name="connsiteX4" fmla="*/ 0 w 393700"/>
              <a:gd name="connsiteY4" fmla="*/ 0 h 1123543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93556"/>
              <a:gd name="connsiteX1" fmla="*/ 398417 w 398417"/>
              <a:gd name="connsiteY1" fmla="*/ 0 h 793556"/>
              <a:gd name="connsiteX2" fmla="*/ 398417 w 398417"/>
              <a:gd name="connsiteY2" fmla="*/ 783401 h 793556"/>
              <a:gd name="connsiteX3" fmla="*/ 0 w 398417"/>
              <a:gd name="connsiteY3" fmla="*/ 690812 h 793556"/>
              <a:gd name="connsiteX4" fmla="*/ 4717 w 398417"/>
              <a:gd name="connsiteY4" fmla="*/ 0 h 793556"/>
              <a:gd name="connsiteX0" fmla="*/ 4717 w 398417"/>
              <a:gd name="connsiteY0" fmla="*/ 0 h 795797"/>
              <a:gd name="connsiteX1" fmla="*/ 398417 w 398417"/>
              <a:gd name="connsiteY1" fmla="*/ 0 h 795797"/>
              <a:gd name="connsiteX2" fmla="*/ 398417 w 398417"/>
              <a:gd name="connsiteY2" fmla="*/ 783401 h 795797"/>
              <a:gd name="connsiteX3" fmla="*/ 0 w 398417"/>
              <a:gd name="connsiteY3" fmla="*/ 690812 h 795797"/>
              <a:gd name="connsiteX4" fmla="*/ 4717 w 398417"/>
              <a:gd name="connsiteY4" fmla="*/ 0 h 795797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417" h="783401">
                <a:moveTo>
                  <a:pt x="4717" y="0"/>
                </a:moveTo>
                <a:lnTo>
                  <a:pt x="398417" y="0"/>
                </a:lnTo>
                <a:lnTo>
                  <a:pt x="398417" y="783401"/>
                </a:lnTo>
                <a:cubicBezTo>
                  <a:pt x="262709" y="745551"/>
                  <a:pt x="187960" y="770581"/>
                  <a:pt x="0" y="690812"/>
                </a:cubicBezTo>
                <a:cubicBezTo>
                  <a:pt x="1572" y="460541"/>
                  <a:pt x="3145" y="230271"/>
                  <a:pt x="47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reeform 9"/>
          <p:cNvSpPr/>
          <p:nvPr/>
        </p:nvSpPr>
        <p:spPr>
          <a:xfrm>
            <a:off x="10155167" y="597413"/>
            <a:ext cx="588746" cy="1095713"/>
          </a:xfrm>
          <a:custGeom>
            <a:avLst/>
            <a:gdLst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470263 w 566058"/>
              <a:gd name="connsiteY8" fmla="*/ 896983 h 1010194"/>
              <a:gd name="connsiteX9" fmla="*/ 444138 w 566058"/>
              <a:gd name="connsiteY9" fmla="*/ 914400 h 1010194"/>
              <a:gd name="connsiteX10" fmla="*/ 348343 w 566058"/>
              <a:gd name="connsiteY10" fmla="*/ 940526 h 1010194"/>
              <a:gd name="connsiteX11" fmla="*/ 243840 w 566058"/>
              <a:gd name="connsiteY11" fmla="*/ 949234 h 1010194"/>
              <a:gd name="connsiteX12" fmla="*/ 113212 w 566058"/>
              <a:gd name="connsiteY12" fmla="*/ 957943 h 1010194"/>
              <a:gd name="connsiteX13" fmla="*/ 52252 w 566058"/>
              <a:gd name="connsiteY13" fmla="*/ 975360 h 1010194"/>
              <a:gd name="connsiteX14" fmla="*/ 0 w 566058"/>
              <a:gd name="connsiteY14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470263 w 566058"/>
              <a:gd name="connsiteY8" fmla="*/ 896983 h 1010194"/>
              <a:gd name="connsiteX9" fmla="*/ 348343 w 566058"/>
              <a:gd name="connsiteY9" fmla="*/ 940526 h 1010194"/>
              <a:gd name="connsiteX10" fmla="*/ 243840 w 566058"/>
              <a:gd name="connsiteY10" fmla="*/ 949234 h 1010194"/>
              <a:gd name="connsiteX11" fmla="*/ 113212 w 566058"/>
              <a:gd name="connsiteY11" fmla="*/ 957943 h 1010194"/>
              <a:gd name="connsiteX12" fmla="*/ 52252 w 566058"/>
              <a:gd name="connsiteY12" fmla="*/ 975360 h 1010194"/>
              <a:gd name="connsiteX13" fmla="*/ 0 w 566058"/>
              <a:gd name="connsiteY13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243840 w 566058"/>
              <a:gd name="connsiteY9" fmla="*/ 949234 h 1010194"/>
              <a:gd name="connsiteX10" fmla="*/ 113212 w 566058"/>
              <a:gd name="connsiteY10" fmla="*/ 957943 h 1010194"/>
              <a:gd name="connsiteX11" fmla="*/ 52252 w 566058"/>
              <a:gd name="connsiteY11" fmla="*/ 975360 h 1010194"/>
              <a:gd name="connsiteX12" fmla="*/ 0 w 566058"/>
              <a:gd name="connsiteY12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113212 w 566058"/>
              <a:gd name="connsiteY9" fmla="*/ 957943 h 1010194"/>
              <a:gd name="connsiteX10" fmla="*/ 52252 w 566058"/>
              <a:gd name="connsiteY10" fmla="*/ 975360 h 1010194"/>
              <a:gd name="connsiteX11" fmla="*/ 0 w 566058"/>
              <a:gd name="connsiteY11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113212 w 566058"/>
              <a:gd name="connsiteY9" fmla="*/ 957943 h 1010194"/>
              <a:gd name="connsiteX10" fmla="*/ 0 w 566058"/>
              <a:gd name="connsiteY10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39932 w 566058"/>
              <a:gd name="connsiteY5" fmla="*/ 853440 h 1010194"/>
              <a:gd name="connsiteX6" fmla="*/ 522515 w 566058"/>
              <a:gd name="connsiteY6" fmla="*/ 879566 h 1010194"/>
              <a:gd name="connsiteX7" fmla="*/ 348343 w 566058"/>
              <a:gd name="connsiteY7" fmla="*/ 940526 h 1010194"/>
              <a:gd name="connsiteX8" fmla="*/ 113212 w 566058"/>
              <a:gd name="connsiteY8" fmla="*/ 957943 h 1010194"/>
              <a:gd name="connsiteX9" fmla="*/ 0 w 566058"/>
              <a:gd name="connsiteY9" fmla="*/ 1010194 h 1010194"/>
              <a:gd name="connsiteX0" fmla="*/ 522515 w 566169"/>
              <a:gd name="connsiteY0" fmla="*/ 0 h 1010194"/>
              <a:gd name="connsiteX1" fmla="*/ 531223 w 566169"/>
              <a:gd name="connsiteY1" fmla="*/ 43543 h 1010194"/>
              <a:gd name="connsiteX2" fmla="*/ 548640 w 566169"/>
              <a:gd name="connsiteY2" fmla="*/ 104503 h 1010194"/>
              <a:gd name="connsiteX3" fmla="*/ 566058 w 566169"/>
              <a:gd name="connsiteY3" fmla="*/ 226423 h 1010194"/>
              <a:gd name="connsiteX4" fmla="*/ 539932 w 566169"/>
              <a:gd name="connsiteY4" fmla="*/ 853440 h 1010194"/>
              <a:gd name="connsiteX5" fmla="*/ 522515 w 566169"/>
              <a:gd name="connsiteY5" fmla="*/ 879566 h 1010194"/>
              <a:gd name="connsiteX6" fmla="*/ 348343 w 566169"/>
              <a:gd name="connsiteY6" fmla="*/ 940526 h 1010194"/>
              <a:gd name="connsiteX7" fmla="*/ 113212 w 566169"/>
              <a:gd name="connsiteY7" fmla="*/ 957943 h 1010194"/>
              <a:gd name="connsiteX8" fmla="*/ 0 w 566169"/>
              <a:gd name="connsiteY8" fmla="*/ 1010194 h 1010194"/>
              <a:gd name="connsiteX0" fmla="*/ 522515 w 566182"/>
              <a:gd name="connsiteY0" fmla="*/ 0 h 1010194"/>
              <a:gd name="connsiteX1" fmla="*/ 548640 w 566182"/>
              <a:gd name="connsiteY1" fmla="*/ 104503 h 1010194"/>
              <a:gd name="connsiteX2" fmla="*/ 566058 w 566182"/>
              <a:gd name="connsiteY2" fmla="*/ 226423 h 1010194"/>
              <a:gd name="connsiteX3" fmla="*/ 539932 w 566182"/>
              <a:gd name="connsiteY3" fmla="*/ 853440 h 1010194"/>
              <a:gd name="connsiteX4" fmla="*/ 522515 w 566182"/>
              <a:gd name="connsiteY4" fmla="*/ 879566 h 1010194"/>
              <a:gd name="connsiteX5" fmla="*/ 348343 w 566182"/>
              <a:gd name="connsiteY5" fmla="*/ 940526 h 1010194"/>
              <a:gd name="connsiteX6" fmla="*/ 113212 w 566182"/>
              <a:gd name="connsiteY6" fmla="*/ 957943 h 1010194"/>
              <a:gd name="connsiteX7" fmla="*/ 0 w 566182"/>
              <a:gd name="connsiteY7" fmla="*/ 1010194 h 1010194"/>
              <a:gd name="connsiteX0" fmla="*/ 522515 w 585847"/>
              <a:gd name="connsiteY0" fmla="*/ 0 h 1010194"/>
              <a:gd name="connsiteX1" fmla="*/ 548640 w 585847"/>
              <a:gd name="connsiteY1" fmla="*/ 104503 h 1010194"/>
              <a:gd name="connsiteX2" fmla="*/ 585793 w 585847"/>
              <a:gd name="connsiteY2" fmla="*/ 420487 h 1010194"/>
              <a:gd name="connsiteX3" fmla="*/ 539932 w 585847"/>
              <a:gd name="connsiteY3" fmla="*/ 853440 h 1010194"/>
              <a:gd name="connsiteX4" fmla="*/ 522515 w 585847"/>
              <a:gd name="connsiteY4" fmla="*/ 879566 h 1010194"/>
              <a:gd name="connsiteX5" fmla="*/ 348343 w 585847"/>
              <a:gd name="connsiteY5" fmla="*/ 940526 h 1010194"/>
              <a:gd name="connsiteX6" fmla="*/ 113212 w 585847"/>
              <a:gd name="connsiteY6" fmla="*/ 957943 h 1010194"/>
              <a:gd name="connsiteX7" fmla="*/ 0 w 585847"/>
              <a:gd name="connsiteY7" fmla="*/ 1010194 h 1010194"/>
              <a:gd name="connsiteX0" fmla="*/ 522515 w 585847"/>
              <a:gd name="connsiteY0" fmla="*/ 0 h 1010194"/>
              <a:gd name="connsiteX1" fmla="*/ 548640 w 585847"/>
              <a:gd name="connsiteY1" fmla="*/ 104503 h 1010194"/>
              <a:gd name="connsiteX2" fmla="*/ 585793 w 585847"/>
              <a:gd name="connsiteY2" fmla="*/ 420487 h 1010194"/>
              <a:gd name="connsiteX3" fmla="*/ 539932 w 585847"/>
              <a:gd name="connsiteY3" fmla="*/ 853440 h 1010194"/>
              <a:gd name="connsiteX4" fmla="*/ 469888 w 585847"/>
              <a:gd name="connsiteY4" fmla="*/ 896012 h 1010194"/>
              <a:gd name="connsiteX5" fmla="*/ 348343 w 585847"/>
              <a:gd name="connsiteY5" fmla="*/ 940526 h 1010194"/>
              <a:gd name="connsiteX6" fmla="*/ 113212 w 585847"/>
              <a:gd name="connsiteY6" fmla="*/ 957943 h 1010194"/>
              <a:gd name="connsiteX7" fmla="*/ 0 w 585847"/>
              <a:gd name="connsiteY7" fmla="*/ 1010194 h 1010194"/>
              <a:gd name="connsiteX0" fmla="*/ 522515 w 591792"/>
              <a:gd name="connsiteY0" fmla="*/ 0 h 1010194"/>
              <a:gd name="connsiteX1" fmla="*/ 548640 w 591792"/>
              <a:gd name="connsiteY1" fmla="*/ 104503 h 1010194"/>
              <a:gd name="connsiteX2" fmla="*/ 585793 w 591792"/>
              <a:gd name="connsiteY2" fmla="*/ 420487 h 1010194"/>
              <a:gd name="connsiteX3" fmla="*/ 582692 w 591792"/>
              <a:gd name="connsiteY3" fmla="*/ 748185 h 1010194"/>
              <a:gd name="connsiteX4" fmla="*/ 469888 w 591792"/>
              <a:gd name="connsiteY4" fmla="*/ 896012 h 1010194"/>
              <a:gd name="connsiteX5" fmla="*/ 348343 w 591792"/>
              <a:gd name="connsiteY5" fmla="*/ 940526 h 1010194"/>
              <a:gd name="connsiteX6" fmla="*/ 113212 w 591792"/>
              <a:gd name="connsiteY6" fmla="*/ 957943 h 1010194"/>
              <a:gd name="connsiteX7" fmla="*/ 0 w 591792"/>
              <a:gd name="connsiteY7" fmla="*/ 1010194 h 1010194"/>
              <a:gd name="connsiteX0" fmla="*/ 538962 w 591792"/>
              <a:gd name="connsiteY0" fmla="*/ 0 h 1039797"/>
              <a:gd name="connsiteX1" fmla="*/ 548640 w 591792"/>
              <a:gd name="connsiteY1" fmla="*/ 134106 h 1039797"/>
              <a:gd name="connsiteX2" fmla="*/ 585793 w 591792"/>
              <a:gd name="connsiteY2" fmla="*/ 450090 h 1039797"/>
              <a:gd name="connsiteX3" fmla="*/ 582692 w 591792"/>
              <a:gd name="connsiteY3" fmla="*/ 777788 h 1039797"/>
              <a:gd name="connsiteX4" fmla="*/ 469888 w 591792"/>
              <a:gd name="connsiteY4" fmla="*/ 925615 h 1039797"/>
              <a:gd name="connsiteX5" fmla="*/ 348343 w 591792"/>
              <a:gd name="connsiteY5" fmla="*/ 970129 h 1039797"/>
              <a:gd name="connsiteX6" fmla="*/ 113212 w 591792"/>
              <a:gd name="connsiteY6" fmla="*/ 987546 h 1039797"/>
              <a:gd name="connsiteX7" fmla="*/ 0 w 591792"/>
              <a:gd name="connsiteY7" fmla="*/ 1039797 h 1039797"/>
              <a:gd name="connsiteX0" fmla="*/ 538962 w 586985"/>
              <a:gd name="connsiteY0" fmla="*/ 0 h 1039797"/>
              <a:gd name="connsiteX1" fmla="*/ 548640 w 586985"/>
              <a:gd name="connsiteY1" fmla="*/ 134106 h 1039797"/>
              <a:gd name="connsiteX2" fmla="*/ 566058 w 586985"/>
              <a:gd name="connsiteY2" fmla="*/ 456668 h 1039797"/>
              <a:gd name="connsiteX3" fmla="*/ 582692 w 586985"/>
              <a:gd name="connsiteY3" fmla="*/ 777788 h 1039797"/>
              <a:gd name="connsiteX4" fmla="*/ 469888 w 586985"/>
              <a:gd name="connsiteY4" fmla="*/ 925615 h 1039797"/>
              <a:gd name="connsiteX5" fmla="*/ 348343 w 586985"/>
              <a:gd name="connsiteY5" fmla="*/ 970129 h 1039797"/>
              <a:gd name="connsiteX6" fmla="*/ 113212 w 586985"/>
              <a:gd name="connsiteY6" fmla="*/ 987546 h 1039797"/>
              <a:gd name="connsiteX7" fmla="*/ 0 w 586985"/>
              <a:gd name="connsiteY7" fmla="*/ 1039797 h 1039797"/>
              <a:gd name="connsiteX0" fmla="*/ 538962 w 570603"/>
              <a:gd name="connsiteY0" fmla="*/ 0 h 1039797"/>
              <a:gd name="connsiteX1" fmla="*/ 548640 w 570603"/>
              <a:gd name="connsiteY1" fmla="*/ 134106 h 1039797"/>
              <a:gd name="connsiteX2" fmla="*/ 566058 w 570603"/>
              <a:gd name="connsiteY2" fmla="*/ 456668 h 1039797"/>
              <a:gd name="connsiteX3" fmla="*/ 562957 w 570603"/>
              <a:gd name="connsiteY3" fmla="*/ 781077 h 1039797"/>
              <a:gd name="connsiteX4" fmla="*/ 469888 w 570603"/>
              <a:gd name="connsiteY4" fmla="*/ 925615 h 1039797"/>
              <a:gd name="connsiteX5" fmla="*/ 348343 w 570603"/>
              <a:gd name="connsiteY5" fmla="*/ 970129 h 1039797"/>
              <a:gd name="connsiteX6" fmla="*/ 113212 w 570603"/>
              <a:gd name="connsiteY6" fmla="*/ 987546 h 1039797"/>
              <a:gd name="connsiteX7" fmla="*/ 0 w 570603"/>
              <a:gd name="connsiteY7" fmla="*/ 1039797 h 1039797"/>
              <a:gd name="connsiteX0" fmla="*/ 538962 w 572300"/>
              <a:gd name="connsiteY0" fmla="*/ 0 h 1039797"/>
              <a:gd name="connsiteX1" fmla="*/ 548640 w 572300"/>
              <a:gd name="connsiteY1" fmla="*/ 134106 h 1039797"/>
              <a:gd name="connsiteX2" fmla="*/ 566058 w 572300"/>
              <a:gd name="connsiteY2" fmla="*/ 456668 h 1039797"/>
              <a:gd name="connsiteX3" fmla="*/ 562957 w 572300"/>
              <a:gd name="connsiteY3" fmla="*/ 781077 h 1039797"/>
              <a:gd name="connsiteX4" fmla="*/ 446864 w 572300"/>
              <a:gd name="connsiteY4" fmla="*/ 932193 h 1039797"/>
              <a:gd name="connsiteX5" fmla="*/ 348343 w 572300"/>
              <a:gd name="connsiteY5" fmla="*/ 970129 h 1039797"/>
              <a:gd name="connsiteX6" fmla="*/ 113212 w 572300"/>
              <a:gd name="connsiteY6" fmla="*/ 987546 h 1039797"/>
              <a:gd name="connsiteX7" fmla="*/ 0 w 572300"/>
              <a:gd name="connsiteY7" fmla="*/ 1039797 h 1039797"/>
              <a:gd name="connsiteX0" fmla="*/ 538962 w 572300"/>
              <a:gd name="connsiteY0" fmla="*/ 0 h 1039797"/>
              <a:gd name="connsiteX1" fmla="*/ 548640 w 572300"/>
              <a:gd name="connsiteY1" fmla="*/ 134106 h 1039797"/>
              <a:gd name="connsiteX2" fmla="*/ 566058 w 572300"/>
              <a:gd name="connsiteY2" fmla="*/ 456668 h 1039797"/>
              <a:gd name="connsiteX3" fmla="*/ 562957 w 572300"/>
              <a:gd name="connsiteY3" fmla="*/ 781077 h 1039797"/>
              <a:gd name="connsiteX4" fmla="*/ 446864 w 572300"/>
              <a:gd name="connsiteY4" fmla="*/ 932193 h 1039797"/>
              <a:gd name="connsiteX5" fmla="*/ 322029 w 572300"/>
              <a:gd name="connsiteY5" fmla="*/ 956972 h 1039797"/>
              <a:gd name="connsiteX6" fmla="*/ 113212 w 572300"/>
              <a:gd name="connsiteY6" fmla="*/ 987546 h 1039797"/>
              <a:gd name="connsiteX7" fmla="*/ 0 w 572300"/>
              <a:gd name="connsiteY7" fmla="*/ 1039797 h 1039797"/>
              <a:gd name="connsiteX0" fmla="*/ 555408 w 588746"/>
              <a:gd name="connsiteY0" fmla="*/ 0 h 1095713"/>
              <a:gd name="connsiteX1" fmla="*/ 565086 w 588746"/>
              <a:gd name="connsiteY1" fmla="*/ 134106 h 1095713"/>
              <a:gd name="connsiteX2" fmla="*/ 582504 w 588746"/>
              <a:gd name="connsiteY2" fmla="*/ 456668 h 1095713"/>
              <a:gd name="connsiteX3" fmla="*/ 579403 w 588746"/>
              <a:gd name="connsiteY3" fmla="*/ 781077 h 1095713"/>
              <a:gd name="connsiteX4" fmla="*/ 463310 w 588746"/>
              <a:gd name="connsiteY4" fmla="*/ 932193 h 1095713"/>
              <a:gd name="connsiteX5" fmla="*/ 338475 w 588746"/>
              <a:gd name="connsiteY5" fmla="*/ 956972 h 1095713"/>
              <a:gd name="connsiteX6" fmla="*/ 129658 w 588746"/>
              <a:gd name="connsiteY6" fmla="*/ 987546 h 1095713"/>
              <a:gd name="connsiteX7" fmla="*/ 0 w 588746"/>
              <a:gd name="connsiteY7" fmla="*/ 1095713 h 109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8746" h="1095713">
                <a:moveTo>
                  <a:pt x="555408" y="0"/>
                </a:moveTo>
                <a:cubicBezTo>
                  <a:pt x="560851" y="21772"/>
                  <a:pt x="560570" y="57995"/>
                  <a:pt x="565086" y="134106"/>
                </a:cubicBezTo>
                <a:cubicBezTo>
                  <a:pt x="569602" y="210217"/>
                  <a:pt x="583955" y="331845"/>
                  <a:pt x="582504" y="456668"/>
                </a:cubicBezTo>
                <a:cubicBezTo>
                  <a:pt x="581053" y="581491"/>
                  <a:pt x="599269" y="701823"/>
                  <a:pt x="579403" y="781077"/>
                </a:cubicBezTo>
                <a:cubicBezTo>
                  <a:pt x="559537" y="860331"/>
                  <a:pt x="503465" y="902877"/>
                  <a:pt x="463310" y="932193"/>
                </a:cubicBezTo>
                <a:cubicBezTo>
                  <a:pt x="423155" y="961509"/>
                  <a:pt x="394084" y="947747"/>
                  <a:pt x="338475" y="956972"/>
                </a:cubicBezTo>
                <a:cubicBezTo>
                  <a:pt x="282866" y="966197"/>
                  <a:pt x="179006" y="981740"/>
                  <a:pt x="129658" y="987546"/>
                </a:cubicBezTo>
                <a:cubicBezTo>
                  <a:pt x="71601" y="999157"/>
                  <a:pt x="23586" y="1084828"/>
                  <a:pt x="0" y="1095713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reeform 10"/>
          <p:cNvSpPr/>
          <p:nvPr/>
        </p:nvSpPr>
        <p:spPr>
          <a:xfrm>
            <a:off x="8307728" y="443917"/>
            <a:ext cx="2322558" cy="987826"/>
          </a:xfrm>
          <a:custGeom>
            <a:avLst/>
            <a:gdLst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470263 w 566058"/>
              <a:gd name="connsiteY8" fmla="*/ 896983 h 1010194"/>
              <a:gd name="connsiteX9" fmla="*/ 444138 w 566058"/>
              <a:gd name="connsiteY9" fmla="*/ 914400 h 1010194"/>
              <a:gd name="connsiteX10" fmla="*/ 348343 w 566058"/>
              <a:gd name="connsiteY10" fmla="*/ 940526 h 1010194"/>
              <a:gd name="connsiteX11" fmla="*/ 243840 w 566058"/>
              <a:gd name="connsiteY11" fmla="*/ 949234 h 1010194"/>
              <a:gd name="connsiteX12" fmla="*/ 113212 w 566058"/>
              <a:gd name="connsiteY12" fmla="*/ 957943 h 1010194"/>
              <a:gd name="connsiteX13" fmla="*/ 52252 w 566058"/>
              <a:gd name="connsiteY13" fmla="*/ 975360 h 1010194"/>
              <a:gd name="connsiteX14" fmla="*/ 0 w 566058"/>
              <a:gd name="connsiteY14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470263 w 566058"/>
              <a:gd name="connsiteY8" fmla="*/ 896983 h 1010194"/>
              <a:gd name="connsiteX9" fmla="*/ 348343 w 566058"/>
              <a:gd name="connsiteY9" fmla="*/ 940526 h 1010194"/>
              <a:gd name="connsiteX10" fmla="*/ 243840 w 566058"/>
              <a:gd name="connsiteY10" fmla="*/ 949234 h 1010194"/>
              <a:gd name="connsiteX11" fmla="*/ 113212 w 566058"/>
              <a:gd name="connsiteY11" fmla="*/ 957943 h 1010194"/>
              <a:gd name="connsiteX12" fmla="*/ 52252 w 566058"/>
              <a:gd name="connsiteY12" fmla="*/ 975360 h 1010194"/>
              <a:gd name="connsiteX13" fmla="*/ 0 w 566058"/>
              <a:gd name="connsiteY13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243840 w 566058"/>
              <a:gd name="connsiteY9" fmla="*/ 949234 h 1010194"/>
              <a:gd name="connsiteX10" fmla="*/ 113212 w 566058"/>
              <a:gd name="connsiteY10" fmla="*/ 957943 h 1010194"/>
              <a:gd name="connsiteX11" fmla="*/ 52252 w 566058"/>
              <a:gd name="connsiteY11" fmla="*/ 975360 h 1010194"/>
              <a:gd name="connsiteX12" fmla="*/ 0 w 566058"/>
              <a:gd name="connsiteY12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113212 w 566058"/>
              <a:gd name="connsiteY9" fmla="*/ 957943 h 1010194"/>
              <a:gd name="connsiteX10" fmla="*/ 52252 w 566058"/>
              <a:gd name="connsiteY10" fmla="*/ 975360 h 1010194"/>
              <a:gd name="connsiteX11" fmla="*/ 0 w 566058"/>
              <a:gd name="connsiteY11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113212 w 566058"/>
              <a:gd name="connsiteY9" fmla="*/ 957943 h 1010194"/>
              <a:gd name="connsiteX10" fmla="*/ 0 w 566058"/>
              <a:gd name="connsiteY10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39932 w 566058"/>
              <a:gd name="connsiteY5" fmla="*/ 853440 h 1010194"/>
              <a:gd name="connsiteX6" fmla="*/ 522515 w 566058"/>
              <a:gd name="connsiteY6" fmla="*/ 879566 h 1010194"/>
              <a:gd name="connsiteX7" fmla="*/ 348343 w 566058"/>
              <a:gd name="connsiteY7" fmla="*/ 940526 h 1010194"/>
              <a:gd name="connsiteX8" fmla="*/ 113212 w 566058"/>
              <a:gd name="connsiteY8" fmla="*/ 957943 h 1010194"/>
              <a:gd name="connsiteX9" fmla="*/ 0 w 566058"/>
              <a:gd name="connsiteY9" fmla="*/ 1010194 h 1010194"/>
              <a:gd name="connsiteX0" fmla="*/ 522515 w 566169"/>
              <a:gd name="connsiteY0" fmla="*/ 0 h 1010194"/>
              <a:gd name="connsiteX1" fmla="*/ 531223 w 566169"/>
              <a:gd name="connsiteY1" fmla="*/ 43543 h 1010194"/>
              <a:gd name="connsiteX2" fmla="*/ 548640 w 566169"/>
              <a:gd name="connsiteY2" fmla="*/ 104503 h 1010194"/>
              <a:gd name="connsiteX3" fmla="*/ 566058 w 566169"/>
              <a:gd name="connsiteY3" fmla="*/ 226423 h 1010194"/>
              <a:gd name="connsiteX4" fmla="*/ 539932 w 566169"/>
              <a:gd name="connsiteY4" fmla="*/ 853440 h 1010194"/>
              <a:gd name="connsiteX5" fmla="*/ 522515 w 566169"/>
              <a:gd name="connsiteY5" fmla="*/ 879566 h 1010194"/>
              <a:gd name="connsiteX6" fmla="*/ 348343 w 566169"/>
              <a:gd name="connsiteY6" fmla="*/ 940526 h 1010194"/>
              <a:gd name="connsiteX7" fmla="*/ 113212 w 566169"/>
              <a:gd name="connsiteY7" fmla="*/ 957943 h 1010194"/>
              <a:gd name="connsiteX8" fmla="*/ 0 w 566169"/>
              <a:gd name="connsiteY8" fmla="*/ 1010194 h 1010194"/>
              <a:gd name="connsiteX0" fmla="*/ 522515 w 566182"/>
              <a:gd name="connsiteY0" fmla="*/ 0 h 1010194"/>
              <a:gd name="connsiteX1" fmla="*/ 548640 w 566182"/>
              <a:gd name="connsiteY1" fmla="*/ 104503 h 1010194"/>
              <a:gd name="connsiteX2" fmla="*/ 566058 w 566182"/>
              <a:gd name="connsiteY2" fmla="*/ 226423 h 1010194"/>
              <a:gd name="connsiteX3" fmla="*/ 539932 w 566182"/>
              <a:gd name="connsiteY3" fmla="*/ 853440 h 1010194"/>
              <a:gd name="connsiteX4" fmla="*/ 522515 w 566182"/>
              <a:gd name="connsiteY4" fmla="*/ 879566 h 1010194"/>
              <a:gd name="connsiteX5" fmla="*/ 348343 w 566182"/>
              <a:gd name="connsiteY5" fmla="*/ 940526 h 1010194"/>
              <a:gd name="connsiteX6" fmla="*/ 113212 w 566182"/>
              <a:gd name="connsiteY6" fmla="*/ 957943 h 1010194"/>
              <a:gd name="connsiteX7" fmla="*/ 0 w 566182"/>
              <a:gd name="connsiteY7" fmla="*/ 1010194 h 1010194"/>
              <a:gd name="connsiteX0" fmla="*/ 522515 w 585847"/>
              <a:gd name="connsiteY0" fmla="*/ 0 h 1010194"/>
              <a:gd name="connsiteX1" fmla="*/ 548640 w 585847"/>
              <a:gd name="connsiteY1" fmla="*/ 104503 h 1010194"/>
              <a:gd name="connsiteX2" fmla="*/ 585793 w 585847"/>
              <a:gd name="connsiteY2" fmla="*/ 420487 h 1010194"/>
              <a:gd name="connsiteX3" fmla="*/ 539932 w 585847"/>
              <a:gd name="connsiteY3" fmla="*/ 853440 h 1010194"/>
              <a:gd name="connsiteX4" fmla="*/ 522515 w 585847"/>
              <a:gd name="connsiteY4" fmla="*/ 879566 h 1010194"/>
              <a:gd name="connsiteX5" fmla="*/ 348343 w 585847"/>
              <a:gd name="connsiteY5" fmla="*/ 940526 h 1010194"/>
              <a:gd name="connsiteX6" fmla="*/ 113212 w 585847"/>
              <a:gd name="connsiteY6" fmla="*/ 957943 h 1010194"/>
              <a:gd name="connsiteX7" fmla="*/ 0 w 585847"/>
              <a:gd name="connsiteY7" fmla="*/ 1010194 h 1010194"/>
              <a:gd name="connsiteX0" fmla="*/ 522515 w 585847"/>
              <a:gd name="connsiteY0" fmla="*/ 0 h 1010194"/>
              <a:gd name="connsiteX1" fmla="*/ 548640 w 585847"/>
              <a:gd name="connsiteY1" fmla="*/ 104503 h 1010194"/>
              <a:gd name="connsiteX2" fmla="*/ 585793 w 585847"/>
              <a:gd name="connsiteY2" fmla="*/ 420487 h 1010194"/>
              <a:gd name="connsiteX3" fmla="*/ 539932 w 585847"/>
              <a:gd name="connsiteY3" fmla="*/ 853440 h 1010194"/>
              <a:gd name="connsiteX4" fmla="*/ 469888 w 585847"/>
              <a:gd name="connsiteY4" fmla="*/ 896012 h 1010194"/>
              <a:gd name="connsiteX5" fmla="*/ 348343 w 585847"/>
              <a:gd name="connsiteY5" fmla="*/ 940526 h 1010194"/>
              <a:gd name="connsiteX6" fmla="*/ 113212 w 585847"/>
              <a:gd name="connsiteY6" fmla="*/ 957943 h 1010194"/>
              <a:gd name="connsiteX7" fmla="*/ 0 w 585847"/>
              <a:gd name="connsiteY7" fmla="*/ 1010194 h 1010194"/>
              <a:gd name="connsiteX0" fmla="*/ 522515 w 591792"/>
              <a:gd name="connsiteY0" fmla="*/ 0 h 1010194"/>
              <a:gd name="connsiteX1" fmla="*/ 548640 w 591792"/>
              <a:gd name="connsiteY1" fmla="*/ 104503 h 1010194"/>
              <a:gd name="connsiteX2" fmla="*/ 585793 w 591792"/>
              <a:gd name="connsiteY2" fmla="*/ 420487 h 1010194"/>
              <a:gd name="connsiteX3" fmla="*/ 582692 w 591792"/>
              <a:gd name="connsiteY3" fmla="*/ 748185 h 1010194"/>
              <a:gd name="connsiteX4" fmla="*/ 469888 w 591792"/>
              <a:gd name="connsiteY4" fmla="*/ 896012 h 1010194"/>
              <a:gd name="connsiteX5" fmla="*/ 348343 w 591792"/>
              <a:gd name="connsiteY5" fmla="*/ 940526 h 1010194"/>
              <a:gd name="connsiteX6" fmla="*/ 113212 w 591792"/>
              <a:gd name="connsiteY6" fmla="*/ 957943 h 1010194"/>
              <a:gd name="connsiteX7" fmla="*/ 0 w 591792"/>
              <a:gd name="connsiteY7" fmla="*/ 1010194 h 1010194"/>
              <a:gd name="connsiteX0" fmla="*/ 538962 w 591792"/>
              <a:gd name="connsiteY0" fmla="*/ 0 h 1039797"/>
              <a:gd name="connsiteX1" fmla="*/ 548640 w 591792"/>
              <a:gd name="connsiteY1" fmla="*/ 134106 h 1039797"/>
              <a:gd name="connsiteX2" fmla="*/ 585793 w 591792"/>
              <a:gd name="connsiteY2" fmla="*/ 450090 h 1039797"/>
              <a:gd name="connsiteX3" fmla="*/ 582692 w 591792"/>
              <a:gd name="connsiteY3" fmla="*/ 777788 h 1039797"/>
              <a:gd name="connsiteX4" fmla="*/ 469888 w 591792"/>
              <a:gd name="connsiteY4" fmla="*/ 925615 h 1039797"/>
              <a:gd name="connsiteX5" fmla="*/ 348343 w 591792"/>
              <a:gd name="connsiteY5" fmla="*/ 970129 h 1039797"/>
              <a:gd name="connsiteX6" fmla="*/ 113212 w 591792"/>
              <a:gd name="connsiteY6" fmla="*/ 987546 h 1039797"/>
              <a:gd name="connsiteX7" fmla="*/ 0 w 591792"/>
              <a:gd name="connsiteY7" fmla="*/ 1039797 h 1039797"/>
              <a:gd name="connsiteX0" fmla="*/ 538962 w 586985"/>
              <a:gd name="connsiteY0" fmla="*/ 0 h 1039797"/>
              <a:gd name="connsiteX1" fmla="*/ 548640 w 586985"/>
              <a:gd name="connsiteY1" fmla="*/ 134106 h 1039797"/>
              <a:gd name="connsiteX2" fmla="*/ 566058 w 586985"/>
              <a:gd name="connsiteY2" fmla="*/ 456668 h 1039797"/>
              <a:gd name="connsiteX3" fmla="*/ 582692 w 586985"/>
              <a:gd name="connsiteY3" fmla="*/ 777788 h 1039797"/>
              <a:gd name="connsiteX4" fmla="*/ 469888 w 586985"/>
              <a:gd name="connsiteY4" fmla="*/ 925615 h 1039797"/>
              <a:gd name="connsiteX5" fmla="*/ 348343 w 586985"/>
              <a:gd name="connsiteY5" fmla="*/ 970129 h 1039797"/>
              <a:gd name="connsiteX6" fmla="*/ 113212 w 586985"/>
              <a:gd name="connsiteY6" fmla="*/ 987546 h 1039797"/>
              <a:gd name="connsiteX7" fmla="*/ 0 w 586985"/>
              <a:gd name="connsiteY7" fmla="*/ 1039797 h 1039797"/>
              <a:gd name="connsiteX0" fmla="*/ 538962 w 570603"/>
              <a:gd name="connsiteY0" fmla="*/ 0 h 1039797"/>
              <a:gd name="connsiteX1" fmla="*/ 548640 w 570603"/>
              <a:gd name="connsiteY1" fmla="*/ 134106 h 1039797"/>
              <a:gd name="connsiteX2" fmla="*/ 566058 w 570603"/>
              <a:gd name="connsiteY2" fmla="*/ 456668 h 1039797"/>
              <a:gd name="connsiteX3" fmla="*/ 562957 w 570603"/>
              <a:gd name="connsiteY3" fmla="*/ 781077 h 1039797"/>
              <a:gd name="connsiteX4" fmla="*/ 469888 w 570603"/>
              <a:gd name="connsiteY4" fmla="*/ 925615 h 1039797"/>
              <a:gd name="connsiteX5" fmla="*/ 348343 w 570603"/>
              <a:gd name="connsiteY5" fmla="*/ 970129 h 1039797"/>
              <a:gd name="connsiteX6" fmla="*/ 113212 w 570603"/>
              <a:gd name="connsiteY6" fmla="*/ 987546 h 1039797"/>
              <a:gd name="connsiteX7" fmla="*/ 0 w 570603"/>
              <a:gd name="connsiteY7" fmla="*/ 1039797 h 1039797"/>
              <a:gd name="connsiteX0" fmla="*/ 538962 w 572300"/>
              <a:gd name="connsiteY0" fmla="*/ 0 h 1039797"/>
              <a:gd name="connsiteX1" fmla="*/ 548640 w 572300"/>
              <a:gd name="connsiteY1" fmla="*/ 134106 h 1039797"/>
              <a:gd name="connsiteX2" fmla="*/ 566058 w 572300"/>
              <a:gd name="connsiteY2" fmla="*/ 456668 h 1039797"/>
              <a:gd name="connsiteX3" fmla="*/ 562957 w 572300"/>
              <a:gd name="connsiteY3" fmla="*/ 781077 h 1039797"/>
              <a:gd name="connsiteX4" fmla="*/ 446864 w 572300"/>
              <a:gd name="connsiteY4" fmla="*/ 932193 h 1039797"/>
              <a:gd name="connsiteX5" fmla="*/ 348343 w 572300"/>
              <a:gd name="connsiteY5" fmla="*/ 970129 h 1039797"/>
              <a:gd name="connsiteX6" fmla="*/ 113212 w 572300"/>
              <a:gd name="connsiteY6" fmla="*/ 987546 h 1039797"/>
              <a:gd name="connsiteX7" fmla="*/ 0 w 572300"/>
              <a:gd name="connsiteY7" fmla="*/ 1039797 h 1039797"/>
              <a:gd name="connsiteX0" fmla="*/ 538962 w 572300"/>
              <a:gd name="connsiteY0" fmla="*/ 0 h 1039797"/>
              <a:gd name="connsiteX1" fmla="*/ 548640 w 572300"/>
              <a:gd name="connsiteY1" fmla="*/ 134106 h 1039797"/>
              <a:gd name="connsiteX2" fmla="*/ 566058 w 572300"/>
              <a:gd name="connsiteY2" fmla="*/ 456668 h 1039797"/>
              <a:gd name="connsiteX3" fmla="*/ 562957 w 572300"/>
              <a:gd name="connsiteY3" fmla="*/ 781077 h 1039797"/>
              <a:gd name="connsiteX4" fmla="*/ 446864 w 572300"/>
              <a:gd name="connsiteY4" fmla="*/ 932193 h 1039797"/>
              <a:gd name="connsiteX5" fmla="*/ 322029 w 572300"/>
              <a:gd name="connsiteY5" fmla="*/ 956972 h 1039797"/>
              <a:gd name="connsiteX6" fmla="*/ 113212 w 572300"/>
              <a:gd name="connsiteY6" fmla="*/ 987546 h 1039797"/>
              <a:gd name="connsiteX7" fmla="*/ 0 w 572300"/>
              <a:gd name="connsiteY7" fmla="*/ 1039797 h 1039797"/>
              <a:gd name="connsiteX0" fmla="*/ 555408 w 588746"/>
              <a:gd name="connsiteY0" fmla="*/ 0 h 1095713"/>
              <a:gd name="connsiteX1" fmla="*/ 565086 w 588746"/>
              <a:gd name="connsiteY1" fmla="*/ 134106 h 1095713"/>
              <a:gd name="connsiteX2" fmla="*/ 582504 w 588746"/>
              <a:gd name="connsiteY2" fmla="*/ 456668 h 1095713"/>
              <a:gd name="connsiteX3" fmla="*/ 579403 w 588746"/>
              <a:gd name="connsiteY3" fmla="*/ 781077 h 1095713"/>
              <a:gd name="connsiteX4" fmla="*/ 463310 w 588746"/>
              <a:gd name="connsiteY4" fmla="*/ 932193 h 1095713"/>
              <a:gd name="connsiteX5" fmla="*/ 338475 w 588746"/>
              <a:gd name="connsiteY5" fmla="*/ 956972 h 1095713"/>
              <a:gd name="connsiteX6" fmla="*/ 129658 w 588746"/>
              <a:gd name="connsiteY6" fmla="*/ 987546 h 1095713"/>
              <a:gd name="connsiteX7" fmla="*/ 0 w 588746"/>
              <a:gd name="connsiteY7" fmla="*/ 1095713 h 1095713"/>
              <a:gd name="connsiteX0" fmla="*/ 1131020 w 1164358"/>
              <a:gd name="connsiteY0" fmla="*/ 0 h 987894"/>
              <a:gd name="connsiteX1" fmla="*/ 1140698 w 1164358"/>
              <a:gd name="connsiteY1" fmla="*/ 134106 h 987894"/>
              <a:gd name="connsiteX2" fmla="*/ 1158116 w 1164358"/>
              <a:gd name="connsiteY2" fmla="*/ 456668 h 987894"/>
              <a:gd name="connsiteX3" fmla="*/ 1155015 w 1164358"/>
              <a:gd name="connsiteY3" fmla="*/ 781077 h 987894"/>
              <a:gd name="connsiteX4" fmla="*/ 1038922 w 1164358"/>
              <a:gd name="connsiteY4" fmla="*/ 932193 h 987894"/>
              <a:gd name="connsiteX5" fmla="*/ 914087 w 1164358"/>
              <a:gd name="connsiteY5" fmla="*/ 956972 h 987894"/>
              <a:gd name="connsiteX6" fmla="*/ 705270 w 1164358"/>
              <a:gd name="connsiteY6" fmla="*/ 987546 h 987894"/>
              <a:gd name="connsiteX7" fmla="*/ 0 w 1164358"/>
              <a:gd name="connsiteY7" fmla="*/ 727322 h 987894"/>
              <a:gd name="connsiteX0" fmla="*/ 1917141 w 1950479"/>
              <a:gd name="connsiteY0" fmla="*/ 0 h 987837"/>
              <a:gd name="connsiteX1" fmla="*/ 1926819 w 1950479"/>
              <a:gd name="connsiteY1" fmla="*/ 134106 h 987837"/>
              <a:gd name="connsiteX2" fmla="*/ 1944237 w 1950479"/>
              <a:gd name="connsiteY2" fmla="*/ 456668 h 987837"/>
              <a:gd name="connsiteX3" fmla="*/ 1941136 w 1950479"/>
              <a:gd name="connsiteY3" fmla="*/ 781077 h 987837"/>
              <a:gd name="connsiteX4" fmla="*/ 1825043 w 1950479"/>
              <a:gd name="connsiteY4" fmla="*/ 932193 h 987837"/>
              <a:gd name="connsiteX5" fmla="*/ 1700208 w 1950479"/>
              <a:gd name="connsiteY5" fmla="*/ 956972 h 987837"/>
              <a:gd name="connsiteX6" fmla="*/ 1491391 w 1950479"/>
              <a:gd name="connsiteY6" fmla="*/ 987546 h 987837"/>
              <a:gd name="connsiteX7" fmla="*/ 0 w 1950479"/>
              <a:gd name="connsiteY7" fmla="*/ 671405 h 987837"/>
              <a:gd name="connsiteX0" fmla="*/ 1917141 w 1950479"/>
              <a:gd name="connsiteY0" fmla="*/ 0 h 992216"/>
              <a:gd name="connsiteX1" fmla="*/ 1926819 w 1950479"/>
              <a:gd name="connsiteY1" fmla="*/ 134106 h 992216"/>
              <a:gd name="connsiteX2" fmla="*/ 1944237 w 1950479"/>
              <a:gd name="connsiteY2" fmla="*/ 456668 h 992216"/>
              <a:gd name="connsiteX3" fmla="*/ 1941136 w 1950479"/>
              <a:gd name="connsiteY3" fmla="*/ 781077 h 992216"/>
              <a:gd name="connsiteX4" fmla="*/ 1825043 w 1950479"/>
              <a:gd name="connsiteY4" fmla="*/ 932193 h 992216"/>
              <a:gd name="connsiteX5" fmla="*/ 1700208 w 1950479"/>
              <a:gd name="connsiteY5" fmla="*/ 956972 h 992216"/>
              <a:gd name="connsiteX6" fmla="*/ 1491391 w 1950479"/>
              <a:gd name="connsiteY6" fmla="*/ 987546 h 992216"/>
              <a:gd name="connsiteX7" fmla="*/ 829695 w 1950479"/>
              <a:gd name="connsiteY7" fmla="*/ 848743 h 992216"/>
              <a:gd name="connsiteX8" fmla="*/ 0 w 1950479"/>
              <a:gd name="connsiteY8" fmla="*/ 671405 h 992216"/>
              <a:gd name="connsiteX0" fmla="*/ 1917141 w 1950479"/>
              <a:gd name="connsiteY0" fmla="*/ 0 h 992216"/>
              <a:gd name="connsiteX1" fmla="*/ 1926819 w 1950479"/>
              <a:gd name="connsiteY1" fmla="*/ 134106 h 992216"/>
              <a:gd name="connsiteX2" fmla="*/ 1944237 w 1950479"/>
              <a:gd name="connsiteY2" fmla="*/ 456668 h 992216"/>
              <a:gd name="connsiteX3" fmla="*/ 1941136 w 1950479"/>
              <a:gd name="connsiteY3" fmla="*/ 781077 h 992216"/>
              <a:gd name="connsiteX4" fmla="*/ 1825043 w 1950479"/>
              <a:gd name="connsiteY4" fmla="*/ 932193 h 992216"/>
              <a:gd name="connsiteX5" fmla="*/ 1700208 w 1950479"/>
              <a:gd name="connsiteY5" fmla="*/ 956972 h 992216"/>
              <a:gd name="connsiteX6" fmla="*/ 1491391 w 1950479"/>
              <a:gd name="connsiteY6" fmla="*/ 987546 h 992216"/>
              <a:gd name="connsiteX7" fmla="*/ 819828 w 1950479"/>
              <a:gd name="connsiteY7" fmla="*/ 727042 h 992216"/>
              <a:gd name="connsiteX8" fmla="*/ 0 w 1950479"/>
              <a:gd name="connsiteY8" fmla="*/ 671405 h 992216"/>
              <a:gd name="connsiteX0" fmla="*/ 1917141 w 1950479"/>
              <a:gd name="connsiteY0" fmla="*/ 0 h 992216"/>
              <a:gd name="connsiteX1" fmla="*/ 1926819 w 1950479"/>
              <a:gd name="connsiteY1" fmla="*/ 134106 h 992216"/>
              <a:gd name="connsiteX2" fmla="*/ 1944237 w 1950479"/>
              <a:gd name="connsiteY2" fmla="*/ 456668 h 992216"/>
              <a:gd name="connsiteX3" fmla="*/ 1941136 w 1950479"/>
              <a:gd name="connsiteY3" fmla="*/ 781077 h 992216"/>
              <a:gd name="connsiteX4" fmla="*/ 1825043 w 1950479"/>
              <a:gd name="connsiteY4" fmla="*/ 932193 h 992216"/>
              <a:gd name="connsiteX5" fmla="*/ 1700208 w 1950479"/>
              <a:gd name="connsiteY5" fmla="*/ 956972 h 992216"/>
              <a:gd name="connsiteX6" fmla="*/ 1491391 w 1950479"/>
              <a:gd name="connsiteY6" fmla="*/ 987546 h 992216"/>
              <a:gd name="connsiteX7" fmla="*/ 819828 w 1950479"/>
              <a:gd name="connsiteY7" fmla="*/ 727042 h 992216"/>
              <a:gd name="connsiteX8" fmla="*/ 204746 w 1950479"/>
              <a:gd name="connsiteY8" fmla="*/ 680992 h 992216"/>
              <a:gd name="connsiteX9" fmla="*/ 0 w 1950479"/>
              <a:gd name="connsiteY9" fmla="*/ 671405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191508 w 2322159"/>
              <a:gd name="connsiteY7" fmla="*/ 727042 h 992216"/>
              <a:gd name="connsiteX8" fmla="*/ 576426 w 2322159"/>
              <a:gd name="connsiteY8" fmla="*/ 680992 h 992216"/>
              <a:gd name="connsiteX9" fmla="*/ 0 w 2322159"/>
              <a:gd name="connsiteY9" fmla="*/ 786527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191508 w 2322159"/>
              <a:gd name="connsiteY7" fmla="*/ 727042 h 992216"/>
              <a:gd name="connsiteX8" fmla="*/ 576426 w 2322159"/>
              <a:gd name="connsiteY8" fmla="*/ 680992 h 992216"/>
              <a:gd name="connsiteX9" fmla="*/ 0 w 2322159"/>
              <a:gd name="connsiteY9" fmla="*/ 786527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191508 w 2322159"/>
              <a:gd name="connsiteY7" fmla="*/ 727042 h 992216"/>
              <a:gd name="connsiteX8" fmla="*/ 888900 w 2322159"/>
              <a:gd name="connsiteY8" fmla="*/ 697439 h 992216"/>
              <a:gd name="connsiteX9" fmla="*/ 576426 w 2322159"/>
              <a:gd name="connsiteY9" fmla="*/ 680992 h 992216"/>
              <a:gd name="connsiteX10" fmla="*/ 0 w 2322159"/>
              <a:gd name="connsiteY10" fmla="*/ 786527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191508 w 2322159"/>
              <a:gd name="connsiteY7" fmla="*/ 727042 h 992216"/>
              <a:gd name="connsiteX8" fmla="*/ 888900 w 2322159"/>
              <a:gd name="connsiteY8" fmla="*/ 671126 h 992216"/>
              <a:gd name="connsiteX9" fmla="*/ 576426 w 2322159"/>
              <a:gd name="connsiteY9" fmla="*/ 680992 h 992216"/>
              <a:gd name="connsiteX10" fmla="*/ 0 w 2322159"/>
              <a:gd name="connsiteY10" fmla="*/ 786527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237557 w 2322159"/>
              <a:gd name="connsiteY7" fmla="*/ 733621 h 992216"/>
              <a:gd name="connsiteX8" fmla="*/ 888900 w 2322159"/>
              <a:gd name="connsiteY8" fmla="*/ 671126 h 992216"/>
              <a:gd name="connsiteX9" fmla="*/ 576426 w 2322159"/>
              <a:gd name="connsiteY9" fmla="*/ 680992 h 992216"/>
              <a:gd name="connsiteX10" fmla="*/ 0 w 2322159"/>
              <a:gd name="connsiteY10" fmla="*/ 786527 h 992216"/>
              <a:gd name="connsiteX0" fmla="*/ 2288821 w 2322159"/>
              <a:gd name="connsiteY0" fmla="*/ 0 h 964341"/>
              <a:gd name="connsiteX1" fmla="*/ 2298499 w 2322159"/>
              <a:gd name="connsiteY1" fmla="*/ 134106 h 964341"/>
              <a:gd name="connsiteX2" fmla="*/ 2315917 w 2322159"/>
              <a:gd name="connsiteY2" fmla="*/ 456668 h 964341"/>
              <a:gd name="connsiteX3" fmla="*/ 2312816 w 2322159"/>
              <a:gd name="connsiteY3" fmla="*/ 781077 h 964341"/>
              <a:gd name="connsiteX4" fmla="*/ 2196723 w 2322159"/>
              <a:gd name="connsiteY4" fmla="*/ 932193 h 964341"/>
              <a:gd name="connsiteX5" fmla="*/ 2071888 w 2322159"/>
              <a:gd name="connsiteY5" fmla="*/ 956972 h 964341"/>
              <a:gd name="connsiteX6" fmla="*/ 1836757 w 2322159"/>
              <a:gd name="connsiteY6" fmla="*/ 954654 h 964341"/>
              <a:gd name="connsiteX7" fmla="*/ 1237557 w 2322159"/>
              <a:gd name="connsiteY7" fmla="*/ 733621 h 964341"/>
              <a:gd name="connsiteX8" fmla="*/ 888900 w 2322159"/>
              <a:gd name="connsiteY8" fmla="*/ 671126 h 964341"/>
              <a:gd name="connsiteX9" fmla="*/ 576426 w 2322159"/>
              <a:gd name="connsiteY9" fmla="*/ 680992 h 964341"/>
              <a:gd name="connsiteX10" fmla="*/ 0 w 2322159"/>
              <a:gd name="connsiteY10" fmla="*/ 786527 h 964341"/>
              <a:gd name="connsiteX0" fmla="*/ 2288821 w 2322159"/>
              <a:gd name="connsiteY0" fmla="*/ 0 h 960163"/>
              <a:gd name="connsiteX1" fmla="*/ 2298499 w 2322159"/>
              <a:gd name="connsiteY1" fmla="*/ 134106 h 960163"/>
              <a:gd name="connsiteX2" fmla="*/ 2315917 w 2322159"/>
              <a:gd name="connsiteY2" fmla="*/ 456668 h 960163"/>
              <a:gd name="connsiteX3" fmla="*/ 2312816 w 2322159"/>
              <a:gd name="connsiteY3" fmla="*/ 781077 h 960163"/>
              <a:gd name="connsiteX4" fmla="*/ 2196723 w 2322159"/>
              <a:gd name="connsiteY4" fmla="*/ 932193 h 960163"/>
              <a:gd name="connsiteX5" fmla="*/ 2075177 w 2322159"/>
              <a:gd name="connsiteY5" fmla="*/ 937237 h 960163"/>
              <a:gd name="connsiteX6" fmla="*/ 1836757 w 2322159"/>
              <a:gd name="connsiteY6" fmla="*/ 954654 h 960163"/>
              <a:gd name="connsiteX7" fmla="*/ 1237557 w 2322159"/>
              <a:gd name="connsiteY7" fmla="*/ 733621 h 960163"/>
              <a:gd name="connsiteX8" fmla="*/ 888900 w 2322159"/>
              <a:gd name="connsiteY8" fmla="*/ 671126 h 960163"/>
              <a:gd name="connsiteX9" fmla="*/ 576426 w 2322159"/>
              <a:gd name="connsiteY9" fmla="*/ 680992 h 960163"/>
              <a:gd name="connsiteX10" fmla="*/ 0 w 2322159"/>
              <a:gd name="connsiteY10" fmla="*/ 786527 h 960163"/>
              <a:gd name="connsiteX0" fmla="*/ 2288821 w 2319495"/>
              <a:gd name="connsiteY0" fmla="*/ 0 h 960623"/>
              <a:gd name="connsiteX1" fmla="*/ 2298499 w 2319495"/>
              <a:gd name="connsiteY1" fmla="*/ 134106 h 960623"/>
              <a:gd name="connsiteX2" fmla="*/ 2315917 w 2319495"/>
              <a:gd name="connsiteY2" fmla="*/ 456668 h 960623"/>
              <a:gd name="connsiteX3" fmla="*/ 2312816 w 2319495"/>
              <a:gd name="connsiteY3" fmla="*/ 781077 h 960623"/>
              <a:gd name="connsiteX4" fmla="*/ 2232905 w 2319495"/>
              <a:gd name="connsiteY4" fmla="*/ 909169 h 960623"/>
              <a:gd name="connsiteX5" fmla="*/ 2075177 w 2319495"/>
              <a:gd name="connsiteY5" fmla="*/ 937237 h 960623"/>
              <a:gd name="connsiteX6" fmla="*/ 1836757 w 2319495"/>
              <a:gd name="connsiteY6" fmla="*/ 954654 h 960623"/>
              <a:gd name="connsiteX7" fmla="*/ 1237557 w 2319495"/>
              <a:gd name="connsiteY7" fmla="*/ 733621 h 960623"/>
              <a:gd name="connsiteX8" fmla="*/ 888900 w 2319495"/>
              <a:gd name="connsiteY8" fmla="*/ 671126 h 960623"/>
              <a:gd name="connsiteX9" fmla="*/ 576426 w 2319495"/>
              <a:gd name="connsiteY9" fmla="*/ 680992 h 960623"/>
              <a:gd name="connsiteX10" fmla="*/ 0 w 2319495"/>
              <a:gd name="connsiteY10" fmla="*/ 786527 h 960623"/>
              <a:gd name="connsiteX0" fmla="*/ 2288821 w 2321899"/>
              <a:gd name="connsiteY0" fmla="*/ 0 h 960623"/>
              <a:gd name="connsiteX1" fmla="*/ 2298499 w 2321899"/>
              <a:gd name="connsiteY1" fmla="*/ 134106 h 960623"/>
              <a:gd name="connsiteX2" fmla="*/ 2315917 w 2321899"/>
              <a:gd name="connsiteY2" fmla="*/ 456668 h 960623"/>
              <a:gd name="connsiteX3" fmla="*/ 2316105 w 2321899"/>
              <a:gd name="connsiteY3" fmla="*/ 731739 h 960623"/>
              <a:gd name="connsiteX4" fmla="*/ 2232905 w 2321899"/>
              <a:gd name="connsiteY4" fmla="*/ 909169 h 960623"/>
              <a:gd name="connsiteX5" fmla="*/ 2075177 w 2321899"/>
              <a:gd name="connsiteY5" fmla="*/ 937237 h 960623"/>
              <a:gd name="connsiteX6" fmla="*/ 1836757 w 2321899"/>
              <a:gd name="connsiteY6" fmla="*/ 954654 h 960623"/>
              <a:gd name="connsiteX7" fmla="*/ 1237557 w 2321899"/>
              <a:gd name="connsiteY7" fmla="*/ 733621 h 960623"/>
              <a:gd name="connsiteX8" fmla="*/ 888900 w 2321899"/>
              <a:gd name="connsiteY8" fmla="*/ 671126 h 960623"/>
              <a:gd name="connsiteX9" fmla="*/ 576426 w 2321899"/>
              <a:gd name="connsiteY9" fmla="*/ 680992 h 960623"/>
              <a:gd name="connsiteX10" fmla="*/ 0 w 2321899"/>
              <a:gd name="connsiteY10" fmla="*/ 786527 h 960623"/>
              <a:gd name="connsiteX0" fmla="*/ 2305267 w 2321899"/>
              <a:gd name="connsiteY0" fmla="*/ 0 h 1009961"/>
              <a:gd name="connsiteX1" fmla="*/ 2298499 w 2321899"/>
              <a:gd name="connsiteY1" fmla="*/ 183444 h 1009961"/>
              <a:gd name="connsiteX2" fmla="*/ 2315917 w 2321899"/>
              <a:gd name="connsiteY2" fmla="*/ 506006 h 1009961"/>
              <a:gd name="connsiteX3" fmla="*/ 2316105 w 2321899"/>
              <a:gd name="connsiteY3" fmla="*/ 781077 h 1009961"/>
              <a:gd name="connsiteX4" fmla="*/ 2232905 w 2321899"/>
              <a:gd name="connsiteY4" fmla="*/ 958507 h 1009961"/>
              <a:gd name="connsiteX5" fmla="*/ 2075177 w 2321899"/>
              <a:gd name="connsiteY5" fmla="*/ 986575 h 1009961"/>
              <a:gd name="connsiteX6" fmla="*/ 1836757 w 2321899"/>
              <a:gd name="connsiteY6" fmla="*/ 1003992 h 1009961"/>
              <a:gd name="connsiteX7" fmla="*/ 1237557 w 2321899"/>
              <a:gd name="connsiteY7" fmla="*/ 782959 h 1009961"/>
              <a:gd name="connsiteX8" fmla="*/ 888900 w 2321899"/>
              <a:gd name="connsiteY8" fmla="*/ 720464 h 1009961"/>
              <a:gd name="connsiteX9" fmla="*/ 576426 w 2321899"/>
              <a:gd name="connsiteY9" fmla="*/ 730330 h 1009961"/>
              <a:gd name="connsiteX10" fmla="*/ 0 w 2321899"/>
              <a:gd name="connsiteY10" fmla="*/ 835865 h 1009961"/>
              <a:gd name="connsiteX0" fmla="*/ 2305267 w 2322621"/>
              <a:gd name="connsiteY0" fmla="*/ 0 h 1009961"/>
              <a:gd name="connsiteX1" fmla="*/ 2315917 w 2322621"/>
              <a:gd name="connsiteY1" fmla="*/ 506006 h 1009961"/>
              <a:gd name="connsiteX2" fmla="*/ 2316105 w 2322621"/>
              <a:gd name="connsiteY2" fmla="*/ 781077 h 1009961"/>
              <a:gd name="connsiteX3" fmla="*/ 2232905 w 2322621"/>
              <a:gd name="connsiteY3" fmla="*/ 958507 h 1009961"/>
              <a:gd name="connsiteX4" fmla="*/ 2075177 w 2322621"/>
              <a:gd name="connsiteY4" fmla="*/ 986575 h 1009961"/>
              <a:gd name="connsiteX5" fmla="*/ 1836757 w 2322621"/>
              <a:gd name="connsiteY5" fmla="*/ 1003992 h 1009961"/>
              <a:gd name="connsiteX6" fmla="*/ 1237557 w 2322621"/>
              <a:gd name="connsiteY6" fmla="*/ 782959 h 1009961"/>
              <a:gd name="connsiteX7" fmla="*/ 888900 w 2322621"/>
              <a:gd name="connsiteY7" fmla="*/ 720464 h 1009961"/>
              <a:gd name="connsiteX8" fmla="*/ 576426 w 2322621"/>
              <a:gd name="connsiteY8" fmla="*/ 730330 h 1009961"/>
              <a:gd name="connsiteX9" fmla="*/ 0 w 2322621"/>
              <a:gd name="connsiteY9" fmla="*/ 835865 h 1009961"/>
              <a:gd name="connsiteX0" fmla="*/ 2305267 w 2323938"/>
              <a:gd name="connsiteY0" fmla="*/ 0 h 1009961"/>
              <a:gd name="connsiteX1" fmla="*/ 2319207 w 2323938"/>
              <a:gd name="connsiteY1" fmla="*/ 509295 h 1009961"/>
              <a:gd name="connsiteX2" fmla="*/ 2316105 w 2323938"/>
              <a:gd name="connsiteY2" fmla="*/ 781077 h 1009961"/>
              <a:gd name="connsiteX3" fmla="*/ 2232905 w 2323938"/>
              <a:gd name="connsiteY3" fmla="*/ 958507 h 1009961"/>
              <a:gd name="connsiteX4" fmla="*/ 2075177 w 2323938"/>
              <a:gd name="connsiteY4" fmla="*/ 986575 h 1009961"/>
              <a:gd name="connsiteX5" fmla="*/ 1836757 w 2323938"/>
              <a:gd name="connsiteY5" fmla="*/ 1003992 h 1009961"/>
              <a:gd name="connsiteX6" fmla="*/ 1237557 w 2323938"/>
              <a:gd name="connsiteY6" fmla="*/ 782959 h 1009961"/>
              <a:gd name="connsiteX7" fmla="*/ 888900 w 2323938"/>
              <a:gd name="connsiteY7" fmla="*/ 720464 h 1009961"/>
              <a:gd name="connsiteX8" fmla="*/ 576426 w 2323938"/>
              <a:gd name="connsiteY8" fmla="*/ 730330 h 1009961"/>
              <a:gd name="connsiteX9" fmla="*/ 0 w 2323938"/>
              <a:gd name="connsiteY9" fmla="*/ 835865 h 1009961"/>
              <a:gd name="connsiteX0" fmla="*/ 2305267 w 2323938"/>
              <a:gd name="connsiteY0" fmla="*/ 0 h 986575"/>
              <a:gd name="connsiteX1" fmla="*/ 2319207 w 2323938"/>
              <a:gd name="connsiteY1" fmla="*/ 509295 h 986575"/>
              <a:gd name="connsiteX2" fmla="*/ 2316105 w 2323938"/>
              <a:gd name="connsiteY2" fmla="*/ 781077 h 986575"/>
              <a:gd name="connsiteX3" fmla="*/ 2232905 w 2323938"/>
              <a:gd name="connsiteY3" fmla="*/ 958507 h 986575"/>
              <a:gd name="connsiteX4" fmla="*/ 2075177 w 2323938"/>
              <a:gd name="connsiteY4" fmla="*/ 986575 h 986575"/>
              <a:gd name="connsiteX5" fmla="*/ 1823600 w 2323938"/>
              <a:gd name="connsiteY5" fmla="*/ 974389 h 986575"/>
              <a:gd name="connsiteX6" fmla="*/ 1237557 w 2323938"/>
              <a:gd name="connsiteY6" fmla="*/ 782959 h 986575"/>
              <a:gd name="connsiteX7" fmla="*/ 888900 w 2323938"/>
              <a:gd name="connsiteY7" fmla="*/ 720464 h 986575"/>
              <a:gd name="connsiteX8" fmla="*/ 576426 w 2323938"/>
              <a:gd name="connsiteY8" fmla="*/ 730330 h 986575"/>
              <a:gd name="connsiteX9" fmla="*/ 0 w 2323938"/>
              <a:gd name="connsiteY9" fmla="*/ 835865 h 986575"/>
              <a:gd name="connsiteX0" fmla="*/ 2305267 w 2322558"/>
              <a:gd name="connsiteY0" fmla="*/ 0 h 987826"/>
              <a:gd name="connsiteX1" fmla="*/ 2319207 w 2322558"/>
              <a:gd name="connsiteY1" fmla="*/ 509295 h 987826"/>
              <a:gd name="connsiteX2" fmla="*/ 2316105 w 2322558"/>
              <a:gd name="connsiteY2" fmla="*/ 781077 h 987826"/>
              <a:gd name="connsiteX3" fmla="*/ 2252640 w 2322558"/>
              <a:gd name="connsiteY3" fmla="*/ 942061 h 987826"/>
              <a:gd name="connsiteX4" fmla="*/ 2075177 w 2322558"/>
              <a:gd name="connsiteY4" fmla="*/ 986575 h 987826"/>
              <a:gd name="connsiteX5" fmla="*/ 1823600 w 2322558"/>
              <a:gd name="connsiteY5" fmla="*/ 974389 h 987826"/>
              <a:gd name="connsiteX6" fmla="*/ 1237557 w 2322558"/>
              <a:gd name="connsiteY6" fmla="*/ 782959 h 987826"/>
              <a:gd name="connsiteX7" fmla="*/ 888900 w 2322558"/>
              <a:gd name="connsiteY7" fmla="*/ 720464 h 987826"/>
              <a:gd name="connsiteX8" fmla="*/ 576426 w 2322558"/>
              <a:gd name="connsiteY8" fmla="*/ 730330 h 987826"/>
              <a:gd name="connsiteX9" fmla="*/ 0 w 2322558"/>
              <a:gd name="connsiteY9" fmla="*/ 835865 h 987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22558" h="987826">
                <a:moveTo>
                  <a:pt x="2305267" y="0"/>
                </a:moveTo>
                <a:cubicBezTo>
                  <a:pt x="2307486" y="105418"/>
                  <a:pt x="2317401" y="379116"/>
                  <a:pt x="2319207" y="509295"/>
                </a:cubicBezTo>
                <a:cubicBezTo>
                  <a:pt x="2321013" y="639474"/>
                  <a:pt x="2327199" y="708949"/>
                  <a:pt x="2316105" y="781077"/>
                </a:cubicBezTo>
                <a:cubicBezTo>
                  <a:pt x="2305011" y="853205"/>
                  <a:pt x="2292795" y="907811"/>
                  <a:pt x="2252640" y="942061"/>
                </a:cubicBezTo>
                <a:cubicBezTo>
                  <a:pt x="2212485" y="976311"/>
                  <a:pt x="2146684" y="981187"/>
                  <a:pt x="2075177" y="986575"/>
                </a:cubicBezTo>
                <a:cubicBezTo>
                  <a:pt x="2003670" y="991963"/>
                  <a:pt x="1907459" y="978451"/>
                  <a:pt x="1823600" y="974389"/>
                </a:cubicBezTo>
                <a:cubicBezTo>
                  <a:pt x="1678514" y="956351"/>
                  <a:pt x="1399919" y="831310"/>
                  <a:pt x="1237557" y="782959"/>
                </a:cubicBezTo>
                <a:lnTo>
                  <a:pt x="888900" y="720464"/>
                </a:lnTo>
                <a:lnTo>
                  <a:pt x="576426" y="730330"/>
                </a:lnTo>
                <a:cubicBezTo>
                  <a:pt x="384284" y="765508"/>
                  <a:pt x="215167" y="774373"/>
                  <a:pt x="0" y="835865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Straight Connector 12"/>
          <p:cNvCxnSpPr/>
          <p:nvPr/>
        </p:nvCxnSpPr>
        <p:spPr>
          <a:xfrm>
            <a:off x="9384114" y="1131488"/>
            <a:ext cx="6376" cy="18423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1385047" y="1731220"/>
            <a:ext cx="2" cy="132884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9059766" y="2968477"/>
            <a:ext cx="2299129" cy="9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895810" y="2703992"/>
            <a:ext cx="7070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2000</a:t>
            </a:r>
            <a:endParaRPr lang="fr-FR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9376144" y="933894"/>
            <a:ext cx="2011326" cy="2303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077893" y="742507"/>
            <a:ext cx="7070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Ø</a:t>
            </a:r>
            <a:r>
              <a:rPr lang="en-GB" dirty="0" smtClean="0"/>
              <a:t>1.7</a:t>
            </a:r>
            <a:endParaRPr lang="fr-FR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9049909" y="5573864"/>
            <a:ext cx="1930842" cy="927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827813" y="5359810"/>
            <a:ext cx="51714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1.7</a:t>
            </a:r>
            <a:endParaRPr lang="fr-FR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10996654" y="5231958"/>
            <a:ext cx="104" cy="644189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764205" y="6031763"/>
            <a:ext cx="288474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SERVICE CORE  (94.95) </a:t>
            </a:r>
            <a:endParaRPr lang="fr-FR" dirty="0"/>
          </a:p>
        </p:txBody>
      </p:sp>
      <p:sp>
        <p:nvSpPr>
          <p:cNvPr id="28" name="Oval 27"/>
          <p:cNvSpPr/>
          <p:nvPr/>
        </p:nvSpPr>
        <p:spPr>
          <a:xfrm>
            <a:off x="11001375" y="2286000"/>
            <a:ext cx="243757" cy="24085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val 30"/>
          <p:cNvSpPr/>
          <p:nvPr/>
        </p:nvSpPr>
        <p:spPr>
          <a:xfrm>
            <a:off x="10945798" y="2127355"/>
            <a:ext cx="107950" cy="9346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Oval 35"/>
          <p:cNvSpPr/>
          <p:nvPr/>
        </p:nvSpPr>
        <p:spPr>
          <a:xfrm>
            <a:off x="10837661" y="2001849"/>
            <a:ext cx="107950" cy="9346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9382641" y="1237850"/>
            <a:ext cx="1930266" cy="4034919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87838" y="526032"/>
            <a:ext cx="3891505" cy="369332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IMPACTED </a:t>
            </a:r>
            <a:r>
              <a:rPr lang="en-GB" dirty="0">
                <a:solidFill>
                  <a:schemeClr val="tx1"/>
                </a:solidFill>
              </a:rPr>
              <a:t>ZONE RI132 TUNNEL</a:t>
            </a:r>
          </a:p>
        </p:txBody>
      </p:sp>
    </p:spTree>
    <p:extLst>
      <p:ext uri="{BB962C8B-B14F-4D97-AF65-F5344CB8AC3E}">
        <p14:creationId xmlns:p14="http://schemas.microsoft.com/office/powerpoint/2010/main" val="86155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0" t="4692" r="19082"/>
          <a:stretch/>
        </p:blipFill>
        <p:spPr>
          <a:xfrm>
            <a:off x="5752730" y="443884"/>
            <a:ext cx="6187736" cy="5409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1" t="5631" r="19260"/>
          <a:stretch/>
        </p:blipFill>
        <p:spPr>
          <a:xfrm>
            <a:off x="-310719" y="488271"/>
            <a:ext cx="6178858" cy="53564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23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0949871" y="414798"/>
            <a:ext cx="393700" cy="1986674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700" h="1593850">
                <a:moveTo>
                  <a:pt x="0" y="0"/>
                </a:moveTo>
                <a:lnTo>
                  <a:pt x="393700" y="0"/>
                </a:lnTo>
                <a:lnTo>
                  <a:pt x="393700" y="1593850"/>
                </a:lnTo>
                <a:cubicBezTo>
                  <a:pt x="266700" y="1423254"/>
                  <a:pt x="191951" y="1294578"/>
                  <a:pt x="12700" y="10820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3"/>
          <p:cNvSpPr/>
          <p:nvPr/>
        </p:nvSpPr>
        <p:spPr>
          <a:xfrm>
            <a:off x="9390491" y="441600"/>
            <a:ext cx="452712" cy="641199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123543"/>
              <a:gd name="connsiteX1" fmla="*/ 393700 w 393700"/>
              <a:gd name="connsiteY1" fmla="*/ 0 h 1123543"/>
              <a:gd name="connsiteX2" fmla="*/ 393700 w 393700"/>
              <a:gd name="connsiteY2" fmla="*/ 783401 h 1123543"/>
              <a:gd name="connsiteX3" fmla="*/ 12700 w 393700"/>
              <a:gd name="connsiteY3" fmla="*/ 1082063 h 1123543"/>
              <a:gd name="connsiteX4" fmla="*/ 0 w 393700"/>
              <a:gd name="connsiteY4" fmla="*/ 0 h 1123543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93556"/>
              <a:gd name="connsiteX1" fmla="*/ 398417 w 398417"/>
              <a:gd name="connsiteY1" fmla="*/ 0 h 793556"/>
              <a:gd name="connsiteX2" fmla="*/ 398417 w 398417"/>
              <a:gd name="connsiteY2" fmla="*/ 783401 h 793556"/>
              <a:gd name="connsiteX3" fmla="*/ 0 w 398417"/>
              <a:gd name="connsiteY3" fmla="*/ 690812 h 793556"/>
              <a:gd name="connsiteX4" fmla="*/ 4717 w 398417"/>
              <a:gd name="connsiteY4" fmla="*/ 0 h 793556"/>
              <a:gd name="connsiteX0" fmla="*/ 4717 w 398417"/>
              <a:gd name="connsiteY0" fmla="*/ 0 h 795797"/>
              <a:gd name="connsiteX1" fmla="*/ 398417 w 398417"/>
              <a:gd name="connsiteY1" fmla="*/ 0 h 795797"/>
              <a:gd name="connsiteX2" fmla="*/ 398417 w 398417"/>
              <a:gd name="connsiteY2" fmla="*/ 783401 h 795797"/>
              <a:gd name="connsiteX3" fmla="*/ 0 w 398417"/>
              <a:gd name="connsiteY3" fmla="*/ 690812 h 795797"/>
              <a:gd name="connsiteX4" fmla="*/ 4717 w 398417"/>
              <a:gd name="connsiteY4" fmla="*/ 0 h 795797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417" h="783401">
                <a:moveTo>
                  <a:pt x="4717" y="0"/>
                </a:moveTo>
                <a:lnTo>
                  <a:pt x="398417" y="0"/>
                </a:lnTo>
                <a:lnTo>
                  <a:pt x="398417" y="783401"/>
                </a:lnTo>
                <a:cubicBezTo>
                  <a:pt x="262709" y="745551"/>
                  <a:pt x="187960" y="770581"/>
                  <a:pt x="0" y="690812"/>
                </a:cubicBezTo>
                <a:cubicBezTo>
                  <a:pt x="1572" y="460541"/>
                  <a:pt x="3145" y="230271"/>
                  <a:pt x="47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278565" y="441601"/>
            <a:ext cx="643942" cy="3534608"/>
          </a:xfrm>
          <a:prstGeom prst="rect">
            <a:avLst/>
          </a:prstGeom>
          <a:solidFill>
            <a:srgbClr val="7FE2FF">
              <a:alpha val="34902"/>
            </a:srgbClr>
          </a:solidFill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3"/>
          <p:cNvSpPr/>
          <p:nvPr/>
        </p:nvSpPr>
        <p:spPr>
          <a:xfrm flipH="1">
            <a:off x="2212146" y="481128"/>
            <a:ext cx="417167" cy="641199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123543"/>
              <a:gd name="connsiteX1" fmla="*/ 393700 w 393700"/>
              <a:gd name="connsiteY1" fmla="*/ 0 h 1123543"/>
              <a:gd name="connsiteX2" fmla="*/ 393700 w 393700"/>
              <a:gd name="connsiteY2" fmla="*/ 783401 h 1123543"/>
              <a:gd name="connsiteX3" fmla="*/ 12700 w 393700"/>
              <a:gd name="connsiteY3" fmla="*/ 1082063 h 1123543"/>
              <a:gd name="connsiteX4" fmla="*/ 0 w 393700"/>
              <a:gd name="connsiteY4" fmla="*/ 0 h 1123543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93556"/>
              <a:gd name="connsiteX1" fmla="*/ 398417 w 398417"/>
              <a:gd name="connsiteY1" fmla="*/ 0 h 793556"/>
              <a:gd name="connsiteX2" fmla="*/ 398417 w 398417"/>
              <a:gd name="connsiteY2" fmla="*/ 783401 h 793556"/>
              <a:gd name="connsiteX3" fmla="*/ 0 w 398417"/>
              <a:gd name="connsiteY3" fmla="*/ 690812 h 793556"/>
              <a:gd name="connsiteX4" fmla="*/ 4717 w 398417"/>
              <a:gd name="connsiteY4" fmla="*/ 0 h 793556"/>
              <a:gd name="connsiteX0" fmla="*/ 4717 w 398417"/>
              <a:gd name="connsiteY0" fmla="*/ 0 h 795797"/>
              <a:gd name="connsiteX1" fmla="*/ 398417 w 398417"/>
              <a:gd name="connsiteY1" fmla="*/ 0 h 795797"/>
              <a:gd name="connsiteX2" fmla="*/ 398417 w 398417"/>
              <a:gd name="connsiteY2" fmla="*/ 783401 h 795797"/>
              <a:gd name="connsiteX3" fmla="*/ 0 w 398417"/>
              <a:gd name="connsiteY3" fmla="*/ 690812 h 795797"/>
              <a:gd name="connsiteX4" fmla="*/ 4717 w 398417"/>
              <a:gd name="connsiteY4" fmla="*/ 0 h 795797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417" h="783401">
                <a:moveTo>
                  <a:pt x="4717" y="0"/>
                </a:moveTo>
                <a:lnTo>
                  <a:pt x="398417" y="0"/>
                </a:lnTo>
                <a:lnTo>
                  <a:pt x="398417" y="783401"/>
                </a:lnTo>
                <a:cubicBezTo>
                  <a:pt x="262709" y="745551"/>
                  <a:pt x="154691" y="728020"/>
                  <a:pt x="0" y="690812"/>
                </a:cubicBezTo>
                <a:cubicBezTo>
                  <a:pt x="1572" y="460541"/>
                  <a:pt x="3145" y="230271"/>
                  <a:pt x="47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3"/>
          <p:cNvSpPr/>
          <p:nvPr/>
        </p:nvSpPr>
        <p:spPr>
          <a:xfrm flipH="1">
            <a:off x="640080" y="565381"/>
            <a:ext cx="417167" cy="2351317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123543"/>
              <a:gd name="connsiteX1" fmla="*/ 393700 w 393700"/>
              <a:gd name="connsiteY1" fmla="*/ 0 h 1123543"/>
              <a:gd name="connsiteX2" fmla="*/ 393700 w 393700"/>
              <a:gd name="connsiteY2" fmla="*/ 783401 h 1123543"/>
              <a:gd name="connsiteX3" fmla="*/ 12700 w 393700"/>
              <a:gd name="connsiteY3" fmla="*/ 1082063 h 1123543"/>
              <a:gd name="connsiteX4" fmla="*/ 0 w 393700"/>
              <a:gd name="connsiteY4" fmla="*/ 0 h 1123543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93556"/>
              <a:gd name="connsiteX1" fmla="*/ 398417 w 398417"/>
              <a:gd name="connsiteY1" fmla="*/ 0 h 793556"/>
              <a:gd name="connsiteX2" fmla="*/ 398417 w 398417"/>
              <a:gd name="connsiteY2" fmla="*/ 783401 h 793556"/>
              <a:gd name="connsiteX3" fmla="*/ 0 w 398417"/>
              <a:gd name="connsiteY3" fmla="*/ 690812 h 793556"/>
              <a:gd name="connsiteX4" fmla="*/ 4717 w 398417"/>
              <a:gd name="connsiteY4" fmla="*/ 0 h 793556"/>
              <a:gd name="connsiteX0" fmla="*/ 4717 w 398417"/>
              <a:gd name="connsiteY0" fmla="*/ 0 h 795797"/>
              <a:gd name="connsiteX1" fmla="*/ 398417 w 398417"/>
              <a:gd name="connsiteY1" fmla="*/ 0 h 795797"/>
              <a:gd name="connsiteX2" fmla="*/ 398417 w 398417"/>
              <a:gd name="connsiteY2" fmla="*/ 783401 h 795797"/>
              <a:gd name="connsiteX3" fmla="*/ 0 w 398417"/>
              <a:gd name="connsiteY3" fmla="*/ 690812 h 795797"/>
              <a:gd name="connsiteX4" fmla="*/ 4717 w 398417"/>
              <a:gd name="connsiteY4" fmla="*/ 0 h 795797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1047121"/>
              <a:gd name="connsiteX1" fmla="*/ 398417 w 398417"/>
              <a:gd name="connsiteY1" fmla="*/ 0 h 1047121"/>
              <a:gd name="connsiteX2" fmla="*/ 398417 w 398417"/>
              <a:gd name="connsiteY2" fmla="*/ 1047121 h 1047121"/>
              <a:gd name="connsiteX3" fmla="*/ 0 w 398417"/>
              <a:gd name="connsiteY3" fmla="*/ 690812 h 1047121"/>
              <a:gd name="connsiteX4" fmla="*/ 4717 w 398417"/>
              <a:gd name="connsiteY4" fmla="*/ 0 h 1047121"/>
              <a:gd name="connsiteX0" fmla="*/ 4717 w 398417"/>
              <a:gd name="connsiteY0" fmla="*/ 0 h 1047121"/>
              <a:gd name="connsiteX1" fmla="*/ 398417 w 398417"/>
              <a:gd name="connsiteY1" fmla="*/ 0 h 1047121"/>
              <a:gd name="connsiteX2" fmla="*/ 398417 w 398417"/>
              <a:gd name="connsiteY2" fmla="*/ 1047121 h 1047121"/>
              <a:gd name="connsiteX3" fmla="*/ 0 w 398417"/>
              <a:gd name="connsiteY3" fmla="*/ 690812 h 1047121"/>
              <a:gd name="connsiteX4" fmla="*/ 4717 w 398417"/>
              <a:gd name="connsiteY4" fmla="*/ 0 h 104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417" h="1047121">
                <a:moveTo>
                  <a:pt x="4717" y="0"/>
                </a:moveTo>
                <a:lnTo>
                  <a:pt x="398417" y="0"/>
                </a:lnTo>
                <a:lnTo>
                  <a:pt x="398417" y="1047121"/>
                </a:lnTo>
                <a:cubicBezTo>
                  <a:pt x="196171" y="865777"/>
                  <a:pt x="179642" y="801706"/>
                  <a:pt x="0" y="690812"/>
                </a:cubicBezTo>
                <a:cubicBezTo>
                  <a:pt x="1572" y="460541"/>
                  <a:pt x="3145" y="230271"/>
                  <a:pt x="47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reeform 9"/>
          <p:cNvSpPr/>
          <p:nvPr/>
        </p:nvSpPr>
        <p:spPr>
          <a:xfrm>
            <a:off x="10155167" y="597413"/>
            <a:ext cx="588746" cy="1095713"/>
          </a:xfrm>
          <a:custGeom>
            <a:avLst/>
            <a:gdLst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470263 w 566058"/>
              <a:gd name="connsiteY8" fmla="*/ 896983 h 1010194"/>
              <a:gd name="connsiteX9" fmla="*/ 444138 w 566058"/>
              <a:gd name="connsiteY9" fmla="*/ 914400 h 1010194"/>
              <a:gd name="connsiteX10" fmla="*/ 348343 w 566058"/>
              <a:gd name="connsiteY10" fmla="*/ 940526 h 1010194"/>
              <a:gd name="connsiteX11" fmla="*/ 243840 w 566058"/>
              <a:gd name="connsiteY11" fmla="*/ 949234 h 1010194"/>
              <a:gd name="connsiteX12" fmla="*/ 113212 w 566058"/>
              <a:gd name="connsiteY12" fmla="*/ 957943 h 1010194"/>
              <a:gd name="connsiteX13" fmla="*/ 52252 w 566058"/>
              <a:gd name="connsiteY13" fmla="*/ 975360 h 1010194"/>
              <a:gd name="connsiteX14" fmla="*/ 0 w 566058"/>
              <a:gd name="connsiteY14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470263 w 566058"/>
              <a:gd name="connsiteY8" fmla="*/ 896983 h 1010194"/>
              <a:gd name="connsiteX9" fmla="*/ 348343 w 566058"/>
              <a:gd name="connsiteY9" fmla="*/ 940526 h 1010194"/>
              <a:gd name="connsiteX10" fmla="*/ 243840 w 566058"/>
              <a:gd name="connsiteY10" fmla="*/ 949234 h 1010194"/>
              <a:gd name="connsiteX11" fmla="*/ 113212 w 566058"/>
              <a:gd name="connsiteY11" fmla="*/ 957943 h 1010194"/>
              <a:gd name="connsiteX12" fmla="*/ 52252 w 566058"/>
              <a:gd name="connsiteY12" fmla="*/ 975360 h 1010194"/>
              <a:gd name="connsiteX13" fmla="*/ 0 w 566058"/>
              <a:gd name="connsiteY13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243840 w 566058"/>
              <a:gd name="connsiteY9" fmla="*/ 949234 h 1010194"/>
              <a:gd name="connsiteX10" fmla="*/ 113212 w 566058"/>
              <a:gd name="connsiteY10" fmla="*/ 957943 h 1010194"/>
              <a:gd name="connsiteX11" fmla="*/ 52252 w 566058"/>
              <a:gd name="connsiteY11" fmla="*/ 975360 h 1010194"/>
              <a:gd name="connsiteX12" fmla="*/ 0 w 566058"/>
              <a:gd name="connsiteY12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113212 w 566058"/>
              <a:gd name="connsiteY9" fmla="*/ 957943 h 1010194"/>
              <a:gd name="connsiteX10" fmla="*/ 52252 w 566058"/>
              <a:gd name="connsiteY10" fmla="*/ 975360 h 1010194"/>
              <a:gd name="connsiteX11" fmla="*/ 0 w 566058"/>
              <a:gd name="connsiteY11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113212 w 566058"/>
              <a:gd name="connsiteY9" fmla="*/ 957943 h 1010194"/>
              <a:gd name="connsiteX10" fmla="*/ 0 w 566058"/>
              <a:gd name="connsiteY10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39932 w 566058"/>
              <a:gd name="connsiteY5" fmla="*/ 853440 h 1010194"/>
              <a:gd name="connsiteX6" fmla="*/ 522515 w 566058"/>
              <a:gd name="connsiteY6" fmla="*/ 879566 h 1010194"/>
              <a:gd name="connsiteX7" fmla="*/ 348343 w 566058"/>
              <a:gd name="connsiteY7" fmla="*/ 940526 h 1010194"/>
              <a:gd name="connsiteX8" fmla="*/ 113212 w 566058"/>
              <a:gd name="connsiteY8" fmla="*/ 957943 h 1010194"/>
              <a:gd name="connsiteX9" fmla="*/ 0 w 566058"/>
              <a:gd name="connsiteY9" fmla="*/ 1010194 h 1010194"/>
              <a:gd name="connsiteX0" fmla="*/ 522515 w 566169"/>
              <a:gd name="connsiteY0" fmla="*/ 0 h 1010194"/>
              <a:gd name="connsiteX1" fmla="*/ 531223 w 566169"/>
              <a:gd name="connsiteY1" fmla="*/ 43543 h 1010194"/>
              <a:gd name="connsiteX2" fmla="*/ 548640 w 566169"/>
              <a:gd name="connsiteY2" fmla="*/ 104503 h 1010194"/>
              <a:gd name="connsiteX3" fmla="*/ 566058 w 566169"/>
              <a:gd name="connsiteY3" fmla="*/ 226423 h 1010194"/>
              <a:gd name="connsiteX4" fmla="*/ 539932 w 566169"/>
              <a:gd name="connsiteY4" fmla="*/ 853440 h 1010194"/>
              <a:gd name="connsiteX5" fmla="*/ 522515 w 566169"/>
              <a:gd name="connsiteY5" fmla="*/ 879566 h 1010194"/>
              <a:gd name="connsiteX6" fmla="*/ 348343 w 566169"/>
              <a:gd name="connsiteY6" fmla="*/ 940526 h 1010194"/>
              <a:gd name="connsiteX7" fmla="*/ 113212 w 566169"/>
              <a:gd name="connsiteY7" fmla="*/ 957943 h 1010194"/>
              <a:gd name="connsiteX8" fmla="*/ 0 w 566169"/>
              <a:gd name="connsiteY8" fmla="*/ 1010194 h 1010194"/>
              <a:gd name="connsiteX0" fmla="*/ 522515 w 566182"/>
              <a:gd name="connsiteY0" fmla="*/ 0 h 1010194"/>
              <a:gd name="connsiteX1" fmla="*/ 548640 w 566182"/>
              <a:gd name="connsiteY1" fmla="*/ 104503 h 1010194"/>
              <a:gd name="connsiteX2" fmla="*/ 566058 w 566182"/>
              <a:gd name="connsiteY2" fmla="*/ 226423 h 1010194"/>
              <a:gd name="connsiteX3" fmla="*/ 539932 w 566182"/>
              <a:gd name="connsiteY3" fmla="*/ 853440 h 1010194"/>
              <a:gd name="connsiteX4" fmla="*/ 522515 w 566182"/>
              <a:gd name="connsiteY4" fmla="*/ 879566 h 1010194"/>
              <a:gd name="connsiteX5" fmla="*/ 348343 w 566182"/>
              <a:gd name="connsiteY5" fmla="*/ 940526 h 1010194"/>
              <a:gd name="connsiteX6" fmla="*/ 113212 w 566182"/>
              <a:gd name="connsiteY6" fmla="*/ 957943 h 1010194"/>
              <a:gd name="connsiteX7" fmla="*/ 0 w 566182"/>
              <a:gd name="connsiteY7" fmla="*/ 1010194 h 1010194"/>
              <a:gd name="connsiteX0" fmla="*/ 522515 w 585847"/>
              <a:gd name="connsiteY0" fmla="*/ 0 h 1010194"/>
              <a:gd name="connsiteX1" fmla="*/ 548640 w 585847"/>
              <a:gd name="connsiteY1" fmla="*/ 104503 h 1010194"/>
              <a:gd name="connsiteX2" fmla="*/ 585793 w 585847"/>
              <a:gd name="connsiteY2" fmla="*/ 420487 h 1010194"/>
              <a:gd name="connsiteX3" fmla="*/ 539932 w 585847"/>
              <a:gd name="connsiteY3" fmla="*/ 853440 h 1010194"/>
              <a:gd name="connsiteX4" fmla="*/ 522515 w 585847"/>
              <a:gd name="connsiteY4" fmla="*/ 879566 h 1010194"/>
              <a:gd name="connsiteX5" fmla="*/ 348343 w 585847"/>
              <a:gd name="connsiteY5" fmla="*/ 940526 h 1010194"/>
              <a:gd name="connsiteX6" fmla="*/ 113212 w 585847"/>
              <a:gd name="connsiteY6" fmla="*/ 957943 h 1010194"/>
              <a:gd name="connsiteX7" fmla="*/ 0 w 585847"/>
              <a:gd name="connsiteY7" fmla="*/ 1010194 h 1010194"/>
              <a:gd name="connsiteX0" fmla="*/ 522515 w 585847"/>
              <a:gd name="connsiteY0" fmla="*/ 0 h 1010194"/>
              <a:gd name="connsiteX1" fmla="*/ 548640 w 585847"/>
              <a:gd name="connsiteY1" fmla="*/ 104503 h 1010194"/>
              <a:gd name="connsiteX2" fmla="*/ 585793 w 585847"/>
              <a:gd name="connsiteY2" fmla="*/ 420487 h 1010194"/>
              <a:gd name="connsiteX3" fmla="*/ 539932 w 585847"/>
              <a:gd name="connsiteY3" fmla="*/ 853440 h 1010194"/>
              <a:gd name="connsiteX4" fmla="*/ 469888 w 585847"/>
              <a:gd name="connsiteY4" fmla="*/ 896012 h 1010194"/>
              <a:gd name="connsiteX5" fmla="*/ 348343 w 585847"/>
              <a:gd name="connsiteY5" fmla="*/ 940526 h 1010194"/>
              <a:gd name="connsiteX6" fmla="*/ 113212 w 585847"/>
              <a:gd name="connsiteY6" fmla="*/ 957943 h 1010194"/>
              <a:gd name="connsiteX7" fmla="*/ 0 w 585847"/>
              <a:gd name="connsiteY7" fmla="*/ 1010194 h 1010194"/>
              <a:gd name="connsiteX0" fmla="*/ 522515 w 591792"/>
              <a:gd name="connsiteY0" fmla="*/ 0 h 1010194"/>
              <a:gd name="connsiteX1" fmla="*/ 548640 w 591792"/>
              <a:gd name="connsiteY1" fmla="*/ 104503 h 1010194"/>
              <a:gd name="connsiteX2" fmla="*/ 585793 w 591792"/>
              <a:gd name="connsiteY2" fmla="*/ 420487 h 1010194"/>
              <a:gd name="connsiteX3" fmla="*/ 582692 w 591792"/>
              <a:gd name="connsiteY3" fmla="*/ 748185 h 1010194"/>
              <a:gd name="connsiteX4" fmla="*/ 469888 w 591792"/>
              <a:gd name="connsiteY4" fmla="*/ 896012 h 1010194"/>
              <a:gd name="connsiteX5" fmla="*/ 348343 w 591792"/>
              <a:gd name="connsiteY5" fmla="*/ 940526 h 1010194"/>
              <a:gd name="connsiteX6" fmla="*/ 113212 w 591792"/>
              <a:gd name="connsiteY6" fmla="*/ 957943 h 1010194"/>
              <a:gd name="connsiteX7" fmla="*/ 0 w 591792"/>
              <a:gd name="connsiteY7" fmla="*/ 1010194 h 1010194"/>
              <a:gd name="connsiteX0" fmla="*/ 538962 w 591792"/>
              <a:gd name="connsiteY0" fmla="*/ 0 h 1039797"/>
              <a:gd name="connsiteX1" fmla="*/ 548640 w 591792"/>
              <a:gd name="connsiteY1" fmla="*/ 134106 h 1039797"/>
              <a:gd name="connsiteX2" fmla="*/ 585793 w 591792"/>
              <a:gd name="connsiteY2" fmla="*/ 450090 h 1039797"/>
              <a:gd name="connsiteX3" fmla="*/ 582692 w 591792"/>
              <a:gd name="connsiteY3" fmla="*/ 777788 h 1039797"/>
              <a:gd name="connsiteX4" fmla="*/ 469888 w 591792"/>
              <a:gd name="connsiteY4" fmla="*/ 925615 h 1039797"/>
              <a:gd name="connsiteX5" fmla="*/ 348343 w 591792"/>
              <a:gd name="connsiteY5" fmla="*/ 970129 h 1039797"/>
              <a:gd name="connsiteX6" fmla="*/ 113212 w 591792"/>
              <a:gd name="connsiteY6" fmla="*/ 987546 h 1039797"/>
              <a:gd name="connsiteX7" fmla="*/ 0 w 591792"/>
              <a:gd name="connsiteY7" fmla="*/ 1039797 h 1039797"/>
              <a:gd name="connsiteX0" fmla="*/ 538962 w 586985"/>
              <a:gd name="connsiteY0" fmla="*/ 0 h 1039797"/>
              <a:gd name="connsiteX1" fmla="*/ 548640 w 586985"/>
              <a:gd name="connsiteY1" fmla="*/ 134106 h 1039797"/>
              <a:gd name="connsiteX2" fmla="*/ 566058 w 586985"/>
              <a:gd name="connsiteY2" fmla="*/ 456668 h 1039797"/>
              <a:gd name="connsiteX3" fmla="*/ 582692 w 586985"/>
              <a:gd name="connsiteY3" fmla="*/ 777788 h 1039797"/>
              <a:gd name="connsiteX4" fmla="*/ 469888 w 586985"/>
              <a:gd name="connsiteY4" fmla="*/ 925615 h 1039797"/>
              <a:gd name="connsiteX5" fmla="*/ 348343 w 586985"/>
              <a:gd name="connsiteY5" fmla="*/ 970129 h 1039797"/>
              <a:gd name="connsiteX6" fmla="*/ 113212 w 586985"/>
              <a:gd name="connsiteY6" fmla="*/ 987546 h 1039797"/>
              <a:gd name="connsiteX7" fmla="*/ 0 w 586985"/>
              <a:gd name="connsiteY7" fmla="*/ 1039797 h 1039797"/>
              <a:gd name="connsiteX0" fmla="*/ 538962 w 570603"/>
              <a:gd name="connsiteY0" fmla="*/ 0 h 1039797"/>
              <a:gd name="connsiteX1" fmla="*/ 548640 w 570603"/>
              <a:gd name="connsiteY1" fmla="*/ 134106 h 1039797"/>
              <a:gd name="connsiteX2" fmla="*/ 566058 w 570603"/>
              <a:gd name="connsiteY2" fmla="*/ 456668 h 1039797"/>
              <a:gd name="connsiteX3" fmla="*/ 562957 w 570603"/>
              <a:gd name="connsiteY3" fmla="*/ 781077 h 1039797"/>
              <a:gd name="connsiteX4" fmla="*/ 469888 w 570603"/>
              <a:gd name="connsiteY4" fmla="*/ 925615 h 1039797"/>
              <a:gd name="connsiteX5" fmla="*/ 348343 w 570603"/>
              <a:gd name="connsiteY5" fmla="*/ 970129 h 1039797"/>
              <a:gd name="connsiteX6" fmla="*/ 113212 w 570603"/>
              <a:gd name="connsiteY6" fmla="*/ 987546 h 1039797"/>
              <a:gd name="connsiteX7" fmla="*/ 0 w 570603"/>
              <a:gd name="connsiteY7" fmla="*/ 1039797 h 1039797"/>
              <a:gd name="connsiteX0" fmla="*/ 538962 w 572300"/>
              <a:gd name="connsiteY0" fmla="*/ 0 h 1039797"/>
              <a:gd name="connsiteX1" fmla="*/ 548640 w 572300"/>
              <a:gd name="connsiteY1" fmla="*/ 134106 h 1039797"/>
              <a:gd name="connsiteX2" fmla="*/ 566058 w 572300"/>
              <a:gd name="connsiteY2" fmla="*/ 456668 h 1039797"/>
              <a:gd name="connsiteX3" fmla="*/ 562957 w 572300"/>
              <a:gd name="connsiteY3" fmla="*/ 781077 h 1039797"/>
              <a:gd name="connsiteX4" fmla="*/ 446864 w 572300"/>
              <a:gd name="connsiteY4" fmla="*/ 932193 h 1039797"/>
              <a:gd name="connsiteX5" fmla="*/ 348343 w 572300"/>
              <a:gd name="connsiteY5" fmla="*/ 970129 h 1039797"/>
              <a:gd name="connsiteX6" fmla="*/ 113212 w 572300"/>
              <a:gd name="connsiteY6" fmla="*/ 987546 h 1039797"/>
              <a:gd name="connsiteX7" fmla="*/ 0 w 572300"/>
              <a:gd name="connsiteY7" fmla="*/ 1039797 h 1039797"/>
              <a:gd name="connsiteX0" fmla="*/ 538962 w 572300"/>
              <a:gd name="connsiteY0" fmla="*/ 0 h 1039797"/>
              <a:gd name="connsiteX1" fmla="*/ 548640 w 572300"/>
              <a:gd name="connsiteY1" fmla="*/ 134106 h 1039797"/>
              <a:gd name="connsiteX2" fmla="*/ 566058 w 572300"/>
              <a:gd name="connsiteY2" fmla="*/ 456668 h 1039797"/>
              <a:gd name="connsiteX3" fmla="*/ 562957 w 572300"/>
              <a:gd name="connsiteY3" fmla="*/ 781077 h 1039797"/>
              <a:gd name="connsiteX4" fmla="*/ 446864 w 572300"/>
              <a:gd name="connsiteY4" fmla="*/ 932193 h 1039797"/>
              <a:gd name="connsiteX5" fmla="*/ 322029 w 572300"/>
              <a:gd name="connsiteY5" fmla="*/ 956972 h 1039797"/>
              <a:gd name="connsiteX6" fmla="*/ 113212 w 572300"/>
              <a:gd name="connsiteY6" fmla="*/ 987546 h 1039797"/>
              <a:gd name="connsiteX7" fmla="*/ 0 w 572300"/>
              <a:gd name="connsiteY7" fmla="*/ 1039797 h 1039797"/>
              <a:gd name="connsiteX0" fmla="*/ 555408 w 588746"/>
              <a:gd name="connsiteY0" fmla="*/ 0 h 1095713"/>
              <a:gd name="connsiteX1" fmla="*/ 565086 w 588746"/>
              <a:gd name="connsiteY1" fmla="*/ 134106 h 1095713"/>
              <a:gd name="connsiteX2" fmla="*/ 582504 w 588746"/>
              <a:gd name="connsiteY2" fmla="*/ 456668 h 1095713"/>
              <a:gd name="connsiteX3" fmla="*/ 579403 w 588746"/>
              <a:gd name="connsiteY3" fmla="*/ 781077 h 1095713"/>
              <a:gd name="connsiteX4" fmla="*/ 463310 w 588746"/>
              <a:gd name="connsiteY4" fmla="*/ 932193 h 1095713"/>
              <a:gd name="connsiteX5" fmla="*/ 338475 w 588746"/>
              <a:gd name="connsiteY5" fmla="*/ 956972 h 1095713"/>
              <a:gd name="connsiteX6" fmla="*/ 129658 w 588746"/>
              <a:gd name="connsiteY6" fmla="*/ 987546 h 1095713"/>
              <a:gd name="connsiteX7" fmla="*/ 0 w 588746"/>
              <a:gd name="connsiteY7" fmla="*/ 1095713 h 109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8746" h="1095713">
                <a:moveTo>
                  <a:pt x="555408" y="0"/>
                </a:moveTo>
                <a:cubicBezTo>
                  <a:pt x="560851" y="21772"/>
                  <a:pt x="560570" y="57995"/>
                  <a:pt x="565086" y="134106"/>
                </a:cubicBezTo>
                <a:cubicBezTo>
                  <a:pt x="569602" y="210217"/>
                  <a:pt x="583955" y="331845"/>
                  <a:pt x="582504" y="456668"/>
                </a:cubicBezTo>
                <a:cubicBezTo>
                  <a:pt x="581053" y="581491"/>
                  <a:pt x="599269" y="701823"/>
                  <a:pt x="579403" y="781077"/>
                </a:cubicBezTo>
                <a:cubicBezTo>
                  <a:pt x="559537" y="860331"/>
                  <a:pt x="503465" y="902877"/>
                  <a:pt x="463310" y="932193"/>
                </a:cubicBezTo>
                <a:cubicBezTo>
                  <a:pt x="423155" y="961509"/>
                  <a:pt x="394084" y="947747"/>
                  <a:pt x="338475" y="956972"/>
                </a:cubicBezTo>
                <a:cubicBezTo>
                  <a:pt x="282866" y="966197"/>
                  <a:pt x="179006" y="981740"/>
                  <a:pt x="129658" y="987546"/>
                </a:cubicBezTo>
                <a:cubicBezTo>
                  <a:pt x="71601" y="999157"/>
                  <a:pt x="23586" y="1084828"/>
                  <a:pt x="0" y="1095713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reeform 10"/>
          <p:cNvSpPr/>
          <p:nvPr/>
        </p:nvSpPr>
        <p:spPr>
          <a:xfrm>
            <a:off x="8307728" y="443917"/>
            <a:ext cx="2322558" cy="987826"/>
          </a:xfrm>
          <a:custGeom>
            <a:avLst/>
            <a:gdLst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470263 w 566058"/>
              <a:gd name="connsiteY8" fmla="*/ 896983 h 1010194"/>
              <a:gd name="connsiteX9" fmla="*/ 444138 w 566058"/>
              <a:gd name="connsiteY9" fmla="*/ 914400 h 1010194"/>
              <a:gd name="connsiteX10" fmla="*/ 348343 w 566058"/>
              <a:gd name="connsiteY10" fmla="*/ 940526 h 1010194"/>
              <a:gd name="connsiteX11" fmla="*/ 243840 w 566058"/>
              <a:gd name="connsiteY11" fmla="*/ 949234 h 1010194"/>
              <a:gd name="connsiteX12" fmla="*/ 113212 w 566058"/>
              <a:gd name="connsiteY12" fmla="*/ 957943 h 1010194"/>
              <a:gd name="connsiteX13" fmla="*/ 52252 w 566058"/>
              <a:gd name="connsiteY13" fmla="*/ 975360 h 1010194"/>
              <a:gd name="connsiteX14" fmla="*/ 0 w 566058"/>
              <a:gd name="connsiteY14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470263 w 566058"/>
              <a:gd name="connsiteY8" fmla="*/ 896983 h 1010194"/>
              <a:gd name="connsiteX9" fmla="*/ 348343 w 566058"/>
              <a:gd name="connsiteY9" fmla="*/ 940526 h 1010194"/>
              <a:gd name="connsiteX10" fmla="*/ 243840 w 566058"/>
              <a:gd name="connsiteY10" fmla="*/ 949234 h 1010194"/>
              <a:gd name="connsiteX11" fmla="*/ 113212 w 566058"/>
              <a:gd name="connsiteY11" fmla="*/ 957943 h 1010194"/>
              <a:gd name="connsiteX12" fmla="*/ 52252 w 566058"/>
              <a:gd name="connsiteY12" fmla="*/ 975360 h 1010194"/>
              <a:gd name="connsiteX13" fmla="*/ 0 w 566058"/>
              <a:gd name="connsiteY13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243840 w 566058"/>
              <a:gd name="connsiteY9" fmla="*/ 949234 h 1010194"/>
              <a:gd name="connsiteX10" fmla="*/ 113212 w 566058"/>
              <a:gd name="connsiteY10" fmla="*/ 957943 h 1010194"/>
              <a:gd name="connsiteX11" fmla="*/ 52252 w 566058"/>
              <a:gd name="connsiteY11" fmla="*/ 975360 h 1010194"/>
              <a:gd name="connsiteX12" fmla="*/ 0 w 566058"/>
              <a:gd name="connsiteY12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113212 w 566058"/>
              <a:gd name="connsiteY9" fmla="*/ 957943 h 1010194"/>
              <a:gd name="connsiteX10" fmla="*/ 52252 w 566058"/>
              <a:gd name="connsiteY10" fmla="*/ 975360 h 1010194"/>
              <a:gd name="connsiteX11" fmla="*/ 0 w 566058"/>
              <a:gd name="connsiteY11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113212 w 566058"/>
              <a:gd name="connsiteY9" fmla="*/ 957943 h 1010194"/>
              <a:gd name="connsiteX10" fmla="*/ 0 w 566058"/>
              <a:gd name="connsiteY10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39932 w 566058"/>
              <a:gd name="connsiteY5" fmla="*/ 853440 h 1010194"/>
              <a:gd name="connsiteX6" fmla="*/ 522515 w 566058"/>
              <a:gd name="connsiteY6" fmla="*/ 879566 h 1010194"/>
              <a:gd name="connsiteX7" fmla="*/ 348343 w 566058"/>
              <a:gd name="connsiteY7" fmla="*/ 940526 h 1010194"/>
              <a:gd name="connsiteX8" fmla="*/ 113212 w 566058"/>
              <a:gd name="connsiteY8" fmla="*/ 957943 h 1010194"/>
              <a:gd name="connsiteX9" fmla="*/ 0 w 566058"/>
              <a:gd name="connsiteY9" fmla="*/ 1010194 h 1010194"/>
              <a:gd name="connsiteX0" fmla="*/ 522515 w 566169"/>
              <a:gd name="connsiteY0" fmla="*/ 0 h 1010194"/>
              <a:gd name="connsiteX1" fmla="*/ 531223 w 566169"/>
              <a:gd name="connsiteY1" fmla="*/ 43543 h 1010194"/>
              <a:gd name="connsiteX2" fmla="*/ 548640 w 566169"/>
              <a:gd name="connsiteY2" fmla="*/ 104503 h 1010194"/>
              <a:gd name="connsiteX3" fmla="*/ 566058 w 566169"/>
              <a:gd name="connsiteY3" fmla="*/ 226423 h 1010194"/>
              <a:gd name="connsiteX4" fmla="*/ 539932 w 566169"/>
              <a:gd name="connsiteY4" fmla="*/ 853440 h 1010194"/>
              <a:gd name="connsiteX5" fmla="*/ 522515 w 566169"/>
              <a:gd name="connsiteY5" fmla="*/ 879566 h 1010194"/>
              <a:gd name="connsiteX6" fmla="*/ 348343 w 566169"/>
              <a:gd name="connsiteY6" fmla="*/ 940526 h 1010194"/>
              <a:gd name="connsiteX7" fmla="*/ 113212 w 566169"/>
              <a:gd name="connsiteY7" fmla="*/ 957943 h 1010194"/>
              <a:gd name="connsiteX8" fmla="*/ 0 w 566169"/>
              <a:gd name="connsiteY8" fmla="*/ 1010194 h 1010194"/>
              <a:gd name="connsiteX0" fmla="*/ 522515 w 566182"/>
              <a:gd name="connsiteY0" fmla="*/ 0 h 1010194"/>
              <a:gd name="connsiteX1" fmla="*/ 548640 w 566182"/>
              <a:gd name="connsiteY1" fmla="*/ 104503 h 1010194"/>
              <a:gd name="connsiteX2" fmla="*/ 566058 w 566182"/>
              <a:gd name="connsiteY2" fmla="*/ 226423 h 1010194"/>
              <a:gd name="connsiteX3" fmla="*/ 539932 w 566182"/>
              <a:gd name="connsiteY3" fmla="*/ 853440 h 1010194"/>
              <a:gd name="connsiteX4" fmla="*/ 522515 w 566182"/>
              <a:gd name="connsiteY4" fmla="*/ 879566 h 1010194"/>
              <a:gd name="connsiteX5" fmla="*/ 348343 w 566182"/>
              <a:gd name="connsiteY5" fmla="*/ 940526 h 1010194"/>
              <a:gd name="connsiteX6" fmla="*/ 113212 w 566182"/>
              <a:gd name="connsiteY6" fmla="*/ 957943 h 1010194"/>
              <a:gd name="connsiteX7" fmla="*/ 0 w 566182"/>
              <a:gd name="connsiteY7" fmla="*/ 1010194 h 1010194"/>
              <a:gd name="connsiteX0" fmla="*/ 522515 w 585847"/>
              <a:gd name="connsiteY0" fmla="*/ 0 h 1010194"/>
              <a:gd name="connsiteX1" fmla="*/ 548640 w 585847"/>
              <a:gd name="connsiteY1" fmla="*/ 104503 h 1010194"/>
              <a:gd name="connsiteX2" fmla="*/ 585793 w 585847"/>
              <a:gd name="connsiteY2" fmla="*/ 420487 h 1010194"/>
              <a:gd name="connsiteX3" fmla="*/ 539932 w 585847"/>
              <a:gd name="connsiteY3" fmla="*/ 853440 h 1010194"/>
              <a:gd name="connsiteX4" fmla="*/ 522515 w 585847"/>
              <a:gd name="connsiteY4" fmla="*/ 879566 h 1010194"/>
              <a:gd name="connsiteX5" fmla="*/ 348343 w 585847"/>
              <a:gd name="connsiteY5" fmla="*/ 940526 h 1010194"/>
              <a:gd name="connsiteX6" fmla="*/ 113212 w 585847"/>
              <a:gd name="connsiteY6" fmla="*/ 957943 h 1010194"/>
              <a:gd name="connsiteX7" fmla="*/ 0 w 585847"/>
              <a:gd name="connsiteY7" fmla="*/ 1010194 h 1010194"/>
              <a:gd name="connsiteX0" fmla="*/ 522515 w 585847"/>
              <a:gd name="connsiteY0" fmla="*/ 0 h 1010194"/>
              <a:gd name="connsiteX1" fmla="*/ 548640 w 585847"/>
              <a:gd name="connsiteY1" fmla="*/ 104503 h 1010194"/>
              <a:gd name="connsiteX2" fmla="*/ 585793 w 585847"/>
              <a:gd name="connsiteY2" fmla="*/ 420487 h 1010194"/>
              <a:gd name="connsiteX3" fmla="*/ 539932 w 585847"/>
              <a:gd name="connsiteY3" fmla="*/ 853440 h 1010194"/>
              <a:gd name="connsiteX4" fmla="*/ 469888 w 585847"/>
              <a:gd name="connsiteY4" fmla="*/ 896012 h 1010194"/>
              <a:gd name="connsiteX5" fmla="*/ 348343 w 585847"/>
              <a:gd name="connsiteY5" fmla="*/ 940526 h 1010194"/>
              <a:gd name="connsiteX6" fmla="*/ 113212 w 585847"/>
              <a:gd name="connsiteY6" fmla="*/ 957943 h 1010194"/>
              <a:gd name="connsiteX7" fmla="*/ 0 w 585847"/>
              <a:gd name="connsiteY7" fmla="*/ 1010194 h 1010194"/>
              <a:gd name="connsiteX0" fmla="*/ 522515 w 591792"/>
              <a:gd name="connsiteY0" fmla="*/ 0 h 1010194"/>
              <a:gd name="connsiteX1" fmla="*/ 548640 w 591792"/>
              <a:gd name="connsiteY1" fmla="*/ 104503 h 1010194"/>
              <a:gd name="connsiteX2" fmla="*/ 585793 w 591792"/>
              <a:gd name="connsiteY2" fmla="*/ 420487 h 1010194"/>
              <a:gd name="connsiteX3" fmla="*/ 582692 w 591792"/>
              <a:gd name="connsiteY3" fmla="*/ 748185 h 1010194"/>
              <a:gd name="connsiteX4" fmla="*/ 469888 w 591792"/>
              <a:gd name="connsiteY4" fmla="*/ 896012 h 1010194"/>
              <a:gd name="connsiteX5" fmla="*/ 348343 w 591792"/>
              <a:gd name="connsiteY5" fmla="*/ 940526 h 1010194"/>
              <a:gd name="connsiteX6" fmla="*/ 113212 w 591792"/>
              <a:gd name="connsiteY6" fmla="*/ 957943 h 1010194"/>
              <a:gd name="connsiteX7" fmla="*/ 0 w 591792"/>
              <a:gd name="connsiteY7" fmla="*/ 1010194 h 1010194"/>
              <a:gd name="connsiteX0" fmla="*/ 538962 w 591792"/>
              <a:gd name="connsiteY0" fmla="*/ 0 h 1039797"/>
              <a:gd name="connsiteX1" fmla="*/ 548640 w 591792"/>
              <a:gd name="connsiteY1" fmla="*/ 134106 h 1039797"/>
              <a:gd name="connsiteX2" fmla="*/ 585793 w 591792"/>
              <a:gd name="connsiteY2" fmla="*/ 450090 h 1039797"/>
              <a:gd name="connsiteX3" fmla="*/ 582692 w 591792"/>
              <a:gd name="connsiteY3" fmla="*/ 777788 h 1039797"/>
              <a:gd name="connsiteX4" fmla="*/ 469888 w 591792"/>
              <a:gd name="connsiteY4" fmla="*/ 925615 h 1039797"/>
              <a:gd name="connsiteX5" fmla="*/ 348343 w 591792"/>
              <a:gd name="connsiteY5" fmla="*/ 970129 h 1039797"/>
              <a:gd name="connsiteX6" fmla="*/ 113212 w 591792"/>
              <a:gd name="connsiteY6" fmla="*/ 987546 h 1039797"/>
              <a:gd name="connsiteX7" fmla="*/ 0 w 591792"/>
              <a:gd name="connsiteY7" fmla="*/ 1039797 h 1039797"/>
              <a:gd name="connsiteX0" fmla="*/ 538962 w 586985"/>
              <a:gd name="connsiteY0" fmla="*/ 0 h 1039797"/>
              <a:gd name="connsiteX1" fmla="*/ 548640 w 586985"/>
              <a:gd name="connsiteY1" fmla="*/ 134106 h 1039797"/>
              <a:gd name="connsiteX2" fmla="*/ 566058 w 586985"/>
              <a:gd name="connsiteY2" fmla="*/ 456668 h 1039797"/>
              <a:gd name="connsiteX3" fmla="*/ 582692 w 586985"/>
              <a:gd name="connsiteY3" fmla="*/ 777788 h 1039797"/>
              <a:gd name="connsiteX4" fmla="*/ 469888 w 586985"/>
              <a:gd name="connsiteY4" fmla="*/ 925615 h 1039797"/>
              <a:gd name="connsiteX5" fmla="*/ 348343 w 586985"/>
              <a:gd name="connsiteY5" fmla="*/ 970129 h 1039797"/>
              <a:gd name="connsiteX6" fmla="*/ 113212 w 586985"/>
              <a:gd name="connsiteY6" fmla="*/ 987546 h 1039797"/>
              <a:gd name="connsiteX7" fmla="*/ 0 w 586985"/>
              <a:gd name="connsiteY7" fmla="*/ 1039797 h 1039797"/>
              <a:gd name="connsiteX0" fmla="*/ 538962 w 570603"/>
              <a:gd name="connsiteY0" fmla="*/ 0 h 1039797"/>
              <a:gd name="connsiteX1" fmla="*/ 548640 w 570603"/>
              <a:gd name="connsiteY1" fmla="*/ 134106 h 1039797"/>
              <a:gd name="connsiteX2" fmla="*/ 566058 w 570603"/>
              <a:gd name="connsiteY2" fmla="*/ 456668 h 1039797"/>
              <a:gd name="connsiteX3" fmla="*/ 562957 w 570603"/>
              <a:gd name="connsiteY3" fmla="*/ 781077 h 1039797"/>
              <a:gd name="connsiteX4" fmla="*/ 469888 w 570603"/>
              <a:gd name="connsiteY4" fmla="*/ 925615 h 1039797"/>
              <a:gd name="connsiteX5" fmla="*/ 348343 w 570603"/>
              <a:gd name="connsiteY5" fmla="*/ 970129 h 1039797"/>
              <a:gd name="connsiteX6" fmla="*/ 113212 w 570603"/>
              <a:gd name="connsiteY6" fmla="*/ 987546 h 1039797"/>
              <a:gd name="connsiteX7" fmla="*/ 0 w 570603"/>
              <a:gd name="connsiteY7" fmla="*/ 1039797 h 1039797"/>
              <a:gd name="connsiteX0" fmla="*/ 538962 w 572300"/>
              <a:gd name="connsiteY0" fmla="*/ 0 h 1039797"/>
              <a:gd name="connsiteX1" fmla="*/ 548640 w 572300"/>
              <a:gd name="connsiteY1" fmla="*/ 134106 h 1039797"/>
              <a:gd name="connsiteX2" fmla="*/ 566058 w 572300"/>
              <a:gd name="connsiteY2" fmla="*/ 456668 h 1039797"/>
              <a:gd name="connsiteX3" fmla="*/ 562957 w 572300"/>
              <a:gd name="connsiteY3" fmla="*/ 781077 h 1039797"/>
              <a:gd name="connsiteX4" fmla="*/ 446864 w 572300"/>
              <a:gd name="connsiteY4" fmla="*/ 932193 h 1039797"/>
              <a:gd name="connsiteX5" fmla="*/ 348343 w 572300"/>
              <a:gd name="connsiteY5" fmla="*/ 970129 h 1039797"/>
              <a:gd name="connsiteX6" fmla="*/ 113212 w 572300"/>
              <a:gd name="connsiteY6" fmla="*/ 987546 h 1039797"/>
              <a:gd name="connsiteX7" fmla="*/ 0 w 572300"/>
              <a:gd name="connsiteY7" fmla="*/ 1039797 h 1039797"/>
              <a:gd name="connsiteX0" fmla="*/ 538962 w 572300"/>
              <a:gd name="connsiteY0" fmla="*/ 0 h 1039797"/>
              <a:gd name="connsiteX1" fmla="*/ 548640 w 572300"/>
              <a:gd name="connsiteY1" fmla="*/ 134106 h 1039797"/>
              <a:gd name="connsiteX2" fmla="*/ 566058 w 572300"/>
              <a:gd name="connsiteY2" fmla="*/ 456668 h 1039797"/>
              <a:gd name="connsiteX3" fmla="*/ 562957 w 572300"/>
              <a:gd name="connsiteY3" fmla="*/ 781077 h 1039797"/>
              <a:gd name="connsiteX4" fmla="*/ 446864 w 572300"/>
              <a:gd name="connsiteY4" fmla="*/ 932193 h 1039797"/>
              <a:gd name="connsiteX5" fmla="*/ 322029 w 572300"/>
              <a:gd name="connsiteY5" fmla="*/ 956972 h 1039797"/>
              <a:gd name="connsiteX6" fmla="*/ 113212 w 572300"/>
              <a:gd name="connsiteY6" fmla="*/ 987546 h 1039797"/>
              <a:gd name="connsiteX7" fmla="*/ 0 w 572300"/>
              <a:gd name="connsiteY7" fmla="*/ 1039797 h 1039797"/>
              <a:gd name="connsiteX0" fmla="*/ 555408 w 588746"/>
              <a:gd name="connsiteY0" fmla="*/ 0 h 1095713"/>
              <a:gd name="connsiteX1" fmla="*/ 565086 w 588746"/>
              <a:gd name="connsiteY1" fmla="*/ 134106 h 1095713"/>
              <a:gd name="connsiteX2" fmla="*/ 582504 w 588746"/>
              <a:gd name="connsiteY2" fmla="*/ 456668 h 1095713"/>
              <a:gd name="connsiteX3" fmla="*/ 579403 w 588746"/>
              <a:gd name="connsiteY3" fmla="*/ 781077 h 1095713"/>
              <a:gd name="connsiteX4" fmla="*/ 463310 w 588746"/>
              <a:gd name="connsiteY4" fmla="*/ 932193 h 1095713"/>
              <a:gd name="connsiteX5" fmla="*/ 338475 w 588746"/>
              <a:gd name="connsiteY5" fmla="*/ 956972 h 1095713"/>
              <a:gd name="connsiteX6" fmla="*/ 129658 w 588746"/>
              <a:gd name="connsiteY6" fmla="*/ 987546 h 1095713"/>
              <a:gd name="connsiteX7" fmla="*/ 0 w 588746"/>
              <a:gd name="connsiteY7" fmla="*/ 1095713 h 1095713"/>
              <a:gd name="connsiteX0" fmla="*/ 1131020 w 1164358"/>
              <a:gd name="connsiteY0" fmla="*/ 0 h 987894"/>
              <a:gd name="connsiteX1" fmla="*/ 1140698 w 1164358"/>
              <a:gd name="connsiteY1" fmla="*/ 134106 h 987894"/>
              <a:gd name="connsiteX2" fmla="*/ 1158116 w 1164358"/>
              <a:gd name="connsiteY2" fmla="*/ 456668 h 987894"/>
              <a:gd name="connsiteX3" fmla="*/ 1155015 w 1164358"/>
              <a:gd name="connsiteY3" fmla="*/ 781077 h 987894"/>
              <a:gd name="connsiteX4" fmla="*/ 1038922 w 1164358"/>
              <a:gd name="connsiteY4" fmla="*/ 932193 h 987894"/>
              <a:gd name="connsiteX5" fmla="*/ 914087 w 1164358"/>
              <a:gd name="connsiteY5" fmla="*/ 956972 h 987894"/>
              <a:gd name="connsiteX6" fmla="*/ 705270 w 1164358"/>
              <a:gd name="connsiteY6" fmla="*/ 987546 h 987894"/>
              <a:gd name="connsiteX7" fmla="*/ 0 w 1164358"/>
              <a:gd name="connsiteY7" fmla="*/ 727322 h 987894"/>
              <a:gd name="connsiteX0" fmla="*/ 1917141 w 1950479"/>
              <a:gd name="connsiteY0" fmla="*/ 0 h 987837"/>
              <a:gd name="connsiteX1" fmla="*/ 1926819 w 1950479"/>
              <a:gd name="connsiteY1" fmla="*/ 134106 h 987837"/>
              <a:gd name="connsiteX2" fmla="*/ 1944237 w 1950479"/>
              <a:gd name="connsiteY2" fmla="*/ 456668 h 987837"/>
              <a:gd name="connsiteX3" fmla="*/ 1941136 w 1950479"/>
              <a:gd name="connsiteY3" fmla="*/ 781077 h 987837"/>
              <a:gd name="connsiteX4" fmla="*/ 1825043 w 1950479"/>
              <a:gd name="connsiteY4" fmla="*/ 932193 h 987837"/>
              <a:gd name="connsiteX5" fmla="*/ 1700208 w 1950479"/>
              <a:gd name="connsiteY5" fmla="*/ 956972 h 987837"/>
              <a:gd name="connsiteX6" fmla="*/ 1491391 w 1950479"/>
              <a:gd name="connsiteY6" fmla="*/ 987546 h 987837"/>
              <a:gd name="connsiteX7" fmla="*/ 0 w 1950479"/>
              <a:gd name="connsiteY7" fmla="*/ 671405 h 987837"/>
              <a:gd name="connsiteX0" fmla="*/ 1917141 w 1950479"/>
              <a:gd name="connsiteY0" fmla="*/ 0 h 992216"/>
              <a:gd name="connsiteX1" fmla="*/ 1926819 w 1950479"/>
              <a:gd name="connsiteY1" fmla="*/ 134106 h 992216"/>
              <a:gd name="connsiteX2" fmla="*/ 1944237 w 1950479"/>
              <a:gd name="connsiteY2" fmla="*/ 456668 h 992216"/>
              <a:gd name="connsiteX3" fmla="*/ 1941136 w 1950479"/>
              <a:gd name="connsiteY3" fmla="*/ 781077 h 992216"/>
              <a:gd name="connsiteX4" fmla="*/ 1825043 w 1950479"/>
              <a:gd name="connsiteY4" fmla="*/ 932193 h 992216"/>
              <a:gd name="connsiteX5" fmla="*/ 1700208 w 1950479"/>
              <a:gd name="connsiteY5" fmla="*/ 956972 h 992216"/>
              <a:gd name="connsiteX6" fmla="*/ 1491391 w 1950479"/>
              <a:gd name="connsiteY6" fmla="*/ 987546 h 992216"/>
              <a:gd name="connsiteX7" fmla="*/ 829695 w 1950479"/>
              <a:gd name="connsiteY7" fmla="*/ 848743 h 992216"/>
              <a:gd name="connsiteX8" fmla="*/ 0 w 1950479"/>
              <a:gd name="connsiteY8" fmla="*/ 671405 h 992216"/>
              <a:gd name="connsiteX0" fmla="*/ 1917141 w 1950479"/>
              <a:gd name="connsiteY0" fmla="*/ 0 h 992216"/>
              <a:gd name="connsiteX1" fmla="*/ 1926819 w 1950479"/>
              <a:gd name="connsiteY1" fmla="*/ 134106 h 992216"/>
              <a:gd name="connsiteX2" fmla="*/ 1944237 w 1950479"/>
              <a:gd name="connsiteY2" fmla="*/ 456668 h 992216"/>
              <a:gd name="connsiteX3" fmla="*/ 1941136 w 1950479"/>
              <a:gd name="connsiteY3" fmla="*/ 781077 h 992216"/>
              <a:gd name="connsiteX4" fmla="*/ 1825043 w 1950479"/>
              <a:gd name="connsiteY4" fmla="*/ 932193 h 992216"/>
              <a:gd name="connsiteX5" fmla="*/ 1700208 w 1950479"/>
              <a:gd name="connsiteY5" fmla="*/ 956972 h 992216"/>
              <a:gd name="connsiteX6" fmla="*/ 1491391 w 1950479"/>
              <a:gd name="connsiteY6" fmla="*/ 987546 h 992216"/>
              <a:gd name="connsiteX7" fmla="*/ 819828 w 1950479"/>
              <a:gd name="connsiteY7" fmla="*/ 727042 h 992216"/>
              <a:gd name="connsiteX8" fmla="*/ 0 w 1950479"/>
              <a:gd name="connsiteY8" fmla="*/ 671405 h 992216"/>
              <a:gd name="connsiteX0" fmla="*/ 1917141 w 1950479"/>
              <a:gd name="connsiteY0" fmla="*/ 0 h 992216"/>
              <a:gd name="connsiteX1" fmla="*/ 1926819 w 1950479"/>
              <a:gd name="connsiteY1" fmla="*/ 134106 h 992216"/>
              <a:gd name="connsiteX2" fmla="*/ 1944237 w 1950479"/>
              <a:gd name="connsiteY2" fmla="*/ 456668 h 992216"/>
              <a:gd name="connsiteX3" fmla="*/ 1941136 w 1950479"/>
              <a:gd name="connsiteY3" fmla="*/ 781077 h 992216"/>
              <a:gd name="connsiteX4" fmla="*/ 1825043 w 1950479"/>
              <a:gd name="connsiteY4" fmla="*/ 932193 h 992216"/>
              <a:gd name="connsiteX5" fmla="*/ 1700208 w 1950479"/>
              <a:gd name="connsiteY5" fmla="*/ 956972 h 992216"/>
              <a:gd name="connsiteX6" fmla="*/ 1491391 w 1950479"/>
              <a:gd name="connsiteY6" fmla="*/ 987546 h 992216"/>
              <a:gd name="connsiteX7" fmla="*/ 819828 w 1950479"/>
              <a:gd name="connsiteY7" fmla="*/ 727042 h 992216"/>
              <a:gd name="connsiteX8" fmla="*/ 204746 w 1950479"/>
              <a:gd name="connsiteY8" fmla="*/ 680992 h 992216"/>
              <a:gd name="connsiteX9" fmla="*/ 0 w 1950479"/>
              <a:gd name="connsiteY9" fmla="*/ 671405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191508 w 2322159"/>
              <a:gd name="connsiteY7" fmla="*/ 727042 h 992216"/>
              <a:gd name="connsiteX8" fmla="*/ 576426 w 2322159"/>
              <a:gd name="connsiteY8" fmla="*/ 680992 h 992216"/>
              <a:gd name="connsiteX9" fmla="*/ 0 w 2322159"/>
              <a:gd name="connsiteY9" fmla="*/ 786527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191508 w 2322159"/>
              <a:gd name="connsiteY7" fmla="*/ 727042 h 992216"/>
              <a:gd name="connsiteX8" fmla="*/ 576426 w 2322159"/>
              <a:gd name="connsiteY8" fmla="*/ 680992 h 992216"/>
              <a:gd name="connsiteX9" fmla="*/ 0 w 2322159"/>
              <a:gd name="connsiteY9" fmla="*/ 786527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191508 w 2322159"/>
              <a:gd name="connsiteY7" fmla="*/ 727042 h 992216"/>
              <a:gd name="connsiteX8" fmla="*/ 888900 w 2322159"/>
              <a:gd name="connsiteY8" fmla="*/ 697439 h 992216"/>
              <a:gd name="connsiteX9" fmla="*/ 576426 w 2322159"/>
              <a:gd name="connsiteY9" fmla="*/ 680992 h 992216"/>
              <a:gd name="connsiteX10" fmla="*/ 0 w 2322159"/>
              <a:gd name="connsiteY10" fmla="*/ 786527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191508 w 2322159"/>
              <a:gd name="connsiteY7" fmla="*/ 727042 h 992216"/>
              <a:gd name="connsiteX8" fmla="*/ 888900 w 2322159"/>
              <a:gd name="connsiteY8" fmla="*/ 671126 h 992216"/>
              <a:gd name="connsiteX9" fmla="*/ 576426 w 2322159"/>
              <a:gd name="connsiteY9" fmla="*/ 680992 h 992216"/>
              <a:gd name="connsiteX10" fmla="*/ 0 w 2322159"/>
              <a:gd name="connsiteY10" fmla="*/ 786527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237557 w 2322159"/>
              <a:gd name="connsiteY7" fmla="*/ 733621 h 992216"/>
              <a:gd name="connsiteX8" fmla="*/ 888900 w 2322159"/>
              <a:gd name="connsiteY8" fmla="*/ 671126 h 992216"/>
              <a:gd name="connsiteX9" fmla="*/ 576426 w 2322159"/>
              <a:gd name="connsiteY9" fmla="*/ 680992 h 992216"/>
              <a:gd name="connsiteX10" fmla="*/ 0 w 2322159"/>
              <a:gd name="connsiteY10" fmla="*/ 786527 h 992216"/>
              <a:gd name="connsiteX0" fmla="*/ 2288821 w 2322159"/>
              <a:gd name="connsiteY0" fmla="*/ 0 h 964341"/>
              <a:gd name="connsiteX1" fmla="*/ 2298499 w 2322159"/>
              <a:gd name="connsiteY1" fmla="*/ 134106 h 964341"/>
              <a:gd name="connsiteX2" fmla="*/ 2315917 w 2322159"/>
              <a:gd name="connsiteY2" fmla="*/ 456668 h 964341"/>
              <a:gd name="connsiteX3" fmla="*/ 2312816 w 2322159"/>
              <a:gd name="connsiteY3" fmla="*/ 781077 h 964341"/>
              <a:gd name="connsiteX4" fmla="*/ 2196723 w 2322159"/>
              <a:gd name="connsiteY4" fmla="*/ 932193 h 964341"/>
              <a:gd name="connsiteX5" fmla="*/ 2071888 w 2322159"/>
              <a:gd name="connsiteY5" fmla="*/ 956972 h 964341"/>
              <a:gd name="connsiteX6" fmla="*/ 1836757 w 2322159"/>
              <a:gd name="connsiteY6" fmla="*/ 954654 h 964341"/>
              <a:gd name="connsiteX7" fmla="*/ 1237557 w 2322159"/>
              <a:gd name="connsiteY7" fmla="*/ 733621 h 964341"/>
              <a:gd name="connsiteX8" fmla="*/ 888900 w 2322159"/>
              <a:gd name="connsiteY8" fmla="*/ 671126 h 964341"/>
              <a:gd name="connsiteX9" fmla="*/ 576426 w 2322159"/>
              <a:gd name="connsiteY9" fmla="*/ 680992 h 964341"/>
              <a:gd name="connsiteX10" fmla="*/ 0 w 2322159"/>
              <a:gd name="connsiteY10" fmla="*/ 786527 h 964341"/>
              <a:gd name="connsiteX0" fmla="*/ 2288821 w 2322159"/>
              <a:gd name="connsiteY0" fmla="*/ 0 h 960163"/>
              <a:gd name="connsiteX1" fmla="*/ 2298499 w 2322159"/>
              <a:gd name="connsiteY1" fmla="*/ 134106 h 960163"/>
              <a:gd name="connsiteX2" fmla="*/ 2315917 w 2322159"/>
              <a:gd name="connsiteY2" fmla="*/ 456668 h 960163"/>
              <a:gd name="connsiteX3" fmla="*/ 2312816 w 2322159"/>
              <a:gd name="connsiteY3" fmla="*/ 781077 h 960163"/>
              <a:gd name="connsiteX4" fmla="*/ 2196723 w 2322159"/>
              <a:gd name="connsiteY4" fmla="*/ 932193 h 960163"/>
              <a:gd name="connsiteX5" fmla="*/ 2075177 w 2322159"/>
              <a:gd name="connsiteY5" fmla="*/ 937237 h 960163"/>
              <a:gd name="connsiteX6" fmla="*/ 1836757 w 2322159"/>
              <a:gd name="connsiteY6" fmla="*/ 954654 h 960163"/>
              <a:gd name="connsiteX7" fmla="*/ 1237557 w 2322159"/>
              <a:gd name="connsiteY7" fmla="*/ 733621 h 960163"/>
              <a:gd name="connsiteX8" fmla="*/ 888900 w 2322159"/>
              <a:gd name="connsiteY8" fmla="*/ 671126 h 960163"/>
              <a:gd name="connsiteX9" fmla="*/ 576426 w 2322159"/>
              <a:gd name="connsiteY9" fmla="*/ 680992 h 960163"/>
              <a:gd name="connsiteX10" fmla="*/ 0 w 2322159"/>
              <a:gd name="connsiteY10" fmla="*/ 786527 h 960163"/>
              <a:gd name="connsiteX0" fmla="*/ 2288821 w 2319495"/>
              <a:gd name="connsiteY0" fmla="*/ 0 h 960623"/>
              <a:gd name="connsiteX1" fmla="*/ 2298499 w 2319495"/>
              <a:gd name="connsiteY1" fmla="*/ 134106 h 960623"/>
              <a:gd name="connsiteX2" fmla="*/ 2315917 w 2319495"/>
              <a:gd name="connsiteY2" fmla="*/ 456668 h 960623"/>
              <a:gd name="connsiteX3" fmla="*/ 2312816 w 2319495"/>
              <a:gd name="connsiteY3" fmla="*/ 781077 h 960623"/>
              <a:gd name="connsiteX4" fmla="*/ 2232905 w 2319495"/>
              <a:gd name="connsiteY4" fmla="*/ 909169 h 960623"/>
              <a:gd name="connsiteX5" fmla="*/ 2075177 w 2319495"/>
              <a:gd name="connsiteY5" fmla="*/ 937237 h 960623"/>
              <a:gd name="connsiteX6" fmla="*/ 1836757 w 2319495"/>
              <a:gd name="connsiteY6" fmla="*/ 954654 h 960623"/>
              <a:gd name="connsiteX7" fmla="*/ 1237557 w 2319495"/>
              <a:gd name="connsiteY7" fmla="*/ 733621 h 960623"/>
              <a:gd name="connsiteX8" fmla="*/ 888900 w 2319495"/>
              <a:gd name="connsiteY8" fmla="*/ 671126 h 960623"/>
              <a:gd name="connsiteX9" fmla="*/ 576426 w 2319495"/>
              <a:gd name="connsiteY9" fmla="*/ 680992 h 960623"/>
              <a:gd name="connsiteX10" fmla="*/ 0 w 2319495"/>
              <a:gd name="connsiteY10" fmla="*/ 786527 h 960623"/>
              <a:gd name="connsiteX0" fmla="*/ 2288821 w 2321899"/>
              <a:gd name="connsiteY0" fmla="*/ 0 h 960623"/>
              <a:gd name="connsiteX1" fmla="*/ 2298499 w 2321899"/>
              <a:gd name="connsiteY1" fmla="*/ 134106 h 960623"/>
              <a:gd name="connsiteX2" fmla="*/ 2315917 w 2321899"/>
              <a:gd name="connsiteY2" fmla="*/ 456668 h 960623"/>
              <a:gd name="connsiteX3" fmla="*/ 2316105 w 2321899"/>
              <a:gd name="connsiteY3" fmla="*/ 731739 h 960623"/>
              <a:gd name="connsiteX4" fmla="*/ 2232905 w 2321899"/>
              <a:gd name="connsiteY4" fmla="*/ 909169 h 960623"/>
              <a:gd name="connsiteX5" fmla="*/ 2075177 w 2321899"/>
              <a:gd name="connsiteY5" fmla="*/ 937237 h 960623"/>
              <a:gd name="connsiteX6" fmla="*/ 1836757 w 2321899"/>
              <a:gd name="connsiteY6" fmla="*/ 954654 h 960623"/>
              <a:gd name="connsiteX7" fmla="*/ 1237557 w 2321899"/>
              <a:gd name="connsiteY7" fmla="*/ 733621 h 960623"/>
              <a:gd name="connsiteX8" fmla="*/ 888900 w 2321899"/>
              <a:gd name="connsiteY8" fmla="*/ 671126 h 960623"/>
              <a:gd name="connsiteX9" fmla="*/ 576426 w 2321899"/>
              <a:gd name="connsiteY9" fmla="*/ 680992 h 960623"/>
              <a:gd name="connsiteX10" fmla="*/ 0 w 2321899"/>
              <a:gd name="connsiteY10" fmla="*/ 786527 h 960623"/>
              <a:gd name="connsiteX0" fmla="*/ 2305267 w 2321899"/>
              <a:gd name="connsiteY0" fmla="*/ 0 h 1009961"/>
              <a:gd name="connsiteX1" fmla="*/ 2298499 w 2321899"/>
              <a:gd name="connsiteY1" fmla="*/ 183444 h 1009961"/>
              <a:gd name="connsiteX2" fmla="*/ 2315917 w 2321899"/>
              <a:gd name="connsiteY2" fmla="*/ 506006 h 1009961"/>
              <a:gd name="connsiteX3" fmla="*/ 2316105 w 2321899"/>
              <a:gd name="connsiteY3" fmla="*/ 781077 h 1009961"/>
              <a:gd name="connsiteX4" fmla="*/ 2232905 w 2321899"/>
              <a:gd name="connsiteY4" fmla="*/ 958507 h 1009961"/>
              <a:gd name="connsiteX5" fmla="*/ 2075177 w 2321899"/>
              <a:gd name="connsiteY5" fmla="*/ 986575 h 1009961"/>
              <a:gd name="connsiteX6" fmla="*/ 1836757 w 2321899"/>
              <a:gd name="connsiteY6" fmla="*/ 1003992 h 1009961"/>
              <a:gd name="connsiteX7" fmla="*/ 1237557 w 2321899"/>
              <a:gd name="connsiteY7" fmla="*/ 782959 h 1009961"/>
              <a:gd name="connsiteX8" fmla="*/ 888900 w 2321899"/>
              <a:gd name="connsiteY8" fmla="*/ 720464 h 1009961"/>
              <a:gd name="connsiteX9" fmla="*/ 576426 w 2321899"/>
              <a:gd name="connsiteY9" fmla="*/ 730330 h 1009961"/>
              <a:gd name="connsiteX10" fmla="*/ 0 w 2321899"/>
              <a:gd name="connsiteY10" fmla="*/ 835865 h 1009961"/>
              <a:gd name="connsiteX0" fmla="*/ 2305267 w 2322621"/>
              <a:gd name="connsiteY0" fmla="*/ 0 h 1009961"/>
              <a:gd name="connsiteX1" fmla="*/ 2315917 w 2322621"/>
              <a:gd name="connsiteY1" fmla="*/ 506006 h 1009961"/>
              <a:gd name="connsiteX2" fmla="*/ 2316105 w 2322621"/>
              <a:gd name="connsiteY2" fmla="*/ 781077 h 1009961"/>
              <a:gd name="connsiteX3" fmla="*/ 2232905 w 2322621"/>
              <a:gd name="connsiteY3" fmla="*/ 958507 h 1009961"/>
              <a:gd name="connsiteX4" fmla="*/ 2075177 w 2322621"/>
              <a:gd name="connsiteY4" fmla="*/ 986575 h 1009961"/>
              <a:gd name="connsiteX5" fmla="*/ 1836757 w 2322621"/>
              <a:gd name="connsiteY5" fmla="*/ 1003992 h 1009961"/>
              <a:gd name="connsiteX6" fmla="*/ 1237557 w 2322621"/>
              <a:gd name="connsiteY6" fmla="*/ 782959 h 1009961"/>
              <a:gd name="connsiteX7" fmla="*/ 888900 w 2322621"/>
              <a:gd name="connsiteY7" fmla="*/ 720464 h 1009961"/>
              <a:gd name="connsiteX8" fmla="*/ 576426 w 2322621"/>
              <a:gd name="connsiteY8" fmla="*/ 730330 h 1009961"/>
              <a:gd name="connsiteX9" fmla="*/ 0 w 2322621"/>
              <a:gd name="connsiteY9" fmla="*/ 835865 h 1009961"/>
              <a:gd name="connsiteX0" fmla="*/ 2305267 w 2323938"/>
              <a:gd name="connsiteY0" fmla="*/ 0 h 1009961"/>
              <a:gd name="connsiteX1" fmla="*/ 2319207 w 2323938"/>
              <a:gd name="connsiteY1" fmla="*/ 509295 h 1009961"/>
              <a:gd name="connsiteX2" fmla="*/ 2316105 w 2323938"/>
              <a:gd name="connsiteY2" fmla="*/ 781077 h 1009961"/>
              <a:gd name="connsiteX3" fmla="*/ 2232905 w 2323938"/>
              <a:gd name="connsiteY3" fmla="*/ 958507 h 1009961"/>
              <a:gd name="connsiteX4" fmla="*/ 2075177 w 2323938"/>
              <a:gd name="connsiteY4" fmla="*/ 986575 h 1009961"/>
              <a:gd name="connsiteX5" fmla="*/ 1836757 w 2323938"/>
              <a:gd name="connsiteY5" fmla="*/ 1003992 h 1009961"/>
              <a:gd name="connsiteX6" fmla="*/ 1237557 w 2323938"/>
              <a:gd name="connsiteY6" fmla="*/ 782959 h 1009961"/>
              <a:gd name="connsiteX7" fmla="*/ 888900 w 2323938"/>
              <a:gd name="connsiteY7" fmla="*/ 720464 h 1009961"/>
              <a:gd name="connsiteX8" fmla="*/ 576426 w 2323938"/>
              <a:gd name="connsiteY8" fmla="*/ 730330 h 1009961"/>
              <a:gd name="connsiteX9" fmla="*/ 0 w 2323938"/>
              <a:gd name="connsiteY9" fmla="*/ 835865 h 1009961"/>
              <a:gd name="connsiteX0" fmla="*/ 2305267 w 2323938"/>
              <a:gd name="connsiteY0" fmla="*/ 0 h 986575"/>
              <a:gd name="connsiteX1" fmla="*/ 2319207 w 2323938"/>
              <a:gd name="connsiteY1" fmla="*/ 509295 h 986575"/>
              <a:gd name="connsiteX2" fmla="*/ 2316105 w 2323938"/>
              <a:gd name="connsiteY2" fmla="*/ 781077 h 986575"/>
              <a:gd name="connsiteX3" fmla="*/ 2232905 w 2323938"/>
              <a:gd name="connsiteY3" fmla="*/ 958507 h 986575"/>
              <a:gd name="connsiteX4" fmla="*/ 2075177 w 2323938"/>
              <a:gd name="connsiteY4" fmla="*/ 986575 h 986575"/>
              <a:gd name="connsiteX5" fmla="*/ 1823600 w 2323938"/>
              <a:gd name="connsiteY5" fmla="*/ 974389 h 986575"/>
              <a:gd name="connsiteX6" fmla="*/ 1237557 w 2323938"/>
              <a:gd name="connsiteY6" fmla="*/ 782959 h 986575"/>
              <a:gd name="connsiteX7" fmla="*/ 888900 w 2323938"/>
              <a:gd name="connsiteY7" fmla="*/ 720464 h 986575"/>
              <a:gd name="connsiteX8" fmla="*/ 576426 w 2323938"/>
              <a:gd name="connsiteY8" fmla="*/ 730330 h 986575"/>
              <a:gd name="connsiteX9" fmla="*/ 0 w 2323938"/>
              <a:gd name="connsiteY9" fmla="*/ 835865 h 986575"/>
              <a:gd name="connsiteX0" fmla="*/ 2305267 w 2322558"/>
              <a:gd name="connsiteY0" fmla="*/ 0 h 987826"/>
              <a:gd name="connsiteX1" fmla="*/ 2319207 w 2322558"/>
              <a:gd name="connsiteY1" fmla="*/ 509295 h 987826"/>
              <a:gd name="connsiteX2" fmla="*/ 2316105 w 2322558"/>
              <a:gd name="connsiteY2" fmla="*/ 781077 h 987826"/>
              <a:gd name="connsiteX3" fmla="*/ 2252640 w 2322558"/>
              <a:gd name="connsiteY3" fmla="*/ 942061 h 987826"/>
              <a:gd name="connsiteX4" fmla="*/ 2075177 w 2322558"/>
              <a:gd name="connsiteY4" fmla="*/ 986575 h 987826"/>
              <a:gd name="connsiteX5" fmla="*/ 1823600 w 2322558"/>
              <a:gd name="connsiteY5" fmla="*/ 974389 h 987826"/>
              <a:gd name="connsiteX6" fmla="*/ 1237557 w 2322558"/>
              <a:gd name="connsiteY6" fmla="*/ 782959 h 987826"/>
              <a:gd name="connsiteX7" fmla="*/ 888900 w 2322558"/>
              <a:gd name="connsiteY7" fmla="*/ 720464 h 987826"/>
              <a:gd name="connsiteX8" fmla="*/ 576426 w 2322558"/>
              <a:gd name="connsiteY8" fmla="*/ 730330 h 987826"/>
              <a:gd name="connsiteX9" fmla="*/ 0 w 2322558"/>
              <a:gd name="connsiteY9" fmla="*/ 835865 h 987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22558" h="987826">
                <a:moveTo>
                  <a:pt x="2305267" y="0"/>
                </a:moveTo>
                <a:cubicBezTo>
                  <a:pt x="2307486" y="105418"/>
                  <a:pt x="2317401" y="379116"/>
                  <a:pt x="2319207" y="509295"/>
                </a:cubicBezTo>
                <a:cubicBezTo>
                  <a:pt x="2321013" y="639474"/>
                  <a:pt x="2327199" y="708949"/>
                  <a:pt x="2316105" y="781077"/>
                </a:cubicBezTo>
                <a:cubicBezTo>
                  <a:pt x="2305011" y="853205"/>
                  <a:pt x="2292795" y="907811"/>
                  <a:pt x="2252640" y="942061"/>
                </a:cubicBezTo>
                <a:cubicBezTo>
                  <a:pt x="2212485" y="976311"/>
                  <a:pt x="2146684" y="981187"/>
                  <a:pt x="2075177" y="986575"/>
                </a:cubicBezTo>
                <a:cubicBezTo>
                  <a:pt x="2003670" y="991963"/>
                  <a:pt x="1907459" y="978451"/>
                  <a:pt x="1823600" y="974389"/>
                </a:cubicBezTo>
                <a:cubicBezTo>
                  <a:pt x="1678514" y="956351"/>
                  <a:pt x="1399919" y="831310"/>
                  <a:pt x="1237557" y="782959"/>
                </a:cubicBezTo>
                <a:lnTo>
                  <a:pt x="888900" y="720464"/>
                </a:lnTo>
                <a:lnTo>
                  <a:pt x="576426" y="730330"/>
                </a:lnTo>
                <a:cubicBezTo>
                  <a:pt x="384284" y="765508"/>
                  <a:pt x="215167" y="774373"/>
                  <a:pt x="0" y="835865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Straight Connector 12"/>
          <p:cNvCxnSpPr/>
          <p:nvPr/>
        </p:nvCxnSpPr>
        <p:spPr>
          <a:xfrm>
            <a:off x="9384114" y="1131488"/>
            <a:ext cx="6376" cy="18423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1385047" y="1731220"/>
            <a:ext cx="2" cy="132884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9435427" y="875507"/>
            <a:ext cx="1895430" cy="1872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050840" y="644784"/>
            <a:ext cx="7070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Ø</a:t>
            </a:r>
            <a:r>
              <a:rPr lang="en-GB" dirty="0" smtClean="0"/>
              <a:t>1.7</a:t>
            </a:r>
            <a:endParaRPr lang="fr-FR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9085419" y="5378556"/>
            <a:ext cx="1930842" cy="927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854446" y="5146746"/>
            <a:ext cx="51714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1.7</a:t>
            </a:r>
            <a:endParaRPr lang="fr-FR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11049920" y="4912362"/>
            <a:ext cx="104" cy="644189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646937" y="914400"/>
            <a:ext cx="1945188" cy="1286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48686" y="735881"/>
            <a:ext cx="7070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Ø</a:t>
            </a:r>
            <a:r>
              <a:rPr lang="en-GB" dirty="0" smtClean="0"/>
              <a:t>1.7</a:t>
            </a:r>
            <a:endParaRPr lang="fr-FR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639004" y="1578086"/>
            <a:ext cx="6376" cy="18423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2631985" y="1136197"/>
            <a:ext cx="2" cy="132884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876425" y="6036636"/>
            <a:ext cx="25321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QRL CORE   ( 95.25 )</a:t>
            </a:r>
            <a:endParaRPr lang="fr-FR" dirty="0"/>
          </a:p>
        </p:txBody>
      </p:sp>
      <p:sp>
        <p:nvSpPr>
          <p:cNvPr id="35" name="TextBox 34"/>
          <p:cNvSpPr txBox="1"/>
          <p:nvPr/>
        </p:nvSpPr>
        <p:spPr>
          <a:xfrm>
            <a:off x="7764205" y="6031763"/>
            <a:ext cx="288474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SERVICE CORE  (94.95) </a:t>
            </a:r>
            <a:endParaRPr lang="fr-FR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9046346" y="506027"/>
            <a:ext cx="8877" cy="4962618"/>
          </a:xfrm>
          <a:prstGeom prst="line">
            <a:avLst/>
          </a:prstGeom>
          <a:ln w="12700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6613864" y="3435658"/>
            <a:ext cx="5015884" cy="8878"/>
          </a:xfrm>
          <a:prstGeom prst="line">
            <a:avLst/>
          </a:prstGeom>
          <a:ln w="12700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11004854" y="2261235"/>
            <a:ext cx="326003" cy="29419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Oval 46"/>
          <p:cNvSpPr/>
          <p:nvPr/>
        </p:nvSpPr>
        <p:spPr>
          <a:xfrm>
            <a:off x="10974373" y="2051155"/>
            <a:ext cx="107950" cy="9346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Oval 47"/>
          <p:cNvSpPr/>
          <p:nvPr/>
        </p:nvSpPr>
        <p:spPr>
          <a:xfrm>
            <a:off x="10875761" y="1925649"/>
            <a:ext cx="107950" cy="9346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32" t="27543" r="35643" b="18526"/>
          <a:stretch/>
        </p:blipFill>
        <p:spPr>
          <a:xfrm>
            <a:off x="9047617" y="2481942"/>
            <a:ext cx="1977434" cy="2569029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V="1">
            <a:off x="9059766" y="2968477"/>
            <a:ext cx="2299129" cy="9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895810" y="2703992"/>
            <a:ext cx="7070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2000</a:t>
            </a:r>
            <a:endParaRPr lang="fr-FR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32" t="19317" r="35437" b="18526"/>
          <a:stretch/>
        </p:blipFill>
        <p:spPr>
          <a:xfrm>
            <a:off x="2982097" y="2068286"/>
            <a:ext cx="1994852" cy="296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30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7281" y="897774"/>
            <a:ext cx="45221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DISMOUNT :</a:t>
            </a:r>
          </a:p>
          <a:p>
            <a:endParaRPr lang="en-GB" dirty="0"/>
          </a:p>
          <a:p>
            <a:r>
              <a:rPr lang="en-GB" dirty="0" smtClean="0"/>
              <a:t>Machine side (left)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All cables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ALL cables trays (CT) +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Support structure of CT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Helium ring line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Warm recovery line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Compressed air pipe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QRL !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253018" y="1501051"/>
            <a:ext cx="5375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Transport side</a:t>
            </a:r>
          </a:p>
          <a:p>
            <a:endParaRPr lang="en-GB" dirty="0" smtClean="0"/>
          </a:p>
          <a:p>
            <a:r>
              <a:rPr lang="en-GB" dirty="0" smtClean="0"/>
              <a:t>Not necessary!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656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25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25" r="21465" b="10380"/>
          <a:stretch/>
        </p:blipFill>
        <p:spPr>
          <a:xfrm>
            <a:off x="630315" y="550415"/>
            <a:ext cx="5362113" cy="50869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97" t="1097" r="17141" b="8971"/>
          <a:stretch/>
        </p:blipFill>
        <p:spPr>
          <a:xfrm>
            <a:off x="6116714" y="523874"/>
            <a:ext cx="5397623" cy="51045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Rectangle 3"/>
          <p:cNvSpPr/>
          <p:nvPr/>
        </p:nvSpPr>
        <p:spPr>
          <a:xfrm flipH="1">
            <a:off x="2612572" y="535937"/>
            <a:ext cx="462553" cy="724150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123543"/>
              <a:gd name="connsiteX1" fmla="*/ 393700 w 393700"/>
              <a:gd name="connsiteY1" fmla="*/ 0 h 1123543"/>
              <a:gd name="connsiteX2" fmla="*/ 393700 w 393700"/>
              <a:gd name="connsiteY2" fmla="*/ 783401 h 1123543"/>
              <a:gd name="connsiteX3" fmla="*/ 12700 w 393700"/>
              <a:gd name="connsiteY3" fmla="*/ 1082063 h 1123543"/>
              <a:gd name="connsiteX4" fmla="*/ 0 w 393700"/>
              <a:gd name="connsiteY4" fmla="*/ 0 h 1123543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93556"/>
              <a:gd name="connsiteX1" fmla="*/ 398417 w 398417"/>
              <a:gd name="connsiteY1" fmla="*/ 0 h 793556"/>
              <a:gd name="connsiteX2" fmla="*/ 398417 w 398417"/>
              <a:gd name="connsiteY2" fmla="*/ 783401 h 793556"/>
              <a:gd name="connsiteX3" fmla="*/ 0 w 398417"/>
              <a:gd name="connsiteY3" fmla="*/ 690812 h 793556"/>
              <a:gd name="connsiteX4" fmla="*/ 4717 w 398417"/>
              <a:gd name="connsiteY4" fmla="*/ 0 h 793556"/>
              <a:gd name="connsiteX0" fmla="*/ 4717 w 398417"/>
              <a:gd name="connsiteY0" fmla="*/ 0 h 795797"/>
              <a:gd name="connsiteX1" fmla="*/ 398417 w 398417"/>
              <a:gd name="connsiteY1" fmla="*/ 0 h 795797"/>
              <a:gd name="connsiteX2" fmla="*/ 398417 w 398417"/>
              <a:gd name="connsiteY2" fmla="*/ 783401 h 795797"/>
              <a:gd name="connsiteX3" fmla="*/ 0 w 398417"/>
              <a:gd name="connsiteY3" fmla="*/ 690812 h 795797"/>
              <a:gd name="connsiteX4" fmla="*/ 4717 w 398417"/>
              <a:gd name="connsiteY4" fmla="*/ 0 h 795797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407514"/>
              <a:gd name="connsiteY0" fmla="*/ 0 h 700268"/>
              <a:gd name="connsiteX1" fmla="*/ 398417 w 407514"/>
              <a:gd name="connsiteY1" fmla="*/ 0 h 700268"/>
              <a:gd name="connsiteX2" fmla="*/ 407514 w 407514"/>
              <a:gd name="connsiteY2" fmla="*/ 678664 h 700268"/>
              <a:gd name="connsiteX3" fmla="*/ 0 w 407514"/>
              <a:gd name="connsiteY3" fmla="*/ 690812 h 700268"/>
              <a:gd name="connsiteX4" fmla="*/ 4717 w 407514"/>
              <a:gd name="connsiteY4" fmla="*/ 0 h 700268"/>
              <a:gd name="connsiteX0" fmla="*/ 4717 w 407514"/>
              <a:gd name="connsiteY0" fmla="*/ 0 h 708753"/>
              <a:gd name="connsiteX1" fmla="*/ 398417 w 407514"/>
              <a:gd name="connsiteY1" fmla="*/ 0 h 708753"/>
              <a:gd name="connsiteX2" fmla="*/ 407514 w 407514"/>
              <a:gd name="connsiteY2" fmla="*/ 678664 h 708753"/>
              <a:gd name="connsiteX3" fmla="*/ 0 w 407514"/>
              <a:gd name="connsiteY3" fmla="*/ 690812 h 708753"/>
              <a:gd name="connsiteX4" fmla="*/ 4717 w 407514"/>
              <a:gd name="connsiteY4" fmla="*/ 0 h 708753"/>
              <a:gd name="connsiteX0" fmla="*/ 4717 w 407514"/>
              <a:gd name="connsiteY0" fmla="*/ 0 h 693398"/>
              <a:gd name="connsiteX1" fmla="*/ 398417 w 407514"/>
              <a:gd name="connsiteY1" fmla="*/ 0 h 693398"/>
              <a:gd name="connsiteX2" fmla="*/ 407514 w 407514"/>
              <a:gd name="connsiteY2" fmla="*/ 678664 h 693398"/>
              <a:gd name="connsiteX3" fmla="*/ 0 w 407514"/>
              <a:gd name="connsiteY3" fmla="*/ 690812 h 693398"/>
              <a:gd name="connsiteX4" fmla="*/ 4717 w 407514"/>
              <a:gd name="connsiteY4" fmla="*/ 0 h 693398"/>
              <a:gd name="connsiteX0" fmla="*/ 4717 w 407514"/>
              <a:gd name="connsiteY0" fmla="*/ 0 h 702923"/>
              <a:gd name="connsiteX1" fmla="*/ 398417 w 407514"/>
              <a:gd name="connsiteY1" fmla="*/ 0 h 702923"/>
              <a:gd name="connsiteX2" fmla="*/ 407514 w 407514"/>
              <a:gd name="connsiteY2" fmla="*/ 678664 h 702923"/>
              <a:gd name="connsiteX3" fmla="*/ 0 w 407514"/>
              <a:gd name="connsiteY3" fmla="*/ 702449 h 702923"/>
              <a:gd name="connsiteX4" fmla="*/ 4717 w 407514"/>
              <a:gd name="connsiteY4" fmla="*/ 0 h 702923"/>
              <a:gd name="connsiteX0" fmla="*/ 4717 w 441429"/>
              <a:gd name="connsiteY0" fmla="*/ 0 h 875428"/>
              <a:gd name="connsiteX1" fmla="*/ 398417 w 441429"/>
              <a:gd name="connsiteY1" fmla="*/ 0 h 875428"/>
              <a:gd name="connsiteX2" fmla="*/ 441429 w 441429"/>
              <a:gd name="connsiteY2" fmla="*/ 873902 h 875428"/>
              <a:gd name="connsiteX3" fmla="*/ 0 w 441429"/>
              <a:gd name="connsiteY3" fmla="*/ 702449 h 875428"/>
              <a:gd name="connsiteX4" fmla="*/ 4717 w 441429"/>
              <a:gd name="connsiteY4" fmla="*/ 0 h 875428"/>
              <a:gd name="connsiteX0" fmla="*/ 4717 w 441429"/>
              <a:gd name="connsiteY0" fmla="*/ 0 h 875843"/>
              <a:gd name="connsiteX1" fmla="*/ 398417 w 441429"/>
              <a:gd name="connsiteY1" fmla="*/ 0 h 875843"/>
              <a:gd name="connsiteX2" fmla="*/ 441429 w 441429"/>
              <a:gd name="connsiteY2" fmla="*/ 873902 h 875843"/>
              <a:gd name="connsiteX3" fmla="*/ 0 w 441429"/>
              <a:gd name="connsiteY3" fmla="*/ 745834 h 875843"/>
              <a:gd name="connsiteX4" fmla="*/ 4717 w 441429"/>
              <a:gd name="connsiteY4" fmla="*/ 0 h 875843"/>
              <a:gd name="connsiteX0" fmla="*/ 4717 w 441429"/>
              <a:gd name="connsiteY0" fmla="*/ 0 h 873902"/>
              <a:gd name="connsiteX1" fmla="*/ 398417 w 441429"/>
              <a:gd name="connsiteY1" fmla="*/ 0 h 873902"/>
              <a:gd name="connsiteX2" fmla="*/ 441429 w 441429"/>
              <a:gd name="connsiteY2" fmla="*/ 873902 h 873902"/>
              <a:gd name="connsiteX3" fmla="*/ 0 w 441429"/>
              <a:gd name="connsiteY3" fmla="*/ 745834 h 873902"/>
              <a:gd name="connsiteX4" fmla="*/ 4717 w 441429"/>
              <a:gd name="connsiteY4" fmla="*/ 0 h 873902"/>
              <a:gd name="connsiteX0" fmla="*/ 4717 w 441763"/>
              <a:gd name="connsiteY0" fmla="*/ 10847 h 884749"/>
              <a:gd name="connsiteX1" fmla="*/ 440810 w 441763"/>
              <a:gd name="connsiteY1" fmla="*/ 0 h 884749"/>
              <a:gd name="connsiteX2" fmla="*/ 441429 w 441763"/>
              <a:gd name="connsiteY2" fmla="*/ 884749 h 884749"/>
              <a:gd name="connsiteX3" fmla="*/ 0 w 441763"/>
              <a:gd name="connsiteY3" fmla="*/ 756681 h 884749"/>
              <a:gd name="connsiteX4" fmla="*/ 4717 w 441763"/>
              <a:gd name="connsiteY4" fmla="*/ 10847 h 884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763" h="884749">
                <a:moveTo>
                  <a:pt x="4717" y="10847"/>
                </a:moveTo>
                <a:lnTo>
                  <a:pt x="440810" y="0"/>
                </a:lnTo>
                <a:cubicBezTo>
                  <a:pt x="443842" y="226221"/>
                  <a:pt x="438397" y="658528"/>
                  <a:pt x="441429" y="884749"/>
                </a:cubicBezTo>
                <a:cubicBezTo>
                  <a:pt x="184547" y="829160"/>
                  <a:pt x="209272" y="758977"/>
                  <a:pt x="0" y="756681"/>
                </a:cubicBezTo>
                <a:cubicBezTo>
                  <a:pt x="1572" y="526410"/>
                  <a:pt x="3145" y="241118"/>
                  <a:pt x="4717" y="1084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3"/>
          <p:cNvSpPr/>
          <p:nvPr/>
        </p:nvSpPr>
        <p:spPr>
          <a:xfrm flipH="1">
            <a:off x="1152585" y="540292"/>
            <a:ext cx="399412" cy="2030257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123543"/>
              <a:gd name="connsiteX1" fmla="*/ 393700 w 393700"/>
              <a:gd name="connsiteY1" fmla="*/ 0 h 1123543"/>
              <a:gd name="connsiteX2" fmla="*/ 393700 w 393700"/>
              <a:gd name="connsiteY2" fmla="*/ 783401 h 1123543"/>
              <a:gd name="connsiteX3" fmla="*/ 12700 w 393700"/>
              <a:gd name="connsiteY3" fmla="*/ 1082063 h 1123543"/>
              <a:gd name="connsiteX4" fmla="*/ 0 w 393700"/>
              <a:gd name="connsiteY4" fmla="*/ 0 h 1123543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93556"/>
              <a:gd name="connsiteX1" fmla="*/ 398417 w 398417"/>
              <a:gd name="connsiteY1" fmla="*/ 0 h 793556"/>
              <a:gd name="connsiteX2" fmla="*/ 398417 w 398417"/>
              <a:gd name="connsiteY2" fmla="*/ 783401 h 793556"/>
              <a:gd name="connsiteX3" fmla="*/ 0 w 398417"/>
              <a:gd name="connsiteY3" fmla="*/ 690812 h 793556"/>
              <a:gd name="connsiteX4" fmla="*/ 4717 w 398417"/>
              <a:gd name="connsiteY4" fmla="*/ 0 h 793556"/>
              <a:gd name="connsiteX0" fmla="*/ 4717 w 398417"/>
              <a:gd name="connsiteY0" fmla="*/ 0 h 795797"/>
              <a:gd name="connsiteX1" fmla="*/ 398417 w 398417"/>
              <a:gd name="connsiteY1" fmla="*/ 0 h 795797"/>
              <a:gd name="connsiteX2" fmla="*/ 398417 w 398417"/>
              <a:gd name="connsiteY2" fmla="*/ 783401 h 795797"/>
              <a:gd name="connsiteX3" fmla="*/ 0 w 398417"/>
              <a:gd name="connsiteY3" fmla="*/ 690812 h 795797"/>
              <a:gd name="connsiteX4" fmla="*/ 4717 w 398417"/>
              <a:gd name="connsiteY4" fmla="*/ 0 h 795797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1047121"/>
              <a:gd name="connsiteX1" fmla="*/ 398417 w 398417"/>
              <a:gd name="connsiteY1" fmla="*/ 0 h 1047121"/>
              <a:gd name="connsiteX2" fmla="*/ 398417 w 398417"/>
              <a:gd name="connsiteY2" fmla="*/ 1047121 h 1047121"/>
              <a:gd name="connsiteX3" fmla="*/ 0 w 398417"/>
              <a:gd name="connsiteY3" fmla="*/ 690812 h 1047121"/>
              <a:gd name="connsiteX4" fmla="*/ 4717 w 398417"/>
              <a:gd name="connsiteY4" fmla="*/ 0 h 1047121"/>
              <a:gd name="connsiteX0" fmla="*/ 4717 w 398417"/>
              <a:gd name="connsiteY0" fmla="*/ 0 h 1047121"/>
              <a:gd name="connsiteX1" fmla="*/ 398417 w 398417"/>
              <a:gd name="connsiteY1" fmla="*/ 0 h 1047121"/>
              <a:gd name="connsiteX2" fmla="*/ 398417 w 398417"/>
              <a:gd name="connsiteY2" fmla="*/ 1047121 h 1047121"/>
              <a:gd name="connsiteX3" fmla="*/ 0 w 398417"/>
              <a:gd name="connsiteY3" fmla="*/ 690812 h 1047121"/>
              <a:gd name="connsiteX4" fmla="*/ 4717 w 398417"/>
              <a:gd name="connsiteY4" fmla="*/ 0 h 1047121"/>
              <a:gd name="connsiteX0" fmla="*/ 4717 w 398417"/>
              <a:gd name="connsiteY0" fmla="*/ 0 h 1047121"/>
              <a:gd name="connsiteX1" fmla="*/ 398417 w 398417"/>
              <a:gd name="connsiteY1" fmla="*/ 0 h 1047121"/>
              <a:gd name="connsiteX2" fmla="*/ 398417 w 398417"/>
              <a:gd name="connsiteY2" fmla="*/ 1047121 h 1047121"/>
              <a:gd name="connsiteX3" fmla="*/ 0 w 398417"/>
              <a:gd name="connsiteY3" fmla="*/ 709972 h 1047121"/>
              <a:gd name="connsiteX4" fmla="*/ 4717 w 398417"/>
              <a:gd name="connsiteY4" fmla="*/ 0 h 1047121"/>
              <a:gd name="connsiteX0" fmla="*/ 4717 w 398417"/>
              <a:gd name="connsiteY0" fmla="*/ 0 h 970483"/>
              <a:gd name="connsiteX1" fmla="*/ 398417 w 398417"/>
              <a:gd name="connsiteY1" fmla="*/ 0 h 970483"/>
              <a:gd name="connsiteX2" fmla="*/ 398417 w 398417"/>
              <a:gd name="connsiteY2" fmla="*/ 970483 h 970483"/>
              <a:gd name="connsiteX3" fmla="*/ 0 w 398417"/>
              <a:gd name="connsiteY3" fmla="*/ 709972 h 970483"/>
              <a:gd name="connsiteX4" fmla="*/ 4717 w 398417"/>
              <a:gd name="connsiteY4" fmla="*/ 0 h 970483"/>
              <a:gd name="connsiteX0" fmla="*/ 4717 w 398417"/>
              <a:gd name="connsiteY0" fmla="*/ 0 h 970483"/>
              <a:gd name="connsiteX1" fmla="*/ 398417 w 398417"/>
              <a:gd name="connsiteY1" fmla="*/ 0 h 970483"/>
              <a:gd name="connsiteX2" fmla="*/ 398417 w 398417"/>
              <a:gd name="connsiteY2" fmla="*/ 970483 h 970483"/>
              <a:gd name="connsiteX3" fmla="*/ 0 w 398417"/>
              <a:gd name="connsiteY3" fmla="*/ 709972 h 970483"/>
              <a:gd name="connsiteX4" fmla="*/ 4717 w 398417"/>
              <a:gd name="connsiteY4" fmla="*/ 0 h 970483"/>
              <a:gd name="connsiteX0" fmla="*/ 4717 w 398417"/>
              <a:gd name="connsiteY0" fmla="*/ 0 h 970483"/>
              <a:gd name="connsiteX1" fmla="*/ 398417 w 398417"/>
              <a:gd name="connsiteY1" fmla="*/ 0 h 970483"/>
              <a:gd name="connsiteX2" fmla="*/ 398417 w 398417"/>
              <a:gd name="connsiteY2" fmla="*/ 970483 h 970483"/>
              <a:gd name="connsiteX3" fmla="*/ 0 w 398417"/>
              <a:gd name="connsiteY3" fmla="*/ 709972 h 970483"/>
              <a:gd name="connsiteX4" fmla="*/ 4717 w 398417"/>
              <a:gd name="connsiteY4" fmla="*/ 0 h 970483"/>
              <a:gd name="connsiteX0" fmla="*/ 21675 w 415375"/>
              <a:gd name="connsiteY0" fmla="*/ 0 h 1488799"/>
              <a:gd name="connsiteX1" fmla="*/ 415375 w 415375"/>
              <a:gd name="connsiteY1" fmla="*/ 0 h 1488799"/>
              <a:gd name="connsiteX2" fmla="*/ 415375 w 415375"/>
              <a:gd name="connsiteY2" fmla="*/ 970483 h 1488799"/>
              <a:gd name="connsiteX3" fmla="*/ 0 w 415375"/>
              <a:gd name="connsiteY3" fmla="*/ 1477841 h 1488799"/>
              <a:gd name="connsiteX4" fmla="*/ 21675 w 415375"/>
              <a:gd name="connsiteY4" fmla="*/ 0 h 1488799"/>
              <a:gd name="connsiteX0" fmla="*/ 21675 w 415375"/>
              <a:gd name="connsiteY0" fmla="*/ 0 h 2033000"/>
              <a:gd name="connsiteX1" fmla="*/ 415375 w 415375"/>
              <a:gd name="connsiteY1" fmla="*/ 0 h 2033000"/>
              <a:gd name="connsiteX2" fmla="*/ 372982 w 415375"/>
              <a:gd name="connsiteY2" fmla="*/ 2033000 h 2033000"/>
              <a:gd name="connsiteX3" fmla="*/ 0 w 415375"/>
              <a:gd name="connsiteY3" fmla="*/ 1477841 h 2033000"/>
              <a:gd name="connsiteX4" fmla="*/ 21675 w 415375"/>
              <a:gd name="connsiteY4" fmla="*/ 0 h 2033000"/>
              <a:gd name="connsiteX0" fmla="*/ 21675 w 415375"/>
              <a:gd name="connsiteY0" fmla="*/ 0 h 2033000"/>
              <a:gd name="connsiteX1" fmla="*/ 415375 w 415375"/>
              <a:gd name="connsiteY1" fmla="*/ 0 h 2033000"/>
              <a:gd name="connsiteX2" fmla="*/ 372982 w 415375"/>
              <a:gd name="connsiteY2" fmla="*/ 2033000 h 2033000"/>
              <a:gd name="connsiteX3" fmla="*/ 0 w 415375"/>
              <a:gd name="connsiteY3" fmla="*/ 1477841 h 2033000"/>
              <a:gd name="connsiteX4" fmla="*/ 21675 w 415375"/>
              <a:gd name="connsiteY4" fmla="*/ 0 h 2033000"/>
              <a:gd name="connsiteX0" fmla="*/ 21675 w 415375"/>
              <a:gd name="connsiteY0" fmla="*/ 0 h 2033000"/>
              <a:gd name="connsiteX1" fmla="*/ 415375 w 415375"/>
              <a:gd name="connsiteY1" fmla="*/ 0 h 2033000"/>
              <a:gd name="connsiteX2" fmla="*/ 347546 w 415375"/>
              <a:gd name="connsiteY2" fmla="*/ 2033000 h 2033000"/>
              <a:gd name="connsiteX3" fmla="*/ 0 w 415375"/>
              <a:gd name="connsiteY3" fmla="*/ 1477841 h 2033000"/>
              <a:gd name="connsiteX4" fmla="*/ 21675 w 415375"/>
              <a:gd name="connsiteY4" fmla="*/ 0 h 2033000"/>
              <a:gd name="connsiteX0" fmla="*/ 21675 w 415375"/>
              <a:gd name="connsiteY0" fmla="*/ 0 h 2041929"/>
              <a:gd name="connsiteX1" fmla="*/ 415375 w 415375"/>
              <a:gd name="connsiteY1" fmla="*/ 0 h 2041929"/>
              <a:gd name="connsiteX2" fmla="*/ 372982 w 415375"/>
              <a:gd name="connsiteY2" fmla="*/ 2041929 h 2041929"/>
              <a:gd name="connsiteX3" fmla="*/ 0 w 415375"/>
              <a:gd name="connsiteY3" fmla="*/ 1477841 h 2041929"/>
              <a:gd name="connsiteX4" fmla="*/ 21675 w 415375"/>
              <a:gd name="connsiteY4" fmla="*/ 0 h 2041929"/>
              <a:gd name="connsiteX0" fmla="*/ 21675 w 381460"/>
              <a:gd name="connsiteY0" fmla="*/ 0 h 2041929"/>
              <a:gd name="connsiteX1" fmla="*/ 381460 w 381460"/>
              <a:gd name="connsiteY1" fmla="*/ 0 h 2041929"/>
              <a:gd name="connsiteX2" fmla="*/ 372982 w 381460"/>
              <a:gd name="connsiteY2" fmla="*/ 2041929 h 2041929"/>
              <a:gd name="connsiteX3" fmla="*/ 0 w 381460"/>
              <a:gd name="connsiteY3" fmla="*/ 1477841 h 2041929"/>
              <a:gd name="connsiteX4" fmla="*/ 21675 w 381460"/>
              <a:gd name="connsiteY4" fmla="*/ 0 h 2041929"/>
              <a:gd name="connsiteX0" fmla="*/ 4717 w 381460"/>
              <a:gd name="connsiteY0" fmla="*/ 0 h 2041929"/>
              <a:gd name="connsiteX1" fmla="*/ 381460 w 381460"/>
              <a:gd name="connsiteY1" fmla="*/ 0 h 2041929"/>
              <a:gd name="connsiteX2" fmla="*/ 372982 w 381460"/>
              <a:gd name="connsiteY2" fmla="*/ 2041929 h 2041929"/>
              <a:gd name="connsiteX3" fmla="*/ 0 w 381460"/>
              <a:gd name="connsiteY3" fmla="*/ 1477841 h 2041929"/>
              <a:gd name="connsiteX4" fmla="*/ 4717 w 381460"/>
              <a:gd name="connsiteY4" fmla="*/ 0 h 204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460" h="2041929">
                <a:moveTo>
                  <a:pt x="4717" y="0"/>
                </a:moveTo>
                <a:lnTo>
                  <a:pt x="381460" y="0"/>
                </a:lnTo>
                <a:lnTo>
                  <a:pt x="372982" y="2041929"/>
                </a:lnTo>
                <a:cubicBezTo>
                  <a:pt x="117391" y="1692893"/>
                  <a:pt x="179642" y="1588735"/>
                  <a:pt x="0" y="1477841"/>
                </a:cubicBezTo>
                <a:cubicBezTo>
                  <a:pt x="1572" y="1247570"/>
                  <a:pt x="3145" y="230271"/>
                  <a:pt x="47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107307" y="783820"/>
            <a:ext cx="1945188" cy="1286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09056" y="605301"/>
            <a:ext cx="7070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Ø</a:t>
            </a:r>
            <a:r>
              <a:rPr lang="en-GB" dirty="0" smtClean="0"/>
              <a:t>1.7</a:t>
            </a:r>
            <a:endParaRPr lang="fr-FR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164715" y="2130046"/>
            <a:ext cx="8771" cy="179706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3076841" y="1075598"/>
            <a:ext cx="9836" cy="2207109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0696575" y="2314574"/>
            <a:ext cx="281857" cy="28848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val 13"/>
          <p:cNvSpPr/>
          <p:nvPr/>
        </p:nvSpPr>
        <p:spPr>
          <a:xfrm>
            <a:off x="10621948" y="2098780"/>
            <a:ext cx="107950" cy="9346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val 14"/>
          <p:cNvSpPr/>
          <p:nvPr/>
        </p:nvSpPr>
        <p:spPr>
          <a:xfrm>
            <a:off x="10523336" y="1973274"/>
            <a:ext cx="107950" cy="9346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/>
          <p:nvPr/>
        </p:nvSpPr>
        <p:spPr>
          <a:xfrm>
            <a:off x="5172075" y="2381249"/>
            <a:ext cx="281857" cy="28848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/>
          <p:nvPr/>
        </p:nvSpPr>
        <p:spPr>
          <a:xfrm>
            <a:off x="5097448" y="2165455"/>
            <a:ext cx="107950" cy="9346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Oval 17"/>
          <p:cNvSpPr/>
          <p:nvPr/>
        </p:nvSpPr>
        <p:spPr>
          <a:xfrm>
            <a:off x="4998836" y="2039949"/>
            <a:ext cx="107950" cy="9346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1145717" y="984756"/>
            <a:ext cx="1930266" cy="4034919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98617" y="61413"/>
            <a:ext cx="3891505" cy="369332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IMPACTED </a:t>
            </a:r>
            <a:r>
              <a:rPr lang="en-GB" dirty="0">
                <a:solidFill>
                  <a:schemeClr val="tx1"/>
                </a:solidFill>
              </a:rPr>
              <a:t>ZONE RI132 TUNNEL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626778" y="974633"/>
            <a:ext cx="1930266" cy="4034919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84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7281" y="897774"/>
            <a:ext cx="45221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DISMOUNT :</a:t>
            </a:r>
          </a:p>
          <a:p>
            <a:endParaRPr lang="en-GB" dirty="0"/>
          </a:p>
          <a:p>
            <a:r>
              <a:rPr lang="en-GB" dirty="0" smtClean="0"/>
              <a:t>Machine side (left)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Ventilation duct Ø 300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All cables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ALL cables trays (CT) +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Support structure of CT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Helium ring line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Warm recovery line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EDR &amp; EDA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Compressed air pipe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QRL !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96000" y="1313272"/>
            <a:ext cx="53755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Transport side</a:t>
            </a:r>
          </a:p>
          <a:p>
            <a:endParaRPr lang="en-GB" dirty="0" smtClean="0"/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Ventilation </a:t>
            </a:r>
            <a:r>
              <a:rPr lang="en-GB" dirty="0"/>
              <a:t>duct Ø </a:t>
            </a:r>
            <a:r>
              <a:rPr lang="en-GB" dirty="0" smtClean="0"/>
              <a:t>300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Transport rail &amp; Support (if present)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Safety cables &amp; support (if present)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GSM CABLE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OPTIC FIBER CABLE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639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66"/>
          <a:stretch/>
        </p:blipFill>
        <p:spPr>
          <a:xfrm>
            <a:off x="0" y="0"/>
            <a:ext cx="6189326" cy="48151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4" r="9381"/>
          <a:stretch/>
        </p:blipFill>
        <p:spPr>
          <a:xfrm>
            <a:off x="5372911" y="1182030"/>
            <a:ext cx="6819089" cy="56759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02356" y="359923"/>
            <a:ext cx="362841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COMPARAISON AVEC LE SCAN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910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03" b="32242"/>
          <a:stretch/>
        </p:blipFill>
        <p:spPr>
          <a:xfrm>
            <a:off x="39182" y="424642"/>
            <a:ext cx="12152818" cy="31172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Oval 3"/>
          <p:cNvSpPr/>
          <p:nvPr/>
        </p:nvSpPr>
        <p:spPr>
          <a:xfrm>
            <a:off x="4103683" y="1786121"/>
            <a:ext cx="714374" cy="676273"/>
          </a:xfrm>
          <a:prstGeom prst="ellipse">
            <a:avLst/>
          </a:prstGeom>
          <a:solidFill>
            <a:srgbClr val="FF0000">
              <a:alpha val="14902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val 5"/>
          <p:cNvSpPr/>
          <p:nvPr/>
        </p:nvSpPr>
        <p:spPr>
          <a:xfrm>
            <a:off x="6181747" y="1787409"/>
            <a:ext cx="714374" cy="676273"/>
          </a:xfrm>
          <a:prstGeom prst="ellipse">
            <a:avLst/>
          </a:prstGeom>
          <a:solidFill>
            <a:srgbClr val="FF0000">
              <a:alpha val="14902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2765853" y="1777884"/>
            <a:ext cx="714374" cy="676273"/>
          </a:xfrm>
          <a:prstGeom prst="ellipse">
            <a:avLst/>
          </a:prstGeom>
          <a:solidFill>
            <a:srgbClr val="FF0000">
              <a:alpha val="14902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val 7"/>
          <p:cNvSpPr/>
          <p:nvPr/>
        </p:nvSpPr>
        <p:spPr>
          <a:xfrm>
            <a:off x="7573221" y="1777961"/>
            <a:ext cx="714374" cy="676273"/>
          </a:xfrm>
          <a:prstGeom prst="ellipse">
            <a:avLst/>
          </a:prstGeom>
          <a:solidFill>
            <a:srgbClr val="FF0000">
              <a:alpha val="14902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9615991" y="1788393"/>
            <a:ext cx="714374" cy="676273"/>
          </a:xfrm>
          <a:prstGeom prst="ellipse">
            <a:avLst/>
          </a:prstGeom>
          <a:solidFill>
            <a:srgbClr val="FF0000">
              <a:alpha val="14902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Straight Connector 9"/>
          <p:cNvCxnSpPr/>
          <p:nvPr/>
        </p:nvCxnSpPr>
        <p:spPr>
          <a:xfrm>
            <a:off x="9972675" y="1152525"/>
            <a:ext cx="9525" cy="2686050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68403" y="2818978"/>
            <a:ext cx="156744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154,95 M  TO IP </a:t>
            </a:r>
            <a:endParaRPr lang="fr-FR" sz="1400" dirty="0"/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>
            <a:off x="2635849" y="2972867"/>
            <a:ext cx="498763" cy="793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120758" y="1245004"/>
            <a:ext cx="22492" cy="2593571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140847" y="2952230"/>
            <a:ext cx="6773141" cy="1281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953493" y="2748114"/>
            <a:ext cx="99735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/>
              <a:t>≈ 14.9 M</a:t>
            </a:r>
            <a:endParaRPr lang="fr-FR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2943224" y="0"/>
            <a:ext cx="549592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BOTTOM  VIEW    ZONE CRAB. CAV. TUNNEL RI171</a:t>
            </a:r>
            <a:endParaRPr lang="fr-FR" sz="1600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2758242" y="2106873"/>
            <a:ext cx="5119474" cy="7677"/>
          </a:xfrm>
          <a:prstGeom prst="line">
            <a:avLst/>
          </a:prstGeom>
          <a:ln>
            <a:solidFill>
              <a:srgbClr val="7F0A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2742320" y="2243351"/>
            <a:ext cx="5570561" cy="6824"/>
          </a:xfrm>
          <a:prstGeom prst="line">
            <a:avLst/>
          </a:prstGeom>
          <a:ln>
            <a:solidFill>
              <a:srgbClr val="7F0A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28</a:t>
            </a:fld>
            <a:endParaRPr lang="fr-FR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30"/>
          <a:stretch/>
        </p:blipFill>
        <p:spPr>
          <a:xfrm>
            <a:off x="0" y="3771901"/>
            <a:ext cx="6346472" cy="3086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521" y="3768113"/>
            <a:ext cx="5475479" cy="3089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67437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Panoramas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 t="12713" r="6710" b="3101"/>
          <a:stretch/>
        </p:blipFill>
        <p:spPr>
          <a:xfrm>
            <a:off x="1743739" y="2257841"/>
            <a:ext cx="7878727" cy="4600159"/>
          </a:xfrm>
          <a:prstGeom prst="rect">
            <a:avLst/>
          </a:prstGeom>
        </p:spPr>
      </p:pic>
      <p:pic>
        <p:nvPicPr>
          <p:cNvPr id="19" name="Picture 18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03"/>
          <a:stretch/>
        </p:blipFill>
        <p:spPr>
          <a:xfrm>
            <a:off x="1307804" y="-386215"/>
            <a:ext cx="8757684" cy="2597787"/>
          </a:xfrm>
          <a:prstGeom prst="rect">
            <a:avLst/>
          </a:prstGeom>
        </p:spPr>
      </p:pic>
      <p:cxnSp>
        <p:nvCxnSpPr>
          <p:cNvPr id="3" name="Straight Arrow Connector 2"/>
          <p:cNvCxnSpPr>
            <a:stCxn id="10" idx="0"/>
          </p:cNvCxnSpPr>
          <p:nvPr/>
        </p:nvCxnSpPr>
        <p:spPr>
          <a:xfrm flipH="1" flipV="1">
            <a:off x="6081823" y="2902688"/>
            <a:ext cx="371653" cy="16963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5845862" y="2514551"/>
            <a:ext cx="397565" cy="461175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5631177" y="2450940"/>
            <a:ext cx="731520" cy="54864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9" idx="0"/>
          </p:cNvCxnSpPr>
          <p:nvPr/>
        </p:nvCxnSpPr>
        <p:spPr>
          <a:xfrm flipV="1">
            <a:off x="4017107" y="2615609"/>
            <a:ext cx="331609" cy="9781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140740" y="2436318"/>
            <a:ext cx="397565" cy="461175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6926055" y="2372707"/>
            <a:ext cx="731520" cy="54864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67249" y="3593753"/>
            <a:ext cx="699715" cy="38166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QXL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5934795" y="4599078"/>
            <a:ext cx="1037361" cy="3693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SCLINK</a:t>
            </a:r>
            <a:endParaRPr lang="fr-FR" dirty="0"/>
          </a:p>
        </p:txBody>
      </p:sp>
      <p:cxnSp>
        <p:nvCxnSpPr>
          <p:cNvPr id="11" name="Straight Arrow Connector 10"/>
          <p:cNvCxnSpPr>
            <a:stCxn id="14" idx="0"/>
          </p:cNvCxnSpPr>
          <p:nvPr/>
        </p:nvCxnSpPr>
        <p:spPr>
          <a:xfrm flipH="1" flipV="1">
            <a:off x="7325833" y="2743200"/>
            <a:ext cx="891335" cy="14195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179561" y="2330271"/>
            <a:ext cx="397565" cy="461175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964876" y="2266660"/>
            <a:ext cx="731520" cy="54864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733842" y="4162786"/>
            <a:ext cx="966651" cy="30777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CABLES</a:t>
            </a:r>
            <a:endParaRPr lang="fr-FR" sz="1400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609967" y="-164756"/>
            <a:ext cx="0" cy="6178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 rot="10800000">
            <a:off x="5609966" y="-131806"/>
            <a:ext cx="1268627" cy="1136822"/>
          </a:xfrm>
          <a:prstGeom prst="arc">
            <a:avLst>
              <a:gd name="adj1" fmla="val 16120525"/>
              <a:gd name="adj2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Straight Connector 22"/>
          <p:cNvCxnSpPr/>
          <p:nvPr/>
        </p:nvCxnSpPr>
        <p:spPr>
          <a:xfrm flipH="1" flipV="1">
            <a:off x="5511113" y="49427"/>
            <a:ext cx="4119" cy="3995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Arc 23"/>
          <p:cNvSpPr/>
          <p:nvPr/>
        </p:nvSpPr>
        <p:spPr>
          <a:xfrm rot="10800000" flipH="1">
            <a:off x="4250723" y="-135925"/>
            <a:ext cx="1264507" cy="1136822"/>
          </a:xfrm>
          <a:prstGeom prst="arc">
            <a:avLst>
              <a:gd name="adj1" fmla="val 16120525"/>
              <a:gd name="adj2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863600" y="685800"/>
            <a:ext cx="115252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LHC LAYOUT</a:t>
            </a:r>
            <a:endParaRPr lang="fr-FR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29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 flipH="1" flipV="1">
            <a:off x="5553075" y="571500"/>
            <a:ext cx="9525" cy="790575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4972051" y="5219701"/>
            <a:ext cx="9524" cy="914399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4857750" y="6029325"/>
            <a:ext cx="466725" cy="447675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67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231" y="966517"/>
            <a:ext cx="7242333" cy="48484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Rectangle 6"/>
          <p:cNvSpPr/>
          <p:nvPr/>
        </p:nvSpPr>
        <p:spPr>
          <a:xfrm>
            <a:off x="1482863" y="2671421"/>
            <a:ext cx="1380133" cy="260550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426400" y="3025494"/>
            <a:ext cx="1307276" cy="189003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493784" y="3612391"/>
            <a:ext cx="1239892" cy="301638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493784" y="4035597"/>
            <a:ext cx="1239892" cy="288753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1924050" y="2079965"/>
            <a:ext cx="1377439" cy="210551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699920" y="1414082"/>
            <a:ext cx="2067512" cy="292519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774686" y="1750227"/>
            <a:ext cx="1676165" cy="256046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445450" y="2369134"/>
            <a:ext cx="1507299" cy="249427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5618292" y="966517"/>
            <a:ext cx="709229" cy="206477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4571531" y="966517"/>
            <a:ext cx="752191" cy="309833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6518042" y="1431758"/>
            <a:ext cx="1313283" cy="221319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6642356" y="1663591"/>
            <a:ext cx="1188969" cy="169702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1541698" y="119731"/>
            <a:ext cx="3701813" cy="483926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200" dirty="0">
                <a:solidFill>
                  <a:schemeClr val="tx1"/>
                </a:solidFill>
              </a:rPr>
              <a:t>SERVICES IMPACTED BY DRILLING CORES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351727" y="1167164"/>
            <a:ext cx="1166226" cy="204360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6784159" y="1836739"/>
            <a:ext cx="1728831" cy="154782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7002689" y="2028522"/>
            <a:ext cx="1657271" cy="214924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3</a:t>
            </a:fld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7236840" y="2669289"/>
            <a:ext cx="942392" cy="240345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7236840" y="2384455"/>
            <a:ext cx="1560081" cy="206477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7318325" y="2918838"/>
            <a:ext cx="1560081" cy="206477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1426400" y="3293115"/>
            <a:ext cx="1307276" cy="283215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1564230" y="4367976"/>
            <a:ext cx="1169445" cy="288753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1895474" y="1172994"/>
            <a:ext cx="2200276" cy="209761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300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44" r="9468" b="11948"/>
          <a:stretch/>
        </p:blipFill>
        <p:spPr>
          <a:xfrm>
            <a:off x="17193" y="838200"/>
            <a:ext cx="12174807" cy="48196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Oval 4"/>
          <p:cNvSpPr/>
          <p:nvPr/>
        </p:nvSpPr>
        <p:spPr>
          <a:xfrm>
            <a:off x="9725025" y="3286125"/>
            <a:ext cx="1123949" cy="1085850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val 7"/>
          <p:cNvSpPr/>
          <p:nvPr/>
        </p:nvSpPr>
        <p:spPr>
          <a:xfrm>
            <a:off x="9972675" y="3524250"/>
            <a:ext cx="657224" cy="676274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Straight Connector 9"/>
          <p:cNvCxnSpPr/>
          <p:nvPr/>
        </p:nvCxnSpPr>
        <p:spPr>
          <a:xfrm>
            <a:off x="9058275" y="1581150"/>
            <a:ext cx="47625" cy="3657600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15051" y="4695825"/>
            <a:ext cx="195371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93,25 M  TO IP 5</a:t>
            </a:r>
            <a:endParaRPr lang="fr-FR" dirty="0"/>
          </a:p>
        </p:txBody>
      </p:sp>
      <p:cxnSp>
        <p:nvCxnSpPr>
          <p:cNvPr id="14" name="Straight Arrow Connector 13"/>
          <p:cNvCxnSpPr>
            <a:stCxn id="16" idx="1"/>
          </p:cNvCxnSpPr>
          <p:nvPr/>
        </p:nvCxnSpPr>
        <p:spPr>
          <a:xfrm flipH="1">
            <a:off x="10344150" y="1308616"/>
            <a:ext cx="514350" cy="52970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858500" y="1123950"/>
            <a:ext cx="10668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Ø 1.7 M</a:t>
            </a:r>
            <a:endParaRPr lang="fr-FR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0287000" y="3076575"/>
            <a:ext cx="19050" cy="2771775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9086850" y="4876800"/>
            <a:ext cx="1219200" cy="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458324" y="4669393"/>
            <a:ext cx="49530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 </a:t>
            </a:r>
            <a:endParaRPr lang="fr-FR" dirty="0"/>
          </a:p>
        </p:txBody>
      </p:sp>
      <p:cxnSp>
        <p:nvCxnSpPr>
          <p:cNvPr id="22" name="Straight Arrow Connector 21"/>
          <p:cNvCxnSpPr>
            <a:stCxn id="13" idx="3"/>
          </p:cNvCxnSpPr>
          <p:nvPr/>
        </p:nvCxnSpPr>
        <p:spPr>
          <a:xfrm flipV="1">
            <a:off x="8068764" y="4876800"/>
            <a:ext cx="999036" cy="369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32" idx="3"/>
            <a:endCxn id="27" idx="1"/>
          </p:cNvCxnSpPr>
          <p:nvPr/>
        </p:nvCxnSpPr>
        <p:spPr>
          <a:xfrm>
            <a:off x="9277349" y="1356241"/>
            <a:ext cx="658224" cy="79067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353424" y="1171575"/>
            <a:ext cx="92392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Ø 1 M</a:t>
            </a:r>
            <a:endParaRPr lang="fr-FR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10136777" y="470535"/>
            <a:ext cx="19050" cy="2771775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9030789" y="2307771"/>
            <a:ext cx="1097280" cy="870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311788" y="2076688"/>
            <a:ext cx="6858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1.7 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30</a:t>
            </a:fld>
            <a:endParaRPr lang="fr-FR"/>
          </a:p>
        </p:txBody>
      </p:sp>
      <p:sp>
        <p:nvSpPr>
          <p:cNvPr id="26" name="Oval 25"/>
          <p:cNvSpPr/>
          <p:nvPr/>
        </p:nvSpPr>
        <p:spPr>
          <a:xfrm>
            <a:off x="9591675" y="1809750"/>
            <a:ext cx="1123949" cy="1085850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Oval 26"/>
          <p:cNvSpPr/>
          <p:nvPr/>
        </p:nvSpPr>
        <p:spPr>
          <a:xfrm>
            <a:off x="9839325" y="2047875"/>
            <a:ext cx="657224" cy="676274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Oval 27"/>
          <p:cNvSpPr/>
          <p:nvPr/>
        </p:nvSpPr>
        <p:spPr>
          <a:xfrm>
            <a:off x="8553450" y="2724150"/>
            <a:ext cx="1123949" cy="1085850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val 28"/>
          <p:cNvSpPr/>
          <p:nvPr/>
        </p:nvSpPr>
        <p:spPr>
          <a:xfrm>
            <a:off x="8801100" y="2962275"/>
            <a:ext cx="657224" cy="676274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TextBox 32"/>
          <p:cNvSpPr txBox="1"/>
          <p:nvPr/>
        </p:nvSpPr>
        <p:spPr>
          <a:xfrm>
            <a:off x="5077454" y="4704482"/>
            <a:ext cx="90601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RI171</a:t>
            </a:r>
            <a:endParaRPr lang="fr-FR" dirty="0"/>
          </a:p>
        </p:txBody>
      </p:sp>
      <p:sp>
        <p:nvSpPr>
          <p:cNvPr id="34" name="TextBox 33"/>
          <p:cNvSpPr txBox="1"/>
          <p:nvPr/>
        </p:nvSpPr>
        <p:spPr>
          <a:xfrm>
            <a:off x="775253" y="4442285"/>
            <a:ext cx="72696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UJ17</a:t>
            </a:r>
            <a:endParaRPr lang="fr-FR" sz="1600" dirty="0"/>
          </a:p>
        </p:txBody>
      </p:sp>
      <p:sp>
        <p:nvSpPr>
          <p:cNvPr id="35" name="Rectangle 34"/>
          <p:cNvSpPr/>
          <p:nvPr/>
        </p:nvSpPr>
        <p:spPr>
          <a:xfrm>
            <a:off x="1704975" y="5562300"/>
            <a:ext cx="10487025" cy="28978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1828800" y="1657350"/>
            <a:ext cx="7143750" cy="952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312203" y="1357383"/>
            <a:ext cx="80741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11.9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248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91" y="773723"/>
            <a:ext cx="10058400" cy="567609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646642" y="1477514"/>
            <a:ext cx="1851249" cy="1824573"/>
          </a:xfrm>
          <a:prstGeom prst="ellipse">
            <a:avLst/>
          </a:prstGeom>
          <a:solidFill>
            <a:srgbClr val="FF0000">
              <a:alpha val="16863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val 4"/>
          <p:cNvSpPr/>
          <p:nvPr/>
        </p:nvSpPr>
        <p:spPr>
          <a:xfrm>
            <a:off x="6047004" y="1909359"/>
            <a:ext cx="1038388" cy="1033894"/>
          </a:xfrm>
          <a:prstGeom prst="ellipse">
            <a:avLst/>
          </a:prstGeom>
          <a:solidFill>
            <a:srgbClr val="FF0000">
              <a:alpha val="21176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val 5"/>
          <p:cNvSpPr/>
          <p:nvPr/>
        </p:nvSpPr>
        <p:spPr>
          <a:xfrm>
            <a:off x="3847150" y="3045476"/>
            <a:ext cx="1851249" cy="1824573"/>
          </a:xfrm>
          <a:prstGeom prst="ellipse">
            <a:avLst/>
          </a:prstGeom>
          <a:solidFill>
            <a:srgbClr val="FF0000">
              <a:alpha val="16863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4247512" y="3477321"/>
            <a:ext cx="1038388" cy="1033894"/>
          </a:xfrm>
          <a:prstGeom prst="ellipse">
            <a:avLst/>
          </a:prstGeom>
          <a:solidFill>
            <a:srgbClr val="FF0000">
              <a:alpha val="21176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val 7"/>
          <p:cNvSpPr/>
          <p:nvPr/>
        </p:nvSpPr>
        <p:spPr>
          <a:xfrm>
            <a:off x="5904550" y="3986252"/>
            <a:ext cx="1851249" cy="1824573"/>
          </a:xfrm>
          <a:prstGeom prst="ellipse">
            <a:avLst/>
          </a:prstGeom>
          <a:solidFill>
            <a:srgbClr val="FF0000">
              <a:alpha val="16863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6304912" y="4418097"/>
            <a:ext cx="1038388" cy="1033894"/>
          </a:xfrm>
          <a:prstGeom prst="ellipse">
            <a:avLst/>
          </a:prstGeom>
          <a:solidFill>
            <a:srgbClr val="FF0000">
              <a:alpha val="21176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318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p5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65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9285" y="0"/>
            <a:ext cx="2434389" cy="911142"/>
          </a:xfrm>
        </p:spPr>
        <p:txBody>
          <a:bodyPr/>
          <a:lstStyle/>
          <a:p>
            <a:r>
              <a:rPr lang="en-GB" dirty="0" smtClean="0"/>
              <a:t>P5R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070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20" r="19932"/>
          <a:stretch/>
        </p:blipFill>
        <p:spPr>
          <a:xfrm>
            <a:off x="0" y="0"/>
            <a:ext cx="5522495" cy="65957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2199774" y="5965111"/>
            <a:ext cx="310470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SCLINK CORE ( -93.25 )</a:t>
            </a:r>
            <a:endParaRPr lang="fr-FR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2564856" y="724372"/>
            <a:ext cx="7898" cy="3555528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631461" y="0"/>
            <a:ext cx="739" cy="468630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1485900" y="0"/>
            <a:ext cx="9749" cy="4867275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34</a:t>
            </a:fld>
            <a:endParaRPr lang="fr-FR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485900" y="361950"/>
            <a:ext cx="2152650" cy="952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70887" y="116293"/>
            <a:ext cx="104199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Ø 1.7 M</a:t>
            </a:r>
            <a:endParaRPr lang="fr-FR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8" r="11954" b="11992"/>
          <a:stretch/>
        </p:blipFill>
        <p:spPr>
          <a:xfrm>
            <a:off x="5823751" y="1446054"/>
            <a:ext cx="6368249" cy="488838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518170" y="1371600"/>
            <a:ext cx="2106941" cy="4479361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98097" y="114150"/>
            <a:ext cx="2942703" cy="369332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IMPACTED </a:t>
            </a:r>
            <a:r>
              <a:rPr lang="en-GB" dirty="0">
                <a:solidFill>
                  <a:schemeClr val="tx1"/>
                </a:solidFill>
              </a:rPr>
              <a:t>ZONE </a:t>
            </a:r>
            <a:r>
              <a:rPr lang="en-GB" dirty="0" smtClean="0">
                <a:solidFill>
                  <a:schemeClr val="tx1"/>
                </a:solidFill>
              </a:rPr>
              <a:t>UJ57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671" y="698739"/>
            <a:ext cx="10058400" cy="56761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9623" y="232913"/>
            <a:ext cx="612475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NEW CONCEPT OF DFX (VERTICAL POSITION/ CORE)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83267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18" r="21034" b="3644"/>
          <a:stretch/>
        </p:blipFill>
        <p:spPr>
          <a:xfrm>
            <a:off x="1095556" y="569343"/>
            <a:ext cx="5848710" cy="54691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4" name="Straight Connector 3"/>
          <p:cNvCxnSpPr/>
          <p:nvPr/>
        </p:nvCxnSpPr>
        <p:spPr>
          <a:xfrm>
            <a:off x="4787401" y="0"/>
            <a:ext cx="739" cy="468630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2641840" y="0"/>
            <a:ext cx="9749" cy="4867275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674110" y="1371600"/>
            <a:ext cx="2106941" cy="4479361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4313208" y="0"/>
            <a:ext cx="5491" cy="137160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3114800" y="0"/>
            <a:ext cx="5491" cy="137160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29" r="15523" b="7936"/>
          <a:stretch/>
        </p:blipFill>
        <p:spPr>
          <a:xfrm>
            <a:off x="7197146" y="1245390"/>
            <a:ext cx="4710182" cy="41170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1" name="TextBox 10"/>
          <p:cNvSpPr txBox="1"/>
          <p:nvPr/>
        </p:nvSpPr>
        <p:spPr>
          <a:xfrm>
            <a:off x="1509623" y="232913"/>
            <a:ext cx="612475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NEW CONCEPT OF DFX (VERTICAL POSITION/ CORE)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56398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8" r="16061"/>
          <a:stretch/>
        </p:blipFill>
        <p:spPr>
          <a:xfrm>
            <a:off x="4153618" y="715993"/>
            <a:ext cx="6961517" cy="5676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1509623" y="232913"/>
            <a:ext cx="612475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NEW CONCEPT OF DFX (VERTICAL POSITION/ CORE)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17972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9" r="15147"/>
          <a:stretch/>
        </p:blipFill>
        <p:spPr>
          <a:xfrm>
            <a:off x="0" y="0"/>
            <a:ext cx="5931569" cy="646261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81677" y="220436"/>
            <a:ext cx="2719100" cy="246276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24" r="18735"/>
          <a:stretch/>
        </p:blipFill>
        <p:spPr>
          <a:xfrm>
            <a:off x="6148136" y="0"/>
            <a:ext cx="5678905" cy="64556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5" name="Straight Connector 4"/>
          <p:cNvCxnSpPr/>
          <p:nvPr/>
        </p:nvCxnSpPr>
        <p:spPr>
          <a:xfrm>
            <a:off x="4673588" y="1500547"/>
            <a:ext cx="145701" cy="17082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4814265" y="1596007"/>
            <a:ext cx="100484" cy="8541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987872" y="1531703"/>
            <a:ext cx="145701" cy="17082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1128549" y="1627163"/>
            <a:ext cx="100484" cy="8541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960519" y="5893761"/>
            <a:ext cx="25321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QRL CORE   ( -95.25 )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1572955" y="5688863"/>
            <a:ext cx="288474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SERVICE CORE  (-94.95) </a:t>
            </a:r>
            <a:endParaRPr lang="fr-FR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7628021" y="0"/>
            <a:ext cx="16788" cy="5233737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329876" y="163032"/>
            <a:ext cx="17721" cy="1644503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5390147" y="0"/>
            <a:ext cx="8115" cy="4006516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291338" y="0"/>
            <a:ext cx="5315" cy="3910263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599742" y="0"/>
            <a:ext cx="24144" cy="4733925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714500" y="0"/>
            <a:ext cx="2880" cy="472440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4912242" y="1759688"/>
            <a:ext cx="106325" cy="138224"/>
          </a:xfrm>
          <a:prstGeom prst="ellips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val 28"/>
          <p:cNvSpPr/>
          <p:nvPr/>
        </p:nvSpPr>
        <p:spPr>
          <a:xfrm>
            <a:off x="11233297" y="1763232"/>
            <a:ext cx="93920" cy="129363"/>
          </a:xfrm>
          <a:prstGeom prst="ellips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38</a:t>
            </a:fld>
            <a:endParaRPr lang="fr-FR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467475" y="714375"/>
            <a:ext cx="2305050" cy="952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57262" y="449668"/>
            <a:ext cx="104199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Ø 1.7 M</a:t>
            </a:r>
            <a:endParaRPr lang="fr-FR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318711" y="695325"/>
            <a:ext cx="2035342" cy="1453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888182" y="466712"/>
            <a:ext cx="104199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Ø 1.7 M</a:t>
            </a:r>
            <a:endParaRPr lang="fr-FR" dirty="0"/>
          </a:p>
        </p:txBody>
      </p:sp>
      <p:sp>
        <p:nvSpPr>
          <p:cNvPr id="26" name="Rectangle 25"/>
          <p:cNvSpPr/>
          <p:nvPr/>
        </p:nvSpPr>
        <p:spPr>
          <a:xfrm>
            <a:off x="3332275" y="959882"/>
            <a:ext cx="2002727" cy="4728981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676893" y="1759688"/>
            <a:ext cx="2002727" cy="3975457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947" y="168601"/>
            <a:ext cx="2942703" cy="369332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IMPACTED </a:t>
            </a:r>
            <a:r>
              <a:rPr lang="en-GB" dirty="0">
                <a:solidFill>
                  <a:schemeClr val="tx1"/>
                </a:solidFill>
              </a:rPr>
              <a:t>ZONE </a:t>
            </a:r>
            <a:r>
              <a:rPr lang="en-GB" dirty="0" smtClean="0">
                <a:solidFill>
                  <a:schemeClr val="tx1"/>
                </a:solidFill>
              </a:rPr>
              <a:t>UJ57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60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8295" y="432410"/>
            <a:ext cx="45221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DISMOUNT :</a:t>
            </a:r>
          </a:p>
          <a:p>
            <a:endParaRPr lang="en-GB" dirty="0"/>
          </a:p>
          <a:p>
            <a:r>
              <a:rPr lang="en-GB" dirty="0" smtClean="0"/>
              <a:t>Machine side (left)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All cables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ALL cables trays (CT) +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Support structure of CT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Helium ring line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Warm recovery line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Compressed air pipe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QRL !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Part of metallic structure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193971" y="432410"/>
            <a:ext cx="5375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Transport side</a:t>
            </a:r>
          </a:p>
          <a:p>
            <a:endParaRPr lang="en-GB" dirty="0" smtClean="0"/>
          </a:p>
          <a:p>
            <a:r>
              <a:rPr lang="en-GB" dirty="0" smtClean="0"/>
              <a:t>Not necessary!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681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4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5" r="20887"/>
          <a:stretch/>
        </p:blipFill>
        <p:spPr>
          <a:xfrm>
            <a:off x="430856" y="396690"/>
            <a:ext cx="5965371" cy="56760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Rectangle 3"/>
          <p:cNvSpPr/>
          <p:nvPr/>
        </p:nvSpPr>
        <p:spPr>
          <a:xfrm>
            <a:off x="2902424" y="339432"/>
            <a:ext cx="354842" cy="2857260"/>
          </a:xfrm>
          <a:prstGeom prst="rect">
            <a:avLst/>
          </a:prstGeom>
          <a:solidFill>
            <a:srgbClr val="FFC000">
              <a:alpha val="34902"/>
            </a:srgbClr>
          </a:solidFill>
          <a:ln w="19050"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2117108" y="5888115"/>
            <a:ext cx="277732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SCLINK CORE ( -93.25 )</a:t>
            </a:r>
            <a:endParaRPr lang="fr-FR" dirty="0"/>
          </a:p>
        </p:txBody>
      </p:sp>
      <p:sp>
        <p:nvSpPr>
          <p:cNvPr id="6" name="Rectangle 3"/>
          <p:cNvSpPr/>
          <p:nvPr/>
        </p:nvSpPr>
        <p:spPr>
          <a:xfrm flipH="1">
            <a:off x="3624978" y="391206"/>
            <a:ext cx="426692" cy="575329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123543"/>
              <a:gd name="connsiteX1" fmla="*/ 393700 w 393700"/>
              <a:gd name="connsiteY1" fmla="*/ 0 h 1123543"/>
              <a:gd name="connsiteX2" fmla="*/ 393700 w 393700"/>
              <a:gd name="connsiteY2" fmla="*/ 783401 h 1123543"/>
              <a:gd name="connsiteX3" fmla="*/ 12700 w 393700"/>
              <a:gd name="connsiteY3" fmla="*/ 1082063 h 1123543"/>
              <a:gd name="connsiteX4" fmla="*/ 0 w 393700"/>
              <a:gd name="connsiteY4" fmla="*/ 0 h 1123543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93556"/>
              <a:gd name="connsiteX1" fmla="*/ 398417 w 398417"/>
              <a:gd name="connsiteY1" fmla="*/ 0 h 793556"/>
              <a:gd name="connsiteX2" fmla="*/ 398417 w 398417"/>
              <a:gd name="connsiteY2" fmla="*/ 783401 h 793556"/>
              <a:gd name="connsiteX3" fmla="*/ 0 w 398417"/>
              <a:gd name="connsiteY3" fmla="*/ 690812 h 793556"/>
              <a:gd name="connsiteX4" fmla="*/ 4717 w 398417"/>
              <a:gd name="connsiteY4" fmla="*/ 0 h 793556"/>
              <a:gd name="connsiteX0" fmla="*/ 4717 w 398417"/>
              <a:gd name="connsiteY0" fmla="*/ 0 h 795797"/>
              <a:gd name="connsiteX1" fmla="*/ 398417 w 398417"/>
              <a:gd name="connsiteY1" fmla="*/ 0 h 795797"/>
              <a:gd name="connsiteX2" fmla="*/ 398417 w 398417"/>
              <a:gd name="connsiteY2" fmla="*/ 783401 h 795797"/>
              <a:gd name="connsiteX3" fmla="*/ 0 w 398417"/>
              <a:gd name="connsiteY3" fmla="*/ 690812 h 795797"/>
              <a:gd name="connsiteX4" fmla="*/ 4717 w 398417"/>
              <a:gd name="connsiteY4" fmla="*/ 0 h 795797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407514"/>
              <a:gd name="connsiteY0" fmla="*/ 0 h 700268"/>
              <a:gd name="connsiteX1" fmla="*/ 398417 w 407514"/>
              <a:gd name="connsiteY1" fmla="*/ 0 h 700268"/>
              <a:gd name="connsiteX2" fmla="*/ 407514 w 407514"/>
              <a:gd name="connsiteY2" fmla="*/ 678664 h 700268"/>
              <a:gd name="connsiteX3" fmla="*/ 0 w 407514"/>
              <a:gd name="connsiteY3" fmla="*/ 690812 h 700268"/>
              <a:gd name="connsiteX4" fmla="*/ 4717 w 407514"/>
              <a:gd name="connsiteY4" fmla="*/ 0 h 700268"/>
              <a:gd name="connsiteX0" fmla="*/ 4717 w 407514"/>
              <a:gd name="connsiteY0" fmla="*/ 0 h 708753"/>
              <a:gd name="connsiteX1" fmla="*/ 398417 w 407514"/>
              <a:gd name="connsiteY1" fmla="*/ 0 h 708753"/>
              <a:gd name="connsiteX2" fmla="*/ 407514 w 407514"/>
              <a:gd name="connsiteY2" fmla="*/ 678664 h 708753"/>
              <a:gd name="connsiteX3" fmla="*/ 0 w 407514"/>
              <a:gd name="connsiteY3" fmla="*/ 690812 h 708753"/>
              <a:gd name="connsiteX4" fmla="*/ 4717 w 407514"/>
              <a:gd name="connsiteY4" fmla="*/ 0 h 708753"/>
              <a:gd name="connsiteX0" fmla="*/ 4717 w 407514"/>
              <a:gd name="connsiteY0" fmla="*/ 0 h 693398"/>
              <a:gd name="connsiteX1" fmla="*/ 398417 w 407514"/>
              <a:gd name="connsiteY1" fmla="*/ 0 h 693398"/>
              <a:gd name="connsiteX2" fmla="*/ 407514 w 407514"/>
              <a:gd name="connsiteY2" fmla="*/ 678664 h 693398"/>
              <a:gd name="connsiteX3" fmla="*/ 0 w 407514"/>
              <a:gd name="connsiteY3" fmla="*/ 690812 h 693398"/>
              <a:gd name="connsiteX4" fmla="*/ 4717 w 407514"/>
              <a:gd name="connsiteY4" fmla="*/ 0 h 693398"/>
              <a:gd name="connsiteX0" fmla="*/ 4717 w 407514"/>
              <a:gd name="connsiteY0" fmla="*/ 0 h 702923"/>
              <a:gd name="connsiteX1" fmla="*/ 398417 w 407514"/>
              <a:gd name="connsiteY1" fmla="*/ 0 h 702923"/>
              <a:gd name="connsiteX2" fmla="*/ 407514 w 407514"/>
              <a:gd name="connsiteY2" fmla="*/ 678664 h 702923"/>
              <a:gd name="connsiteX3" fmla="*/ 0 w 407514"/>
              <a:gd name="connsiteY3" fmla="*/ 702449 h 702923"/>
              <a:gd name="connsiteX4" fmla="*/ 4717 w 407514"/>
              <a:gd name="connsiteY4" fmla="*/ 0 h 702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514" h="702923">
                <a:moveTo>
                  <a:pt x="4717" y="0"/>
                </a:moveTo>
                <a:lnTo>
                  <a:pt x="398417" y="0"/>
                </a:lnTo>
                <a:lnTo>
                  <a:pt x="407514" y="678664"/>
                </a:lnTo>
                <a:cubicBezTo>
                  <a:pt x="235418" y="699001"/>
                  <a:pt x="209272" y="704745"/>
                  <a:pt x="0" y="702449"/>
                </a:cubicBezTo>
                <a:cubicBezTo>
                  <a:pt x="1572" y="472178"/>
                  <a:pt x="3145" y="230271"/>
                  <a:pt x="47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3"/>
          <p:cNvSpPr/>
          <p:nvPr/>
        </p:nvSpPr>
        <p:spPr>
          <a:xfrm flipH="1">
            <a:off x="2075862" y="395561"/>
            <a:ext cx="417167" cy="964936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123543"/>
              <a:gd name="connsiteX1" fmla="*/ 393700 w 393700"/>
              <a:gd name="connsiteY1" fmla="*/ 0 h 1123543"/>
              <a:gd name="connsiteX2" fmla="*/ 393700 w 393700"/>
              <a:gd name="connsiteY2" fmla="*/ 783401 h 1123543"/>
              <a:gd name="connsiteX3" fmla="*/ 12700 w 393700"/>
              <a:gd name="connsiteY3" fmla="*/ 1082063 h 1123543"/>
              <a:gd name="connsiteX4" fmla="*/ 0 w 393700"/>
              <a:gd name="connsiteY4" fmla="*/ 0 h 1123543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93556"/>
              <a:gd name="connsiteX1" fmla="*/ 398417 w 398417"/>
              <a:gd name="connsiteY1" fmla="*/ 0 h 793556"/>
              <a:gd name="connsiteX2" fmla="*/ 398417 w 398417"/>
              <a:gd name="connsiteY2" fmla="*/ 783401 h 793556"/>
              <a:gd name="connsiteX3" fmla="*/ 0 w 398417"/>
              <a:gd name="connsiteY3" fmla="*/ 690812 h 793556"/>
              <a:gd name="connsiteX4" fmla="*/ 4717 w 398417"/>
              <a:gd name="connsiteY4" fmla="*/ 0 h 793556"/>
              <a:gd name="connsiteX0" fmla="*/ 4717 w 398417"/>
              <a:gd name="connsiteY0" fmla="*/ 0 h 795797"/>
              <a:gd name="connsiteX1" fmla="*/ 398417 w 398417"/>
              <a:gd name="connsiteY1" fmla="*/ 0 h 795797"/>
              <a:gd name="connsiteX2" fmla="*/ 398417 w 398417"/>
              <a:gd name="connsiteY2" fmla="*/ 783401 h 795797"/>
              <a:gd name="connsiteX3" fmla="*/ 0 w 398417"/>
              <a:gd name="connsiteY3" fmla="*/ 690812 h 795797"/>
              <a:gd name="connsiteX4" fmla="*/ 4717 w 398417"/>
              <a:gd name="connsiteY4" fmla="*/ 0 h 795797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1047121"/>
              <a:gd name="connsiteX1" fmla="*/ 398417 w 398417"/>
              <a:gd name="connsiteY1" fmla="*/ 0 h 1047121"/>
              <a:gd name="connsiteX2" fmla="*/ 398417 w 398417"/>
              <a:gd name="connsiteY2" fmla="*/ 1047121 h 1047121"/>
              <a:gd name="connsiteX3" fmla="*/ 0 w 398417"/>
              <a:gd name="connsiteY3" fmla="*/ 690812 h 1047121"/>
              <a:gd name="connsiteX4" fmla="*/ 4717 w 398417"/>
              <a:gd name="connsiteY4" fmla="*/ 0 h 1047121"/>
              <a:gd name="connsiteX0" fmla="*/ 4717 w 398417"/>
              <a:gd name="connsiteY0" fmla="*/ 0 h 1047121"/>
              <a:gd name="connsiteX1" fmla="*/ 398417 w 398417"/>
              <a:gd name="connsiteY1" fmla="*/ 0 h 1047121"/>
              <a:gd name="connsiteX2" fmla="*/ 398417 w 398417"/>
              <a:gd name="connsiteY2" fmla="*/ 1047121 h 1047121"/>
              <a:gd name="connsiteX3" fmla="*/ 0 w 398417"/>
              <a:gd name="connsiteY3" fmla="*/ 690812 h 1047121"/>
              <a:gd name="connsiteX4" fmla="*/ 4717 w 398417"/>
              <a:gd name="connsiteY4" fmla="*/ 0 h 1047121"/>
              <a:gd name="connsiteX0" fmla="*/ 4717 w 398417"/>
              <a:gd name="connsiteY0" fmla="*/ 0 h 1047121"/>
              <a:gd name="connsiteX1" fmla="*/ 398417 w 398417"/>
              <a:gd name="connsiteY1" fmla="*/ 0 h 1047121"/>
              <a:gd name="connsiteX2" fmla="*/ 398417 w 398417"/>
              <a:gd name="connsiteY2" fmla="*/ 1047121 h 1047121"/>
              <a:gd name="connsiteX3" fmla="*/ 0 w 398417"/>
              <a:gd name="connsiteY3" fmla="*/ 709972 h 1047121"/>
              <a:gd name="connsiteX4" fmla="*/ 4717 w 398417"/>
              <a:gd name="connsiteY4" fmla="*/ 0 h 1047121"/>
              <a:gd name="connsiteX0" fmla="*/ 4717 w 398417"/>
              <a:gd name="connsiteY0" fmla="*/ 0 h 970483"/>
              <a:gd name="connsiteX1" fmla="*/ 398417 w 398417"/>
              <a:gd name="connsiteY1" fmla="*/ 0 h 970483"/>
              <a:gd name="connsiteX2" fmla="*/ 398417 w 398417"/>
              <a:gd name="connsiteY2" fmla="*/ 970483 h 970483"/>
              <a:gd name="connsiteX3" fmla="*/ 0 w 398417"/>
              <a:gd name="connsiteY3" fmla="*/ 709972 h 970483"/>
              <a:gd name="connsiteX4" fmla="*/ 4717 w 398417"/>
              <a:gd name="connsiteY4" fmla="*/ 0 h 970483"/>
              <a:gd name="connsiteX0" fmla="*/ 4717 w 398417"/>
              <a:gd name="connsiteY0" fmla="*/ 0 h 970483"/>
              <a:gd name="connsiteX1" fmla="*/ 398417 w 398417"/>
              <a:gd name="connsiteY1" fmla="*/ 0 h 970483"/>
              <a:gd name="connsiteX2" fmla="*/ 398417 w 398417"/>
              <a:gd name="connsiteY2" fmla="*/ 970483 h 970483"/>
              <a:gd name="connsiteX3" fmla="*/ 0 w 398417"/>
              <a:gd name="connsiteY3" fmla="*/ 709972 h 970483"/>
              <a:gd name="connsiteX4" fmla="*/ 4717 w 398417"/>
              <a:gd name="connsiteY4" fmla="*/ 0 h 970483"/>
              <a:gd name="connsiteX0" fmla="*/ 4717 w 398417"/>
              <a:gd name="connsiteY0" fmla="*/ 0 h 970483"/>
              <a:gd name="connsiteX1" fmla="*/ 398417 w 398417"/>
              <a:gd name="connsiteY1" fmla="*/ 0 h 970483"/>
              <a:gd name="connsiteX2" fmla="*/ 398417 w 398417"/>
              <a:gd name="connsiteY2" fmla="*/ 970483 h 970483"/>
              <a:gd name="connsiteX3" fmla="*/ 0 w 398417"/>
              <a:gd name="connsiteY3" fmla="*/ 709972 h 970483"/>
              <a:gd name="connsiteX4" fmla="*/ 4717 w 398417"/>
              <a:gd name="connsiteY4" fmla="*/ 0 h 97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417" h="970483">
                <a:moveTo>
                  <a:pt x="4717" y="0"/>
                </a:moveTo>
                <a:lnTo>
                  <a:pt x="398417" y="0"/>
                </a:lnTo>
                <a:lnTo>
                  <a:pt x="398417" y="970483"/>
                </a:lnTo>
                <a:cubicBezTo>
                  <a:pt x="159783" y="817879"/>
                  <a:pt x="179642" y="820866"/>
                  <a:pt x="0" y="709972"/>
                </a:cubicBezTo>
                <a:cubicBezTo>
                  <a:pt x="1572" y="479701"/>
                  <a:pt x="3145" y="230271"/>
                  <a:pt x="47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2070238" y="1372755"/>
            <a:ext cx="8771" cy="179706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4053385" y="930866"/>
            <a:ext cx="9836" cy="2207109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2524837" y="1727707"/>
            <a:ext cx="1055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sclink</a:t>
            </a:r>
            <a:endParaRPr lang="fr-FR" dirty="0"/>
          </a:p>
        </p:txBody>
      </p:sp>
      <p:sp>
        <p:nvSpPr>
          <p:cNvPr id="11" name="Oval 10"/>
          <p:cNvSpPr/>
          <p:nvPr/>
        </p:nvSpPr>
        <p:spPr>
          <a:xfrm>
            <a:off x="2861481" y="3037892"/>
            <a:ext cx="418532" cy="359390"/>
          </a:xfrm>
          <a:prstGeom prst="ellipse">
            <a:avLst/>
          </a:prstGeom>
          <a:solidFill>
            <a:srgbClr val="FFC000">
              <a:alpha val="34902"/>
            </a:srgbClr>
          </a:solidFill>
          <a:ln w="19050"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083851" y="630211"/>
            <a:ext cx="1945188" cy="1286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699875" y="461217"/>
            <a:ext cx="7070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Ø</a:t>
            </a:r>
            <a:r>
              <a:rPr lang="en-GB" dirty="0" smtClean="0"/>
              <a:t>1.7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6969291" y="1276133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Pipes to cut locally</a:t>
            </a:r>
            <a:endParaRPr lang="fr-FR" dirty="0"/>
          </a:p>
        </p:txBody>
      </p:sp>
      <p:cxnSp>
        <p:nvCxnSpPr>
          <p:cNvPr id="19" name="Straight Arrow Connector 18"/>
          <p:cNvCxnSpPr>
            <a:stCxn id="12" idx="1"/>
          </p:cNvCxnSpPr>
          <p:nvPr/>
        </p:nvCxnSpPr>
        <p:spPr>
          <a:xfrm flipH="1" flipV="1">
            <a:off x="3765261" y="1200150"/>
            <a:ext cx="3204030" cy="2606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69162" y="1645465"/>
            <a:ext cx="334327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CUT ≈ 5 m : start at 91 m end at 96 m </a:t>
            </a:r>
            <a:endParaRPr lang="fr-FR" sz="1400" dirty="0"/>
          </a:p>
        </p:txBody>
      </p:sp>
      <p:sp>
        <p:nvSpPr>
          <p:cNvPr id="22" name="Rectangle 21"/>
          <p:cNvSpPr/>
          <p:nvPr/>
        </p:nvSpPr>
        <p:spPr>
          <a:xfrm>
            <a:off x="2117108" y="1023793"/>
            <a:ext cx="1930266" cy="4207315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98197" y="543220"/>
            <a:ext cx="3891505" cy="369332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IMPACTED </a:t>
            </a:r>
            <a:r>
              <a:rPr lang="en-GB" dirty="0">
                <a:solidFill>
                  <a:schemeClr val="tx1"/>
                </a:solidFill>
              </a:rPr>
              <a:t>ZONE RI132 TUNNEL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10400" y="2185279"/>
            <a:ext cx="457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Question :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peut-on laisser la tuyauterie?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peut-on </a:t>
            </a:r>
            <a:r>
              <a:rPr lang="fr-FR" dirty="0"/>
              <a:t>laisser </a:t>
            </a:r>
            <a:r>
              <a:rPr lang="fr-FR" dirty="0" smtClean="0"/>
              <a:t>la </a:t>
            </a:r>
            <a:r>
              <a:rPr lang="fr-FR" dirty="0" err="1" smtClean="0"/>
              <a:t>qrl</a:t>
            </a:r>
            <a:r>
              <a:rPr lang="fr-FR" dirty="0" smtClean="0"/>
              <a:t> ? </a:t>
            </a:r>
          </a:p>
          <a:p>
            <a:pPr marL="285750" indent="-285750">
              <a:buFontTx/>
              <a:buChar char="-"/>
            </a:pPr>
            <a:endParaRPr lang="fr-FR" dirty="0" smtClean="0"/>
          </a:p>
          <a:p>
            <a:endParaRPr lang="fr-FR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540182" y="1841001"/>
            <a:ext cx="6258015" cy="0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798197" y="3278963"/>
            <a:ext cx="4345663" cy="369332"/>
          </a:xfrm>
          <a:prstGeom prst="rect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Limite de la zone de travaux  souhaité</a:t>
            </a:r>
            <a:endParaRPr lang="fr-FR" dirty="0"/>
          </a:p>
        </p:txBody>
      </p:sp>
      <p:cxnSp>
        <p:nvCxnSpPr>
          <p:cNvPr id="16" name="Straight Arrow Connector 15"/>
          <p:cNvCxnSpPr>
            <a:stCxn id="24" idx="1"/>
          </p:cNvCxnSpPr>
          <p:nvPr/>
        </p:nvCxnSpPr>
        <p:spPr>
          <a:xfrm flipH="1" flipV="1">
            <a:off x="6572816" y="1912373"/>
            <a:ext cx="225381" cy="15512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329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7" t="6729" r="4361" b="13841"/>
          <a:stretch/>
        </p:blipFill>
        <p:spPr>
          <a:xfrm>
            <a:off x="200025" y="257174"/>
            <a:ext cx="11877675" cy="6212303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571875" y="2962274"/>
            <a:ext cx="2324100" cy="2390775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val 5"/>
          <p:cNvSpPr/>
          <p:nvPr/>
        </p:nvSpPr>
        <p:spPr>
          <a:xfrm>
            <a:off x="4019550" y="3448050"/>
            <a:ext cx="1438276" cy="1362074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Straight Connector 9"/>
          <p:cNvCxnSpPr/>
          <p:nvPr/>
        </p:nvCxnSpPr>
        <p:spPr>
          <a:xfrm>
            <a:off x="7524750" y="4086225"/>
            <a:ext cx="19050" cy="2771775"/>
          </a:xfrm>
          <a:prstGeom prst="line">
            <a:avLst/>
          </a:prstGeom>
          <a:ln w="571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62126" y="5648325"/>
            <a:ext cx="195371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93,25 M  TO IP 5</a:t>
            </a:r>
            <a:endParaRPr lang="fr-FR" dirty="0"/>
          </a:p>
        </p:txBody>
      </p:sp>
      <p:cxnSp>
        <p:nvCxnSpPr>
          <p:cNvPr id="14" name="Straight Arrow Connector 13"/>
          <p:cNvCxnSpPr>
            <a:stCxn id="16" idx="1"/>
          </p:cNvCxnSpPr>
          <p:nvPr/>
        </p:nvCxnSpPr>
        <p:spPr>
          <a:xfrm flipH="1">
            <a:off x="6543675" y="927616"/>
            <a:ext cx="742950" cy="16775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86625" y="742950"/>
            <a:ext cx="10668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Ø 1.7 M</a:t>
            </a:r>
            <a:endParaRPr lang="fr-FR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4695825" y="1085850"/>
            <a:ext cx="28575" cy="5057775"/>
          </a:xfrm>
          <a:prstGeom prst="line">
            <a:avLst/>
          </a:prstGeom>
          <a:ln w="571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724400" y="5876925"/>
            <a:ext cx="2800350" cy="952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14976" y="5736193"/>
            <a:ext cx="6858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 </a:t>
            </a:r>
            <a:endParaRPr lang="fr-FR" dirty="0"/>
          </a:p>
        </p:txBody>
      </p:sp>
      <p:cxnSp>
        <p:nvCxnSpPr>
          <p:cNvPr id="22" name="Straight Arrow Connector 21"/>
          <p:cNvCxnSpPr>
            <a:stCxn id="13" idx="3"/>
          </p:cNvCxnSpPr>
          <p:nvPr/>
        </p:nvCxnSpPr>
        <p:spPr>
          <a:xfrm flipV="1">
            <a:off x="3715839" y="5829300"/>
            <a:ext cx="999036" cy="369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32" idx="3"/>
            <a:endCxn id="6" idx="1"/>
          </p:cNvCxnSpPr>
          <p:nvPr/>
        </p:nvCxnSpPr>
        <p:spPr>
          <a:xfrm>
            <a:off x="3438524" y="2804041"/>
            <a:ext cx="791657" cy="84348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514599" y="2619375"/>
            <a:ext cx="92392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Ø 1 M</a:t>
            </a:r>
            <a:endParaRPr lang="fr-FR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7107827" y="594360"/>
            <a:ext cx="19050" cy="2771775"/>
          </a:xfrm>
          <a:prstGeom prst="line">
            <a:avLst/>
          </a:prstGeom>
          <a:ln w="571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658814" y="1299483"/>
            <a:ext cx="2460443" cy="299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40</a:t>
            </a:fld>
            <a:endParaRPr lang="fr-FR"/>
          </a:p>
        </p:txBody>
      </p:sp>
      <p:sp>
        <p:nvSpPr>
          <p:cNvPr id="30" name="Oval 29"/>
          <p:cNvSpPr/>
          <p:nvPr/>
        </p:nvSpPr>
        <p:spPr>
          <a:xfrm>
            <a:off x="6334125" y="4257674"/>
            <a:ext cx="2324100" cy="2390775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Oval 32"/>
          <p:cNvSpPr/>
          <p:nvPr/>
        </p:nvSpPr>
        <p:spPr>
          <a:xfrm>
            <a:off x="6781800" y="4743450"/>
            <a:ext cx="1438276" cy="1362074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Oval 33"/>
          <p:cNvSpPr/>
          <p:nvPr/>
        </p:nvSpPr>
        <p:spPr>
          <a:xfrm>
            <a:off x="5876925" y="933449"/>
            <a:ext cx="2324100" cy="2390775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Oval 34"/>
          <p:cNvSpPr/>
          <p:nvPr/>
        </p:nvSpPr>
        <p:spPr>
          <a:xfrm>
            <a:off x="6324600" y="1419225"/>
            <a:ext cx="1438276" cy="1362074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extBox 24"/>
          <p:cNvSpPr txBox="1"/>
          <p:nvPr/>
        </p:nvSpPr>
        <p:spPr>
          <a:xfrm>
            <a:off x="5287452" y="1085850"/>
            <a:ext cx="6858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1.7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11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1" t="3050" r="10713" b="7650"/>
          <a:stretch/>
        </p:blipFill>
        <p:spPr>
          <a:xfrm>
            <a:off x="2457450" y="429903"/>
            <a:ext cx="6402331" cy="624461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2" name="Straight Connector 11"/>
          <p:cNvCxnSpPr/>
          <p:nvPr/>
        </p:nvCxnSpPr>
        <p:spPr>
          <a:xfrm flipV="1">
            <a:off x="8420502" y="914400"/>
            <a:ext cx="2147" cy="9058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8114629" y="704850"/>
            <a:ext cx="0" cy="6697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41</a:t>
            </a:fld>
            <a:endParaRPr lang="fr-FR"/>
          </a:p>
        </p:txBody>
      </p:sp>
      <p:sp>
        <p:nvSpPr>
          <p:cNvPr id="31" name="TextBox 30"/>
          <p:cNvSpPr txBox="1"/>
          <p:nvPr/>
        </p:nvSpPr>
        <p:spPr>
          <a:xfrm>
            <a:off x="6698106" y="4297680"/>
            <a:ext cx="725377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UJ57</a:t>
            </a:r>
            <a:endParaRPr lang="fr-FR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6628749" y="2106797"/>
            <a:ext cx="602230" cy="246221"/>
          </a:xfrm>
          <a:prstGeom prst="rect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UL57</a:t>
            </a:r>
            <a:endParaRPr lang="fr-FR" sz="1000" dirty="0"/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4176032" y="2025561"/>
            <a:ext cx="24493" cy="424188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765884" y="3851991"/>
            <a:ext cx="634121" cy="246221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10.2 </a:t>
            </a:r>
            <a:r>
              <a:rPr lang="en-GB" sz="1000" dirty="0"/>
              <a:t>m</a:t>
            </a:r>
            <a:endParaRPr lang="fr-FR" sz="1000" dirty="0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5127171" y="4284617"/>
            <a:ext cx="1600200" cy="13063"/>
          </a:xfrm>
          <a:prstGeom prst="line">
            <a:avLst/>
          </a:prstGeom>
          <a:ln w="12700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950131" y="111034"/>
            <a:ext cx="879294" cy="30777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/>
              <a:t>95.25 m</a:t>
            </a:r>
            <a:endParaRPr lang="fr-FR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3415665" y="3176452"/>
            <a:ext cx="548640" cy="307777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QXL</a:t>
            </a:r>
            <a:endParaRPr lang="fr-FR" sz="1400" dirty="0"/>
          </a:p>
        </p:txBody>
      </p:sp>
      <p:cxnSp>
        <p:nvCxnSpPr>
          <p:cNvPr id="38" name="Straight Arrow Connector 37"/>
          <p:cNvCxnSpPr>
            <a:stCxn id="37" idx="3"/>
          </p:cNvCxnSpPr>
          <p:nvPr/>
        </p:nvCxnSpPr>
        <p:spPr>
          <a:xfrm>
            <a:off x="3964305" y="3330341"/>
            <a:ext cx="1247503" cy="681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94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42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2" r="17936"/>
          <a:stretch/>
        </p:blipFill>
        <p:spPr>
          <a:xfrm>
            <a:off x="0" y="399493"/>
            <a:ext cx="6093514" cy="59030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3" r="17847"/>
          <a:stretch/>
        </p:blipFill>
        <p:spPr>
          <a:xfrm>
            <a:off x="6187736" y="479394"/>
            <a:ext cx="5921406" cy="567609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90439" y="1402672"/>
            <a:ext cx="408373" cy="88777"/>
          </a:xfrm>
          <a:prstGeom prst="rect">
            <a:avLst/>
          </a:prstGeom>
          <a:solidFill>
            <a:srgbClr val="FF0000">
              <a:alpha val="29020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606859" y="1748902"/>
            <a:ext cx="560774" cy="108012"/>
          </a:xfrm>
          <a:prstGeom prst="rect">
            <a:avLst/>
          </a:prstGeom>
          <a:solidFill>
            <a:srgbClr val="FF0000">
              <a:alpha val="29020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217721" y="2114366"/>
            <a:ext cx="560774" cy="108012"/>
          </a:xfrm>
          <a:prstGeom prst="rect">
            <a:avLst/>
          </a:prstGeom>
          <a:solidFill>
            <a:srgbClr val="FF0000">
              <a:alpha val="29020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8444144" y="1439663"/>
            <a:ext cx="408373" cy="88777"/>
          </a:xfrm>
          <a:prstGeom prst="rect">
            <a:avLst/>
          </a:prstGeom>
          <a:solidFill>
            <a:srgbClr val="FF0000">
              <a:alpha val="29020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7760564" y="1785893"/>
            <a:ext cx="560774" cy="108012"/>
          </a:xfrm>
          <a:prstGeom prst="rect">
            <a:avLst/>
          </a:prstGeom>
          <a:solidFill>
            <a:srgbClr val="FF0000">
              <a:alpha val="29020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7371426" y="2151357"/>
            <a:ext cx="560774" cy="108012"/>
          </a:xfrm>
          <a:prstGeom prst="rect">
            <a:avLst/>
          </a:prstGeom>
          <a:solidFill>
            <a:srgbClr val="FF0000">
              <a:alpha val="29020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1409387" y="495588"/>
            <a:ext cx="7898" cy="3555528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595679" y="495588"/>
            <a:ext cx="739" cy="468630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03068" y="-228275"/>
            <a:ext cx="9749" cy="4867275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7612785" y="0"/>
            <a:ext cx="7898" cy="3555528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99077" y="0"/>
            <a:ext cx="739" cy="468630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6406466" y="-723863"/>
            <a:ext cx="9749" cy="4867275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12817" y="1184484"/>
            <a:ext cx="2350277" cy="4149867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22950" y="110062"/>
            <a:ext cx="3891505" cy="369332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IMPACTED </a:t>
            </a:r>
            <a:r>
              <a:rPr lang="en-GB" dirty="0">
                <a:solidFill>
                  <a:schemeClr val="tx1"/>
                </a:solidFill>
              </a:rPr>
              <a:t>ZONE </a:t>
            </a:r>
            <a:r>
              <a:rPr lang="en-GB" dirty="0" smtClean="0">
                <a:solidFill>
                  <a:schemeClr val="tx1"/>
                </a:solidFill>
              </a:rPr>
              <a:t>R571 TUNNEL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5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7281" y="897774"/>
            <a:ext cx="45221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DISMOUNT :</a:t>
            </a:r>
          </a:p>
          <a:p>
            <a:endParaRPr lang="en-GB" dirty="0"/>
          </a:p>
          <a:p>
            <a:r>
              <a:rPr lang="en-GB" dirty="0" smtClean="0"/>
              <a:t>Machine side (left)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All cables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ALL cables trays (CT) +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Support structure of CT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Helium ring line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Warm recovery line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Compressed air pipe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QRL !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96000" y="1313272"/>
            <a:ext cx="5375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Transport side</a:t>
            </a:r>
          </a:p>
          <a:p>
            <a:endParaRPr lang="en-GB" dirty="0" smtClean="0"/>
          </a:p>
          <a:p>
            <a:r>
              <a:rPr lang="en-GB" dirty="0" smtClean="0"/>
              <a:t>Not necessary!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287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673" y="656947"/>
            <a:ext cx="10058400" cy="5929997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981075" y="371476"/>
            <a:ext cx="3314700" cy="291894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981381" y="388682"/>
            <a:ext cx="3390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SERVICES IMPACTED BY DRILLING CORES</a:t>
            </a:r>
            <a:endParaRPr lang="fr-FR" sz="1200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50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p5L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042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4" t="2254" r="8665"/>
          <a:stretch/>
        </p:blipFill>
        <p:spPr>
          <a:xfrm>
            <a:off x="2443743" y="1352550"/>
            <a:ext cx="7160006" cy="5095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Rectangle 6"/>
          <p:cNvSpPr/>
          <p:nvPr/>
        </p:nvSpPr>
        <p:spPr>
          <a:xfrm>
            <a:off x="3021269" y="2745965"/>
            <a:ext cx="781664" cy="206477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517366" y="2972107"/>
            <a:ext cx="1182328" cy="206477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117133" y="3389203"/>
            <a:ext cx="521109" cy="155633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647951" y="4095749"/>
            <a:ext cx="1103364" cy="205249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080263" y="2159102"/>
            <a:ext cx="1215512" cy="236134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350649" y="1699444"/>
            <a:ext cx="1425677" cy="206477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3350649" y="1948322"/>
            <a:ext cx="1093840" cy="191115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3154004" y="2495857"/>
            <a:ext cx="808704" cy="206477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6189714" y="1382354"/>
            <a:ext cx="1381431" cy="206477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5095875" y="1343024"/>
            <a:ext cx="572729" cy="206477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7258051" y="1933575"/>
            <a:ext cx="1315986" cy="198488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448550" y="2143125"/>
            <a:ext cx="1302467" cy="200331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981075" y="371476"/>
            <a:ext cx="3314700" cy="291894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981381" y="388682"/>
            <a:ext cx="3390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SERVICES IMPACTED BY DRILLING CORES</a:t>
            </a:r>
            <a:endParaRPr lang="fr-FR" sz="1200" dirty="0"/>
          </a:p>
        </p:txBody>
      </p:sp>
      <p:sp>
        <p:nvSpPr>
          <p:cNvPr id="21" name="Rectangle 20"/>
          <p:cNvSpPr/>
          <p:nvPr/>
        </p:nvSpPr>
        <p:spPr>
          <a:xfrm>
            <a:off x="6705600" y="1619250"/>
            <a:ext cx="1166226" cy="204360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7599414" y="2346529"/>
            <a:ext cx="1113503" cy="206477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7761339" y="2584654"/>
            <a:ext cx="1113503" cy="206477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46</a:t>
            </a:fld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3117133" y="3865453"/>
            <a:ext cx="685800" cy="184515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2752725" y="3590617"/>
            <a:ext cx="1007807" cy="249333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2752726" y="3188111"/>
            <a:ext cx="919930" cy="176364"/>
          </a:xfrm>
          <a:prstGeom prst="rect">
            <a:avLst/>
          </a:prstGeom>
          <a:solidFill>
            <a:srgbClr val="FFB7AF">
              <a:alpha val="1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031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69" r="14360" b="7651"/>
          <a:stretch/>
        </p:blipFill>
        <p:spPr>
          <a:xfrm>
            <a:off x="0" y="510363"/>
            <a:ext cx="5720317" cy="52418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1333500" y="5580100"/>
            <a:ext cx="310470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SCLINK CORE ( -93.25 )</a:t>
            </a:r>
            <a:endParaRPr lang="fr-FR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2342606" y="102072"/>
            <a:ext cx="7898" cy="3555528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3476625" y="0"/>
            <a:ext cx="21486" cy="495300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1181100" y="0"/>
            <a:ext cx="9749" cy="4867275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95154" y="957943"/>
            <a:ext cx="252549" cy="957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181100" y="381000"/>
            <a:ext cx="2305050" cy="952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70887" y="116293"/>
            <a:ext cx="104199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Ø 1.7 M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1190849" y="866624"/>
            <a:ext cx="2285776" cy="4120489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0" y="205859"/>
            <a:ext cx="3891505" cy="369332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IMPACTED </a:t>
            </a:r>
            <a:r>
              <a:rPr lang="en-GB" dirty="0">
                <a:solidFill>
                  <a:schemeClr val="tx1"/>
                </a:solidFill>
              </a:rPr>
              <a:t>ZONE </a:t>
            </a:r>
            <a:r>
              <a:rPr lang="en-GB" dirty="0" smtClean="0">
                <a:solidFill>
                  <a:schemeClr val="tx1"/>
                </a:solidFill>
              </a:rPr>
              <a:t>R541 </a:t>
            </a:r>
            <a:r>
              <a:rPr lang="en-GB" dirty="0">
                <a:solidFill>
                  <a:schemeClr val="tx1"/>
                </a:solidFill>
              </a:rPr>
              <a:t>TUNNEL</a:t>
            </a:r>
          </a:p>
        </p:txBody>
      </p:sp>
    </p:spTree>
    <p:extLst>
      <p:ext uri="{BB962C8B-B14F-4D97-AF65-F5344CB8AC3E}">
        <p14:creationId xmlns:p14="http://schemas.microsoft.com/office/powerpoint/2010/main" val="343191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9623" y="232913"/>
            <a:ext cx="612475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NEW CONCEPT OF DFX (VERTICAL POSITION/ CORE)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5" t="19149" b="30395"/>
          <a:stretch/>
        </p:blipFill>
        <p:spPr>
          <a:xfrm>
            <a:off x="2812211" y="1889185"/>
            <a:ext cx="9046472" cy="31572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19658511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9623" y="232913"/>
            <a:ext cx="612475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NEW CONCEPT OF DFX (VERTICAL POSITION/ CORE)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06" r="11773" b="2431"/>
          <a:stretch/>
        </p:blipFill>
        <p:spPr>
          <a:xfrm>
            <a:off x="4816885" y="879893"/>
            <a:ext cx="6289624" cy="54346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2359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5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42" r="21223"/>
          <a:stretch/>
        </p:blipFill>
        <p:spPr>
          <a:xfrm>
            <a:off x="323355" y="543220"/>
            <a:ext cx="5889915" cy="56588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Rectangle 6"/>
          <p:cNvSpPr/>
          <p:nvPr/>
        </p:nvSpPr>
        <p:spPr>
          <a:xfrm>
            <a:off x="1444029" y="637623"/>
            <a:ext cx="643942" cy="3393583"/>
          </a:xfrm>
          <a:prstGeom prst="rect">
            <a:avLst/>
          </a:prstGeom>
          <a:solidFill>
            <a:srgbClr val="7FE2FF">
              <a:alpha val="34902"/>
            </a:srgbClr>
          </a:solidFill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3"/>
          <p:cNvSpPr/>
          <p:nvPr/>
        </p:nvSpPr>
        <p:spPr>
          <a:xfrm flipH="1">
            <a:off x="2368733" y="651535"/>
            <a:ext cx="417167" cy="641199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123543"/>
              <a:gd name="connsiteX1" fmla="*/ 393700 w 393700"/>
              <a:gd name="connsiteY1" fmla="*/ 0 h 1123543"/>
              <a:gd name="connsiteX2" fmla="*/ 393700 w 393700"/>
              <a:gd name="connsiteY2" fmla="*/ 783401 h 1123543"/>
              <a:gd name="connsiteX3" fmla="*/ 12700 w 393700"/>
              <a:gd name="connsiteY3" fmla="*/ 1082063 h 1123543"/>
              <a:gd name="connsiteX4" fmla="*/ 0 w 393700"/>
              <a:gd name="connsiteY4" fmla="*/ 0 h 1123543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93556"/>
              <a:gd name="connsiteX1" fmla="*/ 398417 w 398417"/>
              <a:gd name="connsiteY1" fmla="*/ 0 h 793556"/>
              <a:gd name="connsiteX2" fmla="*/ 398417 w 398417"/>
              <a:gd name="connsiteY2" fmla="*/ 783401 h 793556"/>
              <a:gd name="connsiteX3" fmla="*/ 0 w 398417"/>
              <a:gd name="connsiteY3" fmla="*/ 690812 h 793556"/>
              <a:gd name="connsiteX4" fmla="*/ 4717 w 398417"/>
              <a:gd name="connsiteY4" fmla="*/ 0 h 793556"/>
              <a:gd name="connsiteX0" fmla="*/ 4717 w 398417"/>
              <a:gd name="connsiteY0" fmla="*/ 0 h 795797"/>
              <a:gd name="connsiteX1" fmla="*/ 398417 w 398417"/>
              <a:gd name="connsiteY1" fmla="*/ 0 h 795797"/>
              <a:gd name="connsiteX2" fmla="*/ 398417 w 398417"/>
              <a:gd name="connsiteY2" fmla="*/ 783401 h 795797"/>
              <a:gd name="connsiteX3" fmla="*/ 0 w 398417"/>
              <a:gd name="connsiteY3" fmla="*/ 690812 h 795797"/>
              <a:gd name="connsiteX4" fmla="*/ 4717 w 398417"/>
              <a:gd name="connsiteY4" fmla="*/ 0 h 795797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417" h="783401">
                <a:moveTo>
                  <a:pt x="4717" y="0"/>
                </a:moveTo>
                <a:lnTo>
                  <a:pt x="398417" y="0"/>
                </a:lnTo>
                <a:lnTo>
                  <a:pt x="398417" y="783401"/>
                </a:lnTo>
                <a:cubicBezTo>
                  <a:pt x="262709" y="745551"/>
                  <a:pt x="154691" y="728020"/>
                  <a:pt x="0" y="690812"/>
                </a:cubicBezTo>
                <a:cubicBezTo>
                  <a:pt x="1572" y="460541"/>
                  <a:pt x="3145" y="230271"/>
                  <a:pt x="47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3"/>
          <p:cNvSpPr/>
          <p:nvPr/>
        </p:nvSpPr>
        <p:spPr>
          <a:xfrm flipH="1">
            <a:off x="805544" y="655889"/>
            <a:ext cx="417167" cy="2351317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123543"/>
              <a:gd name="connsiteX1" fmla="*/ 393700 w 393700"/>
              <a:gd name="connsiteY1" fmla="*/ 0 h 1123543"/>
              <a:gd name="connsiteX2" fmla="*/ 393700 w 393700"/>
              <a:gd name="connsiteY2" fmla="*/ 783401 h 1123543"/>
              <a:gd name="connsiteX3" fmla="*/ 12700 w 393700"/>
              <a:gd name="connsiteY3" fmla="*/ 1082063 h 1123543"/>
              <a:gd name="connsiteX4" fmla="*/ 0 w 393700"/>
              <a:gd name="connsiteY4" fmla="*/ 0 h 1123543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93556"/>
              <a:gd name="connsiteX1" fmla="*/ 398417 w 398417"/>
              <a:gd name="connsiteY1" fmla="*/ 0 h 793556"/>
              <a:gd name="connsiteX2" fmla="*/ 398417 w 398417"/>
              <a:gd name="connsiteY2" fmla="*/ 783401 h 793556"/>
              <a:gd name="connsiteX3" fmla="*/ 0 w 398417"/>
              <a:gd name="connsiteY3" fmla="*/ 690812 h 793556"/>
              <a:gd name="connsiteX4" fmla="*/ 4717 w 398417"/>
              <a:gd name="connsiteY4" fmla="*/ 0 h 793556"/>
              <a:gd name="connsiteX0" fmla="*/ 4717 w 398417"/>
              <a:gd name="connsiteY0" fmla="*/ 0 h 795797"/>
              <a:gd name="connsiteX1" fmla="*/ 398417 w 398417"/>
              <a:gd name="connsiteY1" fmla="*/ 0 h 795797"/>
              <a:gd name="connsiteX2" fmla="*/ 398417 w 398417"/>
              <a:gd name="connsiteY2" fmla="*/ 783401 h 795797"/>
              <a:gd name="connsiteX3" fmla="*/ 0 w 398417"/>
              <a:gd name="connsiteY3" fmla="*/ 690812 h 795797"/>
              <a:gd name="connsiteX4" fmla="*/ 4717 w 398417"/>
              <a:gd name="connsiteY4" fmla="*/ 0 h 795797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950165"/>
              <a:gd name="connsiteX1" fmla="*/ 398417 w 398417"/>
              <a:gd name="connsiteY1" fmla="*/ 0 h 950165"/>
              <a:gd name="connsiteX2" fmla="*/ 398417 w 398417"/>
              <a:gd name="connsiteY2" fmla="*/ 950165 h 950165"/>
              <a:gd name="connsiteX3" fmla="*/ 0 w 398417"/>
              <a:gd name="connsiteY3" fmla="*/ 690812 h 950165"/>
              <a:gd name="connsiteX4" fmla="*/ 4717 w 398417"/>
              <a:gd name="connsiteY4" fmla="*/ 0 h 950165"/>
              <a:gd name="connsiteX0" fmla="*/ 4717 w 398417"/>
              <a:gd name="connsiteY0" fmla="*/ 0 h 1047121"/>
              <a:gd name="connsiteX1" fmla="*/ 398417 w 398417"/>
              <a:gd name="connsiteY1" fmla="*/ 0 h 1047121"/>
              <a:gd name="connsiteX2" fmla="*/ 398417 w 398417"/>
              <a:gd name="connsiteY2" fmla="*/ 1047121 h 1047121"/>
              <a:gd name="connsiteX3" fmla="*/ 0 w 398417"/>
              <a:gd name="connsiteY3" fmla="*/ 690812 h 1047121"/>
              <a:gd name="connsiteX4" fmla="*/ 4717 w 398417"/>
              <a:gd name="connsiteY4" fmla="*/ 0 h 1047121"/>
              <a:gd name="connsiteX0" fmla="*/ 4717 w 398417"/>
              <a:gd name="connsiteY0" fmla="*/ 0 h 1047121"/>
              <a:gd name="connsiteX1" fmla="*/ 398417 w 398417"/>
              <a:gd name="connsiteY1" fmla="*/ 0 h 1047121"/>
              <a:gd name="connsiteX2" fmla="*/ 398417 w 398417"/>
              <a:gd name="connsiteY2" fmla="*/ 1047121 h 1047121"/>
              <a:gd name="connsiteX3" fmla="*/ 0 w 398417"/>
              <a:gd name="connsiteY3" fmla="*/ 690812 h 1047121"/>
              <a:gd name="connsiteX4" fmla="*/ 4717 w 398417"/>
              <a:gd name="connsiteY4" fmla="*/ 0 h 104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417" h="1047121">
                <a:moveTo>
                  <a:pt x="4717" y="0"/>
                </a:moveTo>
                <a:lnTo>
                  <a:pt x="398417" y="0"/>
                </a:lnTo>
                <a:lnTo>
                  <a:pt x="398417" y="1047121"/>
                </a:lnTo>
                <a:cubicBezTo>
                  <a:pt x="196171" y="865777"/>
                  <a:pt x="179642" y="801706"/>
                  <a:pt x="0" y="690812"/>
                </a:cubicBezTo>
                <a:cubicBezTo>
                  <a:pt x="1572" y="460541"/>
                  <a:pt x="3145" y="230271"/>
                  <a:pt x="47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812401" y="969398"/>
            <a:ext cx="1945188" cy="1286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514150" y="790879"/>
            <a:ext cx="707066" cy="369332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Ø</a:t>
            </a:r>
            <a:r>
              <a:rPr lang="en-GB" dirty="0" smtClean="0"/>
              <a:t>1.7</a:t>
            </a:r>
            <a:endParaRPr lang="fr-FR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804468" y="1633084"/>
            <a:ext cx="6376" cy="18423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2785900" y="1191195"/>
            <a:ext cx="11551" cy="4223613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041889" y="6091634"/>
            <a:ext cx="25321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QRL CORE   ( -95.25 )</a:t>
            </a:r>
            <a:endParaRPr lang="fr-FR" dirty="0"/>
          </a:p>
        </p:txBody>
      </p:sp>
      <p:sp>
        <p:nvSpPr>
          <p:cNvPr id="28" name="TextBox 27"/>
          <p:cNvSpPr txBox="1"/>
          <p:nvPr/>
        </p:nvSpPr>
        <p:spPr>
          <a:xfrm>
            <a:off x="1479914" y="1224359"/>
            <a:ext cx="552449" cy="30777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QRL</a:t>
            </a:r>
            <a:endParaRPr lang="fr-FR" sz="1400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32" t="19317" r="35437" b="18526"/>
          <a:stretch/>
        </p:blipFill>
        <p:spPr>
          <a:xfrm>
            <a:off x="3214235" y="2304258"/>
            <a:ext cx="2047103" cy="3038469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819862" y="1178478"/>
            <a:ext cx="1930266" cy="4149867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798197" y="543220"/>
            <a:ext cx="3891505" cy="369332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IMPACTED </a:t>
            </a:r>
            <a:r>
              <a:rPr lang="en-GB" dirty="0">
                <a:solidFill>
                  <a:schemeClr val="tx1"/>
                </a:solidFill>
              </a:rPr>
              <a:t>ZONE RI132 TUNNEL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094764" y="1703586"/>
            <a:ext cx="457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Question :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peut-on laisser la tuyauterie?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 </a:t>
            </a:r>
            <a:r>
              <a:rPr lang="fr-FR" dirty="0"/>
              <a:t>peut-on laisser </a:t>
            </a:r>
            <a:r>
              <a:rPr lang="fr-FR" dirty="0" smtClean="0"/>
              <a:t>la </a:t>
            </a:r>
            <a:r>
              <a:rPr lang="fr-FR" dirty="0" err="1" smtClean="0"/>
              <a:t>qrl</a:t>
            </a:r>
            <a:r>
              <a:rPr lang="fr-FR" dirty="0" smtClean="0"/>
              <a:t> ? </a:t>
            </a:r>
          </a:p>
          <a:p>
            <a:pPr marL="285750" indent="-285750">
              <a:buFontTx/>
              <a:buChar char="-"/>
            </a:pPr>
            <a:endParaRPr lang="fr-FR" dirty="0" smtClean="0"/>
          </a:p>
          <a:p>
            <a:endParaRPr lang="fr-F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79422" y="3180914"/>
            <a:ext cx="6258015" cy="0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897109" y="790879"/>
            <a:ext cx="0" cy="23900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37437" y="2775439"/>
            <a:ext cx="4345663" cy="369332"/>
          </a:xfrm>
          <a:prstGeom prst="rect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Limite de la zone de travaux  souhaité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6708617" y="3558012"/>
            <a:ext cx="411932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Systeme</a:t>
            </a:r>
            <a:r>
              <a:rPr lang="en-GB" dirty="0" smtClean="0"/>
              <a:t> de protection a </a:t>
            </a:r>
            <a:r>
              <a:rPr lang="en-GB" dirty="0" err="1" smtClean="0"/>
              <a:t>prevoir</a:t>
            </a:r>
            <a:r>
              <a:rPr lang="en-GB" dirty="0" smtClean="0"/>
              <a:t>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358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44" r="21721"/>
          <a:stretch/>
        </p:blipFill>
        <p:spPr>
          <a:xfrm>
            <a:off x="7755148" y="517586"/>
            <a:ext cx="3735237" cy="5676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90755697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4" r="14148"/>
          <a:stretch/>
        </p:blipFill>
        <p:spPr>
          <a:xfrm>
            <a:off x="0" y="382772"/>
            <a:ext cx="5820545" cy="55289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5" name="Straight Connector 4"/>
          <p:cNvCxnSpPr/>
          <p:nvPr/>
        </p:nvCxnSpPr>
        <p:spPr>
          <a:xfrm>
            <a:off x="4673588" y="1500547"/>
            <a:ext cx="145701" cy="17082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4814265" y="1596007"/>
            <a:ext cx="100484" cy="8541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72955" y="5688863"/>
            <a:ext cx="288474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SERVICE CORE  (-94.95) </a:t>
            </a:r>
            <a:endParaRPr lang="fr-FR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522381" y="163032"/>
            <a:ext cx="17721" cy="1644503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5657850" y="0"/>
            <a:ext cx="41201" cy="4752975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419475" y="0"/>
            <a:ext cx="4209" cy="4695825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4912242" y="1759688"/>
            <a:ext cx="106325" cy="138224"/>
          </a:xfrm>
          <a:prstGeom prst="ellips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390900" y="695325"/>
            <a:ext cx="2305050" cy="952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080687" y="430618"/>
            <a:ext cx="104199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Ø 1.7 M</a:t>
            </a:r>
            <a:endParaRPr lang="fr-FR" dirty="0"/>
          </a:p>
        </p:txBody>
      </p:sp>
      <p:sp>
        <p:nvSpPr>
          <p:cNvPr id="26" name="Rectangle 25"/>
          <p:cNvSpPr/>
          <p:nvPr/>
        </p:nvSpPr>
        <p:spPr>
          <a:xfrm>
            <a:off x="3419475" y="648582"/>
            <a:ext cx="2285776" cy="4120489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96000" y="205859"/>
            <a:ext cx="3891505" cy="369332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IMPACTED </a:t>
            </a:r>
            <a:r>
              <a:rPr lang="en-GB" dirty="0">
                <a:solidFill>
                  <a:schemeClr val="tx1"/>
                </a:solidFill>
              </a:rPr>
              <a:t>ZONE </a:t>
            </a:r>
            <a:r>
              <a:rPr lang="en-GB" dirty="0" smtClean="0">
                <a:solidFill>
                  <a:schemeClr val="tx1"/>
                </a:solidFill>
              </a:rPr>
              <a:t>R541 </a:t>
            </a:r>
            <a:r>
              <a:rPr lang="en-GB" dirty="0">
                <a:solidFill>
                  <a:schemeClr val="tx1"/>
                </a:solidFill>
              </a:rPr>
              <a:t>TUNNEL</a:t>
            </a:r>
          </a:p>
        </p:txBody>
      </p:sp>
    </p:spTree>
    <p:extLst>
      <p:ext uri="{BB962C8B-B14F-4D97-AF65-F5344CB8AC3E}">
        <p14:creationId xmlns:p14="http://schemas.microsoft.com/office/powerpoint/2010/main" val="309153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09" r="14044"/>
          <a:stretch/>
        </p:blipFill>
        <p:spPr>
          <a:xfrm>
            <a:off x="6305106" y="393405"/>
            <a:ext cx="5886893" cy="55231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0" name="Straight Connector 9"/>
          <p:cNvCxnSpPr/>
          <p:nvPr/>
        </p:nvCxnSpPr>
        <p:spPr>
          <a:xfrm>
            <a:off x="10987872" y="1531703"/>
            <a:ext cx="145701" cy="17082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1128549" y="1627163"/>
            <a:ext cx="100484" cy="8541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286750" y="5665161"/>
            <a:ext cx="25321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QRL CORE   ( -95.25 )</a:t>
            </a:r>
            <a:endParaRPr lang="fr-FR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644809" y="0"/>
            <a:ext cx="0" cy="4082902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443331" y="0"/>
            <a:ext cx="24144" cy="4733925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750595" y="0"/>
            <a:ext cx="2880" cy="472440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11233297" y="1763232"/>
            <a:ext cx="93920" cy="129363"/>
          </a:xfrm>
          <a:prstGeom prst="ellips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52</a:t>
            </a:fld>
            <a:endParaRPr lang="fr-FR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467475" y="714375"/>
            <a:ext cx="2305050" cy="952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57262" y="449668"/>
            <a:ext cx="104199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Ø 1.7 M</a:t>
            </a:r>
            <a:endParaRPr lang="fr-FR" dirty="0"/>
          </a:p>
        </p:txBody>
      </p:sp>
      <p:sp>
        <p:nvSpPr>
          <p:cNvPr id="26" name="Rectangle 25"/>
          <p:cNvSpPr/>
          <p:nvPr/>
        </p:nvSpPr>
        <p:spPr>
          <a:xfrm>
            <a:off x="6420170" y="903175"/>
            <a:ext cx="2285776" cy="3821226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05936" y="208739"/>
            <a:ext cx="3891505" cy="369332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IMPACTED </a:t>
            </a:r>
            <a:r>
              <a:rPr lang="en-GB" dirty="0">
                <a:solidFill>
                  <a:schemeClr val="tx1"/>
                </a:solidFill>
              </a:rPr>
              <a:t>ZONE </a:t>
            </a:r>
            <a:r>
              <a:rPr lang="en-GB" dirty="0" smtClean="0">
                <a:solidFill>
                  <a:schemeClr val="tx1"/>
                </a:solidFill>
              </a:rPr>
              <a:t>R541 </a:t>
            </a:r>
            <a:r>
              <a:rPr lang="en-GB" dirty="0">
                <a:solidFill>
                  <a:schemeClr val="tx1"/>
                </a:solidFill>
              </a:rPr>
              <a:t>TUNNEL</a:t>
            </a:r>
          </a:p>
        </p:txBody>
      </p:sp>
    </p:spTree>
    <p:extLst>
      <p:ext uri="{BB962C8B-B14F-4D97-AF65-F5344CB8AC3E}">
        <p14:creationId xmlns:p14="http://schemas.microsoft.com/office/powerpoint/2010/main" val="392067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7281" y="897774"/>
            <a:ext cx="45221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DISMOUNT :</a:t>
            </a:r>
          </a:p>
          <a:p>
            <a:endParaRPr lang="en-GB" dirty="0"/>
          </a:p>
          <a:p>
            <a:r>
              <a:rPr lang="en-GB" dirty="0" smtClean="0"/>
              <a:t>Machine side (left)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Ventilation duct Ø 300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All cables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ALL cables trays (CT) +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Support structure of CT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Helium ring line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Warm recovery line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EDR &amp; EDA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Compressed air pipe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QRL !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96000" y="1313272"/>
            <a:ext cx="53755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Transport side</a:t>
            </a:r>
          </a:p>
          <a:p>
            <a:endParaRPr lang="en-GB" dirty="0" smtClean="0"/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Ventilation </a:t>
            </a:r>
            <a:r>
              <a:rPr lang="en-GB" dirty="0"/>
              <a:t>duct Ø </a:t>
            </a:r>
            <a:r>
              <a:rPr lang="en-GB" dirty="0" smtClean="0"/>
              <a:t>300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Transport rail &amp; Support (if present)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Safety cables &amp; support (if present)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GSM CABLE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OPTIC FIBER CABLE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624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6" r="2817"/>
          <a:stretch/>
        </p:blipFill>
        <p:spPr>
          <a:xfrm>
            <a:off x="2028825" y="0"/>
            <a:ext cx="9820276" cy="6869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Oval 2"/>
          <p:cNvSpPr/>
          <p:nvPr/>
        </p:nvSpPr>
        <p:spPr>
          <a:xfrm>
            <a:off x="4286250" y="476250"/>
            <a:ext cx="2362200" cy="2457450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Oval 3"/>
          <p:cNvSpPr/>
          <p:nvPr/>
        </p:nvSpPr>
        <p:spPr>
          <a:xfrm>
            <a:off x="3829050" y="3952875"/>
            <a:ext cx="2362200" cy="2457450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val 4"/>
          <p:cNvSpPr/>
          <p:nvPr/>
        </p:nvSpPr>
        <p:spPr>
          <a:xfrm>
            <a:off x="6724650" y="2638425"/>
            <a:ext cx="2362200" cy="2457450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val 5"/>
          <p:cNvSpPr/>
          <p:nvPr/>
        </p:nvSpPr>
        <p:spPr>
          <a:xfrm>
            <a:off x="4724399" y="1009650"/>
            <a:ext cx="1533525" cy="1409699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4276724" y="4495800"/>
            <a:ext cx="1533525" cy="1409699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val 7"/>
          <p:cNvSpPr/>
          <p:nvPr/>
        </p:nvSpPr>
        <p:spPr>
          <a:xfrm>
            <a:off x="7181849" y="3133725"/>
            <a:ext cx="1533525" cy="1409699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Straight Connector 9"/>
          <p:cNvCxnSpPr/>
          <p:nvPr/>
        </p:nvCxnSpPr>
        <p:spPr>
          <a:xfrm>
            <a:off x="7943850" y="3781425"/>
            <a:ext cx="19050" cy="2771775"/>
          </a:xfrm>
          <a:prstGeom prst="line">
            <a:avLst/>
          </a:prstGeom>
          <a:ln w="571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3" idx="1"/>
          </p:cNvCxnSpPr>
          <p:nvPr/>
        </p:nvCxnSpPr>
        <p:spPr>
          <a:xfrm flipH="1" flipV="1">
            <a:off x="8001000" y="6076951"/>
            <a:ext cx="904876" cy="369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905876" y="5895975"/>
            <a:ext cx="195371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93,25 M  TO IP 5</a:t>
            </a:r>
            <a:endParaRPr lang="fr-FR" dirty="0"/>
          </a:p>
        </p:txBody>
      </p:sp>
      <p:cxnSp>
        <p:nvCxnSpPr>
          <p:cNvPr id="14" name="Straight Arrow Connector 13"/>
          <p:cNvCxnSpPr>
            <a:stCxn id="16" idx="1"/>
          </p:cNvCxnSpPr>
          <p:nvPr/>
        </p:nvCxnSpPr>
        <p:spPr>
          <a:xfrm flipH="1">
            <a:off x="6543675" y="927616"/>
            <a:ext cx="742950" cy="16775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86625" y="742950"/>
            <a:ext cx="10668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Ø 1.7 M</a:t>
            </a:r>
            <a:endParaRPr lang="fr-FR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5019675" y="4086225"/>
            <a:ext cx="19050" cy="2771775"/>
          </a:xfrm>
          <a:prstGeom prst="line">
            <a:avLst/>
          </a:prstGeom>
          <a:ln w="571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5076825" y="6610350"/>
            <a:ext cx="2857500" cy="952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191251" y="6374368"/>
            <a:ext cx="6858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 </a:t>
            </a:r>
            <a:endParaRPr lang="fr-FR" dirty="0"/>
          </a:p>
        </p:txBody>
      </p:sp>
      <p:cxnSp>
        <p:nvCxnSpPr>
          <p:cNvPr id="22" name="Straight Arrow Connector 21"/>
          <p:cNvCxnSpPr>
            <a:stCxn id="13" idx="3"/>
          </p:cNvCxnSpPr>
          <p:nvPr/>
        </p:nvCxnSpPr>
        <p:spPr>
          <a:xfrm flipV="1">
            <a:off x="10859589" y="6076950"/>
            <a:ext cx="999036" cy="369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32" idx="3"/>
            <a:endCxn id="6" idx="1"/>
          </p:cNvCxnSpPr>
          <p:nvPr/>
        </p:nvCxnSpPr>
        <p:spPr>
          <a:xfrm>
            <a:off x="4143374" y="1003816"/>
            <a:ext cx="805605" cy="21228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219449" y="819150"/>
            <a:ext cx="92392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Ø 1 M</a:t>
            </a:r>
            <a:endParaRPr lang="fr-FR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5431427" y="337185"/>
            <a:ext cx="19050" cy="2771775"/>
          </a:xfrm>
          <a:prstGeom prst="line">
            <a:avLst/>
          </a:prstGeom>
          <a:ln w="571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420814" y="3071133"/>
            <a:ext cx="2460443" cy="299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326234" y="2808208"/>
            <a:ext cx="6858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1.7 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54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576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54077" cy="39243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5" name="Straight Arrow Connector 4"/>
          <p:cNvCxnSpPr/>
          <p:nvPr/>
        </p:nvCxnSpPr>
        <p:spPr>
          <a:xfrm>
            <a:off x="4343400" y="1924050"/>
            <a:ext cx="44745" cy="194442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994741" y="2624470"/>
            <a:ext cx="88250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2.3 M</a:t>
            </a:r>
            <a:endParaRPr lang="fr-FR" dirty="0"/>
          </a:p>
        </p:txBody>
      </p:sp>
      <p:pic>
        <p:nvPicPr>
          <p:cNvPr id="2" name="Picture 1" descr="LJ_IP5L_11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572" y="3239589"/>
            <a:ext cx="6411791" cy="361841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8" name="Straight Arrow Connector 7"/>
          <p:cNvCxnSpPr>
            <a:stCxn id="4" idx="1"/>
          </p:cNvCxnSpPr>
          <p:nvPr/>
        </p:nvCxnSpPr>
        <p:spPr>
          <a:xfrm flipH="1">
            <a:off x="5880463" y="548609"/>
            <a:ext cx="1372049" cy="87932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4082959" y="541836"/>
            <a:ext cx="2612572" cy="1872343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55</a:t>
            </a:fld>
            <a:endParaRPr lang="fr-FR"/>
          </a:p>
        </p:txBody>
      </p:sp>
      <p:pic>
        <p:nvPicPr>
          <p:cNvPr id="12" name="Picture 11" descr="Panoramas - Google Chrome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0" t="12222" r="17460" b="22361"/>
          <a:stretch/>
        </p:blipFill>
        <p:spPr>
          <a:xfrm>
            <a:off x="7877843" y="114300"/>
            <a:ext cx="3742658" cy="29527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52512" y="363943"/>
            <a:ext cx="104199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Ø 1.7 M</a:t>
            </a:r>
            <a:endParaRPr lang="fr-FR" dirty="0"/>
          </a:p>
        </p:txBody>
      </p:sp>
      <p:pic>
        <p:nvPicPr>
          <p:cNvPr id="13" name="Picture 12" descr="Panoramas - Google Chrome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78" r="42934" b="16249"/>
          <a:stretch/>
        </p:blipFill>
        <p:spPr>
          <a:xfrm>
            <a:off x="0" y="4019550"/>
            <a:ext cx="4063007" cy="283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99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J_IP5L_7"/>
          <p:cNvPicPr>
            <a:picLocks noGrp="1" noChangeAspect="1"/>
          </p:cNvPicPr>
          <p:nvPr isPhoto="1"/>
        </p:nvPicPr>
        <p:blipFill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97"/>
          <a:stretch/>
        </p:blipFill>
        <p:spPr>
          <a:xfrm>
            <a:off x="933449" y="0"/>
            <a:ext cx="10113963" cy="46005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3" name="Picture 2" descr="LJ_IP5L_6"/>
          <p:cNvPicPr>
            <a:picLocks noGrp="1" noChangeAspect="1"/>
          </p:cNvPicPr>
          <p:nvPr isPhoto="1"/>
        </p:nvPicPr>
        <p:blipFill rotWithShape="1"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89" b="30139"/>
          <a:stretch/>
        </p:blipFill>
        <p:spPr>
          <a:xfrm>
            <a:off x="209550" y="4149435"/>
            <a:ext cx="11714163" cy="27085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7637722" y="3086986"/>
            <a:ext cx="86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C.C.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7322289" y="5780567"/>
            <a:ext cx="86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C.C.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9462978" y="5773479"/>
            <a:ext cx="86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C.C.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4763386" y="4295322"/>
            <a:ext cx="740961" cy="338554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R532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536514" y="5147916"/>
            <a:ext cx="389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D2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34542" y="2280669"/>
            <a:ext cx="389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D2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28707" y="2193620"/>
            <a:ext cx="740961" cy="338554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R532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61052" y="3069265"/>
            <a:ext cx="86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C.C.</a:t>
            </a:r>
            <a:endParaRPr lang="fr-FR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56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430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23"/>
          <a:stretch/>
        </p:blipFill>
        <p:spPr>
          <a:xfrm>
            <a:off x="266700" y="178091"/>
            <a:ext cx="11925300" cy="49177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Oval 3"/>
          <p:cNvSpPr/>
          <p:nvPr/>
        </p:nvSpPr>
        <p:spPr>
          <a:xfrm>
            <a:off x="2870433" y="3439661"/>
            <a:ext cx="714374" cy="676273"/>
          </a:xfrm>
          <a:prstGeom prst="ellipse">
            <a:avLst/>
          </a:prstGeom>
          <a:solidFill>
            <a:srgbClr val="FF0000">
              <a:alpha val="14902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val 5"/>
          <p:cNvSpPr/>
          <p:nvPr/>
        </p:nvSpPr>
        <p:spPr>
          <a:xfrm>
            <a:off x="4591050" y="3457575"/>
            <a:ext cx="714374" cy="676273"/>
          </a:xfrm>
          <a:prstGeom prst="ellipse">
            <a:avLst/>
          </a:prstGeom>
          <a:solidFill>
            <a:srgbClr val="FF0000">
              <a:alpha val="14902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1698858" y="3448050"/>
            <a:ext cx="714374" cy="676273"/>
          </a:xfrm>
          <a:prstGeom prst="ellipse">
            <a:avLst/>
          </a:prstGeom>
          <a:solidFill>
            <a:srgbClr val="FF0000">
              <a:alpha val="14902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val 7"/>
          <p:cNvSpPr/>
          <p:nvPr/>
        </p:nvSpPr>
        <p:spPr>
          <a:xfrm>
            <a:off x="5758081" y="3456439"/>
            <a:ext cx="714374" cy="676273"/>
          </a:xfrm>
          <a:prstGeom prst="ellipse">
            <a:avLst/>
          </a:prstGeom>
          <a:solidFill>
            <a:srgbClr val="FF0000">
              <a:alpha val="14902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7501593" y="3441933"/>
            <a:ext cx="714374" cy="676273"/>
          </a:xfrm>
          <a:prstGeom prst="ellipse">
            <a:avLst/>
          </a:prstGeom>
          <a:solidFill>
            <a:srgbClr val="FF0000">
              <a:alpha val="14902"/>
            </a:srgbClr>
          </a:solidFill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Straight Connector 9"/>
          <p:cNvCxnSpPr/>
          <p:nvPr/>
        </p:nvCxnSpPr>
        <p:spPr>
          <a:xfrm>
            <a:off x="7861271" y="1227589"/>
            <a:ext cx="24380" cy="4451758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2" idx="1"/>
          </p:cNvCxnSpPr>
          <p:nvPr/>
        </p:nvCxnSpPr>
        <p:spPr>
          <a:xfrm flipH="1">
            <a:off x="7902429" y="5567427"/>
            <a:ext cx="729841" cy="1125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632270" y="5382761"/>
            <a:ext cx="218681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154,95 M  TO IP 5</a:t>
            </a:r>
            <a:endParaRPr lang="fr-FR" dirty="0"/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 flipV="1">
            <a:off x="10819089" y="5563737"/>
            <a:ext cx="1161875" cy="369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028825" y="1285875"/>
            <a:ext cx="18089" cy="3118345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038350" y="2190751"/>
            <a:ext cx="5780189" cy="716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7675" y="1964293"/>
            <a:ext cx="116205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≈ 14.9 M</a:t>
            </a:r>
            <a:endParaRPr lang="fr-FR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7894040" y="2183028"/>
            <a:ext cx="3968446" cy="148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048750" y="1897618"/>
            <a:ext cx="116205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≈ 10.4 M</a:t>
            </a:r>
            <a:endParaRPr lang="fr-FR" dirty="0"/>
          </a:p>
        </p:txBody>
      </p:sp>
      <p:sp>
        <p:nvSpPr>
          <p:cNvPr id="25" name="TextBox 24"/>
          <p:cNvSpPr txBox="1"/>
          <p:nvPr/>
        </p:nvSpPr>
        <p:spPr>
          <a:xfrm>
            <a:off x="4267200" y="553738"/>
            <a:ext cx="239721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BOTTOM  VIEW     TUNNEL R532</a:t>
            </a:r>
            <a:endParaRPr lang="fr-FR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1903033" y="951644"/>
            <a:ext cx="23812" cy="2059543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738651" y="3211773"/>
            <a:ext cx="5119474" cy="7677"/>
          </a:xfrm>
          <a:prstGeom prst="line">
            <a:avLst/>
          </a:prstGeom>
          <a:ln>
            <a:solidFill>
              <a:srgbClr val="7F0A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2722729" y="3348251"/>
            <a:ext cx="5570561" cy="6824"/>
          </a:xfrm>
          <a:prstGeom prst="line">
            <a:avLst/>
          </a:prstGeom>
          <a:ln>
            <a:solidFill>
              <a:srgbClr val="7F0A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1367082" y="825442"/>
            <a:ext cx="75780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UJ53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57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257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79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6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5" r="20887"/>
          <a:stretch/>
        </p:blipFill>
        <p:spPr>
          <a:xfrm>
            <a:off x="6088805" y="592940"/>
            <a:ext cx="5833229" cy="55503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Rectangle 3"/>
          <p:cNvSpPr/>
          <p:nvPr/>
        </p:nvSpPr>
        <p:spPr>
          <a:xfrm>
            <a:off x="10985382" y="583474"/>
            <a:ext cx="393700" cy="1986674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700" h="1593850">
                <a:moveTo>
                  <a:pt x="0" y="0"/>
                </a:moveTo>
                <a:lnTo>
                  <a:pt x="393700" y="0"/>
                </a:lnTo>
                <a:lnTo>
                  <a:pt x="393700" y="1593850"/>
                </a:lnTo>
                <a:cubicBezTo>
                  <a:pt x="266700" y="1423254"/>
                  <a:pt x="191951" y="1294578"/>
                  <a:pt x="12700" y="10820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3"/>
          <p:cNvSpPr/>
          <p:nvPr/>
        </p:nvSpPr>
        <p:spPr>
          <a:xfrm>
            <a:off x="9382641" y="574765"/>
            <a:ext cx="398417" cy="641199"/>
          </a:xfrm>
          <a:custGeom>
            <a:avLst/>
            <a:gdLst>
              <a:gd name="connsiteX0" fmla="*/ 0 w 393700"/>
              <a:gd name="connsiteY0" fmla="*/ 0 h 901700"/>
              <a:gd name="connsiteX1" fmla="*/ 393700 w 393700"/>
              <a:gd name="connsiteY1" fmla="*/ 0 h 901700"/>
              <a:gd name="connsiteX2" fmla="*/ 393700 w 393700"/>
              <a:gd name="connsiteY2" fmla="*/ 901700 h 901700"/>
              <a:gd name="connsiteX3" fmla="*/ 0 w 393700"/>
              <a:gd name="connsiteY3" fmla="*/ 901700 h 901700"/>
              <a:gd name="connsiteX4" fmla="*/ 0 w 393700"/>
              <a:gd name="connsiteY4" fmla="*/ 0 h 90170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0 w 393700"/>
              <a:gd name="connsiteY3" fmla="*/ 90170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984250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593850"/>
              <a:gd name="connsiteX1" fmla="*/ 393700 w 393700"/>
              <a:gd name="connsiteY1" fmla="*/ 0 h 1593850"/>
              <a:gd name="connsiteX2" fmla="*/ 393700 w 393700"/>
              <a:gd name="connsiteY2" fmla="*/ 1593850 h 1593850"/>
              <a:gd name="connsiteX3" fmla="*/ 12700 w 393700"/>
              <a:gd name="connsiteY3" fmla="*/ 1082063 h 1593850"/>
              <a:gd name="connsiteX4" fmla="*/ 0 w 393700"/>
              <a:gd name="connsiteY4" fmla="*/ 0 h 1593850"/>
              <a:gd name="connsiteX0" fmla="*/ 0 w 393700"/>
              <a:gd name="connsiteY0" fmla="*/ 0 h 1123543"/>
              <a:gd name="connsiteX1" fmla="*/ 393700 w 393700"/>
              <a:gd name="connsiteY1" fmla="*/ 0 h 1123543"/>
              <a:gd name="connsiteX2" fmla="*/ 393700 w 393700"/>
              <a:gd name="connsiteY2" fmla="*/ 783401 h 1123543"/>
              <a:gd name="connsiteX3" fmla="*/ 12700 w 393700"/>
              <a:gd name="connsiteY3" fmla="*/ 1082063 h 1123543"/>
              <a:gd name="connsiteX4" fmla="*/ 0 w 393700"/>
              <a:gd name="connsiteY4" fmla="*/ 0 h 1123543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  <a:gd name="connsiteX0" fmla="*/ 4717 w 398417"/>
              <a:gd name="connsiteY0" fmla="*/ 0 h 793556"/>
              <a:gd name="connsiteX1" fmla="*/ 398417 w 398417"/>
              <a:gd name="connsiteY1" fmla="*/ 0 h 793556"/>
              <a:gd name="connsiteX2" fmla="*/ 398417 w 398417"/>
              <a:gd name="connsiteY2" fmla="*/ 783401 h 793556"/>
              <a:gd name="connsiteX3" fmla="*/ 0 w 398417"/>
              <a:gd name="connsiteY3" fmla="*/ 690812 h 793556"/>
              <a:gd name="connsiteX4" fmla="*/ 4717 w 398417"/>
              <a:gd name="connsiteY4" fmla="*/ 0 h 793556"/>
              <a:gd name="connsiteX0" fmla="*/ 4717 w 398417"/>
              <a:gd name="connsiteY0" fmla="*/ 0 h 795797"/>
              <a:gd name="connsiteX1" fmla="*/ 398417 w 398417"/>
              <a:gd name="connsiteY1" fmla="*/ 0 h 795797"/>
              <a:gd name="connsiteX2" fmla="*/ 398417 w 398417"/>
              <a:gd name="connsiteY2" fmla="*/ 783401 h 795797"/>
              <a:gd name="connsiteX3" fmla="*/ 0 w 398417"/>
              <a:gd name="connsiteY3" fmla="*/ 690812 h 795797"/>
              <a:gd name="connsiteX4" fmla="*/ 4717 w 398417"/>
              <a:gd name="connsiteY4" fmla="*/ 0 h 795797"/>
              <a:gd name="connsiteX0" fmla="*/ 4717 w 398417"/>
              <a:gd name="connsiteY0" fmla="*/ 0 h 783401"/>
              <a:gd name="connsiteX1" fmla="*/ 398417 w 398417"/>
              <a:gd name="connsiteY1" fmla="*/ 0 h 783401"/>
              <a:gd name="connsiteX2" fmla="*/ 398417 w 398417"/>
              <a:gd name="connsiteY2" fmla="*/ 783401 h 783401"/>
              <a:gd name="connsiteX3" fmla="*/ 0 w 398417"/>
              <a:gd name="connsiteY3" fmla="*/ 690812 h 783401"/>
              <a:gd name="connsiteX4" fmla="*/ 4717 w 398417"/>
              <a:gd name="connsiteY4" fmla="*/ 0 h 78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417" h="783401">
                <a:moveTo>
                  <a:pt x="4717" y="0"/>
                </a:moveTo>
                <a:lnTo>
                  <a:pt x="398417" y="0"/>
                </a:lnTo>
                <a:lnTo>
                  <a:pt x="398417" y="783401"/>
                </a:lnTo>
                <a:cubicBezTo>
                  <a:pt x="262709" y="745551"/>
                  <a:pt x="187960" y="770581"/>
                  <a:pt x="0" y="690812"/>
                </a:cubicBezTo>
                <a:cubicBezTo>
                  <a:pt x="1572" y="460541"/>
                  <a:pt x="3145" y="230271"/>
                  <a:pt x="471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reeform 9"/>
          <p:cNvSpPr/>
          <p:nvPr/>
        </p:nvSpPr>
        <p:spPr>
          <a:xfrm>
            <a:off x="10155167" y="597413"/>
            <a:ext cx="588746" cy="1095713"/>
          </a:xfrm>
          <a:custGeom>
            <a:avLst/>
            <a:gdLst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470263 w 566058"/>
              <a:gd name="connsiteY8" fmla="*/ 896983 h 1010194"/>
              <a:gd name="connsiteX9" fmla="*/ 444138 w 566058"/>
              <a:gd name="connsiteY9" fmla="*/ 914400 h 1010194"/>
              <a:gd name="connsiteX10" fmla="*/ 348343 w 566058"/>
              <a:gd name="connsiteY10" fmla="*/ 940526 h 1010194"/>
              <a:gd name="connsiteX11" fmla="*/ 243840 w 566058"/>
              <a:gd name="connsiteY11" fmla="*/ 949234 h 1010194"/>
              <a:gd name="connsiteX12" fmla="*/ 113212 w 566058"/>
              <a:gd name="connsiteY12" fmla="*/ 957943 h 1010194"/>
              <a:gd name="connsiteX13" fmla="*/ 52252 w 566058"/>
              <a:gd name="connsiteY13" fmla="*/ 975360 h 1010194"/>
              <a:gd name="connsiteX14" fmla="*/ 0 w 566058"/>
              <a:gd name="connsiteY14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470263 w 566058"/>
              <a:gd name="connsiteY8" fmla="*/ 896983 h 1010194"/>
              <a:gd name="connsiteX9" fmla="*/ 348343 w 566058"/>
              <a:gd name="connsiteY9" fmla="*/ 940526 h 1010194"/>
              <a:gd name="connsiteX10" fmla="*/ 243840 w 566058"/>
              <a:gd name="connsiteY10" fmla="*/ 949234 h 1010194"/>
              <a:gd name="connsiteX11" fmla="*/ 113212 w 566058"/>
              <a:gd name="connsiteY11" fmla="*/ 957943 h 1010194"/>
              <a:gd name="connsiteX12" fmla="*/ 52252 w 566058"/>
              <a:gd name="connsiteY12" fmla="*/ 975360 h 1010194"/>
              <a:gd name="connsiteX13" fmla="*/ 0 w 566058"/>
              <a:gd name="connsiteY13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243840 w 566058"/>
              <a:gd name="connsiteY9" fmla="*/ 949234 h 1010194"/>
              <a:gd name="connsiteX10" fmla="*/ 113212 w 566058"/>
              <a:gd name="connsiteY10" fmla="*/ 957943 h 1010194"/>
              <a:gd name="connsiteX11" fmla="*/ 52252 w 566058"/>
              <a:gd name="connsiteY11" fmla="*/ 975360 h 1010194"/>
              <a:gd name="connsiteX12" fmla="*/ 0 w 566058"/>
              <a:gd name="connsiteY12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113212 w 566058"/>
              <a:gd name="connsiteY9" fmla="*/ 957943 h 1010194"/>
              <a:gd name="connsiteX10" fmla="*/ 52252 w 566058"/>
              <a:gd name="connsiteY10" fmla="*/ 975360 h 1010194"/>
              <a:gd name="connsiteX11" fmla="*/ 0 w 566058"/>
              <a:gd name="connsiteY11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113212 w 566058"/>
              <a:gd name="connsiteY9" fmla="*/ 957943 h 1010194"/>
              <a:gd name="connsiteX10" fmla="*/ 0 w 566058"/>
              <a:gd name="connsiteY10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39932 w 566058"/>
              <a:gd name="connsiteY5" fmla="*/ 853440 h 1010194"/>
              <a:gd name="connsiteX6" fmla="*/ 522515 w 566058"/>
              <a:gd name="connsiteY6" fmla="*/ 879566 h 1010194"/>
              <a:gd name="connsiteX7" fmla="*/ 348343 w 566058"/>
              <a:gd name="connsiteY7" fmla="*/ 940526 h 1010194"/>
              <a:gd name="connsiteX8" fmla="*/ 113212 w 566058"/>
              <a:gd name="connsiteY8" fmla="*/ 957943 h 1010194"/>
              <a:gd name="connsiteX9" fmla="*/ 0 w 566058"/>
              <a:gd name="connsiteY9" fmla="*/ 1010194 h 1010194"/>
              <a:gd name="connsiteX0" fmla="*/ 522515 w 566169"/>
              <a:gd name="connsiteY0" fmla="*/ 0 h 1010194"/>
              <a:gd name="connsiteX1" fmla="*/ 531223 w 566169"/>
              <a:gd name="connsiteY1" fmla="*/ 43543 h 1010194"/>
              <a:gd name="connsiteX2" fmla="*/ 548640 w 566169"/>
              <a:gd name="connsiteY2" fmla="*/ 104503 h 1010194"/>
              <a:gd name="connsiteX3" fmla="*/ 566058 w 566169"/>
              <a:gd name="connsiteY3" fmla="*/ 226423 h 1010194"/>
              <a:gd name="connsiteX4" fmla="*/ 539932 w 566169"/>
              <a:gd name="connsiteY4" fmla="*/ 853440 h 1010194"/>
              <a:gd name="connsiteX5" fmla="*/ 522515 w 566169"/>
              <a:gd name="connsiteY5" fmla="*/ 879566 h 1010194"/>
              <a:gd name="connsiteX6" fmla="*/ 348343 w 566169"/>
              <a:gd name="connsiteY6" fmla="*/ 940526 h 1010194"/>
              <a:gd name="connsiteX7" fmla="*/ 113212 w 566169"/>
              <a:gd name="connsiteY7" fmla="*/ 957943 h 1010194"/>
              <a:gd name="connsiteX8" fmla="*/ 0 w 566169"/>
              <a:gd name="connsiteY8" fmla="*/ 1010194 h 1010194"/>
              <a:gd name="connsiteX0" fmla="*/ 522515 w 566182"/>
              <a:gd name="connsiteY0" fmla="*/ 0 h 1010194"/>
              <a:gd name="connsiteX1" fmla="*/ 548640 w 566182"/>
              <a:gd name="connsiteY1" fmla="*/ 104503 h 1010194"/>
              <a:gd name="connsiteX2" fmla="*/ 566058 w 566182"/>
              <a:gd name="connsiteY2" fmla="*/ 226423 h 1010194"/>
              <a:gd name="connsiteX3" fmla="*/ 539932 w 566182"/>
              <a:gd name="connsiteY3" fmla="*/ 853440 h 1010194"/>
              <a:gd name="connsiteX4" fmla="*/ 522515 w 566182"/>
              <a:gd name="connsiteY4" fmla="*/ 879566 h 1010194"/>
              <a:gd name="connsiteX5" fmla="*/ 348343 w 566182"/>
              <a:gd name="connsiteY5" fmla="*/ 940526 h 1010194"/>
              <a:gd name="connsiteX6" fmla="*/ 113212 w 566182"/>
              <a:gd name="connsiteY6" fmla="*/ 957943 h 1010194"/>
              <a:gd name="connsiteX7" fmla="*/ 0 w 566182"/>
              <a:gd name="connsiteY7" fmla="*/ 1010194 h 1010194"/>
              <a:gd name="connsiteX0" fmla="*/ 522515 w 585847"/>
              <a:gd name="connsiteY0" fmla="*/ 0 h 1010194"/>
              <a:gd name="connsiteX1" fmla="*/ 548640 w 585847"/>
              <a:gd name="connsiteY1" fmla="*/ 104503 h 1010194"/>
              <a:gd name="connsiteX2" fmla="*/ 585793 w 585847"/>
              <a:gd name="connsiteY2" fmla="*/ 420487 h 1010194"/>
              <a:gd name="connsiteX3" fmla="*/ 539932 w 585847"/>
              <a:gd name="connsiteY3" fmla="*/ 853440 h 1010194"/>
              <a:gd name="connsiteX4" fmla="*/ 522515 w 585847"/>
              <a:gd name="connsiteY4" fmla="*/ 879566 h 1010194"/>
              <a:gd name="connsiteX5" fmla="*/ 348343 w 585847"/>
              <a:gd name="connsiteY5" fmla="*/ 940526 h 1010194"/>
              <a:gd name="connsiteX6" fmla="*/ 113212 w 585847"/>
              <a:gd name="connsiteY6" fmla="*/ 957943 h 1010194"/>
              <a:gd name="connsiteX7" fmla="*/ 0 w 585847"/>
              <a:gd name="connsiteY7" fmla="*/ 1010194 h 1010194"/>
              <a:gd name="connsiteX0" fmla="*/ 522515 w 585847"/>
              <a:gd name="connsiteY0" fmla="*/ 0 h 1010194"/>
              <a:gd name="connsiteX1" fmla="*/ 548640 w 585847"/>
              <a:gd name="connsiteY1" fmla="*/ 104503 h 1010194"/>
              <a:gd name="connsiteX2" fmla="*/ 585793 w 585847"/>
              <a:gd name="connsiteY2" fmla="*/ 420487 h 1010194"/>
              <a:gd name="connsiteX3" fmla="*/ 539932 w 585847"/>
              <a:gd name="connsiteY3" fmla="*/ 853440 h 1010194"/>
              <a:gd name="connsiteX4" fmla="*/ 469888 w 585847"/>
              <a:gd name="connsiteY4" fmla="*/ 896012 h 1010194"/>
              <a:gd name="connsiteX5" fmla="*/ 348343 w 585847"/>
              <a:gd name="connsiteY5" fmla="*/ 940526 h 1010194"/>
              <a:gd name="connsiteX6" fmla="*/ 113212 w 585847"/>
              <a:gd name="connsiteY6" fmla="*/ 957943 h 1010194"/>
              <a:gd name="connsiteX7" fmla="*/ 0 w 585847"/>
              <a:gd name="connsiteY7" fmla="*/ 1010194 h 1010194"/>
              <a:gd name="connsiteX0" fmla="*/ 522515 w 591792"/>
              <a:gd name="connsiteY0" fmla="*/ 0 h 1010194"/>
              <a:gd name="connsiteX1" fmla="*/ 548640 w 591792"/>
              <a:gd name="connsiteY1" fmla="*/ 104503 h 1010194"/>
              <a:gd name="connsiteX2" fmla="*/ 585793 w 591792"/>
              <a:gd name="connsiteY2" fmla="*/ 420487 h 1010194"/>
              <a:gd name="connsiteX3" fmla="*/ 582692 w 591792"/>
              <a:gd name="connsiteY3" fmla="*/ 748185 h 1010194"/>
              <a:gd name="connsiteX4" fmla="*/ 469888 w 591792"/>
              <a:gd name="connsiteY4" fmla="*/ 896012 h 1010194"/>
              <a:gd name="connsiteX5" fmla="*/ 348343 w 591792"/>
              <a:gd name="connsiteY5" fmla="*/ 940526 h 1010194"/>
              <a:gd name="connsiteX6" fmla="*/ 113212 w 591792"/>
              <a:gd name="connsiteY6" fmla="*/ 957943 h 1010194"/>
              <a:gd name="connsiteX7" fmla="*/ 0 w 591792"/>
              <a:gd name="connsiteY7" fmla="*/ 1010194 h 1010194"/>
              <a:gd name="connsiteX0" fmla="*/ 538962 w 591792"/>
              <a:gd name="connsiteY0" fmla="*/ 0 h 1039797"/>
              <a:gd name="connsiteX1" fmla="*/ 548640 w 591792"/>
              <a:gd name="connsiteY1" fmla="*/ 134106 h 1039797"/>
              <a:gd name="connsiteX2" fmla="*/ 585793 w 591792"/>
              <a:gd name="connsiteY2" fmla="*/ 450090 h 1039797"/>
              <a:gd name="connsiteX3" fmla="*/ 582692 w 591792"/>
              <a:gd name="connsiteY3" fmla="*/ 777788 h 1039797"/>
              <a:gd name="connsiteX4" fmla="*/ 469888 w 591792"/>
              <a:gd name="connsiteY4" fmla="*/ 925615 h 1039797"/>
              <a:gd name="connsiteX5" fmla="*/ 348343 w 591792"/>
              <a:gd name="connsiteY5" fmla="*/ 970129 h 1039797"/>
              <a:gd name="connsiteX6" fmla="*/ 113212 w 591792"/>
              <a:gd name="connsiteY6" fmla="*/ 987546 h 1039797"/>
              <a:gd name="connsiteX7" fmla="*/ 0 w 591792"/>
              <a:gd name="connsiteY7" fmla="*/ 1039797 h 1039797"/>
              <a:gd name="connsiteX0" fmla="*/ 538962 w 586985"/>
              <a:gd name="connsiteY0" fmla="*/ 0 h 1039797"/>
              <a:gd name="connsiteX1" fmla="*/ 548640 w 586985"/>
              <a:gd name="connsiteY1" fmla="*/ 134106 h 1039797"/>
              <a:gd name="connsiteX2" fmla="*/ 566058 w 586985"/>
              <a:gd name="connsiteY2" fmla="*/ 456668 h 1039797"/>
              <a:gd name="connsiteX3" fmla="*/ 582692 w 586985"/>
              <a:gd name="connsiteY3" fmla="*/ 777788 h 1039797"/>
              <a:gd name="connsiteX4" fmla="*/ 469888 w 586985"/>
              <a:gd name="connsiteY4" fmla="*/ 925615 h 1039797"/>
              <a:gd name="connsiteX5" fmla="*/ 348343 w 586985"/>
              <a:gd name="connsiteY5" fmla="*/ 970129 h 1039797"/>
              <a:gd name="connsiteX6" fmla="*/ 113212 w 586985"/>
              <a:gd name="connsiteY6" fmla="*/ 987546 h 1039797"/>
              <a:gd name="connsiteX7" fmla="*/ 0 w 586985"/>
              <a:gd name="connsiteY7" fmla="*/ 1039797 h 1039797"/>
              <a:gd name="connsiteX0" fmla="*/ 538962 w 570603"/>
              <a:gd name="connsiteY0" fmla="*/ 0 h 1039797"/>
              <a:gd name="connsiteX1" fmla="*/ 548640 w 570603"/>
              <a:gd name="connsiteY1" fmla="*/ 134106 h 1039797"/>
              <a:gd name="connsiteX2" fmla="*/ 566058 w 570603"/>
              <a:gd name="connsiteY2" fmla="*/ 456668 h 1039797"/>
              <a:gd name="connsiteX3" fmla="*/ 562957 w 570603"/>
              <a:gd name="connsiteY3" fmla="*/ 781077 h 1039797"/>
              <a:gd name="connsiteX4" fmla="*/ 469888 w 570603"/>
              <a:gd name="connsiteY4" fmla="*/ 925615 h 1039797"/>
              <a:gd name="connsiteX5" fmla="*/ 348343 w 570603"/>
              <a:gd name="connsiteY5" fmla="*/ 970129 h 1039797"/>
              <a:gd name="connsiteX6" fmla="*/ 113212 w 570603"/>
              <a:gd name="connsiteY6" fmla="*/ 987546 h 1039797"/>
              <a:gd name="connsiteX7" fmla="*/ 0 w 570603"/>
              <a:gd name="connsiteY7" fmla="*/ 1039797 h 1039797"/>
              <a:gd name="connsiteX0" fmla="*/ 538962 w 572300"/>
              <a:gd name="connsiteY0" fmla="*/ 0 h 1039797"/>
              <a:gd name="connsiteX1" fmla="*/ 548640 w 572300"/>
              <a:gd name="connsiteY1" fmla="*/ 134106 h 1039797"/>
              <a:gd name="connsiteX2" fmla="*/ 566058 w 572300"/>
              <a:gd name="connsiteY2" fmla="*/ 456668 h 1039797"/>
              <a:gd name="connsiteX3" fmla="*/ 562957 w 572300"/>
              <a:gd name="connsiteY3" fmla="*/ 781077 h 1039797"/>
              <a:gd name="connsiteX4" fmla="*/ 446864 w 572300"/>
              <a:gd name="connsiteY4" fmla="*/ 932193 h 1039797"/>
              <a:gd name="connsiteX5" fmla="*/ 348343 w 572300"/>
              <a:gd name="connsiteY5" fmla="*/ 970129 h 1039797"/>
              <a:gd name="connsiteX6" fmla="*/ 113212 w 572300"/>
              <a:gd name="connsiteY6" fmla="*/ 987546 h 1039797"/>
              <a:gd name="connsiteX7" fmla="*/ 0 w 572300"/>
              <a:gd name="connsiteY7" fmla="*/ 1039797 h 1039797"/>
              <a:gd name="connsiteX0" fmla="*/ 538962 w 572300"/>
              <a:gd name="connsiteY0" fmla="*/ 0 h 1039797"/>
              <a:gd name="connsiteX1" fmla="*/ 548640 w 572300"/>
              <a:gd name="connsiteY1" fmla="*/ 134106 h 1039797"/>
              <a:gd name="connsiteX2" fmla="*/ 566058 w 572300"/>
              <a:gd name="connsiteY2" fmla="*/ 456668 h 1039797"/>
              <a:gd name="connsiteX3" fmla="*/ 562957 w 572300"/>
              <a:gd name="connsiteY3" fmla="*/ 781077 h 1039797"/>
              <a:gd name="connsiteX4" fmla="*/ 446864 w 572300"/>
              <a:gd name="connsiteY4" fmla="*/ 932193 h 1039797"/>
              <a:gd name="connsiteX5" fmla="*/ 322029 w 572300"/>
              <a:gd name="connsiteY5" fmla="*/ 956972 h 1039797"/>
              <a:gd name="connsiteX6" fmla="*/ 113212 w 572300"/>
              <a:gd name="connsiteY6" fmla="*/ 987546 h 1039797"/>
              <a:gd name="connsiteX7" fmla="*/ 0 w 572300"/>
              <a:gd name="connsiteY7" fmla="*/ 1039797 h 1039797"/>
              <a:gd name="connsiteX0" fmla="*/ 555408 w 588746"/>
              <a:gd name="connsiteY0" fmla="*/ 0 h 1095713"/>
              <a:gd name="connsiteX1" fmla="*/ 565086 w 588746"/>
              <a:gd name="connsiteY1" fmla="*/ 134106 h 1095713"/>
              <a:gd name="connsiteX2" fmla="*/ 582504 w 588746"/>
              <a:gd name="connsiteY2" fmla="*/ 456668 h 1095713"/>
              <a:gd name="connsiteX3" fmla="*/ 579403 w 588746"/>
              <a:gd name="connsiteY3" fmla="*/ 781077 h 1095713"/>
              <a:gd name="connsiteX4" fmla="*/ 463310 w 588746"/>
              <a:gd name="connsiteY4" fmla="*/ 932193 h 1095713"/>
              <a:gd name="connsiteX5" fmla="*/ 338475 w 588746"/>
              <a:gd name="connsiteY5" fmla="*/ 956972 h 1095713"/>
              <a:gd name="connsiteX6" fmla="*/ 129658 w 588746"/>
              <a:gd name="connsiteY6" fmla="*/ 987546 h 1095713"/>
              <a:gd name="connsiteX7" fmla="*/ 0 w 588746"/>
              <a:gd name="connsiteY7" fmla="*/ 1095713 h 109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8746" h="1095713">
                <a:moveTo>
                  <a:pt x="555408" y="0"/>
                </a:moveTo>
                <a:cubicBezTo>
                  <a:pt x="560851" y="21772"/>
                  <a:pt x="560570" y="57995"/>
                  <a:pt x="565086" y="134106"/>
                </a:cubicBezTo>
                <a:cubicBezTo>
                  <a:pt x="569602" y="210217"/>
                  <a:pt x="583955" y="331845"/>
                  <a:pt x="582504" y="456668"/>
                </a:cubicBezTo>
                <a:cubicBezTo>
                  <a:pt x="581053" y="581491"/>
                  <a:pt x="599269" y="701823"/>
                  <a:pt x="579403" y="781077"/>
                </a:cubicBezTo>
                <a:cubicBezTo>
                  <a:pt x="559537" y="860331"/>
                  <a:pt x="503465" y="902877"/>
                  <a:pt x="463310" y="932193"/>
                </a:cubicBezTo>
                <a:cubicBezTo>
                  <a:pt x="423155" y="961509"/>
                  <a:pt x="394084" y="947747"/>
                  <a:pt x="338475" y="956972"/>
                </a:cubicBezTo>
                <a:cubicBezTo>
                  <a:pt x="282866" y="966197"/>
                  <a:pt x="179006" y="981740"/>
                  <a:pt x="129658" y="987546"/>
                </a:cubicBezTo>
                <a:cubicBezTo>
                  <a:pt x="71601" y="999157"/>
                  <a:pt x="23586" y="1084828"/>
                  <a:pt x="0" y="1095713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reeform 10"/>
          <p:cNvSpPr/>
          <p:nvPr/>
        </p:nvSpPr>
        <p:spPr>
          <a:xfrm>
            <a:off x="8299416" y="443917"/>
            <a:ext cx="2330870" cy="987826"/>
          </a:xfrm>
          <a:custGeom>
            <a:avLst/>
            <a:gdLst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470263 w 566058"/>
              <a:gd name="connsiteY8" fmla="*/ 896983 h 1010194"/>
              <a:gd name="connsiteX9" fmla="*/ 444138 w 566058"/>
              <a:gd name="connsiteY9" fmla="*/ 914400 h 1010194"/>
              <a:gd name="connsiteX10" fmla="*/ 348343 w 566058"/>
              <a:gd name="connsiteY10" fmla="*/ 940526 h 1010194"/>
              <a:gd name="connsiteX11" fmla="*/ 243840 w 566058"/>
              <a:gd name="connsiteY11" fmla="*/ 949234 h 1010194"/>
              <a:gd name="connsiteX12" fmla="*/ 113212 w 566058"/>
              <a:gd name="connsiteY12" fmla="*/ 957943 h 1010194"/>
              <a:gd name="connsiteX13" fmla="*/ 52252 w 566058"/>
              <a:gd name="connsiteY13" fmla="*/ 975360 h 1010194"/>
              <a:gd name="connsiteX14" fmla="*/ 0 w 566058"/>
              <a:gd name="connsiteY14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470263 w 566058"/>
              <a:gd name="connsiteY8" fmla="*/ 896983 h 1010194"/>
              <a:gd name="connsiteX9" fmla="*/ 348343 w 566058"/>
              <a:gd name="connsiteY9" fmla="*/ 940526 h 1010194"/>
              <a:gd name="connsiteX10" fmla="*/ 243840 w 566058"/>
              <a:gd name="connsiteY10" fmla="*/ 949234 h 1010194"/>
              <a:gd name="connsiteX11" fmla="*/ 113212 w 566058"/>
              <a:gd name="connsiteY11" fmla="*/ 957943 h 1010194"/>
              <a:gd name="connsiteX12" fmla="*/ 52252 w 566058"/>
              <a:gd name="connsiteY12" fmla="*/ 975360 h 1010194"/>
              <a:gd name="connsiteX13" fmla="*/ 0 w 566058"/>
              <a:gd name="connsiteY13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243840 w 566058"/>
              <a:gd name="connsiteY9" fmla="*/ 949234 h 1010194"/>
              <a:gd name="connsiteX10" fmla="*/ 113212 w 566058"/>
              <a:gd name="connsiteY10" fmla="*/ 957943 h 1010194"/>
              <a:gd name="connsiteX11" fmla="*/ 52252 w 566058"/>
              <a:gd name="connsiteY11" fmla="*/ 975360 h 1010194"/>
              <a:gd name="connsiteX12" fmla="*/ 0 w 566058"/>
              <a:gd name="connsiteY12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113212 w 566058"/>
              <a:gd name="connsiteY9" fmla="*/ 957943 h 1010194"/>
              <a:gd name="connsiteX10" fmla="*/ 52252 w 566058"/>
              <a:gd name="connsiteY10" fmla="*/ 975360 h 1010194"/>
              <a:gd name="connsiteX11" fmla="*/ 0 w 566058"/>
              <a:gd name="connsiteY11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113212 w 566058"/>
              <a:gd name="connsiteY9" fmla="*/ 957943 h 1010194"/>
              <a:gd name="connsiteX10" fmla="*/ 0 w 566058"/>
              <a:gd name="connsiteY10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39932 w 566058"/>
              <a:gd name="connsiteY5" fmla="*/ 853440 h 1010194"/>
              <a:gd name="connsiteX6" fmla="*/ 522515 w 566058"/>
              <a:gd name="connsiteY6" fmla="*/ 879566 h 1010194"/>
              <a:gd name="connsiteX7" fmla="*/ 348343 w 566058"/>
              <a:gd name="connsiteY7" fmla="*/ 940526 h 1010194"/>
              <a:gd name="connsiteX8" fmla="*/ 113212 w 566058"/>
              <a:gd name="connsiteY8" fmla="*/ 957943 h 1010194"/>
              <a:gd name="connsiteX9" fmla="*/ 0 w 566058"/>
              <a:gd name="connsiteY9" fmla="*/ 1010194 h 1010194"/>
              <a:gd name="connsiteX0" fmla="*/ 522515 w 566169"/>
              <a:gd name="connsiteY0" fmla="*/ 0 h 1010194"/>
              <a:gd name="connsiteX1" fmla="*/ 531223 w 566169"/>
              <a:gd name="connsiteY1" fmla="*/ 43543 h 1010194"/>
              <a:gd name="connsiteX2" fmla="*/ 548640 w 566169"/>
              <a:gd name="connsiteY2" fmla="*/ 104503 h 1010194"/>
              <a:gd name="connsiteX3" fmla="*/ 566058 w 566169"/>
              <a:gd name="connsiteY3" fmla="*/ 226423 h 1010194"/>
              <a:gd name="connsiteX4" fmla="*/ 539932 w 566169"/>
              <a:gd name="connsiteY4" fmla="*/ 853440 h 1010194"/>
              <a:gd name="connsiteX5" fmla="*/ 522515 w 566169"/>
              <a:gd name="connsiteY5" fmla="*/ 879566 h 1010194"/>
              <a:gd name="connsiteX6" fmla="*/ 348343 w 566169"/>
              <a:gd name="connsiteY6" fmla="*/ 940526 h 1010194"/>
              <a:gd name="connsiteX7" fmla="*/ 113212 w 566169"/>
              <a:gd name="connsiteY7" fmla="*/ 957943 h 1010194"/>
              <a:gd name="connsiteX8" fmla="*/ 0 w 566169"/>
              <a:gd name="connsiteY8" fmla="*/ 1010194 h 1010194"/>
              <a:gd name="connsiteX0" fmla="*/ 522515 w 566182"/>
              <a:gd name="connsiteY0" fmla="*/ 0 h 1010194"/>
              <a:gd name="connsiteX1" fmla="*/ 548640 w 566182"/>
              <a:gd name="connsiteY1" fmla="*/ 104503 h 1010194"/>
              <a:gd name="connsiteX2" fmla="*/ 566058 w 566182"/>
              <a:gd name="connsiteY2" fmla="*/ 226423 h 1010194"/>
              <a:gd name="connsiteX3" fmla="*/ 539932 w 566182"/>
              <a:gd name="connsiteY3" fmla="*/ 853440 h 1010194"/>
              <a:gd name="connsiteX4" fmla="*/ 522515 w 566182"/>
              <a:gd name="connsiteY4" fmla="*/ 879566 h 1010194"/>
              <a:gd name="connsiteX5" fmla="*/ 348343 w 566182"/>
              <a:gd name="connsiteY5" fmla="*/ 940526 h 1010194"/>
              <a:gd name="connsiteX6" fmla="*/ 113212 w 566182"/>
              <a:gd name="connsiteY6" fmla="*/ 957943 h 1010194"/>
              <a:gd name="connsiteX7" fmla="*/ 0 w 566182"/>
              <a:gd name="connsiteY7" fmla="*/ 1010194 h 1010194"/>
              <a:gd name="connsiteX0" fmla="*/ 522515 w 585847"/>
              <a:gd name="connsiteY0" fmla="*/ 0 h 1010194"/>
              <a:gd name="connsiteX1" fmla="*/ 548640 w 585847"/>
              <a:gd name="connsiteY1" fmla="*/ 104503 h 1010194"/>
              <a:gd name="connsiteX2" fmla="*/ 585793 w 585847"/>
              <a:gd name="connsiteY2" fmla="*/ 420487 h 1010194"/>
              <a:gd name="connsiteX3" fmla="*/ 539932 w 585847"/>
              <a:gd name="connsiteY3" fmla="*/ 853440 h 1010194"/>
              <a:gd name="connsiteX4" fmla="*/ 522515 w 585847"/>
              <a:gd name="connsiteY4" fmla="*/ 879566 h 1010194"/>
              <a:gd name="connsiteX5" fmla="*/ 348343 w 585847"/>
              <a:gd name="connsiteY5" fmla="*/ 940526 h 1010194"/>
              <a:gd name="connsiteX6" fmla="*/ 113212 w 585847"/>
              <a:gd name="connsiteY6" fmla="*/ 957943 h 1010194"/>
              <a:gd name="connsiteX7" fmla="*/ 0 w 585847"/>
              <a:gd name="connsiteY7" fmla="*/ 1010194 h 1010194"/>
              <a:gd name="connsiteX0" fmla="*/ 522515 w 585847"/>
              <a:gd name="connsiteY0" fmla="*/ 0 h 1010194"/>
              <a:gd name="connsiteX1" fmla="*/ 548640 w 585847"/>
              <a:gd name="connsiteY1" fmla="*/ 104503 h 1010194"/>
              <a:gd name="connsiteX2" fmla="*/ 585793 w 585847"/>
              <a:gd name="connsiteY2" fmla="*/ 420487 h 1010194"/>
              <a:gd name="connsiteX3" fmla="*/ 539932 w 585847"/>
              <a:gd name="connsiteY3" fmla="*/ 853440 h 1010194"/>
              <a:gd name="connsiteX4" fmla="*/ 469888 w 585847"/>
              <a:gd name="connsiteY4" fmla="*/ 896012 h 1010194"/>
              <a:gd name="connsiteX5" fmla="*/ 348343 w 585847"/>
              <a:gd name="connsiteY5" fmla="*/ 940526 h 1010194"/>
              <a:gd name="connsiteX6" fmla="*/ 113212 w 585847"/>
              <a:gd name="connsiteY6" fmla="*/ 957943 h 1010194"/>
              <a:gd name="connsiteX7" fmla="*/ 0 w 585847"/>
              <a:gd name="connsiteY7" fmla="*/ 1010194 h 1010194"/>
              <a:gd name="connsiteX0" fmla="*/ 522515 w 591792"/>
              <a:gd name="connsiteY0" fmla="*/ 0 h 1010194"/>
              <a:gd name="connsiteX1" fmla="*/ 548640 w 591792"/>
              <a:gd name="connsiteY1" fmla="*/ 104503 h 1010194"/>
              <a:gd name="connsiteX2" fmla="*/ 585793 w 591792"/>
              <a:gd name="connsiteY2" fmla="*/ 420487 h 1010194"/>
              <a:gd name="connsiteX3" fmla="*/ 582692 w 591792"/>
              <a:gd name="connsiteY3" fmla="*/ 748185 h 1010194"/>
              <a:gd name="connsiteX4" fmla="*/ 469888 w 591792"/>
              <a:gd name="connsiteY4" fmla="*/ 896012 h 1010194"/>
              <a:gd name="connsiteX5" fmla="*/ 348343 w 591792"/>
              <a:gd name="connsiteY5" fmla="*/ 940526 h 1010194"/>
              <a:gd name="connsiteX6" fmla="*/ 113212 w 591792"/>
              <a:gd name="connsiteY6" fmla="*/ 957943 h 1010194"/>
              <a:gd name="connsiteX7" fmla="*/ 0 w 591792"/>
              <a:gd name="connsiteY7" fmla="*/ 1010194 h 1010194"/>
              <a:gd name="connsiteX0" fmla="*/ 538962 w 591792"/>
              <a:gd name="connsiteY0" fmla="*/ 0 h 1039797"/>
              <a:gd name="connsiteX1" fmla="*/ 548640 w 591792"/>
              <a:gd name="connsiteY1" fmla="*/ 134106 h 1039797"/>
              <a:gd name="connsiteX2" fmla="*/ 585793 w 591792"/>
              <a:gd name="connsiteY2" fmla="*/ 450090 h 1039797"/>
              <a:gd name="connsiteX3" fmla="*/ 582692 w 591792"/>
              <a:gd name="connsiteY3" fmla="*/ 777788 h 1039797"/>
              <a:gd name="connsiteX4" fmla="*/ 469888 w 591792"/>
              <a:gd name="connsiteY4" fmla="*/ 925615 h 1039797"/>
              <a:gd name="connsiteX5" fmla="*/ 348343 w 591792"/>
              <a:gd name="connsiteY5" fmla="*/ 970129 h 1039797"/>
              <a:gd name="connsiteX6" fmla="*/ 113212 w 591792"/>
              <a:gd name="connsiteY6" fmla="*/ 987546 h 1039797"/>
              <a:gd name="connsiteX7" fmla="*/ 0 w 591792"/>
              <a:gd name="connsiteY7" fmla="*/ 1039797 h 1039797"/>
              <a:gd name="connsiteX0" fmla="*/ 538962 w 586985"/>
              <a:gd name="connsiteY0" fmla="*/ 0 h 1039797"/>
              <a:gd name="connsiteX1" fmla="*/ 548640 w 586985"/>
              <a:gd name="connsiteY1" fmla="*/ 134106 h 1039797"/>
              <a:gd name="connsiteX2" fmla="*/ 566058 w 586985"/>
              <a:gd name="connsiteY2" fmla="*/ 456668 h 1039797"/>
              <a:gd name="connsiteX3" fmla="*/ 582692 w 586985"/>
              <a:gd name="connsiteY3" fmla="*/ 777788 h 1039797"/>
              <a:gd name="connsiteX4" fmla="*/ 469888 w 586985"/>
              <a:gd name="connsiteY4" fmla="*/ 925615 h 1039797"/>
              <a:gd name="connsiteX5" fmla="*/ 348343 w 586985"/>
              <a:gd name="connsiteY5" fmla="*/ 970129 h 1039797"/>
              <a:gd name="connsiteX6" fmla="*/ 113212 w 586985"/>
              <a:gd name="connsiteY6" fmla="*/ 987546 h 1039797"/>
              <a:gd name="connsiteX7" fmla="*/ 0 w 586985"/>
              <a:gd name="connsiteY7" fmla="*/ 1039797 h 1039797"/>
              <a:gd name="connsiteX0" fmla="*/ 538962 w 570603"/>
              <a:gd name="connsiteY0" fmla="*/ 0 h 1039797"/>
              <a:gd name="connsiteX1" fmla="*/ 548640 w 570603"/>
              <a:gd name="connsiteY1" fmla="*/ 134106 h 1039797"/>
              <a:gd name="connsiteX2" fmla="*/ 566058 w 570603"/>
              <a:gd name="connsiteY2" fmla="*/ 456668 h 1039797"/>
              <a:gd name="connsiteX3" fmla="*/ 562957 w 570603"/>
              <a:gd name="connsiteY3" fmla="*/ 781077 h 1039797"/>
              <a:gd name="connsiteX4" fmla="*/ 469888 w 570603"/>
              <a:gd name="connsiteY4" fmla="*/ 925615 h 1039797"/>
              <a:gd name="connsiteX5" fmla="*/ 348343 w 570603"/>
              <a:gd name="connsiteY5" fmla="*/ 970129 h 1039797"/>
              <a:gd name="connsiteX6" fmla="*/ 113212 w 570603"/>
              <a:gd name="connsiteY6" fmla="*/ 987546 h 1039797"/>
              <a:gd name="connsiteX7" fmla="*/ 0 w 570603"/>
              <a:gd name="connsiteY7" fmla="*/ 1039797 h 1039797"/>
              <a:gd name="connsiteX0" fmla="*/ 538962 w 572300"/>
              <a:gd name="connsiteY0" fmla="*/ 0 h 1039797"/>
              <a:gd name="connsiteX1" fmla="*/ 548640 w 572300"/>
              <a:gd name="connsiteY1" fmla="*/ 134106 h 1039797"/>
              <a:gd name="connsiteX2" fmla="*/ 566058 w 572300"/>
              <a:gd name="connsiteY2" fmla="*/ 456668 h 1039797"/>
              <a:gd name="connsiteX3" fmla="*/ 562957 w 572300"/>
              <a:gd name="connsiteY3" fmla="*/ 781077 h 1039797"/>
              <a:gd name="connsiteX4" fmla="*/ 446864 w 572300"/>
              <a:gd name="connsiteY4" fmla="*/ 932193 h 1039797"/>
              <a:gd name="connsiteX5" fmla="*/ 348343 w 572300"/>
              <a:gd name="connsiteY5" fmla="*/ 970129 h 1039797"/>
              <a:gd name="connsiteX6" fmla="*/ 113212 w 572300"/>
              <a:gd name="connsiteY6" fmla="*/ 987546 h 1039797"/>
              <a:gd name="connsiteX7" fmla="*/ 0 w 572300"/>
              <a:gd name="connsiteY7" fmla="*/ 1039797 h 1039797"/>
              <a:gd name="connsiteX0" fmla="*/ 538962 w 572300"/>
              <a:gd name="connsiteY0" fmla="*/ 0 h 1039797"/>
              <a:gd name="connsiteX1" fmla="*/ 548640 w 572300"/>
              <a:gd name="connsiteY1" fmla="*/ 134106 h 1039797"/>
              <a:gd name="connsiteX2" fmla="*/ 566058 w 572300"/>
              <a:gd name="connsiteY2" fmla="*/ 456668 h 1039797"/>
              <a:gd name="connsiteX3" fmla="*/ 562957 w 572300"/>
              <a:gd name="connsiteY3" fmla="*/ 781077 h 1039797"/>
              <a:gd name="connsiteX4" fmla="*/ 446864 w 572300"/>
              <a:gd name="connsiteY4" fmla="*/ 932193 h 1039797"/>
              <a:gd name="connsiteX5" fmla="*/ 322029 w 572300"/>
              <a:gd name="connsiteY5" fmla="*/ 956972 h 1039797"/>
              <a:gd name="connsiteX6" fmla="*/ 113212 w 572300"/>
              <a:gd name="connsiteY6" fmla="*/ 987546 h 1039797"/>
              <a:gd name="connsiteX7" fmla="*/ 0 w 572300"/>
              <a:gd name="connsiteY7" fmla="*/ 1039797 h 1039797"/>
              <a:gd name="connsiteX0" fmla="*/ 555408 w 588746"/>
              <a:gd name="connsiteY0" fmla="*/ 0 h 1095713"/>
              <a:gd name="connsiteX1" fmla="*/ 565086 w 588746"/>
              <a:gd name="connsiteY1" fmla="*/ 134106 h 1095713"/>
              <a:gd name="connsiteX2" fmla="*/ 582504 w 588746"/>
              <a:gd name="connsiteY2" fmla="*/ 456668 h 1095713"/>
              <a:gd name="connsiteX3" fmla="*/ 579403 w 588746"/>
              <a:gd name="connsiteY3" fmla="*/ 781077 h 1095713"/>
              <a:gd name="connsiteX4" fmla="*/ 463310 w 588746"/>
              <a:gd name="connsiteY4" fmla="*/ 932193 h 1095713"/>
              <a:gd name="connsiteX5" fmla="*/ 338475 w 588746"/>
              <a:gd name="connsiteY5" fmla="*/ 956972 h 1095713"/>
              <a:gd name="connsiteX6" fmla="*/ 129658 w 588746"/>
              <a:gd name="connsiteY6" fmla="*/ 987546 h 1095713"/>
              <a:gd name="connsiteX7" fmla="*/ 0 w 588746"/>
              <a:gd name="connsiteY7" fmla="*/ 1095713 h 1095713"/>
              <a:gd name="connsiteX0" fmla="*/ 1131020 w 1164358"/>
              <a:gd name="connsiteY0" fmla="*/ 0 h 987894"/>
              <a:gd name="connsiteX1" fmla="*/ 1140698 w 1164358"/>
              <a:gd name="connsiteY1" fmla="*/ 134106 h 987894"/>
              <a:gd name="connsiteX2" fmla="*/ 1158116 w 1164358"/>
              <a:gd name="connsiteY2" fmla="*/ 456668 h 987894"/>
              <a:gd name="connsiteX3" fmla="*/ 1155015 w 1164358"/>
              <a:gd name="connsiteY3" fmla="*/ 781077 h 987894"/>
              <a:gd name="connsiteX4" fmla="*/ 1038922 w 1164358"/>
              <a:gd name="connsiteY4" fmla="*/ 932193 h 987894"/>
              <a:gd name="connsiteX5" fmla="*/ 914087 w 1164358"/>
              <a:gd name="connsiteY5" fmla="*/ 956972 h 987894"/>
              <a:gd name="connsiteX6" fmla="*/ 705270 w 1164358"/>
              <a:gd name="connsiteY6" fmla="*/ 987546 h 987894"/>
              <a:gd name="connsiteX7" fmla="*/ 0 w 1164358"/>
              <a:gd name="connsiteY7" fmla="*/ 727322 h 987894"/>
              <a:gd name="connsiteX0" fmla="*/ 1917141 w 1950479"/>
              <a:gd name="connsiteY0" fmla="*/ 0 h 987837"/>
              <a:gd name="connsiteX1" fmla="*/ 1926819 w 1950479"/>
              <a:gd name="connsiteY1" fmla="*/ 134106 h 987837"/>
              <a:gd name="connsiteX2" fmla="*/ 1944237 w 1950479"/>
              <a:gd name="connsiteY2" fmla="*/ 456668 h 987837"/>
              <a:gd name="connsiteX3" fmla="*/ 1941136 w 1950479"/>
              <a:gd name="connsiteY3" fmla="*/ 781077 h 987837"/>
              <a:gd name="connsiteX4" fmla="*/ 1825043 w 1950479"/>
              <a:gd name="connsiteY4" fmla="*/ 932193 h 987837"/>
              <a:gd name="connsiteX5" fmla="*/ 1700208 w 1950479"/>
              <a:gd name="connsiteY5" fmla="*/ 956972 h 987837"/>
              <a:gd name="connsiteX6" fmla="*/ 1491391 w 1950479"/>
              <a:gd name="connsiteY6" fmla="*/ 987546 h 987837"/>
              <a:gd name="connsiteX7" fmla="*/ 0 w 1950479"/>
              <a:gd name="connsiteY7" fmla="*/ 671405 h 987837"/>
              <a:gd name="connsiteX0" fmla="*/ 1917141 w 1950479"/>
              <a:gd name="connsiteY0" fmla="*/ 0 h 992216"/>
              <a:gd name="connsiteX1" fmla="*/ 1926819 w 1950479"/>
              <a:gd name="connsiteY1" fmla="*/ 134106 h 992216"/>
              <a:gd name="connsiteX2" fmla="*/ 1944237 w 1950479"/>
              <a:gd name="connsiteY2" fmla="*/ 456668 h 992216"/>
              <a:gd name="connsiteX3" fmla="*/ 1941136 w 1950479"/>
              <a:gd name="connsiteY3" fmla="*/ 781077 h 992216"/>
              <a:gd name="connsiteX4" fmla="*/ 1825043 w 1950479"/>
              <a:gd name="connsiteY4" fmla="*/ 932193 h 992216"/>
              <a:gd name="connsiteX5" fmla="*/ 1700208 w 1950479"/>
              <a:gd name="connsiteY5" fmla="*/ 956972 h 992216"/>
              <a:gd name="connsiteX6" fmla="*/ 1491391 w 1950479"/>
              <a:gd name="connsiteY6" fmla="*/ 987546 h 992216"/>
              <a:gd name="connsiteX7" fmla="*/ 829695 w 1950479"/>
              <a:gd name="connsiteY7" fmla="*/ 848743 h 992216"/>
              <a:gd name="connsiteX8" fmla="*/ 0 w 1950479"/>
              <a:gd name="connsiteY8" fmla="*/ 671405 h 992216"/>
              <a:gd name="connsiteX0" fmla="*/ 1917141 w 1950479"/>
              <a:gd name="connsiteY0" fmla="*/ 0 h 992216"/>
              <a:gd name="connsiteX1" fmla="*/ 1926819 w 1950479"/>
              <a:gd name="connsiteY1" fmla="*/ 134106 h 992216"/>
              <a:gd name="connsiteX2" fmla="*/ 1944237 w 1950479"/>
              <a:gd name="connsiteY2" fmla="*/ 456668 h 992216"/>
              <a:gd name="connsiteX3" fmla="*/ 1941136 w 1950479"/>
              <a:gd name="connsiteY3" fmla="*/ 781077 h 992216"/>
              <a:gd name="connsiteX4" fmla="*/ 1825043 w 1950479"/>
              <a:gd name="connsiteY4" fmla="*/ 932193 h 992216"/>
              <a:gd name="connsiteX5" fmla="*/ 1700208 w 1950479"/>
              <a:gd name="connsiteY5" fmla="*/ 956972 h 992216"/>
              <a:gd name="connsiteX6" fmla="*/ 1491391 w 1950479"/>
              <a:gd name="connsiteY6" fmla="*/ 987546 h 992216"/>
              <a:gd name="connsiteX7" fmla="*/ 819828 w 1950479"/>
              <a:gd name="connsiteY7" fmla="*/ 727042 h 992216"/>
              <a:gd name="connsiteX8" fmla="*/ 0 w 1950479"/>
              <a:gd name="connsiteY8" fmla="*/ 671405 h 992216"/>
              <a:gd name="connsiteX0" fmla="*/ 1917141 w 1950479"/>
              <a:gd name="connsiteY0" fmla="*/ 0 h 992216"/>
              <a:gd name="connsiteX1" fmla="*/ 1926819 w 1950479"/>
              <a:gd name="connsiteY1" fmla="*/ 134106 h 992216"/>
              <a:gd name="connsiteX2" fmla="*/ 1944237 w 1950479"/>
              <a:gd name="connsiteY2" fmla="*/ 456668 h 992216"/>
              <a:gd name="connsiteX3" fmla="*/ 1941136 w 1950479"/>
              <a:gd name="connsiteY3" fmla="*/ 781077 h 992216"/>
              <a:gd name="connsiteX4" fmla="*/ 1825043 w 1950479"/>
              <a:gd name="connsiteY4" fmla="*/ 932193 h 992216"/>
              <a:gd name="connsiteX5" fmla="*/ 1700208 w 1950479"/>
              <a:gd name="connsiteY5" fmla="*/ 956972 h 992216"/>
              <a:gd name="connsiteX6" fmla="*/ 1491391 w 1950479"/>
              <a:gd name="connsiteY6" fmla="*/ 987546 h 992216"/>
              <a:gd name="connsiteX7" fmla="*/ 819828 w 1950479"/>
              <a:gd name="connsiteY7" fmla="*/ 727042 h 992216"/>
              <a:gd name="connsiteX8" fmla="*/ 204746 w 1950479"/>
              <a:gd name="connsiteY8" fmla="*/ 680992 h 992216"/>
              <a:gd name="connsiteX9" fmla="*/ 0 w 1950479"/>
              <a:gd name="connsiteY9" fmla="*/ 671405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191508 w 2322159"/>
              <a:gd name="connsiteY7" fmla="*/ 727042 h 992216"/>
              <a:gd name="connsiteX8" fmla="*/ 576426 w 2322159"/>
              <a:gd name="connsiteY8" fmla="*/ 680992 h 992216"/>
              <a:gd name="connsiteX9" fmla="*/ 0 w 2322159"/>
              <a:gd name="connsiteY9" fmla="*/ 786527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191508 w 2322159"/>
              <a:gd name="connsiteY7" fmla="*/ 727042 h 992216"/>
              <a:gd name="connsiteX8" fmla="*/ 576426 w 2322159"/>
              <a:gd name="connsiteY8" fmla="*/ 680992 h 992216"/>
              <a:gd name="connsiteX9" fmla="*/ 0 w 2322159"/>
              <a:gd name="connsiteY9" fmla="*/ 786527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191508 w 2322159"/>
              <a:gd name="connsiteY7" fmla="*/ 727042 h 992216"/>
              <a:gd name="connsiteX8" fmla="*/ 888900 w 2322159"/>
              <a:gd name="connsiteY8" fmla="*/ 697439 h 992216"/>
              <a:gd name="connsiteX9" fmla="*/ 576426 w 2322159"/>
              <a:gd name="connsiteY9" fmla="*/ 680992 h 992216"/>
              <a:gd name="connsiteX10" fmla="*/ 0 w 2322159"/>
              <a:gd name="connsiteY10" fmla="*/ 786527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191508 w 2322159"/>
              <a:gd name="connsiteY7" fmla="*/ 727042 h 992216"/>
              <a:gd name="connsiteX8" fmla="*/ 888900 w 2322159"/>
              <a:gd name="connsiteY8" fmla="*/ 671126 h 992216"/>
              <a:gd name="connsiteX9" fmla="*/ 576426 w 2322159"/>
              <a:gd name="connsiteY9" fmla="*/ 680992 h 992216"/>
              <a:gd name="connsiteX10" fmla="*/ 0 w 2322159"/>
              <a:gd name="connsiteY10" fmla="*/ 786527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237557 w 2322159"/>
              <a:gd name="connsiteY7" fmla="*/ 733621 h 992216"/>
              <a:gd name="connsiteX8" fmla="*/ 888900 w 2322159"/>
              <a:gd name="connsiteY8" fmla="*/ 671126 h 992216"/>
              <a:gd name="connsiteX9" fmla="*/ 576426 w 2322159"/>
              <a:gd name="connsiteY9" fmla="*/ 680992 h 992216"/>
              <a:gd name="connsiteX10" fmla="*/ 0 w 2322159"/>
              <a:gd name="connsiteY10" fmla="*/ 786527 h 992216"/>
              <a:gd name="connsiteX0" fmla="*/ 2288821 w 2322159"/>
              <a:gd name="connsiteY0" fmla="*/ 0 h 964341"/>
              <a:gd name="connsiteX1" fmla="*/ 2298499 w 2322159"/>
              <a:gd name="connsiteY1" fmla="*/ 134106 h 964341"/>
              <a:gd name="connsiteX2" fmla="*/ 2315917 w 2322159"/>
              <a:gd name="connsiteY2" fmla="*/ 456668 h 964341"/>
              <a:gd name="connsiteX3" fmla="*/ 2312816 w 2322159"/>
              <a:gd name="connsiteY3" fmla="*/ 781077 h 964341"/>
              <a:gd name="connsiteX4" fmla="*/ 2196723 w 2322159"/>
              <a:gd name="connsiteY4" fmla="*/ 932193 h 964341"/>
              <a:gd name="connsiteX5" fmla="*/ 2071888 w 2322159"/>
              <a:gd name="connsiteY5" fmla="*/ 956972 h 964341"/>
              <a:gd name="connsiteX6" fmla="*/ 1836757 w 2322159"/>
              <a:gd name="connsiteY6" fmla="*/ 954654 h 964341"/>
              <a:gd name="connsiteX7" fmla="*/ 1237557 w 2322159"/>
              <a:gd name="connsiteY7" fmla="*/ 733621 h 964341"/>
              <a:gd name="connsiteX8" fmla="*/ 888900 w 2322159"/>
              <a:gd name="connsiteY8" fmla="*/ 671126 h 964341"/>
              <a:gd name="connsiteX9" fmla="*/ 576426 w 2322159"/>
              <a:gd name="connsiteY9" fmla="*/ 680992 h 964341"/>
              <a:gd name="connsiteX10" fmla="*/ 0 w 2322159"/>
              <a:gd name="connsiteY10" fmla="*/ 786527 h 964341"/>
              <a:gd name="connsiteX0" fmla="*/ 2288821 w 2322159"/>
              <a:gd name="connsiteY0" fmla="*/ 0 h 960163"/>
              <a:gd name="connsiteX1" fmla="*/ 2298499 w 2322159"/>
              <a:gd name="connsiteY1" fmla="*/ 134106 h 960163"/>
              <a:gd name="connsiteX2" fmla="*/ 2315917 w 2322159"/>
              <a:gd name="connsiteY2" fmla="*/ 456668 h 960163"/>
              <a:gd name="connsiteX3" fmla="*/ 2312816 w 2322159"/>
              <a:gd name="connsiteY3" fmla="*/ 781077 h 960163"/>
              <a:gd name="connsiteX4" fmla="*/ 2196723 w 2322159"/>
              <a:gd name="connsiteY4" fmla="*/ 932193 h 960163"/>
              <a:gd name="connsiteX5" fmla="*/ 2075177 w 2322159"/>
              <a:gd name="connsiteY5" fmla="*/ 937237 h 960163"/>
              <a:gd name="connsiteX6" fmla="*/ 1836757 w 2322159"/>
              <a:gd name="connsiteY6" fmla="*/ 954654 h 960163"/>
              <a:gd name="connsiteX7" fmla="*/ 1237557 w 2322159"/>
              <a:gd name="connsiteY7" fmla="*/ 733621 h 960163"/>
              <a:gd name="connsiteX8" fmla="*/ 888900 w 2322159"/>
              <a:gd name="connsiteY8" fmla="*/ 671126 h 960163"/>
              <a:gd name="connsiteX9" fmla="*/ 576426 w 2322159"/>
              <a:gd name="connsiteY9" fmla="*/ 680992 h 960163"/>
              <a:gd name="connsiteX10" fmla="*/ 0 w 2322159"/>
              <a:gd name="connsiteY10" fmla="*/ 786527 h 960163"/>
              <a:gd name="connsiteX0" fmla="*/ 2288821 w 2319495"/>
              <a:gd name="connsiteY0" fmla="*/ 0 h 960623"/>
              <a:gd name="connsiteX1" fmla="*/ 2298499 w 2319495"/>
              <a:gd name="connsiteY1" fmla="*/ 134106 h 960623"/>
              <a:gd name="connsiteX2" fmla="*/ 2315917 w 2319495"/>
              <a:gd name="connsiteY2" fmla="*/ 456668 h 960623"/>
              <a:gd name="connsiteX3" fmla="*/ 2312816 w 2319495"/>
              <a:gd name="connsiteY3" fmla="*/ 781077 h 960623"/>
              <a:gd name="connsiteX4" fmla="*/ 2232905 w 2319495"/>
              <a:gd name="connsiteY4" fmla="*/ 909169 h 960623"/>
              <a:gd name="connsiteX5" fmla="*/ 2075177 w 2319495"/>
              <a:gd name="connsiteY5" fmla="*/ 937237 h 960623"/>
              <a:gd name="connsiteX6" fmla="*/ 1836757 w 2319495"/>
              <a:gd name="connsiteY6" fmla="*/ 954654 h 960623"/>
              <a:gd name="connsiteX7" fmla="*/ 1237557 w 2319495"/>
              <a:gd name="connsiteY7" fmla="*/ 733621 h 960623"/>
              <a:gd name="connsiteX8" fmla="*/ 888900 w 2319495"/>
              <a:gd name="connsiteY8" fmla="*/ 671126 h 960623"/>
              <a:gd name="connsiteX9" fmla="*/ 576426 w 2319495"/>
              <a:gd name="connsiteY9" fmla="*/ 680992 h 960623"/>
              <a:gd name="connsiteX10" fmla="*/ 0 w 2319495"/>
              <a:gd name="connsiteY10" fmla="*/ 786527 h 960623"/>
              <a:gd name="connsiteX0" fmla="*/ 2288821 w 2321899"/>
              <a:gd name="connsiteY0" fmla="*/ 0 h 960623"/>
              <a:gd name="connsiteX1" fmla="*/ 2298499 w 2321899"/>
              <a:gd name="connsiteY1" fmla="*/ 134106 h 960623"/>
              <a:gd name="connsiteX2" fmla="*/ 2315917 w 2321899"/>
              <a:gd name="connsiteY2" fmla="*/ 456668 h 960623"/>
              <a:gd name="connsiteX3" fmla="*/ 2316105 w 2321899"/>
              <a:gd name="connsiteY3" fmla="*/ 731739 h 960623"/>
              <a:gd name="connsiteX4" fmla="*/ 2232905 w 2321899"/>
              <a:gd name="connsiteY4" fmla="*/ 909169 h 960623"/>
              <a:gd name="connsiteX5" fmla="*/ 2075177 w 2321899"/>
              <a:gd name="connsiteY5" fmla="*/ 937237 h 960623"/>
              <a:gd name="connsiteX6" fmla="*/ 1836757 w 2321899"/>
              <a:gd name="connsiteY6" fmla="*/ 954654 h 960623"/>
              <a:gd name="connsiteX7" fmla="*/ 1237557 w 2321899"/>
              <a:gd name="connsiteY7" fmla="*/ 733621 h 960623"/>
              <a:gd name="connsiteX8" fmla="*/ 888900 w 2321899"/>
              <a:gd name="connsiteY8" fmla="*/ 671126 h 960623"/>
              <a:gd name="connsiteX9" fmla="*/ 576426 w 2321899"/>
              <a:gd name="connsiteY9" fmla="*/ 680992 h 960623"/>
              <a:gd name="connsiteX10" fmla="*/ 0 w 2321899"/>
              <a:gd name="connsiteY10" fmla="*/ 786527 h 960623"/>
              <a:gd name="connsiteX0" fmla="*/ 2305267 w 2321899"/>
              <a:gd name="connsiteY0" fmla="*/ 0 h 1009961"/>
              <a:gd name="connsiteX1" fmla="*/ 2298499 w 2321899"/>
              <a:gd name="connsiteY1" fmla="*/ 183444 h 1009961"/>
              <a:gd name="connsiteX2" fmla="*/ 2315917 w 2321899"/>
              <a:gd name="connsiteY2" fmla="*/ 506006 h 1009961"/>
              <a:gd name="connsiteX3" fmla="*/ 2316105 w 2321899"/>
              <a:gd name="connsiteY3" fmla="*/ 781077 h 1009961"/>
              <a:gd name="connsiteX4" fmla="*/ 2232905 w 2321899"/>
              <a:gd name="connsiteY4" fmla="*/ 958507 h 1009961"/>
              <a:gd name="connsiteX5" fmla="*/ 2075177 w 2321899"/>
              <a:gd name="connsiteY5" fmla="*/ 986575 h 1009961"/>
              <a:gd name="connsiteX6" fmla="*/ 1836757 w 2321899"/>
              <a:gd name="connsiteY6" fmla="*/ 1003992 h 1009961"/>
              <a:gd name="connsiteX7" fmla="*/ 1237557 w 2321899"/>
              <a:gd name="connsiteY7" fmla="*/ 782959 h 1009961"/>
              <a:gd name="connsiteX8" fmla="*/ 888900 w 2321899"/>
              <a:gd name="connsiteY8" fmla="*/ 720464 h 1009961"/>
              <a:gd name="connsiteX9" fmla="*/ 576426 w 2321899"/>
              <a:gd name="connsiteY9" fmla="*/ 730330 h 1009961"/>
              <a:gd name="connsiteX10" fmla="*/ 0 w 2321899"/>
              <a:gd name="connsiteY10" fmla="*/ 835865 h 1009961"/>
              <a:gd name="connsiteX0" fmla="*/ 2305267 w 2322621"/>
              <a:gd name="connsiteY0" fmla="*/ 0 h 1009961"/>
              <a:gd name="connsiteX1" fmla="*/ 2315917 w 2322621"/>
              <a:gd name="connsiteY1" fmla="*/ 506006 h 1009961"/>
              <a:gd name="connsiteX2" fmla="*/ 2316105 w 2322621"/>
              <a:gd name="connsiteY2" fmla="*/ 781077 h 1009961"/>
              <a:gd name="connsiteX3" fmla="*/ 2232905 w 2322621"/>
              <a:gd name="connsiteY3" fmla="*/ 958507 h 1009961"/>
              <a:gd name="connsiteX4" fmla="*/ 2075177 w 2322621"/>
              <a:gd name="connsiteY4" fmla="*/ 986575 h 1009961"/>
              <a:gd name="connsiteX5" fmla="*/ 1836757 w 2322621"/>
              <a:gd name="connsiteY5" fmla="*/ 1003992 h 1009961"/>
              <a:gd name="connsiteX6" fmla="*/ 1237557 w 2322621"/>
              <a:gd name="connsiteY6" fmla="*/ 782959 h 1009961"/>
              <a:gd name="connsiteX7" fmla="*/ 888900 w 2322621"/>
              <a:gd name="connsiteY7" fmla="*/ 720464 h 1009961"/>
              <a:gd name="connsiteX8" fmla="*/ 576426 w 2322621"/>
              <a:gd name="connsiteY8" fmla="*/ 730330 h 1009961"/>
              <a:gd name="connsiteX9" fmla="*/ 0 w 2322621"/>
              <a:gd name="connsiteY9" fmla="*/ 835865 h 1009961"/>
              <a:gd name="connsiteX0" fmla="*/ 2305267 w 2323938"/>
              <a:gd name="connsiteY0" fmla="*/ 0 h 1009961"/>
              <a:gd name="connsiteX1" fmla="*/ 2319207 w 2323938"/>
              <a:gd name="connsiteY1" fmla="*/ 509295 h 1009961"/>
              <a:gd name="connsiteX2" fmla="*/ 2316105 w 2323938"/>
              <a:gd name="connsiteY2" fmla="*/ 781077 h 1009961"/>
              <a:gd name="connsiteX3" fmla="*/ 2232905 w 2323938"/>
              <a:gd name="connsiteY3" fmla="*/ 958507 h 1009961"/>
              <a:gd name="connsiteX4" fmla="*/ 2075177 w 2323938"/>
              <a:gd name="connsiteY4" fmla="*/ 986575 h 1009961"/>
              <a:gd name="connsiteX5" fmla="*/ 1836757 w 2323938"/>
              <a:gd name="connsiteY5" fmla="*/ 1003992 h 1009961"/>
              <a:gd name="connsiteX6" fmla="*/ 1237557 w 2323938"/>
              <a:gd name="connsiteY6" fmla="*/ 782959 h 1009961"/>
              <a:gd name="connsiteX7" fmla="*/ 888900 w 2323938"/>
              <a:gd name="connsiteY7" fmla="*/ 720464 h 1009961"/>
              <a:gd name="connsiteX8" fmla="*/ 576426 w 2323938"/>
              <a:gd name="connsiteY8" fmla="*/ 730330 h 1009961"/>
              <a:gd name="connsiteX9" fmla="*/ 0 w 2323938"/>
              <a:gd name="connsiteY9" fmla="*/ 835865 h 1009961"/>
              <a:gd name="connsiteX0" fmla="*/ 2305267 w 2323938"/>
              <a:gd name="connsiteY0" fmla="*/ 0 h 986575"/>
              <a:gd name="connsiteX1" fmla="*/ 2319207 w 2323938"/>
              <a:gd name="connsiteY1" fmla="*/ 509295 h 986575"/>
              <a:gd name="connsiteX2" fmla="*/ 2316105 w 2323938"/>
              <a:gd name="connsiteY2" fmla="*/ 781077 h 986575"/>
              <a:gd name="connsiteX3" fmla="*/ 2232905 w 2323938"/>
              <a:gd name="connsiteY3" fmla="*/ 958507 h 986575"/>
              <a:gd name="connsiteX4" fmla="*/ 2075177 w 2323938"/>
              <a:gd name="connsiteY4" fmla="*/ 986575 h 986575"/>
              <a:gd name="connsiteX5" fmla="*/ 1823600 w 2323938"/>
              <a:gd name="connsiteY5" fmla="*/ 974389 h 986575"/>
              <a:gd name="connsiteX6" fmla="*/ 1237557 w 2323938"/>
              <a:gd name="connsiteY6" fmla="*/ 782959 h 986575"/>
              <a:gd name="connsiteX7" fmla="*/ 888900 w 2323938"/>
              <a:gd name="connsiteY7" fmla="*/ 720464 h 986575"/>
              <a:gd name="connsiteX8" fmla="*/ 576426 w 2323938"/>
              <a:gd name="connsiteY8" fmla="*/ 730330 h 986575"/>
              <a:gd name="connsiteX9" fmla="*/ 0 w 2323938"/>
              <a:gd name="connsiteY9" fmla="*/ 835865 h 986575"/>
              <a:gd name="connsiteX0" fmla="*/ 2305267 w 2322558"/>
              <a:gd name="connsiteY0" fmla="*/ 0 h 987826"/>
              <a:gd name="connsiteX1" fmla="*/ 2319207 w 2322558"/>
              <a:gd name="connsiteY1" fmla="*/ 509295 h 987826"/>
              <a:gd name="connsiteX2" fmla="*/ 2316105 w 2322558"/>
              <a:gd name="connsiteY2" fmla="*/ 781077 h 987826"/>
              <a:gd name="connsiteX3" fmla="*/ 2252640 w 2322558"/>
              <a:gd name="connsiteY3" fmla="*/ 942061 h 987826"/>
              <a:gd name="connsiteX4" fmla="*/ 2075177 w 2322558"/>
              <a:gd name="connsiteY4" fmla="*/ 986575 h 987826"/>
              <a:gd name="connsiteX5" fmla="*/ 1823600 w 2322558"/>
              <a:gd name="connsiteY5" fmla="*/ 974389 h 987826"/>
              <a:gd name="connsiteX6" fmla="*/ 1237557 w 2322558"/>
              <a:gd name="connsiteY6" fmla="*/ 782959 h 987826"/>
              <a:gd name="connsiteX7" fmla="*/ 888900 w 2322558"/>
              <a:gd name="connsiteY7" fmla="*/ 720464 h 987826"/>
              <a:gd name="connsiteX8" fmla="*/ 576426 w 2322558"/>
              <a:gd name="connsiteY8" fmla="*/ 730330 h 987826"/>
              <a:gd name="connsiteX9" fmla="*/ 0 w 2322558"/>
              <a:gd name="connsiteY9" fmla="*/ 835865 h 987826"/>
              <a:gd name="connsiteX0" fmla="*/ 2305267 w 2322558"/>
              <a:gd name="connsiteY0" fmla="*/ 0 h 987826"/>
              <a:gd name="connsiteX1" fmla="*/ 2319207 w 2322558"/>
              <a:gd name="connsiteY1" fmla="*/ 509295 h 987826"/>
              <a:gd name="connsiteX2" fmla="*/ 2316105 w 2322558"/>
              <a:gd name="connsiteY2" fmla="*/ 781077 h 987826"/>
              <a:gd name="connsiteX3" fmla="*/ 2252640 w 2322558"/>
              <a:gd name="connsiteY3" fmla="*/ 942061 h 987826"/>
              <a:gd name="connsiteX4" fmla="*/ 2075177 w 2322558"/>
              <a:gd name="connsiteY4" fmla="*/ 986575 h 987826"/>
              <a:gd name="connsiteX5" fmla="*/ 1823600 w 2322558"/>
              <a:gd name="connsiteY5" fmla="*/ 974389 h 987826"/>
              <a:gd name="connsiteX6" fmla="*/ 1237557 w 2322558"/>
              <a:gd name="connsiteY6" fmla="*/ 782959 h 987826"/>
              <a:gd name="connsiteX7" fmla="*/ 888900 w 2322558"/>
              <a:gd name="connsiteY7" fmla="*/ 720464 h 987826"/>
              <a:gd name="connsiteX8" fmla="*/ 576426 w 2322558"/>
              <a:gd name="connsiteY8" fmla="*/ 730330 h 987826"/>
              <a:gd name="connsiteX9" fmla="*/ 146316 w 2322558"/>
              <a:gd name="connsiteY9" fmla="*/ 786367 h 987826"/>
              <a:gd name="connsiteX10" fmla="*/ 0 w 2322558"/>
              <a:gd name="connsiteY10" fmla="*/ 835865 h 987826"/>
              <a:gd name="connsiteX0" fmla="*/ 2313579 w 2330870"/>
              <a:gd name="connsiteY0" fmla="*/ 0 h 987826"/>
              <a:gd name="connsiteX1" fmla="*/ 2327519 w 2330870"/>
              <a:gd name="connsiteY1" fmla="*/ 509295 h 987826"/>
              <a:gd name="connsiteX2" fmla="*/ 2324417 w 2330870"/>
              <a:gd name="connsiteY2" fmla="*/ 781077 h 987826"/>
              <a:gd name="connsiteX3" fmla="*/ 2260952 w 2330870"/>
              <a:gd name="connsiteY3" fmla="*/ 942061 h 987826"/>
              <a:gd name="connsiteX4" fmla="*/ 2083489 w 2330870"/>
              <a:gd name="connsiteY4" fmla="*/ 986575 h 987826"/>
              <a:gd name="connsiteX5" fmla="*/ 1831912 w 2330870"/>
              <a:gd name="connsiteY5" fmla="*/ 974389 h 987826"/>
              <a:gd name="connsiteX6" fmla="*/ 1245869 w 2330870"/>
              <a:gd name="connsiteY6" fmla="*/ 782959 h 987826"/>
              <a:gd name="connsiteX7" fmla="*/ 897212 w 2330870"/>
              <a:gd name="connsiteY7" fmla="*/ 720464 h 987826"/>
              <a:gd name="connsiteX8" fmla="*/ 584738 w 2330870"/>
              <a:gd name="connsiteY8" fmla="*/ 730330 h 987826"/>
              <a:gd name="connsiteX9" fmla="*/ 154628 w 2330870"/>
              <a:gd name="connsiteY9" fmla="*/ 786367 h 987826"/>
              <a:gd name="connsiteX10" fmla="*/ 0 w 2330870"/>
              <a:gd name="connsiteY10" fmla="*/ 977181 h 987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30870" h="987826">
                <a:moveTo>
                  <a:pt x="2313579" y="0"/>
                </a:moveTo>
                <a:cubicBezTo>
                  <a:pt x="2315798" y="105418"/>
                  <a:pt x="2325713" y="379116"/>
                  <a:pt x="2327519" y="509295"/>
                </a:cubicBezTo>
                <a:cubicBezTo>
                  <a:pt x="2329325" y="639474"/>
                  <a:pt x="2335511" y="708949"/>
                  <a:pt x="2324417" y="781077"/>
                </a:cubicBezTo>
                <a:cubicBezTo>
                  <a:pt x="2313323" y="853205"/>
                  <a:pt x="2301107" y="907811"/>
                  <a:pt x="2260952" y="942061"/>
                </a:cubicBezTo>
                <a:cubicBezTo>
                  <a:pt x="2220797" y="976311"/>
                  <a:pt x="2154996" y="981187"/>
                  <a:pt x="2083489" y="986575"/>
                </a:cubicBezTo>
                <a:cubicBezTo>
                  <a:pt x="2011982" y="991963"/>
                  <a:pt x="1915771" y="978451"/>
                  <a:pt x="1831912" y="974389"/>
                </a:cubicBezTo>
                <a:cubicBezTo>
                  <a:pt x="1686826" y="956351"/>
                  <a:pt x="1408231" y="831310"/>
                  <a:pt x="1245869" y="782959"/>
                </a:cubicBezTo>
                <a:lnTo>
                  <a:pt x="897212" y="720464"/>
                </a:lnTo>
                <a:lnTo>
                  <a:pt x="584738" y="730330"/>
                </a:lnTo>
                <a:cubicBezTo>
                  <a:pt x="460974" y="741314"/>
                  <a:pt x="250699" y="768778"/>
                  <a:pt x="154628" y="786367"/>
                </a:cubicBezTo>
                <a:cubicBezTo>
                  <a:pt x="58557" y="803956"/>
                  <a:pt x="24386" y="968931"/>
                  <a:pt x="0" y="977181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9382641" y="1131488"/>
            <a:ext cx="1473" cy="3418073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1374334" y="1806448"/>
            <a:ext cx="2421" cy="3356883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9376144" y="933894"/>
            <a:ext cx="2011326" cy="2303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9049909" y="5573864"/>
            <a:ext cx="1930842" cy="927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0996654" y="5231958"/>
            <a:ext cx="104" cy="644189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764205" y="6031763"/>
            <a:ext cx="288474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SERVICE CORE  (-94.95) </a:t>
            </a:r>
            <a:endParaRPr lang="fr-FR" dirty="0"/>
          </a:p>
        </p:txBody>
      </p:sp>
      <p:sp>
        <p:nvSpPr>
          <p:cNvPr id="31" name="Oval 30"/>
          <p:cNvSpPr/>
          <p:nvPr/>
        </p:nvSpPr>
        <p:spPr>
          <a:xfrm>
            <a:off x="11020425" y="2276475"/>
            <a:ext cx="186607" cy="202757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Oval 35"/>
          <p:cNvSpPr/>
          <p:nvPr/>
        </p:nvSpPr>
        <p:spPr>
          <a:xfrm>
            <a:off x="10945798" y="2146405"/>
            <a:ext cx="107950" cy="9346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Oval 36"/>
          <p:cNvSpPr/>
          <p:nvPr/>
        </p:nvSpPr>
        <p:spPr>
          <a:xfrm>
            <a:off x="10818611" y="2011374"/>
            <a:ext cx="106564" cy="10317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Oval 37"/>
          <p:cNvSpPr/>
          <p:nvPr/>
        </p:nvSpPr>
        <p:spPr>
          <a:xfrm>
            <a:off x="11228186" y="2782899"/>
            <a:ext cx="106564" cy="10317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 rot="20494527">
            <a:off x="11227435" y="2537733"/>
            <a:ext cx="124970" cy="185019"/>
          </a:xfrm>
          <a:prstGeom prst="rect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32" t="19317" r="35437" b="18526"/>
          <a:stretch/>
        </p:blipFill>
        <p:spPr>
          <a:xfrm>
            <a:off x="9039996" y="2230210"/>
            <a:ext cx="2047103" cy="3038469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V="1">
            <a:off x="9059766" y="2968477"/>
            <a:ext cx="2299129" cy="9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895810" y="2703992"/>
            <a:ext cx="707066" cy="369332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2000</a:t>
            </a:r>
            <a:endParaRPr lang="fr-FR" dirty="0"/>
          </a:p>
        </p:txBody>
      </p:sp>
      <p:sp>
        <p:nvSpPr>
          <p:cNvPr id="41" name="Rectangle 40"/>
          <p:cNvSpPr/>
          <p:nvPr/>
        </p:nvSpPr>
        <p:spPr>
          <a:xfrm>
            <a:off x="9412162" y="1325893"/>
            <a:ext cx="1930266" cy="4149867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91994" y="592940"/>
            <a:ext cx="3891505" cy="369332"/>
          </a:xfrm>
          <a:prstGeom prst="rect">
            <a:avLst/>
          </a:prstGeom>
          <a:solidFill>
            <a:srgbClr val="FF0000">
              <a:alpha val="10196"/>
            </a:srgbClr>
          </a:solidFill>
          <a:ln w="127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IMPACTED </a:t>
            </a:r>
            <a:r>
              <a:rPr lang="en-GB" dirty="0">
                <a:solidFill>
                  <a:schemeClr val="tx1"/>
                </a:solidFill>
              </a:rPr>
              <a:t>ZONE RI132 TUNNEL</a:t>
            </a:r>
          </a:p>
        </p:txBody>
      </p:sp>
      <p:sp>
        <p:nvSpPr>
          <p:cNvPr id="43" name="Freeform 42"/>
          <p:cNvSpPr/>
          <p:nvPr/>
        </p:nvSpPr>
        <p:spPr>
          <a:xfrm>
            <a:off x="7748040" y="463017"/>
            <a:ext cx="2959520" cy="1272456"/>
          </a:xfrm>
          <a:custGeom>
            <a:avLst/>
            <a:gdLst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470263 w 566058"/>
              <a:gd name="connsiteY8" fmla="*/ 896983 h 1010194"/>
              <a:gd name="connsiteX9" fmla="*/ 444138 w 566058"/>
              <a:gd name="connsiteY9" fmla="*/ 914400 h 1010194"/>
              <a:gd name="connsiteX10" fmla="*/ 348343 w 566058"/>
              <a:gd name="connsiteY10" fmla="*/ 940526 h 1010194"/>
              <a:gd name="connsiteX11" fmla="*/ 243840 w 566058"/>
              <a:gd name="connsiteY11" fmla="*/ 949234 h 1010194"/>
              <a:gd name="connsiteX12" fmla="*/ 113212 w 566058"/>
              <a:gd name="connsiteY12" fmla="*/ 957943 h 1010194"/>
              <a:gd name="connsiteX13" fmla="*/ 52252 w 566058"/>
              <a:gd name="connsiteY13" fmla="*/ 975360 h 1010194"/>
              <a:gd name="connsiteX14" fmla="*/ 0 w 566058"/>
              <a:gd name="connsiteY14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470263 w 566058"/>
              <a:gd name="connsiteY8" fmla="*/ 896983 h 1010194"/>
              <a:gd name="connsiteX9" fmla="*/ 348343 w 566058"/>
              <a:gd name="connsiteY9" fmla="*/ 940526 h 1010194"/>
              <a:gd name="connsiteX10" fmla="*/ 243840 w 566058"/>
              <a:gd name="connsiteY10" fmla="*/ 949234 h 1010194"/>
              <a:gd name="connsiteX11" fmla="*/ 113212 w 566058"/>
              <a:gd name="connsiteY11" fmla="*/ 957943 h 1010194"/>
              <a:gd name="connsiteX12" fmla="*/ 52252 w 566058"/>
              <a:gd name="connsiteY12" fmla="*/ 975360 h 1010194"/>
              <a:gd name="connsiteX13" fmla="*/ 0 w 566058"/>
              <a:gd name="connsiteY13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243840 w 566058"/>
              <a:gd name="connsiteY9" fmla="*/ 949234 h 1010194"/>
              <a:gd name="connsiteX10" fmla="*/ 113212 w 566058"/>
              <a:gd name="connsiteY10" fmla="*/ 957943 h 1010194"/>
              <a:gd name="connsiteX11" fmla="*/ 52252 w 566058"/>
              <a:gd name="connsiteY11" fmla="*/ 975360 h 1010194"/>
              <a:gd name="connsiteX12" fmla="*/ 0 w 566058"/>
              <a:gd name="connsiteY12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113212 w 566058"/>
              <a:gd name="connsiteY9" fmla="*/ 957943 h 1010194"/>
              <a:gd name="connsiteX10" fmla="*/ 52252 w 566058"/>
              <a:gd name="connsiteY10" fmla="*/ 975360 h 1010194"/>
              <a:gd name="connsiteX11" fmla="*/ 0 w 566058"/>
              <a:gd name="connsiteY11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57349 w 566058"/>
              <a:gd name="connsiteY5" fmla="*/ 783772 h 1010194"/>
              <a:gd name="connsiteX6" fmla="*/ 539932 w 566058"/>
              <a:gd name="connsiteY6" fmla="*/ 853440 h 1010194"/>
              <a:gd name="connsiteX7" fmla="*/ 522515 w 566058"/>
              <a:gd name="connsiteY7" fmla="*/ 879566 h 1010194"/>
              <a:gd name="connsiteX8" fmla="*/ 348343 w 566058"/>
              <a:gd name="connsiteY8" fmla="*/ 940526 h 1010194"/>
              <a:gd name="connsiteX9" fmla="*/ 113212 w 566058"/>
              <a:gd name="connsiteY9" fmla="*/ 957943 h 1010194"/>
              <a:gd name="connsiteX10" fmla="*/ 0 w 566058"/>
              <a:gd name="connsiteY10" fmla="*/ 1010194 h 1010194"/>
              <a:gd name="connsiteX0" fmla="*/ 522515 w 566058"/>
              <a:gd name="connsiteY0" fmla="*/ 0 h 1010194"/>
              <a:gd name="connsiteX1" fmla="*/ 531223 w 566058"/>
              <a:gd name="connsiteY1" fmla="*/ 43543 h 1010194"/>
              <a:gd name="connsiteX2" fmla="*/ 548640 w 566058"/>
              <a:gd name="connsiteY2" fmla="*/ 104503 h 1010194"/>
              <a:gd name="connsiteX3" fmla="*/ 557349 w 566058"/>
              <a:gd name="connsiteY3" fmla="*/ 174172 h 1010194"/>
              <a:gd name="connsiteX4" fmla="*/ 566058 w 566058"/>
              <a:gd name="connsiteY4" fmla="*/ 226423 h 1010194"/>
              <a:gd name="connsiteX5" fmla="*/ 539932 w 566058"/>
              <a:gd name="connsiteY5" fmla="*/ 853440 h 1010194"/>
              <a:gd name="connsiteX6" fmla="*/ 522515 w 566058"/>
              <a:gd name="connsiteY6" fmla="*/ 879566 h 1010194"/>
              <a:gd name="connsiteX7" fmla="*/ 348343 w 566058"/>
              <a:gd name="connsiteY7" fmla="*/ 940526 h 1010194"/>
              <a:gd name="connsiteX8" fmla="*/ 113212 w 566058"/>
              <a:gd name="connsiteY8" fmla="*/ 957943 h 1010194"/>
              <a:gd name="connsiteX9" fmla="*/ 0 w 566058"/>
              <a:gd name="connsiteY9" fmla="*/ 1010194 h 1010194"/>
              <a:gd name="connsiteX0" fmla="*/ 522515 w 566169"/>
              <a:gd name="connsiteY0" fmla="*/ 0 h 1010194"/>
              <a:gd name="connsiteX1" fmla="*/ 531223 w 566169"/>
              <a:gd name="connsiteY1" fmla="*/ 43543 h 1010194"/>
              <a:gd name="connsiteX2" fmla="*/ 548640 w 566169"/>
              <a:gd name="connsiteY2" fmla="*/ 104503 h 1010194"/>
              <a:gd name="connsiteX3" fmla="*/ 566058 w 566169"/>
              <a:gd name="connsiteY3" fmla="*/ 226423 h 1010194"/>
              <a:gd name="connsiteX4" fmla="*/ 539932 w 566169"/>
              <a:gd name="connsiteY4" fmla="*/ 853440 h 1010194"/>
              <a:gd name="connsiteX5" fmla="*/ 522515 w 566169"/>
              <a:gd name="connsiteY5" fmla="*/ 879566 h 1010194"/>
              <a:gd name="connsiteX6" fmla="*/ 348343 w 566169"/>
              <a:gd name="connsiteY6" fmla="*/ 940526 h 1010194"/>
              <a:gd name="connsiteX7" fmla="*/ 113212 w 566169"/>
              <a:gd name="connsiteY7" fmla="*/ 957943 h 1010194"/>
              <a:gd name="connsiteX8" fmla="*/ 0 w 566169"/>
              <a:gd name="connsiteY8" fmla="*/ 1010194 h 1010194"/>
              <a:gd name="connsiteX0" fmla="*/ 522515 w 566182"/>
              <a:gd name="connsiteY0" fmla="*/ 0 h 1010194"/>
              <a:gd name="connsiteX1" fmla="*/ 548640 w 566182"/>
              <a:gd name="connsiteY1" fmla="*/ 104503 h 1010194"/>
              <a:gd name="connsiteX2" fmla="*/ 566058 w 566182"/>
              <a:gd name="connsiteY2" fmla="*/ 226423 h 1010194"/>
              <a:gd name="connsiteX3" fmla="*/ 539932 w 566182"/>
              <a:gd name="connsiteY3" fmla="*/ 853440 h 1010194"/>
              <a:gd name="connsiteX4" fmla="*/ 522515 w 566182"/>
              <a:gd name="connsiteY4" fmla="*/ 879566 h 1010194"/>
              <a:gd name="connsiteX5" fmla="*/ 348343 w 566182"/>
              <a:gd name="connsiteY5" fmla="*/ 940526 h 1010194"/>
              <a:gd name="connsiteX6" fmla="*/ 113212 w 566182"/>
              <a:gd name="connsiteY6" fmla="*/ 957943 h 1010194"/>
              <a:gd name="connsiteX7" fmla="*/ 0 w 566182"/>
              <a:gd name="connsiteY7" fmla="*/ 1010194 h 1010194"/>
              <a:gd name="connsiteX0" fmla="*/ 522515 w 585847"/>
              <a:gd name="connsiteY0" fmla="*/ 0 h 1010194"/>
              <a:gd name="connsiteX1" fmla="*/ 548640 w 585847"/>
              <a:gd name="connsiteY1" fmla="*/ 104503 h 1010194"/>
              <a:gd name="connsiteX2" fmla="*/ 585793 w 585847"/>
              <a:gd name="connsiteY2" fmla="*/ 420487 h 1010194"/>
              <a:gd name="connsiteX3" fmla="*/ 539932 w 585847"/>
              <a:gd name="connsiteY3" fmla="*/ 853440 h 1010194"/>
              <a:gd name="connsiteX4" fmla="*/ 522515 w 585847"/>
              <a:gd name="connsiteY4" fmla="*/ 879566 h 1010194"/>
              <a:gd name="connsiteX5" fmla="*/ 348343 w 585847"/>
              <a:gd name="connsiteY5" fmla="*/ 940526 h 1010194"/>
              <a:gd name="connsiteX6" fmla="*/ 113212 w 585847"/>
              <a:gd name="connsiteY6" fmla="*/ 957943 h 1010194"/>
              <a:gd name="connsiteX7" fmla="*/ 0 w 585847"/>
              <a:gd name="connsiteY7" fmla="*/ 1010194 h 1010194"/>
              <a:gd name="connsiteX0" fmla="*/ 522515 w 585847"/>
              <a:gd name="connsiteY0" fmla="*/ 0 h 1010194"/>
              <a:gd name="connsiteX1" fmla="*/ 548640 w 585847"/>
              <a:gd name="connsiteY1" fmla="*/ 104503 h 1010194"/>
              <a:gd name="connsiteX2" fmla="*/ 585793 w 585847"/>
              <a:gd name="connsiteY2" fmla="*/ 420487 h 1010194"/>
              <a:gd name="connsiteX3" fmla="*/ 539932 w 585847"/>
              <a:gd name="connsiteY3" fmla="*/ 853440 h 1010194"/>
              <a:gd name="connsiteX4" fmla="*/ 469888 w 585847"/>
              <a:gd name="connsiteY4" fmla="*/ 896012 h 1010194"/>
              <a:gd name="connsiteX5" fmla="*/ 348343 w 585847"/>
              <a:gd name="connsiteY5" fmla="*/ 940526 h 1010194"/>
              <a:gd name="connsiteX6" fmla="*/ 113212 w 585847"/>
              <a:gd name="connsiteY6" fmla="*/ 957943 h 1010194"/>
              <a:gd name="connsiteX7" fmla="*/ 0 w 585847"/>
              <a:gd name="connsiteY7" fmla="*/ 1010194 h 1010194"/>
              <a:gd name="connsiteX0" fmla="*/ 522515 w 591792"/>
              <a:gd name="connsiteY0" fmla="*/ 0 h 1010194"/>
              <a:gd name="connsiteX1" fmla="*/ 548640 w 591792"/>
              <a:gd name="connsiteY1" fmla="*/ 104503 h 1010194"/>
              <a:gd name="connsiteX2" fmla="*/ 585793 w 591792"/>
              <a:gd name="connsiteY2" fmla="*/ 420487 h 1010194"/>
              <a:gd name="connsiteX3" fmla="*/ 582692 w 591792"/>
              <a:gd name="connsiteY3" fmla="*/ 748185 h 1010194"/>
              <a:gd name="connsiteX4" fmla="*/ 469888 w 591792"/>
              <a:gd name="connsiteY4" fmla="*/ 896012 h 1010194"/>
              <a:gd name="connsiteX5" fmla="*/ 348343 w 591792"/>
              <a:gd name="connsiteY5" fmla="*/ 940526 h 1010194"/>
              <a:gd name="connsiteX6" fmla="*/ 113212 w 591792"/>
              <a:gd name="connsiteY6" fmla="*/ 957943 h 1010194"/>
              <a:gd name="connsiteX7" fmla="*/ 0 w 591792"/>
              <a:gd name="connsiteY7" fmla="*/ 1010194 h 1010194"/>
              <a:gd name="connsiteX0" fmla="*/ 538962 w 591792"/>
              <a:gd name="connsiteY0" fmla="*/ 0 h 1039797"/>
              <a:gd name="connsiteX1" fmla="*/ 548640 w 591792"/>
              <a:gd name="connsiteY1" fmla="*/ 134106 h 1039797"/>
              <a:gd name="connsiteX2" fmla="*/ 585793 w 591792"/>
              <a:gd name="connsiteY2" fmla="*/ 450090 h 1039797"/>
              <a:gd name="connsiteX3" fmla="*/ 582692 w 591792"/>
              <a:gd name="connsiteY3" fmla="*/ 777788 h 1039797"/>
              <a:gd name="connsiteX4" fmla="*/ 469888 w 591792"/>
              <a:gd name="connsiteY4" fmla="*/ 925615 h 1039797"/>
              <a:gd name="connsiteX5" fmla="*/ 348343 w 591792"/>
              <a:gd name="connsiteY5" fmla="*/ 970129 h 1039797"/>
              <a:gd name="connsiteX6" fmla="*/ 113212 w 591792"/>
              <a:gd name="connsiteY6" fmla="*/ 987546 h 1039797"/>
              <a:gd name="connsiteX7" fmla="*/ 0 w 591792"/>
              <a:gd name="connsiteY7" fmla="*/ 1039797 h 1039797"/>
              <a:gd name="connsiteX0" fmla="*/ 538962 w 586985"/>
              <a:gd name="connsiteY0" fmla="*/ 0 h 1039797"/>
              <a:gd name="connsiteX1" fmla="*/ 548640 w 586985"/>
              <a:gd name="connsiteY1" fmla="*/ 134106 h 1039797"/>
              <a:gd name="connsiteX2" fmla="*/ 566058 w 586985"/>
              <a:gd name="connsiteY2" fmla="*/ 456668 h 1039797"/>
              <a:gd name="connsiteX3" fmla="*/ 582692 w 586985"/>
              <a:gd name="connsiteY3" fmla="*/ 777788 h 1039797"/>
              <a:gd name="connsiteX4" fmla="*/ 469888 w 586985"/>
              <a:gd name="connsiteY4" fmla="*/ 925615 h 1039797"/>
              <a:gd name="connsiteX5" fmla="*/ 348343 w 586985"/>
              <a:gd name="connsiteY5" fmla="*/ 970129 h 1039797"/>
              <a:gd name="connsiteX6" fmla="*/ 113212 w 586985"/>
              <a:gd name="connsiteY6" fmla="*/ 987546 h 1039797"/>
              <a:gd name="connsiteX7" fmla="*/ 0 w 586985"/>
              <a:gd name="connsiteY7" fmla="*/ 1039797 h 1039797"/>
              <a:gd name="connsiteX0" fmla="*/ 538962 w 570603"/>
              <a:gd name="connsiteY0" fmla="*/ 0 h 1039797"/>
              <a:gd name="connsiteX1" fmla="*/ 548640 w 570603"/>
              <a:gd name="connsiteY1" fmla="*/ 134106 h 1039797"/>
              <a:gd name="connsiteX2" fmla="*/ 566058 w 570603"/>
              <a:gd name="connsiteY2" fmla="*/ 456668 h 1039797"/>
              <a:gd name="connsiteX3" fmla="*/ 562957 w 570603"/>
              <a:gd name="connsiteY3" fmla="*/ 781077 h 1039797"/>
              <a:gd name="connsiteX4" fmla="*/ 469888 w 570603"/>
              <a:gd name="connsiteY4" fmla="*/ 925615 h 1039797"/>
              <a:gd name="connsiteX5" fmla="*/ 348343 w 570603"/>
              <a:gd name="connsiteY5" fmla="*/ 970129 h 1039797"/>
              <a:gd name="connsiteX6" fmla="*/ 113212 w 570603"/>
              <a:gd name="connsiteY6" fmla="*/ 987546 h 1039797"/>
              <a:gd name="connsiteX7" fmla="*/ 0 w 570603"/>
              <a:gd name="connsiteY7" fmla="*/ 1039797 h 1039797"/>
              <a:gd name="connsiteX0" fmla="*/ 538962 w 572300"/>
              <a:gd name="connsiteY0" fmla="*/ 0 h 1039797"/>
              <a:gd name="connsiteX1" fmla="*/ 548640 w 572300"/>
              <a:gd name="connsiteY1" fmla="*/ 134106 h 1039797"/>
              <a:gd name="connsiteX2" fmla="*/ 566058 w 572300"/>
              <a:gd name="connsiteY2" fmla="*/ 456668 h 1039797"/>
              <a:gd name="connsiteX3" fmla="*/ 562957 w 572300"/>
              <a:gd name="connsiteY3" fmla="*/ 781077 h 1039797"/>
              <a:gd name="connsiteX4" fmla="*/ 446864 w 572300"/>
              <a:gd name="connsiteY4" fmla="*/ 932193 h 1039797"/>
              <a:gd name="connsiteX5" fmla="*/ 348343 w 572300"/>
              <a:gd name="connsiteY5" fmla="*/ 970129 h 1039797"/>
              <a:gd name="connsiteX6" fmla="*/ 113212 w 572300"/>
              <a:gd name="connsiteY6" fmla="*/ 987546 h 1039797"/>
              <a:gd name="connsiteX7" fmla="*/ 0 w 572300"/>
              <a:gd name="connsiteY7" fmla="*/ 1039797 h 1039797"/>
              <a:gd name="connsiteX0" fmla="*/ 538962 w 572300"/>
              <a:gd name="connsiteY0" fmla="*/ 0 h 1039797"/>
              <a:gd name="connsiteX1" fmla="*/ 548640 w 572300"/>
              <a:gd name="connsiteY1" fmla="*/ 134106 h 1039797"/>
              <a:gd name="connsiteX2" fmla="*/ 566058 w 572300"/>
              <a:gd name="connsiteY2" fmla="*/ 456668 h 1039797"/>
              <a:gd name="connsiteX3" fmla="*/ 562957 w 572300"/>
              <a:gd name="connsiteY3" fmla="*/ 781077 h 1039797"/>
              <a:gd name="connsiteX4" fmla="*/ 446864 w 572300"/>
              <a:gd name="connsiteY4" fmla="*/ 932193 h 1039797"/>
              <a:gd name="connsiteX5" fmla="*/ 322029 w 572300"/>
              <a:gd name="connsiteY5" fmla="*/ 956972 h 1039797"/>
              <a:gd name="connsiteX6" fmla="*/ 113212 w 572300"/>
              <a:gd name="connsiteY6" fmla="*/ 987546 h 1039797"/>
              <a:gd name="connsiteX7" fmla="*/ 0 w 572300"/>
              <a:gd name="connsiteY7" fmla="*/ 1039797 h 1039797"/>
              <a:gd name="connsiteX0" fmla="*/ 555408 w 588746"/>
              <a:gd name="connsiteY0" fmla="*/ 0 h 1095713"/>
              <a:gd name="connsiteX1" fmla="*/ 565086 w 588746"/>
              <a:gd name="connsiteY1" fmla="*/ 134106 h 1095713"/>
              <a:gd name="connsiteX2" fmla="*/ 582504 w 588746"/>
              <a:gd name="connsiteY2" fmla="*/ 456668 h 1095713"/>
              <a:gd name="connsiteX3" fmla="*/ 579403 w 588746"/>
              <a:gd name="connsiteY3" fmla="*/ 781077 h 1095713"/>
              <a:gd name="connsiteX4" fmla="*/ 463310 w 588746"/>
              <a:gd name="connsiteY4" fmla="*/ 932193 h 1095713"/>
              <a:gd name="connsiteX5" fmla="*/ 338475 w 588746"/>
              <a:gd name="connsiteY5" fmla="*/ 956972 h 1095713"/>
              <a:gd name="connsiteX6" fmla="*/ 129658 w 588746"/>
              <a:gd name="connsiteY6" fmla="*/ 987546 h 1095713"/>
              <a:gd name="connsiteX7" fmla="*/ 0 w 588746"/>
              <a:gd name="connsiteY7" fmla="*/ 1095713 h 1095713"/>
              <a:gd name="connsiteX0" fmla="*/ 1131020 w 1164358"/>
              <a:gd name="connsiteY0" fmla="*/ 0 h 987894"/>
              <a:gd name="connsiteX1" fmla="*/ 1140698 w 1164358"/>
              <a:gd name="connsiteY1" fmla="*/ 134106 h 987894"/>
              <a:gd name="connsiteX2" fmla="*/ 1158116 w 1164358"/>
              <a:gd name="connsiteY2" fmla="*/ 456668 h 987894"/>
              <a:gd name="connsiteX3" fmla="*/ 1155015 w 1164358"/>
              <a:gd name="connsiteY3" fmla="*/ 781077 h 987894"/>
              <a:gd name="connsiteX4" fmla="*/ 1038922 w 1164358"/>
              <a:gd name="connsiteY4" fmla="*/ 932193 h 987894"/>
              <a:gd name="connsiteX5" fmla="*/ 914087 w 1164358"/>
              <a:gd name="connsiteY5" fmla="*/ 956972 h 987894"/>
              <a:gd name="connsiteX6" fmla="*/ 705270 w 1164358"/>
              <a:gd name="connsiteY6" fmla="*/ 987546 h 987894"/>
              <a:gd name="connsiteX7" fmla="*/ 0 w 1164358"/>
              <a:gd name="connsiteY7" fmla="*/ 727322 h 987894"/>
              <a:gd name="connsiteX0" fmla="*/ 1917141 w 1950479"/>
              <a:gd name="connsiteY0" fmla="*/ 0 h 987837"/>
              <a:gd name="connsiteX1" fmla="*/ 1926819 w 1950479"/>
              <a:gd name="connsiteY1" fmla="*/ 134106 h 987837"/>
              <a:gd name="connsiteX2" fmla="*/ 1944237 w 1950479"/>
              <a:gd name="connsiteY2" fmla="*/ 456668 h 987837"/>
              <a:gd name="connsiteX3" fmla="*/ 1941136 w 1950479"/>
              <a:gd name="connsiteY3" fmla="*/ 781077 h 987837"/>
              <a:gd name="connsiteX4" fmla="*/ 1825043 w 1950479"/>
              <a:gd name="connsiteY4" fmla="*/ 932193 h 987837"/>
              <a:gd name="connsiteX5" fmla="*/ 1700208 w 1950479"/>
              <a:gd name="connsiteY5" fmla="*/ 956972 h 987837"/>
              <a:gd name="connsiteX6" fmla="*/ 1491391 w 1950479"/>
              <a:gd name="connsiteY6" fmla="*/ 987546 h 987837"/>
              <a:gd name="connsiteX7" fmla="*/ 0 w 1950479"/>
              <a:gd name="connsiteY7" fmla="*/ 671405 h 987837"/>
              <a:gd name="connsiteX0" fmla="*/ 1917141 w 1950479"/>
              <a:gd name="connsiteY0" fmla="*/ 0 h 992216"/>
              <a:gd name="connsiteX1" fmla="*/ 1926819 w 1950479"/>
              <a:gd name="connsiteY1" fmla="*/ 134106 h 992216"/>
              <a:gd name="connsiteX2" fmla="*/ 1944237 w 1950479"/>
              <a:gd name="connsiteY2" fmla="*/ 456668 h 992216"/>
              <a:gd name="connsiteX3" fmla="*/ 1941136 w 1950479"/>
              <a:gd name="connsiteY3" fmla="*/ 781077 h 992216"/>
              <a:gd name="connsiteX4" fmla="*/ 1825043 w 1950479"/>
              <a:gd name="connsiteY4" fmla="*/ 932193 h 992216"/>
              <a:gd name="connsiteX5" fmla="*/ 1700208 w 1950479"/>
              <a:gd name="connsiteY5" fmla="*/ 956972 h 992216"/>
              <a:gd name="connsiteX6" fmla="*/ 1491391 w 1950479"/>
              <a:gd name="connsiteY6" fmla="*/ 987546 h 992216"/>
              <a:gd name="connsiteX7" fmla="*/ 829695 w 1950479"/>
              <a:gd name="connsiteY7" fmla="*/ 848743 h 992216"/>
              <a:gd name="connsiteX8" fmla="*/ 0 w 1950479"/>
              <a:gd name="connsiteY8" fmla="*/ 671405 h 992216"/>
              <a:gd name="connsiteX0" fmla="*/ 1917141 w 1950479"/>
              <a:gd name="connsiteY0" fmla="*/ 0 h 992216"/>
              <a:gd name="connsiteX1" fmla="*/ 1926819 w 1950479"/>
              <a:gd name="connsiteY1" fmla="*/ 134106 h 992216"/>
              <a:gd name="connsiteX2" fmla="*/ 1944237 w 1950479"/>
              <a:gd name="connsiteY2" fmla="*/ 456668 h 992216"/>
              <a:gd name="connsiteX3" fmla="*/ 1941136 w 1950479"/>
              <a:gd name="connsiteY3" fmla="*/ 781077 h 992216"/>
              <a:gd name="connsiteX4" fmla="*/ 1825043 w 1950479"/>
              <a:gd name="connsiteY4" fmla="*/ 932193 h 992216"/>
              <a:gd name="connsiteX5" fmla="*/ 1700208 w 1950479"/>
              <a:gd name="connsiteY5" fmla="*/ 956972 h 992216"/>
              <a:gd name="connsiteX6" fmla="*/ 1491391 w 1950479"/>
              <a:gd name="connsiteY6" fmla="*/ 987546 h 992216"/>
              <a:gd name="connsiteX7" fmla="*/ 819828 w 1950479"/>
              <a:gd name="connsiteY7" fmla="*/ 727042 h 992216"/>
              <a:gd name="connsiteX8" fmla="*/ 0 w 1950479"/>
              <a:gd name="connsiteY8" fmla="*/ 671405 h 992216"/>
              <a:gd name="connsiteX0" fmla="*/ 1917141 w 1950479"/>
              <a:gd name="connsiteY0" fmla="*/ 0 h 992216"/>
              <a:gd name="connsiteX1" fmla="*/ 1926819 w 1950479"/>
              <a:gd name="connsiteY1" fmla="*/ 134106 h 992216"/>
              <a:gd name="connsiteX2" fmla="*/ 1944237 w 1950479"/>
              <a:gd name="connsiteY2" fmla="*/ 456668 h 992216"/>
              <a:gd name="connsiteX3" fmla="*/ 1941136 w 1950479"/>
              <a:gd name="connsiteY3" fmla="*/ 781077 h 992216"/>
              <a:gd name="connsiteX4" fmla="*/ 1825043 w 1950479"/>
              <a:gd name="connsiteY4" fmla="*/ 932193 h 992216"/>
              <a:gd name="connsiteX5" fmla="*/ 1700208 w 1950479"/>
              <a:gd name="connsiteY5" fmla="*/ 956972 h 992216"/>
              <a:gd name="connsiteX6" fmla="*/ 1491391 w 1950479"/>
              <a:gd name="connsiteY6" fmla="*/ 987546 h 992216"/>
              <a:gd name="connsiteX7" fmla="*/ 819828 w 1950479"/>
              <a:gd name="connsiteY7" fmla="*/ 727042 h 992216"/>
              <a:gd name="connsiteX8" fmla="*/ 204746 w 1950479"/>
              <a:gd name="connsiteY8" fmla="*/ 680992 h 992216"/>
              <a:gd name="connsiteX9" fmla="*/ 0 w 1950479"/>
              <a:gd name="connsiteY9" fmla="*/ 671405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191508 w 2322159"/>
              <a:gd name="connsiteY7" fmla="*/ 727042 h 992216"/>
              <a:gd name="connsiteX8" fmla="*/ 576426 w 2322159"/>
              <a:gd name="connsiteY8" fmla="*/ 680992 h 992216"/>
              <a:gd name="connsiteX9" fmla="*/ 0 w 2322159"/>
              <a:gd name="connsiteY9" fmla="*/ 786527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191508 w 2322159"/>
              <a:gd name="connsiteY7" fmla="*/ 727042 h 992216"/>
              <a:gd name="connsiteX8" fmla="*/ 576426 w 2322159"/>
              <a:gd name="connsiteY8" fmla="*/ 680992 h 992216"/>
              <a:gd name="connsiteX9" fmla="*/ 0 w 2322159"/>
              <a:gd name="connsiteY9" fmla="*/ 786527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191508 w 2322159"/>
              <a:gd name="connsiteY7" fmla="*/ 727042 h 992216"/>
              <a:gd name="connsiteX8" fmla="*/ 888900 w 2322159"/>
              <a:gd name="connsiteY8" fmla="*/ 697439 h 992216"/>
              <a:gd name="connsiteX9" fmla="*/ 576426 w 2322159"/>
              <a:gd name="connsiteY9" fmla="*/ 680992 h 992216"/>
              <a:gd name="connsiteX10" fmla="*/ 0 w 2322159"/>
              <a:gd name="connsiteY10" fmla="*/ 786527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191508 w 2322159"/>
              <a:gd name="connsiteY7" fmla="*/ 727042 h 992216"/>
              <a:gd name="connsiteX8" fmla="*/ 888900 w 2322159"/>
              <a:gd name="connsiteY8" fmla="*/ 671126 h 992216"/>
              <a:gd name="connsiteX9" fmla="*/ 576426 w 2322159"/>
              <a:gd name="connsiteY9" fmla="*/ 680992 h 992216"/>
              <a:gd name="connsiteX10" fmla="*/ 0 w 2322159"/>
              <a:gd name="connsiteY10" fmla="*/ 786527 h 992216"/>
              <a:gd name="connsiteX0" fmla="*/ 2288821 w 2322159"/>
              <a:gd name="connsiteY0" fmla="*/ 0 h 992216"/>
              <a:gd name="connsiteX1" fmla="*/ 2298499 w 2322159"/>
              <a:gd name="connsiteY1" fmla="*/ 134106 h 992216"/>
              <a:gd name="connsiteX2" fmla="*/ 2315917 w 2322159"/>
              <a:gd name="connsiteY2" fmla="*/ 456668 h 992216"/>
              <a:gd name="connsiteX3" fmla="*/ 2312816 w 2322159"/>
              <a:gd name="connsiteY3" fmla="*/ 781077 h 992216"/>
              <a:gd name="connsiteX4" fmla="*/ 2196723 w 2322159"/>
              <a:gd name="connsiteY4" fmla="*/ 932193 h 992216"/>
              <a:gd name="connsiteX5" fmla="*/ 2071888 w 2322159"/>
              <a:gd name="connsiteY5" fmla="*/ 956972 h 992216"/>
              <a:gd name="connsiteX6" fmla="*/ 1863071 w 2322159"/>
              <a:gd name="connsiteY6" fmla="*/ 987546 h 992216"/>
              <a:gd name="connsiteX7" fmla="*/ 1237557 w 2322159"/>
              <a:gd name="connsiteY7" fmla="*/ 733621 h 992216"/>
              <a:gd name="connsiteX8" fmla="*/ 888900 w 2322159"/>
              <a:gd name="connsiteY8" fmla="*/ 671126 h 992216"/>
              <a:gd name="connsiteX9" fmla="*/ 576426 w 2322159"/>
              <a:gd name="connsiteY9" fmla="*/ 680992 h 992216"/>
              <a:gd name="connsiteX10" fmla="*/ 0 w 2322159"/>
              <a:gd name="connsiteY10" fmla="*/ 786527 h 992216"/>
              <a:gd name="connsiteX0" fmla="*/ 2288821 w 2322159"/>
              <a:gd name="connsiteY0" fmla="*/ 0 h 964341"/>
              <a:gd name="connsiteX1" fmla="*/ 2298499 w 2322159"/>
              <a:gd name="connsiteY1" fmla="*/ 134106 h 964341"/>
              <a:gd name="connsiteX2" fmla="*/ 2315917 w 2322159"/>
              <a:gd name="connsiteY2" fmla="*/ 456668 h 964341"/>
              <a:gd name="connsiteX3" fmla="*/ 2312816 w 2322159"/>
              <a:gd name="connsiteY3" fmla="*/ 781077 h 964341"/>
              <a:gd name="connsiteX4" fmla="*/ 2196723 w 2322159"/>
              <a:gd name="connsiteY4" fmla="*/ 932193 h 964341"/>
              <a:gd name="connsiteX5" fmla="*/ 2071888 w 2322159"/>
              <a:gd name="connsiteY5" fmla="*/ 956972 h 964341"/>
              <a:gd name="connsiteX6" fmla="*/ 1836757 w 2322159"/>
              <a:gd name="connsiteY6" fmla="*/ 954654 h 964341"/>
              <a:gd name="connsiteX7" fmla="*/ 1237557 w 2322159"/>
              <a:gd name="connsiteY7" fmla="*/ 733621 h 964341"/>
              <a:gd name="connsiteX8" fmla="*/ 888900 w 2322159"/>
              <a:gd name="connsiteY8" fmla="*/ 671126 h 964341"/>
              <a:gd name="connsiteX9" fmla="*/ 576426 w 2322159"/>
              <a:gd name="connsiteY9" fmla="*/ 680992 h 964341"/>
              <a:gd name="connsiteX10" fmla="*/ 0 w 2322159"/>
              <a:gd name="connsiteY10" fmla="*/ 786527 h 964341"/>
              <a:gd name="connsiteX0" fmla="*/ 2288821 w 2322159"/>
              <a:gd name="connsiteY0" fmla="*/ 0 h 960163"/>
              <a:gd name="connsiteX1" fmla="*/ 2298499 w 2322159"/>
              <a:gd name="connsiteY1" fmla="*/ 134106 h 960163"/>
              <a:gd name="connsiteX2" fmla="*/ 2315917 w 2322159"/>
              <a:gd name="connsiteY2" fmla="*/ 456668 h 960163"/>
              <a:gd name="connsiteX3" fmla="*/ 2312816 w 2322159"/>
              <a:gd name="connsiteY3" fmla="*/ 781077 h 960163"/>
              <a:gd name="connsiteX4" fmla="*/ 2196723 w 2322159"/>
              <a:gd name="connsiteY4" fmla="*/ 932193 h 960163"/>
              <a:gd name="connsiteX5" fmla="*/ 2075177 w 2322159"/>
              <a:gd name="connsiteY5" fmla="*/ 937237 h 960163"/>
              <a:gd name="connsiteX6" fmla="*/ 1836757 w 2322159"/>
              <a:gd name="connsiteY6" fmla="*/ 954654 h 960163"/>
              <a:gd name="connsiteX7" fmla="*/ 1237557 w 2322159"/>
              <a:gd name="connsiteY7" fmla="*/ 733621 h 960163"/>
              <a:gd name="connsiteX8" fmla="*/ 888900 w 2322159"/>
              <a:gd name="connsiteY8" fmla="*/ 671126 h 960163"/>
              <a:gd name="connsiteX9" fmla="*/ 576426 w 2322159"/>
              <a:gd name="connsiteY9" fmla="*/ 680992 h 960163"/>
              <a:gd name="connsiteX10" fmla="*/ 0 w 2322159"/>
              <a:gd name="connsiteY10" fmla="*/ 786527 h 960163"/>
              <a:gd name="connsiteX0" fmla="*/ 2288821 w 2319495"/>
              <a:gd name="connsiteY0" fmla="*/ 0 h 960623"/>
              <a:gd name="connsiteX1" fmla="*/ 2298499 w 2319495"/>
              <a:gd name="connsiteY1" fmla="*/ 134106 h 960623"/>
              <a:gd name="connsiteX2" fmla="*/ 2315917 w 2319495"/>
              <a:gd name="connsiteY2" fmla="*/ 456668 h 960623"/>
              <a:gd name="connsiteX3" fmla="*/ 2312816 w 2319495"/>
              <a:gd name="connsiteY3" fmla="*/ 781077 h 960623"/>
              <a:gd name="connsiteX4" fmla="*/ 2232905 w 2319495"/>
              <a:gd name="connsiteY4" fmla="*/ 909169 h 960623"/>
              <a:gd name="connsiteX5" fmla="*/ 2075177 w 2319495"/>
              <a:gd name="connsiteY5" fmla="*/ 937237 h 960623"/>
              <a:gd name="connsiteX6" fmla="*/ 1836757 w 2319495"/>
              <a:gd name="connsiteY6" fmla="*/ 954654 h 960623"/>
              <a:gd name="connsiteX7" fmla="*/ 1237557 w 2319495"/>
              <a:gd name="connsiteY7" fmla="*/ 733621 h 960623"/>
              <a:gd name="connsiteX8" fmla="*/ 888900 w 2319495"/>
              <a:gd name="connsiteY8" fmla="*/ 671126 h 960623"/>
              <a:gd name="connsiteX9" fmla="*/ 576426 w 2319495"/>
              <a:gd name="connsiteY9" fmla="*/ 680992 h 960623"/>
              <a:gd name="connsiteX10" fmla="*/ 0 w 2319495"/>
              <a:gd name="connsiteY10" fmla="*/ 786527 h 960623"/>
              <a:gd name="connsiteX0" fmla="*/ 2288821 w 2321899"/>
              <a:gd name="connsiteY0" fmla="*/ 0 h 960623"/>
              <a:gd name="connsiteX1" fmla="*/ 2298499 w 2321899"/>
              <a:gd name="connsiteY1" fmla="*/ 134106 h 960623"/>
              <a:gd name="connsiteX2" fmla="*/ 2315917 w 2321899"/>
              <a:gd name="connsiteY2" fmla="*/ 456668 h 960623"/>
              <a:gd name="connsiteX3" fmla="*/ 2316105 w 2321899"/>
              <a:gd name="connsiteY3" fmla="*/ 731739 h 960623"/>
              <a:gd name="connsiteX4" fmla="*/ 2232905 w 2321899"/>
              <a:gd name="connsiteY4" fmla="*/ 909169 h 960623"/>
              <a:gd name="connsiteX5" fmla="*/ 2075177 w 2321899"/>
              <a:gd name="connsiteY5" fmla="*/ 937237 h 960623"/>
              <a:gd name="connsiteX6" fmla="*/ 1836757 w 2321899"/>
              <a:gd name="connsiteY6" fmla="*/ 954654 h 960623"/>
              <a:gd name="connsiteX7" fmla="*/ 1237557 w 2321899"/>
              <a:gd name="connsiteY7" fmla="*/ 733621 h 960623"/>
              <a:gd name="connsiteX8" fmla="*/ 888900 w 2321899"/>
              <a:gd name="connsiteY8" fmla="*/ 671126 h 960623"/>
              <a:gd name="connsiteX9" fmla="*/ 576426 w 2321899"/>
              <a:gd name="connsiteY9" fmla="*/ 680992 h 960623"/>
              <a:gd name="connsiteX10" fmla="*/ 0 w 2321899"/>
              <a:gd name="connsiteY10" fmla="*/ 786527 h 960623"/>
              <a:gd name="connsiteX0" fmla="*/ 2305267 w 2321899"/>
              <a:gd name="connsiteY0" fmla="*/ 0 h 1009961"/>
              <a:gd name="connsiteX1" fmla="*/ 2298499 w 2321899"/>
              <a:gd name="connsiteY1" fmla="*/ 183444 h 1009961"/>
              <a:gd name="connsiteX2" fmla="*/ 2315917 w 2321899"/>
              <a:gd name="connsiteY2" fmla="*/ 506006 h 1009961"/>
              <a:gd name="connsiteX3" fmla="*/ 2316105 w 2321899"/>
              <a:gd name="connsiteY3" fmla="*/ 781077 h 1009961"/>
              <a:gd name="connsiteX4" fmla="*/ 2232905 w 2321899"/>
              <a:gd name="connsiteY4" fmla="*/ 958507 h 1009961"/>
              <a:gd name="connsiteX5" fmla="*/ 2075177 w 2321899"/>
              <a:gd name="connsiteY5" fmla="*/ 986575 h 1009961"/>
              <a:gd name="connsiteX6" fmla="*/ 1836757 w 2321899"/>
              <a:gd name="connsiteY6" fmla="*/ 1003992 h 1009961"/>
              <a:gd name="connsiteX7" fmla="*/ 1237557 w 2321899"/>
              <a:gd name="connsiteY7" fmla="*/ 782959 h 1009961"/>
              <a:gd name="connsiteX8" fmla="*/ 888900 w 2321899"/>
              <a:gd name="connsiteY8" fmla="*/ 720464 h 1009961"/>
              <a:gd name="connsiteX9" fmla="*/ 576426 w 2321899"/>
              <a:gd name="connsiteY9" fmla="*/ 730330 h 1009961"/>
              <a:gd name="connsiteX10" fmla="*/ 0 w 2321899"/>
              <a:gd name="connsiteY10" fmla="*/ 835865 h 1009961"/>
              <a:gd name="connsiteX0" fmla="*/ 2305267 w 2322621"/>
              <a:gd name="connsiteY0" fmla="*/ 0 h 1009961"/>
              <a:gd name="connsiteX1" fmla="*/ 2315917 w 2322621"/>
              <a:gd name="connsiteY1" fmla="*/ 506006 h 1009961"/>
              <a:gd name="connsiteX2" fmla="*/ 2316105 w 2322621"/>
              <a:gd name="connsiteY2" fmla="*/ 781077 h 1009961"/>
              <a:gd name="connsiteX3" fmla="*/ 2232905 w 2322621"/>
              <a:gd name="connsiteY3" fmla="*/ 958507 h 1009961"/>
              <a:gd name="connsiteX4" fmla="*/ 2075177 w 2322621"/>
              <a:gd name="connsiteY4" fmla="*/ 986575 h 1009961"/>
              <a:gd name="connsiteX5" fmla="*/ 1836757 w 2322621"/>
              <a:gd name="connsiteY5" fmla="*/ 1003992 h 1009961"/>
              <a:gd name="connsiteX6" fmla="*/ 1237557 w 2322621"/>
              <a:gd name="connsiteY6" fmla="*/ 782959 h 1009961"/>
              <a:gd name="connsiteX7" fmla="*/ 888900 w 2322621"/>
              <a:gd name="connsiteY7" fmla="*/ 720464 h 1009961"/>
              <a:gd name="connsiteX8" fmla="*/ 576426 w 2322621"/>
              <a:gd name="connsiteY8" fmla="*/ 730330 h 1009961"/>
              <a:gd name="connsiteX9" fmla="*/ 0 w 2322621"/>
              <a:gd name="connsiteY9" fmla="*/ 835865 h 1009961"/>
              <a:gd name="connsiteX0" fmla="*/ 2305267 w 2323938"/>
              <a:gd name="connsiteY0" fmla="*/ 0 h 1009961"/>
              <a:gd name="connsiteX1" fmla="*/ 2319207 w 2323938"/>
              <a:gd name="connsiteY1" fmla="*/ 509295 h 1009961"/>
              <a:gd name="connsiteX2" fmla="*/ 2316105 w 2323938"/>
              <a:gd name="connsiteY2" fmla="*/ 781077 h 1009961"/>
              <a:gd name="connsiteX3" fmla="*/ 2232905 w 2323938"/>
              <a:gd name="connsiteY3" fmla="*/ 958507 h 1009961"/>
              <a:gd name="connsiteX4" fmla="*/ 2075177 w 2323938"/>
              <a:gd name="connsiteY4" fmla="*/ 986575 h 1009961"/>
              <a:gd name="connsiteX5" fmla="*/ 1836757 w 2323938"/>
              <a:gd name="connsiteY5" fmla="*/ 1003992 h 1009961"/>
              <a:gd name="connsiteX6" fmla="*/ 1237557 w 2323938"/>
              <a:gd name="connsiteY6" fmla="*/ 782959 h 1009961"/>
              <a:gd name="connsiteX7" fmla="*/ 888900 w 2323938"/>
              <a:gd name="connsiteY7" fmla="*/ 720464 h 1009961"/>
              <a:gd name="connsiteX8" fmla="*/ 576426 w 2323938"/>
              <a:gd name="connsiteY8" fmla="*/ 730330 h 1009961"/>
              <a:gd name="connsiteX9" fmla="*/ 0 w 2323938"/>
              <a:gd name="connsiteY9" fmla="*/ 835865 h 1009961"/>
              <a:gd name="connsiteX0" fmla="*/ 2305267 w 2323938"/>
              <a:gd name="connsiteY0" fmla="*/ 0 h 986575"/>
              <a:gd name="connsiteX1" fmla="*/ 2319207 w 2323938"/>
              <a:gd name="connsiteY1" fmla="*/ 509295 h 986575"/>
              <a:gd name="connsiteX2" fmla="*/ 2316105 w 2323938"/>
              <a:gd name="connsiteY2" fmla="*/ 781077 h 986575"/>
              <a:gd name="connsiteX3" fmla="*/ 2232905 w 2323938"/>
              <a:gd name="connsiteY3" fmla="*/ 958507 h 986575"/>
              <a:gd name="connsiteX4" fmla="*/ 2075177 w 2323938"/>
              <a:gd name="connsiteY4" fmla="*/ 986575 h 986575"/>
              <a:gd name="connsiteX5" fmla="*/ 1823600 w 2323938"/>
              <a:gd name="connsiteY5" fmla="*/ 974389 h 986575"/>
              <a:gd name="connsiteX6" fmla="*/ 1237557 w 2323938"/>
              <a:gd name="connsiteY6" fmla="*/ 782959 h 986575"/>
              <a:gd name="connsiteX7" fmla="*/ 888900 w 2323938"/>
              <a:gd name="connsiteY7" fmla="*/ 720464 h 986575"/>
              <a:gd name="connsiteX8" fmla="*/ 576426 w 2323938"/>
              <a:gd name="connsiteY8" fmla="*/ 730330 h 986575"/>
              <a:gd name="connsiteX9" fmla="*/ 0 w 2323938"/>
              <a:gd name="connsiteY9" fmla="*/ 835865 h 986575"/>
              <a:gd name="connsiteX0" fmla="*/ 2305267 w 2322558"/>
              <a:gd name="connsiteY0" fmla="*/ 0 h 987826"/>
              <a:gd name="connsiteX1" fmla="*/ 2319207 w 2322558"/>
              <a:gd name="connsiteY1" fmla="*/ 509295 h 987826"/>
              <a:gd name="connsiteX2" fmla="*/ 2316105 w 2322558"/>
              <a:gd name="connsiteY2" fmla="*/ 781077 h 987826"/>
              <a:gd name="connsiteX3" fmla="*/ 2252640 w 2322558"/>
              <a:gd name="connsiteY3" fmla="*/ 942061 h 987826"/>
              <a:gd name="connsiteX4" fmla="*/ 2075177 w 2322558"/>
              <a:gd name="connsiteY4" fmla="*/ 986575 h 987826"/>
              <a:gd name="connsiteX5" fmla="*/ 1823600 w 2322558"/>
              <a:gd name="connsiteY5" fmla="*/ 974389 h 987826"/>
              <a:gd name="connsiteX6" fmla="*/ 1237557 w 2322558"/>
              <a:gd name="connsiteY6" fmla="*/ 782959 h 987826"/>
              <a:gd name="connsiteX7" fmla="*/ 888900 w 2322558"/>
              <a:gd name="connsiteY7" fmla="*/ 720464 h 987826"/>
              <a:gd name="connsiteX8" fmla="*/ 576426 w 2322558"/>
              <a:gd name="connsiteY8" fmla="*/ 730330 h 987826"/>
              <a:gd name="connsiteX9" fmla="*/ 0 w 2322558"/>
              <a:gd name="connsiteY9" fmla="*/ 835865 h 987826"/>
              <a:gd name="connsiteX0" fmla="*/ 2305267 w 2322558"/>
              <a:gd name="connsiteY0" fmla="*/ 0 h 987826"/>
              <a:gd name="connsiteX1" fmla="*/ 2319207 w 2322558"/>
              <a:gd name="connsiteY1" fmla="*/ 509295 h 987826"/>
              <a:gd name="connsiteX2" fmla="*/ 2316105 w 2322558"/>
              <a:gd name="connsiteY2" fmla="*/ 781077 h 987826"/>
              <a:gd name="connsiteX3" fmla="*/ 2252640 w 2322558"/>
              <a:gd name="connsiteY3" fmla="*/ 942061 h 987826"/>
              <a:gd name="connsiteX4" fmla="*/ 2075177 w 2322558"/>
              <a:gd name="connsiteY4" fmla="*/ 986575 h 987826"/>
              <a:gd name="connsiteX5" fmla="*/ 1823600 w 2322558"/>
              <a:gd name="connsiteY5" fmla="*/ 974389 h 987826"/>
              <a:gd name="connsiteX6" fmla="*/ 1237557 w 2322558"/>
              <a:gd name="connsiteY6" fmla="*/ 782959 h 987826"/>
              <a:gd name="connsiteX7" fmla="*/ 888900 w 2322558"/>
              <a:gd name="connsiteY7" fmla="*/ 720464 h 987826"/>
              <a:gd name="connsiteX8" fmla="*/ 576426 w 2322558"/>
              <a:gd name="connsiteY8" fmla="*/ 730330 h 987826"/>
              <a:gd name="connsiteX9" fmla="*/ 146316 w 2322558"/>
              <a:gd name="connsiteY9" fmla="*/ 786367 h 987826"/>
              <a:gd name="connsiteX10" fmla="*/ 0 w 2322558"/>
              <a:gd name="connsiteY10" fmla="*/ 835865 h 987826"/>
              <a:gd name="connsiteX0" fmla="*/ 2313579 w 2330870"/>
              <a:gd name="connsiteY0" fmla="*/ 0 h 987826"/>
              <a:gd name="connsiteX1" fmla="*/ 2327519 w 2330870"/>
              <a:gd name="connsiteY1" fmla="*/ 509295 h 987826"/>
              <a:gd name="connsiteX2" fmla="*/ 2324417 w 2330870"/>
              <a:gd name="connsiteY2" fmla="*/ 781077 h 987826"/>
              <a:gd name="connsiteX3" fmla="*/ 2260952 w 2330870"/>
              <a:gd name="connsiteY3" fmla="*/ 942061 h 987826"/>
              <a:gd name="connsiteX4" fmla="*/ 2083489 w 2330870"/>
              <a:gd name="connsiteY4" fmla="*/ 986575 h 987826"/>
              <a:gd name="connsiteX5" fmla="*/ 1831912 w 2330870"/>
              <a:gd name="connsiteY5" fmla="*/ 974389 h 987826"/>
              <a:gd name="connsiteX6" fmla="*/ 1245869 w 2330870"/>
              <a:gd name="connsiteY6" fmla="*/ 782959 h 987826"/>
              <a:gd name="connsiteX7" fmla="*/ 897212 w 2330870"/>
              <a:gd name="connsiteY7" fmla="*/ 720464 h 987826"/>
              <a:gd name="connsiteX8" fmla="*/ 584738 w 2330870"/>
              <a:gd name="connsiteY8" fmla="*/ 730330 h 987826"/>
              <a:gd name="connsiteX9" fmla="*/ 154628 w 2330870"/>
              <a:gd name="connsiteY9" fmla="*/ 786367 h 987826"/>
              <a:gd name="connsiteX10" fmla="*/ 0 w 2330870"/>
              <a:gd name="connsiteY10" fmla="*/ 977181 h 987826"/>
              <a:gd name="connsiteX0" fmla="*/ 2942229 w 2959520"/>
              <a:gd name="connsiteY0" fmla="*/ 0 h 1272456"/>
              <a:gd name="connsiteX1" fmla="*/ 2956169 w 2959520"/>
              <a:gd name="connsiteY1" fmla="*/ 509295 h 1272456"/>
              <a:gd name="connsiteX2" fmla="*/ 2953067 w 2959520"/>
              <a:gd name="connsiteY2" fmla="*/ 781077 h 1272456"/>
              <a:gd name="connsiteX3" fmla="*/ 2889602 w 2959520"/>
              <a:gd name="connsiteY3" fmla="*/ 942061 h 1272456"/>
              <a:gd name="connsiteX4" fmla="*/ 2712139 w 2959520"/>
              <a:gd name="connsiteY4" fmla="*/ 986575 h 1272456"/>
              <a:gd name="connsiteX5" fmla="*/ 2460562 w 2959520"/>
              <a:gd name="connsiteY5" fmla="*/ 974389 h 1272456"/>
              <a:gd name="connsiteX6" fmla="*/ 1874519 w 2959520"/>
              <a:gd name="connsiteY6" fmla="*/ 782959 h 1272456"/>
              <a:gd name="connsiteX7" fmla="*/ 1525862 w 2959520"/>
              <a:gd name="connsiteY7" fmla="*/ 720464 h 1272456"/>
              <a:gd name="connsiteX8" fmla="*/ 1213388 w 2959520"/>
              <a:gd name="connsiteY8" fmla="*/ 730330 h 1272456"/>
              <a:gd name="connsiteX9" fmla="*/ 783278 w 2959520"/>
              <a:gd name="connsiteY9" fmla="*/ 786367 h 1272456"/>
              <a:gd name="connsiteX10" fmla="*/ 0 w 2959520"/>
              <a:gd name="connsiteY10" fmla="*/ 1272456 h 1272456"/>
              <a:gd name="connsiteX0" fmla="*/ 2942229 w 2959520"/>
              <a:gd name="connsiteY0" fmla="*/ 0 h 1272456"/>
              <a:gd name="connsiteX1" fmla="*/ 2956169 w 2959520"/>
              <a:gd name="connsiteY1" fmla="*/ 509295 h 1272456"/>
              <a:gd name="connsiteX2" fmla="*/ 2953067 w 2959520"/>
              <a:gd name="connsiteY2" fmla="*/ 781077 h 1272456"/>
              <a:gd name="connsiteX3" fmla="*/ 2889602 w 2959520"/>
              <a:gd name="connsiteY3" fmla="*/ 942061 h 1272456"/>
              <a:gd name="connsiteX4" fmla="*/ 2712139 w 2959520"/>
              <a:gd name="connsiteY4" fmla="*/ 986575 h 1272456"/>
              <a:gd name="connsiteX5" fmla="*/ 2460562 w 2959520"/>
              <a:gd name="connsiteY5" fmla="*/ 974389 h 1272456"/>
              <a:gd name="connsiteX6" fmla="*/ 1874519 w 2959520"/>
              <a:gd name="connsiteY6" fmla="*/ 782959 h 1272456"/>
              <a:gd name="connsiteX7" fmla="*/ 1525862 w 2959520"/>
              <a:gd name="connsiteY7" fmla="*/ 720464 h 1272456"/>
              <a:gd name="connsiteX8" fmla="*/ 1213388 w 2959520"/>
              <a:gd name="connsiteY8" fmla="*/ 730330 h 1272456"/>
              <a:gd name="connsiteX9" fmla="*/ 183203 w 2959520"/>
              <a:gd name="connsiteY9" fmla="*/ 967342 h 1272456"/>
              <a:gd name="connsiteX10" fmla="*/ 0 w 2959520"/>
              <a:gd name="connsiteY10" fmla="*/ 1272456 h 1272456"/>
              <a:gd name="connsiteX0" fmla="*/ 2942229 w 2959520"/>
              <a:gd name="connsiteY0" fmla="*/ 0 h 1272456"/>
              <a:gd name="connsiteX1" fmla="*/ 2956169 w 2959520"/>
              <a:gd name="connsiteY1" fmla="*/ 509295 h 1272456"/>
              <a:gd name="connsiteX2" fmla="*/ 2953067 w 2959520"/>
              <a:gd name="connsiteY2" fmla="*/ 781077 h 1272456"/>
              <a:gd name="connsiteX3" fmla="*/ 2889602 w 2959520"/>
              <a:gd name="connsiteY3" fmla="*/ 942061 h 1272456"/>
              <a:gd name="connsiteX4" fmla="*/ 2712139 w 2959520"/>
              <a:gd name="connsiteY4" fmla="*/ 986575 h 1272456"/>
              <a:gd name="connsiteX5" fmla="*/ 2460562 w 2959520"/>
              <a:gd name="connsiteY5" fmla="*/ 974389 h 1272456"/>
              <a:gd name="connsiteX6" fmla="*/ 1874519 w 2959520"/>
              <a:gd name="connsiteY6" fmla="*/ 782959 h 1272456"/>
              <a:gd name="connsiteX7" fmla="*/ 1525862 w 2959520"/>
              <a:gd name="connsiteY7" fmla="*/ 720464 h 1272456"/>
              <a:gd name="connsiteX8" fmla="*/ 737138 w 2959520"/>
              <a:gd name="connsiteY8" fmla="*/ 768430 h 1272456"/>
              <a:gd name="connsiteX9" fmla="*/ 183203 w 2959520"/>
              <a:gd name="connsiteY9" fmla="*/ 967342 h 1272456"/>
              <a:gd name="connsiteX10" fmla="*/ 0 w 2959520"/>
              <a:gd name="connsiteY10" fmla="*/ 1272456 h 1272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59520" h="1272456">
                <a:moveTo>
                  <a:pt x="2942229" y="0"/>
                </a:moveTo>
                <a:cubicBezTo>
                  <a:pt x="2944448" y="105418"/>
                  <a:pt x="2954363" y="379116"/>
                  <a:pt x="2956169" y="509295"/>
                </a:cubicBezTo>
                <a:cubicBezTo>
                  <a:pt x="2957975" y="639474"/>
                  <a:pt x="2964161" y="708949"/>
                  <a:pt x="2953067" y="781077"/>
                </a:cubicBezTo>
                <a:cubicBezTo>
                  <a:pt x="2941973" y="853205"/>
                  <a:pt x="2929757" y="907811"/>
                  <a:pt x="2889602" y="942061"/>
                </a:cubicBezTo>
                <a:cubicBezTo>
                  <a:pt x="2849447" y="976311"/>
                  <a:pt x="2783646" y="981187"/>
                  <a:pt x="2712139" y="986575"/>
                </a:cubicBezTo>
                <a:cubicBezTo>
                  <a:pt x="2640632" y="991963"/>
                  <a:pt x="2544421" y="978451"/>
                  <a:pt x="2460562" y="974389"/>
                </a:cubicBezTo>
                <a:cubicBezTo>
                  <a:pt x="2315476" y="956351"/>
                  <a:pt x="2036881" y="831310"/>
                  <a:pt x="1874519" y="782959"/>
                </a:cubicBezTo>
                <a:lnTo>
                  <a:pt x="1525862" y="720464"/>
                </a:lnTo>
                <a:lnTo>
                  <a:pt x="737138" y="768430"/>
                </a:lnTo>
                <a:cubicBezTo>
                  <a:pt x="613374" y="779414"/>
                  <a:pt x="279274" y="949753"/>
                  <a:pt x="183203" y="967342"/>
                </a:cubicBezTo>
                <a:cubicBezTo>
                  <a:pt x="87132" y="984931"/>
                  <a:pt x="24386" y="1264206"/>
                  <a:pt x="0" y="1272456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10077893" y="742507"/>
            <a:ext cx="707066" cy="369332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Ø</a:t>
            </a:r>
            <a:r>
              <a:rPr lang="en-GB" dirty="0" smtClean="0"/>
              <a:t>1.7</a:t>
            </a:r>
            <a:endParaRPr lang="fr-FR" dirty="0"/>
          </a:p>
        </p:txBody>
      </p:sp>
      <p:sp>
        <p:nvSpPr>
          <p:cNvPr id="25" name="TextBox 24"/>
          <p:cNvSpPr txBox="1"/>
          <p:nvPr/>
        </p:nvSpPr>
        <p:spPr>
          <a:xfrm>
            <a:off x="9827813" y="5359810"/>
            <a:ext cx="51714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1.7</a:t>
            </a:r>
            <a:endParaRPr lang="fr-FR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5353881" y="2737759"/>
            <a:ext cx="6258015" cy="0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217229" y="2214219"/>
            <a:ext cx="4345663" cy="369332"/>
          </a:xfrm>
          <a:prstGeom prst="rect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Limite de la zone de travaux  souhaité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5172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7281" y="1202574"/>
            <a:ext cx="332586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TO DISMOUNT (OR CUT) </a:t>
            </a:r>
            <a:r>
              <a:rPr lang="en-GB" dirty="0" smtClean="0"/>
              <a:t>:</a:t>
            </a:r>
          </a:p>
          <a:p>
            <a:endParaRPr lang="en-GB" dirty="0"/>
          </a:p>
          <a:p>
            <a:r>
              <a:rPr lang="en-GB" dirty="0" smtClean="0"/>
              <a:t>Machine side (left)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All cables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ALL cables trays (CT) +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Support structure of CT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Helium ring line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Warm recovery line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Quench line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Compressed </a:t>
            </a:r>
            <a:r>
              <a:rPr lang="en-GB" dirty="0"/>
              <a:t>air </a:t>
            </a:r>
            <a:r>
              <a:rPr lang="en-GB" dirty="0" smtClean="0"/>
              <a:t>pipe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EDR &amp; EDA </a:t>
            </a: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QRL !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96000" y="1756572"/>
            <a:ext cx="53755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Transport side (right)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Transport rail (≈ 3m) &amp;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Rail Support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Power 18kva cable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Safety cables &amp; support (if present)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GSM cable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Optic fibber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Fire detection tube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Cables trays of experiment ALFA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Cables trays attached to support rail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905691" y="241321"/>
            <a:ext cx="11286309" cy="656453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THINGS TO DISMOUNT DURING THE CIVIL ENGEENIRING WORK OF CORE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5596271" y="1202574"/>
            <a:ext cx="10632" cy="415733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818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0144" y="16464"/>
            <a:ext cx="13920226" cy="7855204"/>
          </a:xfrm>
          <a:prstGeom prst="rect">
            <a:avLst/>
          </a:prstGeom>
          <a:ln>
            <a:solidFill>
              <a:schemeClr val="tx1"/>
            </a:solidFill>
            <a:prstDash val="dashDot"/>
          </a:ln>
        </p:spPr>
      </p:pic>
      <p:sp>
        <p:nvSpPr>
          <p:cNvPr id="3" name="Oval 2"/>
          <p:cNvSpPr/>
          <p:nvPr/>
        </p:nvSpPr>
        <p:spPr>
          <a:xfrm>
            <a:off x="4410074" y="1609725"/>
            <a:ext cx="1838325" cy="1800225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Oval 3"/>
          <p:cNvSpPr/>
          <p:nvPr/>
        </p:nvSpPr>
        <p:spPr>
          <a:xfrm>
            <a:off x="4086225" y="4210050"/>
            <a:ext cx="1905000" cy="1981200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val 4"/>
          <p:cNvSpPr/>
          <p:nvPr/>
        </p:nvSpPr>
        <p:spPr>
          <a:xfrm>
            <a:off x="6238874" y="3190875"/>
            <a:ext cx="1971675" cy="2000250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val 5"/>
          <p:cNvSpPr/>
          <p:nvPr/>
        </p:nvSpPr>
        <p:spPr>
          <a:xfrm>
            <a:off x="4772024" y="1971675"/>
            <a:ext cx="1200151" cy="1038225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4438650" y="4552950"/>
            <a:ext cx="1133476" cy="1257299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val 7"/>
          <p:cNvSpPr/>
          <p:nvPr/>
        </p:nvSpPr>
        <p:spPr>
          <a:xfrm>
            <a:off x="6657975" y="3600450"/>
            <a:ext cx="1247774" cy="1142999"/>
          </a:xfrm>
          <a:prstGeom prst="ellipse">
            <a:avLst/>
          </a:prstGeom>
          <a:solidFill>
            <a:srgbClr val="FF0000">
              <a:alpha val="14902"/>
            </a:srgbClr>
          </a:solidFill>
          <a:ln w="571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Straight Connector 9"/>
          <p:cNvCxnSpPr/>
          <p:nvPr/>
        </p:nvCxnSpPr>
        <p:spPr>
          <a:xfrm>
            <a:off x="7229475" y="3438525"/>
            <a:ext cx="19050" cy="2771775"/>
          </a:xfrm>
          <a:prstGeom prst="line">
            <a:avLst/>
          </a:prstGeom>
          <a:ln w="571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7258050" y="6076951"/>
            <a:ext cx="904876" cy="369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191501" y="5876925"/>
            <a:ext cx="195371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93,25 M  TO IP </a:t>
            </a:r>
            <a:endParaRPr lang="fr-FR" dirty="0"/>
          </a:p>
        </p:txBody>
      </p:sp>
      <p:cxnSp>
        <p:nvCxnSpPr>
          <p:cNvPr id="14" name="Straight Arrow Connector 13"/>
          <p:cNvCxnSpPr>
            <a:stCxn id="16" idx="1"/>
            <a:endCxn id="3" idx="7"/>
          </p:cNvCxnSpPr>
          <p:nvPr/>
        </p:nvCxnSpPr>
        <p:spPr>
          <a:xfrm flipH="1">
            <a:off x="5979183" y="927616"/>
            <a:ext cx="1307442" cy="94574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86625" y="742950"/>
            <a:ext cx="10668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Ø 1.7 M</a:t>
            </a:r>
            <a:endParaRPr lang="fr-FR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5019675" y="4086225"/>
            <a:ext cx="19050" cy="2771775"/>
          </a:xfrm>
          <a:prstGeom prst="line">
            <a:avLst/>
          </a:prstGeom>
          <a:ln w="571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076825" y="6619876"/>
            <a:ext cx="2143125" cy="952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800726" y="6364843"/>
            <a:ext cx="6858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 </a:t>
            </a:r>
            <a:endParaRPr lang="fr-FR" dirty="0"/>
          </a:p>
        </p:txBody>
      </p:sp>
      <p:cxnSp>
        <p:nvCxnSpPr>
          <p:cNvPr id="31" name="Straight Arrow Connector 30"/>
          <p:cNvCxnSpPr>
            <a:stCxn id="32" idx="3"/>
            <a:endCxn id="6" idx="1"/>
          </p:cNvCxnSpPr>
          <p:nvPr/>
        </p:nvCxnSpPr>
        <p:spPr>
          <a:xfrm>
            <a:off x="4143374" y="1003816"/>
            <a:ext cx="804408" cy="111990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219449" y="819150"/>
            <a:ext cx="92392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Ø 1 M</a:t>
            </a:r>
            <a:endParaRPr lang="fr-FR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5343525" y="397328"/>
            <a:ext cx="19050" cy="2771775"/>
          </a:xfrm>
          <a:prstGeom prst="line">
            <a:avLst/>
          </a:prstGeom>
          <a:ln w="57150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430339" y="375558"/>
            <a:ext cx="1780086" cy="1496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926184" y="226933"/>
            <a:ext cx="6858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1.7 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8</a:t>
            </a:fld>
            <a:endParaRPr lang="fr-FR"/>
          </a:p>
        </p:txBody>
      </p:sp>
      <p:cxnSp>
        <p:nvCxnSpPr>
          <p:cNvPr id="26" name="Straight Connector 25"/>
          <p:cNvCxnSpPr/>
          <p:nvPr/>
        </p:nvCxnSpPr>
        <p:spPr>
          <a:xfrm flipH="1" flipV="1">
            <a:off x="9698085" y="3190876"/>
            <a:ext cx="7890" cy="98107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143373" y="3108961"/>
            <a:ext cx="1" cy="106298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4143372" y="3190876"/>
            <a:ext cx="5554712" cy="940919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143373" y="3197967"/>
            <a:ext cx="5554711" cy="93588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9780428" y="3338169"/>
            <a:ext cx="1752600" cy="646331"/>
          </a:xfrm>
          <a:prstGeom prst="rect">
            <a:avLst/>
          </a:prstGeom>
          <a:solidFill>
            <a:srgbClr val="FFC000">
              <a:alpha val="27059"/>
            </a:srgbClr>
          </a:solidFill>
          <a:ln w="38100">
            <a:solidFill>
              <a:schemeClr val="accent6">
                <a:lumMod val="75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CUT PIPES</a:t>
            </a:r>
          </a:p>
          <a:p>
            <a:r>
              <a:rPr lang="en-GB" dirty="0" smtClean="0"/>
              <a:t>ADD VALVES?</a:t>
            </a:r>
            <a:endParaRPr lang="en-GB" dirty="0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3575368" y="2490787"/>
            <a:ext cx="1" cy="106298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7066675" y="2426732"/>
            <a:ext cx="1" cy="106298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9698084" y="558284"/>
            <a:ext cx="1095375" cy="369332"/>
          </a:xfrm>
          <a:prstGeom prst="rect">
            <a:avLst/>
          </a:prstGeom>
          <a:solidFill>
            <a:srgbClr val="FFC000">
              <a:alpha val="27059"/>
            </a:srgbClr>
          </a:solidFill>
          <a:ln w="38100">
            <a:solidFill>
              <a:schemeClr val="accent6">
                <a:lumMod val="75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CUT rail</a:t>
            </a:r>
          </a:p>
        </p:txBody>
      </p:sp>
      <p:cxnSp>
        <p:nvCxnSpPr>
          <p:cNvPr id="56" name="Straight Arrow Connector 55"/>
          <p:cNvCxnSpPr>
            <a:stCxn id="54" idx="2"/>
          </p:cNvCxnSpPr>
          <p:nvPr/>
        </p:nvCxnSpPr>
        <p:spPr>
          <a:xfrm flipH="1">
            <a:off x="7062529" y="927616"/>
            <a:ext cx="3183243" cy="2077091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940654" y="3610615"/>
            <a:ext cx="5460521" cy="22813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3575367" y="3331905"/>
            <a:ext cx="5492334" cy="2017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7" name="Group 26"/>
          <p:cNvGrpSpPr/>
          <p:nvPr/>
        </p:nvGrpSpPr>
        <p:grpSpPr>
          <a:xfrm>
            <a:off x="2802056" y="4213546"/>
            <a:ext cx="6599119" cy="2660531"/>
            <a:chOff x="1958285" y="4754798"/>
            <a:chExt cx="6599119" cy="2660531"/>
          </a:xfrm>
        </p:grpSpPr>
        <p:sp>
          <p:nvSpPr>
            <p:cNvPr id="34" name="Rectangle 33"/>
            <p:cNvSpPr/>
            <p:nvPr/>
          </p:nvSpPr>
          <p:spPr>
            <a:xfrm>
              <a:off x="1958285" y="4781550"/>
              <a:ext cx="6599119" cy="2633779"/>
            </a:xfrm>
            <a:prstGeom prst="rect">
              <a:avLst/>
            </a:prstGeom>
            <a:solidFill>
              <a:srgbClr val="FF9933">
                <a:alpha val="10196"/>
              </a:srgbClr>
            </a:solidFill>
            <a:ln w="1905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 flipV="1">
              <a:off x="3096883" y="4762364"/>
              <a:ext cx="4313" cy="2652965"/>
            </a:xfrm>
            <a:prstGeom prst="line">
              <a:avLst/>
            </a:prstGeom>
            <a:ln w="28575">
              <a:solidFill>
                <a:srgbClr val="FFC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4168178" y="4762364"/>
              <a:ext cx="347" cy="2489203"/>
            </a:xfrm>
            <a:prstGeom prst="line">
              <a:avLst/>
            </a:prstGeom>
            <a:ln w="28575">
              <a:solidFill>
                <a:srgbClr val="FFC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5236237" y="4777924"/>
              <a:ext cx="347" cy="2489203"/>
            </a:xfrm>
            <a:prstGeom prst="line">
              <a:avLst/>
            </a:prstGeom>
            <a:ln w="28575">
              <a:solidFill>
                <a:srgbClr val="FFC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6305656" y="4754798"/>
              <a:ext cx="347" cy="2489203"/>
            </a:xfrm>
            <a:prstGeom prst="line">
              <a:avLst/>
            </a:prstGeom>
            <a:ln w="28575">
              <a:solidFill>
                <a:srgbClr val="FFC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7373715" y="4770358"/>
              <a:ext cx="347" cy="2489203"/>
            </a:xfrm>
            <a:prstGeom prst="line">
              <a:avLst/>
            </a:prstGeom>
            <a:ln w="28575">
              <a:solidFill>
                <a:srgbClr val="FFC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1085047" y="499355"/>
            <a:ext cx="605360" cy="369332"/>
          </a:xfrm>
          <a:custGeom>
            <a:avLst/>
            <a:gdLst>
              <a:gd name="connsiteX0" fmla="*/ 0 w 491705"/>
              <a:gd name="connsiteY0" fmla="*/ 0 h 369332"/>
              <a:gd name="connsiteX1" fmla="*/ 491705 w 491705"/>
              <a:gd name="connsiteY1" fmla="*/ 0 h 369332"/>
              <a:gd name="connsiteX2" fmla="*/ 491705 w 491705"/>
              <a:gd name="connsiteY2" fmla="*/ 369332 h 369332"/>
              <a:gd name="connsiteX3" fmla="*/ 0 w 491705"/>
              <a:gd name="connsiteY3" fmla="*/ 369332 h 369332"/>
              <a:gd name="connsiteX4" fmla="*/ 0 w 491705"/>
              <a:gd name="connsiteY4" fmla="*/ 0 h 369332"/>
              <a:gd name="connsiteX0" fmla="*/ 0 w 553168"/>
              <a:gd name="connsiteY0" fmla="*/ 46166 h 415498"/>
              <a:gd name="connsiteX1" fmla="*/ 491705 w 553168"/>
              <a:gd name="connsiteY1" fmla="*/ 46166 h 415498"/>
              <a:gd name="connsiteX2" fmla="*/ 491705 w 553168"/>
              <a:gd name="connsiteY2" fmla="*/ 415498 h 415498"/>
              <a:gd name="connsiteX3" fmla="*/ 0 w 553168"/>
              <a:gd name="connsiteY3" fmla="*/ 415498 h 415498"/>
              <a:gd name="connsiteX4" fmla="*/ 0 w 553168"/>
              <a:gd name="connsiteY4" fmla="*/ 46166 h 415498"/>
              <a:gd name="connsiteX0" fmla="*/ 94628 w 647796"/>
              <a:gd name="connsiteY0" fmla="*/ 46166 h 415498"/>
              <a:gd name="connsiteX1" fmla="*/ 586333 w 647796"/>
              <a:gd name="connsiteY1" fmla="*/ 46166 h 415498"/>
              <a:gd name="connsiteX2" fmla="*/ 586333 w 647796"/>
              <a:gd name="connsiteY2" fmla="*/ 415498 h 415498"/>
              <a:gd name="connsiteX3" fmla="*/ 94628 w 647796"/>
              <a:gd name="connsiteY3" fmla="*/ 415498 h 415498"/>
              <a:gd name="connsiteX4" fmla="*/ 94628 w 647796"/>
              <a:gd name="connsiteY4" fmla="*/ 46166 h 415498"/>
              <a:gd name="connsiteX0" fmla="*/ 61464 w 614632"/>
              <a:gd name="connsiteY0" fmla="*/ 46166 h 415498"/>
              <a:gd name="connsiteX1" fmla="*/ 553169 w 614632"/>
              <a:gd name="connsiteY1" fmla="*/ 46166 h 415498"/>
              <a:gd name="connsiteX2" fmla="*/ 553169 w 614632"/>
              <a:gd name="connsiteY2" fmla="*/ 415498 h 415498"/>
              <a:gd name="connsiteX3" fmla="*/ 61464 w 614632"/>
              <a:gd name="connsiteY3" fmla="*/ 415498 h 415498"/>
              <a:gd name="connsiteX4" fmla="*/ 61464 w 614632"/>
              <a:gd name="connsiteY4" fmla="*/ 46166 h 415498"/>
              <a:gd name="connsiteX0" fmla="*/ 61464 w 647797"/>
              <a:gd name="connsiteY0" fmla="*/ 46166 h 415498"/>
              <a:gd name="connsiteX1" fmla="*/ 553169 w 647797"/>
              <a:gd name="connsiteY1" fmla="*/ 46166 h 415498"/>
              <a:gd name="connsiteX2" fmla="*/ 553169 w 647797"/>
              <a:gd name="connsiteY2" fmla="*/ 415498 h 415498"/>
              <a:gd name="connsiteX3" fmla="*/ 61464 w 647797"/>
              <a:gd name="connsiteY3" fmla="*/ 415498 h 415498"/>
              <a:gd name="connsiteX4" fmla="*/ 61464 w 647797"/>
              <a:gd name="connsiteY4" fmla="*/ 46166 h 415498"/>
              <a:gd name="connsiteX0" fmla="*/ 58951 w 620012"/>
              <a:gd name="connsiteY0" fmla="*/ 54731 h 556143"/>
              <a:gd name="connsiteX1" fmla="*/ 550656 w 620012"/>
              <a:gd name="connsiteY1" fmla="*/ 54731 h 556143"/>
              <a:gd name="connsiteX2" fmla="*/ 510016 w 620012"/>
              <a:gd name="connsiteY2" fmla="*/ 556143 h 556143"/>
              <a:gd name="connsiteX3" fmla="*/ 58951 w 620012"/>
              <a:gd name="connsiteY3" fmla="*/ 424063 h 556143"/>
              <a:gd name="connsiteX4" fmla="*/ 58951 w 620012"/>
              <a:gd name="connsiteY4" fmla="*/ 54731 h 556143"/>
              <a:gd name="connsiteX0" fmla="*/ 70894 w 605360"/>
              <a:gd name="connsiteY0" fmla="*/ 58928 h 595737"/>
              <a:gd name="connsiteX1" fmla="*/ 562599 w 605360"/>
              <a:gd name="connsiteY1" fmla="*/ 58928 h 595737"/>
              <a:gd name="connsiteX2" fmla="*/ 521959 w 605360"/>
              <a:gd name="connsiteY2" fmla="*/ 560340 h 595737"/>
              <a:gd name="connsiteX3" fmla="*/ 50574 w 605360"/>
              <a:gd name="connsiteY3" fmla="*/ 499380 h 595737"/>
              <a:gd name="connsiteX4" fmla="*/ 70894 w 605360"/>
              <a:gd name="connsiteY4" fmla="*/ 58928 h 59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360" h="595737">
                <a:moveTo>
                  <a:pt x="70894" y="58928"/>
                </a:moveTo>
                <a:cubicBezTo>
                  <a:pt x="156231" y="-14481"/>
                  <a:pt x="487422" y="-24641"/>
                  <a:pt x="562599" y="58928"/>
                </a:cubicBezTo>
                <a:cubicBezTo>
                  <a:pt x="637776" y="142497"/>
                  <a:pt x="607296" y="486931"/>
                  <a:pt x="521959" y="560340"/>
                </a:cubicBezTo>
                <a:cubicBezTo>
                  <a:pt x="436622" y="633749"/>
                  <a:pt x="125751" y="582949"/>
                  <a:pt x="50574" y="499380"/>
                </a:cubicBezTo>
                <a:cubicBezTo>
                  <a:pt x="-24603" y="415811"/>
                  <a:pt x="-14443" y="132337"/>
                  <a:pt x="70894" y="58928"/>
                </a:cubicBezTo>
                <a:close/>
              </a:path>
            </a:pathLst>
          </a:cu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690407" y="742950"/>
            <a:ext cx="2901913" cy="1747837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9943091" y="226933"/>
            <a:ext cx="605360" cy="369332"/>
          </a:xfrm>
          <a:custGeom>
            <a:avLst/>
            <a:gdLst>
              <a:gd name="connsiteX0" fmla="*/ 0 w 491705"/>
              <a:gd name="connsiteY0" fmla="*/ 0 h 369332"/>
              <a:gd name="connsiteX1" fmla="*/ 491705 w 491705"/>
              <a:gd name="connsiteY1" fmla="*/ 0 h 369332"/>
              <a:gd name="connsiteX2" fmla="*/ 491705 w 491705"/>
              <a:gd name="connsiteY2" fmla="*/ 369332 h 369332"/>
              <a:gd name="connsiteX3" fmla="*/ 0 w 491705"/>
              <a:gd name="connsiteY3" fmla="*/ 369332 h 369332"/>
              <a:gd name="connsiteX4" fmla="*/ 0 w 491705"/>
              <a:gd name="connsiteY4" fmla="*/ 0 h 369332"/>
              <a:gd name="connsiteX0" fmla="*/ 0 w 553168"/>
              <a:gd name="connsiteY0" fmla="*/ 46166 h 415498"/>
              <a:gd name="connsiteX1" fmla="*/ 491705 w 553168"/>
              <a:gd name="connsiteY1" fmla="*/ 46166 h 415498"/>
              <a:gd name="connsiteX2" fmla="*/ 491705 w 553168"/>
              <a:gd name="connsiteY2" fmla="*/ 415498 h 415498"/>
              <a:gd name="connsiteX3" fmla="*/ 0 w 553168"/>
              <a:gd name="connsiteY3" fmla="*/ 415498 h 415498"/>
              <a:gd name="connsiteX4" fmla="*/ 0 w 553168"/>
              <a:gd name="connsiteY4" fmla="*/ 46166 h 415498"/>
              <a:gd name="connsiteX0" fmla="*/ 94628 w 647796"/>
              <a:gd name="connsiteY0" fmla="*/ 46166 h 415498"/>
              <a:gd name="connsiteX1" fmla="*/ 586333 w 647796"/>
              <a:gd name="connsiteY1" fmla="*/ 46166 h 415498"/>
              <a:gd name="connsiteX2" fmla="*/ 586333 w 647796"/>
              <a:gd name="connsiteY2" fmla="*/ 415498 h 415498"/>
              <a:gd name="connsiteX3" fmla="*/ 94628 w 647796"/>
              <a:gd name="connsiteY3" fmla="*/ 415498 h 415498"/>
              <a:gd name="connsiteX4" fmla="*/ 94628 w 647796"/>
              <a:gd name="connsiteY4" fmla="*/ 46166 h 415498"/>
              <a:gd name="connsiteX0" fmla="*/ 61464 w 614632"/>
              <a:gd name="connsiteY0" fmla="*/ 46166 h 415498"/>
              <a:gd name="connsiteX1" fmla="*/ 553169 w 614632"/>
              <a:gd name="connsiteY1" fmla="*/ 46166 h 415498"/>
              <a:gd name="connsiteX2" fmla="*/ 553169 w 614632"/>
              <a:gd name="connsiteY2" fmla="*/ 415498 h 415498"/>
              <a:gd name="connsiteX3" fmla="*/ 61464 w 614632"/>
              <a:gd name="connsiteY3" fmla="*/ 415498 h 415498"/>
              <a:gd name="connsiteX4" fmla="*/ 61464 w 614632"/>
              <a:gd name="connsiteY4" fmla="*/ 46166 h 415498"/>
              <a:gd name="connsiteX0" fmla="*/ 61464 w 647797"/>
              <a:gd name="connsiteY0" fmla="*/ 46166 h 415498"/>
              <a:gd name="connsiteX1" fmla="*/ 553169 w 647797"/>
              <a:gd name="connsiteY1" fmla="*/ 46166 h 415498"/>
              <a:gd name="connsiteX2" fmla="*/ 553169 w 647797"/>
              <a:gd name="connsiteY2" fmla="*/ 415498 h 415498"/>
              <a:gd name="connsiteX3" fmla="*/ 61464 w 647797"/>
              <a:gd name="connsiteY3" fmla="*/ 415498 h 415498"/>
              <a:gd name="connsiteX4" fmla="*/ 61464 w 647797"/>
              <a:gd name="connsiteY4" fmla="*/ 46166 h 415498"/>
              <a:gd name="connsiteX0" fmla="*/ 58951 w 620012"/>
              <a:gd name="connsiteY0" fmla="*/ 54731 h 556143"/>
              <a:gd name="connsiteX1" fmla="*/ 550656 w 620012"/>
              <a:gd name="connsiteY1" fmla="*/ 54731 h 556143"/>
              <a:gd name="connsiteX2" fmla="*/ 510016 w 620012"/>
              <a:gd name="connsiteY2" fmla="*/ 556143 h 556143"/>
              <a:gd name="connsiteX3" fmla="*/ 58951 w 620012"/>
              <a:gd name="connsiteY3" fmla="*/ 424063 h 556143"/>
              <a:gd name="connsiteX4" fmla="*/ 58951 w 620012"/>
              <a:gd name="connsiteY4" fmla="*/ 54731 h 556143"/>
              <a:gd name="connsiteX0" fmla="*/ 70894 w 605360"/>
              <a:gd name="connsiteY0" fmla="*/ 58928 h 595737"/>
              <a:gd name="connsiteX1" fmla="*/ 562599 w 605360"/>
              <a:gd name="connsiteY1" fmla="*/ 58928 h 595737"/>
              <a:gd name="connsiteX2" fmla="*/ 521959 w 605360"/>
              <a:gd name="connsiteY2" fmla="*/ 560340 h 595737"/>
              <a:gd name="connsiteX3" fmla="*/ 50574 w 605360"/>
              <a:gd name="connsiteY3" fmla="*/ 499380 h 595737"/>
              <a:gd name="connsiteX4" fmla="*/ 70894 w 605360"/>
              <a:gd name="connsiteY4" fmla="*/ 58928 h 59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360" h="595737">
                <a:moveTo>
                  <a:pt x="70894" y="58928"/>
                </a:moveTo>
                <a:cubicBezTo>
                  <a:pt x="156231" y="-14481"/>
                  <a:pt x="487422" y="-24641"/>
                  <a:pt x="562599" y="58928"/>
                </a:cubicBezTo>
                <a:cubicBezTo>
                  <a:pt x="637776" y="142497"/>
                  <a:pt x="607296" y="486931"/>
                  <a:pt x="521959" y="560340"/>
                </a:cubicBezTo>
                <a:cubicBezTo>
                  <a:pt x="436622" y="633749"/>
                  <a:pt x="125751" y="582949"/>
                  <a:pt x="50574" y="499380"/>
                </a:cubicBezTo>
                <a:cubicBezTo>
                  <a:pt x="-24603" y="415811"/>
                  <a:pt x="-14443" y="132337"/>
                  <a:pt x="70894" y="58928"/>
                </a:cubicBezTo>
                <a:close/>
              </a:path>
            </a:pathLst>
          </a:cu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0817626" y="3106937"/>
            <a:ext cx="605360" cy="369332"/>
          </a:xfrm>
          <a:custGeom>
            <a:avLst/>
            <a:gdLst>
              <a:gd name="connsiteX0" fmla="*/ 0 w 491705"/>
              <a:gd name="connsiteY0" fmla="*/ 0 h 369332"/>
              <a:gd name="connsiteX1" fmla="*/ 491705 w 491705"/>
              <a:gd name="connsiteY1" fmla="*/ 0 h 369332"/>
              <a:gd name="connsiteX2" fmla="*/ 491705 w 491705"/>
              <a:gd name="connsiteY2" fmla="*/ 369332 h 369332"/>
              <a:gd name="connsiteX3" fmla="*/ 0 w 491705"/>
              <a:gd name="connsiteY3" fmla="*/ 369332 h 369332"/>
              <a:gd name="connsiteX4" fmla="*/ 0 w 491705"/>
              <a:gd name="connsiteY4" fmla="*/ 0 h 369332"/>
              <a:gd name="connsiteX0" fmla="*/ 0 w 553168"/>
              <a:gd name="connsiteY0" fmla="*/ 46166 h 415498"/>
              <a:gd name="connsiteX1" fmla="*/ 491705 w 553168"/>
              <a:gd name="connsiteY1" fmla="*/ 46166 h 415498"/>
              <a:gd name="connsiteX2" fmla="*/ 491705 w 553168"/>
              <a:gd name="connsiteY2" fmla="*/ 415498 h 415498"/>
              <a:gd name="connsiteX3" fmla="*/ 0 w 553168"/>
              <a:gd name="connsiteY3" fmla="*/ 415498 h 415498"/>
              <a:gd name="connsiteX4" fmla="*/ 0 w 553168"/>
              <a:gd name="connsiteY4" fmla="*/ 46166 h 415498"/>
              <a:gd name="connsiteX0" fmla="*/ 94628 w 647796"/>
              <a:gd name="connsiteY0" fmla="*/ 46166 h 415498"/>
              <a:gd name="connsiteX1" fmla="*/ 586333 w 647796"/>
              <a:gd name="connsiteY1" fmla="*/ 46166 h 415498"/>
              <a:gd name="connsiteX2" fmla="*/ 586333 w 647796"/>
              <a:gd name="connsiteY2" fmla="*/ 415498 h 415498"/>
              <a:gd name="connsiteX3" fmla="*/ 94628 w 647796"/>
              <a:gd name="connsiteY3" fmla="*/ 415498 h 415498"/>
              <a:gd name="connsiteX4" fmla="*/ 94628 w 647796"/>
              <a:gd name="connsiteY4" fmla="*/ 46166 h 415498"/>
              <a:gd name="connsiteX0" fmla="*/ 61464 w 614632"/>
              <a:gd name="connsiteY0" fmla="*/ 46166 h 415498"/>
              <a:gd name="connsiteX1" fmla="*/ 553169 w 614632"/>
              <a:gd name="connsiteY1" fmla="*/ 46166 h 415498"/>
              <a:gd name="connsiteX2" fmla="*/ 553169 w 614632"/>
              <a:gd name="connsiteY2" fmla="*/ 415498 h 415498"/>
              <a:gd name="connsiteX3" fmla="*/ 61464 w 614632"/>
              <a:gd name="connsiteY3" fmla="*/ 415498 h 415498"/>
              <a:gd name="connsiteX4" fmla="*/ 61464 w 614632"/>
              <a:gd name="connsiteY4" fmla="*/ 46166 h 415498"/>
              <a:gd name="connsiteX0" fmla="*/ 61464 w 647797"/>
              <a:gd name="connsiteY0" fmla="*/ 46166 h 415498"/>
              <a:gd name="connsiteX1" fmla="*/ 553169 w 647797"/>
              <a:gd name="connsiteY1" fmla="*/ 46166 h 415498"/>
              <a:gd name="connsiteX2" fmla="*/ 553169 w 647797"/>
              <a:gd name="connsiteY2" fmla="*/ 415498 h 415498"/>
              <a:gd name="connsiteX3" fmla="*/ 61464 w 647797"/>
              <a:gd name="connsiteY3" fmla="*/ 415498 h 415498"/>
              <a:gd name="connsiteX4" fmla="*/ 61464 w 647797"/>
              <a:gd name="connsiteY4" fmla="*/ 46166 h 415498"/>
              <a:gd name="connsiteX0" fmla="*/ 58951 w 620012"/>
              <a:gd name="connsiteY0" fmla="*/ 54731 h 556143"/>
              <a:gd name="connsiteX1" fmla="*/ 550656 w 620012"/>
              <a:gd name="connsiteY1" fmla="*/ 54731 h 556143"/>
              <a:gd name="connsiteX2" fmla="*/ 510016 w 620012"/>
              <a:gd name="connsiteY2" fmla="*/ 556143 h 556143"/>
              <a:gd name="connsiteX3" fmla="*/ 58951 w 620012"/>
              <a:gd name="connsiteY3" fmla="*/ 424063 h 556143"/>
              <a:gd name="connsiteX4" fmla="*/ 58951 w 620012"/>
              <a:gd name="connsiteY4" fmla="*/ 54731 h 556143"/>
              <a:gd name="connsiteX0" fmla="*/ 70894 w 605360"/>
              <a:gd name="connsiteY0" fmla="*/ 58928 h 595737"/>
              <a:gd name="connsiteX1" fmla="*/ 562599 w 605360"/>
              <a:gd name="connsiteY1" fmla="*/ 58928 h 595737"/>
              <a:gd name="connsiteX2" fmla="*/ 521959 w 605360"/>
              <a:gd name="connsiteY2" fmla="*/ 560340 h 595737"/>
              <a:gd name="connsiteX3" fmla="*/ 50574 w 605360"/>
              <a:gd name="connsiteY3" fmla="*/ 499380 h 595737"/>
              <a:gd name="connsiteX4" fmla="*/ 70894 w 605360"/>
              <a:gd name="connsiteY4" fmla="*/ 58928 h 59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360" h="595737">
                <a:moveTo>
                  <a:pt x="70894" y="58928"/>
                </a:moveTo>
                <a:cubicBezTo>
                  <a:pt x="156231" y="-14481"/>
                  <a:pt x="487422" y="-24641"/>
                  <a:pt x="562599" y="58928"/>
                </a:cubicBezTo>
                <a:cubicBezTo>
                  <a:pt x="637776" y="142497"/>
                  <a:pt x="607296" y="486931"/>
                  <a:pt x="521959" y="560340"/>
                </a:cubicBezTo>
                <a:cubicBezTo>
                  <a:pt x="436622" y="633749"/>
                  <a:pt x="125751" y="582949"/>
                  <a:pt x="50574" y="499380"/>
                </a:cubicBezTo>
                <a:cubicBezTo>
                  <a:pt x="-24603" y="415811"/>
                  <a:pt x="-14443" y="132337"/>
                  <a:pt x="70894" y="58928"/>
                </a:cubicBezTo>
                <a:close/>
              </a:path>
            </a:pathLst>
          </a:cu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7243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Panoramas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 t="12713" r="6710" b="3101"/>
          <a:stretch/>
        </p:blipFill>
        <p:spPr>
          <a:xfrm>
            <a:off x="1743739" y="2257841"/>
            <a:ext cx="7878727" cy="4600159"/>
          </a:xfrm>
          <a:prstGeom prst="rect">
            <a:avLst/>
          </a:prstGeom>
        </p:spPr>
      </p:pic>
      <p:pic>
        <p:nvPicPr>
          <p:cNvPr id="19" name="Picture 18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03"/>
          <a:stretch/>
        </p:blipFill>
        <p:spPr>
          <a:xfrm>
            <a:off x="1307804" y="-386215"/>
            <a:ext cx="8757684" cy="2597787"/>
          </a:xfrm>
          <a:prstGeom prst="rect">
            <a:avLst/>
          </a:prstGeom>
        </p:spPr>
      </p:pic>
      <p:cxnSp>
        <p:nvCxnSpPr>
          <p:cNvPr id="3" name="Straight Arrow Connector 2"/>
          <p:cNvCxnSpPr>
            <a:stCxn id="10" idx="0"/>
          </p:cNvCxnSpPr>
          <p:nvPr/>
        </p:nvCxnSpPr>
        <p:spPr>
          <a:xfrm flipH="1" flipV="1">
            <a:off x="6081823" y="2902688"/>
            <a:ext cx="371653" cy="16963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5845862" y="2514551"/>
            <a:ext cx="397565" cy="461175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5631177" y="2450940"/>
            <a:ext cx="731520" cy="54864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9" idx="0"/>
          </p:cNvCxnSpPr>
          <p:nvPr/>
        </p:nvCxnSpPr>
        <p:spPr>
          <a:xfrm flipV="1">
            <a:off x="4017107" y="2615609"/>
            <a:ext cx="331609" cy="9781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140740" y="2436318"/>
            <a:ext cx="397565" cy="461175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6926055" y="2372707"/>
            <a:ext cx="731520" cy="54864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67249" y="3593753"/>
            <a:ext cx="699715" cy="38166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QXL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5934795" y="4599078"/>
            <a:ext cx="1037361" cy="3693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SCLINK</a:t>
            </a:r>
            <a:endParaRPr lang="fr-FR" dirty="0"/>
          </a:p>
        </p:txBody>
      </p:sp>
      <p:cxnSp>
        <p:nvCxnSpPr>
          <p:cNvPr id="11" name="Straight Arrow Connector 10"/>
          <p:cNvCxnSpPr>
            <a:stCxn id="14" idx="0"/>
          </p:cNvCxnSpPr>
          <p:nvPr/>
        </p:nvCxnSpPr>
        <p:spPr>
          <a:xfrm flipH="1" flipV="1">
            <a:off x="7325833" y="2743200"/>
            <a:ext cx="891335" cy="14195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179561" y="2330271"/>
            <a:ext cx="397565" cy="461175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964876" y="2266660"/>
            <a:ext cx="731520" cy="54864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733842" y="4162786"/>
            <a:ext cx="966651" cy="30777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CABLES</a:t>
            </a:r>
            <a:endParaRPr lang="fr-FR" sz="1400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609967" y="-164756"/>
            <a:ext cx="0" cy="6178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 rot="10800000">
            <a:off x="5609966" y="-131806"/>
            <a:ext cx="1268627" cy="1136822"/>
          </a:xfrm>
          <a:prstGeom prst="arc">
            <a:avLst>
              <a:gd name="adj1" fmla="val 16120525"/>
              <a:gd name="adj2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Straight Connector 22"/>
          <p:cNvCxnSpPr/>
          <p:nvPr/>
        </p:nvCxnSpPr>
        <p:spPr>
          <a:xfrm flipH="1" flipV="1">
            <a:off x="5511113" y="49427"/>
            <a:ext cx="4119" cy="3995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Arc 23"/>
          <p:cNvSpPr/>
          <p:nvPr/>
        </p:nvSpPr>
        <p:spPr>
          <a:xfrm rot="10800000" flipH="1">
            <a:off x="4250723" y="-135925"/>
            <a:ext cx="1264507" cy="1136822"/>
          </a:xfrm>
          <a:prstGeom prst="arc">
            <a:avLst>
              <a:gd name="adj1" fmla="val 16120525"/>
              <a:gd name="adj2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863600" y="685800"/>
            <a:ext cx="115252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LHC LAYOUT</a:t>
            </a:r>
            <a:endParaRPr lang="fr-FR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D523-86C5-46E0-A523-8E8E8E112EE0}" type="slidenum">
              <a:rPr lang="fr-FR" smtClean="0"/>
              <a:t>9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 flipH="1" flipV="1">
            <a:off x="5553075" y="571500"/>
            <a:ext cx="9525" cy="790575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4972051" y="5219701"/>
            <a:ext cx="9524" cy="914399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4857750" y="6029325"/>
            <a:ext cx="466725" cy="447675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211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A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AHiLumi" id="{CFBFFC76-BB41-42B8-850A-F1978B903C22}" vid="{720D523E-15B2-48A8-9D32-F60A13C469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AAHiLumi</Template>
  <TotalTime>870</TotalTime>
  <Words>994</Words>
  <Application>Microsoft Office PowerPoint</Application>
  <PresentationFormat>Widescreen</PresentationFormat>
  <Paragraphs>348</Paragraphs>
  <Slides>58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2" baseType="lpstr">
      <vt:lpstr>Arial</vt:lpstr>
      <vt:lpstr>Calibri</vt:lpstr>
      <vt:lpstr>Wingdings</vt:lpstr>
      <vt:lpstr>AAHiLumi</vt:lpstr>
      <vt:lpstr>THE CORES &amp; CO</vt:lpstr>
      <vt:lpstr>P1L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P1R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p5</vt:lpstr>
      <vt:lpstr>P5R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p5L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CORES &amp; CO</dc:title>
  <dc:creator>Stephane Maridor</dc:creator>
  <cp:lastModifiedBy>Stephane Maridor</cp:lastModifiedBy>
  <cp:revision>66</cp:revision>
  <dcterms:created xsi:type="dcterms:W3CDTF">2018-07-19T12:43:14Z</dcterms:created>
  <dcterms:modified xsi:type="dcterms:W3CDTF">2019-01-16T10:55:52Z</dcterms:modified>
</cp:coreProperties>
</file>