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4"/>
    <p:sldMasterId id="2147483817" r:id="rId5"/>
    <p:sldMasterId id="2147483842" r:id="rId6"/>
    <p:sldMasterId id="2147483672" r:id="rId7"/>
    <p:sldMasterId id="2147483889" r:id="rId8"/>
  </p:sldMasterIdLst>
  <p:notesMasterIdLst>
    <p:notesMasterId r:id="rId50"/>
  </p:notesMasterIdLst>
  <p:handoutMasterIdLst>
    <p:handoutMasterId r:id="rId51"/>
  </p:handoutMasterIdLst>
  <p:sldIdLst>
    <p:sldId id="278" r:id="rId9"/>
    <p:sldId id="1175" r:id="rId10"/>
    <p:sldId id="304" r:id="rId11"/>
    <p:sldId id="1153" r:id="rId12"/>
    <p:sldId id="273" r:id="rId13"/>
    <p:sldId id="305" r:id="rId14"/>
    <p:sldId id="1154" r:id="rId15"/>
    <p:sldId id="307" r:id="rId16"/>
    <p:sldId id="1168" r:id="rId17"/>
    <p:sldId id="275" r:id="rId18"/>
    <p:sldId id="1166" r:id="rId19"/>
    <p:sldId id="1167" r:id="rId20"/>
    <p:sldId id="1165" r:id="rId21"/>
    <p:sldId id="1163" r:id="rId22"/>
    <p:sldId id="1162" r:id="rId23"/>
    <p:sldId id="1164" r:id="rId24"/>
    <p:sldId id="1161" r:id="rId25"/>
    <p:sldId id="1171" r:id="rId26"/>
    <p:sldId id="1170" r:id="rId27"/>
    <p:sldId id="1172" r:id="rId28"/>
    <p:sldId id="1169" r:id="rId29"/>
    <p:sldId id="1156" r:id="rId30"/>
    <p:sldId id="1173" r:id="rId31"/>
    <p:sldId id="1157" r:id="rId32"/>
    <p:sldId id="1160" r:id="rId33"/>
    <p:sldId id="1158" r:id="rId34"/>
    <p:sldId id="1159" r:id="rId35"/>
    <p:sldId id="1174" r:id="rId36"/>
    <p:sldId id="1155" r:id="rId37"/>
    <p:sldId id="677" r:id="rId38"/>
    <p:sldId id="788" r:id="rId39"/>
    <p:sldId id="791" r:id="rId40"/>
    <p:sldId id="848" r:id="rId41"/>
    <p:sldId id="646" r:id="rId42"/>
    <p:sldId id="308" r:id="rId43"/>
    <p:sldId id="1152" r:id="rId44"/>
    <p:sldId id="309" r:id="rId45"/>
    <p:sldId id="856" r:id="rId46"/>
    <p:sldId id="1095" r:id="rId47"/>
    <p:sldId id="854" r:id="rId48"/>
    <p:sldId id="669" r:id="rId49"/>
  </p:sldIdLst>
  <p:sldSz cx="11520488" cy="6480175"/>
  <p:notesSz cx="6669088" cy="9926638"/>
  <p:defaultTextStyle>
    <a:defPPr>
      <a:defRPr lang="fr-FR"/>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cha Damski" initials="SD" lastIdx="1" clrIdx="0">
    <p:extLst>
      <p:ext uri="{19B8F6BF-5375-455C-9EA6-DF929625EA0E}">
        <p15:presenceInfo xmlns:p15="http://schemas.microsoft.com/office/powerpoint/2012/main" userId="08645a6c40a42575" providerId="Windows Live"/>
      </p:ext>
    </p:extLst>
  </p:cmAuthor>
  <p:cmAuthor id="2" name="Luk Herremans" initials="LH" lastIdx="3" clrIdx="1">
    <p:extLst>
      <p:ext uri="{19B8F6BF-5375-455C-9EA6-DF929625EA0E}">
        <p15:presenceInfo xmlns:p15="http://schemas.microsoft.com/office/powerpoint/2012/main" userId="S-1-5-21-1679258299-3643033129-4217781274-68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6264"/>
    <a:srgbClr val="009FDA"/>
    <a:srgbClr val="F0AB00"/>
    <a:srgbClr val="69BE28"/>
    <a:srgbClr val="414141"/>
    <a:srgbClr val="D40F7D"/>
    <a:srgbClr val="202020"/>
    <a:srgbClr val="000000"/>
    <a:srgbClr val="E3E4E4"/>
    <a:srgbClr val="ABAC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6F28AE-091B-4350-A98B-5BFB054A4A2B}" v="305" dt="2019-09-03T21:00:31.532"/>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73" autoAdjust="0"/>
    <p:restoredTop sz="95417" autoAdjust="0"/>
  </p:normalViewPr>
  <p:slideViewPr>
    <p:cSldViewPr snapToGrid="0">
      <p:cViewPr varScale="1">
        <p:scale>
          <a:sx n="115" d="100"/>
          <a:sy n="115" d="100"/>
        </p:scale>
        <p:origin x="504" y="96"/>
      </p:cViewPr>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90" d="100"/>
          <a:sy n="90" d="100"/>
        </p:scale>
        <p:origin x="3696"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ves Jongen" userId="adb17fdd-3d06-48ce-8057-a7769a3dd2a8" providerId="ADAL" clId="{D2682CC7-AE1A-4763-866E-DFA84EBBA67F}"/>
    <pc:docChg chg="addSld delSld modSld">
      <pc:chgData name="Yves Jongen" userId="adb17fdd-3d06-48ce-8057-a7769a3dd2a8" providerId="ADAL" clId="{D2682CC7-AE1A-4763-866E-DFA84EBBA67F}" dt="2019-08-29T22:09:03.632" v="892" actId="20577"/>
      <pc:docMkLst>
        <pc:docMk/>
      </pc:docMkLst>
      <pc:sldChg chg="modSp">
        <pc:chgData name="Yves Jongen" userId="adb17fdd-3d06-48ce-8057-a7769a3dd2a8" providerId="ADAL" clId="{D2682CC7-AE1A-4763-866E-DFA84EBBA67F}" dt="2019-08-29T21:42:29.615" v="152" actId="255"/>
        <pc:sldMkLst>
          <pc:docMk/>
          <pc:sldMk cId="406527568" sldId="278"/>
        </pc:sldMkLst>
        <pc:spChg chg="mod">
          <ac:chgData name="Yves Jongen" userId="adb17fdd-3d06-48ce-8057-a7769a3dd2a8" providerId="ADAL" clId="{D2682CC7-AE1A-4763-866E-DFA84EBBA67F}" dt="2019-08-29T21:41:39.795" v="79" actId="20577"/>
          <ac:spMkLst>
            <pc:docMk/>
            <pc:sldMk cId="406527568" sldId="278"/>
            <ac:spMk id="2" creationId="{00000000-0000-0000-0000-000000000000}"/>
          </ac:spMkLst>
        </pc:spChg>
        <pc:spChg chg="mod">
          <ac:chgData name="Yves Jongen" userId="adb17fdd-3d06-48ce-8057-a7769a3dd2a8" providerId="ADAL" clId="{D2682CC7-AE1A-4763-866E-DFA84EBBA67F}" dt="2019-08-29T21:40:56.984" v="47" actId="20577"/>
          <ac:spMkLst>
            <pc:docMk/>
            <pc:sldMk cId="406527568" sldId="278"/>
            <ac:spMk id="3" creationId="{00000000-0000-0000-0000-000000000000}"/>
          </ac:spMkLst>
        </pc:spChg>
        <pc:spChg chg="mod">
          <ac:chgData name="Yves Jongen" userId="adb17fdd-3d06-48ce-8057-a7769a3dd2a8" providerId="ADAL" clId="{D2682CC7-AE1A-4763-866E-DFA84EBBA67F}" dt="2019-08-29T21:42:29.615" v="152" actId="255"/>
          <ac:spMkLst>
            <pc:docMk/>
            <pc:sldMk cId="406527568" sldId="278"/>
            <ac:spMk id="4" creationId="{00000000-0000-0000-0000-000000000000}"/>
          </ac:spMkLst>
        </pc:spChg>
      </pc:sldChg>
      <pc:sldChg chg="modSp add">
        <pc:chgData name="Yves Jongen" userId="adb17fdd-3d06-48ce-8057-a7769a3dd2a8" providerId="ADAL" clId="{D2682CC7-AE1A-4763-866E-DFA84EBBA67F}" dt="2019-08-29T22:09:03.632" v="892" actId="20577"/>
        <pc:sldMkLst>
          <pc:docMk/>
          <pc:sldMk cId="731350758" sldId="304"/>
        </pc:sldMkLst>
        <pc:spChg chg="mod">
          <ac:chgData name="Yves Jongen" userId="adb17fdd-3d06-48ce-8057-a7769a3dd2a8" providerId="ADAL" clId="{D2682CC7-AE1A-4763-866E-DFA84EBBA67F}" dt="2019-08-29T22:03:42.344" v="658" actId="790"/>
          <ac:spMkLst>
            <pc:docMk/>
            <pc:sldMk cId="731350758" sldId="304"/>
            <ac:spMk id="2" creationId="{B894FE57-3EAD-41A2-AB15-E187E3A7138B}"/>
          </ac:spMkLst>
        </pc:spChg>
        <pc:spChg chg="mod">
          <ac:chgData name="Yves Jongen" userId="adb17fdd-3d06-48ce-8057-a7769a3dd2a8" providerId="ADAL" clId="{D2682CC7-AE1A-4763-866E-DFA84EBBA67F}" dt="2019-08-29T22:09:03.632" v="892" actId="20577"/>
          <ac:spMkLst>
            <pc:docMk/>
            <pc:sldMk cId="731350758" sldId="304"/>
            <ac:spMk id="3" creationId="{214DE5CA-01C2-4016-9003-5E4268E6B27D}"/>
          </ac:spMkLst>
        </pc:spChg>
      </pc:sldChg>
    </pc:docChg>
  </pc:docChgLst>
  <pc:docChgLst>
    <pc:chgData name="Yves Jongen" userId="adb17fdd-3d06-48ce-8057-a7769a3dd2a8" providerId="ADAL" clId="{706F28AE-091B-4350-A98B-5BFB054A4A2B}"/>
    <pc:docChg chg="undo custSel addSld delSld modSld sldOrd">
      <pc:chgData name="Yves Jongen" userId="adb17fdd-3d06-48ce-8057-a7769a3dd2a8" providerId="ADAL" clId="{706F28AE-091B-4350-A98B-5BFB054A4A2B}" dt="2019-09-03T21:04:04.677" v="12163" actId="6549"/>
      <pc:docMkLst>
        <pc:docMk/>
      </pc:docMkLst>
      <pc:sldChg chg="del">
        <pc:chgData name="Yves Jongen" userId="adb17fdd-3d06-48ce-8057-a7769a3dd2a8" providerId="ADAL" clId="{706F28AE-091B-4350-A98B-5BFB054A4A2B}" dt="2019-09-03T15:58:02.741" v="12085" actId="2696"/>
        <pc:sldMkLst>
          <pc:docMk/>
          <pc:sldMk cId="4114219364" sldId="272"/>
        </pc:sldMkLst>
      </pc:sldChg>
      <pc:sldChg chg="modSp add">
        <pc:chgData name="Yves Jongen" userId="adb17fdd-3d06-48ce-8057-a7769a3dd2a8" providerId="ADAL" clId="{706F28AE-091B-4350-A98B-5BFB054A4A2B}" dt="2019-09-01T16:22:06.360" v="5027" actId="20577"/>
        <pc:sldMkLst>
          <pc:docMk/>
          <pc:sldMk cId="739374268" sldId="273"/>
        </pc:sldMkLst>
        <pc:spChg chg="mod">
          <ac:chgData name="Yves Jongen" userId="adb17fdd-3d06-48ce-8057-a7769a3dd2a8" providerId="ADAL" clId="{706F28AE-091B-4350-A98B-5BFB054A4A2B}" dt="2019-09-01T16:22:06.360" v="5027" actId="20577"/>
          <ac:spMkLst>
            <pc:docMk/>
            <pc:sldMk cId="739374268" sldId="273"/>
            <ac:spMk id="2" creationId="{00000000-0000-0000-0000-000000000000}"/>
          </ac:spMkLst>
        </pc:spChg>
      </pc:sldChg>
      <pc:sldChg chg="modSp add">
        <pc:chgData name="Yves Jongen" userId="adb17fdd-3d06-48ce-8057-a7769a3dd2a8" providerId="ADAL" clId="{706F28AE-091B-4350-A98B-5BFB054A4A2B}" dt="2019-09-02T11:49:00.838" v="8043" actId="20577"/>
        <pc:sldMkLst>
          <pc:docMk/>
          <pc:sldMk cId="3122959564" sldId="275"/>
        </pc:sldMkLst>
        <pc:spChg chg="mod">
          <ac:chgData name="Yves Jongen" userId="adb17fdd-3d06-48ce-8057-a7769a3dd2a8" providerId="ADAL" clId="{706F28AE-091B-4350-A98B-5BFB054A4A2B}" dt="2019-09-02T11:49:00.838" v="8043" actId="20577"/>
          <ac:spMkLst>
            <pc:docMk/>
            <pc:sldMk cId="3122959564" sldId="275"/>
            <ac:spMk id="2" creationId="{00000000-0000-0000-0000-000000000000}"/>
          </ac:spMkLst>
        </pc:spChg>
      </pc:sldChg>
      <pc:sldChg chg="del">
        <pc:chgData name="Yves Jongen" userId="adb17fdd-3d06-48ce-8057-a7769a3dd2a8" providerId="ADAL" clId="{706F28AE-091B-4350-A98B-5BFB054A4A2B}" dt="2019-09-03T15:58:02.743" v="12086" actId="2696"/>
        <pc:sldMkLst>
          <pc:docMk/>
          <pc:sldMk cId="2557022137" sldId="303"/>
        </pc:sldMkLst>
      </pc:sldChg>
      <pc:sldChg chg="modSp">
        <pc:chgData name="Yves Jongen" userId="adb17fdd-3d06-48ce-8057-a7769a3dd2a8" providerId="ADAL" clId="{706F28AE-091B-4350-A98B-5BFB054A4A2B}" dt="2019-09-03T17:48:23.770" v="12088" actId="20577"/>
        <pc:sldMkLst>
          <pc:docMk/>
          <pc:sldMk cId="731350758" sldId="304"/>
        </pc:sldMkLst>
        <pc:spChg chg="mod">
          <ac:chgData name="Yves Jongen" userId="adb17fdd-3d06-48ce-8057-a7769a3dd2a8" providerId="ADAL" clId="{706F28AE-091B-4350-A98B-5BFB054A4A2B}" dt="2019-09-03T17:48:23.770" v="12088" actId="20577"/>
          <ac:spMkLst>
            <pc:docMk/>
            <pc:sldMk cId="731350758" sldId="304"/>
            <ac:spMk id="3" creationId="{214DE5CA-01C2-4016-9003-5E4268E6B27D}"/>
          </ac:spMkLst>
        </pc:spChg>
      </pc:sldChg>
      <pc:sldChg chg="modSp add">
        <pc:chgData name="Yves Jongen" userId="adb17fdd-3d06-48ce-8057-a7769a3dd2a8" providerId="ADAL" clId="{706F28AE-091B-4350-A98B-5BFB054A4A2B}" dt="2019-09-01T16:48:37.035" v="6448" actId="20577"/>
        <pc:sldMkLst>
          <pc:docMk/>
          <pc:sldMk cId="3185985214" sldId="305"/>
        </pc:sldMkLst>
        <pc:spChg chg="mod">
          <ac:chgData name="Yves Jongen" userId="adb17fdd-3d06-48ce-8057-a7769a3dd2a8" providerId="ADAL" clId="{706F28AE-091B-4350-A98B-5BFB054A4A2B}" dt="2019-08-31T01:57:09.963" v="19" actId="20577"/>
          <ac:spMkLst>
            <pc:docMk/>
            <pc:sldMk cId="3185985214" sldId="305"/>
            <ac:spMk id="2" creationId="{B749F5C2-06D6-4C24-82A3-56C64FAC8241}"/>
          </ac:spMkLst>
        </pc:spChg>
        <pc:spChg chg="mod">
          <ac:chgData name="Yves Jongen" userId="adb17fdd-3d06-48ce-8057-a7769a3dd2a8" providerId="ADAL" clId="{706F28AE-091B-4350-A98B-5BFB054A4A2B}" dt="2019-09-01T16:48:37.035" v="6448" actId="20577"/>
          <ac:spMkLst>
            <pc:docMk/>
            <pc:sldMk cId="3185985214" sldId="305"/>
            <ac:spMk id="3" creationId="{8CE8A119-A0A8-4073-A8B7-07DA8C18DED9}"/>
          </ac:spMkLst>
        </pc:spChg>
      </pc:sldChg>
      <pc:sldChg chg="modSp add">
        <pc:chgData name="Yves Jongen" userId="adb17fdd-3d06-48ce-8057-a7769a3dd2a8" providerId="ADAL" clId="{706F28AE-091B-4350-A98B-5BFB054A4A2B}" dt="2019-08-31T14:27:09.189" v="2583" actId="20577"/>
        <pc:sldMkLst>
          <pc:docMk/>
          <pc:sldMk cId="3732886442" sldId="307"/>
        </pc:sldMkLst>
        <pc:spChg chg="mod">
          <ac:chgData name="Yves Jongen" userId="adb17fdd-3d06-48ce-8057-a7769a3dd2a8" providerId="ADAL" clId="{706F28AE-091B-4350-A98B-5BFB054A4A2B}" dt="2019-08-31T02:36:08.975" v="1694" actId="20577"/>
          <ac:spMkLst>
            <pc:docMk/>
            <pc:sldMk cId="3732886442" sldId="307"/>
            <ac:spMk id="2" creationId="{ECB8F7D1-7D81-41D6-9F7A-61ACFF1C38B2}"/>
          </ac:spMkLst>
        </pc:spChg>
        <pc:spChg chg="mod">
          <ac:chgData name="Yves Jongen" userId="adb17fdd-3d06-48ce-8057-a7769a3dd2a8" providerId="ADAL" clId="{706F28AE-091B-4350-A98B-5BFB054A4A2B}" dt="2019-08-31T14:27:09.189" v="2583" actId="20577"/>
          <ac:spMkLst>
            <pc:docMk/>
            <pc:sldMk cId="3732886442" sldId="307"/>
            <ac:spMk id="3" creationId="{1247F953-CE37-4DFB-B9AC-A3269C1D6C55}"/>
          </ac:spMkLst>
        </pc:spChg>
      </pc:sldChg>
      <pc:sldChg chg="modSp add">
        <pc:chgData name="Yves Jongen" userId="adb17fdd-3d06-48ce-8057-a7769a3dd2a8" providerId="ADAL" clId="{706F28AE-091B-4350-A98B-5BFB054A4A2B}" dt="2019-09-01T16:09:10.153" v="4892" actId="20577"/>
        <pc:sldMkLst>
          <pc:docMk/>
          <pc:sldMk cId="442753702" sldId="308"/>
        </pc:sldMkLst>
        <pc:spChg chg="mod">
          <ac:chgData name="Yves Jongen" userId="adb17fdd-3d06-48ce-8057-a7769a3dd2a8" providerId="ADAL" clId="{706F28AE-091B-4350-A98B-5BFB054A4A2B}" dt="2019-08-31T21:18:13.675" v="3702" actId="20577"/>
          <ac:spMkLst>
            <pc:docMk/>
            <pc:sldMk cId="442753702" sldId="308"/>
            <ac:spMk id="2" creationId="{E122B47F-1CAE-4395-BF37-DC068EB060A9}"/>
          </ac:spMkLst>
        </pc:spChg>
        <pc:spChg chg="mod">
          <ac:chgData name="Yves Jongen" userId="adb17fdd-3d06-48ce-8057-a7769a3dd2a8" providerId="ADAL" clId="{706F28AE-091B-4350-A98B-5BFB054A4A2B}" dt="2019-09-01T16:09:10.153" v="4892" actId="20577"/>
          <ac:spMkLst>
            <pc:docMk/>
            <pc:sldMk cId="442753702" sldId="308"/>
            <ac:spMk id="3" creationId="{FF67AE03-A8CC-42DE-A9C8-26186FEB7BAC}"/>
          </ac:spMkLst>
        </pc:spChg>
      </pc:sldChg>
      <pc:sldChg chg="modSp add ord">
        <pc:chgData name="Yves Jongen" userId="adb17fdd-3d06-48ce-8057-a7769a3dd2a8" providerId="ADAL" clId="{706F28AE-091B-4350-A98B-5BFB054A4A2B}" dt="2019-09-01T16:19:01.032" v="4988" actId="20577"/>
        <pc:sldMkLst>
          <pc:docMk/>
          <pc:sldMk cId="334222481" sldId="309"/>
        </pc:sldMkLst>
        <pc:spChg chg="mod">
          <ac:chgData name="Yves Jongen" userId="adb17fdd-3d06-48ce-8057-a7769a3dd2a8" providerId="ADAL" clId="{706F28AE-091B-4350-A98B-5BFB054A4A2B}" dt="2019-08-31T21:18:47.479" v="3706" actId="20577"/>
          <ac:spMkLst>
            <pc:docMk/>
            <pc:sldMk cId="334222481" sldId="309"/>
            <ac:spMk id="2" creationId="{B56EF8D9-848A-48C1-9ED8-ECCBDDF635C3}"/>
          </ac:spMkLst>
        </pc:spChg>
        <pc:spChg chg="mod">
          <ac:chgData name="Yves Jongen" userId="adb17fdd-3d06-48ce-8057-a7769a3dd2a8" providerId="ADAL" clId="{706F28AE-091B-4350-A98B-5BFB054A4A2B}" dt="2019-09-01T16:19:01.032" v="4988" actId="20577"/>
          <ac:spMkLst>
            <pc:docMk/>
            <pc:sldMk cId="334222481" sldId="309"/>
            <ac:spMk id="3" creationId="{5B7C355F-1534-41F1-B606-5FF711A1798F}"/>
          </ac:spMkLst>
        </pc:spChg>
      </pc:sldChg>
      <pc:sldChg chg="addSp delSp modSp add modNotesTx">
        <pc:chgData name="Yves Jongen" userId="adb17fdd-3d06-48ce-8057-a7769a3dd2a8" providerId="ADAL" clId="{706F28AE-091B-4350-A98B-5BFB054A4A2B}" dt="2019-09-03T21:04:04.677" v="12163" actId="6549"/>
        <pc:sldMkLst>
          <pc:docMk/>
          <pc:sldMk cId="1807351306" sldId="646"/>
        </pc:sldMkLst>
        <pc:spChg chg="add del mod">
          <ac:chgData name="Yves Jongen" userId="adb17fdd-3d06-48ce-8057-a7769a3dd2a8" providerId="ADAL" clId="{706F28AE-091B-4350-A98B-5BFB054A4A2B}" dt="2019-09-01T12:11:53.462" v="4606" actId="478"/>
          <ac:spMkLst>
            <pc:docMk/>
            <pc:sldMk cId="1807351306" sldId="646"/>
            <ac:spMk id="3" creationId="{62E163D2-F6C2-4043-9C27-5C1BCC0D93F8}"/>
          </ac:spMkLst>
        </pc:spChg>
        <pc:spChg chg="del mod">
          <ac:chgData name="Yves Jongen" userId="adb17fdd-3d06-48ce-8057-a7769a3dd2a8" providerId="ADAL" clId="{706F28AE-091B-4350-A98B-5BFB054A4A2B}" dt="2019-09-01T12:10:40.085" v="4503" actId="478"/>
          <ac:spMkLst>
            <pc:docMk/>
            <pc:sldMk cId="1807351306" sldId="646"/>
            <ac:spMk id="5" creationId="{00000000-0000-0000-0000-000000000000}"/>
          </ac:spMkLst>
        </pc:spChg>
        <pc:spChg chg="del">
          <ac:chgData name="Yves Jongen" userId="adb17fdd-3d06-48ce-8057-a7769a3dd2a8" providerId="ADAL" clId="{706F28AE-091B-4350-A98B-5BFB054A4A2B}" dt="2019-09-01T12:10:57.781" v="4507" actId="478"/>
          <ac:spMkLst>
            <pc:docMk/>
            <pc:sldMk cId="1807351306" sldId="646"/>
            <ac:spMk id="7" creationId="{00000000-0000-0000-0000-000000000000}"/>
          </ac:spMkLst>
        </pc:spChg>
        <pc:spChg chg="mod">
          <ac:chgData name="Yves Jongen" userId="adb17fdd-3d06-48ce-8057-a7769a3dd2a8" providerId="ADAL" clId="{706F28AE-091B-4350-A98B-5BFB054A4A2B}" dt="2019-09-01T12:11:41.466" v="4605" actId="20577"/>
          <ac:spMkLst>
            <pc:docMk/>
            <pc:sldMk cId="1807351306" sldId="646"/>
            <ac:spMk id="16" creationId="{00000000-0000-0000-0000-000000000000}"/>
          </ac:spMkLst>
        </pc:spChg>
        <pc:picChg chg="add del mod">
          <ac:chgData name="Yves Jongen" userId="adb17fdd-3d06-48ce-8057-a7769a3dd2a8" providerId="ADAL" clId="{706F28AE-091B-4350-A98B-5BFB054A4A2B}" dt="2019-09-01T12:10:49.882" v="4506" actId="478"/>
          <ac:picMkLst>
            <pc:docMk/>
            <pc:sldMk cId="1807351306" sldId="646"/>
            <ac:picMk id="6" creationId="{00000000-0000-0000-0000-000000000000}"/>
          </ac:picMkLst>
        </pc:picChg>
      </pc:sldChg>
      <pc:sldChg chg="add">
        <pc:chgData name="Yves Jongen" userId="adb17fdd-3d06-48ce-8057-a7769a3dd2a8" providerId="ADAL" clId="{706F28AE-091B-4350-A98B-5BFB054A4A2B}" dt="2019-09-03T15:59:56.829" v="12087"/>
        <pc:sldMkLst>
          <pc:docMk/>
          <pc:sldMk cId="2909022613" sldId="669"/>
        </pc:sldMkLst>
      </pc:sldChg>
      <pc:sldChg chg="addSp delSp modSp add">
        <pc:chgData name="Yves Jongen" userId="adb17fdd-3d06-48ce-8057-a7769a3dd2a8" providerId="ADAL" clId="{706F28AE-091B-4350-A98B-5BFB054A4A2B}" dt="2019-09-02T14:12:33.119" v="10265" actId="1035"/>
        <pc:sldMkLst>
          <pc:docMk/>
          <pc:sldMk cId="2810531742" sldId="677"/>
        </pc:sldMkLst>
        <pc:spChg chg="add del mod">
          <ac:chgData name="Yves Jongen" userId="adb17fdd-3d06-48ce-8057-a7769a3dd2a8" providerId="ADAL" clId="{706F28AE-091B-4350-A98B-5BFB054A4A2B}" dt="2019-09-01T17:12:37.444" v="6516" actId="478"/>
          <ac:spMkLst>
            <pc:docMk/>
            <pc:sldMk cId="2810531742" sldId="677"/>
            <ac:spMk id="3" creationId="{15A91A04-113E-4877-9537-457DD363C230}"/>
          </ac:spMkLst>
        </pc:spChg>
        <pc:spChg chg="add del mod">
          <ac:chgData name="Yves Jongen" userId="adb17fdd-3d06-48ce-8057-a7769a3dd2a8" providerId="ADAL" clId="{706F28AE-091B-4350-A98B-5BFB054A4A2B}" dt="2019-09-01T17:12:41.969" v="6517" actId="478"/>
          <ac:spMkLst>
            <pc:docMk/>
            <pc:sldMk cId="2810531742" sldId="677"/>
            <ac:spMk id="4" creationId="{D174B7A2-9489-4791-983C-99F602FFE88C}"/>
          </ac:spMkLst>
        </pc:spChg>
        <pc:spChg chg="del mod">
          <ac:chgData name="Yves Jongen" userId="adb17fdd-3d06-48ce-8057-a7769a3dd2a8" providerId="ADAL" clId="{706F28AE-091B-4350-A98B-5BFB054A4A2B}" dt="2019-09-01T17:14:11.722" v="6519" actId="478"/>
          <ac:spMkLst>
            <pc:docMk/>
            <pc:sldMk cId="2810531742" sldId="677"/>
            <ac:spMk id="11" creationId="{00000000-0000-0000-0000-000000000000}"/>
          </ac:spMkLst>
        </pc:spChg>
        <pc:spChg chg="mod">
          <ac:chgData name="Yves Jongen" userId="adb17fdd-3d06-48ce-8057-a7769a3dd2a8" providerId="ADAL" clId="{706F28AE-091B-4350-A98B-5BFB054A4A2B}" dt="2019-09-02T14:12:33.119" v="10265" actId="1035"/>
          <ac:spMkLst>
            <pc:docMk/>
            <pc:sldMk cId="2810531742" sldId="677"/>
            <ac:spMk id="14" creationId="{00000000-0000-0000-0000-000000000000}"/>
          </ac:spMkLst>
        </pc:spChg>
        <pc:grpChg chg="mod">
          <ac:chgData name="Yves Jongen" userId="adb17fdd-3d06-48ce-8057-a7769a3dd2a8" providerId="ADAL" clId="{706F28AE-091B-4350-A98B-5BFB054A4A2B}" dt="2019-09-02T14:11:50.391" v="10121" actId="14100"/>
          <ac:grpSpMkLst>
            <pc:docMk/>
            <pc:sldMk cId="2810531742" sldId="677"/>
            <ac:grpSpMk id="2" creationId="{00000000-0000-0000-0000-000000000000}"/>
          </ac:grpSpMkLst>
        </pc:grpChg>
        <pc:picChg chg="mod">
          <ac:chgData name="Yves Jongen" userId="adb17fdd-3d06-48ce-8057-a7769a3dd2a8" providerId="ADAL" clId="{706F28AE-091B-4350-A98B-5BFB054A4A2B}" dt="2019-09-02T14:12:19.855" v="10225" actId="1036"/>
          <ac:picMkLst>
            <pc:docMk/>
            <pc:sldMk cId="2810531742" sldId="677"/>
            <ac:picMk id="10" creationId="{00000000-0000-0000-0000-000000000000}"/>
          </ac:picMkLst>
        </pc:picChg>
        <pc:picChg chg="mod">
          <ac:chgData name="Yves Jongen" userId="adb17fdd-3d06-48ce-8057-a7769a3dd2a8" providerId="ADAL" clId="{706F28AE-091B-4350-A98B-5BFB054A4A2B}" dt="2019-09-02T14:11:55.075" v="10139" actId="1035"/>
          <ac:picMkLst>
            <pc:docMk/>
            <pc:sldMk cId="2810531742" sldId="677"/>
            <ac:picMk id="12" creationId="{00000000-0000-0000-0000-000000000000}"/>
          </ac:picMkLst>
        </pc:picChg>
        <pc:picChg chg="mod">
          <ac:chgData name="Yves Jongen" userId="adb17fdd-3d06-48ce-8057-a7769a3dd2a8" providerId="ADAL" clId="{706F28AE-091B-4350-A98B-5BFB054A4A2B}" dt="2019-09-02T14:12:06.171" v="10175" actId="1035"/>
          <ac:picMkLst>
            <pc:docMk/>
            <pc:sldMk cId="2810531742" sldId="677"/>
            <ac:picMk id="13" creationId="{00000000-0000-0000-0000-000000000000}"/>
          </ac:picMkLst>
        </pc:picChg>
        <pc:picChg chg="del">
          <ac:chgData name="Yves Jongen" userId="adb17fdd-3d06-48ce-8057-a7769a3dd2a8" providerId="ADAL" clId="{706F28AE-091B-4350-A98B-5BFB054A4A2B}" dt="2019-09-02T14:11:37.619" v="10119" actId="478"/>
          <ac:picMkLst>
            <pc:docMk/>
            <pc:sldMk cId="2810531742" sldId="677"/>
            <ac:picMk id="16" creationId="{00000000-0000-0000-0000-000000000000}"/>
          </ac:picMkLst>
        </pc:picChg>
      </pc:sldChg>
      <pc:sldChg chg="addSp delSp modSp add">
        <pc:chgData name="Yves Jongen" userId="adb17fdd-3d06-48ce-8057-a7769a3dd2a8" providerId="ADAL" clId="{706F28AE-091B-4350-A98B-5BFB054A4A2B}" dt="2019-09-01T16:59:14.460" v="6500" actId="478"/>
        <pc:sldMkLst>
          <pc:docMk/>
          <pc:sldMk cId="1579272448" sldId="788"/>
        </pc:sldMkLst>
        <pc:spChg chg="add del mod">
          <ac:chgData name="Yves Jongen" userId="adb17fdd-3d06-48ce-8057-a7769a3dd2a8" providerId="ADAL" clId="{706F28AE-091B-4350-A98B-5BFB054A4A2B}" dt="2019-09-01T16:58:44.367" v="6498"/>
          <ac:spMkLst>
            <pc:docMk/>
            <pc:sldMk cId="1579272448" sldId="788"/>
            <ac:spMk id="2" creationId="{309BEFAC-A128-4A9B-90DE-9A0AA6AA2DB3}"/>
          </ac:spMkLst>
        </pc:spChg>
        <pc:spChg chg="add del mod">
          <ac:chgData name="Yves Jongen" userId="adb17fdd-3d06-48ce-8057-a7769a3dd2a8" providerId="ADAL" clId="{706F28AE-091B-4350-A98B-5BFB054A4A2B}" dt="2019-09-01T16:59:14.460" v="6500" actId="478"/>
          <ac:spMkLst>
            <pc:docMk/>
            <pc:sldMk cId="1579272448" sldId="788"/>
            <ac:spMk id="3" creationId="{D41E6C6B-E198-4420-AB41-CC042B842FA6}"/>
          </ac:spMkLst>
        </pc:spChg>
      </pc:sldChg>
      <pc:sldChg chg="addSp delSp modSp add del">
        <pc:chgData name="Yves Jongen" userId="adb17fdd-3d06-48ce-8057-a7769a3dd2a8" providerId="ADAL" clId="{706F28AE-091B-4350-A98B-5BFB054A4A2B}" dt="2019-09-02T13:58:22.657" v="10117" actId="2696"/>
        <pc:sldMkLst>
          <pc:docMk/>
          <pc:sldMk cId="3361466928" sldId="790"/>
        </pc:sldMkLst>
        <pc:spChg chg="add del mod">
          <ac:chgData name="Yves Jongen" userId="adb17fdd-3d06-48ce-8057-a7769a3dd2a8" providerId="ADAL" clId="{706F28AE-091B-4350-A98B-5BFB054A4A2B}" dt="2019-09-01T17:05:42.203" v="6502" actId="478"/>
          <ac:spMkLst>
            <pc:docMk/>
            <pc:sldMk cId="3361466928" sldId="790"/>
            <ac:spMk id="2" creationId="{A4DD0C82-EDB6-4455-BAAA-4A58949A6586}"/>
          </ac:spMkLst>
        </pc:spChg>
        <pc:spChg chg="add del">
          <ac:chgData name="Yves Jongen" userId="adb17fdd-3d06-48ce-8057-a7769a3dd2a8" providerId="ADAL" clId="{706F28AE-091B-4350-A98B-5BFB054A4A2B}" dt="2019-09-02T13:58:07.992" v="10116" actId="478"/>
          <ac:spMkLst>
            <pc:docMk/>
            <pc:sldMk cId="3361466928" sldId="790"/>
            <ac:spMk id="29" creationId="{1DA53B22-2360-F743-AC96-26F15D3F58DC}"/>
          </ac:spMkLst>
        </pc:spChg>
      </pc:sldChg>
      <pc:sldChg chg="addSp delSp modSp add">
        <pc:chgData name="Yves Jongen" userId="adb17fdd-3d06-48ce-8057-a7769a3dd2a8" providerId="ADAL" clId="{706F28AE-091B-4350-A98B-5BFB054A4A2B}" dt="2019-09-01T17:06:14.150" v="6506" actId="14100"/>
        <pc:sldMkLst>
          <pc:docMk/>
          <pc:sldMk cId="1677992949" sldId="791"/>
        </pc:sldMkLst>
        <pc:spChg chg="add del mod">
          <ac:chgData name="Yves Jongen" userId="adb17fdd-3d06-48ce-8057-a7769a3dd2a8" providerId="ADAL" clId="{706F28AE-091B-4350-A98B-5BFB054A4A2B}" dt="2019-09-01T17:05:56.875" v="6504" actId="478"/>
          <ac:spMkLst>
            <pc:docMk/>
            <pc:sldMk cId="1677992949" sldId="791"/>
            <ac:spMk id="2" creationId="{6CAAC46A-4D6C-4705-AF6C-57E41280449A}"/>
          </ac:spMkLst>
        </pc:spChg>
        <pc:graphicFrameChg chg="mod">
          <ac:chgData name="Yves Jongen" userId="adb17fdd-3d06-48ce-8057-a7769a3dd2a8" providerId="ADAL" clId="{706F28AE-091B-4350-A98B-5BFB054A4A2B}" dt="2019-09-01T17:06:14.150" v="6506" actId="14100"/>
          <ac:graphicFrameMkLst>
            <pc:docMk/>
            <pc:sldMk cId="1677992949" sldId="791"/>
            <ac:graphicFrameMk id="23" creationId="{EDA27585-FD0E-764B-B9DC-E518C5347AAB}"/>
          </ac:graphicFrameMkLst>
        </pc:graphicFrameChg>
      </pc:sldChg>
      <pc:sldChg chg="addSp delSp modSp add">
        <pc:chgData name="Yves Jongen" userId="adb17fdd-3d06-48ce-8057-a7769a3dd2a8" providerId="ADAL" clId="{706F28AE-091B-4350-A98B-5BFB054A4A2B}" dt="2019-09-01T17:08:13.870" v="6511" actId="478"/>
        <pc:sldMkLst>
          <pc:docMk/>
          <pc:sldMk cId="2757641638" sldId="848"/>
        </pc:sldMkLst>
        <pc:spChg chg="add del mod">
          <ac:chgData name="Yves Jongen" userId="adb17fdd-3d06-48ce-8057-a7769a3dd2a8" providerId="ADAL" clId="{706F28AE-091B-4350-A98B-5BFB054A4A2B}" dt="2019-09-01T17:08:13.870" v="6511" actId="478"/>
          <ac:spMkLst>
            <pc:docMk/>
            <pc:sldMk cId="2757641638" sldId="848"/>
            <ac:spMk id="2" creationId="{5C507717-163A-4DAD-B59D-64D0AD8BD3CE}"/>
          </ac:spMkLst>
        </pc:spChg>
      </pc:sldChg>
      <pc:sldChg chg="addSp delSp modSp add del">
        <pc:chgData name="Yves Jongen" userId="adb17fdd-3d06-48ce-8057-a7769a3dd2a8" providerId="ADAL" clId="{706F28AE-091B-4350-A98B-5BFB054A4A2B}" dt="2019-09-02T14:11:24.682" v="10118" actId="2696"/>
        <pc:sldMkLst>
          <pc:docMk/>
          <pc:sldMk cId="3901286585" sldId="850"/>
        </pc:sldMkLst>
        <pc:spChg chg="add del mod">
          <ac:chgData name="Yves Jongen" userId="adb17fdd-3d06-48ce-8057-a7769a3dd2a8" providerId="ADAL" clId="{706F28AE-091B-4350-A98B-5BFB054A4A2B}" dt="2019-09-01T17:09:14.391" v="6513" actId="478"/>
          <ac:spMkLst>
            <pc:docMk/>
            <pc:sldMk cId="3901286585" sldId="850"/>
            <ac:spMk id="3" creationId="{01707489-FA9D-48C8-9AEE-655BCD69195D}"/>
          </ac:spMkLst>
        </pc:spChg>
      </pc:sldChg>
      <pc:sldChg chg="add ord">
        <pc:chgData name="Yves Jongen" userId="adb17fdd-3d06-48ce-8057-a7769a3dd2a8" providerId="ADAL" clId="{706F28AE-091B-4350-A98B-5BFB054A4A2B}" dt="2019-08-31T22:03:26.244" v="4341"/>
        <pc:sldMkLst>
          <pc:docMk/>
          <pc:sldMk cId="0" sldId="854"/>
        </pc:sldMkLst>
      </pc:sldChg>
      <pc:sldChg chg="modSp add">
        <pc:chgData name="Yves Jongen" userId="adb17fdd-3d06-48ce-8057-a7769a3dd2a8" providerId="ADAL" clId="{706F28AE-091B-4350-A98B-5BFB054A4A2B}" dt="2019-08-31T22:09:04.025" v="4475" actId="20577"/>
        <pc:sldMkLst>
          <pc:docMk/>
          <pc:sldMk cId="453086253" sldId="856"/>
        </pc:sldMkLst>
        <pc:spChg chg="mod">
          <ac:chgData name="Yves Jongen" userId="adb17fdd-3d06-48ce-8057-a7769a3dd2a8" providerId="ADAL" clId="{706F28AE-091B-4350-A98B-5BFB054A4A2B}" dt="2019-08-31T22:06:34.110" v="4376" actId="20577"/>
          <ac:spMkLst>
            <pc:docMk/>
            <pc:sldMk cId="453086253" sldId="856"/>
            <ac:spMk id="2" creationId="{2BC94168-EB09-47B3-87EA-3C6C918B7FA0}"/>
          </ac:spMkLst>
        </pc:spChg>
        <pc:spChg chg="mod">
          <ac:chgData name="Yves Jongen" userId="adb17fdd-3d06-48ce-8057-a7769a3dd2a8" providerId="ADAL" clId="{706F28AE-091B-4350-A98B-5BFB054A4A2B}" dt="2019-08-31T22:09:04.025" v="4475" actId="20577"/>
          <ac:spMkLst>
            <pc:docMk/>
            <pc:sldMk cId="453086253" sldId="856"/>
            <ac:spMk id="3" creationId="{A025B97E-0F65-48FA-8E0D-97E81C2C06F1}"/>
          </ac:spMkLst>
        </pc:spChg>
      </pc:sldChg>
      <pc:sldChg chg="add">
        <pc:chgData name="Yves Jongen" userId="adb17fdd-3d06-48ce-8057-a7769a3dd2a8" providerId="ADAL" clId="{706F28AE-091B-4350-A98B-5BFB054A4A2B}" dt="2019-08-31T22:13:05.385" v="4496"/>
        <pc:sldMkLst>
          <pc:docMk/>
          <pc:sldMk cId="3570867029" sldId="1095"/>
        </pc:sldMkLst>
      </pc:sldChg>
      <pc:sldChg chg="modSp add ord">
        <pc:chgData name="Yves Jongen" userId="adb17fdd-3d06-48ce-8057-a7769a3dd2a8" providerId="ADAL" clId="{706F28AE-091B-4350-A98B-5BFB054A4A2B}" dt="2019-09-01T16:11:47.809" v="4947" actId="20577"/>
        <pc:sldMkLst>
          <pc:docMk/>
          <pc:sldMk cId="3069285638" sldId="1152"/>
        </pc:sldMkLst>
        <pc:spChg chg="mod">
          <ac:chgData name="Yves Jongen" userId="adb17fdd-3d06-48ce-8057-a7769a3dd2a8" providerId="ADAL" clId="{706F28AE-091B-4350-A98B-5BFB054A4A2B}" dt="2019-09-01T16:11:47.809" v="4947" actId="20577"/>
          <ac:spMkLst>
            <pc:docMk/>
            <pc:sldMk cId="3069285638" sldId="1152"/>
            <ac:spMk id="8" creationId="{00000000-0000-0000-0000-000000000000}"/>
          </ac:spMkLst>
        </pc:spChg>
      </pc:sldChg>
      <pc:sldChg chg="addSp modSp add ord">
        <pc:chgData name="Yves Jongen" userId="adb17fdd-3d06-48ce-8057-a7769a3dd2a8" providerId="ADAL" clId="{706F28AE-091B-4350-A98B-5BFB054A4A2B}" dt="2019-09-03T21:00:31.532" v="12162"/>
        <pc:sldMkLst>
          <pc:docMk/>
          <pc:sldMk cId="1437438833" sldId="1153"/>
        </pc:sldMkLst>
        <pc:spChg chg="mod">
          <ac:chgData name="Yves Jongen" userId="adb17fdd-3d06-48ce-8057-a7769a3dd2a8" providerId="ADAL" clId="{706F28AE-091B-4350-A98B-5BFB054A4A2B}" dt="2019-09-01T16:44:18.743" v="6315" actId="20577"/>
          <ac:spMkLst>
            <pc:docMk/>
            <pc:sldMk cId="1437438833" sldId="1153"/>
            <ac:spMk id="2" creationId="{FAA6DEB6-6EF7-4591-893C-195A13DC7E72}"/>
          </ac:spMkLst>
        </pc:spChg>
        <pc:spChg chg="mod">
          <ac:chgData name="Yves Jongen" userId="adb17fdd-3d06-48ce-8057-a7769a3dd2a8" providerId="ADAL" clId="{706F28AE-091B-4350-A98B-5BFB054A4A2B}" dt="2019-09-03T20:55:45.503" v="12091" actId="255"/>
          <ac:spMkLst>
            <pc:docMk/>
            <pc:sldMk cId="1437438833" sldId="1153"/>
            <ac:spMk id="3" creationId="{B11DD875-9E92-40EC-BF03-91114630B350}"/>
          </ac:spMkLst>
        </pc:spChg>
        <pc:graphicFrameChg chg="add mod">
          <ac:chgData name="Yves Jongen" userId="adb17fdd-3d06-48ce-8057-a7769a3dd2a8" providerId="ADAL" clId="{706F28AE-091B-4350-A98B-5BFB054A4A2B}" dt="2019-09-03T20:56:34.506" v="12099" actId="14100"/>
          <ac:graphicFrameMkLst>
            <pc:docMk/>
            <pc:sldMk cId="1437438833" sldId="1153"/>
            <ac:graphicFrameMk id="5" creationId="{F2841B27-636B-4EB6-941E-139B2B6EBDD2}"/>
          </ac:graphicFrameMkLst>
        </pc:graphicFrameChg>
        <pc:graphicFrameChg chg="add mod">
          <ac:chgData name="Yves Jongen" userId="adb17fdd-3d06-48ce-8057-a7769a3dd2a8" providerId="ADAL" clId="{706F28AE-091B-4350-A98B-5BFB054A4A2B}" dt="2019-09-03T20:58:04.265" v="12140" actId="1036"/>
          <ac:graphicFrameMkLst>
            <pc:docMk/>
            <pc:sldMk cId="1437438833" sldId="1153"/>
            <ac:graphicFrameMk id="6" creationId="{F2841B27-636B-4EB6-941E-139B2B6EBDD2}"/>
          </ac:graphicFrameMkLst>
        </pc:graphicFrameChg>
        <pc:graphicFrameChg chg="add mod">
          <ac:chgData name="Yves Jongen" userId="adb17fdd-3d06-48ce-8057-a7769a3dd2a8" providerId="ADAL" clId="{706F28AE-091B-4350-A98B-5BFB054A4A2B}" dt="2019-09-03T21:00:31.532" v="12162"/>
          <ac:graphicFrameMkLst>
            <pc:docMk/>
            <pc:sldMk cId="1437438833" sldId="1153"/>
            <ac:graphicFrameMk id="7" creationId="{25493AE1-2A3E-42A2-8E5D-1C6C6DFD0771}"/>
          </ac:graphicFrameMkLst>
        </pc:graphicFrameChg>
      </pc:sldChg>
      <pc:sldChg chg="modSp add">
        <pc:chgData name="Yves Jongen" userId="adb17fdd-3d06-48ce-8057-a7769a3dd2a8" providerId="ADAL" clId="{706F28AE-091B-4350-A98B-5BFB054A4A2B}" dt="2019-09-01T16:51:31.424" v="6463"/>
        <pc:sldMkLst>
          <pc:docMk/>
          <pc:sldMk cId="278443023" sldId="1154"/>
        </pc:sldMkLst>
        <pc:spChg chg="mod">
          <ac:chgData name="Yves Jongen" userId="adb17fdd-3d06-48ce-8057-a7769a3dd2a8" providerId="ADAL" clId="{706F28AE-091B-4350-A98B-5BFB054A4A2B}" dt="2019-09-01T16:51:16.356" v="6461"/>
          <ac:spMkLst>
            <pc:docMk/>
            <pc:sldMk cId="278443023" sldId="1154"/>
            <ac:spMk id="2" creationId="{1C5AE845-5D62-493D-8D5E-9470682D6839}"/>
          </ac:spMkLst>
        </pc:spChg>
        <pc:spChg chg="mod">
          <ac:chgData name="Yves Jongen" userId="adb17fdd-3d06-48ce-8057-a7769a3dd2a8" providerId="ADAL" clId="{706F28AE-091B-4350-A98B-5BFB054A4A2B}" dt="2019-09-01T16:51:31.424" v="6463"/>
          <ac:spMkLst>
            <pc:docMk/>
            <pc:sldMk cId="278443023" sldId="1154"/>
            <ac:spMk id="3" creationId="{BB5BB3B6-A37A-4895-8D07-81B3B09AED09}"/>
          </ac:spMkLst>
        </pc:spChg>
      </pc:sldChg>
      <pc:sldChg chg="add">
        <pc:chgData name="Yves Jongen" userId="adb17fdd-3d06-48ce-8057-a7769a3dd2a8" providerId="ADAL" clId="{706F28AE-091B-4350-A98B-5BFB054A4A2B}" dt="2019-09-02T08:53:49.486" v="6520"/>
        <pc:sldMkLst>
          <pc:docMk/>
          <pc:sldMk cId="3033356604" sldId="1155"/>
        </pc:sldMkLst>
      </pc:sldChg>
      <pc:sldChg chg="addSp delSp modSp add del">
        <pc:chgData name="Yves Jongen" userId="adb17fdd-3d06-48ce-8057-a7769a3dd2a8" providerId="ADAL" clId="{706F28AE-091B-4350-A98B-5BFB054A4A2B}" dt="2019-09-02T08:57:19.626" v="6626" actId="2696"/>
        <pc:sldMkLst>
          <pc:docMk/>
          <pc:sldMk cId="511272" sldId="1156"/>
        </pc:sldMkLst>
        <pc:spChg chg="mod">
          <ac:chgData name="Yves Jongen" userId="adb17fdd-3d06-48ce-8057-a7769a3dd2a8" providerId="ADAL" clId="{706F28AE-091B-4350-A98B-5BFB054A4A2B}" dt="2019-09-02T08:55:21.887" v="6619" actId="20577"/>
          <ac:spMkLst>
            <pc:docMk/>
            <pc:sldMk cId="511272" sldId="1156"/>
            <ac:spMk id="2" creationId="{77516A45-4D87-48B2-84B3-6D819D5DD1DA}"/>
          </ac:spMkLst>
        </pc:spChg>
        <pc:spChg chg="del">
          <ac:chgData name="Yves Jongen" userId="adb17fdd-3d06-48ce-8057-a7769a3dd2a8" providerId="ADAL" clId="{706F28AE-091B-4350-A98B-5BFB054A4A2B}" dt="2019-09-02T08:55:00.291" v="6591" actId="478"/>
          <ac:spMkLst>
            <pc:docMk/>
            <pc:sldMk cId="511272" sldId="1156"/>
            <ac:spMk id="3" creationId="{ED9FF8E9-5AB2-4E1E-98E3-89CB994A9057}"/>
          </ac:spMkLst>
        </pc:spChg>
        <pc:picChg chg="add del mod">
          <ac:chgData name="Yves Jongen" userId="adb17fdd-3d06-48ce-8057-a7769a3dd2a8" providerId="ADAL" clId="{706F28AE-091B-4350-A98B-5BFB054A4A2B}" dt="2019-09-02T08:56:06.680" v="6621"/>
          <ac:picMkLst>
            <pc:docMk/>
            <pc:sldMk cId="511272" sldId="1156"/>
            <ac:picMk id="6" creationId="{48B4D449-518B-4617-A7A5-6946BA4E0402}"/>
          </ac:picMkLst>
        </pc:picChg>
        <pc:picChg chg="add del mod">
          <ac:chgData name="Yves Jongen" userId="adb17fdd-3d06-48ce-8057-a7769a3dd2a8" providerId="ADAL" clId="{706F28AE-091B-4350-A98B-5BFB054A4A2B}" dt="2019-09-02T08:57:12.087" v="6625"/>
          <ac:picMkLst>
            <pc:docMk/>
            <pc:sldMk cId="511272" sldId="1156"/>
            <ac:picMk id="8" creationId="{FEA64260-5DE3-41BD-A62D-04217E6D508D}"/>
          </ac:picMkLst>
        </pc:picChg>
      </pc:sldChg>
      <pc:sldChg chg="addSp delSp modSp add">
        <pc:chgData name="Yves Jongen" userId="adb17fdd-3d06-48ce-8057-a7769a3dd2a8" providerId="ADAL" clId="{706F28AE-091B-4350-A98B-5BFB054A4A2B}" dt="2019-09-02T08:59:47.199" v="6671" actId="20577"/>
        <pc:sldMkLst>
          <pc:docMk/>
          <pc:sldMk cId="4174154958" sldId="1156"/>
        </pc:sldMkLst>
        <pc:spChg chg="mod">
          <ac:chgData name="Yves Jongen" userId="adb17fdd-3d06-48ce-8057-a7769a3dd2a8" providerId="ADAL" clId="{706F28AE-091B-4350-A98B-5BFB054A4A2B}" dt="2019-09-02T08:59:47.199" v="6671" actId="20577"/>
          <ac:spMkLst>
            <pc:docMk/>
            <pc:sldMk cId="4174154958" sldId="1156"/>
            <ac:spMk id="2" creationId="{58C535A2-1F2F-4E1F-894C-70BD33542757}"/>
          </ac:spMkLst>
        </pc:spChg>
        <pc:spChg chg="del">
          <ac:chgData name="Yves Jongen" userId="adb17fdd-3d06-48ce-8057-a7769a3dd2a8" providerId="ADAL" clId="{706F28AE-091B-4350-A98B-5BFB054A4A2B}" dt="2019-09-02T08:58:06.366" v="6656" actId="478"/>
          <ac:spMkLst>
            <pc:docMk/>
            <pc:sldMk cId="4174154958" sldId="1156"/>
            <ac:spMk id="3" creationId="{3FEF147B-4033-46A0-8838-F6353D370616}"/>
          </ac:spMkLst>
        </pc:spChg>
        <pc:picChg chg="add mod">
          <ac:chgData name="Yves Jongen" userId="adb17fdd-3d06-48ce-8057-a7769a3dd2a8" providerId="ADAL" clId="{706F28AE-091B-4350-A98B-5BFB054A4A2B}" dt="2019-09-02T08:58:33.310" v="6659" actId="1076"/>
          <ac:picMkLst>
            <pc:docMk/>
            <pc:sldMk cId="4174154958" sldId="1156"/>
            <ac:picMk id="6" creationId="{BC5F5546-3304-4152-98C1-294452F61BB1}"/>
          </ac:picMkLst>
        </pc:picChg>
      </pc:sldChg>
      <pc:sldChg chg="add del">
        <pc:chgData name="Yves Jongen" userId="adb17fdd-3d06-48ce-8057-a7769a3dd2a8" providerId="ADAL" clId="{706F28AE-091B-4350-A98B-5BFB054A4A2B}" dt="2019-09-02T08:54:38.948" v="6589"/>
        <pc:sldMkLst>
          <pc:docMk/>
          <pc:sldMk cId="4185398126" sldId="1156"/>
        </pc:sldMkLst>
      </pc:sldChg>
      <pc:sldChg chg="addSp delSp modSp add">
        <pc:chgData name="Yves Jongen" userId="adb17fdd-3d06-48ce-8057-a7769a3dd2a8" providerId="ADAL" clId="{706F28AE-091B-4350-A98B-5BFB054A4A2B}" dt="2019-09-02T14:14:08.447" v="10292" actId="20577"/>
        <pc:sldMkLst>
          <pc:docMk/>
          <pc:sldMk cId="961061456" sldId="1157"/>
        </pc:sldMkLst>
        <pc:spChg chg="mod">
          <ac:chgData name="Yves Jongen" userId="adb17fdd-3d06-48ce-8057-a7769a3dd2a8" providerId="ADAL" clId="{706F28AE-091B-4350-A98B-5BFB054A4A2B}" dt="2019-09-02T14:14:08.447" v="10292" actId="20577"/>
          <ac:spMkLst>
            <pc:docMk/>
            <pc:sldMk cId="961061456" sldId="1157"/>
            <ac:spMk id="2" creationId="{407C4E6B-92BA-4A03-95EE-DC80B5CC2FCC}"/>
          </ac:spMkLst>
        </pc:spChg>
        <pc:spChg chg="del">
          <ac:chgData name="Yves Jongen" userId="adb17fdd-3d06-48ce-8057-a7769a3dd2a8" providerId="ADAL" clId="{706F28AE-091B-4350-A98B-5BFB054A4A2B}" dt="2019-09-02T09:45:12.400" v="6673" actId="478"/>
          <ac:spMkLst>
            <pc:docMk/>
            <pc:sldMk cId="961061456" sldId="1157"/>
            <ac:spMk id="3" creationId="{2B9E079C-345F-4F83-9471-A32192B82760}"/>
          </ac:spMkLst>
        </pc:spChg>
        <pc:picChg chg="add mod">
          <ac:chgData name="Yves Jongen" userId="adb17fdd-3d06-48ce-8057-a7769a3dd2a8" providerId="ADAL" clId="{706F28AE-091B-4350-A98B-5BFB054A4A2B}" dt="2019-09-02T09:45:55.903" v="6706" actId="1036"/>
          <ac:picMkLst>
            <pc:docMk/>
            <pc:sldMk cId="961061456" sldId="1157"/>
            <ac:picMk id="5" creationId="{105FAF1A-120C-430D-9537-CBF809C5B872}"/>
          </ac:picMkLst>
        </pc:picChg>
      </pc:sldChg>
      <pc:sldChg chg="addSp delSp modSp add">
        <pc:chgData name="Yves Jongen" userId="adb17fdd-3d06-48ce-8057-a7769a3dd2a8" providerId="ADAL" clId="{706F28AE-091B-4350-A98B-5BFB054A4A2B}" dt="2019-09-02T14:15:35.247" v="10342" actId="20577"/>
        <pc:sldMkLst>
          <pc:docMk/>
          <pc:sldMk cId="1429924956" sldId="1158"/>
        </pc:sldMkLst>
        <pc:spChg chg="mod">
          <ac:chgData name="Yves Jongen" userId="adb17fdd-3d06-48ce-8057-a7769a3dd2a8" providerId="ADAL" clId="{706F28AE-091B-4350-A98B-5BFB054A4A2B}" dt="2019-09-02T14:15:35.247" v="10342" actId="20577"/>
          <ac:spMkLst>
            <pc:docMk/>
            <pc:sldMk cId="1429924956" sldId="1158"/>
            <ac:spMk id="2" creationId="{6E27388D-3843-4D04-9077-DBAFE0E5F686}"/>
          </ac:spMkLst>
        </pc:spChg>
        <pc:spChg chg="del">
          <ac:chgData name="Yves Jongen" userId="adb17fdd-3d06-48ce-8057-a7769a3dd2a8" providerId="ADAL" clId="{706F28AE-091B-4350-A98B-5BFB054A4A2B}" dt="2019-09-02T09:46:40.896" v="6708" actId="478"/>
          <ac:spMkLst>
            <pc:docMk/>
            <pc:sldMk cId="1429924956" sldId="1158"/>
            <ac:spMk id="3" creationId="{700B009F-9A04-4B4A-91A4-8BCD8869B380}"/>
          </ac:spMkLst>
        </pc:spChg>
        <pc:picChg chg="add del mod">
          <ac:chgData name="Yves Jongen" userId="adb17fdd-3d06-48ce-8057-a7769a3dd2a8" providerId="ADAL" clId="{706F28AE-091B-4350-A98B-5BFB054A4A2B}" dt="2019-09-02T10:03:14.175" v="6811" actId="478"/>
          <ac:picMkLst>
            <pc:docMk/>
            <pc:sldMk cId="1429924956" sldId="1158"/>
            <ac:picMk id="5" creationId="{D2EBBE6F-8388-441B-9EE1-F6B4E7D60F27}"/>
          </ac:picMkLst>
        </pc:picChg>
        <pc:picChg chg="add mod">
          <ac:chgData name="Yves Jongen" userId="adb17fdd-3d06-48ce-8057-a7769a3dd2a8" providerId="ADAL" clId="{706F28AE-091B-4350-A98B-5BFB054A4A2B}" dt="2019-09-02T10:04:04.531" v="6830" actId="1037"/>
          <ac:picMkLst>
            <pc:docMk/>
            <pc:sldMk cId="1429924956" sldId="1158"/>
            <ac:picMk id="6" creationId="{72AF29DA-C485-489A-8204-8B4D228BA54B}"/>
          </ac:picMkLst>
        </pc:picChg>
      </pc:sldChg>
      <pc:sldChg chg="addSp delSp modSp add">
        <pc:chgData name="Yves Jongen" userId="adb17fdd-3d06-48ce-8057-a7769a3dd2a8" providerId="ADAL" clId="{706F28AE-091B-4350-A98B-5BFB054A4A2B}" dt="2019-09-02T14:14:47.774" v="10323" actId="20577"/>
        <pc:sldMkLst>
          <pc:docMk/>
          <pc:sldMk cId="967901653" sldId="1159"/>
        </pc:sldMkLst>
        <pc:spChg chg="mod">
          <ac:chgData name="Yves Jongen" userId="adb17fdd-3d06-48ce-8057-a7769a3dd2a8" providerId="ADAL" clId="{706F28AE-091B-4350-A98B-5BFB054A4A2B}" dt="2019-09-02T14:14:47.774" v="10323" actId="20577"/>
          <ac:spMkLst>
            <pc:docMk/>
            <pc:sldMk cId="967901653" sldId="1159"/>
            <ac:spMk id="2" creationId="{C177A0A3-21B6-47D9-BEB6-1E16BD8973D8}"/>
          </ac:spMkLst>
        </pc:spChg>
        <pc:spChg chg="del">
          <ac:chgData name="Yves Jongen" userId="adb17fdd-3d06-48ce-8057-a7769a3dd2a8" providerId="ADAL" clId="{706F28AE-091B-4350-A98B-5BFB054A4A2B}" dt="2019-09-02T09:49:45.920" v="6743" actId="478"/>
          <ac:spMkLst>
            <pc:docMk/>
            <pc:sldMk cId="967901653" sldId="1159"/>
            <ac:spMk id="3" creationId="{C3D8E2B2-89FF-418E-8F03-C28CF95F4EE5}"/>
          </ac:spMkLst>
        </pc:spChg>
        <pc:picChg chg="add mod">
          <ac:chgData name="Yves Jongen" userId="adb17fdd-3d06-48ce-8057-a7769a3dd2a8" providerId="ADAL" clId="{706F28AE-091B-4350-A98B-5BFB054A4A2B}" dt="2019-09-02T09:50:00.901" v="6774" actId="1037"/>
          <ac:picMkLst>
            <pc:docMk/>
            <pc:sldMk cId="967901653" sldId="1159"/>
            <ac:picMk id="5" creationId="{DD47FCF4-6F94-4353-A110-66435BFC07F0}"/>
          </ac:picMkLst>
        </pc:picChg>
      </pc:sldChg>
      <pc:sldChg chg="addSp delSp modSp add ord">
        <pc:chgData name="Yves Jongen" userId="adb17fdd-3d06-48ce-8057-a7769a3dd2a8" providerId="ADAL" clId="{706F28AE-091B-4350-A98B-5BFB054A4A2B}" dt="2019-09-02T14:16:29.550" v="10366" actId="20577"/>
        <pc:sldMkLst>
          <pc:docMk/>
          <pc:sldMk cId="1647531815" sldId="1160"/>
        </pc:sldMkLst>
        <pc:spChg chg="mod">
          <ac:chgData name="Yves Jongen" userId="adb17fdd-3d06-48ce-8057-a7769a3dd2a8" providerId="ADAL" clId="{706F28AE-091B-4350-A98B-5BFB054A4A2B}" dt="2019-09-02T14:16:29.550" v="10366" actId="20577"/>
          <ac:spMkLst>
            <pc:docMk/>
            <pc:sldMk cId="1647531815" sldId="1160"/>
            <ac:spMk id="2" creationId="{BACE2163-FEF2-41F3-A4C0-9AB0CB6114E0}"/>
          </ac:spMkLst>
        </pc:spChg>
        <pc:spChg chg="del">
          <ac:chgData name="Yves Jongen" userId="adb17fdd-3d06-48ce-8057-a7769a3dd2a8" providerId="ADAL" clId="{706F28AE-091B-4350-A98B-5BFB054A4A2B}" dt="2019-09-02T09:53:25.371" v="6776" actId="478"/>
          <ac:spMkLst>
            <pc:docMk/>
            <pc:sldMk cId="1647531815" sldId="1160"/>
            <ac:spMk id="3" creationId="{33F873E3-E764-4FE0-A611-7F10A0597953}"/>
          </ac:spMkLst>
        </pc:spChg>
        <pc:picChg chg="add mod">
          <ac:chgData name="Yves Jongen" userId="adb17fdd-3d06-48ce-8057-a7769a3dd2a8" providerId="ADAL" clId="{706F28AE-091B-4350-A98B-5BFB054A4A2B}" dt="2019-09-02T09:53:44.555" v="6809" actId="1036"/>
          <ac:picMkLst>
            <pc:docMk/>
            <pc:sldMk cId="1647531815" sldId="1160"/>
            <ac:picMk id="5" creationId="{F743960E-39AA-4B5C-8E57-93465B90CD99}"/>
          </ac:picMkLst>
        </pc:picChg>
      </pc:sldChg>
      <pc:sldChg chg="modSp add">
        <pc:chgData name="Yves Jongen" userId="adb17fdd-3d06-48ce-8057-a7769a3dd2a8" providerId="ADAL" clId="{706F28AE-091B-4350-A98B-5BFB054A4A2B}" dt="2019-09-02T13:41:00.112" v="9516" actId="20577"/>
        <pc:sldMkLst>
          <pc:docMk/>
          <pc:sldMk cId="3087258126" sldId="1161"/>
        </pc:sldMkLst>
        <pc:spChg chg="mod">
          <ac:chgData name="Yves Jongen" userId="adb17fdd-3d06-48ce-8057-a7769a3dd2a8" providerId="ADAL" clId="{706F28AE-091B-4350-A98B-5BFB054A4A2B}" dt="2019-09-02T13:41:00.112" v="9516" actId="20577"/>
          <ac:spMkLst>
            <pc:docMk/>
            <pc:sldMk cId="3087258126" sldId="1161"/>
            <ac:spMk id="2" creationId="{00000000-0000-0000-0000-000000000000}"/>
          </ac:spMkLst>
        </pc:spChg>
      </pc:sldChg>
      <pc:sldChg chg="addSp delSp modSp add">
        <pc:chgData name="Yves Jongen" userId="adb17fdd-3d06-48ce-8057-a7769a3dd2a8" providerId="ADAL" clId="{706F28AE-091B-4350-A98B-5BFB054A4A2B}" dt="2019-09-03T13:18:33.667" v="12084" actId="255"/>
        <pc:sldMkLst>
          <pc:docMk/>
          <pc:sldMk cId="927813189" sldId="1162"/>
        </pc:sldMkLst>
        <pc:spChg chg="mod">
          <ac:chgData name="Yves Jongen" userId="adb17fdd-3d06-48ce-8057-a7769a3dd2a8" providerId="ADAL" clId="{706F28AE-091B-4350-A98B-5BFB054A4A2B}" dt="2019-09-03T13:18:33.667" v="12084" actId="255"/>
          <ac:spMkLst>
            <pc:docMk/>
            <pc:sldMk cId="927813189" sldId="1162"/>
            <ac:spMk id="2" creationId="{7295E587-2516-468D-8AFA-AFE012972B1E}"/>
          </ac:spMkLst>
        </pc:spChg>
        <pc:spChg chg="del">
          <ac:chgData name="Yves Jongen" userId="adb17fdd-3d06-48ce-8057-a7769a3dd2a8" providerId="ADAL" clId="{706F28AE-091B-4350-A98B-5BFB054A4A2B}" dt="2019-09-02T10:21:45.225" v="6932" actId="478"/>
          <ac:spMkLst>
            <pc:docMk/>
            <pc:sldMk cId="927813189" sldId="1162"/>
            <ac:spMk id="3" creationId="{733D6F7E-68D1-4EFE-949E-6114630B6A2F}"/>
          </ac:spMkLst>
        </pc:spChg>
        <pc:picChg chg="add mod">
          <ac:chgData name="Yves Jongen" userId="adb17fdd-3d06-48ce-8057-a7769a3dd2a8" providerId="ADAL" clId="{706F28AE-091B-4350-A98B-5BFB054A4A2B}" dt="2019-09-02T10:22:33.577" v="6935" actId="14100"/>
          <ac:picMkLst>
            <pc:docMk/>
            <pc:sldMk cId="927813189" sldId="1162"/>
            <ac:picMk id="5" creationId="{BFE087D9-AD7D-4205-901A-FB8D85B03CFC}"/>
          </ac:picMkLst>
        </pc:picChg>
      </pc:sldChg>
      <pc:sldChg chg="addSp delSp modSp add">
        <pc:chgData name="Yves Jongen" userId="adb17fdd-3d06-48ce-8057-a7769a3dd2a8" providerId="ADAL" clId="{706F28AE-091B-4350-A98B-5BFB054A4A2B}" dt="2019-09-02T10:40:11.550" v="7026" actId="255"/>
        <pc:sldMkLst>
          <pc:docMk/>
          <pc:sldMk cId="1282092752" sldId="1163"/>
        </pc:sldMkLst>
        <pc:spChg chg="mod">
          <ac:chgData name="Yves Jongen" userId="adb17fdd-3d06-48ce-8057-a7769a3dd2a8" providerId="ADAL" clId="{706F28AE-091B-4350-A98B-5BFB054A4A2B}" dt="2019-09-02T10:40:11.550" v="7026" actId="255"/>
          <ac:spMkLst>
            <pc:docMk/>
            <pc:sldMk cId="1282092752" sldId="1163"/>
            <ac:spMk id="2" creationId="{503479D9-8D75-4ED9-9708-88CEDE3EC1B7}"/>
          </ac:spMkLst>
        </pc:spChg>
        <pc:spChg chg="del">
          <ac:chgData name="Yves Jongen" userId="adb17fdd-3d06-48ce-8057-a7769a3dd2a8" providerId="ADAL" clId="{706F28AE-091B-4350-A98B-5BFB054A4A2B}" dt="2019-09-02T10:32:41.755" v="6939" actId="478"/>
          <ac:spMkLst>
            <pc:docMk/>
            <pc:sldMk cId="1282092752" sldId="1163"/>
            <ac:spMk id="3" creationId="{C9889379-DD2C-4E26-B46E-34F17FA062C0}"/>
          </ac:spMkLst>
        </pc:spChg>
        <pc:picChg chg="add mod">
          <ac:chgData name="Yves Jongen" userId="adb17fdd-3d06-48ce-8057-a7769a3dd2a8" providerId="ADAL" clId="{706F28AE-091B-4350-A98B-5BFB054A4A2B}" dt="2019-09-02T10:33:09.720" v="6966" actId="1037"/>
          <ac:picMkLst>
            <pc:docMk/>
            <pc:sldMk cId="1282092752" sldId="1163"/>
            <ac:picMk id="1026" creationId="{B7FC24A2-1433-4758-BB41-4A0C53D8968B}"/>
          </ac:picMkLst>
        </pc:picChg>
      </pc:sldChg>
      <pc:sldChg chg="add del">
        <pc:chgData name="Yves Jongen" userId="adb17fdd-3d06-48ce-8057-a7769a3dd2a8" providerId="ADAL" clId="{706F28AE-091B-4350-A98B-5BFB054A4A2B}" dt="2019-09-02T10:32:35.107" v="6937"/>
        <pc:sldMkLst>
          <pc:docMk/>
          <pc:sldMk cId="1932717254" sldId="1163"/>
        </pc:sldMkLst>
      </pc:sldChg>
      <pc:sldChg chg="modSp add">
        <pc:chgData name="Yves Jongen" userId="adb17fdd-3d06-48ce-8057-a7769a3dd2a8" providerId="ADAL" clId="{706F28AE-091B-4350-A98B-5BFB054A4A2B}" dt="2019-09-02T11:39:35.590" v="7922" actId="20577"/>
        <pc:sldMkLst>
          <pc:docMk/>
          <pc:sldMk cId="2695909734" sldId="1164"/>
        </pc:sldMkLst>
        <pc:spChg chg="mod">
          <ac:chgData name="Yves Jongen" userId="adb17fdd-3d06-48ce-8057-a7769a3dd2a8" providerId="ADAL" clId="{706F28AE-091B-4350-A98B-5BFB054A4A2B}" dt="2019-09-02T11:28:13.574" v="7150" actId="20577"/>
          <ac:spMkLst>
            <pc:docMk/>
            <pc:sldMk cId="2695909734" sldId="1164"/>
            <ac:spMk id="2" creationId="{1B2A9C78-2693-47A1-A5D3-38BFC7C39E01}"/>
          </ac:spMkLst>
        </pc:spChg>
        <pc:spChg chg="mod">
          <ac:chgData name="Yves Jongen" userId="adb17fdd-3d06-48ce-8057-a7769a3dd2a8" providerId="ADAL" clId="{706F28AE-091B-4350-A98B-5BFB054A4A2B}" dt="2019-09-02T11:39:35.590" v="7922" actId="20577"/>
          <ac:spMkLst>
            <pc:docMk/>
            <pc:sldMk cId="2695909734" sldId="1164"/>
            <ac:spMk id="3" creationId="{71487E3F-697D-4364-8110-F979811424C1}"/>
          </ac:spMkLst>
        </pc:spChg>
      </pc:sldChg>
      <pc:sldChg chg="add">
        <pc:chgData name="Yves Jongen" userId="adb17fdd-3d06-48ce-8057-a7769a3dd2a8" providerId="ADAL" clId="{706F28AE-091B-4350-A98B-5BFB054A4A2B}" dt="2019-09-02T11:48:22.371" v="7942"/>
        <pc:sldMkLst>
          <pc:docMk/>
          <pc:sldMk cId="4125486098" sldId="1165"/>
        </pc:sldMkLst>
      </pc:sldChg>
      <pc:sldChg chg="add del">
        <pc:chgData name="Yves Jongen" userId="adb17fdd-3d06-48ce-8057-a7769a3dd2a8" providerId="ADAL" clId="{706F28AE-091B-4350-A98B-5BFB054A4A2B}" dt="2019-09-02T11:49:15.960" v="8045"/>
        <pc:sldMkLst>
          <pc:docMk/>
          <pc:sldMk cId="897151804" sldId="1166"/>
        </pc:sldMkLst>
      </pc:sldChg>
      <pc:sldChg chg="addSp delSp modSp add">
        <pc:chgData name="Yves Jongen" userId="adb17fdd-3d06-48ce-8057-a7769a3dd2a8" providerId="ADAL" clId="{706F28AE-091B-4350-A98B-5BFB054A4A2B}" dt="2019-09-02T11:59:38.557" v="8438" actId="14100"/>
        <pc:sldMkLst>
          <pc:docMk/>
          <pc:sldMk cId="1356501617" sldId="1166"/>
        </pc:sldMkLst>
        <pc:spChg chg="mod">
          <ac:chgData name="Yves Jongen" userId="adb17fdd-3d06-48ce-8057-a7769a3dd2a8" providerId="ADAL" clId="{706F28AE-091B-4350-A98B-5BFB054A4A2B}" dt="2019-09-02T11:51:22.488" v="8146" actId="20577"/>
          <ac:spMkLst>
            <pc:docMk/>
            <pc:sldMk cId="1356501617" sldId="1166"/>
            <ac:spMk id="2" creationId="{27F58BBF-7A08-44F1-B748-5540410D2CD0}"/>
          </ac:spMkLst>
        </pc:spChg>
        <pc:spChg chg="add del mod">
          <ac:chgData name="Yves Jongen" userId="adb17fdd-3d06-48ce-8057-a7769a3dd2a8" providerId="ADAL" clId="{706F28AE-091B-4350-A98B-5BFB054A4A2B}" dt="2019-09-02T11:59:38.557" v="8438" actId="14100"/>
          <ac:spMkLst>
            <pc:docMk/>
            <pc:sldMk cId="1356501617" sldId="1166"/>
            <ac:spMk id="3" creationId="{17AA2120-4FD1-447D-8DED-CFFD8FDFC716}"/>
          </ac:spMkLst>
        </pc:spChg>
        <pc:picChg chg="add del mod">
          <ac:chgData name="Yves Jongen" userId="adb17fdd-3d06-48ce-8057-a7769a3dd2a8" providerId="ADAL" clId="{706F28AE-091B-4350-A98B-5BFB054A4A2B}" dt="2019-09-02T11:58:23.572" v="8427" actId="478"/>
          <ac:picMkLst>
            <pc:docMk/>
            <pc:sldMk cId="1356501617" sldId="1166"/>
            <ac:picMk id="5" creationId="{57C5B9DD-AA89-4CC2-BE22-80320863E15A}"/>
          </ac:picMkLst>
        </pc:picChg>
        <pc:picChg chg="add mod">
          <ac:chgData name="Yves Jongen" userId="adb17fdd-3d06-48ce-8057-a7769a3dd2a8" providerId="ADAL" clId="{706F28AE-091B-4350-A98B-5BFB054A4A2B}" dt="2019-09-02T11:59:16.316" v="8431" actId="14100"/>
          <ac:picMkLst>
            <pc:docMk/>
            <pc:sldMk cId="1356501617" sldId="1166"/>
            <ac:picMk id="6" creationId="{69A5262F-8900-4D7D-83F1-B4CD3520F5C4}"/>
          </ac:picMkLst>
        </pc:picChg>
      </pc:sldChg>
      <pc:sldChg chg="addSp delSp modSp add">
        <pc:chgData name="Yves Jongen" userId="adb17fdd-3d06-48ce-8057-a7769a3dd2a8" providerId="ADAL" clId="{706F28AE-091B-4350-A98B-5BFB054A4A2B}" dt="2019-09-02T12:02:50.325" v="8534" actId="255"/>
        <pc:sldMkLst>
          <pc:docMk/>
          <pc:sldMk cId="3979037188" sldId="1167"/>
        </pc:sldMkLst>
        <pc:spChg chg="mod">
          <ac:chgData name="Yves Jongen" userId="adb17fdd-3d06-48ce-8057-a7769a3dd2a8" providerId="ADAL" clId="{706F28AE-091B-4350-A98B-5BFB054A4A2B}" dt="2019-09-02T12:02:50.325" v="8534" actId="255"/>
          <ac:spMkLst>
            <pc:docMk/>
            <pc:sldMk cId="3979037188" sldId="1167"/>
            <ac:spMk id="2" creationId="{58F0E9E5-5263-4881-AFBD-12FEC7CD077F}"/>
          </ac:spMkLst>
        </pc:spChg>
        <pc:spChg chg="del">
          <ac:chgData name="Yves Jongen" userId="adb17fdd-3d06-48ce-8057-a7769a3dd2a8" providerId="ADAL" clId="{706F28AE-091B-4350-A98B-5BFB054A4A2B}" dt="2019-09-02T12:01:26.377" v="8440" actId="478"/>
          <ac:spMkLst>
            <pc:docMk/>
            <pc:sldMk cId="3979037188" sldId="1167"/>
            <ac:spMk id="3" creationId="{A897ED08-3C03-4B3C-958B-E0EE51D9DA75}"/>
          </ac:spMkLst>
        </pc:spChg>
        <pc:picChg chg="add mod">
          <ac:chgData name="Yves Jongen" userId="adb17fdd-3d06-48ce-8057-a7769a3dd2a8" providerId="ADAL" clId="{706F28AE-091B-4350-A98B-5BFB054A4A2B}" dt="2019-09-02T12:01:39.764" v="8464" actId="1037"/>
          <ac:picMkLst>
            <pc:docMk/>
            <pc:sldMk cId="3979037188" sldId="1167"/>
            <ac:picMk id="5" creationId="{455F0DC5-A610-4E5B-86D3-4459625DFE30}"/>
          </ac:picMkLst>
        </pc:picChg>
      </pc:sldChg>
      <pc:sldChg chg="modSp add">
        <pc:chgData name="Yves Jongen" userId="adb17fdd-3d06-48ce-8057-a7769a3dd2a8" providerId="ADAL" clId="{706F28AE-091B-4350-A98B-5BFB054A4A2B}" dt="2019-09-02T13:29:18.267" v="9444" actId="20577"/>
        <pc:sldMkLst>
          <pc:docMk/>
          <pc:sldMk cId="1346995197" sldId="1168"/>
        </pc:sldMkLst>
        <pc:spChg chg="mod">
          <ac:chgData name="Yves Jongen" userId="adb17fdd-3d06-48ce-8057-a7769a3dd2a8" providerId="ADAL" clId="{706F28AE-091B-4350-A98B-5BFB054A4A2B}" dt="2019-09-02T13:13:55.233" v="8548" actId="20577"/>
          <ac:spMkLst>
            <pc:docMk/>
            <pc:sldMk cId="1346995197" sldId="1168"/>
            <ac:spMk id="2" creationId="{5B332057-DC0C-4C00-96A7-9B61EEF7C285}"/>
          </ac:spMkLst>
        </pc:spChg>
        <pc:spChg chg="mod">
          <ac:chgData name="Yves Jongen" userId="adb17fdd-3d06-48ce-8057-a7769a3dd2a8" providerId="ADAL" clId="{706F28AE-091B-4350-A98B-5BFB054A4A2B}" dt="2019-09-02T13:29:18.267" v="9444" actId="20577"/>
          <ac:spMkLst>
            <pc:docMk/>
            <pc:sldMk cId="1346995197" sldId="1168"/>
            <ac:spMk id="3" creationId="{B54B4619-3300-4DFB-B46B-88674D9861FB}"/>
          </ac:spMkLst>
        </pc:spChg>
      </pc:sldChg>
      <pc:sldChg chg="add">
        <pc:chgData name="Yves Jongen" userId="adb17fdd-3d06-48ce-8057-a7769a3dd2a8" providerId="ADAL" clId="{706F28AE-091B-4350-A98B-5BFB054A4A2B}" dt="2019-09-02T13:40:28.743" v="9445"/>
        <pc:sldMkLst>
          <pc:docMk/>
          <pc:sldMk cId="1006438262" sldId="1169"/>
        </pc:sldMkLst>
      </pc:sldChg>
      <pc:sldChg chg="addSp delSp modSp add">
        <pc:chgData name="Yves Jongen" userId="adb17fdd-3d06-48ce-8057-a7769a3dd2a8" providerId="ADAL" clId="{706F28AE-091B-4350-A98B-5BFB054A4A2B}" dt="2019-09-02T13:42:29.472" v="9600" actId="20577"/>
        <pc:sldMkLst>
          <pc:docMk/>
          <pc:sldMk cId="2287365872" sldId="1170"/>
        </pc:sldMkLst>
        <pc:spChg chg="mod">
          <ac:chgData name="Yves Jongen" userId="adb17fdd-3d06-48ce-8057-a7769a3dd2a8" providerId="ADAL" clId="{706F28AE-091B-4350-A98B-5BFB054A4A2B}" dt="2019-09-02T13:42:29.472" v="9600" actId="20577"/>
          <ac:spMkLst>
            <pc:docMk/>
            <pc:sldMk cId="2287365872" sldId="1170"/>
            <ac:spMk id="2" creationId="{03019546-BB74-48A2-A64A-814D4A0A574A}"/>
          </ac:spMkLst>
        </pc:spChg>
        <pc:spChg chg="del">
          <ac:chgData name="Yves Jongen" userId="adb17fdd-3d06-48ce-8057-a7769a3dd2a8" providerId="ADAL" clId="{706F28AE-091B-4350-A98B-5BFB054A4A2B}" dt="2019-09-02T13:41:13.856" v="9518" actId="478"/>
          <ac:spMkLst>
            <pc:docMk/>
            <pc:sldMk cId="2287365872" sldId="1170"/>
            <ac:spMk id="3" creationId="{F6B7F8E4-47F3-4692-92CF-2D34ADC4455E}"/>
          </ac:spMkLst>
        </pc:spChg>
        <pc:picChg chg="add mod">
          <ac:chgData name="Yves Jongen" userId="adb17fdd-3d06-48ce-8057-a7769a3dd2a8" providerId="ADAL" clId="{706F28AE-091B-4350-A98B-5BFB054A4A2B}" dt="2019-09-02T13:41:59.952" v="9557" actId="1038"/>
          <ac:picMkLst>
            <pc:docMk/>
            <pc:sldMk cId="2287365872" sldId="1170"/>
            <ac:picMk id="5" creationId="{57BB0245-5D06-49AB-9865-6BFEFF6CD46A}"/>
          </ac:picMkLst>
        </pc:picChg>
      </pc:sldChg>
      <pc:sldChg chg="addSp modSp add">
        <pc:chgData name="Yves Jongen" userId="adb17fdd-3d06-48ce-8057-a7769a3dd2a8" providerId="ADAL" clId="{706F28AE-091B-4350-A98B-5BFB054A4A2B}" dt="2019-09-02T13:50:16.499" v="10037" actId="20577"/>
        <pc:sldMkLst>
          <pc:docMk/>
          <pc:sldMk cId="3204527266" sldId="1171"/>
        </pc:sldMkLst>
        <pc:spChg chg="mod">
          <ac:chgData name="Yves Jongen" userId="adb17fdd-3d06-48ce-8057-a7769a3dd2a8" providerId="ADAL" clId="{706F28AE-091B-4350-A98B-5BFB054A4A2B}" dt="2019-09-02T13:43:06.816" v="9632" actId="20577"/>
          <ac:spMkLst>
            <pc:docMk/>
            <pc:sldMk cId="3204527266" sldId="1171"/>
            <ac:spMk id="2" creationId="{A2B8C585-9679-4269-A2C8-618EB516EA10}"/>
          </ac:spMkLst>
        </pc:spChg>
        <pc:spChg chg="mod">
          <ac:chgData name="Yves Jongen" userId="adb17fdd-3d06-48ce-8057-a7769a3dd2a8" providerId="ADAL" clId="{706F28AE-091B-4350-A98B-5BFB054A4A2B}" dt="2019-09-02T13:50:16.499" v="10037" actId="20577"/>
          <ac:spMkLst>
            <pc:docMk/>
            <pc:sldMk cId="3204527266" sldId="1171"/>
            <ac:spMk id="3" creationId="{0200A757-D135-4004-B096-4D8317FC07FC}"/>
          </ac:spMkLst>
        </pc:spChg>
        <pc:picChg chg="add mod">
          <ac:chgData name="Yves Jongen" userId="adb17fdd-3d06-48ce-8057-a7769a3dd2a8" providerId="ADAL" clId="{706F28AE-091B-4350-A98B-5BFB054A4A2B}" dt="2019-09-02T13:46:34.880" v="9844" actId="14100"/>
          <ac:picMkLst>
            <pc:docMk/>
            <pc:sldMk cId="3204527266" sldId="1171"/>
            <ac:picMk id="5" creationId="{E5DB39F5-3709-4C75-970C-743E33753D83}"/>
          </ac:picMkLst>
        </pc:picChg>
        <pc:picChg chg="add mod">
          <ac:chgData name="Yves Jongen" userId="adb17fdd-3d06-48ce-8057-a7769a3dd2a8" providerId="ADAL" clId="{706F28AE-091B-4350-A98B-5BFB054A4A2B}" dt="2019-09-02T13:49:12.880" v="10001" actId="1076"/>
          <ac:picMkLst>
            <pc:docMk/>
            <pc:sldMk cId="3204527266" sldId="1171"/>
            <ac:picMk id="6" creationId="{BCD4A285-9A15-40A5-A6A0-401B0746135C}"/>
          </ac:picMkLst>
        </pc:picChg>
      </pc:sldChg>
      <pc:sldChg chg="addSp delSp modSp add">
        <pc:chgData name="Yves Jongen" userId="adb17fdd-3d06-48ce-8057-a7769a3dd2a8" providerId="ADAL" clId="{706F28AE-091B-4350-A98B-5BFB054A4A2B}" dt="2019-09-02T13:52:25.889" v="10109" actId="20577"/>
        <pc:sldMkLst>
          <pc:docMk/>
          <pc:sldMk cId="3993478085" sldId="1172"/>
        </pc:sldMkLst>
        <pc:spChg chg="mod">
          <ac:chgData name="Yves Jongen" userId="adb17fdd-3d06-48ce-8057-a7769a3dd2a8" providerId="ADAL" clId="{706F28AE-091B-4350-A98B-5BFB054A4A2B}" dt="2019-09-02T13:52:25.889" v="10109" actId="20577"/>
          <ac:spMkLst>
            <pc:docMk/>
            <pc:sldMk cId="3993478085" sldId="1172"/>
            <ac:spMk id="2" creationId="{A6A7819A-D434-4CF7-90A7-B950679EA490}"/>
          </ac:spMkLst>
        </pc:spChg>
        <pc:spChg chg="del">
          <ac:chgData name="Yves Jongen" userId="adb17fdd-3d06-48ce-8057-a7769a3dd2a8" providerId="ADAL" clId="{706F28AE-091B-4350-A98B-5BFB054A4A2B}" dt="2019-09-02T13:51:55.968" v="10039" actId="478"/>
          <ac:spMkLst>
            <pc:docMk/>
            <pc:sldMk cId="3993478085" sldId="1172"/>
            <ac:spMk id="3" creationId="{0C71956C-FAEF-48A3-9171-ED3252901C68}"/>
          </ac:spMkLst>
        </pc:spChg>
        <pc:picChg chg="add mod">
          <ac:chgData name="Yves Jongen" userId="adb17fdd-3d06-48ce-8057-a7769a3dd2a8" providerId="ADAL" clId="{706F28AE-091B-4350-A98B-5BFB054A4A2B}" dt="2019-09-02T13:52:11.825" v="10081" actId="1036"/>
          <ac:picMkLst>
            <pc:docMk/>
            <pc:sldMk cId="3993478085" sldId="1172"/>
            <ac:picMk id="5" creationId="{E8480D6B-B769-48BC-A3B0-4D6C839A0787}"/>
          </ac:picMkLst>
        </pc:picChg>
      </pc:sldChg>
      <pc:sldChg chg="modSp add">
        <pc:chgData name="Yves Jongen" userId="adb17fdd-3d06-48ce-8057-a7769a3dd2a8" providerId="ADAL" clId="{706F28AE-091B-4350-A98B-5BFB054A4A2B}" dt="2019-09-02T14:48:31.439" v="11609" actId="20577"/>
        <pc:sldMkLst>
          <pc:docMk/>
          <pc:sldMk cId="2339754609" sldId="1173"/>
        </pc:sldMkLst>
        <pc:spChg chg="mod">
          <ac:chgData name="Yves Jongen" userId="adb17fdd-3d06-48ce-8057-a7769a3dd2a8" providerId="ADAL" clId="{706F28AE-091B-4350-A98B-5BFB054A4A2B}" dt="2019-09-02T14:17:20.046" v="10399" actId="20577"/>
          <ac:spMkLst>
            <pc:docMk/>
            <pc:sldMk cId="2339754609" sldId="1173"/>
            <ac:spMk id="2" creationId="{41DBC149-A407-4849-B17E-78CFB0B841EE}"/>
          </ac:spMkLst>
        </pc:spChg>
        <pc:spChg chg="mod">
          <ac:chgData name="Yves Jongen" userId="adb17fdd-3d06-48ce-8057-a7769a3dd2a8" providerId="ADAL" clId="{706F28AE-091B-4350-A98B-5BFB054A4A2B}" dt="2019-09-02T14:48:31.439" v="11609" actId="20577"/>
          <ac:spMkLst>
            <pc:docMk/>
            <pc:sldMk cId="2339754609" sldId="1173"/>
            <ac:spMk id="3" creationId="{52C86329-93E9-4DDC-87D2-086DA52EF67C}"/>
          </ac:spMkLst>
        </pc:spChg>
      </pc:sldChg>
      <pc:sldChg chg="delSp add del">
        <pc:chgData name="Yves Jongen" userId="adb17fdd-3d06-48ce-8057-a7769a3dd2a8" providerId="ADAL" clId="{706F28AE-091B-4350-A98B-5BFB054A4A2B}" dt="2019-09-02T13:54:56.229" v="10112" actId="2696"/>
        <pc:sldMkLst>
          <pc:docMk/>
          <pc:sldMk cId="2804066296" sldId="1173"/>
        </pc:sldMkLst>
        <pc:spChg chg="del">
          <ac:chgData name="Yves Jongen" userId="adb17fdd-3d06-48ce-8057-a7769a3dd2a8" providerId="ADAL" clId="{706F28AE-091B-4350-A98B-5BFB054A4A2B}" dt="2019-09-02T13:54:13.571" v="10111" actId="478"/>
          <ac:spMkLst>
            <pc:docMk/>
            <pc:sldMk cId="2804066296" sldId="1173"/>
            <ac:spMk id="3" creationId="{18DE5BC2-EB3B-4441-AF12-68D0AF5E8EEA}"/>
          </ac:spMkLst>
        </pc:spChg>
      </pc:sldChg>
      <pc:sldChg chg="modSp add">
        <pc:chgData name="Yves Jongen" userId="adb17fdd-3d06-48ce-8057-a7769a3dd2a8" providerId="ADAL" clId="{706F28AE-091B-4350-A98B-5BFB054A4A2B}" dt="2019-09-02T15:03:29.695" v="12024" actId="20577"/>
        <pc:sldMkLst>
          <pc:docMk/>
          <pc:sldMk cId="532141562" sldId="1174"/>
        </pc:sldMkLst>
        <pc:spChg chg="mod">
          <ac:chgData name="Yves Jongen" userId="adb17fdd-3d06-48ce-8057-a7769a3dd2a8" providerId="ADAL" clId="{706F28AE-091B-4350-A98B-5BFB054A4A2B}" dt="2019-09-02T14:46:39.887" v="11568" actId="20577"/>
          <ac:spMkLst>
            <pc:docMk/>
            <pc:sldMk cId="532141562" sldId="1174"/>
            <ac:spMk id="2" creationId="{A6736B92-6281-4DE1-BB43-5E3CE76114A0}"/>
          </ac:spMkLst>
        </pc:spChg>
        <pc:spChg chg="mod">
          <ac:chgData name="Yves Jongen" userId="adb17fdd-3d06-48ce-8057-a7769a3dd2a8" providerId="ADAL" clId="{706F28AE-091B-4350-A98B-5BFB054A4A2B}" dt="2019-09-02T15:03:29.695" v="12024" actId="20577"/>
          <ac:spMkLst>
            <pc:docMk/>
            <pc:sldMk cId="532141562" sldId="1174"/>
            <ac:spMk id="3" creationId="{FB00439A-24FD-4E52-A46A-65A078424874}"/>
          </ac:spMkLst>
        </pc:spChg>
      </pc:sldChg>
      <pc:sldChg chg="modSp add">
        <pc:chgData name="Yves Jongen" userId="adb17fdd-3d06-48ce-8057-a7769a3dd2a8" providerId="ADAL" clId="{706F28AE-091B-4350-A98B-5BFB054A4A2B}" dt="2019-09-02T14:58:48.839" v="11880" actId="20577"/>
        <pc:sldMkLst>
          <pc:docMk/>
          <pc:sldMk cId="2252578884" sldId="1175"/>
        </pc:sldMkLst>
        <pc:spChg chg="mod">
          <ac:chgData name="Yves Jongen" userId="adb17fdd-3d06-48ce-8057-a7769a3dd2a8" providerId="ADAL" clId="{706F28AE-091B-4350-A98B-5BFB054A4A2B}" dt="2019-09-02T14:53:57.646" v="11639" actId="20577"/>
          <ac:spMkLst>
            <pc:docMk/>
            <pc:sldMk cId="2252578884" sldId="1175"/>
            <ac:spMk id="2" creationId="{9FC65B5C-842A-4AAA-8CD6-00903E69E0D2}"/>
          </ac:spMkLst>
        </pc:spChg>
        <pc:spChg chg="mod">
          <ac:chgData name="Yves Jongen" userId="adb17fdd-3d06-48ce-8057-a7769a3dd2a8" providerId="ADAL" clId="{706F28AE-091B-4350-A98B-5BFB054A4A2B}" dt="2019-09-02T14:58:48.839" v="11880" actId="20577"/>
          <ac:spMkLst>
            <pc:docMk/>
            <pc:sldMk cId="2252578884" sldId="1175"/>
            <ac:spMk id="3" creationId="{8873C49E-35B9-496D-91DF-15D9B1D9AB6A}"/>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psf\Home\Downloads\proton%20acc%20scale%20law%20graph.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psf\Home\Downloads\proton%20acc%20scale%20law%20grap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cap="all" baseline="0">
                <a:solidFill>
                  <a:schemeClr val="tx1">
                    <a:lumMod val="65000"/>
                    <a:lumOff val="35000"/>
                  </a:schemeClr>
                </a:solidFill>
                <a:latin typeface="+mn-lt"/>
                <a:ea typeface="+mn-ea"/>
                <a:cs typeface="+mn-cs"/>
              </a:defRPr>
            </a:pPr>
            <a:r>
              <a:rPr lang="en-US" sz="2400"/>
              <a:t>20 M€ PT System price</a:t>
            </a:r>
          </a:p>
        </c:rich>
      </c:tx>
      <c:overlay val="0"/>
      <c:spPr>
        <a:noFill/>
        <a:ln>
          <a:noFill/>
        </a:ln>
        <a:effectLst/>
      </c:spPr>
      <c:txPr>
        <a:bodyPr rot="0" spcFirstLastPara="1" vertOverflow="ellipsis" vert="horz" wrap="square" anchor="ctr" anchorCtr="1"/>
        <a:lstStyle/>
        <a:p>
          <a:pPr>
            <a:defRPr sz="2400" b="1" i="0" u="none" strike="noStrike" kern="1200" cap="all" baseline="0">
              <a:solidFill>
                <a:schemeClr val="tx1">
                  <a:lumMod val="65000"/>
                  <a:lumOff val="35000"/>
                </a:schemeClr>
              </a:solidFill>
              <a:latin typeface="+mn-lt"/>
              <a:ea typeface="+mn-ea"/>
              <a:cs typeface="+mn-cs"/>
            </a:defRPr>
          </a:pPr>
          <a:endParaRPr lang="en-US"/>
        </a:p>
      </c:txPr>
    </c:title>
    <c:autoTitleDeleted val="0"/>
    <c:view3D>
      <c:rotX val="30"/>
      <c:rotY val="36"/>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9F77-4AF0-9D52-D39F57AB2B52}"/>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9F77-4AF0-9D52-D39F57AB2B52}"/>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9F77-4AF0-9D52-D39F57AB2B52}"/>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9F77-4AF0-9D52-D39F57AB2B52}"/>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9F77-4AF0-9D52-D39F57AB2B52}"/>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9F77-4AF0-9D52-D39F57AB2B52}"/>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9F77-4AF0-9D52-D39F57AB2B52}"/>
              </c:ext>
            </c:extLst>
          </c:dPt>
          <c:dLbls>
            <c:dLbl>
              <c:idx val="0"/>
              <c:layout>
                <c:manualLayout>
                  <c:x val="-3.2769366233146399E-2"/>
                  <c:y val="0.23396911061636499"/>
                </c:manualLayout>
              </c:layout>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F77-4AF0-9D52-D39F57AB2B52}"/>
                </c:ext>
              </c:extLst>
            </c:dLbl>
            <c:dLbl>
              <c:idx val="1"/>
              <c:layout>
                <c:manualLayout>
                  <c:x val="5.4615610388577165E-2"/>
                  <c:y val="5.8492277654091054E-2"/>
                </c:manualLayout>
              </c:layout>
              <c:spPr>
                <a:noFill/>
                <a:ln>
                  <a:noFill/>
                </a:ln>
                <a:effectLst/>
              </c:spPr>
              <c:txPr>
                <a:bodyPr rot="0" spcFirstLastPara="1" vertOverflow="ellipsis" vert="horz" wrap="square" lIns="38100" tIns="19050" rIns="38100" bIns="19050" anchor="ctr" anchorCtr="1">
                  <a:noAutofit/>
                </a:bodyPr>
                <a:lstStyle/>
                <a:p>
                  <a:pPr>
                    <a:defRPr sz="1200" b="1" i="0" u="none" strike="noStrike" kern="1200" spc="0" baseline="0">
                      <a:solidFill>
                        <a:schemeClr val="accent2"/>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8865833742771227"/>
                      <c:h val="0.11045713952036661"/>
                    </c:manualLayout>
                  </c15:layout>
                </c:ext>
                <c:ext xmlns:c16="http://schemas.microsoft.com/office/drawing/2014/chart" uri="{C3380CC4-5D6E-409C-BE32-E72D297353CC}">
                  <c16:uniqueId val="{00000003-9F77-4AF0-9D52-D39F57AB2B52}"/>
                </c:ext>
              </c:extLst>
            </c:dLbl>
            <c:dLbl>
              <c:idx val="2"/>
              <c:layout>
                <c:manualLayout>
                  <c:x val="-8.32888595981022E-2"/>
                  <c:y val="2.0890099162175432E-2"/>
                </c:manualLayout>
              </c:layout>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3"/>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12995107172384282"/>
                      <c:h val="0.15927664330649147"/>
                    </c:manualLayout>
                  </c15:layout>
                </c:ext>
                <c:ext xmlns:c16="http://schemas.microsoft.com/office/drawing/2014/chart" uri="{C3380CC4-5D6E-409C-BE32-E72D297353CC}">
                  <c16:uniqueId val="{00000005-9F77-4AF0-9D52-D39F57AB2B52}"/>
                </c:ext>
              </c:extLst>
            </c:dLbl>
            <c:dLbl>
              <c:idx val="3"/>
              <c:layout>
                <c:manualLayout>
                  <c:x val="-7.2365683764864741E-2"/>
                  <c:y val="-1.88010892459579E-2"/>
                </c:manualLayout>
              </c:layout>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4"/>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9F77-4AF0-9D52-D39F57AB2B52}"/>
                </c:ext>
              </c:extLst>
            </c:dLbl>
            <c:dLbl>
              <c:idx val="4"/>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9-9F77-4AF0-9D52-D39F57AB2B52}"/>
                </c:ext>
              </c:extLst>
            </c:dLbl>
            <c:dLbl>
              <c:idx val="5"/>
              <c:layout>
                <c:manualLayout>
                  <c:x val="1.9115463636001959E-2"/>
                  <c:y val="1.0445049581087707E-2"/>
                </c:manualLayout>
              </c:layout>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6"/>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9F77-4AF0-9D52-D39F57AB2B52}"/>
                </c:ext>
              </c:extLst>
            </c:dLbl>
            <c:dLbl>
              <c:idx val="6"/>
              <c:layout>
                <c:manualLayout>
                  <c:x val="0"/>
                  <c:y val="1.6712079329740354E-2"/>
                </c:manualLayout>
              </c:layout>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1">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D-9F77-4AF0-9D52-D39F57AB2B52}"/>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'[One room budget.xlsx]Sheet1'!$A$13:$A$19</c:f>
              <c:strCache>
                <c:ptCount val="7"/>
                <c:pt idx="0">
                  <c:v>Gross margin</c:v>
                </c:pt>
                <c:pt idx="1">
                  <c:v>Transport, Rigging,Installation</c:v>
                </c:pt>
                <c:pt idx="2">
                  <c:v>Beam line &amp; Gantry</c:v>
                </c:pt>
                <c:pt idx="3">
                  <c:v>Patient positioning &amp; Alignment</c:v>
                </c:pt>
                <c:pt idx="4">
                  <c:v>Beam delivery</c:v>
                </c:pt>
                <c:pt idx="5">
                  <c:v>Others</c:v>
                </c:pt>
                <c:pt idx="6">
                  <c:v>Accelerator</c:v>
                </c:pt>
              </c:strCache>
            </c:strRef>
          </c:cat>
          <c:val>
            <c:numRef>
              <c:f>'[One room budget.xlsx]Sheet1'!$B$13:$B$19</c:f>
              <c:numCache>
                <c:formatCode>General</c:formatCode>
                <c:ptCount val="7"/>
                <c:pt idx="0">
                  <c:v>7</c:v>
                </c:pt>
                <c:pt idx="1">
                  <c:v>5.5</c:v>
                </c:pt>
                <c:pt idx="2">
                  <c:v>2.5</c:v>
                </c:pt>
                <c:pt idx="3">
                  <c:v>1</c:v>
                </c:pt>
                <c:pt idx="4">
                  <c:v>1</c:v>
                </c:pt>
                <c:pt idx="5">
                  <c:v>1</c:v>
                </c:pt>
                <c:pt idx="6">
                  <c:v>2</c:v>
                </c:pt>
              </c:numCache>
            </c:numRef>
          </c:val>
          <c:extLst>
            <c:ext xmlns:c16="http://schemas.microsoft.com/office/drawing/2014/chart" uri="{C3380CC4-5D6E-409C-BE32-E72D297353CC}">
              <c16:uniqueId val="{0000000E-9F77-4AF0-9D52-D39F57AB2B52}"/>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cap="all" baseline="0">
                <a:solidFill>
                  <a:schemeClr val="tx1">
                    <a:lumMod val="65000"/>
                    <a:lumOff val="35000"/>
                  </a:schemeClr>
                </a:solidFill>
                <a:latin typeface="+mn-lt"/>
                <a:ea typeface="+mn-ea"/>
                <a:cs typeface="+mn-cs"/>
              </a:defRPr>
            </a:pPr>
            <a:r>
              <a:rPr lang="en-US" sz="2400" dirty="0"/>
              <a:t>40 M€ one room PT</a:t>
            </a:r>
          </a:p>
        </c:rich>
      </c:tx>
      <c:layout>
        <c:manualLayout>
          <c:xMode val="edge"/>
          <c:yMode val="edge"/>
          <c:x val="0.38827507417431656"/>
          <c:y val="2.8402510410722077E-2"/>
        </c:manualLayout>
      </c:layout>
      <c:overlay val="0"/>
      <c:spPr>
        <a:noFill/>
        <a:ln>
          <a:noFill/>
        </a:ln>
        <a:effectLst/>
      </c:spPr>
      <c:txPr>
        <a:bodyPr rot="0" spcFirstLastPara="1" vertOverflow="ellipsis" vert="horz" wrap="square" anchor="ctr" anchorCtr="1"/>
        <a:lstStyle/>
        <a:p>
          <a:pPr>
            <a:defRPr sz="2400" b="1" i="0" u="none" strike="noStrike" kern="1200" cap="all"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1178316736837125"/>
          <c:y val="0.24595804339560648"/>
          <c:w val="0.82337001513789676"/>
          <c:h val="0.70789695010964226"/>
        </c:manualLayout>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9D8B-4225-8829-40F9F4819A60}"/>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9D8B-4225-8829-40F9F4819A60}"/>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9D8B-4225-8829-40F9F4819A60}"/>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9D8B-4225-8829-40F9F4819A60}"/>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9D8B-4225-8829-40F9F4819A60}"/>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9D8B-4225-8829-40F9F4819A60}"/>
              </c:ext>
            </c:extLst>
          </c:dPt>
          <c:dLbls>
            <c:dLbl>
              <c:idx val="0"/>
              <c:layout>
                <c:manualLayout>
                  <c:x val="-2.0480853895716637E-2"/>
                  <c:y val="0.22143505111905959"/>
                </c:manualLayout>
              </c:layout>
              <c:spPr>
                <a:noFill/>
                <a:ln>
                  <a:noFill/>
                </a:ln>
                <a:effectLst/>
              </c:spPr>
              <c:txPr>
                <a:bodyPr rot="0" spcFirstLastPara="1" vertOverflow="ellipsis" vert="horz" wrap="square" anchor="ctr" anchorCtr="1"/>
                <a:lstStyle/>
                <a:p>
                  <a:pPr>
                    <a:defRPr sz="12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D8B-4225-8829-40F9F4819A60}"/>
                </c:ext>
              </c:extLst>
            </c:dLbl>
            <c:dLbl>
              <c:idx val="1"/>
              <c:spPr>
                <a:noFill/>
                <a:ln>
                  <a:noFill/>
                </a:ln>
                <a:effectLst/>
              </c:spPr>
              <c:txPr>
                <a:bodyPr rot="0" spcFirstLastPara="1" vertOverflow="ellipsis" vert="horz" wrap="square" anchor="ctr" anchorCtr="1"/>
                <a:lstStyle/>
                <a:p>
                  <a:pPr>
                    <a:defRPr sz="120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9D8B-4225-8829-40F9F4819A60}"/>
                </c:ext>
              </c:extLst>
            </c:dLbl>
            <c:dLbl>
              <c:idx val="2"/>
              <c:spPr>
                <a:noFill/>
                <a:ln>
                  <a:noFill/>
                </a:ln>
                <a:effectLst/>
              </c:spPr>
              <c:txPr>
                <a:bodyPr rot="0" spcFirstLastPara="1" vertOverflow="ellipsis" vert="horz" wrap="square" anchor="ctr" anchorCtr="1"/>
                <a:lstStyle/>
                <a:p>
                  <a:pPr>
                    <a:defRPr sz="120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9D8B-4225-8829-40F9F4819A60}"/>
                </c:ext>
              </c:extLst>
            </c:dLbl>
            <c:dLbl>
              <c:idx val="3"/>
              <c:layout>
                <c:manualLayout>
                  <c:x val="2.7307805194288584E-3"/>
                  <c:y val="-5.6403267737873665E-2"/>
                </c:manualLayout>
              </c:layout>
              <c:spPr>
                <a:noFill/>
                <a:ln>
                  <a:noFill/>
                </a:ln>
                <a:effectLst/>
              </c:spPr>
              <c:txPr>
                <a:bodyPr rot="0" spcFirstLastPara="1" vertOverflow="ellipsis" vert="horz" wrap="square" anchor="ctr" anchorCtr="1"/>
                <a:lstStyle/>
                <a:p>
                  <a:pPr>
                    <a:defRPr sz="1200" b="1" i="0" u="none" strike="noStrike" kern="1200" spc="0" baseline="0">
                      <a:solidFill>
                        <a:schemeClr val="accent4"/>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9D8B-4225-8829-40F9F4819A60}"/>
                </c:ext>
              </c:extLst>
            </c:dLbl>
            <c:dLbl>
              <c:idx val="4"/>
              <c:spPr>
                <a:noFill/>
                <a:ln>
                  <a:noFill/>
                </a:ln>
                <a:effectLst/>
              </c:spPr>
              <c:txPr>
                <a:bodyPr rot="0" spcFirstLastPara="1" vertOverflow="ellipsis" vert="horz" wrap="square" anchor="ctr" anchorCtr="1"/>
                <a:lstStyle/>
                <a:p>
                  <a:pPr>
                    <a:defRPr sz="120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9-9D8B-4225-8829-40F9F4819A60}"/>
                </c:ext>
              </c:extLst>
            </c:dLbl>
            <c:dLbl>
              <c:idx val="5"/>
              <c:layout>
                <c:manualLayout>
                  <c:x val="3.4134756492860727E-2"/>
                  <c:y val="-4.1780198324350868E-3"/>
                </c:manualLayout>
              </c:layout>
              <c:spPr>
                <a:noFill/>
                <a:ln>
                  <a:noFill/>
                </a:ln>
                <a:effectLst/>
              </c:spPr>
              <c:txPr>
                <a:bodyPr rot="0" spcFirstLastPara="1" vertOverflow="ellipsis" vert="horz" wrap="square" anchor="ctr" anchorCtr="1"/>
                <a:lstStyle/>
                <a:p>
                  <a:pPr>
                    <a:defRPr sz="1200" b="1" i="0" u="none" strike="noStrike" kern="1200" spc="0" baseline="0">
                      <a:solidFill>
                        <a:schemeClr val="accent6"/>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9D8B-4225-8829-40F9F4819A60}"/>
                </c:ext>
              </c:extLst>
            </c:dLbl>
            <c:spPr>
              <a:solidFill>
                <a:sysClr val="window" lastClr="FFFFFF"/>
              </a:solidFill>
              <a:ln>
                <a:solidFill>
                  <a:srgbClr val="4472C4"/>
                </a:solidFill>
              </a:ln>
              <a:effectLst/>
            </c:spPr>
            <c:txPr>
              <a:bodyPr rot="0" spcFirstLastPara="1" vertOverflow="clip" horzOverflow="clip" vert="horz" wrap="square" lIns="36576" tIns="18288" rIns="36576" bIns="18288" anchor="ctr" anchorCtr="1">
                <a:spAutoFit/>
              </a:bodyPr>
              <a:lstStyle/>
              <a:p>
                <a:pPr>
                  <a:defRPr sz="1200" b="1" i="0" u="none" strike="noStrike" kern="120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'[One room budget.xlsx]Sheet1'!$A$4:$A$9</c:f>
              <c:strCache>
                <c:ptCount val="6"/>
                <c:pt idx="0">
                  <c:v>Equipment</c:v>
                </c:pt>
                <c:pt idx="1">
                  <c:v>Building</c:v>
                </c:pt>
                <c:pt idx="2">
                  <c:v>Land</c:v>
                </c:pt>
                <c:pt idx="3">
                  <c:v>Imaging suite</c:v>
                </c:pt>
                <c:pt idx="4">
                  <c:v>Project Financing</c:v>
                </c:pt>
                <c:pt idx="5">
                  <c:v>Software tools (TPS, OIS, etc)</c:v>
                </c:pt>
              </c:strCache>
            </c:strRef>
          </c:cat>
          <c:val>
            <c:numRef>
              <c:f>'[One room budget.xlsx]Sheet1'!$B$4:$B$9</c:f>
              <c:numCache>
                <c:formatCode>General</c:formatCode>
                <c:ptCount val="6"/>
                <c:pt idx="0">
                  <c:v>20</c:v>
                </c:pt>
                <c:pt idx="1">
                  <c:v>6</c:v>
                </c:pt>
                <c:pt idx="2">
                  <c:v>3</c:v>
                </c:pt>
                <c:pt idx="3">
                  <c:v>3</c:v>
                </c:pt>
                <c:pt idx="4">
                  <c:v>6</c:v>
                </c:pt>
                <c:pt idx="5">
                  <c:v>2</c:v>
                </c:pt>
              </c:numCache>
            </c:numRef>
          </c:val>
          <c:extLst>
            <c:ext xmlns:c16="http://schemas.microsoft.com/office/drawing/2014/chart" uri="{C3380CC4-5D6E-409C-BE32-E72D297353CC}">
              <c16:uniqueId val="{0000000C-5892-4E92-A539-976B8CD35DAF}"/>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47224244296544"/>
          <c:y val="8.6030868029965568E-2"/>
          <c:w val="0.80324331662190462"/>
          <c:h val="0.78553232738650958"/>
        </c:manualLayout>
      </c:layout>
      <c:scatterChart>
        <c:scatterStyle val="lineMarker"/>
        <c:varyColors val="0"/>
        <c:ser>
          <c:idx val="0"/>
          <c:order val="0"/>
          <c:tx>
            <c:v>see caption</c:v>
          </c:tx>
          <c:spPr>
            <a:ln w="28575">
              <a:noFill/>
            </a:ln>
          </c:spPr>
          <c:marker>
            <c:symbol val="square"/>
            <c:size val="7"/>
            <c:spPr>
              <a:solidFill>
                <a:schemeClr val="tx2"/>
              </a:solidFill>
              <a:ln>
                <a:solidFill>
                  <a:schemeClr val="tx2"/>
                </a:solidFill>
              </a:ln>
            </c:spPr>
          </c:marker>
          <c:xVal>
            <c:numRef>
              <c:f>Sheet1!$E$3:$E$5</c:f>
              <c:numCache>
                <c:formatCode>General</c:formatCode>
                <c:ptCount val="3"/>
                <c:pt idx="0">
                  <c:v>2.2301164198224854</c:v>
                </c:pt>
                <c:pt idx="1">
                  <c:v>2.462196383218914</c:v>
                </c:pt>
                <c:pt idx="2">
                  <c:v>3.0311854793303517</c:v>
                </c:pt>
              </c:numCache>
            </c:numRef>
          </c:xVal>
          <c:yVal>
            <c:numRef>
              <c:f>Sheet1!$F$3:$F$5</c:f>
              <c:numCache>
                <c:formatCode>General</c:formatCode>
                <c:ptCount val="3"/>
                <c:pt idx="0">
                  <c:v>3.0411029791928783</c:v>
                </c:pt>
                <c:pt idx="1">
                  <c:v>3.3947165656801532</c:v>
                </c:pt>
                <c:pt idx="2">
                  <c:v>3.165212746172593</c:v>
                </c:pt>
              </c:numCache>
            </c:numRef>
          </c:yVal>
          <c:smooth val="0"/>
          <c:extLst>
            <c:ext xmlns:c16="http://schemas.microsoft.com/office/drawing/2014/chart" uri="{C3380CC4-5D6E-409C-BE32-E72D297353CC}">
              <c16:uniqueId val="{00000000-8823-544D-83DD-B2CF0290C057}"/>
            </c:ext>
          </c:extLst>
        </c:ser>
        <c:ser>
          <c:idx val="1"/>
          <c:order val="1"/>
          <c:tx>
            <c:v>LULI</c:v>
          </c:tx>
          <c:spPr>
            <a:ln w="28575">
              <a:noFill/>
            </a:ln>
          </c:spPr>
          <c:marker>
            <c:symbol val="square"/>
            <c:size val="7"/>
            <c:spPr>
              <a:solidFill>
                <a:schemeClr val="tx2"/>
              </a:solidFill>
              <a:ln>
                <a:solidFill>
                  <a:schemeClr val="tx2"/>
                </a:solidFill>
              </a:ln>
            </c:spPr>
          </c:marker>
          <c:xVal>
            <c:numRef>
              <c:f>Sheet1!$E$8:$E$11</c:f>
              <c:numCache>
                <c:formatCode>General</c:formatCode>
                <c:ptCount val="4"/>
                <c:pt idx="0">
                  <c:v>2.9424830222814222</c:v>
                </c:pt>
                <c:pt idx="1">
                  <c:v>13.515724566401875</c:v>
                </c:pt>
                <c:pt idx="2">
                  <c:v>15.525033572665826</c:v>
                </c:pt>
                <c:pt idx="3">
                  <c:v>31.666324268736389</c:v>
                </c:pt>
              </c:numCache>
            </c:numRef>
          </c:xVal>
          <c:yVal>
            <c:numRef>
              <c:f>Sheet1!$F$8:$F$11</c:f>
              <c:numCache>
                <c:formatCode>General</c:formatCode>
                <c:ptCount val="4"/>
                <c:pt idx="0">
                  <c:v>2.7243238577130655</c:v>
                </c:pt>
                <c:pt idx="1">
                  <c:v>10.198292167544418</c:v>
                </c:pt>
                <c:pt idx="2">
                  <c:v>11.614104581836781</c:v>
                </c:pt>
                <c:pt idx="3">
                  <c:v>18.769257119097631</c:v>
                </c:pt>
              </c:numCache>
            </c:numRef>
          </c:yVal>
          <c:smooth val="0"/>
          <c:extLst>
            <c:ext xmlns:c16="http://schemas.microsoft.com/office/drawing/2014/chart" uri="{C3380CC4-5D6E-409C-BE32-E72D297353CC}">
              <c16:uniqueId val="{00000001-8823-544D-83DD-B2CF0290C057}"/>
            </c:ext>
          </c:extLst>
        </c:ser>
        <c:ser>
          <c:idx val="2"/>
          <c:order val="2"/>
          <c:tx>
            <c:v>see caption</c:v>
          </c:tx>
          <c:spPr>
            <a:ln w="28575">
              <a:noFill/>
            </a:ln>
          </c:spPr>
          <c:marker>
            <c:symbol val="square"/>
            <c:size val="7"/>
            <c:spPr>
              <a:solidFill>
                <a:schemeClr val="tx2"/>
              </a:solidFill>
              <a:ln>
                <a:solidFill>
                  <a:schemeClr val="tx2"/>
                </a:solidFill>
              </a:ln>
            </c:spPr>
          </c:marker>
          <c:xVal>
            <c:numRef>
              <c:f>Sheet1!$E$14:$E$16</c:f>
              <c:numCache>
                <c:formatCode>General</c:formatCode>
                <c:ptCount val="3"/>
                <c:pt idx="0">
                  <c:v>4.6397189361958375</c:v>
                </c:pt>
                <c:pt idx="1">
                  <c:v>3.0311854793303517</c:v>
                </c:pt>
                <c:pt idx="2">
                  <c:v>6.6263477842124194</c:v>
                </c:pt>
              </c:numCache>
            </c:numRef>
          </c:xVal>
          <c:yVal>
            <c:numRef>
              <c:f>Sheet1!$F$14:$F$16</c:f>
              <c:numCache>
                <c:formatCode>General</c:formatCode>
                <c:ptCount val="3"/>
                <c:pt idx="0">
                  <c:v>3.165212746172593</c:v>
                </c:pt>
                <c:pt idx="1">
                  <c:v>1.3260707837073502</c:v>
                </c:pt>
                <c:pt idx="2">
                  <c:v>2.8927866367450377</c:v>
                </c:pt>
              </c:numCache>
            </c:numRef>
          </c:yVal>
          <c:smooth val="0"/>
          <c:extLst>
            <c:ext xmlns:c16="http://schemas.microsoft.com/office/drawing/2014/chart" uri="{C3380CC4-5D6E-409C-BE32-E72D297353CC}">
              <c16:uniqueId val="{00000002-8823-544D-83DD-B2CF0290C057}"/>
            </c:ext>
          </c:extLst>
        </c:ser>
        <c:ser>
          <c:idx val="3"/>
          <c:order val="3"/>
          <c:tx>
            <c:v>Janusp</c:v>
          </c:tx>
          <c:spPr>
            <a:ln w="28575">
              <a:noFill/>
            </a:ln>
          </c:spPr>
          <c:marker>
            <c:symbol val="square"/>
            <c:size val="7"/>
            <c:spPr>
              <a:solidFill>
                <a:schemeClr val="tx2"/>
              </a:solidFill>
              <a:ln>
                <a:solidFill>
                  <a:schemeClr val="tx2"/>
                </a:solidFill>
              </a:ln>
            </c:spPr>
          </c:marker>
          <c:xVal>
            <c:numRef>
              <c:f>Sheet1!$E$19</c:f>
              <c:numCache>
                <c:formatCode>General</c:formatCode>
                <c:ptCount val="1"/>
                <c:pt idx="0">
                  <c:v>49.931586091345963</c:v>
                </c:pt>
              </c:numCache>
            </c:numRef>
          </c:xVal>
          <c:yVal>
            <c:numRef>
              <c:f>Sheet1!$F$19</c:f>
              <c:numCache>
                <c:formatCode>General</c:formatCode>
                <c:ptCount val="1"/>
                <c:pt idx="0">
                  <c:v>22.696716619594287</c:v>
                </c:pt>
              </c:numCache>
            </c:numRef>
          </c:yVal>
          <c:smooth val="0"/>
          <c:extLst>
            <c:ext xmlns:c16="http://schemas.microsoft.com/office/drawing/2014/chart" uri="{C3380CC4-5D6E-409C-BE32-E72D297353CC}">
              <c16:uniqueId val="{00000003-8823-544D-83DD-B2CF0290C057}"/>
            </c:ext>
          </c:extLst>
        </c:ser>
        <c:ser>
          <c:idx val="4"/>
          <c:order val="4"/>
          <c:tx>
            <c:v>see caption</c:v>
          </c:tx>
          <c:spPr>
            <a:ln w="28575">
              <a:noFill/>
            </a:ln>
          </c:spPr>
          <c:marker>
            <c:symbol val="square"/>
            <c:size val="7"/>
            <c:spPr>
              <a:solidFill>
                <a:schemeClr val="tx2"/>
              </a:solidFill>
              <a:ln>
                <a:solidFill>
                  <a:schemeClr val="tx2"/>
                </a:solidFill>
              </a:ln>
            </c:spPr>
          </c:marker>
          <c:xVal>
            <c:numRef>
              <c:f>Sheet1!$E$22:$E$23</c:f>
              <c:numCache>
                <c:formatCode>General</c:formatCode>
                <c:ptCount val="2"/>
                <c:pt idx="0">
                  <c:v>24.479934703692741</c:v>
                </c:pt>
                <c:pt idx="1">
                  <c:v>20.484198628318495</c:v>
                </c:pt>
              </c:numCache>
            </c:numRef>
          </c:xVal>
          <c:yVal>
            <c:numRef>
              <c:f>Sheet1!$F$22:$F$23</c:f>
              <c:numCache>
                <c:formatCode>General</c:formatCode>
                <c:ptCount val="2"/>
                <c:pt idx="0">
                  <c:v>7.4054800372585445</c:v>
                </c:pt>
                <c:pt idx="1">
                  <c:v>8.8659692828579768</c:v>
                </c:pt>
              </c:numCache>
            </c:numRef>
          </c:yVal>
          <c:smooth val="0"/>
          <c:extLst>
            <c:ext xmlns:c16="http://schemas.microsoft.com/office/drawing/2014/chart" uri="{C3380CC4-5D6E-409C-BE32-E72D297353CC}">
              <c16:uniqueId val="{00000004-8823-544D-83DD-B2CF0290C057}"/>
            </c:ext>
          </c:extLst>
        </c:ser>
        <c:ser>
          <c:idx val="5"/>
          <c:order val="5"/>
          <c:tx>
            <c:v>see caption</c:v>
          </c:tx>
          <c:spPr>
            <a:ln w="28575">
              <a:noFill/>
            </a:ln>
          </c:spPr>
          <c:marker>
            <c:symbol val="square"/>
            <c:size val="7"/>
            <c:spPr>
              <a:solidFill>
                <a:schemeClr val="tx2"/>
              </a:solidFill>
              <a:ln>
                <a:solidFill>
                  <a:schemeClr val="tx2"/>
                </a:solidFill>
              </a:ln>
            </c:spPr>
          </c:marker>
          <c:xVal>
            <c:numRef>
              <c:f>Sheet1!$E$26:$E$28</c:f>
              <c:numCache>
                <c:formatCode>General</c:formatCode>
                <c:ptCount val="3"/>
                <c:pt idx="0">
                  <c:v>25.468790237258975</c:v>
                </c:pt>
                <c:pt idx="1">
                  <c:v>70.608729933782158</c:v>
                </c:pt>
                <c:pt idx="2">
                  <c:v>159.00788470140552</c:v>
                </c:pt>
              </c:numCache>
            </c:numRef>
          </c:xVal>
          <c:yVal>
            <c:numRef>
              <c:f>Sheet1!$F$26:$F$28</c:f>
              <c:numCache>
                <c:formatCode>General</c:formatCode>
                <c:ptCount val="3"/>
                <c:pt idx="0">
                  <c:v>11.27085591760877</c:v>
                </c:pt>
                <c:pt idx="1">
                  <c:v>22.696716619594287</c:v>
                </c:pt>
                <c:pt idx="2">
                  <c:v>36.314614796450826</c:v>
                </c:pt>
              </c:numCache>
            </c:numRef>
          </c:yVal>
          <c:smooth val="0"/>
          <c:extLst>
            <c:ext xmlns:c16="http://schemas.microsoft.com/office/drawing/2014/chart" uri="{C3380CC4-5D6E-409C-BE32-E72D297353CC}">
              <c16:uniqueId val="{00000005-8823-544D-83DD-B2CF0290C057}"/>
            </c:ext>
          </c:extLst>
        </c:ser>
        <c:ser>
          <c:idx val="6"/>
          <c:order val="6"/>
          <c:tx>
            <c:v>see caption</c:v>
          </c:tx>
          <c:spPr>
            <a:ln w="28575">
              <a:noFill/>
            </a:ln>
          </c:spPr>
          <c:marker>
            <c:symbol val="square"/>
            <c:size val="7"/>
            <c:spPr>
              <a:solidFill>
                <a:schemeClr val="tx2"/>
              </a:solidFill>
              <a:ln>
                <a:solidFill>
                  <a:schemeClr val="tx2"/>
                </a:solidFill>
              </a:ln>
            </c:spPr>
          </c:marker>
          <c:xVal>
            <c:numRef>
              <c:f>Sheet1!$E$30:$E$33</c:f>
              <c:numCache>
                <c:formatCode>General</c:formatCode>
                <c:ptCount val="4"/>
                <c:pt idx="0">
                  <c:v>29.546160122272731</c:v>
                </c:pt>
                <c:pt idx="1">
                  <c:v>167.07683397740777</c:v>
                </c:pt>
                <c:pt idx="2">
                  <c:v>209.79980999378432</c:v>
                </c:pt>
                <c:pt idx="3">
                  <c:v>317.96896710808193</c:v>
                </c:pt>
              </c:numCache>
            </c:numRef>
          </c:xVal>
          <c:yVal>
            <c:numRef>
              <c:f>Sheet1!$F$30:$F$33</c:f>
              <c:numCache>
                <c:formatCode>General</c:formatCode>
                <c:ptCount val="4"/>
                <c:pt idx="0">
                  <c:v>14.912805475148026</c:v>
                </c:pt>
                <c:pt idx="1">
                  <c:v>37.420559465778226</c:v>
                </c:pt>
                <c:pt idx="2">
                  <c:v>48.048949460733994</c:v>
                </c:pt>
                <c:pt idx="3">
                  <c:v>53.102301588090114</c:v>
                </c:pt>
              </c:numCache>
            </c:numRef>
          </c:yVal>
          <c:smooth val="0"/>
          <c:extLst>
            <c:ext xmlns:c16="http://schemas.microsoft.com/office/drawing/2014/chart" uri="{C3380CC4-5D6E-409C-BE32-E72D297353CC}">
              <c16:uniqueId val="{00000006-8823-544D-83DD-B2CF0290C057}"/>
            </c:ext>
          </c:extLst>
        </c:ser>
        <c:ser>
          <c:idx val="7"/>
          <c:order val="7"/>
          <c:tx>
            <c:v>see caption</c:v>
          </c:tx>
          <c:spPr>
            <a:ln w="28575">
              <a:noFill/>
            </a:ln>
          </c:spPr>
          <c:marker>
            <c:symbol val="square"/>
            <c:size val="7"/>
            <c:spPr>
              <a:solidFill>
                <a:schemeClr val="tx2"/>
              </a:solidFill>
              <a:ln>
                <a:solidFill>
                  <a:schemeClr val="tx2"/>
                </a:solidFill>
              </a:ln>
            </c:spPr>
          </c:marker>
          <c:xVal>
            <c:numRef>
              <c:f>Sheet1!$E$35:$E$39</c:f>
              <c:numCache>
                <c:formatCode>General</c:formatCode>
                <c:ptCount val="5"/>
                <c:pt idx="0">
                  <c:v>427.92750068376932</c:v>
                </c:pt>
                <c:pt idx="1">
                  <c:v>34.617308072839286</c:v>
                </c:pt>
                <c:pt idx="2">
                  <c:v>92.245526664924526</c:v>
                </c:pt>
                <c:pt idx="3">
                  <c:v>127.88786052850438</c:v>
                </c:pt>
                <c:pt idx="4">
                  <c:v>155.89049261055447</c:v>
                </c:pt>
              </c:numCache>
            </c:numRef>
          </c:xVal>
          <c:yVal>
            <c:numRef>
              <c:f>Sheet1!$F$35:$F$39</c:f>
              <c:numCache>
                <c:formatCode>General</c:formatCode>
                <c:ptCount val="5"/>
                <c:pt idx="0">
                  <c:v>60.474408268381154</c:v>
                </c:pt>
                <c:pt idx="1">
                  <c:v>20.743237121910987</c:v>
                </c:pt>
                <c:pt idx="2">
                  <c:v>35.595537245128405</c:v>
                </c:pt>
                <c:pt idx="3">
                  <c:v>43.476487369389844</c:v>
                </c:pt>
                <c:pt idx="4">
                  <c:v>29.436054652478894</c:v>
                </c:pt>
              </c:numCache>
            </c:numRef>
          </c:yVal>
          <c:smooth val="0"/>
          <c:extLst>
            <c:ext xmlns:c16="http://schemas.microsoft.com/office/drawing/2014/chart" uri="{C3380CC4-5D6E-409C-BE32-E72D297353CC}">
              <c16:uniqueId val="{00000007-8823-544D-83DD-B2CF0290C057}"/>
            </c:ext>
          </c:extLst>
        </c:ser>
        <c:ser>
          <c:idx val="8"/>
          <c:order val="8"/>
          <c:tx>
            <c:v>draco</c:v>
          </c:tx>
          <c:spPr>
            <a:ln w="28575">
              <a:noFill/>
            </a:ln>
          </c:spPr>
          <c:marker>
            <c:symbol val="square"/>
            <c:size val="7"/>
            <c:spPr>
              <a:solidFill>
                <a:schemeClr val="tx2"/>
              </a:solidFill>
              <a:ln>
                <a:solidFill>
                  <a:schemeClr val="tx2"/>
                </a:solidFill>
              </a:ln>
            </c:spPr>
          </c:marker>
          <c:xVal>
            <c:numRef>
              <c:f>Sheet1!$E$42:$E$49</c:f>
              <c:numCache>
                <c:formatCode>General</c:formatCode>
                <c:ptCount val="8"/>
                <c:pt idx="0">
                  <c:v>11.535783237887749</c:v>
                </c:pt>
                <c:pt idx="1">
                  <c:v>17.657379364493035</c:v>
                </c:pt>
                <c:pt idx="2">
                  <c:v>40.962367948697953</c:v>
                </c:pt>
                <c:pt idx="3">
                  <c:v>59.671456489305974</c:v>
                </c:pt>
                <c:pt idx="4">
                  <c:v>70.608729933782158</c:v>
                </c:pt>
                <c:pt idx="5">
                  <c:v>73.460936614817527</c:v>
                </c:pt>
                <c:pt idx="6">
                  <c:v>95.026309019481218</c:v>
                </c:pt>
                <c:pt idx="7">
                  <c:v>102.85845196463595</c:v>
                </c:pt>
              </c:numCache>
            </c:numRef>
          </c:xVal>
          <c:yVal>
            <c:numRef>
              <c:f>Sheet1!$F$42:$F$49</c:f>
              <c:numCache>
                <c:formatCode>General</c:formatCode>
                <c:ptCount val="8"/>
                <c:pt idx="0">
                  <c:v>1.3260707837073502</c:v>
                </c:pt>
                <c:pt idx="1">
                  <c:v>2.8927866367450377</c:v>
                </c:pt>
                <c:pt idx="2">
                  <c:v>4.9640417194911723</c:v>
                </c:pt>
                <c:pt idx="3">
                  <c:v>8.2665749668126676</c:v>
                </c:pt>
                <c:pt idx="4">
                  <c:v>9.4142102050870573</c:v>
                </c:pt>
                <c:pt idx="5">
                  <c:v>8.777751414518681</c:v>
                </c:pt>
                <c:pt idx="6">
                  <c:v>11.73082827341724</c:v>
                </c:pt>
                <c:pt idx="7">
                  <c:v>15.834961865033748</c:v>
                </c:pt>
              </c:numCache>
            </c:numRef>
          </c:yVal>
          <c:smooth val="0"/>
          <c:extLst>
            <c:ext xmlns:c16="http://schemas.microsoft.com/office/drawing/2014/chart" uri="{C3380CC4-5D6E-409C-BE32-E72D297353CC}">
              <c16:uniqueId val="{00000008-8823-544D-83DD-B2CF0290C057}"/>
            </c:ext>
          </c:extLst>
        </c:ser>
        <c:ser>
          <c:idx val="9"/>
          <c:order val="9"/>
          <c:tx>
            <c:v>see caption</c:v>
          </c:tx>
          <c:spPr>
            <a:ln w="28575">
              <a:noFill/>
            </a:ln>
          </c:spPr>
          <c:marker>
            <c:symbol val="square"/>
            <c:size val="7"/>
            <c:spPr>
              <a:solidFill>
                <a:schemeClr val="tx2"/>
              </a:solidFill>
              <a:ln>
                <a:solidFill>
                  <a:schemeClr val="tx2"/>
                </a:solidFill>
              </a:ln>
            </c:spPr>
          </c:marker>
          <c:xVal>
            <c:numRef>
              <c:f>Sheet1!$E$51:$E$53</c:f>
              <c:numCache>
                <c:formatCode>General</c:formatCode>
                <c:ptCount val="3"/>
                <c:pt idx="0">
                  <c:v>9.4636088006955585</c:v>
                </c:pt>
                <c:pt idx="1">
                  <c:v>20.484198628318495</c:v>
                </c:pt>
                <c:pt idx="2">
                  <c:v>29.546160122272731</c:v>
                </c:pt>
              </c:numCache>
            </c:numRef>
          </c:xVal>
          <c:yVal>
            <c:numRef>
              <c:f>Sheet1!$F$51:$F$53</c:f>
              <c:numCache>
                <c:formatCode>General</c:formatCode>
                <c:ptCount val="3"/>
                <c:pt idx="0">
                  <c:v>2.2529044979555399</c:v>
                </c:pt>
                <c:pt idx="1">
                  <c:v>2.514867885905923</c:v>
                </c:pt>
                <c:pt idx="2">
                  <c:v>3.6408612897311792</c:v>
                </c:pt>
              </c:numCache>
            </c:numRef>
          </c:yVal>
          <c:smooth val="0"/>
          <c:extLst>
            <c:ext xmlns:c16="http://schemas.microsoft.com/office/drawing/2014/chart" uri="{C3380CC4-5D6E-409C-BE32-E72D297353CC}">
              <c16:uniqueId val="{00000009-8823-544D-83DD-B2CF0290C057}"/>
            </c:ext>
          </c:extLst>
        </c:ser>
        <c:dLbls>
          <c:showLegendKey val="0"/>
          <c:showVal val="0"/>
          <c:showCatName val="0"/>
          <c:showSerName val="0"/>
          <c:showPercent val="0"/>
          <c:showBubbleSize val="0"/>
        </c:dLbls>
        <c:axId val="331106944"/>
        <c:axId val="331129984"/>
      </c:scatterChart>
      <c:valAx>
        <c:axId val="331106944"/>
        <c:scaling>
          <c:logBase val="10"/>
          <c:orientation val="minMax"/>
          <c:max val="1000"/>
          <c:min val="1.0000000000000041E-3"/>
        </c:scaling>
        <c:delete val="0"/>
        <c:axPos val="b"/>
        <c:title>
          <c:tx>
            <c:rich>
              <a:bodyPr/>
              <a:lstStyle/>
              <a:p>
                <a:pPr>
                  <a:defRPr sz="1400"/>
                </a:pPr>
                <a:r>
                  <a:rPr lang="en-US" sz="1400"/>
                  <a:t>Laser power on target</a:t>
                </a:r>
                <a:r>
                  <a:rPr lang="en-US" sz="1400" baseline="0"/>
                  <a:t> [Twatt] </a:t>
                </a:r>
                <a:endParaRPr lang="he-IL" sz="1400"/>
              </a:p>
            </c:rich>
          </c:tx>
          <c:overlay val="0"/>
        </c:title>
        <c:numFmt formatCode="General" sourceLinked="1"/>
        <c:majorTickMark val="cross"/>
        <c:minorTickMark val="cross"/>
        <c:tickLblPos val="nextTo"/>
        <c:txPr>
          <a:bodyPr/>
          <a:lstStyle/>
          <a:p>
            <a:pPr>
              <a:defRPr sz="1200"/>
            </a:pPr>
            <a:endParaRPr lang="en-US"/>
          </a:p>
        </c:txPr>
        <c:crossAx val="331129984"/>
        <c:crossesAt val="1.0000000000000041E-3"/>
        <c:crossBetween val="midCat"/>
        <c:majorUnit val="10"/>
        <c:minorUnit val="10"/>
      </c:valAx>
      <c:valAx>
        <c:axId val="331129984"/>
        <c:scaling>
          <c:logBase val="10"/>
          <c:orientation val="minMax"/>
          <c:max val="300"/>
          <c:min val="0.1"/>
        </c:scaling>
        <c:delete val="0"/>
        <c:axPos val="l"/>
        <c:majorGridlines>
          <c:spPr>
            <a:ln>
              <a:solidFill>
                <a:schemeClr val="bg1"/>
              </a:solidFill>
            </a:ln>
          </c:spPr>
        </c:majorGridlines>
        <c:title>
          <c:tx>
            <c:rich>
              <a:bodyPr/>
              <a:lstStyle/>
              <a:p>
                <a:pPr>
                  <a:defRPr sz="1400"/>
                </a:pPr>
                <a:r>
                  <a:rPr lang="en-US" sz="1400"/>
                  <a:t>Proton maximal Energy [MeV] </a:t>
                </a:r>
                <a:endParaRPr lang="he-IL" sz="1400"/>
              </a:p>
            </c:rich>
          </c:tx>
          <c:overlay val="0"/>
        </c:title>
        <c:numFmt formatCode="General" sourceLinked="1"/>
        <c:majorTickMark val="cross"/>
        <c:minorTickMark val="cross"/>
        <c:tickLblPos val="nextTo"/>
        <c:txPr>
          <a:bodyPr/>
          <a:lstStyle/>
          <a:p>
            <a:pPr>
              <a:defRPr sz="1200"/>
            </a:pPr>
            <a:endParaRPr lang="en-US"/>
          </a:p>
        </c:txPr>
        <c:crossAx val="331106944"/>
        <c:crossesAt val="1.0000000000000041E-3"/>
        <c:crossBetween val="midCat"/>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47224244296544"/>
          <c:y val="8.6030868029965568E-2"/>
          <c:w val="0.80324331662190462"/>
          <c:h val="0.78553232738650958"/>
        </c:manualLayout>
      </c:layout>
      <c:scatterChart>
        <c:scatterStyle val="lineMarker"/>
        <c:varyColors val="0"/>
        <c:ser>
          <c:idx val="0"/>
          <c:order val="0"/>
          <c:tx>
            <c:v>see caption</c:v>
          </c:tx>
          <c:spPr>
            <a:ln w="28575">
              <a:noFill/>
            </a:ln>
          </c:spPr>
          <c:marker>
            <c:symbol val="square"/>
            <c:size val="7"/>
            <c:spPr>
              <a:solidFill>
                <a:schemeClr val="tx2"/>
              </a:solidFill>
              <a:ln>
                <a:solidFill>
                  <a:schemeClr val="tx2"/>
                </a:solidFill>
              </a:ln>
            </c:spPr>
          </c:marker>
          <c:xVal>
            <c:numRef>
              <c:f>Sheet1!$E$3:$E$5</c:f>
              <c:numCache>
                <c:formatCode>General</c:formatCode>
                <c:ptCount val="3"/>
                <c:pt idx="0">
                  <c:v>2.2301164198224854</c:v>
                </c:pt>
                <c:pt idx="1">
                  <c:v>2.462196383218914</c:v>
                </c:pt>
                <c:pt idx="2">
                  <c:v>3.0311854793303517</c:v>
                </c:pt>
              </c:numCache>
            </c:numRef>
          </c:xVal>
          <c:yVal>
            <c:numRef>
              <c:f>Sheet1!$F$3:$F$5</c:f>
              <c:numCache>
                <c:formatCode>General</c:formatCode>
                <c:ptCount val="3"/>
                <c:pt idx="0">
                  <c:v>3.0411029791928783</c:v>
                </c:pt>
                <c:pt idx="1">
                  <c:v>3.3947165656801532</c:v>
                </c:pt>
                <c:pt idx="2">
                  <c:v>3.165212746172593</c:v>
                </c:pt>
              </c:numCache>
            </c:numRef>
          </c:yVal>
          <c:smooth val="0"/>
          <c:extLst>
            <c:ext xmlns:c16="http://schemas.microsoft.com/office/drawing/2014/chart" uri="{C3380CC4-5D6E-409C-BE32-E72D297353CC}">
              <c16:uniqueId val="{00000000-5B74-454D-841E-AC5ADCCE86FE}"/>
            </c:ext>
          </c:extLst>
        </c:ser>
        <c:ser>
          <c:idx val="1"/>
          <c:order val="1"/>
          <c:tx>
            <c:v>LULI</c:v>
          </c:tx>
          <c:spPr>
            <a:ln w="28575">
              <a:noFill/>
            </a:ln>
          </c:spPr>
          <c:marker>
            <c:symbol val="square"/>
            <c:size val="7"/>
            <c:spPr>
              <a:solidFill>
                <a:schemeClr val="tx2"/>
              </a:solidFill>
              <a:ln>
                <a:solidFill>
                  <a:schemeClr val="tx2"/>
                </a:solidFill>
              </a:ln>
            </c:spPr>
          </c:marker>
          <c:xVal>
            <c:numRef>
              <c:f>Sheet1!$E$8:$E$11</c:f>
              <c:numCache>
                <c:formatCode>General</c:formatCode>
                <c:ptCount val="4"/>
                <c:pt idx="0">
                  <c:v>2.9424830222814222</c:v>
                </c:pt>
                <c:pt idx="1">
                  <c:v>13.515724566401875</c:v>
                </c:pt>
                <c:pt idx="2">
                  <c:v>15.525033572665826</c:v>
                </c:pt>
                <c:pt idx="3">
                  <c:v>31.666324268736389</c:v>
                </c:pt>
              </c:numCache>
            </c:numRef>
          </c:xVal>
          <c:yVal>
            <c:numRef>
              <c:f>Sheet1!$F$8:$F$11</c:f>
              <c:numCache>
                <c:formatCode>General</c:formatCode>
                <c:ptCount val="4"/>
                <c:pt idx="0">
                  <c:v>2.7243238577130655</c:v>
                </c:pt>
                <c:pt idx="1">
                  <c:v>10.198292167544418</c:v>
                </c:pt>
                <c:pt idx="2">
                  <c:v>11.614104581836781</c:v>
                </c:pt>
                <c:pt idx="3">
                  <c:v>18.769257119097631</c:v>
                </c:pt>
              </c:numCache>
            </c:numRef>
          </c:yVal>
          <c:smooth val="0"/>
          <c:extLst>
            <c:ext xmlns:c16="http://schemas.microsoft.com/office/drawing/2014/chart" uri="{C3380CC4-5D6E-409C-BE32-E72D297353CC}">
              <c16:uniqueId val="{00000001-5B74-454D-841E-AC5ADCCE86FE}"/>
            </c:ext>
          </c:extLst>
        </c:ser>
        <c:ser>
          <c:idx val="2"/>
          <c:order val="2"/>
          <c:tx>
            <c:v>see caption</c:v>
          </c:tx>
          <c:spPr>
            <a:ln w="28575">
              <a:noFill/>
            </a:ln>
          </c:spPr>
          <c:marker>
            <c:symbol val="square"/>
            <c:size val="7"/>
            <c:spPr>
              <a:solidFill>
                <a:schemeClr val="tx2"/>
              </a:solidFill>
              <a:ln>
                <a:solidFill>
                  <a:schemeClr val="tx2"/>
                </a:solidFill>
              </a:ln>
            </c:spPr>
          </c:marker>
          <c:xVal>
            <c:numRef>
              <c:f>Sheet1!$E$14:$E$16</c:f>
              <c:numCache>
                <c:formatCode>General</c:formatCode>
                <c:ptCount val="3"/>
                <c:pt idx="0">
                  <c:v>4.6397189361958375</c:v>
                </c:pt>
                <c:pt idx="1">
                  <c:v>3.0311854793303517</c:v>
                </c:pt>
                <c:pt idx="2">
                  <c:v>6.6263477842124194</c:v>
                </c:pt>
              </c:numCache>
            </c:numRef>
          </c:xVal>
          <c:yVal>
            <c:numRef>
              <c:f>Sheet1!$F$14:$F$16</c:f>
              <c:numCache>
                <c:formatCode>General</c:formatCode>
                <c:ptCount val="3"/>
                <c:pt idx="0">
                  <c:v>3.165212746172593</c:v>
                </c:pt>
                <c:pt idx="1">
                  <c:v>1.3260707837073502</c:v>
                </c:pt>
                <c:pt idx="2">
                  <c:v>2.8927866367450377</c:v>
                </c:pt>
              </c:numCache>
            </c:numRef>
          </c:yVal>
          <c:smooth val="0"/>
          <c:extLst>
            <c:ext xmlns:c16="http://schemas.microsoft.com/office/drawing/2014/chart" uri="{C3380CC4-5D6E-409C-BE32-E72D297353CC}">
              <c16:uniqueId val="{00000002-5B74-454D-841E-AC5ADCCE86FE}"/>
            </c:ext>
          </c:extLst>
        </c:ser>
        <c:ser>
          <c:idx val="3"/>
          <c:order val="3"/>
          <c:tx>
            <c:v>Janusp</c:v>
          </c:tx>
          <c:spPr>
            <a:ln w="28575">
              <a:noFill/>
            </a:ln>
          </c:spPr>
          <c:marker>
            <c:symbol val="square"/>
            <c:size val="7"/>
            <c:spPr>
              <a:solidFill>
                <a:schemeClr val="tx2"/>
              </a:solidFill>
              <a:ln>
                <a:solidFill>
                  <a:schemeClr val="tx2"/>
                </a:solidFill>
              </a:ln>
            </c:spPr>
          </c:marker>
          <c:xVal>
            <c:numRef>
              <c:f>Sheet1!$E$19</c:f>
              <c:numCache>
                <c:formatCode>General</c:formatCode>
                <c:ptCount val="1"/>
                <c:pt idx="0">
                  <c:v>49.931586091345963</c:v>
                </c:pt>
              </c:numCache>
            </c:numRef>
          </c:xVal>
          <c:yVal>
            <c:numRef>
              <c:f>Sheet1!$F$19</c:f>
              <c:numCache>
                <c:formatCode>General</c:formatCode>
                <c:ptCount val="1"/>
                <c:pt idx="0">
                  <c:v>22.696716619594287</c:v>
                </c:pt>
              </c:numCache>
            </c:numRef>
          </c:yVal>
          <c:smooth val="0"/>
          <c:extLst>
            <c:ext xmlns:c16="http://schemas.microsoft.com/office/drawing/2014/chart" uri="{C3380CC4-5D6E-409C-BE32-E72D297353CC}">
              <c16:uniqueId val="{00000003-5B74-454D-841E-AC5ADCCE86FE}"/>
            </c:ext>
          </c:extLst>
        </c:ser>
        <c:ser>
          <c:idx val="4"/>
          <c:order val="4"/>
          <c:tx>
            <c:v>see caption</c:v>
          </c:tx>
          <c:spPr>
            <a:ln w="28575">
              <a:noFill/>
            </a:ln>
          </c:spPr>
          <c:marker>
            <c:symbol val="square"/>
            <c:size val="7"/>
            <c:spPr>
              <a:solidFill>
                <a:schemeClr val="tx2"/>
              </a:solidFill>
              <a:ln>
                <a:solidFill>
                  <a:schemeClr val="tx2"/>
                </a:solidFill>
              </a:ln>
            </c:spPr>
          </c:marker>
          <c:xVal>
            <c:numRef>
              <c:f>Sheet1!$E$22:$E$23</c:f>
              <c:numCache>
                <c:formatCode>General</c:formatCode>
                <c:ptCount val="2"/>
                <c:pt idx="0">
                  <c:v>24.479934703692741</c:v>
                </c:pt>
                <c:pt idx="1">
                  <c:v>20.484198628318495</c:v>
                </c:pt>
              </c:numCache>
            </c:numRef>
          </c:xVal>
          <c:yVal>
            <c:numRef>
              <c:f>Sheet1!$F$22:$F$23</c:f>
              <c:numCache>
                <c:formatCode>General</c:formatCode>
                <c:ptCount val="2"/>
                <c:pt idx="0">
                  <c:v>7.4054800372585445</c:v>
                </c:pt>
                <c:pt idx="1">
                  <c:v>8.8659692828579768</c:v>
                </c:pt>
              </c:numCache>
            </c:numRef>
          </c:yVal>
          <c:smooth val="0"/>
          <c:extLst>
            <c:ext xmlns:c16="http://schemas.microsoft.com/office/drawing/2014/chart" uri="{C3380CC4-5D6E-409C-BE32-E72D297353CC}">
              <c16:uniqueId val="{00000004-5B74-454D-841E-AC5ADCCE86FE}"/>
            </c:ext>
          </c:extLst>
        </c:ser>
        <c:ser>
          <c:idx val="5"/>
          <c:order val="5"/>
          <c:tx>
            <c:v>see caption</c:v>
          </c:tx>
          <c:spPr>
            <a:ln w="28575">
              <a:noFill/>
            </a:ln>
          </c:spPr>
          <c:marker>
            <c:symbol val="square"/>
            <c:size val="7"/>
            <c:spPr>
              <a:solidFill>
                <a:schemeClr val="tx2"/>
              </a:solidFill>
              <a:ln>
                <a:solidFill>
                  <a:schemeClr val="tx2"/>
                </a:solidFill>
              </a:ln>
            </c:spPr>
          </c:marker>
          <c:xVal>
            <c:numRef>
              <c:f>Sheet1!$E$26:$E$28</c:f>
              <c:numCache>
                <c:formatCode>General</c:formatCode>
                <c:ptCount val="3"/>
                <c:pt idx="0">
                  <c:v>25.468790237258975</c:v>
                </c:pt>
                <c:pt idx="1">
                  <c:v>70.608729933782158</c:v>
                </c:pt>
                <c:pt idx="2">
                  <c:v>159.00788470140552</c:v>
                </c:pt>
              </c:numCache>
            </c:numRef>
          </c:xVal>
          <c:yVal>
            <c:numRef>
              <c:f>Sheet1!$F$26:$F$28</c:f>
              <c:numCache>
                <c:formatCode>General</c:formatCode>
                <c:ptCount val="3"/>
                <c:pt idx="0">
                  <c:v>11.27085591760877</c:v>
                </c:pt>
                <c:pt idx="1">
                  <c:v>22.696716619594287</c:v>
                </c:pt>
                <c:pt idx="2">
                  <c:v>36.314614796450826</c:v>
                </c:pt>
              </c:numCache>
            </c:numRef>
          </c:yVal>
          <c:smooth val="0"/>
          <c:extLst>
            <c:ext xmlns:c16="http://schemas.microsoft.com/office/drawing/2014/chart" uri="{C3380CC4-5D6E-409C-BE32-E72D297353CC}">
              <c16:uniqueId val="{00000005-5B74-454D-841E-AC5ADCCE86FE}"/>
            </c:ext>
          </c:extLst>
        </c:ser>
        <c:ser>
          <c:idx val="6"/>
          <c:order val="6"/>
          <c:tx>
            <c:v>see caption</c:v>
          </c:tx>
          <c:spPr>
            <a:ln w="28575">
              <a:noFill/>
            </a:ln>
          </c:spPr>
          <c:marker>
            <c:symbol val="square"/>
            <c:size val="7"/>
            <c:spPr>
              <a:solidFill>
                <a:schemeClr val="tx2"/>
              </a:solidFill>
              <a:ln>
                <a:solidFill>
                  <a:schemeClr val="tx2"/>
                </a:solidFill>
              </a:ln>
            </c:spPr>
          </c:marker>
          <c:xVal>
            <c:numRef>
              <c:f>Sheet1!$E$30:$E$33</c:f>
              <c:numCache>
                <c:formatCode>General</c:formatCode>
                <c:ptCount val="4"/>
                <c:pt idx="0">
                  <c:v>29.546160122272731</c:v>
                </c:pt>
                <c:pt idx="1">
                  <c:v>167.07683397740777</c:v>
                </c:pt>
                <c:pt idx="2">
                  <c:v>209.79980999378432</c:v>
                </c:pt>
                <c:pt idx="3">
                  <c:v>317.96896710808193</c:v>
                </c:pt>
              </c:numCache>
            </c:numRef>
          </c:xVal>
          <c:yVal>
            <c:numRef>
              <c:f>Sheet1!$F$30:$F$33</c:f>
              <c:numCache>
                <c:formatCode>General</c:formatCode>
                <c:ptCount val="4"/>
                <c:pt idx="0">
                  <c:v>14.912805475148026</c:v>
                </c:pt>
                <c:pt idx="1">
                  <c:v>37.420559465778226</c:v>
                </c:pt>
                <c:pt idx="2">
                  <c:v>48.048949460733994</c:v>
                </c:pt>
                <c:pt idx="3">
                  <c:v>53.102301588090114</c:v>
                </c:pt>
              </c:numCache>
            </c:numRef>
          </c:yVal>
          <c:smooth val="0"/>
          <c:extLst>
            <c:ext xmlns:c16="http://schemas.microsoft.com/office/drawing/2014/chart" uri="{C3380CC4-5D6E-409C-BE32-E72D297353CC}">
              <c16:uniqueId val="{00000006-5B74-454D-841E-AC5ADCCE86FE}"/>
            </c:ext>
          </c:extLst>
        </c:ser>
        <c:ser>
          <c:idx val="7"/>
          <c:order val="7"/>
          <c:tx>
            <c:v>see caption</c:v>
          </c:tx>
          <c:spPr>
            <a:ln w="28575">
              <a:noFill/>
            </a:ln>
          </c:spPr>
          <c:marker>
            <c:symbol val="square"/>
            <c:size val="7"/>
            <c:spPr>
              <a:solidFill>
                <a:schemeClr val="tx2"/>
              </a:solidFill>
              <a:ln>
                <a:solidFill>
                  <a:schemeClr val="tx2"/>
                </a:solidFill>
              </a:ln>
            </c:spPr>
          </c:marker>
          <c:xVal>
            <c:numRef>
              <c:f>Sheet1!$E$35:$E$39</c:f>
              <c:numCache>
                <c:formatCode>General</c:formatCode>
                <c:ptCount val="5"/>
                <c:pt idx="0">
                  <c:v>427.92750068376932</c:v>
                </c:pt>
                <c:pt idx="1">
                  <c:v>34.617308072839286</c:v>
                </c:pt>
                <c:pt idx="2">
                  <c:v>92.245526664924526</c:v>
                </c:pt>
                <c:pt idx="3">
                  <c:v>127.88786052850438</c:v>
                </c:pt>
                <c:pt idx="4">
                  <c:v>155.89049261055447</c:v>
                </c:pt>
              </c:numCache>
            </c:numRef>
          </c:xVal>
          <c:yVal>
            <c:numRef>
              <c:f>Sheet1!$F$35:$F$39</c:f>
              <c:numCache>
                <c:formatCode>General</c:formatCode>
                <c:ptCount val="5"/>
                <c:pt idx="0">
                  <c:v>60.474408268381154</c:v>
                </c:pt>
                <c:pt idx="1">
                  <c:v>20.743237121910987</c:v>
                </c:pt>
                <c:pt idx="2">
                  <c:v>35.595537245128405</c:v>
                </c:pt>
                <c:pt idx="3">
                  <c:v>43.476487369389844</c:v>
                </c:pt>
                <c:pt idx="4">
                  <c:v>29.436054652478894</c:v>
                </c:pt>
              </c:numCache>
            </c:numRef>
          </c:yVal>
          <c:smooth val="0"/>
          <c:extLst>
            <c:ext xmlns:c16="http://schemas.microsoft.com/office/drawing/2014/chart" uri="{C3380CC4-5D6E-409C-BE32-E72D297353CC}">
              <c16:uniqueId val="{00000007-5B74-454D-841E-AC5ADCCE86FE}"/>
            </c:ext>
          </c:extLst>
        </c:ser>
        <c:ser>
          <c:idx val="8"/>
          <c:order val="8"/>
          <c:tx>
            <c:v>draco</c:v>
          </c:tx>
          <c:spPr>
            <a:ln w="28575">
              <a:noFill/>
            </a:ln>
          </c:spPr>
          <c:marker>
            <c:symbol val="square"/>
            <c:size val="7"/>
            <c:spPr>
              <a:solidFill>
                <a:schemeClr val="tx2"/>
              </a:solidFill>
              <a:ln>
                <a:solidFill>
                  <a:schemeClr val="tx2"/>
                </a:solidFill>
              </a:ln>
            </c:spPr>
          </c:marker>
          <c:xVal>
            <c:numRef>
              <c:f>Sheet1!$E$42:$E$49</c:f>
              <c:numCache>
                <c:formatCode>General</c:formatCode>
                <c:ptCount val="8"/>
                <c:pt idx="0">
                  <c:v>11.535783237887749</c:v>
                </c:pt>
                <c:pt idx="1">
                  <c:v>17.657379364493035</c:v>
                </c:pt>
                <c:pt idx="2">
                  <c:v>40.962367948697953</c:v>
                </c:pt>
                <c:pt idx="3">
                  <c:v>59.671456489305974</c:v>
                </c:pt>
                <c:pt idx="4">
                  <c:v>70.608729933782158</c:v>
                </c:pt>
                <c:pt idx="5">
                  <c:v>73.460936614817527</c:v>
                </c:pt>
                <c:pt idx="6">
                  <c:v>95.026309019481218</c:v>
                </c:pt>
                <c:pt idx="7">
                  <c:v>102.85845196463595</c:v>
                </c:pt>
              </c:numCache>
            </c:numRef>
          </c:xVal>
          <c:yVal>
            <c:numRef>
              <c:f>Sheet1!$F$42:$F$49</c:f>
              <c:numCache>
                <c:formatCode>General</c:formatCode>
                <c:ptCount val="8"/>
                <c:pt idx="0">
                  <c:v>1.3260707837073502</c:v>
                </c:pt>
                <c:pt idx="1">
                  <c:v>2.8927866367450377</c:v>
                </c:pt>
                <c:pt idx="2">
                  <c:v>4.9640417194911723</c:v>
                </c:pt>
                <c:pt idx="3">
                  <c:v>8.2665749668126676</c:v>
                </c:pt>
                <c:pt idx="4">
                  <c:v>9.4142102050870573</c:v>
                </c:pt>
                <c:pt idx="5">
                  <c:v>8.777751414518681</c:v>
                </c:pt>
                <c:pt idx="6">
                  <c:v>11.73082827341724</c:v>
                </c:pt>
                <c:pt idx="7">
                  <c:v>15.834961865033748</c:v>
                </c:pt>
              </c:numCache>
            </c:numRef>
          </c:yVal>
          <c:smooth val="0"/>
          <c:extLst>
            <c:ext xmlns:c16="http://schemas.microsoft.com/office/drawing/2014/chart" uri="{C3380CC4-5D6E-409C-BE32-E72D297353CC}">
              <c16:uniqueId val="{00000008-5B74-454D-841E-AC5ADCCE86FE}"/>
            </c:ext>
          </c:extLst>
        </c:ser>
        <c:ser>
          <c:idx val="9"/>
          <c:order val="9"/>
          <c:tx>
            <c:v>see caption</c:v>
          </c:tx>
          <c:spPr>
            <a:ln w="28575">
              <a:noFill/>
            </a:ln>
          </c:spPr>
          <c:marker>
            <c:symbol val="square"/>
            <c:size val="7"/>
            <c:spPr>
              <a:solidFill>
                <a:schemeClr val="tx2"/>
              </a:solidFill>
              <a:ln>
                <a:solidFill>
                  <a:schemeClr val="tx2"/>
                </a:solidFill>
              </a:ln>
            </c:spPr>
          </c:marker>
          <c:xVal>
            <c:numRef>
              <c:f>Sheet1!$E$51:$E$53</c:f>
              <c:numCache>
                <c:formatCode>General</c:formatCode>
                <c:ptCount val="3"/>
                <c:pt idx="0">
                  <c:v>9.4636088006955585</c:v>
                </c:pt>
                <c:pt idx="1">
                  <c:v>20.484198628318495</c:v>
                </c:pt>
                <c:pt idx="2">
                  <c:v>29.546160122272731</c:v>
                </c:pt>
              </c:numCache>
            </c:numRef>
          </c:xVal>
          <c:yVal>
            <c:numRef>
              <c:f>Sheet1!$F$51:$F$53</c:f>
              <c:numCache>
                <c:formatCode>General</c:formatCode>
                <c:ptCount val="3"/>
                <c:pt idx="0">
                  <c:v>2.2529044979555399</c:v>
                </c:pt>
                <c:pt idx="1">
                  <c:v>2.514867885905923</c:v>
                </c:pt>
                <c:pt idx="2">
                  <c:v>3.6408612897311792</c:v>
                </c:pt>
              </c:numCache>
            </c:numRef>
          </c:yVal>
          <c:smooth val="0"/>
          <c:extLst>
            <c:ext xmlns:c16="http://schemas.microsoft.com/office/drawing/2014/chart" uri="{C3380CC4-5D6E-409C-BE32-E72D297353CC}">
              <c16:uniqueId val="{00000009-5B74-454D-841E-AC5ADCCE86FE}"/>
            </c:ext>
          </c:extLst>
        </c:ser>
        <c:dLbls>
          <c:showLegendKey val="0"/>
          <c:showVal val="0"/>
          <c:showCatName val="0"/>
          <c:showSerName val="0"/>
          <c:showPercent val="0"/>
          <c:showBubbleSize val="0"/>
        </c:dLbls>
        <c:axId val="330559488"/>
        <c:axId val="330561792"/>
      </c:scatterChart>
      <c:valAx>
        <c:axId val="330559488"/>
        <c:scaling>
          <c:logBase val="10"/>
          <c:orientation val="minMax"/>
          <c:max val="1000"/>
          <c:min val="1.0000000000000041E-3"/>
        </c:scaling>
        <c:delete val="0"/>
        <c:axPos val="b"/>
        <c:title>
          <c:tx>
            <c:rich>
              <a:bodyPr/>
              <a:lstStyle/>
              <a:p>
                <a:pPr>
                  <a:defRPr sz="1400"/>
                </a:pPr>
                <a:r>
                  <a:rPr lang="en-US" sz="1400"/>
                  <a:t>Laser power on target</a:t>
                </a:r>
                <a:r>
                  <a:rPr lang="en-US" sz="1400" baseline="0"/>
                  <a:t> [Twatt] </a:t>
                </a:r>
                <a:endParaRPr lang="he-IL" sz="1400"/>
              </a:p>
            </c:rich>
          </c:tx>
          <c:overlay val="0"/>
        </c:title>
        <c:numFmt formatCode="General" sourceLinked="1"/>
        <c:majorTickMark val="cross"/>
        <c:minorTickMark val="cross"/>
        <c:tickLblPos val="nextTo"/>
        <c:txPr>
          <a:bodyPr/>
          <a:lstStyle/>
          <a:p>
            <a:pPr>
              <a:defRPr sz="1200"/>
            </a:pPr>
            <a:endParaRPr lang="en-US"/>
          </a:p>
        </c:txPr>
        <c:crossAx val="330561792"/>
        <c:crossesAt val="100"/>
        <c:crossBetween val="midCat"/>
        <c:majorUnit val="10"/>
        <c:minorUnit val="10"/>
      </c:valAx>
      <c:valAx>
        <c:axId val="330561792"/>
        <c:scaling>
          <c:logBase val="10"/>
          <c:orientation val="minMax"/>
          <c:max val="20000000"/>
          <c:min val="100"/>
        </c:scaling>
        <c:delete val="0"/>
        <c:axPos val="l"/>
        <c:majorGridlines>
          <c:spPr>
            <a:ln>
              <a:solidFill>
                <a:schemeClr val="bg1"/>
              </a:solidFill>
            </a:ln>
          </c:spPr>
        </c:majorGridlines>
        <c:title>
          <c:tx>
            <c:rich>
              <a:bodyPr/>
              <a:lstStyle/>
              <a:p>
                <a:pPr>
                  <a:defRPr sz="1400"/>
                </a:pPr>
                <a:r>
                  <a:rPr lang="en-US" sz="1400" dirty="0">
                    <a:solidFill>
                      <a:schemeClr val="bg1"/>
                    </a:solidFill>
                  </a:rPr>
                  <a:t>High-Energy Protons per Laser Shot</a:t>
                </a:r>
                <a:endParaRPr lang="he-IL" sz="1400" dirty="0">
                  <a:solidFill>
                    <a:schemeClr val="bg1"/>
                  </a:solidFill>
                </a:endParaRPr>
              </a:p>
            </c:rich>
          </c:tx>
          <c:layout>
            <c:manualLayout>
              <c:xMode val="edge"/>
              <c:yMode val="edge"/>
              <c:x val="2.6361340077685003E-3"/>
              <c:y val="0.10139687381948553"/>
            </c:manualLayout>
          </c:layout>
          <c:overlay val="0"/>
        </c:title>
        <c:numFmt formatCode="0.00E+00" sourceLinked="0"/>
        <c:majorTickMark val="cross"/>
        <c:minorTickMark val="cross"/>
        <c:tickLblPos val="nextTo"/>
        <c:txPr>
          <a:bodyPr/>
          <a:lstStyle/>
          <a:p>
            <a:pPr>
              <a:defRPr sz="1200"/>
            </a:pPr>
            <a:endParaRPr lang="en-US"/>
          </a:p>
        </c:txPr>
        <c:crossAx val="330559488"/>
        <c:crossesAt val="1.0000000000000041E-3"/>
        <c:crossBetween val="midCat"/>
      </c:valAx>
      <c:spPr>
        <a:noFill/>
        <a:ln w="25400">
          <a:noFill/>
        </a:ln>
      </c:spPr>
    </c:plotArea>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B901205E-CABA-488C-B787-744127BCF94D}" type="datetimeFigureOut">
              <a:rPr lang="en-US" smtClean="0"/>
              <a:t>9/3/2019</a:t>
            </a:fld>
            <a:endParaRPr lang="en-US"/>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20262197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2E8038B7-BC88-4F06-BB99-6090BA9B0864}" type="datetimeFigureOut">
              <a:rPr lang="fr-BE" smtClean="0"/>
              <a:t>03-09-19</a:t>
            </a:fld>
            <a:endParaRPr lang="fr-BE"/>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512A2551-BCBF-4B24-BF65-7017C377E146}" type="slidenum">
              <a:rPr lang="fr-BE" smtClean="0"/>
              <a:t>‹#›</a:t>
            </a:fld>
            <a:endParaRPr lang="fr-BE"/>
          </a:p>
        </p:txBody>
      </p:sp>
    </p:spTree>
    <p:extLst>
      <p:ext uri="{BB962C8B-B14F-4D97-AF65-F5344CB8AC3E}">
        <p14:creationId xmlns:p14="http://schemas.microsoft.com/office/powerpoint/2010/main" val="3492464113"/>
      </p:ext>
    </p:extLst>
  </p:cSld>
  <p:clrMap bg1="lt1" tx1="dk1" bg2="lt2" tx2="dk2" accent1="accent1" accent2="accent2" accent3="accent3" accent4="accent4" accent5="accent5" accent6="accent6" hlink="hlink" folHlink="folHlink"/>
  <p:notesStyle>
    <a:lvl1pPr marL="0" algn="l" defTabSz="864017" rtl="0" eaLnBrk="1" latinLnBrk="0" hangingPunct="1">
      <a:defRPr sz="1134" kern="1200">
        <a:solidFill>
          <a:schemeClr val="tx1"/>
        </a:solidFill>
        <a:latin typeface="+mn-lt"/>
        <a:ea typeface="+mn-ea"/>
        <a:cs typeface="+mn-cs"/>
      </a:defRPr>
    </a:lvl1pPr>
    <a:lvl2pPr marL="432008" algn="l" defTabSz="864017" rtl="0" eaLnBrk="1" latinLnBrk="0" hangingPunct="1">
      <a:defRPr sz="1134" kern="1200">
        <a:solidFill>
          <a:schemeClr val="tx1"/>
        </a:solidFill>
        <a:latin typeface="+mn-lt"/>
        <a:ea typeface="+mn-ea"/>
        <a:cs typeface="+mn-cs"/>
      </a:defRPr>
    </a:lvl2pPr>
    <a:lvl3pPr marL="864017" algn="l" defTabSz="864017" rtl="0" eaLnBrk="1" latinLnBrk="0" hangingPunct="1">
      <a:defRPr sz="1134" kern="1200">
        <a:solidFill>
          <a:schemeClr val="tx1"/>
        </a:solidFill>
        <a:latin typeface="+mn-lt"/>
        <a:ea typeface="+mn-ea"/>
        <a:cs typeface="+mn-cs"/>
      </a:defRPr>
    </a:lvl3pPr>
    <a:lvl4pPr marL="1296025" algn="l" defTabSz="864017" rtl="0" eaLnBrk="1" latinLnBrk="0" hangingPunct="1">
      <a:defRPr sz="1134" kern="1200">
        <a:solidFill>
          <a:schemeClr val="tx1"/>
        </a:solidFill>
        <a:latin typeface="+mn-lt"/>
        <a:ea typeface="+mn-ea"/>
        <a:cs typeface="+mn-cs"/>
      </a:defRPr>
    </a:lvl4pPr>
    <a:lvl5pPr marL="1728033" algn="l" defTabSz="864017" rtl="0" eaLnBrk="1" latinLnBrk="0" hangingPunct="1">
      <a:defRPr sz="1134" kern="1200">
        <a:solidFill>
          <a:schemeClr val="tx1"/>
        </a:solidFill>
        <a:latin typeface="+mn-lt"/>
        <a:ea typeface="+mn-ea"/>
        <a:cs typeface="+mn-cs"/>
      </a:defRPr>
    </a:lvl5pPr>
    <a:lvl6pPr marL="2160041" algn="l" defTabSz="864017" rtl="0" eaLnBrk="1" latinLnBrk="0" hangingPunct="1">
      <a:defRPr sz="1134" kern="1200">
        <a:solidFill>
          <a:schemeClr val="tx1"/>
        </a:solidFill>
        <a:latin typeface="+mn-lt"/>
        <a:ea typeface="+mn-ea"/>
        <a:cs typeface="+mn-cs"/>
      </a:defRPr>
    </a:lvl6pPr>
    <a:lvl7pPr marL="2592050" algn="l" defTabSz="864017" rtl="0" eaLnBrk="1" latinLnBrk="0" hangingPunct="1">
      <a:defRPr sz="1134" kern="1200">
        <a:solidFill>
          <a:schemeClr val="tx1"/>
        </a:solidFill>
        <a:latin typeface="+mn-lt"/>
        <a:ea typeface="+mn-ea"/>
        <a:cs typeface="+mn-cs"/>
      </a:defRPr>
    </a:lvl7pPr>
    <a:lvl8pPr marL="3024058" algn="l" defTabSz="864017" rtl="0" eaLnBrk="1" latinLnBrk="0" hangingPunct="1">
      <a:defRPr sz="1134" kern="1200">
        <a:solidFill>
          <a:schemeClr val="tx1"/>
        </a:solidFill>
        <a:latin typeface="+mn-lt"/>
        <a:ea typeface="+mn-ea"/>
        <a:cs typeface="+mn-cs"/>
      </a:defRPr>
    </a:lvl8pPr>
    <a:lvl9pPr marL="3456066" algn="l" defTabSz="864017" rtl="0" eaLnBrk="1" latinLnBrk="0" hangingPunct="1">
      <a:defRPr sz="113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2A2551-BCBF-4B24-BF65-7017C377E146}" type="slidenum">
              <a:rPr lang="fr-BE" smtClean="0"/>
              <a:t>1</a:t>
            </a:fld>
            <a:endParaRPr lang="fr-BE"/>
          </a:p>
        </p:txBody>
      </p:sp>
    </p:spTree>
    <p:extLst>
      <p:ext uri="{BB962C8B-B14F-4D97-AF65-F5344CB8AC3E}">
        <p14:creationId xmlns:p14="http://schemas.microsoft.com/office/powerpoint/2010/main" val="3776224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Early-stage medical-technology company.</a:t>
            </a:r>
          </a:p>
          <a:p>
            <a:r>
              <a:rPr lang="en-US" dirty="0"/>
              <a:t>Spin out of the Hebrew University in Jerusalem, Israel.</a:t>
            </a:r>
          </a:p>
          <a:p>
            <a:r>
              <a:rPr lang="en-US" dirty="0"/>
              <a:t>Addressing a major</a:t>
            </a:r>
            <a:r>
              <a:rPr lang="en-US" baseline="0" dirty="0"/>
              <a:t> unmet need in proton therapy, which is the fastest-growing segment within radiation oncology.</a:t>
            </a:r>
          </a:p>
          <a:p>
            <a:r>
              <a:rPr lang="en-US" baseline="0" dirty="0"/>
              <a:t>Seed-funded by $</a:t>
            </a:r>
            <a:r>
              <a:rPr lang="en-US" baseline="0" dirty="0" err="1"/>
              <a:t>1MM</a:t>
            </a:r>
            <a:r>
              <a:rPr lang="en-US" baseline="0" dirty="0"/>
              <a:t> from the </a:t>
            </a:r>
            <a:r>
              <a:rPr lang="en-US" baseline="0" dirty="0" err="1"/>
              <a:t>HU</a:t>
            </a:r>
            <a:r>
              <a:rPr lang="en-US" baseline="0" dirty="0"/>
              <a:t>, the Israeli government, and private investors.</a:t>
            </a:r>
          </a:p>
          <a:p>
            <a:r>
              <a:rPr lang="en-US" baseline="0" dirty="0"/>
              <a:t>Raising a $</a:t>
            </a:r>
            <a:r>
              <a:rPr lang="en-US" baseline="0" dirty="0" err="1"/>
              <a:t>6.5M</a:t>
            </a:r>
            <a:r>
              <a:rPr lang="en-US" baseline="0" dirty="0"/>
              <a:t> A-round. </a:t>
            </a:r>
            <a:endParaRPr lang="en-US" dirty="0"/>
          </a:p>
          <a:p>
            <a:endParaRPr lang="en-US" dirty="0"/>
          </a:p>
          <a:p>
            <a:endParaRPr lang="en-US" dirty="0"/>
          </a:p>
          <a:p>
            <a:endParaRPr lang="en-US" dirty="0"/>
          </a:p>
          <a:p>
            <a:endParaRPr lang="en-US" dirty="0"/>
          </a:p>
          <a:p>
            <a:endParaRPr lang="en-US" dirty="0"/>
          </a:p>
          <a:p>
            <a:r>
              <a:rPr lang="en-US" dirty="0" err="1"/>
              <a:t>Eitan’s</a:t>
            </a:r>
            <a:r>
              <a:rPr lang="en-US" dirty="0"/>
              <a:t> comments 2012-05-29:</a:t>
            </a:r>
          </a:p>
          <a:p>
            <a:r>
              <a:rPr lang="en-US" dirty="0"/>
              <a:t>- Add IP status and money</a:t>
            </a:r>
          </a:p>
          <a:p>
            <a:pPr>
              <a:buFontTx/>
              <a:buChar char="-"/>
            </a:pPr>
            <a:r>
              <a:rPr lang="en-US" dirty="0"/>
              <a:t>Eliminate</a:t>
            </a:r>
            <a:r>
              <a:rPr lang="en-US" baseline="0" dirty="0"/>
              <a:t> holy grail (religious sensitivity)</a:t>
            </a:r>
          </a:p>
          <a:p>
            <a:pPr>
              <a:buFontTx/>
              <a:buChar char="-"/>
            </a:pPr>
            <a:r>
              <a:rPr lang="en-US" baseline="0" dirty="0"/>
              <a:t>Add legend to graph 8</a:t>
            </a:r>
          </a:p>
          <a:p>
            <a:pPr>
              <a:buFontTx/>
              <a:buChar char="-"/>
            </a:pPr>
            <a:r>
              <a:rPr lang="en-US" baseline="0" dirty="0"/>
              <a:t> remove 1/10 </a:t>
            </a:r>
            <a:r>
              <a:rPr lang="en-US" baseline="0" dirty="0" err="1"/>
              <a:t>PoC</a:t>
            </a:r>
            <a:r>
              <a:rPr lang="en-US" baseline="0" dirty="0"/>
              <a:t> with “early”, or something else… it smells like way-to-early stuff.</a:t>
            </a:r>
          </a:p>
          <a:p>
            <a:pPr>
              <a:buFontTx/>
              <a:buChar char="-"/>
            </a:pPr>
            <a:r>
              <a:rPr lang="en-US" baseline="0" dirty="0"/>
              <a:t>Get a land-line number with company voicemail system.</a:t>
            </a:r>
            <a:endParaRPr lang="en-US" dirty="0"/>
          </a:p>
        </p:txBody>
      </p:sp>
      <p:sp>
        <p:nvSpPr>
          <p:cNvPr id="4" name="Slide Number Placeholder 3"/>
          <p:cNvSpPr>
            <a:spLocks noGrp="1"/>
          </p:cNvSpPr>
          <p:nvPr>
            <p:ph type="sldNum" sz="quarter" idx="10"/>
          </p:nvPr>
        </p:nvSpPr>
        <p:spPr/>
        <p:txBody>
          <a:bodyPr/>
          <a:lstStyle/>
          <a:p>
            <a:fld id="{118AEB28-EDA5-4B34-BF9B-1CD1A0B49872}" type="slidenum">
              <a:rPr lang="en-US" smtClean="0"/>
              <a:pPr/>
              <a:t>30</a:t>
            </a:fld>
            <a:endParaRPr lang="en-US"/>
          </a:p>
        </p:txBody>
      </p:sp>
    </p:spTree>
    <p:extLst>
      <p:ext uri="{BB962C8B-B14F-4D97-AF65-F5344CB8AC3E}">
        <p14:creationId xmlns:p14="http://schemas.microsoft.com/office/powerpoint/2010/main" val="2929256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662FD900-155B-4B02-B8E4-6898F97690D9}" type="slidenum">
              <a:rPr lang="fr-FR"/>
              <a:pPr/>
              <a:t>33</a:t>
            </a:fld>
            <a:endParaRPr lang="fr-FR"/>
          </a:p>
        </p:txBody>
      </p:sp>
      <p:sp>
        <p:nvSpPr>
          <p:cNvPr id="87043" name="Rectangle 2"/>
          <p:cNvSpPr>
            <a:spLocks noGrp="1" noRot="1" noChangeAspect="1" noChangeArrowheads="1" noTextEdit="1"/>
          </p:cNvSpPr>
          <p:nvPr>
            <p:ph type="sldImg"/>
          </p:nvPr>
        </p:nvSpPr>
        <p:spPr>
          <a:xfrm>
            <a:off x="382588" y="685800"/>
            <a:ext cx="6096000" cy="3429000"/>
          </a:xfrm>
          <a:ln/>
        </p:spPr>
      </p:sp>
      <p:sp>
        <p:nvSpPr>
          <p:cNvPr id="870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971512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864017" rtl="0" eaLnBrk="1" fontAlgn="auto" latinLnBrk="0" hangingPunct="1">
              <a:lnSpc>
                <a:spcPct val="100000"/>
              </a:lnSpc>
              <a:spcBef>
                <a:spcPts val="0"/>
              </a:spcBef>
              <a:spcAft>
                <a:spcPts val="0"/>
              </a:spcAft>
              <a:buClrTx/>
              <a:buSzTx/>
              <a:buFontTx/>
              <a:buNone/>
              <a:tabLst/>
              <a:defRPr/>
            </a:pPr>
            <a:fld id="{512A2551-BCBF-4B24-BF65-7017C377E146}" type="slidenum">
              <a:rPr kumimoji="0" lang="fr-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864017" rtl="0" eaLnBrk="1" fontAlgn="auto" latinLnBrk="0" hangingPunct="1">
                <a:lnSpc>
                  <a:spcPct val="100000"/>
                </a:lnSpc>
                <a:spcBef>
                  <a:spcPts val="0"/>
                </a:spcBef>
                <a:spcAft>
                  <a:spcPts val="0"/>
                </a:spcAft>
                <a:buClrTx/>
                <a:buSzTx/>
                <a:buFontTx/>
                <a:buNone/>
                <a:tabLst/>
                <a:defRPr/>
              </a:pPr>
              <a:t>34</a:t>
            </a:fld>
            <a:endParaRPr kumimoji="0" lang="fr-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6390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34" b="0" i="0" kern="1200">
                <a:solidFill>
                  <a:schemeClr val="tx1"/>
                </a:solidFill>
                <a:effectLst/>
                <a:latin typeface="+mn-lt"/>
                <a:ea typeface="+mn-ea"/>
                <a:cs typeface="+mn-cs"/>
              </a:rPr>
              <a:t>robust optimized intensity modulated proton therapy (RO-IMPT)</a:t>
            </a:r>
            <a:endParaRPr lang="en-US" dirty="0"/>
          </a:p>
        </p:txBody>
      </p:sp>
      <p:sp>
        <p:nvSpPr>
          <p:cNvPr id="4" name="Slide Number Placeholder 3"/>
          <p:cNvSpPr>
            <a:spLocks noGrp="1"/>
          </p:cNvSpPr>
          <p:nvPr>
            <p:ph type="sldNum" sz="quarter" idx="10"/>
          </p:nvPr>
        </p:nvSpPr>
        <p:spPr/>
        <p:txBody>
          <a:bodyPr/>
          <a:lstStyle/>
          <a:p>
            <a:fld id="{512A2551-BCBF-4B24-BF65-7017C377E146}" type="slidenum">
              <a:rPr lang="fr-BE" smtClean="0"/>
              <a:t>36</a:t>
            </a:fld>
            <a:endParaRPr lang="fr-BE"/>
          </a:p>
        </p:txBody>
      </p:sp>
    </p:spTree>
    <p:extLst>
      <p:ext uri="{BB962C8B-B14F-4D97-AF65-F5344CB8AC3E}">
        <p14:creationId xmlns:p14="http://schemas.microsoft.com/office/powerpoint/2010/main" val="1768551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a:lstStyle/>
          <a:p>
            <a:endParaRPr lang="fr-BE">
              <a:latin typeface="Arial" pitchFamily="34" charset="0"/>
              <a:ea typeface="ＭＳ Ｐゴシック" pitchFamily="34" charset="-128"/>
            </a:endParaRPr>
          </a:p>
        </p:txBody>
      </p:sp>
      <p:sp>
        <p:nvSpPr>
          <p:cNvPr id="133124" name="Slide Number Placeholder 3"/>
          <p:cNvSpPr txBox="1">
            <a:spLocks noGrp="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marL="0" marR="0" lvl="0" indent="0" algn="r" defTabSz="914400" rtl="0" eaLnBrk="1" fontAlgn="base" latinLnBrk="0" hangingPunct="1">
              <a:lnSpc>
                <a:spcPct val="100000"/>
              </a:lnSpc>
              <a:spcBef>
                <a:spcPct val="0"/>
              </a:spcBef>
              <a:spcAft>
                <a:spcPct val="0"/>
              </a:spcAft>
              <a:buClrTx/>
              <a:buSzTx/>
              <a:buFontTx/>
              <a:buNone/>
              <a:tabLst/>
              <a:defRPr/>
            </a:pPr>
            <a:fld id="{3B756ACA-A96F-48DF-861D-6C2ADA3BE31D}" type="slidenum">
              <a:rPr kumimoji="0" lang="fr-FR" sz="1200" b="0" i="0" u="none" strike="noStrike" kern="1200" cap="none" spc="0" normalizeH="0" baseline="0" noProof="0">
                <a:ln>
                  <a:noFill/>
                </a:ln>
                <a:solidFill>
                  <a:srgbClr val="000000"/>
                </a:solidFill>
                <a:effectLst/>
                <a:uLnTx/>
                <a:uFillTx/>
                <a:latin typeface="Arial"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0" lang="fr-FR" sz="1200" b="0" i="0" u="none" strike="noStrike" kern="1200" cap="none" spc="0" normalizeH="0" baseline="0" noProof="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7871709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18.jpeg"/><Relationship Id="rId1" Type="http://schemas.openxmlformats.org/officeDocument/2006/relationships/slideMaster" Target="../slideMasters/slideMaster5.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elcome PT T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5347" y="270169"/>
            <a:ext cx="11027065" cy="3461932"/>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0"/>
            <a:ext cx="11520488" cy="6480175"/>
          </a:xfrm>
          <a:prstGeom prst="rect">
            <a:avLst/>
          </a:prstGeom>
        </p:spPr>
      </p:pic>
      <p:sp>
        <p:nvSpPr>
          <p:cNvPr id="9" name="Subtitle 2"/>
          <p:cNvSpPr>
            <a:spLocks noGrp="1"/>
          </p:cNvSpPr>
          <p:nvPr>
            <p:ph type="subTitle" idx="1"/>
          </p:nvPr>
        </p:nvSpPr>
        <p:spPr>
          <a:xfrm>
            <a:off x="332473" y="4509081"/>
            <a:ext cx="10837938" cy="385510"/>
          </a:xfrm>
          <a:prstGeom prst="rect">
            <a:avLst/>
          </a:prstGeom>
        </p:spPr>
        <p:txBody>
          <a:bodyPr lIns="0" tIns="0" rIns="0" bIns="0" anchor="ctr"/>
          <a:lstStyle>
            <a:lvl1pPr marL="0" indent="0" algn="l">
              <a:buNone/>
              <a:defRPr sz="2268">
                <a:solidFill>
                  <a:schemeClr val="tx1"/>
                </a:solidFill>
                <a:latin typeface="Arial" panose="020B0604020202020204" pitchFamily="34" charset="0"/>
                <a:cs typeface="Arial" panose="020B0604020202020204" pitchFamily="34" charset="0"/>
              </a:defRPr>
            </a:lvl1pPr>
            <a:lvl2pPr marL="432008" indent="0" algn="ctr">
              <a:buNone/>
              <a:defRPr sz="1890"/>
            </a:lvl2pPr>
            <a:lvl3pPr marL="864017" indent="0" algn="ctr">
              <a:buNone/>
              <a:defRPr sz="1701"/>
            </a:lvl3pPr>
            <a:lvl4pPr marL="1296025" indent="0" algn="ctr">
              <a:buNone/>
              <a:defRPr sz="1512"/>
            </a:lvl4pPr>
            <a:lvl5pPr marL="1728033" indent="0" algn="ctr">
              <a:buNone/>
              <a:defRPr sz="1512"/>
            </a:lvl5pPr>
            <a:lvl6pPr marL="2160041" indent="0" algn="ctr">
              <a:buNone/>
              <a:defRPr sz="1512"/>
            </a:lvl6pPr>
            <a:lvl7pPr marL="2592050" indent="0" algn="ctr">
              <a:buNone/>
              <a:defRPr sz="1512"/>
            </a:lvl7pPr>
            <a:lvl8pPr marL="3024058" indent="0" algn="ctr">
              <a:buNone/>
              <a:defRPr sz="1512"/>
            </a:lvl8pPr>
            <a:lvl9pPr marL="3456066" indent="0" algn="ctr">
              <a:buNone/>
              <a:defRPr sz="1512"/>
            </a:lvl9pPr>
          </a:lstStyle>
          <a:p>
            <a:r>
              <a:rPr lang="en-US"/>
              <a:t>Click to edit Master subtitle style</a:t>
            </a:r>
            <a:endParaRPr lang="fr-BE" dirty="0"/>
          </a:p>
        </p:txBody>
      </p:sp>
      <p:sp>
        <p:nvSpPr>
          <p:cNvPr id="10" name="Title 1"/>
          <p:cNvSpPr>
            <a:spLocks noGrp="1"/>
          </p:cNvSpPr>
          <p:nvPr>
            <p:ph type="title"/>
          </p:nvPr>
        </p:nvSpPr>
        <p:spPr>
          <a:xfrm>
            <a:off x="332473" y="3817232"/>
            <a:ext cx="10837938" cy="624923"/>
          </a:xfrm>
          <a:prstGeom prst="rect">
            <a:avLst/>
          </a:prstGeom>
          <a:noFill/>
          <a:ln>
            <a:noFill/>
          </a:ln>
        </p:spPr>
        <p:txBody>
          <a:bodyPr lIns="0" tIns="0" rIns="0" bIns="0" anchor="ctr">
            <a:normAutofit/>
          </a:bodyPr>
          <a:lstStyle>
            <a:lvl1pPr algn="l">
              <a:defRPr sz="3780">
                <a:solidFill>
                  <a:schemeClr val="tx1"/>
                </a:solidFill>
              </a:defRPr>
            </a:lvl1pPr>
          </a:lstStyle>
          <a:p>
            <a:r>
              <a:rPr lang="en-US"/>
              <a:t>Click to edit Master title style</a:t>
            </a:r>
            <a:endParaRPr lang="en-US" dirty="0"/>
          </a:p>
        </p:txBody>
      </p:sp>
      <p:sp>
        <p:nvSpPr>
          <p:cNvPr id="13" name="Text Placeholder 7"/>
          <p:cNvSpPr>
            <a:spLocks noGrp="1"/>
          </p:cNvSpPr>
          <p:nvPr>
            <p:ph type="body" sz="quarter" idx="15" hasCustomPrompt="1"/>
          </p:nvPr>
        </p:nvSpPr>
        <p:spPr>
          <a:xfrm>
            <a:off x="332472" y="5017430"/>
            <a:ext cx="3947088" cy="262997"/>
          </a:xfrm>
          <a:prstGeom prst="rect">
            <a:avLst/>
          </a:prstGeom>
        </p:spPr>
        <p:txBody>
          <a:bodyPr lIns="0" tIns="0" rIns="0" bIns="0" anchor="b"/>
          <a:lstStyle>
            <a:lvl1pPr marL="0" marR="0" indent="0" algn="l" defTabSz="864017" rtl="0" eaLnBrk="1" fontAlgn="auto" latinLnBrk="0" hangingPunct="1">
              <a:lnSpc>
                <a:spcPct val="90000"/>
              </a:lnSpc>
              <a:spcBef>
                <a:spcPts val="945"/>
              </a:spcBef>
              <a:spcAft>
                <a:spcPts val="0"/>
              </a:spcAft>
              <a:buClrTx/>
              <a:buSzTx/>
              <a:buFont typeface="Wingdings" panose="05000000000000000000" pitchFamily="2" charset="2"/>
              <a:buNone/>
              <a:tabLst/>
              <a:defRPr lang="en-US" sz="1300" kern="1200" dirty="0" smtClean="0">
                <a:solidFill>
                  <a:schemeClr val="tx1"/>
                </a:solidFill>
                <a:latin typeface="+mn-lt"/>
                <a:ea typeface="+mn-ea"/>
                <a:cs typeface="+mn-cs"/>
              </a:defRPr>
            </a:lvl1pPr>
          </a:lstStyle>
          <a:p>
            <a:pPr marL="0" marR="0" lvl="0" indent="0" algn="l" defTabSz="864017" rtl="0" eaLnBrk="1" fontAlgn="auto" latinLnBrk="0" hangingPunct="1">
              <a:lnSpc>
                <a:spcPct val="90000"/>
              </a:lnSpc>
              <a:spcBef>
                <a:spcPts val="945"/>
              </a:spcBef>
              <a:spcAft>
                <a:spcPts val="0"/>
              </a:spcAft>
              <a:buClrTx/>
              <a:buSzTx/>
              <a:buFont typeface="Wingdings" panose="05000000000000000000" pitchFamily="2" charset="2"/>
              <a:buNone/>
              <a:tabLst/>
              <a:defRPr/>
            </a:pPr>
            <a:r>
              <a:rPr lang="en-US" dirty="0"/>
              <a:t>First name Last name Job Title</a:t>
            </a:r>
          </a:p>
        </p:txBody>
      </p:sp>
      <p:sp>
        <p:nvSpPr>
          <p:cNvPr id="11" name="TextBox 10"/>
          <p:cNvSpPr txBox="1"/>
          <p:nvPr userDrawn="1"/>
        </p:nvSpPr>
        <p:spPr>
          <a:xfrm>
            <a:off x="332472" y="5883983"/>
            <a:ext cx="6435973" cy="328521"/>
          </a:xfrm>
          <a:prstGeom prst="rect">
            <a:avLst/>
          </a:prstGeom>
          <a:noFill/>
        </p:spPr>
        <p:txBody>
          <a:bodyPr vert="horz" wrap="square" lIns="0" tIns="0" rIns="0" bIns="0" rtlCol="0" anchor="ctr">
            <a:normAutofit/>
          </a:bodyPr>
          <a:lstStyle/>
          <a:p>
            <a:r>
              <a:rPr lang="en-US" sz="800" dirty="0"/>
              <a:t>© 2019 Ion Beam Applications SA. All rights reserved.</a:t>
            </a:r>
          </a:p>
        </p:txBody>
      </p:sp>
    </p:spTree>
    <p:extLst>
      <p:ext uri="{BB962C8B-B14F-4D97-AF65-F5344CB8AC3E}">
        <p14:creationId xmlns:p14="http://schemas.microsoft.com/office/powerpoint/2010/main" val="3320404559"/>
      </p:ext>
    </p:extLst>
  </p:cSld>
  <p:clrMapOvr>
    <a:masterClrMapping/>
  </p:clrMapOvr>
  <p:extLst mod="1">
    <p:ext uri="{DCECCB84-F9BA-43D5-87BE-67443E8EF086}">
      <p15:sldGuideLst xmlns:p15="http://schemas.microsoft.com/office/powerpoint/2012/main">
        <p15:guide id="1" orient="horz" pos="2041">
          <p15:clr>
            <a:srgbClr val="FBAE40"/>
          </p15:clr>
        </p15:guide>
        <p15:guide id="2" pos="3629">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hite IBA Conf. T2">
    <p:spTree>
      <p:nvGrpSpPr>
        <p:cNvPr id="1" name=""/>
        <p:cNvGrpSpPr/>
        <p:nvPr/>
      </p:nvGrpSpPr>
      <p:grpSpPr>
        <a:xfrm>
          <a:off x="0" y="0"/>
          <a:ext cx="0" cy="0"/>
          <a:chOff x="0" y="0"/>
          <a:chExt cx="0" cy="0"/>
        </a:xfrm>
      </p:grpSpPr>
      <p:sp>
        <p:nvSpPr>
          <p:cNvPr id="4" name="Rectangle 3"/>
          <p:cNvSpPr/>
          <p:nvPr userDrawn="1"/>
        </p:nvSpPr>
        <p:spPr>
          <a:xfrm>
            <a:off x="251460" y="312420"/>
            <a:ext cx="10988040"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itle 1"/>
          <p:cNvSpPr>
            <a:spLocks noGrp="1"/>
          </p:cNvSpPr>
          <p:nvPr>
            <p:ph type="title"/>
          </p:nvPr>
        </p:nvSpPr>
        <p:spPr>
          <a:xfrm>
            <a:off x="340283" y="362390"/>
            <a:ext cx="10818254" cy="436216"/>
          </a:xfrm>
          <a:prstGeom prst="rect">
            <a:avLst/>
          </a:prstGeom>
        </p:spPr>
        <p:txBody>
          <a:bodyPr lIns="0" tIns="0" rIns="0" bIns="0"/>
          <a:lstStyle/>
          <a:p>
            <a:r>
              <a:rPr lang="en-US" dirty="0"/>
              <a:t>Click to edit Master title style</a:t>
            </a:r>
          </a:p>
        </p:txBody>
      </p:sp>
      <p:sp>
        <p:nvSpPr>
          <p:cNvPr id="7"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lvl1pPr>
            <a:lvl2pPr marL="648012" indent="-216004">
              <a:buClr>
                <a:schemeClr val="accent1"/>
              </a:buClr>
              <a:buFont typeface="Wingdings" panose="05000000000000000000" pitchFamily="2" charset="2"/>
              <a:buChar char="§"/>
              <a:defRPr/>
            </a:lvl2pPr>
            <a:lvl3pPr marL="1080021" indent="-216004">
              <a:buClr>
                <a:schemeClr val="accent1"/>
              </a:buClr>
              <a:buFont typeface="Wingdings" panose="05000000000000000000" pitchFamily="2" charset="2"/>
              <a:buChar char="§"/>
              <a:defRPr/>
            </a:lvl3pPr>
            <a:lvl4pPr marL="1512029" indent="-216004">
              <a:buClr>
                <a:schemeClr val="accent1"/>
              </a:buClr>
              <a:buFont typeface="Wingdings" panose="05000000000000000000" pitchFamily="2" charset="2"/>
              <a:buChar char="§"/>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
        <p:nvSpPr>
          <p:cNvPr id="8" name="Rectangle 7"/>
          <p:cNvSpPr/>
          <p:nvPr userDrawn="1"/>
        </p:nvSpPr>
        <p:spPr>
          <a:xfrm>
            <a:off x="336171" y="6107214"/>
            <a:ext cx="2774581" cy="3729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ctr" anchorCtr="0" forceAA="0" compatLnSpc="1">
            <a:prstTxWarp prst="textNoShape">
              <a:avLst/>
            </a:prstTxWarp>
            <a:noAutofit/>
          </a:bodyPr>
          <a:lstStyle/>
          <a:p>
            <a:pPr algn="l"/>
            <a:r>
              <a:rPr lang="en-US" b="1" dirty="0">
                <a:solidFill>
                  <a:srgbClr val="999999"/>
                </a:solidFill>
                <a:latin typeface="+mn-lt"/>
              </a:rPr>
              <a:t>IBA CONFIDENTIAL</a:t>
            </a:r>
          </a:p>
        </p:txBody>
      </p:sp>
    </p:spTree>
    <p:extLst>
      <p:ext uri="{BB962C8B-B14F-4D97-AF65-F5344CB8AC3E}">
        <p14:creationId xmlns:p14="http://schemas.microsoft.com/office/powerpoint/2010/main" val="4119499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hite IBA Internal T1">
    <p:spTree>
      <p:nvGrpSpPr>
        <p:cNvPr id="1" name=""/>
        <p:cNvGrpSpPr/>
        <p:nvPr/>
      </p:nvGrpSpPr>
      <p:grpSpPr>
        <a:xfrm>
          <a:off x="0" y="0"/>
          <a:ext cx="0" cy="0"/>
          <a:chOff x="0" y="0"/>
          <a:chExt cx="0" cy="0"/>
        </a:xfrm>
      </p:grpSpPr>
      <p:sp>
        <p:nvSpPr>
          <p:cNvPr id="6" name="Title 1"/>
          <p:cNvSpPr>
            <a:spLocks noGrp="1"/>
          </p:cNvSpPr>
          <p:nvPr>
            <p:ph type="title"/>
          </p:nvPr>
        </p:nvSpPr>
        <p:spPr>
          <a:xfrm>
            <a:off x="340283" y="362390"/>
            <a:ext cx="10818254" cy="436216"/>
          </a:xfrm>
          <a:prstGeom prst="rect">
            <a:avLst/>
          </a:prstGeom>
        </p:spPr>
        <p:txBody>
          <a:bodyPr lIns="0" tIns="0" rIns="0" bIns="0"/>
          <a:lstStyle/>
          <a:p>
            <a:r>
              <a:rPr lang="en-US" dirty="0"/>
              <a:t>Click to edit Master title style</a:t>
            </a:r>
          </a:p>
        </p:txBody>
      </p:sp>
      <p:sp>
        <p:nvSpPr>
          <p:cNvPr id="8"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lvl1pPr>
            <a:lvl2pPr marL="648012" indent="-216004">
              <a:buClr>
                <a:schemeClr val="accent1"/>
              </a:buClr>
              <a:buFont typeface="Wingdings" panose="05000000000000000000" pitchFamily="2" charset="2"/>
              <a:buChar char="§"/>
              <a:defRPr/>
            </a:lvl2pPr>
            <a:lvl3pPr marL="1080021" indent="-216004">
              <a:buClr>
                <a:schemeClr val="accent1"/>
              </a:buClr>
              <a:buFont typeface="Wingdings" panose="05000000000000000000" pitchFamily="2" charset="2"/>
              <a:buChar char="§"/>
              <a:defRPr/>
            </a:lvl3pPr>
            <a:lvl4pPr marL="1512029" indent="-216004">
              <a:buClr>
                <a:schemeClr val="accent1"/>
              </a:buClr>
              <a:buFont typeface="Wingdings" panose="05000000000000000000" pitchFamily="2" charset="2"/>
              <a:buChar char="§"/>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Rectangle 9"/>
          <p:cNvSpPr/>
          <p:nvPr userDrawn="1"/>
        </p:nvSpPr>
        <p:spPr>
          <a:xfrm>
            <a:off x="327213" y="6107214"/>
            <a:ext cx="3142127" cy="3729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ctr" anchorCtr="0" forceAA="0" compatLnSpc="1">
            <a:prstTxWarp prst="textNoShape">
              <a:avLst/>
            </a:prstTxWarp>
            <a:noAutofit/>
          </a:bodyPr>
          <a:lstStyle/>
          <a:p>
            <a:pPr algn="l"/>
            <a:r>
              <a:rPr lang="en-US" b="1" dirty="0">
                <a:solidFill>
                  <a:srgbClr val="999999"/>
                </a:solidFill>
                <a:latin typeface="+mn-lt"/>
              </a:rPr>
              <a:t>IBA INTERNAL</a:t>
            </a:r>
            <a:r>
              <a:rPr lang="en-US" b="1" baseline="0" dirty="0">
                <a:solidFill>
                  <a:srgbClr val="999999"/>
                </a:solidFill>
                <a:latin typeface="+mn-lt"/>
              </a:rPr>
              <a:t> USE ONLY</a:t>
            </a:r>
            <a:endParaRPr lang="en-US" b="1" dirty="0">
              <a:solidFill>
                <a:srgbClr val="999999"/>
              </a:solidFill>
              <a:latin typeface="+mn-lt"/>
            </a:endParaRPr>
          </a:p>
        </p:txBody>
      </p:sp>
      <p:sp>
        <p:nvSpPr>
          <p:cNvPr id="11"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2132204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hite IBA Internal T2">
    <p:spTree>
      <p:nvGrpSpPr>
        <p:cNvPr id="1" name=""/>
        <p:cNvGrpSpPr/>
        <p:nvPr/>
      </p:nvGrpSpPr>
      <p:grpSpPr>
        <a:xfrm>
          <a:off x="0" y="0"/>
          <a:ext cx="0" cy="0"/>
          <a:chOff x="0" y="0"/>
          <a:chExt cx="0" cy="0"/>
        </a:xfrm>
      </p:grpSpPr>
      <p:sp>
        <p:nvSpPr>
          <p:cNvPr id="4" name="Rectangle 3"/>
          <p:cNvSpPr/>
          <p:nvPr userDrawn="1"/>
        </p:nvSpPr>
        <p:spPr>
          <a:xfrm>
            <a:off x="251460" y="312420"/>
            <a:ext cx="10988040"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itle 1"/>
          <p:cNvSpPr>
            <a:spLocks noGrp="1"/>
          </p:cNvSpPr>
          <p:nvPr>
            <p:ph type="title"/>
          </p:nvPr>
        </p:nvSpPr>
        <p:spPr>
          <a:xfrm>
            <a:off x="340283" y="362390"/>
            <a:ext cx="10818254" cy="436216"/>
          </a:xfrm>
          <a:prstGeom prst="rect">
            <a:avLst/>
          </a:prstGeom>
        </p:spPr>
        <p:txBody>
          <a:bodyPr lIns="0" tIns="0" rIns="0" bIns="0"/>
          <a:lstStyle/>
          <a:p>
            <a:r>
              <a:rPr lang="en-US" dirty="0"/>
              <a:t>Click to edit Master title style</a:t>
            </a:r>
          </a:p>
        </p:txBody>
      </p:sp>
      <p:sp>
        <p:nvSpPr>
          <p:cNvPr id="7"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lvl1pPr>
            <a:lvl2pPr marL="648012" indent="-216004">
              <a:buClr>
                <a:schemeClr val="accent1"/>
              </a:buClr>
              <a:buFont typeface="Wingdings" panose="05000000000000000000" pitchFamily="2" charset="2"/>
              <a:buChar char="§"/>
              <a:defRPr/>
            </a:lvl2pPr>
            <a:lvl3pPr marL="1080021" indent="-216004">
              <a:buClr>
                <a:schemeClr val="accent1"/>
              </a:buClr>
              <a:buFont typeface="Wingdings" panose="05000000000000000000" pitchFamily="2" charset="2"/>
              <a:buChar char="§"/>
              <a:defRPr/>
            </a:lvl3pPr>
            <a:lvl4pPr marL="1512029" indent="-216004">
              <a:buClr>
                <a:schemeClr val="accent1"/>
              </a:buClr>
              <a:buFont typeface="Wingdings" panose="05000000000000000000" pitchFamily="2" charset="2"/>
              <a:buChar char="§"/>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
        <p:nvSpPr>
          <p:cNvPr id="8" name="Rectangle 7"/>
          <p:cNvSpPr/>
          <p:nvPr userDrawn="1"/>
        </p:nvSpPr>
        <p:spPr>
          <a:xfrm>
            <a:off x="327213" y="6107214"/>
            <a:ext cx="3142127" cy="3729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ctr" anchorCtr="0" forceAA="0" compatLnSpc="1">
            <a:prstTxWarp prst="textNoShape">
              <a:avLst/>
            </a:prstTxWarp>
            <a:noAutofit/>
          </a:bodyPr>
          <a:lstStyle/>
          <a:p>
            <a:pPr algn="l"/>
            <a:r>
              <a:rPr lang="en-US" b="1" dirty="0">
                <a:solidFill>
                  <a:srgbClr val="999999"/>
                </a:solidFill>
                <a:latin typeface="+mn-lt"/>
              </a:rPr>
              <a:t>IBA INTERNAL</a:t>
            </a:r>
            <a:r>
              <a:rPr lang="en-US" b="1" baseline="0" dirty="0">
                <a:solidFill>
                  <a:srgbClr val="999999"/>
                </a:solidFill>
                <a:latin typeface="+mn-lt"/>
              </a:rPr>
              <a:t> USE ONLY</a:t>
            </a:r>
            <a:endParaRPr lang="en-US" b="1" dirty="0">
              <a:solidFill>
                <a:srgbClr val="999999"/>
              </a:solidFill>
              <a:latin typeface="+mn-lt"/>
            </a:endParaRPr>
          </a:p>
        </p:txBody>
      </p:sp>
    </p:spTree>
    <p:extLst>
      <p:ext uri="{BB962C8B-B14F-4D97-AF65-F5344CB8AC3E}">
        <p14:creationId xmlns:p14="http://schemas.microsoft.com/office/powerpoint/2010/main" val="3131010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ransition Green T2">
    <p:spTree>
      <p:nvGrpSpPr>
        <p:cNvPr id="1" name=""/>
        <p:cNvGrpSpPr/>
        <p:nvPr/>
      </p:nvGrpSpPr>
      <p:grpSpPr>
        <a:xfrm>
          <a:off x="0" y="0"/>
          <a:ext cx="0" cy="0"/>
          <a:chOff x="0" y="0"/>
          <a:chExt cx="0" cy="0"/>
        </a:xfrm>
      </p:grpSpPr>
      <p:sp>
        <p:nvSpPr>
          <p:cNvPr id="4" name="Rectangle 3"/>
          <p:cNvSpPr/>
          <p:nvPr userDrawn="1"/>
        </p:nvSpPr>
        <p:spPr>
          <a:xfrm>
            <a:off x="317282" y="348355"/>
            <a:ext cx="10841255" cy="57512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7"/>
          </a:p>
        </p:txBody>
      </p:sp>
      <p:sp>
        <p:nvSpPr>
          <p:cNvPr id="8" name="Title 1"/>
          <p:cNvSpPr>
            <a:spLocks noGrp="1"/>
          </p:cNvSpPr>
          <p:nvPr>
            <p:ph type="title"/>
          </p:nvPr>
        </p:nvSpPr>
        <p:spPr>
          <a:xfrm>
            <a:off x="1253078" y="3482911"/>
            <a:ext cx="8543557" cy="575035"/>
          </a:xfrm>
          <a:prstGeom prst="rect">
            <a:avLst/>
          </a:prstGeom>
        </p:spPr>
        <p:txBody>
          <a:bodyPr lIns="0" tIns="0" rIns="0" bIns="0" anchor="b">
            <a:noAutofit/>
          </a:bodyPr>
          <a:lstStyle>
            <a:lvl1pPr>
              <a:defRPr sz="3600" b="0">
                <a:solidFill>
                  <a:schemeClr val="bg1"/>
                </a:solidFill>
              </a:defRPr>
            </a:lvl1pPr>
          </a:lstStyle>
          <a:p>
            <a:r>
              <a:rPr lang="en-US" dirty="0"/>
              <a:t>Click to edit Master title style</a:t>
            </a:r>
            <a:endParaRPr lang="fr-BE" dirty="0"/>
          </a:p>
        </p:txBody>
      </p:sp>
      <p:sp>
        <p:nvSpPr>
          <p:cNvPr id="3" name="Rectangle 2"/>
          <p:cNvSpPr/>
          <p:nvPr userDrawn="1"/>
        </p:nvSpPr>
        <p:spPr>
          <a:xfrm>
            <a:off x="979480" y="3619500"/>
            <a:ext cx="134024" cy="335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bg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191391719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340283" y="362390"/>
            <a:ext cx="10818254" cy="436216"/>
          </a:xfrm>
          <a:prstGeom prst="rect">
            <a:avLst/>
          </a:prstGeom>
        </p:spPr>
        <p:txBody>
          <a:bodyPr lIns="0" tIns="0" rIns="0" bIns="0"/>
          <a:lstStyle>
            <a:lvl1pPr>
              <a:defRPr>
                <a:solidFill>
                  <a:schemeClr val="tx1"/>
                </a:solidFill>
              </a:defRPr>
            </a:lvl1pPr>
          </a:lstStyle>
          <a:p>
            <a:r>
              <a:rPr lang="en-US" dirty="0"/>
              <a:t>Click to edit Master title style</a:t>
            </a:r>
          </a:p>
        </p:txBody>
      </p:sp>
      <p:sp>
        <p:nvSpPr>
          <p:cNvPr id="4" name="Text Placeholder 6"/>
          <p:cNvSpPr>
            <a:spLocks noGrp="1"/>
          </p:cNvSpPr>
          <p:nvPr>
            <p:ph type="body" sz="quarter" idx="11"/>
          </p:nvPr>
        </p:nvSpPr>
        <p:spPr>
          <a:xfrm>
            <a:off x="340284" y="1102520"/>
            <a:ext cx="10818254" cy="5004695"/>
          </a:xfrm>
          <a:prstGeom prst="rect">
            <a:avLst/>
          </a:prstGeom>
        </p:spPr>
        <p:txBody>
          <a:bodyPr lIns="0" tIns="0" rIns="0" bIns="0"/>
          <a:lstStyle>
            <a:lvl1pPr marL="216001" indent="-216001">
              <a:buClr>
                <a:schemeClr val="accent1"/>
              </a:buClr>
              <a:buFont typeface="Wingdings" panose="05000000000000000000" pitchFamily="2" charset="2"/>
              <a:buChar char="§"/>
              <a:defRPr>
                <a:solidFill>
                  <a:schemeClr val="tx1"/>
                </a:solidFill>
              </a:defRPr>
            </a:lvl1pPr>
            <a:lvl2pPr marL="648004" indent="-216001">
              <a:buClr>
                <a:schemeClr val="accent1"/>
              </a:buClr>
              <a:buFont typeface="Wingdings" panose="05000000000000000000" pitchFamily="2" charset="2"/>
              <a:buChar char="§"/>
              <a:defRPr>
                <a:solidFill>
                  <a:schemeClr val="tx1"/>
                </a:solidFill>
              </a:defRPr>
            </a:lvl2pPr>
            <a:lvl3pPr marL="1080007" indent="-216001">
              <a:buClr>
                <a:schemeClr val="accent1"/>
              </a:buClr>
              <a:buFont typeface="Wingdings" panose="05000000000000000000" pitchFamily="2" charset="2"/>
              <a:buChar char="§"/>
              <a:defRPr>
                <a:solidFill>
                  <a:schemeClr val="tx1"/>
                </a:solidFill>
              </a:defRPr>
            </a:lvl3pPr>
            <a:lvl4pPr marL="1512010" indent="-216001">
              <a:buClr>
                <a:schemeClr val="accent1"/>
              </a:buClr>
              <a:buFont typeface="Wingdings" panose="05000000000000000000" pitchFamily="2" charset="2"/>
              <a:buChar char="§"/>
              <a:defRPr>
                <a:solidFill>
                  <a:schemeClr val="tx1"/>
                </a:solidFill>
              </a:defRPr>
            </a:lvl4pPr>
            <a:lvl5pPr marL="1944013" indent="-216001">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lide Number Placeholder 2"/>
          <p:cNvSpPr>
            <a:spLocks noGrp="1"/>
          </p:cNvSpPr>
          <p:nvPr>
            <p:ph type="sldNum" sz="quarter" idx="10"/>
          </p:nvPr>
        </p:nvSpPr>
        <p:spPr>
          <a:xfrm>
            <a:off x="10652761"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11422374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6025" y="792021"/>
            <a:ext cx="10368439" cy="1080029"/>
          </a:xfrm>
        </p:spPr>
        <p:txBody>
          <a:bodyPr>
            <a:normAutofit/>
          </a:bodyPr>
          <a:lstStyle>
            <a:lvl1pPr>
              <a:defRPr sz="3780">
                <a:solidFill>
                  <a:srgbClr val="00B050"/>
                </a:solidFill>
              </a:defRPr>
            </a:lvl1pPr>
          </a:lstStyle>
          <a:p>
            <a:r>
              <a:rPr lang="en-US" dirty="0"/>
              <a:t>Click to edit Master title style</a:t>
            </a:r>
          </a:p>
        </p:txBody>
      </p:sp>
      <p:sp>
        <p:nvSpPr>
          <p:cNvPr id="3" name="Content Placeholder 2"/>
          <p:cNvSpPr>
            <a:spLocks noGrp="1"/>
          </p:cNvSpPr>
          <p:nvPr>
            <p:ph idx="1"/>
          </p:nvPr>
        </p:nvSpPr>
        <p:spPr>
          <a:xfrm>
            <a:off x="576025" y="1987554"/>
            <a:ext cx="10368439" cy="39886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Box 437"/>
          <p:cNvSpPr txBox="1">
            <a:spLocks noChangeArrowheads="1"/>
          </p:cNvSpPr>
          <p:nvPr userDrawn="1"/>
        </p:nvSpPr>
        <p:spPr bwMode="auto">
          <a:xfrm>
            <a:off x="808376" y="6080749"/>
            <a:ext cx="3618153" cy="138004"/>
          </a:xfrm>
          <a:prstGeom prst="rect">
            <a:avLst/>
          </a:prstGeom>
          <a:noFill/>
          <a:ln w="9525">
            <a:noFill/>
            <a:miter lim="800000"/>
            <a:headEnd/>
            <a:tailEnd/>
          </a:ln>
        </p:spPr>
        <p:txBody>
          <a:bodyPr wrap="none" lIns="0" tIns="0" rIns="0" bIns="0"/>
          <a:lstStyle/>
          <a:p>
            <a:pPr eaLnBrk="1" hangingPunct="1"/>
            <a:r>
              <a:rPr lang="en-US" sz="756" dirty="0">
                <a:solidFill>
                  <a:schemeClr val="bg1">
                    <a:lumMod val="50000"/>
                  </a:schemeClr>
                </a:solidFill>
              </a:rPr>
              <a:t>Copyright © 2010-1</a:t>
            </a:r>
            <a:r>
              <a:rPr lang="he-IL" sz="756" dirty="0">
                <a:solidFill>
                  <a:schemeClr val="bg1">
                    <a:lumMod val="50000"/>
                  </a:schemeClr>
                </a:solidFill>
              </a:rPr>
              <a:t>8</a:t>
            </a:r>
            <a:r>
              <a:rPr lang="en-US" sz="756" baseline="0" dirty="0">
                <a:solidFill>
                  <a:schemeClr val="bg1">
                    <a:lumMod val="50000"/>
                  </a:schemeClr>
                </a:solidFill>
              </a:rPr>
              <a:t> </a:t>
            </a:r>
            <a:r>
              <a:rPr lang="en-US" sz="756" dirty="0">
                <a:solidFill>
                  <a:schemeClr val="bg1">
                    <a:lumMod val="50000"/>
                  </a:schemeClr>
                </a:solidFill>
              </a:rPr>
              <a:t>HIL Applied Medical, Ltd.    All rights reserved.</a:t>
            </a:r>
          </a:p>
        </p:txBody>
      </p:sp>
      <p:sp>
        <p:nvSpPr>
          <p:cNvPr id="8" name="Text Box 448"/>
          <p:cNvSpPr txBox="1">
            <a:spLocks noChangeArrowheads="1"/>
          </p:cNvSpPr>
          <p:nvPr userDrawn="1"/>
        </p:nvSpPr>
        <p:spPr bwMode="auto">
          <a:xfrm>
            <a:off x="9408399" y="6063190"/>
            <a:ext cx="1398060" cy="148504"/>
          </a:xfrm>
          <a:prstGeom prst="rect">
            <a:avLst/>
          </a:prstGeom>
          <a:noFill/>
          <a:ln w="9525">
            <a:noFill/>
            <a:miter lim="800000"/>
            <a:headEnd/>
            <a:tailEnd/>
          </a:ln>
        </p:spPr>
        <p:txBody>
          <a:bodyPr wrap="none" lIns="0" tIns="0" rIns="0" bIns="0"/>
          <a:lstStyle/>
          <a:p>
            <a:pPr algn="r" eaLnBrk="1" hangingPunct="1"/>
            <a:r>
              <a:rPr lang="en-US" sz="756" dirty="0">
                <a:solidFill>
                  <a:schemeClr val="bg1">
                    <a:lumMod val="50000"/>
                  </a:schemeClr>
                </a:solidFill>
              </a:rPr>
              <a:t>│   Page </a:t>
            </a:r>
            <a:fld id="{C2E69A61-B43D-4C60-B96F-891766CD2C4E}" type="slidenum">
              <a:rPr lang="en-US" sz="756">
                <a:solidFill>
                  <a:schemeClr val="bg1">
                    <a:lumMod val="50000"/>
                  </a:schemeClr>
                </a:solidFill>
              </a:rPr>
              <a:pPr algn="r" eaLnBrk="1" hangingPunct="1"/>
              <a:t>‹#›</a:t>
            </a:fld>
            <a:r>
              <a:rPr lang="en-US" sz="756" dirty="0">
                <a:solidFill>
                  <a:schemeClr val="bg1">
                    <a:lumMod val="50000"/>
                  </a:schemeClr>
                </a:solidFill>
              </a:rPr>
              <a:t> </a:t>
            </a:r>
          </a:p>
          <a:p>
            <a:pPr algn="r" eaLnBrk="1" hangingPunct="1"/>
            <a:endParaRPr lang="en-US" sz="567" dirty="0">
              <a:solidFill>
                <a:srgbClr val="292929"/>
              </a:solidFill>
            </a:endParaRPr>
          </a:p>
        </p:txBody>
      </p:sp>
      <p:pic>
        <p:nvPicPr>
          <p:cNvPr id="9" name="Picture 8" descr="HIL_logo.png"/>
          <p:cNvPicPr>
            <a:picLocks noChangeAspect="1"/>
          </p:cNvPicPr>
          <p:nvPr userDrawn="1"/>
        </p:nvPicPr>
        <p:blipFill>
          <a:blip r:embed="rId2" cstate="screen"/>
          <a:stretch>
            <a:fillRect/>
          </a:stretch>
        </p:blipFill>
        <p:spPr>
          <a:xfrm>
            <a:off x="288012" y="216006"/>
            <a:ext cx="2112089" cy="431474"/>
          </a:xfrm>
          <a:prstGeom prst="rect">
            <a:avLst/>
          </a:prstGeom>
        </p:spPr>
      </p:pic>
      <p:cxnSp>
        <p:nvCxnSpPr>
          <p:cNvPr id="11" name="Straight Connector 10"/>
          <p:cNvCxnSpPr/>
          <p:nvPr userDrawn="1"/>
        </p:nvCxnSpPr>
        <p:spPr>
          <a:xfrm>
            <a:off x="384016" y="720019"/>
            <a:ext cx="11136472"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 Box 437"/>
          <p:cNvSpPr txBox="1">
            <a:spLocks noChangeArrowheads="1"/>
          </p:cNvSpPr>
          <p:nvPr userDrawn="1"/>
        </p:nvSpPr>
        <p:spPr bwMode="auto">
          <a:xfrm>
            <a:off x="6370821" y="6078531"/>
            <a:ext cx="3618153" cy="138004"/>
          </a:xfrm>
          <a:prstGeom prst="rect">
            <a:avLst/>
          </a:prstGeom>
          <a:noFill/>
          <a:ln w="9525">
            <a:noFill/>
            <a:miter lim="800000"/>
            <a:headEnd/>
            <a:tailEnd/>
          </a:ln>
        </p:spPr>
        <p:txBody>
          <a:bodyPr wrap="none" lIns="0" tIns="0" rIns="0" bIns="0"/>
          <a:lstStyle/>
          <a:p>
            <a:pPr algn="r" eaLnBrk="1" hangingPunct="1"/>
            <a:r>
              <a:rPr lang="en-US" sz="756" dirty="0">
                <a:solidFill>
                  <a:schemeClr val="bg1">
                    <a:lumMod val="50000"/>
                  </a:schemeClr>
                </a:solidFill>
              </a:rPr>
              <a:t>Proprietary and Confidential</a:t>
            </a:r>
          </a:p>
        </p:txBody>
      </p:sp>
    </p:spTree>
    <p:extLst>
      <p:ext uri="{BB962C8B-B14F-4D97-AF65-F5344CB8AC3E}">
        <p14:creationId xmlns:p14="http://schemas.microsoft.com/office/powerpoint/2010/main" val="1137273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4037" y="2013055"/>
            <a:ext cx="9792415" cy="1389038"/>
          </a:xfrm>
        </p:spPr>
        <p:txBody>
          <a:bodyPr/>
          <a:lstStyle/>
          <a:p>
            <a:r>
              <a:rPr lang="en-US"/>
              <a:t>Click to edit Master title style</a:t>
            </a:r>
          </a:p>
        </p:txBody>
      </p:sp>
      <p:sp>
        <p:nvSpPr>
          <p:cNvPr id="3" name="Subtitle 2"/>
          <p:cNvSpPr>
            <a:spLocks noGrp="1"/>
          </p:cNvSpPr>
          <p:nvPr>
            <p:ph type="subTitle" idx="1"/>
          </p:nvPr>
        </p:nvSpPr>
        <p:spPr>
          <a:xfrm>
            <a:off x="1728073" y="3672099"/>
            <a:ext cx="8064342" cy="1656045"/>
          </a:xfrm>
        </p:spPr>
        <p:txBody>
          <a:bodyPr/>
          <a:lstStyle>
            <a:lvl1pPr marL="0" indent="0" algn="ctr">
              <a:buNone/>
              <a:defRPr>
                <a:solidFill>
                  <a:schemeClr val="tx1">
                    <a:tint val="75000"/>
                  </a:schemeClr>
                </a:solidFill>
              </a:defRPr>
            </a:lvl1pPr>
            <a:lvl2pPr marL="432008" indent="0" algn="ctr">
              <a:buNone/>
              <a:defRPr>
                <a:solidFill>
                  <a:schemeClr val="tx1">
                    <a:tint val="75000"/>
                  </a:schemeClr>
                </a:solidFill>
              </a:defRPr>
            </a:lvl2pPr>
            <a:lvl3pPr marL="864017" indent="0" algn="ctr">
              <a:buNone/>
              <a:defRPr>
                <a:solidFill>
                  <a:schemeClr val="tx1">
                    <a:tint val="75000"/>
                  </a:schemeClr>
                </a:solidFill>
              </a:defRPr>
            </a:lvl3pPr>
            <a:lvl4pPr marL="1296025" indent="0" algn="ctr">
              <a:buNone/>
              <a:defRPr>
                <a:solidFill>
                  <a:schemeClr val="tx1">
                    <a:tint val="75000"/>
                  </a:schemeClr>
                </a:solidFill>
              </a:defRPr>
            </a:lvl4pPr>
            <a:lvl5pPr marL="1728033" indent="0" algn="ctr">
              <a:buNone/>
              <a:defRPr>
                <a:solidFill>
                  <a:schemeClr val="tx1">
                    <a:tint val="75000"/>
                  </a:schemeClr>
                </a:solidFill>
              </a:defRPr>
            </a:lvl5pPr>
            <a:lvl6pPr marL="2160041" indent="0" algn="ctr">
              <a:buNone/>
              <a:defRPr>
                <a:solidFill>
                  <a:schemeClr val="tx1">
                    <a:tint val="75000"/>
                  </a:schemeClr>
                </a:solidFill>
              </a:defRPr>
            </a:lvl6pPr>
            <a:lvl7pPr marL="2592050" indent="0" algn="ctr">
              <a:buNone/>
              <a:defRPr>
                <a:solidFill>
                  <a:schemeClr val="tx1">
                    <a:tint val="75000"/>
                  </a:schemeClr>
                </a:solidFill>
              </a:defRPr>
            </a:lvl7pPr>
            <a:lvl8pPr marL="3024058" indent="0" algn="ctr">
              <a:buNone/>
              <a:defRPr>
                <a:solidFill>
                  <a:schemeClr val="tx1">
                    <a:tint val="75000"/>
                  </a:schemeClr>
                </a:solidFill>
              </a:defRPr>
            </a:lvl8pPr>
            <a:lvl9pPr marL="345606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5832D0D-BF74-4D54-B978-94A5E279398A}" type="datetimeFigureOut">
              <a:rPr lang="en-US" smtClean="0"/>
              <a:pPr/>
              <a:t>9/3/2019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399416-8D5B-49DB-B42E-347B51A91308}" type="slidenum">
              <a:rPr lang="en-US" smtClean="0"/>
              <a:pPr/>
              <a:t>‹#›</a:t>
            </a:fld>
            <a:endParaRPr lang="en-US"/>
          </a:p>
        </p:txBody>
      </p:sp>
    </p:spTree>
    <p:extLst>
      <p:ext uri="{BB962C8B-B14F-4D97-AF65-F5344CB8AC3E}">
        <p14:creationId xmlns:p14="http://schemas.microsoft.com/office/powerpoint/2010/main" val="2033395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Black Public T1">
    <p:spTree>
      <p:nvGrpSpPr>
        <p:cNvPr id="1" name=""/>
        <p:cNvGrpSpPr/>
        <p:nvPr/>
      </p:nvGrpSpPr>
      <p:grpSpPr>
        <a:xfrm>
          <a:off x="0" y="0"/>
          <a:ext cx="0" cy="0"/>
          <a:chOff x="0" y="0"/>
          <a:chExt cx="0" cy="0"/>
        </a:xfrm>
      </p:grpSpPr>
      <p:sp>
        <p:nvSpPr>
          <p:cNvPr id="2" name="Title 1"/>
          <p:cNvSpPr>
            <a:spLocks noGrp="1"/>
          </p:cNvSpPr>
          <p:nvPr>
            <p:ph type="title"/>
          </p:nvPr>
        </p:nvSpPr>
        <p:spPr>
          <a:xfrm>
            <a:off x="340283" y="362390"/>
            <a:ext cx="10818254" cy="436216"/>
          </a:xfrm>
          <a:prstGeom prst="rect">
            <a:avLst/>
          </a:prstGeom>
        </p:spPr>
        <p:txBody>
          <a:bodyPr lIns="0" tIns="0" rIns="0" bIns="0"/>
          <a:lstStyle>
            <a:lvl1pPr>
              <a:defRPr>
                <a:solidFill>
                  <a:schemeClr val="bg1"/>
                </a:solidFill>
              </a:defRPr>
            </a:lvl1pPr>
          </a:lstStyle>
          <a:p>
            <a:r>
              <a:rPr lang="en-US" dirty="0"/>
              <a:t>Click to edit Master title style</a:t>
            </a:r>
          </a:p>
        </p:txBody>
      </p:sp>
      <p:sp>
        <p:nvSpPr>
          <p:cNvPr id="4"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solidFill>
                  <a:schemeClr val="bg1"/>
                </a:solidFill>
              </a:defRPr>
            </a:lvl1pPr>
            <a:lvl2pPr marL="648012" indent="-216004">
              <a:buClr>
                <a:schemeClr val="accent1"/>
              </a:buClr>
              <a:buFont typeface="Wingdings" panose="05000000000000000000" pitchFamily="2" charset="2"/>
              <a:buChar char="§"/>
              <a:defRPr>
                <a:solidFill>
                  <a:schemeClr val="bg1"/>
                </a:solidFill>
              </a:defRPr>
            </a:lvl2pPr>
            <a:lvl3pPr marL="1080021" indent="-216004">
              <a:buClr>
                <a:schemeClr val="accent1"/>
              </a:buClr>
              <a:buFont typeface="Wingdings" panose="05000000000000000000" pitchFamily="2" charset="2"/>
              <a:buChar char="§"/>
              <a:defRPr>
                <a:solidFill>
                  <a:schemeClr val="bg1"/>
                </a:solidFill>
              </a:defRPr>
            </a:lvl3pPr>
            <a:lvl4pPr marL="1512029" indent="-216004">
              <a:buClr>
                <a:schemeClr val="accent1"/>
              </a:buClr>
              <a:buFont typeface="Wingdings" panose="05000000000000000000" pitchFamily="2" charset="2"/>
              <a:buChar char="§"/>
              <a:defRPr>
                <a:solidFill>
                  <a:schemeClr val="bg1"/>
                </a:solidFill>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26324676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Black Public T2">
    <p:spTree>
      <p:nvGrpSpPr>
        <p:cNvPr id="1" name=""/>
        <p:cNvGrpSpPr/>
        <p:nvPr/>
      </p:nvGrpSpPr>
      <p:grpSpPr>
        <a:xfrm>
          <a:off x="0" y="0"/>
          <a:ext cx="0" cy="0"/>
          <a:chOff x="0" y="0"/>
          <a:chExt cx="0" cy="0"/>
        </a:xfrm>
      </p:grpSpPr>
      <p:sp>
        <p:nvSpPr>
          <p:cNvPr id="4" name="Rectangle 3"/>
          <p:cNvSpPr/>
          <p:nvPr userDrawn="1"/>
        </p:nvSpPr>
        <p:spPr>
          <a:xfrm>
            <a:off x="251460" y="312420"/>
            <a:ext cx="10988040" cy="57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itle 1"/>
          <p:cNvSpPr>
            <a:spLocks noGrp="1"/>
          </p:cNvSpPr>
          <p:nvPr>
            <p:ph type="title"/>
          </p:nvPr>
        </p:nvSpPr>
        <p:spPr>
          <a:xfrm>
            <a:off x="340283" y="362390"/>
            <a:ext cx="10818254" cy="436216"/>
          </a:xfrm>
          <a:prstGeom prst="rect">
            <a:avLst/>
          </a:prstGeom>
        </p:spPr>
        <p:txBody>
          <a:bodyPr lIns="0" tIns="0" rIns="0" bIns="0"/>
          <a:lstStyle>
            <a:lvl1pPr>
              <a:defRPr>
                <a:solidFill>
                  <a:schemeClr val="bg1"/>
                </a:solidFill>
              </a:defRPr>
            </a:lvl1pPr>
          </a:lstStyle>
          <a:p>
            <a:r>
              <a:rPr lang="en-US" dirty="0"/>
              <a:t>Click to edit Master title style</a:t>
            </a:r>
          </a:p>
        </p:txBody>
      </p:sp>
      <p:sp>
        <p:nvSpPr>
          <p:cNvPr id="7"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solidFill>
                  <a:schemeClr val="bg1"/>
                </a:solidFill>
              </a:defRPr>
            </a:lvl1pPr>
            <a:lvl2pPr marL="648012" indent="-216004">
              <a:buClr>
                <a:schemeClr val="accent1"/>
              </a:buClr>
              <a:buFont typeface="Wingdings" panose="05000000000000000000" pitchFamily="2" charset="2"/>
              <a:buChar char="§"/>
              <a:defRPr>
                <a:solidFill>
                  <a:schemeClr val="bg1"/>
                </a:solidFill>
              </a:defRPr>
            </a:lvl2pPr>
            <a:lvl3pPr marL="1080021" indent="-216004">
              <a:buClr>
                <a:schemeClr val="accent1"/>
              </a:buClr>
              <a:buFont typeface="Wingdings" panose="05000000000000000000" pitchFamily="2" charset="2"/>
              <a:buChar char="§"/>
              <a:defRPr>
                <a:solidFill>
                  <a:schemeClr val="bg1"/>
                </a:solidFill>
              </a:defRPr>
            </a:lvl3pPr>
            <a:lvl4pPr marL="1512029" indent="-216004">
              <a:buClr>
                <a:schemeClr val="accent1"/>
              </a:buClr>
              <a:buFont typeface="Wingdings" panose="05000000000000000000" pitchFamily="2" charset="2"/>
              <a:buChar char="§"/>
              <a:defRPr>
                <a:solidFill>
                  <a:schemeClr val="bg1"/>
                </a:solidFill>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41851521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Black IBA Conf. T1">
    <p:spTree>
      <p:nvGrpSpPr>
        <p:cNvPr id="1" name=""/>
        <p:cNvGrpSpPr/>
        <p:nvPr/>
      </p:nvGrpSpPr>
      <p:grpSpPr>
        <a:xfrm>
          <a:off x="0" y="0"/>
          <a:ext cx="0" cy="0"/>
          <a:chOff x="0" y="0"/>
          <a:chExt cx="0" cy="0"/>
        </a:xfrm>
      </p:grpSpPr>
      <p:sp>
        <p:nvSpPr>
          <p:cNvPr id="2" name="Title 1"/>
          <p:cNvSpPr>
            <a:spLocks noGrp="1"/>
          </p:cNvSpPr>
          <p:nvPr>
            <p:ph type="title"/>
          </p:nvPr>
        </p:nvSpPr>
        <p:spPr>
          <a:xfrm>
            <a:off x="340283" y="362390"/>
            <a:ext cx="10818254" cy="436216"/>
          </a:xfrm>
          <a:prstGeom prst="rect">
            <a:avLst/>
          </a:prstGeom>
        </p:spPr>
        <p:txBody>
          <a:bodyPr lIns="0" tIns="0" rIns="0" bIns="0"/>
          <a:lstStyle>
            <a:lvl1pPr>
              <a:defRPr>
                <a:solidFill>
                  <a:schemeClr val="bg1"/>
                </a:solidFill>
              </a:defRPr>
            </a:lvl1pPr>
          </a:lstStyle>
          <a:p>
            <a:r>
              <a:rPr lang="en-US" dirty="0"/>
              <a:t>Click to edit Master title style</a:t>
            </a:r>
          </a:p>
        </p:txBody>
      </p:sp>
      <p:sp>
        <p:nvSpPr>
          <p:cNvPr id="4"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solidFill>
                  <a:schemeClr val="bg1"/>
                </a:solidFill>
              </a:defRPr>
            </a:lvl1pPr>
            <a:lvl2pPr marL="648012" indent="-216004">
              <a:buClr>
                <a:schemeClr val="accent1"/>
              </a:buClr>
              <a:buFont typeface="Wingdings" panose="05000000000000000000" pitchFamily="2" charset="2"/>
              <a:buChar char="§"/>
              <a:defRPr>
                <a:solidFill>
                  <a:schemeClr val="bg1"/>
                </a:solidFill>
              </a:defRPr>
            </a:lvl2pPr>
            <a:lvl3pPr marL="1080021" indent="-216004">
              <a:buClr>
                <a:schemeClr val="accent1"/>
              </a:buClr>
              <a:buFont typeface="Wingdings" panose="05000000000000000000" pitchFamily="2" charset="2"/>
              <a:buChar char="§"/>
              <a:defRPr>
                <a:solidFill>
                  <a:schemeClr val="bg1"/>
                </a:solidFill>
              </a:defRPr>
            </a:lvl3pPr>
            <a:lvl4pPr marL="1512029" indent="-216004">
              <a:buClr>
                <a:schemeClr val="accent1"/>
              </a:buClr>
              <a:buFont typeface="Wingdings" panose="05000000000000000000" pitchFamily="2" charset="2"/>
              <a:buChar char="§"/>
              <a:defRPr>
                <a:solidFill>
                  <a:schemeClr val="bg1"/>
                </a:solidFill>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
        <p:nvSpPr>
          <p:cNvPr id="6" name="Rectangle 5"/>
          <p:cNvSpPr/>
          <p:nvPr userDrawn="1"/>
        </p:nvSpPr>
        <p:spPr>
          <a:xfrm>
            <a:off x="336171" y="6107214"/>
            <a:ext cx="2774581" cy="3729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ctr" anchorCtr="0" forceAA="0" compatLnSpc="1">
            <a:prstTxWarp prst="textNoShape">
              <a:avLst/>
            </a:prstTxWarp>
            <a:noAutofit/>
          </a:bodyPr>
          <a:lstStyle/>
          <a:p>
            <a:pPr algn="l"/>
            <a:r>
              <a:rPr lang="en-US" b="1" dirty="0">
                <a:solidFill>
                  <a:srgbClr val="999999"/>
                </a:solidFill>
                <a:latin typeface="+mn-lt"/>
              </a:rPr>
              <a:t>IBA CONFIDENTIAL</a:t>
            </a:r>
          </a:p>
        </p:txBody>
      </p:sp>
    </p:spTree>
    <p:extLst>
      <p:ext uri="{BB962C8B-B14F-4D97-AF65-F5344CB8AC3E}">
        <p14:creationId xmlns:p14="http://schemas.microsoft.com/office/powerpoint/2010/main" val="519399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elcome PT T2">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t="17709"/>
          <a:stretch/>
        </p:blipFill>
        <p:spPr>
          <a:xfrm>
            <a:off x="0" y="221951"/>
            <a:ext cx="11520488" cy="3155104"/>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0"/>
            <a:ext cx="11520488" cy="6480175"/>
          </a:xfrm>
          <a:prstGeom prst="rect">
            <a:avLst/>
          </a:prstGeom>
        </p:spPr>
      </p:pic>
      <p:sp>
        <p:nvSpPr>
          <p:cNvPr id="8" name="Subtitle 2"/>
          <p:cNvSpPr>
            <a:spLocks noGrp="1"/>
          </p:cNvSpPr>
          <p:nvPr>
            <p:ph type="subTitle" idx="1"/>
          </p:nvPr>
        </p:nvSpPr>
        <p:spPr>
          <a:xfrm>
            <a:off x="332473" y="4509081"/>
            <a:ext cx="10837938" cy="385510"/>
          </a:xfrm>
          <a:prstGeom prst="rect">
            <a:avLst/>
          </a:prstGeom>
        </p:spPr>
        <p:txBody>
          <a:bodyPr lIns="0" tIns="0" rIns="0" bIns="0" anchor="ctr"/>
          <a:lstStyle>
            <a:lvl1pPr marL="0" indent="0" algn="l">
              <a:buNone/>
              <a:defRPr sz="2268">
                <a:solidFill>
                  <a:schemeClr val="tx1"/>
                </a:solidFill>
                <a:latin typeface="Arial" panose="020B0604020202020204" pitchFamily="34" charset="0"/>
                <a:cs typeface="Arial" panose="020B0604020202020204" pitchFamily="34" charset="0"/>
              </a:defRPr>
            </a:lvl1pPr>
            <a:lvl2pPr marL="432008" indent="0" algn="ctr">
              <a:buNone/>
              <a:defRPr sz="1890"/>
            </a:lvl2pPr>
            <a:lvl3pPr marL="864017" indent="0" algn="ctr">
              <a:buNone/>
              <a:defRPr sz="1701"/>
            </a:lvl3pPr>
            <a:lvl4pPr marL="1296025" indent="0" algn="ctr">
              <a:buNone/>
              <a:defRPr sz="1512"/>
            </a:lvl4pPr>
            <a:lvl5pPr marL="1728033" indent="0" algn="ctr">
              <a:buNone/>
              <a:defRPr sz="1512"/>
            </a:lvl5pPr>
            <a:lvl6pPr marL="2160041" indent="0" algn="ctr">
              <a:buNone/>
              <a:defRPr sz="1512"/>
            </a:lvl6pPr>
            <a:lvl7pPr marL="2592050" indent="0" algn="ctr">
              <a:buNone/>
              <a:defRPr sz="1512"/>
            </a:lvl7pPr>
            <a:lvl8pPr marL="3024058" indent="0" algn="ctr">
              <a:buNone/>
              <a:defRPr sz="1512"/>
            </a:lvl8pPr>
            <a:lvl9pPr marL="3456066" indent="0" algn="ctr">
              <a:buNone/>
              <a:defRPr sz="1512"/>
            </a:lvl9pPr>
          </a:lstStyle>
          <a:p>
            <a:r>
              <a:rPr lang="en-US"/>
              <a:t>Click to edit Master subtitle style</a:t>
            </a:r>
            <a:endParaRPr lang="fr-BE" dirty="0"/>
          </a:p>
        </p:txBody>
      </p:sp>
      <p:sp>
        <p:nvSpPr>
          <p:cNvPr id="11" name="Title 1"/>
          <p:cNvSpPr>
            <a:spLocks noGrp="1"/>
          </p:cNvSpPr>
          <p:nvPr>
            <p:ph type="title"/>
          </p:nvPr>
        </p:nvSpPr>
        <p:spPr>
          <a:xfrm>
            <a:off x="332473" y="3817232"/>
            <a:ext cx="10837938" cy="624923"/>
          </a:xfrm>
          <a:prstGeom prst="rect">
            <a:avLst/>
          </a:prstGeom>
          <a:noFill/>
          <a:ln>
            <a:noFill/>
          </a:ln>
        </p:spPr>
        <p:txBody>
          <a:bodyPr lIns="0" tIns="0" rIns="0" bIns="0" anchor="ctr">
            <a:normAutofit/>
          </a:bodyPr>
          <a:lstStyle>
            <a:lvl1pPr algn="l">
              <a:defRPr sz="3780">
                <a:solidFill>
                  <a:schemeClr val="tx1"/>
                </a:solidFill>
              </a:defRPr>
            </a:lvl1pPr>
          </a:lstStyle>
          <a:p>
            <a:r>
              <a:rPr lang="en-US"/>
              <a:t>Click to edit Master title style</a:t>
            </a:r>
            <a:endParaRPr lang="en-US" dirty="0"/>
          </a:p>
        </p:txBody>
      </p:sp>
      <p:sp>
        <p:nvSpPr>
          <p:cNvPr id="12" name="Text Placeholder 7"/>
          <p:cNvSpPr>
            <a:spLocks noGrp="1"/>
          </p:cNvSpPr>
          <p:nvPr>
            <p:ph type="body" sz="quarter" idx="15" hasCustomPrompt="1"/>
          </p:nvPr>
        </p:nvSpPr>
        <p:spPr>
          <a:xfrm>
            <a:off x="332472" y="5017430"/>
            <a:ext cx="3947088" cy="262997"/>
          </a:xfrm>
          <a:prstGeom prst="rect">
            <a:avLst/>
          </a:prstGeom>
        </p:spPr>
        <p:txBody>
          <a:bodyPr lIns="0" tIns="0" rIns="0" bIns="0" anchor="b"/>
          <a:lstStyle>
            <a:lvl1pPr marL="0" marR="0" indent="0" algn="l" defTabSz="864017" rtl="0" eaLnBrk="1" fontAlgn="auto" latinLnBrk="0" hangingPunct="1">
              <a:lnSpc>
                <a:spcPct val="90000"/>
              </a:lnSpc>
              <a:spcBef>
                <a:spcPts val="945"/>
              </a:spcBef>
              <a:spcAft>
                <a:spcPts val="0"/>
              </a:spcAft>
              <a:buClrTx/>
              <a:buSzTx/>
              <a:buFont typeface="Wingdings" panose="05000000000000000000" pitchFamily="2" charset="2"/>
              <a:buNone/>
              <a:tabLst/>
              <a:defRPr lang="en-US" sz="1300" kern="1200" dirty="0" smtClean="0">
                <a:solidFill>
                  <a:schemeClr val="tx1"/>
                </a:solidFill>
                <a:latin typeface="+mn-lt"/>
                <a:ea typeface="+mn-ea"/>
                <a:cs typeface="+mn-cs"/>
              </a:defRPr>
            </a:lvl1pPr>
          </a:lstStyle>
          <a:p>
            <a:pPr marL="0" marR="0" lvl="0" indent="0" algn="l" defTabSz="864017" rtl="0" eaLnBrk="1" fontAlgn="auto" latinLnBrk="0" hangingPunct="1">
              <a:lnSpc>
                <a:spcPct val="90000"/>
              </a:lnSpc>
              <a:spcBef>
                <a:spcPts val="945"/>
              </a:spcBef>
              <a:spcAft>
                <a:spcPts val="0"/>
              </a:spcAft>
              <a:buClrTx/>
              <a:buSzTx/>
              <a:buFont typeface="Wingdings" panose="05000000000000000000" pitchFamily="2" charset="2"/>
              <a:buNone/>
              <a:tabLst/>
              <a:defRPr/>
            </a:pPr>
            <a:r>
              <a:rPr lang="en-US" dirty="0"/>
              <a:t>First name Last name Job Title</a:t>
            </a: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134099" y="5576448"/>
            <a:ext cx="3887511" cy="686032"/>
          </a:xfrm>
          <a:prstGeom prst="rect">
            <a:avLst/>
          </a:prstGeom>
        </p:spPr>
      </p:pic>
      <p:sp>
        <p:nvSpPr>
          <p:cNvPr id="14" name="TextBox 13"/>
          <p:cNvSpPr txBox="1"/>
          <p:nvPr userDrawn="1"/>
        </p:nvSpPr>
        <p:spPr>
          <a:xfrm>
            <a:off x="332472" y="5883983"/>
            <a:ext cx="6435973" cy="328521"/>
          </a:xfrm>
          <a:prstGeom prst="rect">
            <a:avLst/>
          </a:prstGeom>
          <a:noFill/>
        </p:spPr>
        <p:txBody>
          <a:bodyPr vert="horz" wrap="square" lIns="0" tIns="0" rIns="0" bIns="0" rtlCol="0" anchor="ctr">
            <a:normAutofit/>
          </a:bodyPr>
          <a:lstStyle/>
          <a:p>
            <a:r>
              <a:rPr lang="en-US" sz="800" dirty="0"/>
              <a:t>© 2017 Ion Beam Applications SA. All rights reserved.</a:t>
            </a:r>
          </a:p>
        </p:txBody>
      </p:sp>
    </p:spTree>
    <p:extLst>
      <p:ext uri="{BB962C8B-B14F-4D97-AF65-F5344CB8AC3E}">
        <p14:creationId xmlns:p14="http://schemas.microsoft.com/office/powerpoint/2010/main" val="1326907826"/>
      </p:ext>
    </p:extLst>
  </p:cSld>
  <p:clrMapOvr>
    <a:masterClrMapping/>
  </p:clrMapOvr>
  <p:extLst mod="1">
    <p:ext uri="{DCECCB84-F9BA-43D5-87BE-67443E8EF086}">
      <p15:sldGuideLst xmlns:p15="http://schemas.microsoft.com/office/powerpoint/2012/main">
        <p15:guide id="1" orient="horz" pos="2041">
          <p15:clr>
            <a:srgbClr val="FBAE40"/>
          </p15:clr>
        </p15:guide>
        <p15:guide id="2" pos="3629">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Black IBA Conf. T2">
    <p:spTree>
      <p:nvGrpSpPr>
        <p:cNvPr id="1" name=""/>
        <p:cNvGrpSpPr/>
        <p:nvPr/>
      </p:nvGrpSpPr>
      <p:grpSpPr>
        <a:xfrm>
          <a:off x="0" y="0"/>
          <a:ext cx="0" cy="0"/>
          <a:chOff x="0" y="0"/>
          <a:chExt cx="0" cy="0"/>
        </a:xfrm>
      </p:grpSpPr>
      <p:sp>
        <p:nvSpPr>
          <p:cNvPr id="4" name="Rectangle 3"/>
          <p:cNvSpPr/>
          <p:nvPr userDrawn="1"/>
        </p:nvSpPr>
        <p:spPr>
          <a:xfrm>
            <a:off x="251460" y="312420"/>
            <a:ext cx="10988040" cy="57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itle 1"/>
          <p:cNvSpPr>
            <a:spLocks noGrp="1"/>
          </p:cNvSpPr>
          <p:nvPr>
            <p:ph type="title"/>
          </p:nvPr>
        </p:nvSpPr>
        <p:spPr>
          <a:xfrm>
            <a:off x="340283" y="362390"/>
            <a:ext cx="10818254" cy="436216"/>
          </a:xfrm>
          <a:prstGeom prst="rect">
            <a:avLst/>
          </a:prstGeom>
        </p:spPr>
        <p:txBody>
          <a:bodyPr lIns="0" tIns="0" rIns="0" bIns="0"/>
          <a:lstStyle>
            <a:lvl1pPr>
              <a:defRPr>
                <a:solidFill>
                  <a:schemeClr val="bg1"/>
                </a:solidFill>
              </a:defRPr>
            </a:lvl1pPr>
          </a:lstStyle>
          <a:p>
            <a:r>
              <a:rPr lang="en-US" dirty="0"/>
              <a:t>Click to edit Master title style</a:t>
            </a:r>
          </a:p>
        </p:txBody>
      </p:sp>
      <p:sp>
        <p:nvSpPr>
          <p:cNvPr id="7"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solidFill>
                  <a:schemeClr val="bg1"/>
                </a:solidFill>
              </a:defRPr>
            </a:lvl1pPr>
            <a:lvl2pPr marL="648012" indent="-216004">
              <a:buClr>
                <a:schemeClr val="accent1"/>
              </a:buClr>
              <a:buFont typeface="Wingdings" panose="05000000000000000000" pitchFamily="2" charset="2"/>
              <a:buChar char="§"/>
              <a:defRPr>
                <a:solidFill>
                  <a:schemeClr val="bg1"/>
                </a:solidFill>
              </a:defRPr>
            </a:lvl2pPr>
            <a:lvl3pPr marL="1080021" indent="-216004">
              <a:buClr>
                <a:schemeClr val="accent1"/>
              </a:buClr>
              <a:buFont typeface="Wingdings" panose="05000000000000000000" pitchFamily="2" charset="2"/>
              <a:buChar char="§"/>
              <a:defRPr>
                <a:solidFill>
                  <a:schemeClr val="bg1"/>
                </a:solidFill>
              </a:defRPr>
            </a:lvl3pPr>
            <a:lvl4pPr marL="1512029" indent="-216004">
              <a:buClr>
                <a:schemeClr val="accent1"/>
              </a:buClr>
              <a:buFont typeface="Wingdings" panose="05000000000000000000" pitchFamily="2" charset="2"/>
              <a:buChar char="§"/>
              <a:defRPr>
                <a:solidFill>
                  <a:schemeClr val="bg1"/>
                </a:solidFill>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
        <p:nvSpPr>
          <p:cNvPr id="6" name="Rectangle 5"/>
          <p:cNvSpPr/>
          <p:nvPr userDrawn="1"/>
        </p:nvSpPr>
        <p:spPr>
          <a:xfrm>
            <a:off x="336171" y="6107214"/>
            <a:ext cx="2774581" cy="3729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ctr" anchorCtr="0" forceAA="0" compatLnSpc="1">
            <a:prstTxWarp prst="textNoShape">
              <a:avLst/>
            </a:prstTxWarp>
            <a:noAutofit/>
          </a:bodyPr>
          <a:lstStyle/>
          <a:p>
            <a:pPr algn="l"/>
            <a:r>
              <a:rPr lang="en-US" b="1" dirty="0">
                <a:solidFill>
                  <a:srgbClr val="999999"/>
                </a:solidFill>
                <a:latin typeface="+mn-lt"/>
              </a:rPr>
              <a:t>IBA CONFIDENTIAL</a:t>
            </a:r>
          </a:p>
        </p:txBody>
      </p:sp>
    </p:spTree>
    <p:extLst>
      <p:ext uri="{BB962C8B-B14F-4D97-AF65-F5344CB8AC3E}">
        <p14:creationId xmlns:p14="http://schemas.microsoft.com/office/powerpoint/2010/main" val="19523879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Black IBA Internal T1">
    <p:spTree>
      <p:nvGrpSpPr>
        <p:cNvPr id="1" name=""/>
        <p:cNvGrpSpPr/>
        <p:nvPr/>
      </p:nvGrpSpPr>
      <p:grpSpPr>
        <a:xfrm>
          <a:off x="0" y="0"/>
          <a:ext cx="0" cy="0"/>
          <a:chOff x="0" y="0"/>
          <a:chExt cx="0" cy="0"/>
        </a:xfrm>
      </p:grpSpPr>
      <p:sp>
        <p:nvSpPr>
          <p:cNvPr id="2" name="Title 1"/>
          <p:cNvSpPr>
            <a:spLocks noGrp="1"/>
          </p:cNvSpPr>
          <p:nvPr>
            <p:ph type="title"/>
          </p:nvPr>
        </p:nvSpPr>
        <p:spPr>
          <a:xfrm>
            <a:off x="340283" y="362390"/>
            <a:ext cx="10818254" cy="436216"/>
          </a:xfrm>
          <a:prstGeom prst="rect">
            <a:avLst/>
          </a:prstGeom>
        </p:spPr>
        <p:txBody>
          <a:bodyPr lIns="0" tIns="0" rIns="0" bIns="0"/>
          <a:lstStyle>
            <a:lvl1pPr>
              <a:defRPr>
                <a:solidFill>
                  <a:schemeClr val="bg1"/>
                </a:solidFill>
              </a:defRPr>
            </a:lvl1pPr>
          </a:lstStyle>
          <a:p>
            <a:r>
              <a:rPr lang="en-US" dirty="0"/>
              <a:t>Click to edit Master title style</a:t>
            </a:r>
          </a:p>
        </p:txBody>
      </p:sp>
      <p:sp>
        <p:nvSpPr>
          <p:cNvPr id="4"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solidFill>
                  <a:schemeClr val="bg1"/>
                </a:solidFill>
              </a:defRPr>
            </a:lvl1pPr>
            <a:lvl2pPr marL="648012" indent="-216004">
              <a:buClr>
                <a:schemeClr val="accent1"/>
              </a:buClr>
              <a:buFont typeface="Wingdings" panose="05000000000000000000" pitchFamily="2" charset="2"/>
              <a:buChar char="§"/>
              <a:defRPr>
                <a:solidFill>
                  <a:schemeClr val="bg1"/>
                </a:solidFill>
              </a:defRPr>
            </a:lvl2pPr>
            <a:lvl3pPr marL="1080021" indent="-216004">
              <a:buClr>
                <a:schemeClr val="accent1"/>
              </a:buClr>
              <a:buFont typeface="Wingdings" panose="05000000000000000000" pitchFamily="2" charset="2"/>
              <a:buChar char="§"/>
              <a:defRPr>
                <a:solidFill>
                  <a:schemeClr val="bg1"/>
                </a:solidFill>
              </a:defRPr>
            </a:lvl3pPr>
            <a:lvl4pPr marL="1512029" indent="-216004">
              <a:buClr>
                <a:schemeClr val="accent1"/>
              </a:buClr>
              <a:buFont typeface="Wingdings" panose="05000000000000000000" pitchFamily="2" charset="2"/>
              <a:buChar char="§"/>
              <a:defRPr>
                <a:solidFill>
                  <a:schemeClr val="bg1"/>
                </a:solidFill>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
        <p:nvSpPr>
          <p:cNvPr id="6" name="Rectangle 5"/>
          <p:cNvSpPr/>
          <p:nvPr userDrawn="1"/>
        </p:nvSpPr>
        <p:spPr>
          <a:xfrm>
            <a:off x="327213" y="6107214"/>
            <a:ext cx="3142127" cy="3729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ctr" anchorCtr="0" forceAA="0" compatLnSpc="1">
            <a:prstTxWarp prst="textNoShape">
              <a:avLst/>
            </a:prstTxWarp>
            <a:noAutofit/>
          </a:bodyPr>
          <a:lstStyle/>
          <a:p>
            <a:pPr algn="l"/>
            <a:r>
              <a:rPr lang="en-US" b="1" dirty="0">
                <a:solidFill>
                  <a:srgbClr val="999999"/>
                </a:solidFill>
                <a:latin typeface="+mn-lt"/>
              </a:rPr>
              <a:t>IBA INTERNAL</a:t>
            </a:r>
            <a:r>
              <a:rPr lang="en-US" b="1" baseline="0" dirty="0">
                <a:solidFill>
                  <a:srgbClr val="999999"/>
                </a:solidFill>
                <a:latin typeface="+mn-lt"/>
              </a:rPr>
              <a:t> USE ONLY</a:t>
            </a:r>
            <a:endParaRPr lang="en-US" b="1" dirty="0">
              <a:solidFill>
                <a:srgbClr val="999999"/>
              </a:solidFill>
              <a:latin typeface="+mn-lt"/>
            </a:endParaRPr>
          </a:p>
        </p:txBody>
      </p:sp>
    </p:spTree>
    <p:extLst>
      <p:ext uri="{BB962C8B-B14F-4D97-AF65-F5344CB8AC3E}">
        <p14:creationId xmlns:p14="http://schemas.microsoft.com/office/powerpoint/2010/main" val="4926121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Black IBA Internal T2">
    <p:spTree>
      <p:nvGrpSpPr>
        <p:cNvPr id="1" name=""/>
        <p:cNvGrpSpPr/>
        <p:nvPr/>
      </p:nvGrpSpPr>
      <p:grpSpPr>
        <a:xfrm>
          <a:off x="0" y="0"/>
          <a:ext cx="0" cy="0"/>
          <a:chOff x="0" y="0"/>
          <a:chExt cx="0" cy="0"/>
        </a:xfrm>
      </p:grpSpPr>
      <p:sp>
        <p:nvSpPr>
          <p:cNvPr id="4" name="Rectangle 3"/>
          <p:cNvSpPr/>
          <p:nvPr userDrawn="1"/>
        </p:nvSpPr>
        <p:spPr>
          <a:xfrm>
            <a:off x="251460" y="312420"/>
            <a:ext cx="10988040" cy="57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itle 1"/>
          <p:cNvSpPr>
            <a:spLocks noGrp="1"/>
          </p:cNvSpPr>
          <p:nvPr>
            <p:ph type="title"/>
          </p:nvPr>
        </p:nvSpPr>
        <p:spPr>
          <a:xfrm>
            <a:off x="340283" y="362390"/>
            <a:ext cx="10818254" cy="436216"/>
          </a:xfrm>
          <a:prstGeom prst="rect">
            <a:avLst/>
          </a:prstGeom>
        </p:spPr>
        <p:txBody>
          <a:bodyPr lIns="0" tIns="0" rIns="0" bIns="0"/>
          <a:lstStyle>
            <a:lvl1pPr>
              <a:defRPr>
                <a:solidFill>
                  <a:schemeClr val="bg1"/>
                </a:solidFill>
              </a:defRPr>
            </a:lvl1pPr>
          </a:lstStyle>
          <a:p>
            <a:r>
              <a:rPr lang="en-US" dirty="0"/>
              <a:t>Click to edit Master title style</a:t>
            </a:r>
          </a:p>
        </p:txBody>
      </p:sp>
      <p:sp>
        <p:nvSpPr>
          <p:cNvPr id="7"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solidFill>
                  <a:schemeClr val="bg1"/>
                </a:solidFill>
              </a:defRPr>
            </a:lvl1pPr>
            <a:lvl2pPr marL="648012" indent="-216004">
              <a:buClr>
                <a:schemeClr val="accent1"/>
              </a:buClr>
              <a:buFont typeface="Wingdings" panose="05000000000000000000" pitchFamily="2" charset="2"/>
              <a:buChar char="§"/>
              <a:defRPr>
                <a:solidFill>
                  <a:schemeClr val="bg1"/>
                </a:solidFill>
              </a:defRPr>
            </a:lvl2pPr>
            <a:lvl3pPr marL="1080021" indent="-216004">
              <a:buClr>
                <a:schemeClr val="accent1"/>
              </a:buClr>
              <a:buFont typeface="Wingdings" panose="05000000000000000000" pitchFamily="2" charset="2"/>
              <a:buChar char="§"/>
              <a:defRPr>
                <a:solidFill>
                  <a:schemeClr val="bg1"/>
                </a:solidFill>
              </a:defRPr>
            </a:lvl3pPr>
            <a:lvl4pPr marL="1512029" indent="-216004">
              <a:buClr>
                <a:schemeClr val="accent1"/>
              </a:buClr>
              <a:buFont typeface="Wingdings" panose="05000000000000000000" pitchFamily="2" charset="2"/>
              <a:buChar char="§"/>
              <a:defRPr>
                <a:solidFill>
                  <a:schemeClr val="bg1"/>
                </a:solidFill>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
        <p:nvSpPr>
          <p:cNvPr id="9" name="Rectangle 8"/>
          <p:cNvSpPr/>
          <p:nvPr userDrawn="1"/>
        </p:nvSpPr>
        <p:spPr>
          <a:xfrm>
            <a:off x="327213" y="6107214"/>
            <a:ext cx="3142127" cy="3729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ctr" anchorCtr="0" forceAA="0" compatLnSpc="1">
            <a:prstTxWarp prst="textNoShape">
              <a:avLst/>
            </a:prstTxWarp>
            <a:noAutofit/>
          </a:bodyPr>
          <a:lstStyle/>
          <a:p>
            <a:pPr algn="l"/>
            <a:r>
              <a:rPr lang="en-US" b="1" dirty="0">
                <a:solidFill>
                  <a:srgbClr val="999999"/>
                </a:solidFill>
                <a:latin typeface="+mn-lt"/>
              </a:rPr>
              <a:t>IBA INTERNAL</a:t>
            </a:r>
            <a:r>
              <a:rPr lang="en-US" b="1" baseline="0" dirty="0">
                <a:solidFill>
                  <a:srgbClr val="999999"/>
                </a:solidFill>
                <a:latin typeface="+mn-lt"/>
              </a:rPr>
              <a:t> USE ONLY</a:t>
            </a:r>
            <a:endParaRPr lang="en-US" b="1" dirty="0">
              <a:solidFill>
                <a:srgbClr val="999999"/>
              </a:solidFill>
              <a:latin typeface="+mn-lt"/>
            </a:endParaRPr>
          </a:p>
        </p:txBody>
      </p:sp>
    </p:spTree>
    <p:extLst>
      <p:ext uri="{BB962C8B-B14F-4D97-AF65-F5344CB8AC3E}">
        <p14:creationId xmlns:p14="http://schemas.microsoft.com/office/powerpoint/2010/main" val="8477447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ransition Green T1">
    <p:spTree>
      <p:nvGrpSpPr>
        <p:cNvPr id="1" name=""/>
        <p:cNvGrpSpPr/>
        <p:nvPr/>
      </p:nvGrpSpPr>
      <p:grpSpPr>
        <a:xfrm>
          <a:off x="0" y="0"/>
          <a:ext cx="0" cy="0"/>
          <a:chOff x="0" y="0"/>
          <a:chExt cx="0" cy="0"/>
        </a:xfrm>
      </p:grpSpPr>
      <p:sp>
        <p:nvSpPr>
          <p:cNvPr id="9"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accent1"/>
                </a:solidFill>
              </a:defRPr>
            </a:lvl1pPr>
          </a:lstStyle>
          <a:p>
            <a:fld id="{D34453A2-D363-469D-8CBC-0B7B5338D609}" type="slidenum">
              <a:rPr lang="en-US" smtClean="0"/>
              <a:pPr/>
              <a:t>‹#›</a:t>
            </a:fld>
            <a:endParaRPr lang="en-US" dirty="0"/>
          </a:p>
        </p:txBody>
      </p:sp>
      <p:sp>
        <p:nvSpPr>
          <p:cNvPr id="6" name="Rectangle 5"/>
          <p:cNvSpPr/>
          <p:nvPr userDrawn="1"/>
        </p:nvSpPr>
        <p:spPr>
          <a:xfrm>
            <a:off x="979479" y="3617119"/>
            <a:ext cx="134945" cy="337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itle 1"/>
          <p:cNvSpPr>
            <a:spLocks noGrp="1"/>
          </p:cNvSpPr>
          <p:nvPr>
            <p:ph type="title"/>
          </p:nvPr>
        </p:nvSpPr>
        <p:spPr>
          <a:xfrm>
            <a:off x="1253078" y="3482911"/>
            <a:ext cx="8543557" cy="575035"/>
          </a:xfrm>
          <a:prstGeom prst="rect">
            <a:avLst/>
          </a:prstGeom>
        </p:spPr>
        <p:txBody>
          <a:bodyPr lIns="0" tIns="0" rIns="0" bIns="0" anchor="b">
            <a:noAutofit/>
          </a:bodyPr>
          <a:lstStyle>
            <a:lvl1pPr>
              <a:defRPr sz="3600" b="0">
                <a:solidFill>
                  <a:srgbClr val="414141"/>
                </a:solidFill>
              </a:defRPr>
            </a:lvl1pPr>
          </a:lstStyle>
          <a:p>
            <a:r>
              <a:rPr lang="en-US" dirty="0"/>
              <a:t>Click to edit Master title style</a:t>
            </a:r>
            <a:endParaRPr lang="fr-BE" dirty="0"/>
          </a:p>
        </p:txBody>
      </p:sp>
    </p:spTree>
    <p:extLst>
      <p:ext uri="{BB962C8B-B14F-4D97-AF65-F5344CB8AC3E}">
        <p14:creationId xmlns:p14="http://schemas.microsoft.com/office/powerpoint/2010/main" val="2857537183"/>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ransition Green T2">
    <p:spTree>
      <p:nvGrpSpPr>
        <p:cNvPr id="1" name=""/>
        <p:cNvGrpSpPr/>
        <p:nvPr/>
      </p:nvGrpSpPr>
      <p:grpSpPr>
        <a:xfrm>
          <a:off x="0" y="0"/>
          <a:ext cx="0" cy="0"/>
          <a:chOff x="0" y="0"/>
          <a:chExt cx="0" cy="0"/>
        </a:xfrm>
      </p:grpSpPr>
      <p:sp>
        <p:nvSpPr>
          <p:cNvPr id="4" name="Rectangle 3"/>
          <p:cNvSpPr/>
          <p:nvPr userDrawn="1"/>
        </p:nvSpPr>
        <p:spPr>
          <a:xfrm>
            <a:off x="317282" y="348355"/>
            <a:ext cx="10841255" cy="57512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7"/>
          </a:p>
        </p:txBody>
      </p:sp>
      <p:sp>
        <p:nvSpPr>
          <p:cNvPr id="8" name="Title 1"/>
          <p:cNvSpPr>
            <a:spLocks noGrp="1"/>
          </p:cNvSpPr>
          <p:nvPr>
            <p:ph type="title"/>
          </p:nvPr>
        </p:nvSpPr>
        <p:spPr>
          <a:xfrm>
            <a:off x="1253078" y="3482911"/>
            <a:ext cx="8543557" cy="575035"/>
          </a:xfrm>
          <a:prstGeom prst="rect">
            <a:avLst/>
          </a:prstGeom>
        </p:spPr>
        <p:txBody>
          <a:bodyPr lIns="0" tIns="0" rIns="0" bIns="0" anchor="b">
            <a:noAutofit/>
          </a:bodyPr>
          <a:lstStyle>
            <a:lvl1pPr>
              <a:defRPr sz="3600" b="0">
                <a:solidFill>
                  <a:schemeClr val="bg1"/>
                </a:solidFill>
              </a:defRPr>
            </a:lvl1pPr>
          </a:lstStyle>
          <a:p>
            <a:r>
              <a:rPr lang="en-US" dirty="0"/>
              <a:t>Click to edit Master title style</a:t>
            </a:r>
            <a:endParaRPr lang="fr-BE" dirty="0"/>
          </a:p>
        </p:txBody>
      </p:sp>
      <p:sp>
        <p:nvSpPr>
          <p:cNvPr id="3" name="Rectangle 2"/>
          <p:cNvSpPr/>
          <p:nvPr userDrawn="1"/>
        </p:nvSpPr>
        <p:spPr>
          <a:xfrm>
            <a:off x="979480" y="3619500"/>
            <a:ext cx="134024" cy="335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bg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3615101578"/>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ransition Green T3">
    <p:spTree>
      <p:nvGrpSpPr>
        <p:cNvPr id="1" name=""/>
        <p:cNvGrpSpPr/>
        <p:nvPr/>
      </p:nvGrpSpPr>
      <p:grpSpPr>
        <a:xfrm>
          <a:off x="0" y="0"/>
          <a:ext cx="0" cy="0"/>
          <a:chOff x="0" y="0"/>
          <a:chExt cx="0" cy="0"/>
        </a:xfrm>
      </p:grpSpPr>
      <p:sp>
        <p:nvSpPr>
          <p:cNvPr id="2" name="Title 1"/>
          <p:cNvSpPr>
            <a:spLocks noGrp="1"/>
          </p:cNvSpPr>
          <p:nvPr>
            <p:ph type="title"/>
          </p:nvPr>
        </p:nvSpPr>
        <p:spPr>
          <a:xfrm>
            <a:off x="329157" y="3116050"/>
            <a:ext cx="10841254" cy="604215"/>
          </a:xfrm>
          <a:prstGeom prst="rect">
            <a:avLst/>
          </a:prstGeom>
        </p:spPr>
        <p:txBody>
          <a:bodyPr lIns="0" anchor="b">
            <a:noAutofit/>
          </a:bodyPr>
          <a:lstStyle>
            <a:lvl1pPr>
              <a:defRPr sz="4158" b="0">
                <a:solidFill>
                  <a:schemeClr val="tx1"/>
                </a:solidFill>
              </a:defRPr>
            </a:lvl1pPr>
          </a:lstStyle>
          <a:p>
            <a:r>
              <a:rPr lang="en-US" dirty="0"/>
              <a:t>Click to edit Master title style</a:t>
            </a:r>
            <a:endParaRPr lang="fr-BE" dirty="0"/>
          </a:p>
        </p:txBody>
      </p:sp>
      <p:cxnSp>
        <p:nvCxnSpPr>
          <p:cNvPr id="10" name="Straight Connector 9"/>
          <p:cNvCxnSpPr/>
          <p:nvPr userDrawn="1"/>
        </p:nvCxnSpPr>
        <p:spPr>
          <a:xfrm flipH="1">
            <a:off x="329157" y="3720265"/>
            <a:ext cx="1084125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 Placeholder 2"/>
          <p:cNvSpPr>
            <a:spLocks noGrp="1"/>
          </p:cNvSpPr>
          <p:nvPr>
            <p:ph type="body" idx="1"/>
          </p:nvPr>
        </p:nvSpPr>
        <p:spPr>
          <a:xfrm>
            <a:off x="329157" y="3809743"/>
            <a:ext cx="10841254" cy="1417538"/>
          </a:xfrm>
          <a:prstGeom prst="rect">
            <a:avLst/>
          </a:prstGeom>
        </p:spPr>
        <p:txBody>
          <a:bodyPr lIns="0">
            <a:normAutofit/>
          </a:bodyPr>
          <a:lstStyle>
            <a:lvl1pPr marL="0" indent="0">
              <a:buNone/>
              <a:defRPr sz="3024">
                <a:solidFill>
                  <a:schemeClr val="tx1"/>
                </a:solidFill>
              </a:defRPr>
            </a:lvl1pPr>
            <a:lvl2pPr marL="432008" indent="0">
              <a:buNone/>
              <a:defRPr sz="1890">
                <a:solidFill>
                  <a:schemeClr val="tx1">
                    <a:tint val="75000"/>
                  </a:schemeClr>
                </a:solidFill>
              </a:defRPr>
            </a:lvl2pPr>
            <a:lvl3pPr marL="864017" indent="0">
              <a:buNone/>
              <a:defRPr sz="1701">
                <a:solidFill>
                  <a:schemeClr val="tx1">
                    <a:tint val="75000"/>
                  </a:schemeClr>
                </a:solidFill>
              </a:defRPr>
            </a:lvl3pPr>
            <a:lvl4pPr marL="1296025" indent="0">
              <a:buNone/>
              <a:defRPr sz="1512">
                <a:solidFill>
                  <a:schemeClr val="tx1">
                    <a:tint val="75000"/>
                  </a:schemeClr>
                </a:solidFill>
              </a:defRPr>
            </a:lvl4pPr>
            <a:lvl5pPr marL="1728033" indent="0">
              <a:buNone/>
              <a:defRPr sz="1512">
                <a:solidFill>
                  <a:schemeClr val="tx1">
                    <a:tint val="75000"/>
                  </a:schemeClr>
                </a:solidFill>
              </a:defRPr>
            </a:lvl5pPr>
            <a:lvl6pPr marL="2160041" indent="0">
              <a:buNone/>
              <a:defRPr sz="1512">
                <a:solidFill>
                  <a:schemeClr val="tx1">
                    <a:tint val="75000"/>
                  </a:schemeClr>
                </a:solidFill>
              </a:defRPr>
            </a:lvl6pPr>
            <a:lvl7pPr marL="2592050" indent="0">
              <a:buNone/>
              <a:defRPr sz="1512">
                <a:solidFill>
                  <a:schemeClr val="tx1">
                    <a:tint val="75000"/>
                  </a:schemeClr>
                </a:solidFill>
              </a:defRPr>
            </a:lvl7pPr>
            <a:lvl8pPr marL="3024058" indent="0">
              <a:buNone/>
              <a:defRPr sz="1512">
                <a:solidFill>
                  <a:schemeClr val="tx1">
                    <a:tint val="75000"/>
                  </a:schemeClr>
                </a:solidFill>
              </a:defRPr>
            </a:lvl8pPr>
            <a:lvl9pPr marL="3456066" indent="0">
              <a:buNone/>
              <a:defRPr sz="1512">
                <a:solidFill>
                  <a:schemeClr val="tx1">
                    <a:tint val="75000"/>
                  </a:schemeClr>
                </a:solidFill>
              </a:defRPr>
            </a:lvl9pPr>
          </a:lstStyle>
          <a:p>
            <a:pPr lvl="0"/>
            <a:r>
              <a:rPr lang="en-US" dirty="0"/>
              <a:t>Click to edit Master text styles</a:t>
            </a:r>
          </a:p>
        </p:txBody>
      </p:sp>
      <p:sp>
        <p:nvSpPr>
          <p:cNvPr id="6" name="Rectangle 5"/>
          <p:cNvSpPr/>
          <p:nvPr userDrawn="1"/>
        </p:nvSpPr>
        <p:spPr>
          <a:xfrm>
            <a:off x="213057" y="139229"/>
            <a:ext cx="11073454" cy="1176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02" tIns="43201" rIns="86402" bIns="43201" numCol="1" spcCol="0" rtlCol="0" fromWordArt="0" anchor="ctr" anchorCtr="0" forceAA="0" compatLnSpc="1">
            <a:prstTxWarp prst="textNoShape">
              <a:avLst/>
            </a:prstTxWarp>
            <a:noAutofit/>
          </a:bodyPr>
          <a:lstStyle/>
          <a:p>
            <a:pPr algn="ctr"/>
            <a:endParaRPr lang="en-US" sz="1607"/>
          </a:p>
        </p:txBody>
      </p:sp>
      <p:sp>
        <p:nvSpPr>
          <p:cNvPr id="11"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accent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3280678331"/>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ransition Green T4">
    <p:spTree>
      <p:nvGrpSpPr>
        <p:cNvPr id="1" name=""/>
        <p:cNvGrpSpPr/>
        <p:nvPr/>
      </p:nvGrpSpPr>
      <p:grpSpPr>
        <a:xfrm>
          <a:off x="0" y="0"/>
          <a:ext cx="0" cy="0"/>
          <a:chOff x="0" y="0"/>
          <a:chExt cx="0" cy="0"/>
        </a:xfrm>
      </p:grpSpPr>
      <p:sp>
        <p:nvSpPr>
          <p:cNvPr id="4" name="Rectangle 3"/>
          <p:cNvSpPr/>
          <p:nvPr userDrawn="1"/>
        </p:nvSpPr>
        <p:spPr>
          <a:xfrm>
            <a:off x="329157" y="355973"/>
            <a:ext cx="10841255" cy="57512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7"/>
          </a:p>
        </p:txBody>
      </p:sp>
      <p:sp>
        <p:nvSpPr>
          <p:cNvPr id="2" name="Title 1"/>
          <p:cNvSpPr>
            <a:spLocks noGrp="1"/>
          </p:cNvSpPr>
          <p:nvPr>
            <p:ph type="title"/>
          </p:nvPr>
        </p:nvSpPr>
        <p:spPr>
          <a:xfrm>
            <a:off x="507939" y="3116050"/>
            <a:ext cx="10532529" cy="604215"/>
          </a:xfrm>
          <a:prstGeom prst="rect">
            <a:avLst/>
          </a:prstGeom>
        </p:spPr>
        <p:txBody>
          <a:bodyPr lIns="0" anchor="b">
            <a:noAutofit/>
          </a:bodyPr>
          <a:lstStyle>
            <a:lvl1pPr>
              <a:defRPr sz="4158" b="0">
                <a:solidFill>
                  <a:schemeClr val="bg1"/>
                </a:solidFill>
              </a:defRPr>
            </a:lvl1pPr>
          </a:lstStyle>
          <a:p>
            <a:r>
              <a:rPr lang="en-US" dirty="0"/>
              <a:t>Click to edit Master title style</a:t>
            </a:r>
            <a:endParaRPr lang="fr-BE" dirty="0"/>
          </a:p>
        </p:txBody>
      </p:sp>
      <p:cxnSp>
        <p:nvCxnSpPr>
          <p:cNvPr id="10" name="Straight Connector 9"/>
          <p:cNvCxnSpPr/>
          <p:nvPr userDrawn="1"/>
        </p:nvCxnSpPr>
        <p:spPr>
          <a:xfrm flipH="1">
            <a:off x="329157" y="3720265"/>
            <a:ext cx="1089646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2"/>
          <p:cNvSpPr>
            <a:spLocks noGrp="1"/>
          </p:cNvSpPr>
          <p:nvPr>
            <p:ph type="body" idx="1"/>
          </p:nvPr>
        </p:nvSpPr>
        <p:spPr>
          <a:xfrm>
            <a:off x="507939" y="3800218"/>
            <a:ext cx="10532529" cy="1417538"/>
          </a:xfrm>
          <a:prstGeom prst="rect">
            <a:avLst/>
          </a:prstGeom>
        </p:spPr>
        <p:txBody>
          <a:bodyPr lIns="0">
            <a:normAutofit/>
          </a:bodyPr>
          <a:lstStyle>
            <a:lvl1pPr marL="0" indent="0">
              <a:buNone/>
              <a:defRPr sz="3024">
                <a:solidFill>
                  <a:schemeClr val="bg1"/>
                </a:solidFill>
              </a:defRPr>
            </a:lvl1pPr>
            <a:lvl2pPr marL="432008" indent="0">
              <a:buNone/>
              <a:defRPr sz="1890">
                <a:solidFill>
                  <a:schemeClr val="tx1">
                    <a:tint val="75000"/>
                  </a:schemeClr>
                </a:solidFill>
              </a:defRPr>
            </a:lvl2pPr>
            <a:lvl3pPr marL="864017" indent="0">
              <a:buNone/>
              <a:defRPr sz="1701">
                <a:solidFill>
                  <a:schemeClr val="tx1">
                    <a:tint val="75000"/>
                  </a:schemeClr>
                </a:solidFill>
              </a:defRPr>
            </a:lvl3pPr>
            <a:lvl4pPr marL="1296025" indent="0">
              <a:buNone/>
              <a:defRPr sz="1512">
                <a:solidFill>
                  <a:schemeClr val="tx1">
                    <a:tint val="75000"/>
                  </a:schemeClr>
                </a:solidFill>
              </a:defRPr>
            </a:lvl4pPr>
            <a:lvl5pPr marL="1728033" indent="0">
              <a:buNone/>
              <a:defRPr sz="1512">
                <a:solidFill>
                  <a:schemeClr val="tx1">
                    <a:tint val="75000"/>
                  </a:schemeClr>
                </a:solidFill>
              </a:defRPr>
            </a:lvl5pPr>
            <a:lvl6pPr marL="2160041" indent="0">
              <a:buNone/>
              <a:defRPr sz="1512">
                <a:solidFill>
                  <a:schemeClr val="tx1">
                    <a:tint val="75000"/>
                  </a:schemeClr>
                </a:solidFill>
              </a:defRPr>
            </a:lvl6pPr>
            <a:lvl7pPr marL="2592050" indent="0">
              <a:buNone/>
              <a:defRPr sz="1512">
                <a:solidFill>
                  <a:schemeClr val="tx1">
                    <a:tint val="75000"/>
                  </a:schemeClr>
                </a:solidFill>
              </a:defRPr>
            </a:lvl7pPr>
            <a:lvl8pPr marL="3024058" indent="0">
              <a:buNone/>
              <a:defRPr sz="1512">
                <a:solidFill>
                  <a:schemeClr val="tx1">
                    <a:tint val="75000"/>
                  </a:schemeClr>
                </a:solidFill>
              </a:defRPr>
            </a:lvl8pPr>
            <a:lvl9pPr marL="3456066" indent="0">
              <a:buNone/>
              <a:defRPr sz="1512">
                <a:solidFill>
                  <a:schemeClr val="tx1">
                    <a:tint val="75000"/>
                  </a:schemeClr>
                </a:solidFill>
              </a:defRPr>
            </a:lvl9pPr>
          </a:lstStyle>
          <a:p>
            <a:pPr lvl="0"/>
            <a:r>
              <a:rPr lang="en-US" dirty="0"/>
              <a:t>Click to edit Master text styles</a:t>
            </a:r>
          </a:p>
        </p:txBody>
      </p:sp>
      <p:sp>
        <p:nvSpPr>
          <p:cNvPr id="8"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bg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671545117"/>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ransition Orange T1">
    <p:spTree>
      <p:nvGrpSpPr>
        <p:cNvPr id="1" name=""/>
        <p:cNvGrpSpPr/>
        <p:nvPr/>
      </p:nvGrpSpPr>
      <p:grpSpPr>
        <a:xfrm>
          <a:off x="0" y="0"/>
          <a:ext cx="0" cy="0"/>
          <a:chOff x="0" y="0"/>
          <a:chExt cx="0" cy="0"/>
        </a:xfrm>
      </p:grpSpPr>
      <p:sp>
        <p:nvSpPr>
          <p:cNvPr id="6"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accent3"/>
                </a:solidFill>
              </a:defRPr>
            </a:lvl1pPr>
          </a:lstStyle>
          <a:p>
            <a:fld id="{D34453A2-D363-469D-8CBC-0B7B5338D609}" type="slidenum">
              <a:rPr lang="en-US" smtClean="0"/>
              <a:pPr/>
              <a:t>‹#›</a:t>
            </a:fld>
            <a:endParaRPr lang="en-US" dirty="0"/>
          </a:p>
        </p:txBody>
      </p:sp>
      <p:sp>
        <p:nvSpPr>
          <p:cNvPr id="5" name="Title 1"/>
          <p:cNvSpPr>
            <a:spLocks noGrp="1"/>
          </p:cNvSpPr>
          <p:nvPr>
            <p:ph type="title"/>
          </p:nvPr>
        </p:nvSpPr>
        <p:spPr>
          <a:xfrm>
            <a:off x="1253078" y="3482911"/>
            <a:ext cx="8543557" cy="575035"/>
          </a:xfrm>
          <a:prstGeom prst="rect">
            <a:avLst/>
          </a:prstGeom>
        </p:spPr>
        <p:txBody>
          <a:bodyPr lIns="0" tIns="0" rIns="0" bIns="0" anchor="b">
            <a:noAutofit/>
          </a:bodyPr>
          <a:lstStyle>
            <a:lvl1pPr>
              <a:defRPr sz="3600" b="0">
                <a:solidFill>
                  <a:srgbClr val="414141"/>
                </a:solidFill>
              </a:defRPr>
            </a:lvl1pPr>
          </a:lstStyle>
          <a:p>
            <a:r>
              <a:rPr lang="en-US" dirty="0"/>
              <a:t>Click to edit Master title style</a:t>
            </a:r>
            <a:endParaRPr lang="fr-BE" dirty="0"/>
          </a:p>
        </p:txBody>
      </p:sp>
      <p:sp>
        <p:nvSpPr>
          <p:cNvPr id="7" name="Rectangle 6"/>
          <p:cNvSpPr/>
          <p:nvPr userDrawn="1"/>
        </p:nvSpPr>
        <p:spPr>
          <a:xfrm>
            <a:off x="979480" y="3619500"/>
            <a:ext cx="134024" cy="3350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785975127"/>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ransition Orange T2">
    <p:spTree>
      <p:nvGrpSpPr>
        <p:cNvPr id="1" name=""/>
        <p:cNvGrpSpPr/>
        <p:nvPr/>
      </p:nvGrpSpPr>
      <p:grpSpPr>
        <a:xfrm>
          <a:off x="0" y="0"/>
          <a:ext cx="0" cy="0"/>
          <a:chOff x="0" y="0"/>
          <a:chExt cx="0" cy="0"/>
        </a:xfrm>
      </p:grpSpPr>
      <p:sp>
        <p:nvSpPr>
          <p:cNvPr id="4" name="Rectangle 3"/>
          <p:cNvSpPr/>
          <p:nvPr userDrawn="1"/>
        </p:nvSpPr>
        <p:spPr>
          <a:xfrm>
            <a:off x="329157" y="355973"/>
            <a:ext cx="10841255" cy="575123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7"/>
          </a:p>
        </p:txBody>
      </p:sp>
      <p:sp>
        <p:nvSpPr>
          <p:cNvPr id="6"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bg1"/>
                </a:solidFill>
              </a:defRPr>
            </a:lvl1pPr>
          </a:lstStyle>
          <a:p>
            <a:fld id="{D34453A2-D363-469D-8CBC-0B7B5338D609}" type="slidenum">
              <a:rPr lang="en-US" smtClean="0"/>
              <a:pPr/>
              <a:t>‹#›</a:t>
            </a:fld>
            <a:endParaRPr lang="en-US" dirty="0"/>
          </a:p>
        </p:txBody>
      </p:sp>
      <p:sp>
        <p:nvSpPr>
          <p:cNvPr id="7" name="Title 1"/>
          <p:cNvSpPr>
            <a:spLocks noGrp="1"/>
          </p:cNvSpPr>
          <p:nvPr>
            <p:ph type="title"/>
          </p:nvPr>
        </p:nvSpPr>
        <p:spPr>
          <a:xfrm>
            <a:off x="1253078" y="3482911"/>
            <a:ext cx="8543557" cy="575035"/>
          </a:xfrm>
          <a:prstGeom prst="rect">
            <a:avLst/>
          </a:prstGeom>
        </p:spPr>
        <p:txBody>
          <a:bodyPr lIns="0" tIns="0" rIns="0" bIns="0" anchor="b">
            <a:noAutofit/>
          </a:bodyPr>
          <a:lstStyle>
            <a:lvl1pPr>
              <a:defRPr sz="3600" b="0">
                <a:solidFill>
                  <a:schemeClr val="bg1"/>
                </a:solidFill>
              </a:defRPr>
            </a:lvl1pPr>
          </a:lstStyle>
          <a:p>
            <a:r>
              <a:rPr lang="en-US" dirty="0"/>
              <a:t>Click to edit Master title style</a:t>
            </a:r>
            <a:endParaRPr lang="fr-BE" dirty="0"/>
          </a:p>
        </p:txBody>
      </p:sp>
      <p:sp>
        <p:nvSpPr>
          <p:cNvPr id="9" name="Rectangle 8"/>
          <p:cNvSpPr/>
          <p:nvPr userDrawn="1"/>
        </p:nvSpPr>
        <p:spPr>
          <a:xfrm>
            <a:off x="979480" y="3619500"/>
            <a:ext cx="134024" cy="335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552818808"/>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ransition Orange T3">
    <p:spTree>
      <p:nvGrpSpPr>
        <p:cNvPr id="1" name=""/>
        <p:cNvGrpSpPr/>
        <p:nvPr/>
      </p:nvGrpSpPr>
      <p:grpSpPr>
        <a:xfrm>
          <a:off x="0" y="0"/>
          <a:ext cx="0" cy="0"/>
          <a:chOff x="0" y="0"/>
          <a:chExt cx="0" cy="0"/>
        </a:xfrm>
      </p:grpSpPr>
      <p:cxnSp>
        <p:nvCxnSpPr>
          <p:cNvPr id="10" name="Straight Connector 9"/>
          <p:cNvCxnSpPr/>
          <p:nvPr userDrawn="1"/>
        </p:nvCxnSpPr>
        <p:spPr>
          <a:xfrm flipH="1">
            <a:off x="329157" y="3720265"/>
            <a:ext cx="10841255"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177800" y="214530"/>
            <a:ext cx="11249581" cy="1176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02" tIns="43201" rIns="86402" bIns="43201" numCol="1" spcCol="0" rtlCol="0" fromWordArt="0" anchor="ctr" anchorCtr="0" forceAA="0" compatLnSpc="1">
            <a:prstTxWarp prst="textNoShape">
              <a:avLst/>
            </a:prstTxWarp>
            <a:noAutofit/>
          </a:bodyPr>
          <a:lstStyle/>
          <a:p>
            <a:pPr algn="ctr"/>
            <a:endParaRPr lang="en-US" sz="1607"/>
          </a:p>
        </p:txBody>
      </p:sp>
      <p:sp>
        <p:nvSpPr>
          <p:cNvPr id="8" name="Title 1"/>
          <p:cNvSpPr>
            <a:spLocks noGrp="1"/>
          </p:cNvSpPr>
          <p:nvPr>
            <p:ph type="title"/>
          </p:nvPr>
        </p:nvSpPr>
        <p:spPr>
          <a:xfrm>
            <a:off x="329157" y="3116050"/>
            <a:ext cx="10841254" cy="604215"/>
          </a:xfrm>
          <a:prstGeom prst="rect">
            <a:avLst/>
          </a:prstGeom>
        </p:spPr>
        <p:txBody>
          <a:bodyPr lIns="0" anchor="b">
            <a:noAutofit/>
          </a:bodyPr>
          <a:lstStyle>
            <a:lvl1pPr>
              <a:defRPr sz="4158" b="0">
                <a:solidFill>
                  <a:schemeClr val="tx1"/>
                </a:solidFill>
              </a:defRPr>
            </a:lvl1pPr>
          </a:lstStyle>
          <a:p>
            <a:r>
              <a:rPr lang="en-US" dirty="0"/>
              <a:t>Click to edit Master title style</a:t>
            </a:r>
            <a:endParaRPr lang="fr-BE" dirty="0"/>
          </a:p>
        </p:txBody>
      </p:sp>
      <p:sp>
        <p:nvSpPr>
          <p:cNvPr id="9" name="Text Placeholder 2"/>
          <p:cNvSpPr>
            <a:spLocks noGrp="1"/>
          </p:cNvSpPr>
          <p:nvPr>
            <p:ph type="body" idx="1"/>
          </p:nvPr>
        </p:nvSpPr>
        <p:spPr>
          <a:xfrm>
            <a:off x="329157" y="3809743"/>
            <a:ext cx="10841254" cy="1417538"/>
          </a:xfrm>
          <a:prstGeom prst="rect">
            <a:avLst/>
          </a:prstGeom>
        </p:spPr>
        <p:txBody>
          <a:bodyPr lIns="0">
            <a:normAutofit/>
          </a:bodyPr>
          <a:lstStyle>
            <a:lvl1pPr marL="0" indent="0">
              <a:buNone/>
              <a:defRPr sz="3024">
                <a:solidFill>
                  <a:schemeClr val="tx1"/>
                </a:solidFill>
              </a:defRPr>
            </a:lvl1pPr>
            <a:lvl2pPr marL="432008" indent="0">
              <a:buNone/>
              <a:defRPr sz="1890">
                <a:solidFill>
                  <a:schemeClr val="tx1">
                    <a:tint val="75000"/>
                  </a:schemeClr>
                </a:solidFill>
              </a:defRPr>
            </a:lvl2pPr>
            <a:lvl3pPr marL="864017" indent="0">
              <a:buNone/>
              <a:defRPr sz="1701">
                <a:solidFill>
                  <a:schemeClr val="tx1">
                    <a:tint val="75000"/>
                  </a:schemeClr>
                </a:solidFill>
              </a:defRPr>
            </a:lvl3pPr>
            <a:lvl4pPr marL="1296025" indent="0">
              <a:buNone/>
              <a:defRPr sz="1512">
                <a:solidFill>
                  <a:schemeClr val="tx1">
                    <a:tint val="75000"/>
                  </a:schemeClr>
                </a:solidFill>
              </a:defRPr>
            </a:lvl4pPr>
            <a:lvl5pPr marL="1728033" indent="0">
              <a:buNone/>
              <a:defRPr sz="1512">
                <a:solidFill>
                  <a:schemeClr val="tx1">
                    <a:tint val="75000"/>
                  </a:schemeClr>
                </a:solidFill>
              </a:defRPr>
            </a:lvl5pPr>
            <a:lvl6pPr marL="2160041" indent="0">
              <a:buNone/>
              <a:defRPr sz="1512">
                <a:solidFill>
                  <a:schemeClr val="tx1">
                    <a:tint val="75000"/>
                  </a:schemeClr>
                </a:solidFill>
              </a:defRPr>
            </a:lvl6pPr>
            <a:lvl7pPr marL="2592050" indent="0">
              <a:buNone/>
              <a:defRPr sz="1512">
                <a:solidFill>
                  <a:schemeClr val="tx1">
                    <a:tint val="75000"/>
                  </a:schemeClr>
                </a:solidFill>
              </a:defRPr>
            </a:lvl7pPr>
            <a:lvl8pPr marL="3024058" indent="0">
              <a:buNone/>
              <a:defRPr sz="1512">
                <a:solidFill>
                  <a:schemeClr val="tx1">
                    <a:tint val="75000"/>
                  </a:schemeClr>
                </a:solidFill>
              </a:defRPr>
            </a:lvl8pPr>
            <a:lvl9pPr marL="3456066" indent="0">
              <a:buNone/>
              <a:defRPr sz="1512">
                <a:solidFill>
                  <a:schemeClr val="tx1">
                    <a:tint val="75000"/>
                  </a:schemeClr>
                </a:solidFill>
              </a:defRPr>
            </a:lvl9pPr>
          </a:lstStyle>
          <a:p>
            <a:pPr lvl="0"/>
            <a:r>
              <a:rPr lang="en-US" dirty="0"/>
              <a:t>Click to edit Master text styles</a:t>
            </a:r>
          </a:p>
        </p:txBody>
      </p:sp>
      <p:sp>
        <p:nvSpPr>
          <p:cNvPr id="11"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accent3"/>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2677773258"/>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T T3">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r="1706"/>
          <a:stretch/>
        </p:blipFill>
        <p:spPr>
          <a:xfrm>
            <a:off x="0" y="48062"/>
            <a:ext cx="11332766" cy="3792041"/>
          </a:xfrm>
          <a:prstGeom prst="rect">
            <a:avLst/>
          </a:prstGeom>
        </p:spPr>
      </p:pic>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1520488" cy="6480175"/>
          </a:xfrm>
          <a:prstGeom prst="rect">
            <a:avLst/>
          </a:prstGeom>
        </p:spPr>
      </p:pic>
      <p:sp>
        <p:nvSpPr>
          <p:cNvPr id="8" name="Subtitle 2"/>
          <p:cNvSpPr>
            <a:spLocks noGrp="1"/>
          </p:cNvSpPr>
          <p:nvPr>
            <p:ph type="subTitle" idx="1"/>
          </p:nvPr>
        </p:nvSpPr>
        <p:spPr>
          <a:xfrm>
            <a:off x="332473" y="4509081"/>
            <a:ext cx="10837938" cy="385510"/>
          </a:xfrm>
          <a:prstGeom prst="rect">
            <a:avLst/>
          </a:prstGeom>
        </p:spPr>
        <p:txBody>
          <a:bodyPr lIns="0" tIns="0" rIns="0" bIns="0" anchor="ctr"/>
          <a:lstStyle>
            <a:lvl1pPr marL="0" indent="0" algn="l">
              <a:buNone/>
              <a:defRPr sz="2268">
                <a:solidFill>
                  <a:schemeClr val="tx1"/>
                </a:solidFill>
                <a:latin typeface="Arial" panose="020B0604020202020204" pitchFamily="34" charset="0"/>
                <a:cs typeface="Arial" panose="020B0604020202020204" pitchFamily="34" charset="0"/>
              </a:defRPr>
            </a:lvl1pPr>
            <a:lvl2pPr marL="432008" indent="0" algn="ctr">
              <a:buNone/>
              <a:defRPr sz="1890"/>
            </a:lvl2pPr>
            <a:lvl3pPr marL="864017" indent="0" algn="ctr">
              <a:buNone/>
              <a:defRPr sz="1701"/>
            </a:lvl3pPr>
            <a:lvl4pPr marL="1296025" indent="0" algn="ctr">
              <a:buNone/>
              <a:defRPr sz="1512"/>
            </a:lvl4pPr>
            <a:lvl5pPr marL="1728033" indent="0" algn="ctr">
              <a:buNone/>
              <a:defRPr sz="1512"/>
            </a:lvl5pPr>
            <a:lvl6pPr marL="2160041" indent="0" algn="ctr">
              <a:buNone/>
              <a:defRPr sz="1512"/>
            </a:lvl6pPr>
            <a:lvl7pPr marL="2592050" indent="0" algn="ctr">
              <a:buNone/>
              <a:defRPr sz="1512"/>
            </a:lvl7pPr>
            <a:lvl8pPr marL="3024058" indent="0" algn="ctr">
              <a:buNone/>
              <a:defRPr sz="1512"/>
            </a:lvl8pPr>
            <a:lvl9pPr marL="3456066" indent="0" algn="ctr">
              <a:buNone/>
              <a:defRPr sz="1512"/>
            </a:lvl9pPr>
          </a:lstStyle>
          <a:p>
            <a:r>
              <a:rPr lang="en-US"/>
              <a:t>Click to edit Master subtitle style</a:t>
            </a:r>
            <a:endParaRPr lang="fr-BE" dirty="0"/>
          </a:p>
        </p:txBody>
      </p:sp>
      <p:sp>
        <p:nvSpPr>
          <p:cNvPr id="14" name="Title 1"/>
          <p:cNvSpPr>
            <a:spLocks noGrp="1"/>
          </p:cNvSpPr>
          <p:nvPr>
            <p:ph type="title"/>
          </p:nvPr>
        </p:nvSpPr>
        <p:spPr>
          <a:xfrm>
            <a:off x="332473" y="3817232"/>
            <a:ext cx="10837938" cy="624923"/>
          </a:xfrm>
          <a:prstGeom prst="rect">
            <a:avLst/>
          </a:prstGeom>
          <a:noFill/>
          <a:ln>
            <a:noFill/>
          </a:ln>
        </p:spPr>
        <p:txBody>
          <a:bodyPr lIns="0" tIns="0" rIns="0" bIns="0" anchor="ctr">
            <a:normAutofit/>
          </a:bodyPr>
          <a:lstStyle>
            <a:lvl1pPr algn="l">
              <a:defRPr sz="3780">
                <a:solidFill>
                  <a:schemeClr val="tx1"/>
                </a:solidFill>
              </a:defRPr>
            </a:lvl1pPr>
          </a:lstStyle>
          <a:p>
            <a:r>
              <a:rPr lang="en-US"/>
              <a:t>Click to edit Master title style</a:t>
            </a:r>
            <a:endParaRPr lang="en-US" dirty="0"/>
          </a:p>
        </p:txBody>
      </p:sp>
      <p:sp>
        <p:nvSpPr>
          <p:cNvPr id="15" name="Text Placeholder 7"/>
          <p:cNvSpPr>
            <a:spLocks noGrp="1"/>
          </p:cNvSpPr>
          <p:nvPr>
            <p:ph type="body" sz="quarter" idx="15" hasCustomPrompt="1"/>
          </p:nvPr>
        </p:nvSpPr>
        <p:spPr>
          <a:xfrm>
            <a:off x="332472" y="5017430"/>
            <a:ext cx="3947088" cy="262997"/>
          </a:xfrm>
          <a:prstGeom prst="rect">
            <a:avLst/>
          </a:prstGeom>
        </p:spPr>
        <p:txBody>
          <a:bodyPr lIns="0" tIns="0" rIns="0" bIns="0" anchor="b"/>
          <a:lstStyle>
            <a:lvl1pPr marL="0" marR="0" indent="0" algn="l" defTabSz="864017" rtl="0" eaLnBrk="1" fontAlgn="auto" latinLnBrk="0" hangingPunct="1">
              <a:lnSpc>
                <a:spcPct val="90000"/>
              </a:lnSpc>
              <a:spcBef>
                <a:spcPts val="945"/>
              </a:spcBef>
              <a:spcAft>
                <a:spcPts val="0"/>
              </a:spcAft>
              <a:buClrTx/>
              <a:buSzTx/>
              <a:buFont typeface="Wingdings" panose="05000000000000000000" pitchFamily="2" charset="2"/>
              <a:buNone/>
              <a:tabLst/>
              <a:defRPr lang="en-US" sz="1300" kern="1200" dirty="0" smtClean="0">
                <a:solidFill>
                  <a:schemeClr val="tx1"/>
                </a:solidFill>
                <a:latin typeface="+mn-lt"/>
                <a:ea typeface="+mn-ea"/>
                <a:cs typeface="+mn-cs"/>
              </a:defRPr>
            </a:lvl1pPr>
          </a:lstStyle>
          <a:p>
            <a:pPr marL="0" marR="0" lvl="0" indent="0" algn="l" defTabSz="864017" rtl="0" eaLnBrk="1" fontAlgn="auto" latinLnBrk="0" hangingPunct="1">
              <a:lnSpc>
                <a:spcPct val="90000"/>
              </a:lnSpc>
              <a:spcBef>
                <a:spcPts val="945"/>
              </a:spcBef>
              <a:spcAft>
                <a:spcPts val="0"/>
              </a:spcAft>
              <a:buClrTx/>
              <a:buSzTx/>
              <a:buFont typeface="Wingdings" panose="05000000000000000000" pitchFamily="2" charset="2"/>
              <a:buNone/>
              <a:tabLst/>
              <a:defRPr/>
            </a:pPr>
            <a:r>
              <a:rPr lang="en-US" dirty="0"/>
              <a:t>First name Last name Job Title</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134099" y="5576448"/>
            <a:ext cx="3887511" cy="686032"/>
          </a:xfrm>
          <a:prstGeom prst="rect">
            <a:avLst/>
          </a:prstGeom>
        </p:spPr>
      </p:pic>
      <p:sp>
        <p:nvSpPr>
          <p:cNvPr id="12" name="TextBox 11"/>
          <p:cNvSpPr txBox="1"/>
          <p:nvPr userDrawn="1"/>
        </p:nvSpPr>
        <p:spPr>
          <a:xfrm>
            <a:off x="332472" y="5883983"/>
            <a:ext cx="6435973" cy="328521"/>
          </a:xfrm>
          <a:prstGeom prst="rect">
            <a:avLst/>
          </a:prstGeom>
          <a:noFill/>
        </p:spPr>
        <p:txBody>
          <a:bodyPr vert="horz" wrap="square" lIns="0" tIns="0" rIns="0" bIns="0" rtlCol="0" anchor="ctr">
            <a:normAutofit/>
          </a:bodyPr>
          <a:lstStyle/>
          <a:p>
            <a:r>
              <a:rPr lang="en-US" sz="800" dirty="0"/>
              <a:t>© 2017 Ion Beam Applications SA. All rights reserved.</a:t>
            </a:r>
          </a:p>
        </p:txBody>
      </p:sp>
    </p:spTree>
    <p:extLst>
      <p:ext uri="{BB962C8B-B14F-4D97-AF65-F5344CB8AC3E}">
        <p14:creationId xmlns:p14="http://schemas.microsoft.com/office/powerpoint/2010/main" val="2074960270"/>
      </p:ext>
    </p:extLst>
  </p:cSld>
  <p:clrMapOvr>
    <a:masterClrMapping/>
  </p:clrMapOvr>
  <p:extLst mod="1">
    <p:ext uri="{DCECCB84-F9BA-43D5-87BE-67443E8EF086}">
      <p15:sldGuideLst xmlns:p15="http://schemas.microsoft.com/office/powerpoint/2012/main">
        <p15:guide id="1" orient="horz" pos="2041">
          <p15:clr>
            <a:srgbClr val="FBAE40"/>
          </p15:clr>
        </p15:guide>
        <p15:guide id="2" pos="3629">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ransition Orange T4">
    <p:spTree>
      <p:nvGrpSpPr>
        <p:cNvPr id="1" name=""/>
        <p:cNvGrpSpPr/>
        <p:nvPr/>
      </p:nvGrpSpPr>
      <p:grpSpPr>
        <a:xfrm>
          <a:off x="0" y="0"/>
          <a:ext cx="0" cy="0"/>
          <a:chOff x="0" y="0"/>
          <a:chExt cx="0" cy="0"/>
        </a:xfrm>
      </p:grpSpPr>
      <p:sp>
        <p:nvSpPr>
          <p:cNvPr id="4" name="Rectangle 3"/>
          <p:cNvSpPr/>
          <p:nvPr userDrawn="1"/>
        </p:nvSpPr>
        <p:spPr>
          <a:xfrm>
            <a:off x="329157" y="355973"/>
            <a:ext cx="10841255" cy="575123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7"/>
          </a:p>
        </p:txBody>
      </p:sp>
      <p:sp>
        <p:nvSpPr>
          <p:cNvPr id="2" name="Title 1"/>
          <p:cNvSpPr>
            <a:spLocks noGrp="1"/>
          </p:cNvSpPr>
          <p:nvPr>
            <p:ph type="title"/>
          </p:nvPr>
        </p:nvSpPr>
        <p:spPr>
          <a:xfrm>
            <a:off x="507939" y="3116050"/>
            <a:ext cx="10532529" cy="604215"/>
          </a:xfrm>
          <a:prstGeom prst="rect">
            <a:avLst/>
          </a:prstGeom>
        </p:spPr>
        <p:txBody>
          <a:bodyPr lIns="0" anchor="b">
            <a:noAutofit/>
          </a:bodyPr>
          <a:lstStyle>
            <a:lvl1pPr>
              <a:defRPr sz="4158" b="0">
                <a:solidFill>
                  <a:schemeClr val="bg1"/>
                </a:solidFill>
              </a:defRPr>
            </a:lvl1pPr>
          </a:lstStyle>
          <a:p>
            <a:r>
              <a:rPr lang="en-US" dirty="0"/>
              <a:t>Click to edit Master title style</a:t>
            </a:r>
            <a:endParaRPr lang="fr-BE" dirty="0"/>
          </a:p>
        </p:txBody>
      </p:sp>
      <p:cxnSp>
        <p:nvCxnSpPr>
          <p:cNvPr id="10" name="Straight Connector 9"/>
          <p:cNvCxnSpPr/>
          <p:nvPr userDrawn="1"/>
        </p:nvCxnSpPr>
        <p:spPr>
          <a:xfrm flipH="1">
            <a:off x="329157" y="3720265"/>
            <a:ext cx="1089646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2"/>
          <p:cNvSpPr>
            <a:spLocks noGrp="1"/>
          </p:cNvSpPr>
          <p:nvPr>
            <p:ph type="body" idx="1"/>
          </p:nvPr>
        </p:nvSpPr>
        <p:spPr>
          <a:xfrm>
            <a:off x="507939" y="3800218"/>
            <a:ext cx="10532529" cy="1417538"/>
          </a:xfrm>
          <a:prstGeom prst="rect">
            <a:avLst/>
          </a:prstGeom>
        </p:spPr>
        <p:txBody>
          <a:bodyPr lIns="0">
            <a:normAutofit/>
          </a:bodyPr>
          <a:lstStyle>
            <a:lvl1pPr marL="0" indent="0">
              <a:buNone/>
              <a:defRPr sz="3024">
                <a:solidFill>
                  <a:schemeClr val="bg1"/>
                </a:solidFill>
              </a:defRPr>
            </a:lvl1pPr>
            <a:lvl2pPr marL="432008" indent="0">
              <a:buNone/>
              <a:defRPr sz="1890">
                <a:solidFill>
                  <a:schemeClr val="tx1">
                    <a:tint val="75000"/>
                  </a:schemeClr>
                </a:solidFill>
              </a:defRPr>
            </a:lvl2pPr>
            <a:lvl3pPr marL="864017" indent="0">
              <a:buNone/>
              <a:defRPr sz="1701">
                <a:solidFill>
                  <a:schemeClr val="tx1">
                    <a:tint val="75000"/>
                  </a:schemeClr>
                </a:solidFill>
              </a:defRPr>
            </a:lvl3pPr>
            <a:lvl4pPr marL="1296025" indent="0">
              <a:buNone/>
              <a:defRPr sz="1512">
                <a:solidFill>
                  <a:schemeClr val="tx1">
                    <a:tint val="75000"/>
                  </a:schemeClr>
                </a:solidFill>
              </a:defRPr>
            </a:lvl4pPr>
            <a:lvl5pPr marL="1728033" indent="0">
              <a:buNone/>
              <a:defRPr sz="1512">
                <a:solidFill>
                  <a:schemeClr val="tx1">
                    <a:tint val="75000"/>
                  </a:schemeClr>
                </a:solidFill>
              </a:defRPr>
            </a:lvl5pPr>
            <a:lvl6pPr marL="2160041" indent="0">
              <a:buNone/>
              <a:defRPr sz="1512">
                <a:solidFill>
                  <a:schemeClr val="tx1">
                    <a:tint val="75000"/>
                  </a:schemeClr>
                </a:solidFill>
              </a:defRPr>
            </a:lvl6pPr>
            <a:lvl7pPr marL="2592050" indent="0">
              <a:buNone/>
              <a:defRPr sz="1512">
                <a:solidFill>
                  <a:schemeClr val="tx1">
                    <a:tint val="75000"/>
                  </a:schemeClr>
                </a:solidFill>
              </a:defRPr>
            </a:lvl7pPr>
            <a:lvl8pPr marL="3024058" indent="0">
              <a:buNone/>
              <a:defRPr sz="1512">
                <a:solidFill>
                  <a:schemeClr val="tx1">
                    <a:tint val="75000"/>
                  </a:schemeClr>
                </a:solidFill>
              </a:defRPr>
            </a:lvl8pPr>
            <a:lvl9pPr marL="3456066" indent="0">
              <a:buNone/>
              <a:defRPr sz="1512">
                <a:solidFill>
                  <a:schemeClr val="tx1">
                    <a:tint val="75000"/>
                  </a:schemeClr>
                </a:solidFill>
              </a:defRPr>
            </a:lvl9pPr>
          </a:lstStyle>
          <a:p>
            <a:pPr lvl="0"/>
            <a:r>
              <a:rPr lang="en-US" dirty="0"/>
              <a:t>Click to edit Master text styles</a:t>
            </a:r>
          </a:p>
        </p:txBody>
      </p:sp>
      <p:sp>
        <p:nvSpPr>
          <p:cNvPr id="8"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bg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871455147"/>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ransition Blue T1">
    <p:spTree>
      <p:nvGrpSpPr>
        <p:cNvPr id="1" name=""/>
        <p:cNvGrpSpPr/>
        <p:nvPr/>
      </p:nvGrpSpPr>
      <p:grpSpPr>
        <a:xfrm>
          <a:off x="0" y="0"/>
          <a:ext cx="0" cy="0"/>
          <a:chOff x="0" y="0"/>
          <a:chExt cx="0" cy="0"/>
        </a:xfrm>
      </p:grpSpPr>
      <p:sp>
        <p:nvSpPr>
          <p:cNvPr id="6"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accent2"/>
                </a:solidFill>
              </a:defRPr>
            </a:lvl1pPr>
          </a:lstStyle>
          <a:p>
            <a:fld id="{D34453A2-D363-469D-8CBC-0B7B5338D609}" type="slidenum">
              <a:rPr lang="en-US" smtClean="0"/>
              <a:pPr/>
              <a:t>‹#›</a:t>
            </a:fld>
            <a:endParaRPr lang="en-US" dirty="0"/>
          </a:p>
        </p:txBody>
      </p:sp>
      <p:sp>
        <p:nvSpPr>
          <p:cNvPr id="5" name="Title 1"/>
          <p:cNvSpPr>
            <a:spLocks noGrp="1"/>
          </p:cNvSpPr>
          <p:nvPr>
            <p:ph type="title"/>
          </p:nvPr>
        </p:nvSpPr>
        <p:spPr>
          <a:xfrm>
            <a:off x="1253078" y="3482911"/>
            <a:ext cx="8543557" cy="575035"/>
          </a:xfrm>
          <a:prstGeom prst="rect">
            <a:avLst/>
          </a:prstGeom>
        </p:spPr>
        <p:txBody>
          <a:bodyPr lIns="0" tIns="0" rIns="0" bIns="0" anchor="b">
            <a:noAutofit/>
          </a:bodyPr>
          <a:lstStyle>
            <a:lvl1pPr>
              <a:defRPr sz="3600" b="0">
                <a:solidFill>
                  <a:srgbClr val="414141"/>
                </a:solidFill>
              </a:defRPr>
            </a:lvl1pPr>
          </a:lstStyle>
          <a:p>
            <a:r>
              <a:rPr lang="en-US" dirty="0"/>
              <a:t>Click to edit Master title style</a:t>
            </a:r>
            <a:endParaRPr lang="fr-BE" dirty="0"/>
          </a:p>
        </p:txBody>
      </p:sp>
      <p:sp>
        <p:nvSpPr>
          <p:cNvPr id="7" name="Rectangle 6"/>
          <p:cNvSpPr/>
          <p:nvPr userDrawn="1"/>
        </p:nvSpPr>
        <p:spPr>
          <a:xfrm>
            <a:off x="979480" y="3619500"/>
            <a:ext cx="134024" cy="3350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695666657"/>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ransition Blue T2">
    <p:spTree>
      <p:nvGrpSpPr>
        <p:cNvPr id="1" name=""/>
        <p:cNvGrpSpPr/>
        <p:nvPr/>
      </p:nvGrpSpPr>
      <p:grpSpPr>
        <a:xfrm>
          <a:off x="0" y="0"/>
          <a:ext cx="0" cy="0"/>
          <a:chOff x="0" y="0"/>
          <a:chExt cx="0" cy="0"/>
        </a:xfrm>
      </p:grpSpPr>
      <p:sp>
        <p:nvSpPr>
          <p:cNvPr id="4" name="Rectangle 3"/>
          <p:cNvSpPr/>
          <p:nvPr userDrawn="1"/>
        </p:nvSpPr>
        <p:spPr>
          <a:xfrm>
            <a:off x="329157" y="355973"/>
            <a:ext cx="10841255" cy="57512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7"/>
          </a:p>
        </p:txBody>
      </p:sp>
      <p:sp>
        <p:nvSpPr>
          <p:cNvPr id="6"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bg1"/>
                </a:solidFill>
              </a:defRPr>
            </a:lvl1pPr>
          </a:lstStyle>
          <a:p>
            <a:fld id="{D34453A2-D363-469D-8CBC-0B7B5338D609}" type="slidenum">
              <a:rPr lang="en-US" smtClean="0"/>
              <a:pPr/>
              <a:t>‹#›</a:t>
            </a:fld>
            <a:endParaRPr lang="en-US" dirty="0"/>
          </a:p>
        </p:txBody>
      </p:sp>
      <p:sp>
        <p:nvSpPr>
          <p:cNvPr id="7" name="Title 1"/>
          <p:cNvSpPr>
            <a:spLocks noGrp="1"/>
          </p:cNvSpPr>
          <p:nvPr>
            <p:ph type="title"/>
          </p:nvPr>
        </p:nvSpPr>
        <p:spPr>
          <a:xfrm>
            <a:off x="1253078" y="3482911"/>
            <a:ext cx="8543557" cy="575035"/>
          </a:xfrm>
          <a:prstGeom prst="rect">
            <a:avLst/>
          </a:prstGeom>
        </p:spPr>
        <p:txBody>
          <a:bodyPr lIns="0" tIns="0" rIns="0" bIns="0" anchor="b">
            <a:noAutofit/>
          </a:bodyPr>
          <a:lstStyle>
            <a:lvl1pPr>
              <a:defRPr sz="3600" b="0">
                <a:solidFill>
                  <a:schemeClr val="bg1"/>
                </a:solidFill>
              </a:defRPr>
            </a:lvl1pPr>
          </a:lstStyle>
          <a:p>
            <a:r>
              <a:rPr lang="en-US" dirty="0"/>
              <a:t>Click to edit Master title style</a:t>
            </a:r>
            <a:endParaRPr lang="fr-BE" dirty="0"/>
          </a:p>
        </p:txBody>
      </p:sp>
      <p:sp>
        <p:nvSpPr>
          <p:cNvPr id="9" name="Rectangle 8"/>
          <p:cNvSpPr/>
          <p:nvPr userDrawn="1"/>
        </p:nvSpPr>
        <p:spPr>
          <a:xfrm>
            <a:off x="979480" y="3619500"/>
            <a:ext cx="134024" cy="335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967057849"/>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ransition Blue T3">
    <p:spTree>
      <p:nvGrpSpPr>
        <p:cNvPr id="1" name=""/>
        <p:cNvGrpSpPr/>
        <p:nvPr/>
      </p:nvGrpSpPr>
      <p:grpSpPr>
        <a:xfrm>
          <a:off x="0" y="0"/>
          <a:ext cx="0" cy="0"/>
          <a:chOff x="0" y="0"/>
          <a:chExt cx="0" cy="0"/>
        </a:xfrm>
      </p:grpSpPr>
      <p:sp>
        <p:nvSpPr>
          <p:cNvPr id="2" name="Title 1"/>
          <p:cNvSpPr>
            <a:spLocks noGrp="1"/>
          </p:cNvSpPr>
          <p:nvPr>
            <p:ph type="title"/>
          </p:nvPr>
        </p:nvSpPr>
        <p:spPr>
          <a:xfrm>
            <a:off x="329157" y="3116050"/>
            <a:ext cx="10841254" cy="604215"/>
          </a:xfrm>
          <a:prstGeom prst="rect">
            <a:avLst/>
          </a:prstGeom>
        </p:spPr>
        <p:txBody>
          <a:bodyPr lIns="0" anchor="b">
            <a:noAutofit/>
          </a:bodyPr>
          <a:lstStyle>
            <a:lvl1pPr>
              <a:defRPr sz="4158" b="0">
                <a:solidFill>
                  <a:schemeClr val="tx1"/>
                </a:solidFill>
              </a:defRPr>
            </a:lvl1pPr>
          </a:lstStyle>
          <a:p>
            <a:r>
              <a:rPr lang="en-US" dirty="0"/>
              <a:t>Click to edit Master title style</a:t>
            </a:r>
            <a:endParaRPr lang="fr-BE" dirty="0"/>
          </a:p>
        </p:txBody>
      </p:sp>
      <p:cxnSp>
        <p:nvCxnSpPr>
          <p:cNvPr id="10" name="Straight Connector 9"/>
          <p:cNvCxnSpPr/>
          <p:nvPr userDrawn="1"/>
        </p:nvCxnSpPr>
        <p:spPr>
          <a:xfrm flipH="1">
            <a:off x="329157" y="3720265"/>
            <a:ext cx="1084125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149921" y="190029"/>
            <a:ext cx="11199725" cy="1176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02" tIns="43201" rIns="86402" bIns="43201" numCol="1" spcCol="0" rtlCol="0" fromWordArt="0" anchor="ctr" anchorCtr="0" forceAA="0" compatLnSpc="1">
            <a:prstTxWarp prst="textNoShape">
              <a:avLst/>
            </a:prstTxWarp>
            <a:noAutofit/>
          </a:bodyPr>
          <a:lstStyle/>
          <a:p>
            <a:pPr algn="ctr"/>
            <a:endParaRPr lang="en-US" sz="1607"/>
          </a:p>
        </p:txBody>
      </p:sp>
      <p:sp>
        <p:nvSpPr>
          <p:cNvPr id="8" name="Text Placeholder 2"/>
          <p:cNvSpPr>
            <a:spLocks noGrp="1"/>
          </p:cNvSpPr>
          <p:nvPr>
            <p:ph type="body" idx="1"/>
          </p:nvPr>
        </p:nvSpPr>
        <p:spPr>
          <a:xfrm>
            <a:off x="329157" y="3809743"/>
            <a:ext cx="10841254" cy="1417538"/>
          </a:xfrm>
          <a:prstGeom prst="rect">
            <a:avLst/>
          </a:prstGeom>
        </p:spPr>
        <p:txBody>
          <a:bodyPr lIns="0">
            <a:normAutofit/>
          </a:bodyPr>
          <a:lstStyle>
            <a:lvl1pPr marL="0" indent="0">
              <a:buNone/>
              <a:defRPr sz="3024">
                <a:solidFill>
                  <a:schemeClr val="tx1"/>
                </a:solidFill>
              </a:defRPr>
            </a:lvl1pPr>
            <a:lvl2pPr marL="432008" indent="0">
              <a:buNone/>
              <a:defRPr sz="1890">
                <a:solidFill>
                  <a:schemeClr val="tx1">
                    <a:tint val="75000"/>
                  </a:schemeClr>
                </a:solidFill>
              </a:defRPr>
            </a:lvl2pPr>
            <a:lvl3pPr marL="864017" indent="0">
              <a:buNone/>
              <a:defRPr sz="1701">
                <a:solidFill>
                  <a:schemeClr val="tx1">
                    <a:tint val="75000"/>
                  </a:schemeClr>
                </a:solidFill>
              </a:defRPr>
            </a:lvl3pPr>
            <a:lvl4pPr marL="1296025" indent="0">
              <a:buNone/>
              <a:defRPr sz="1512">
                <a:solidFill>
                  <a:schemeClr val="tx1">
                    <a:tint val="75000"/>
                  </a:schemeClr>
                </a:solidFill>
              </a:defRPr>
            </a:lvl4pPr>
            <a:lvl5pPr marL="1728033" indent="0">
              <a:buNone/>
              <a:defRPr sz="1512">
                <a:solidFill>
                  <a:schemeClr val="tx1">
                    <a:tint val="75000"/>
                  </a:schemeClr>
                </a:solidFill>
              </a:defRPr>
            </a:lvl5pPr>
            <a:lvl6pPr marL="2160041" indent="0">
              <a:buNone/>
              <a:defRPr sz="1512">
                <a:solidFill>
                  <a:schemeClr val="tx1">
                    <a:tint val="75000"/>
                  </a:schemeClr>
                </a:solidFill>
              </a:defRPr>
            </a:lvl6pPr>
            <a:lvl7pPr marL="2592050" indent="0">
              <a:buNone/>
              <a:defRPr sz="1512">
                <a:solidFill>
                  <a:schemeClr val="tx1">
                    <a:tint val="75000"/>
                  </a:schemeClr>
                </a:solidFill>
              </a:defRPr>
            </a:lvl7pPr>
            <a:lvl8pPr marL="3024058" indent="0">
              <a:buNone/>
              <a:defRPr sz="1512">
                <a:solidFill>
                  <a:schemeClr val="tx1">
                    <a:tint val="75000"/>
                  </a:schemeClr>
                </a:solidFill>
              </a:defRPr>
            </a:lvl8pPr>
            <a:lvl9pPr marL="3456066" indent="0">
              <a:buNone/>
              <a:defRPr sz="1512">
                <a:solidFill>
                  <a:schemeClr val="tx1">
                    <a:tint val="75000"/>
                  </a:schemeClr>
                </a:solidFill>
              </a:defRPr>
            </a:lvl9pPr>
          </a:lstStyle>
          <a:p>
            <a:pPr lvl="0"/>
            <a:r>
              <a:rPr lang="en-US" dirty="0"/>
              <a:t>Click to edit Master text styles</a:t>
            </a:r>
          </a:p>
        </p:txBody>
      </p:sp>
      <p:sp>
        <p:nvSpPr>
          <p:cNvPr id="9"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accent2"/>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2171259745"/>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ransition Blue T4">
    <p:spTree>
      <p:nvGrpSpPr>
        <p:cNvPr id="1" name=""/>
        <p:cNvGrpSpPr/>
        <p:nvPr/>
      </p:nvGrpSpPr>
      <p:grpSpPr>
        <a:xfrm>
          <a:off x="0" y="0"/>
          <a:ext cx="0" cy="0"/>
          <a:chOff x="0" y="0"/>
          <a:chExt cx="0" cy="0"/>
        </a:xfrm>
      </p:grpSpPr>
      <p:sp>
        <p:nvSpPr>
          <p:cNvPr id="4" name="Rectangle 3"/>
          <p:cNvSpPr/>
          <p:nvPr userDrawn="1"/>
        </p:nvSpPr>
        <p:spPr>
          <a:xfrm>
            <a:off x="329157" y="355973"/>
            <a:ext cx="10841255" cy="57512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7"/>
          </a:p>
        </p:txBody>
      </p:sp>
      <p:sp>
        <p:nvSpPr>
          <p:cNvPr id="2" name="Title 1"/>
          <p:cNvSpPr>
            <a:spLocks noGrp="1"/>
          </p:cNvSpPr>
          <p:nvPr>
            <p:ph type="title"/>
          </p:nvPr>
        </p:nvSpPr>
        <p:spPr>
          <a:xfrm>
            <a:off x="507939" y="3116050"/>
            <a:ext cx="10532529" cy="604215"/>
          </a:xfrm>
          <a:prstGeom prst="rect">
            <a:avLst/>
          </a:prstGeom>
        </p:spPr>
        <p:txBody>
          <a:bodyPr lIns="0" anchor="b">
            <a:noAutofit/>
          </a:bodyPr>
          <a:lstStyle>
            <a:lvl1pPr>
              <a:defRPr sz="4158" b="0">
                <a:solidFill>
                  <a:schemeClr val="bg1"/>
                </a:solidFill>
              </a:defRPr>
            </a:lvl1pPr>
          </a:lstStyle>
          <a:p>
            <a:r>
              <a:rPr lang="en-US" dirty="0"/>
              <a:t>Click to edit Master title style</a:t>
            </a:r>
            <a:endParaRPr lang="fr-BE" dirty="0"/>
          </a:p>
        </p:txBody>
      </p:sp>
      <p:cxnSp>
        <p:nvCxnSpPr>
          <p:cNvPr id="10" name="Straight Connector 9"/>
          <p:cNvCxnSpPr/>
          <p:nvPr userDrawn="1"/>
        </p:nvCxnSpPr>
        <p:spPr>
          <a:xfrm flipH="1">
            <a:off x="329157" y="3720265"/>
            <a:ext cx="1089646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2"/>
          <p:cNvSpPr>
            <a:spLocks noGrp="1"/>
          </p:cNvSpPr>
          <p:nvPr>
            <p:ph type="body" idx="1"/>
          </p:nvPr>
        </p:nvSpPr>
        <p:spPr>
          <a:xfrm>
            <a:off x="507939" y="3800218"/>
            <a:ext cx="10532529" cy="1417538"/>
          </a:xfrm>
          <a:prstGeom prst="rect">
            <a:avLst/>
          </a:prstGeom>
        </p:spPr>
        <p:txBody>
          <a:bodyPr lIns="0">
            <a:normAutofit/>
          </a:bodyPr>
          <a:lstStyle>
            <a:lvl1pPr marL="0" indent="0">
              <a:buNone/>
              <a:defRPr sz="3024">
                <a:solidFill>
                  <a:schemeClr val="bg1"/>
                </a:solidFill>
              </a:defRPr>
            </a:lvl1pPr>
            <a:lvl2pPr marL="432008" indent="0">
              <a:buNone/>
              <a:defRPr sz="1890">
                <a:solidFill>
                  <a:schemeClr val="tx1">
                    <a:tint val="75000"/>
                  </a:schemeClr>
                </a:solidFill>
              </a:defRPr>
            </a:lvl2pPr>
            <a:lvl3pPr marL="864017" indent="0">
              <a:buNone/>
              <a:defRPr sz="1701">
                <a:solidFill>
                  <a:schemeClr val="tx1">
                    <a:tint val="75000"/>
                  </a:schemeClr>
                </a:solidFill>
              </a:defRPr>
            </a:lvl3pPr>
            <a:lvl4pPr marL="1296025" indent="0">
              <a:buNone/>
              <a:defRPr sz="1512">
                <a:solidFill>
                  <a:schemeClr val="tx1">
                    <a:tint val="75000"/>
                  </a:schemeClr>
                </a:solidFill>
              </a:defRPr>
            </a:lvl4pPr>
            <a:lvl5pPr marL="1728033" indent="0">
              <a:buNone/>
              <a:defRPr sz="1512">
                <a:solidFill>
                  <a:schemeClr val="tx1">
                    <a:tint val="75000"/>
                  </a:schemeClr>
                </a:solidFill>
              </a:defRPr>
            </a:lvl5pPr>
            <a:lvl6pPr marL="2160041" indent="0">
              <a:buNone/>
              <a:defRPr sz="1512">
                <a:solidFill>
                  <a:schemeClr val="tx1">
                    <a:tint val="75000"/>
                  </a:schemeClr>
                </a:solidFill>
              </a:defRPr>
            </a:lvl6pPr>
            <a:lvl7pPr marL="2592050" indent="0">
              <a:buNone/>
              <a:defRPr sz="1512">
                <a:solidFill>
                  <a:schemeClr val="tx1">
                    <a:tint val="75000"/>
                  </a:schemeClr>
                </a:solidFill>
              </a:defRPr>
            </a:lvl7pPr>
            <a:lvl8pPr marL="3024058" indent="0">
              <a:buNone/>
              <a:defRPr sz="1512">
                <a:solidFill>
                  <a:schemeClr val="tx1">
                    <a:tint val="75000"/>
                  </a:schemeClr>
                </a:solidFill>
              </a:defRPr>
            </a:lvl8pPr>
            <a:lvl9pPr marL="3456066" indent="0">
              <a:buNone/>
              <a:defRPr sz="1512">
                <a:solidFill>
                  <a:schemeClr val="tx1">
                    <a:tint val="75000"/>
                  </a:schemeClr>
                </a:solidFill>
              </a:defRPr>
            </a:lvl9pPr>
          </a:lstStyle>
          <a:p>
            <a:pPr lvl="0"/>
            <a:r>
              <a:rPr lang="en-US" dirty="0"/>
              <a:t>Click to edit Master text styles</a:t>
            </a:r>
          </a:p>
        </p:txBody>
      </p:sp>
      <p:sp>
        <p:nvSpPr>
          <p:cNvPr id="8" name="Slide Number Placeholder 2"/>
          <p:cNvSpPr>
            <a:spLocks noGrp="1"/>
          </p:cNvSpPr>
          <p:nvPr>
            <p:ph type="sldNum" sz="quarter" idx="16"/>
          </p:nvPr>
        </p:nvSpPr>
        <p:spPr>
          <a:xfrm>
            <a:off x="10652760" y="5818072"/>
            <a:ext cx="505777" cy="289142"/>
          </a:xfrm>
          <a:prstGeom prst="rect">
            <a:avLst/>
          </a:prstGeom>
        </p:spPr>
        <p:txBody>
          <a:bodyPr/>
          <a:lstStyle>
            <a:lvl1pPr algn="ctr">
              <a:defRPr b="1">
                <a:solidFill>
                  <a:schemeClr val="bg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3467536578"/>
      </p:ext>
    </p:extLst>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Content White Public T1">
    <p:spTree>
      <p:nvGrpSpPr>
        <p:cNvPr id="1" name=""/>
        <p:cNvGrpSpPr/>
        <p:nvPr/>
      </p:nvGrpSpPr>
      <p:grpSpPr>
        <a:xfrm>
          <a:off x="0" y="0"/>
          <a:ext cx="0" cy="0"/>
          <a:chOff x="0" y="0"/>
          <a:chExt cx="0" cy="0"/>
        </a:xfrm>
      </p:grpSpPr>
      <p:sp>
        <p:nvSpPr>
          <p:cNvPr id="2" name="Title 1"/>
          <p:cNvSpPr>
            <a:spLocks noGrp="1"/>
          </p:cNvSpPr>
          <p:nvPr>
            <p:ph type="title"/>
          </p:nvPr>
        </p:nvSpPr>
        <p:spPr>
          <a:xfrm>
            <a:off x="340283" y="362390"/>
            <a:ext cx="10818254" cy="436216"/>
          </a:xfrm>
          <a:prstGeom prst="rect">
            <a:avLst/>
          </a:prstGeom>
        </p:spPr>
        <p:txBody>
          <a:bodyPr lIns="0" tIns="0" rIns="0" bIns="0"/>
          <a:lstStyle>
            <a:lvl1pPr>
              <a:defRPr>
                <a:solidFill>
                  <a:schemeClr val="tx1"/>
                </a:solidFill>
              </a:defRPr>
            </a:lvl1pPr>
          </a:lstStyle>
          <a:p>
            <a:r>
              <a:rPr lang="en-US" dirty="0"/>
              <a:t>Click to edit Master title style</a:t>
            </a:r>
          </a:p>
        </p:txBody>
      </p:sp>
      <p:sp>
        <p:nvSpPr>
          <p:cNvPr id="4"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solidFill>
                  <a:schemeClr val="tx1"/>
                </a:solidFill>
              </a:defRPr>
            </a:lvl1pPr>
            <a:lvl2pPr marL="648012" indent="-216004">
              <a:buClr>
                <a:schemeClr val="accent1"/>
              </a:buClr>
              <a:buFont typeface="Wingdings" panose="05000000000000000000" pitchFamily="2" charset="2"/>
              <a:buChar char="§"/>
              <a:defRPr>
                <a:solidFill>
                  <a:schemeClr val="tx1"/>
                </a:solidFill>
              </a:defRPr>
            </a:lvl2pPr>
            <a:lvl3pPr marL="1080021" indent="-216004">
              <a:buClr>
                <a:schemeClr val="accent1"/>
              </a:buClr>
              <a:buFont typeface="Wingdings" panose="05000000000000000000" pitchFamily="2" charset="2"/>
              <a:buChar char="§"/>
              <a:defRPr>
                <a:solidFill>
                  <a:schemeClr val="tx1"/>
                </a:solidFill>
              </a:defRPr>
            </a:lvl3pPr>
            <a:lvl4pPr marL="1512029" indent="-216004">
              <a:buClr>
                <a:schemeClr val="accent1"/>
              </a:buClr>
              <a:buFont typeface="Wingdings" panose="05000000000000000000" pitchFamily="2" charset="2"/>
              <a:buChar char="§"/>
              <a:defRPr>
                <a:solidFill>
                  <a:schemeClr val="tx1"/>
                </a:solidFill>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20961450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Content White IBA Conf. T1">
    <p:spTree>
      <p:nvGrpSpPr>
        <p:cNvPr id="1" name=""/>
        <p:cNvGrpSpPr/>
        <p:nvPr/>
      </p:nvGrpSpPr>
      <p:grpSpPr>
        <a:xfrm>
          <a:off x="0" y="0"/>
          <a:ext cx="0" cy="0"/>
          <a:chOff x="0" y="0"/>
          <a:chExt cx="0" cy="0"/>
        </a:xfrm>
      </p:grpSpPr>
      <p:sp>
        <p:nvSpPr>
          <p:cNvPr id="6" name="Title 1"/>
          <p:cNvSpPr>
            <a:spLocks noGrp="1"/>
          </p:cNvSpPr>
          <p:nvPr>
            <p:ph type="title"/>
          </p:nvPr>
        </p:nvSpPr>
        <p:spPr>
          <a:xfrm>
            <a:off x="340283" y="362390"/>
            <a:ext cx="10818254" cy="436216"/>
          </a:xfrm>
          <a:prstGeom prst="rect">
            <a:avLst/>
          </a:prstGeom>
        </p:spPr>
        <p:txBody>
          <a:bodyPr lIns="0" tIns="0" rIns="0" bIns="0"/>
          <a:lstStyle/>
          <a:p>
            <a:r>
              <a:rPr lang="en-US" dirty="0"/>
              <a:t>Click to edit Master title style</a:t>
            </a:r>
          </a:p>
        </p:txBody>
      </p:sp>
      <p:sp>
        <p:nvSpPr>
          <p:cNvPr id="8"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lvl1pPr>
            <a:lvl2pPr marL="648012" indent="-216004">
              <a:buClr>
                <a:schemeClr val="accent1"/>
              </a:buClr>
              <a:buFont typeface="Wingdings" panose="05000000000000000000" pitchFamily="2" charset="2"/>
              <a:buChar char="§"/>
              <a:defRPr/>
            </a:lvl2pPr>
            <a:lvl3pPr marL="1080021" indent="-216004">
              <a:buClr>
                <a:schemeClr val="accent1"/>
              </a:buClr>
              <a:buFont typeface="Wingdings" panose="05000000000000000000" pitchFamily="2" charset="2"/>
              <a:buChar char="§"/>
              <a:defRPr/>
            </a:lvl3pPr>
            <a:lvl4pPr marL="1512029" indent="-216004">
              <a:buClr>
                <a:schemeClr val="accent1"/>
              </a:buClr>
              <a:buFont typeface="Wingdings" panose="05000000000000000000" pitchFamily="2" charset="2"/>
              <a:buChar char="§"/>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
        <p:nvSpPr>
          <p:cNvPr id="7" name="Rectangle 6"/>
          <p:cNvSpPr/>
          <p:nvPr userDrawn="1"/>
        </p:nvSpPr>
        <p:spPr>
          <a:xfrm>
            <a:off x="336171" y="6107214"/>
            <a:ext cx="2774581" cy="3729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ctr" anchorCtr="0" forceAA="0" compatLnSpc="1">
            <a:prstTxWarp prst="textNoShape">
              <a:avLst/>
            </a:prstTxWarp>
            <a:noAutofit/>
          </a:bodyPr>
          <a:lstStyle/>
          <a:p>
            <a:pPr algn="l"/>
            <a:r>
              <a:rPr lang="en-US" b="1" dirty="0">
                <a:solidFill>
                  <a:srgbClr val="999999"/>
                </a:solidFill>
                <a:latin typeface="+mn-lt"/>
              </a:rPr>
              <a:t>IBA CONFIDENTIAL</a:t>
            </a:r>
          </a:p>
        </p:txBody>
      </p:sp>
    </p:spTree>
    <p:extLst>
      <p:ext uri="{BB962C8B-B14F-4D97-AF65-F5344CB8AC3E}">
        <p14:creationId xmlns:p14="http://schemas.microsoft.com/office/powerpoint/2010/main" val="7634080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pic>
        <p:nvPicPr>
          <p:cNvPr id="5" name="Picture 8" descr="page1.jpg"/>
          <p:cNvPicPr>
            <a:picLocks noChangeAspect="1"/>
          </p:cNvPicPr>
          <p:nvPr/>
        </p:nvPicPr>
        <p:blipFill>
          <a:blip r:embed="rId2" cstate="email"/>
          <a:srcRect/>
          <a:stretch>
            <a:fillRect/>
          </a:stretch>
        </p:blipFill>
        <p:spPr bwMode="auto">
          <a:xfrm>
            <a:off x="0" y="0"/>
            <a:ext cx="11520488" cy="6480175"/>
          </a:xfrm>
          <a:prstGeom prst="rect">
            <a:avLst/>
          </a:prstGeom>
          <a:noFill/>
          <a:ln w="9525">
            <a:noFill/>
            <a:miter lim="800000"/>
            <a:headEnd/>
            <a:tailEnd/>
          </a:ln>
        </p:spPr>
      </p:pic>
      <p:sp>
        <p:nvSpPr>
          <p:cNvPr id="6" name="Espace réservé du numéro de diapositive 4"/>
          <p:cNvSpPr txBox="1">
            <a:spLocks/>
          </p:cNvSpPr>
          <p:nvPr/>
        </p:nvSpPr>
        <p:spPr>
          <a:xfrm>
            <a:off x="354016" y="6026163"/>
            <a:ext cx="2188093" cy="264007"/>
          </a:xfrm>
          <a:prstGeom prst="rect">
            <a:avLst/>
          </a:prstGeom>
        </p:spPr>
        <p:txBody>
          <a:bodyPr/>
          <a:lstStyle>
            <a:defPPr>
              <a:defRPr lang="en-US"/>
            </a:defPPr>
            <a:lvl1pPr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1pPr>
            <a:lvl2pPr marL="4572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2pPr>
            <a:lvl3pPr marL="9144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3pPr>
            <a:lvl4pPr marL="13716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4pPr>
            <a:lvl5pPr marL="18288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5pPr>
            <a:lvl6pPr marL="22860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6pPr>
            <a:lvl7pPr marL="27432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7pPr>
            <a:lvl8pPr marL="32004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8pPr>
            <a:lvl9pPr marL="36576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9pPr>
          </a:lstStyle>
          <a:p>
            <a:pPr algn="l" defTabSz="576026">
              <a:defRPr/>
            </a:pPr>
            <a:r>
              <a:rPr lang="fr-FR" sz="1008" dirty="0" err="1">
                <a:solidFill>
                  <a:prstClr val="white">
                    <a:lumMod val="50000"/>
                  </a:prstClr>
                </a:solidFill>
                <a:latin typeface="Arial"/>
                <a:cs typeface="Arial"/>
              </a:rPr>
              <a:t>Protect</a:t>
            </a:r>
            <a:r>
              <a:rPr lang="fr-FR" sz="1008" dirty="0">
                <a:solidFill>
                  <a:prstClr val="white">
                    <a:lumMod val="50000"/>
                  </a:prstClr>
                </a:solidFill>
                <a:latin typeface="Arial"/>
                <a:cs typeface="Arial"/>
              </a:rPr>
              <a:t>, </a:t>
            </a:r>
            <a:r>
              <a:rPr lang="fr-FR" sz="1008" dirty="0" err="1">
                <a:solidFill>
                  <a:prstClr val="white">
                    <a:lumMod val="50000"/>
                  </a:prstClr>
                </a:solidFill>
                <a:latin typeface="Arial"/>
                <a:cs typeface="Arial"/>
              </a:rPr>
              <a:t>Enhance</a:t>
            </a:r>
            <a:r>
              <a:rPr lang="fr-FR" sz="1008" dirty="0">
                <a:solidFill>
                  <a:prstClr val="white">
                    <a:lumMod val="50000"/>
                  </a:prstClr>
                </a:solidFill>
                <a:latin typeface="Arial"/>
                <a:cs typeface="Arial"/>
              </a:rPr>
              <a:t>, and Save </a:t>
            </a:r>
            <a:r>
              <a:rPr lang="fr-FR" sz="1008" dirty="0" err="1">
                <a:solidFill>
                  <a:prstClr val="white">
                    <a:lumMod val="50000"/>
                  </a:prstClr>
                </a:solidFill>
                <a:latin typeface="Arial"/>
                <a:cs typeface="Arial"/>
              </a:rPr>
              <a:t>Lives</a:t>
            </a:r>
            <a:endParaRPr lang="fr-FR" sz="1008" dirty="0">
              <a:solidFill>
                <a:prstClr val="white">
                  <a:lumMod val="50000"/>
                </a:prstClr>
              </a:solidFill>
              <a:latin typeface="Arial"/>
              <a:cs typeface="Arial"/>
            </a:endParaRPr>
          </a:p>
        </p:txBody>
      </p:sp>
      <p:sp>
        <p:nvSpPr>
          <p:cNvPr id="10" name="Espace réservé du numéro de diapositive 4"/>
          <p:cNvSpPr txBox="1">
            <a:spLocks/>
          </p:cNvSpPr>
          <p:nvPr/>
        </p:nvSpPr>
        <p:spPr>
          <a:xfrm>
            <a:off x="4962211" y="6032163"/>
            <a:ext cx="864037" cy="674019"/>
          </a:xfrm>
          <a:prstGeom prst="rect">
            <a:avLst/>
          </a:prstGeom>
        </p:spPr>
        <p:txBody>
          <a:bodyPr/>
          <a:lstStyle/>
          <a:p>
            <a:pPr algn="ctr" defTabSz="576026">
              <a:defRPr/>
            </a:pPr>
            <a:r>
              <a:rPr lang="fr-FR" sz="1008">
                <a:solidFill>
                  <a:srgbClr val="7F7F7F"/>
                </a:solidFill>
                <a:ea typeface="ヒラギノ角ゴ ProN W3" charset="-128"/>
                <a:sym typeface="Gill Sans" charset="0"/>
              </a:rPr>
              <a:t>- </a:t>
            </a:r>
            <a:fld id="{29AEE920-E1FB-4CFC-84E5-0AB579C31F80}" type="slidenum">
              <a:rPr lang="fr-FR" sz="1008">
                <a:solidFill>
                  <a:srgbClr val="7F7F7F"/>
                </a:solidFill>
                <a:ea typeface="ヒラギノ角ゴ ProN W3" charset="-128"/>
                <a:sym typeface="Gill Sans" charset="0"/>
              </a:rPr>
              <a:pPr algn="ctr" defTabSz="576026">
                <a:defRPr/>
              </a:pPr>
              <a:t>‹#›</a:t>
            </a:fld>
            <a:r>
              <a:rPr lang="fr-FR" sz="1008">
                <a:solidFill>
                  <a:srgbClr val="7F7F7F"/>
                </a:solidFill>
                <a:ea typeface="ヒラギノ角ゴ ProN W3" charset="-128"/>
                <a:sym typeface="Gill Sans" charset="0"/>
              </a:rPr>
              <a:t> -</a:t>
            </a:r>
          </a:p>
        </p:txBody>
      </p:sp>
      <p:sp>
        <p:nvSpPr>
          <p:cNvPr id="7" name="Titre 1"/>
          <p:cNvSpPr>
            <a:spLocks noGrp="1"/>
          </p:cNvSpPr>
          <p:nvPr>
            <p:ph type="title"/>
          </p:nvPr>
        </p:nvSpPr>
        <p:spPr>
          <a:xfrm>
            <a:off x="743566" y="266384"/>
            <a:ext cx="8235638" cy="378011"/>
          </a:xfrm>
        </p:spPr>
        <p:txBody>
          <a:bodyPr>
            <a:noAutofit/>
          </a:bodyPr>
          <a:lstStyle>
            <a:lvl1pPr>
              <a:defRPr sz="2520" b="1" cap="small" baseline="0">
                <a:effectLst/>
              </a:defRPr>
            </a:lvl1pPr>
          </a:lstStyle>
          <a:p>
            <a:r>
              <a:rPr lang="nl-BE" dirty="0"/>
              <a:t>Cliquez et modifiez le titre</a:t>
            </a:r>
            <a:endParaRPr lang="fr-FR" dirty="0"/>
          </a:p>
        </p:txBody>
      </p:sp>
      <p:sp>
        <p:nvSpPr>
          <p:cNvPr id="8" name="Espace réservé du contenu 2"/>
          <p:cNvSpPr>
            <a:spLocks noGrp="1"/>
          </p:cNvSpPr>
          <p:nvPr>
            <p:ph idx="1"/>
          </p:nvPr>
        </p:nvSpPr>
        <p:spPr>
          <a:xfrm>
            <a:off x="608026" y="1636045"/>
            <a:ext cx="10368439" cy="3910106"/>
          </a:xfrm>
          <a:noFill/>
          <a:ln w="9525">
            <a:noFill/>
            <a:miter lim="800000"/>
            <a:headEnd/>
            <a:tailEnd/>
          </a:ln>
        </p:spPr>
        <p:txBody>
          <a:bodyPr/>
          <a:lstStyle>
            <a:lvl1pPr algn="l" defTabSz="576026" rtl="0" eaLnBrk="0" fontAlgn="base" hangingPunct="0">
              <a:spcAft>
                <a:spcPct val="0"/>
              </a:spcAft>
              <a:buClr>
                <a:srgbClr val="69BE28"/>
              </a:buClr>
              <a:defRPr lang="fr-FR" sz="1764" kern="1200">
                <a:solidFill>
                  <a:schemeClr val="tx1"/>
                </a:solidFill>
                <a:latin typeface="+mn-lt"/>
                <a:ea typeface="ＭＳ Ｐゴシック" charset="-128"/>
                <a:cs typeface="ＭＳ Ｐゴシック" charset="-128"/>
              </a:defRPr>
            </a:lvl1pPr>
            <a:lvl2pPr algn="l" defTabSz="576026" rtl="0" eaLnBrk="0" fontAlgn="base" hangingPunct="0">
              <a:spcAft>
                <a:spcPct val="0"/>
              </a:spcAft>
              <a:buClr>
                <a:srgbClr val="69BE28"/>
              </a:buClr>
              <a:defRPr lang="fr-FR" sz="1638" kern="1200">
                <a:solidFill>
                  <a:schemeClr val="tx1"/>
                </a:solidFill>
                <a:latin typeface="+mn-lt"/>
                <a:ea typeface="ＭＳ Ｐゴシック" charset="-128"/>
                <a:cs typeface="ＭＳ Ｐゴシック" charset="-128"/>
              </a:defRPr>
            </a:lvl2pPr>
            <a:lvl3pPr>
              <a:buFont typeface="Courier New" pitchFamily="49" charset="0"/>
              <a:buChar char="o"/>
              <a:defRPr sz="1386"/>
            </a:lvl3pPr>
            <a:lvl4pPr>
              <a:defRPr sz="1512"/>
            </a:lvl4pPr>
            <a:lvl5pPr>
              <a:defRPr sz="1386"/>
            </a:lvl5p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dirty="0"/>
          </a:p>
        </p:txBody>
      </p:sp>
      <p:sp>
        <p:nvSpPr>
          <p:cNvPr id="9" name="Subtitle 2"/>
          <p:cNvSpPr>
            <a:spLocks noGrp="1"/>
          </p:cNvSpPr>
          <p:nvPr>
            <p:ph type="subTitle" idx="10"/>
          </p:nvPr>
        </p:nvSpPr>
        <p:spPr>
          <a:xfrm>
            <a:off x="743565" y="683316"/>
            <a:ext cx="8064342" cy="423540"/>
          </a:xfrm>
        </p:spPr>
        <p:txBody>
          <a:bodyPr/>
          <a:lstStyle>
            <a:lvl1pPr>
              <a:defRPr sz="1764" b="1">
                <a:solidFill>
                  <a:schemeClr val="tx1">
                    <a:lumMod val="65000"/>
                    <a:lumOff val="35000"/>
                  </a:schemeClr>
                </a:solidFill>
              </a:defRPr>
            </a:lvl1pPr>
          </a:lstStyle>
          <a:p>
            <a:r>
              <a:rPr lang="nl-BE" dirty="0"/>
              <a:t>Cliquez pour modifier le style des sous-titres du masque</a:t>
            </a:r>
            <a:endParaRPr lang="fr-BE" dirty="0"/>
          </a:p>
        </p:txBody>
      </p:sp>
    </p:spTree>
    <p:extLst>
      <p:ext uri="{BB962C8B-B14F-4D97-AF65-F5344CB8AC3E}">
        <p14:creationId xmlns:p14="http://schemas.microsoft.com/office/powerpoint/2010/main" val="372561001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_Titre et contenu">
    <p:spTree>
      <p:nvGrpSpPr>
        <p:cNvPr id="1" name=""/>
        <p:cNvGrpSpPr/>
        <p:nvPr/>
      </p:nvGrpSpPr>
      <p:grpSpPr>
        <a:xfrm>
          <a:off x="0" y="0"/>
          <a:ext cx="0" cy="0"/>
          <a:chOff x="0" y="0"/>
          <a:chExt cx="0" cy="0"/>
        </a:xfrm>
      </p:grpSpPr>
      <p:pic>
        <p:nvPicPr>
          <p:cNvPr id="4" name="Picture 8" descr="page1.jpg"/>
          <p:cNvPicPr>
            <a:picLocks noChangeAspect="1"/>
          </p:cNvPicPr>
          <p:nvPr/>
        </p:nvPicPr>
        <p:blipFill>
          <a:blip r:embed="rId2" cstate="email"/>
          <a:srcRect/>
          <a:stretch>
            <a:fillRect/>
          </a:stretch>
        </p:blipFill>
        <p:spPr bwMode="auto">
          <a:xfrm>
            <a:off x="0" y="1106030"/>
            <a:ext cx="11520488" cy="5374145"/>
          </a:xfrm>
          <a:prstGeom prst="rect">
            <a:avLst/>
          </a:prstGeom>
          <a:noFill/>
          <a:ln w="9525">
            <a:noFill/>
            <a:miter lim="800000"/>
            <a:headEnd/>
            <a:tailEnd/>
          </a:ln>
        </p:spPr>
      </p:pic>
      <p:sp>
        <p:nvSpPr>
          <p:cNvPr id="5" name="Espace réservé du numéro de diapositive 4"/>
          <p:cNvSpPr txBox="1">
            <a:spLocks/>
          </p:cNvSpPr>
          <p:nvPr/>
        </p:nvSpPr>
        <p:spPr>
          <a:xfrm>
            <a:off x="354016" y="6026163"/>
            <a:ext cx="2188093" cy="264007"/>
          </a:xfrm>
          <a:prstGeom prst="rect">
            <a:avLst/>
          </a:prstGeom>
        </p:spPr>
        <p:txBody>
          <a:bodyPr/>
          <a:lstStyle>
            <a:defPPr>
              <a:defRPr lang="en-US"/>
            </a:defPPr>
            <a:lvl1pPr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1pPr>
            <a:lvl2pPr marL="4572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2pPr>
            <a:lvl3pPr marL="9144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3pPr>
            <a:lvl4pPr marL="13716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4pPr>
            <a:lvl5pPr marL="18288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5pPr>
            <a:lvl6pPr marL="22860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6pPr>
            <a:lvl7pPr marL="27432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7pPr>
            <a:lvl8pPr marL="32004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8pPr>
            <a:lvl9pPr marL="36576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9pPr>
          </a:lstStyle>
          <a:p>
            <a:pPr algn="l" defTabSz="576026">
              <a:defRPr/>
            </a:pPr>
            <a:r>
              <a:rPr lang="fr-FR" sz="1008" dirty="0" err="1">
                <a:solidFill>
                  <a:prstClr val="white">
                    <a:lumMod val="50000"/>
                  </a:prstClr>
                </a:solidFill>
                <a:latin typeface="Arial"/>
                <a:cs typeface="Arial"/>
              </a:rPr>
              <a:t>Protect</a:t>
            </a:r>
            <a:r>
              <a:rPr lang="fr-FR" sz="1008" dirty="0">
                <a:solidFill>
                  <a:prstClr val="white">
                    <a:lumMod val="50000"/>
                  </a:prstClr>
                </a:solidFill>
                <a:latin typeface="Arial"/>
                <a:cs typeface="Arial"/>
              </a:rPr>
              <a:t>, </a:t>
            </a:r>
            <a:r>
              <a:rPr lang="fr-FR" sz="1008" dirty="0" err="1">
                <a:solidFill>
                  <a:prstClr val="white">
                    <a:lumMod val="50000"/>
                  </a:prstClr>
                </a:solidFill>
                <a:latin typeface="Arial"/>
                <a:cs typeface="Arial"/>
              </a:rPr>
              <a:t>Enhance</a:t>
            </a:r>
            <a:r>
              <a:rPr lang="fr-FR" sz="1008" dirty="0">
                <a:solidFill>
                  <a:prstClr val="white">
                    <a:lumMod val="50000"/>
                  </a:prstClr>
                </a:solidFill>
                <a:latin typeface="Arial"/>
                <a:cs typeface="Arial"/>
              </a:rPr>
              <a:t>, and Save </a:t>
            </a:r>
            <a:r>
              <a:rPr lang="fr-FR" sz="1008" dirty="0" err="1">
                <a:solidFill>
                  <a:prstClr val="white">
                    <a:lumMod val="50000"/>
                  </a:prstClr>
                </a:solidFill>
                <a:latin typeface="Arial"/>
                <a:cs typeface="Arial"/>
              </a:rPr>
              <a:t>Lives</a:t>
            </a:r>
            <a:endParaRPr lang="fr-FR" sz="1008" dirty="0">
              <a:solidFill>
                <a:prstClr val="white">
                  <a:lumMod val="50000"/>
                </a:prstClr>
              </a:solidFill>
              <a:latin typeface="Arial"/>
              <a:cs typeface="Arial"/>
            </a:endParaRPr>
          </a:p>
        </p:txBody>
      </p:sp>
      <p:sp>
        <p:nvSpPr>
          <p:cNvPr id="6" name="Espace réservé du numéro de diapositive 4"/>
          <p:cNvSpPr txBox="1">
            <a:spLocks/>
          </p:cNvSpPr>
          <p:nvPr/>
        </p:nvSpPr>
        <p:spPr>
          <a:xfrm>
            <a:off x="4962211" y="6032163"/>
            <a:ext cx="864037" cy="674019"/>
          </a:xfrm>
          <a:prstGeom prst="rect">
            <a:avLst/>
          </a:prstGeom>
        </p:spPr>
        <p:txBody>
          <a:bodyPr/>
          <a:lstStyle/>
          <a:p>
            <a:pPr algn="ctr" defTabSz="576026">
              <a:defRPr/>
            </a:pPr>
            <a:r>
              <a:rPr lang="fr-FR" sz="1008">
                <a:solidFill>
                  <a:srgbClr val="7F7F7F"/>
                </a:solidFill>
                <a:ea typeface="ヒラギノ角ゴ ProN W3" charset="-128"/>
                <a:sym typeface="Gill Sans" charset="0"/>
              </a:rPr>
              <a:t>- </a:t>
            </a:r>
            <a:fld id="{93859193-365B-4D55-A1A7-65A776A60833}" type="slidenum">
              <a:rPr lang="fr-FR" sz="1008">
                <a:solidFill>
                  <a:srgbClr val="7F7F7F"/>
                </a:solidFill>
                <a:ea typeface="ヒラギノ角ゴ ProN W3" charset="-128"/>
                <a:sym typeface="Gill Sans" charset="0"/>
              </a:rPr>
              <a:pPr algn="ctr" defTabSz="576026">
                <a:defRPr/>
              </a:pPr>
              <a:t>‹#›</a:t>
            </a:fld>
            <a:r>
              <a:rPr lang="fr-FR" sz="1008">
                <a:solidFill>
                  <a:srgbClr val="7F7F7F"/>
                </a:solidFill>
                <a:ea typeface="ヒラギノ角ゴ ProN W3" charset="-128"/>
                <a:sym typeface="Gill Sans" charset="0"/>
              </a:rPr>
              <a:t> -</a:t>
            </a:r>
          </a:p>
        </p:txBody>
      </p:sp>
      <p:sp>
        <p:nvSpPr>
          <p:cNvPr id="12" name="Titre 1"/>
          <p:cNvSpPr>
            <a:spLocks noGrp="1"/>
          </p:cNvSpPr>
          <p:nvPr>
            <p:ph type="title"/>
          </p:nvPr>
        </p:nvSpPr>
        <p:spPr>
          <a:xfrm>
            <a:off x="2258096" y="4536122"/>
            <a:ext cx="6912293" cy="535516"/>
          </a:xfrm>
        </p:spPr>
        <p:txBody>
          <a:bodyPr anchor="b"/>
          <a:lstStyle>
            <a:lvl1pPr algn="l">
              <a:defRPr sz="2016" b="1" cap="small" baseline="0">
                <a:effectLst>
                  <a:outerShdw blurRad="38100" dist="38100" dir="2700000" algn="tl">
                    <a:srgbClr val="000000">
                      <a:alpha val="43137"/>
                    </a:srgbClr>
                  </a:outerShdw>
                </a:effectLst>
              </a:defRPr>
            </a:lvl1pPr>
          </a:lstStyle>
          <a:p>
            <a:r>
              <a:rPr lang="nl-BE"/>
              <a:t>Cliquez et modifiez le titre</a:t>
            </a:r>
            <a:endParaRPr lang="fr-FR" dirty="0"/>
          </a:p>
        </p:txBody>
      </p:sp>
      <p:sp>
        <p:nvSpPr>
          <p:cNvPr id="13" name="Espace réservé pour une image  2"/>
          <p:cNvSpPr>
            <a:spLocks noGrp="1"/>
          </p:cNvSpPr>
          <p:nvPr>
            <p:ph type="pic" idx="1"/>
          </p:nvPr>
        </p:nvSpPr>
        <p:spPr>
          <a:xfrm>
            <a:off x="2258096" y="579015"/>
            <a:ext cx="6912293" cy="3888105"/>
          </a:xfrm>
        </p:spPr>
        <p:txBody>
          <a:bodyPr rtlCol="0">
            <a:normAutofit/>
          </a:bodyPr>
          <a:lstStyle>
            <a:lvl1pPr marL="0" indent="0">
              <a:buNone/>
              <a:defRPr sz="4032"/>
            </a:lvl1pPr>
            <a:lvl2pPr marL="576026" indent="0">
              <a:buNone/>
              <a:defRPr sz="3528"/>
            </a:lvl2pPr>
            <a:lvl3pPr marL="1152053" indent="0">
              <a:buNone/>
              <a:defRPr sz="3024"/>
            </a:lvl3pPr>
            <a:lvl4pPr marL="1728079" indent="0">
              <a:buNone/>
              <a:defRPr sz="2520"/>
            </a:lvl4pPr>
            <a:lvl5pPr marL="2304105" indent="0">
              <a:buNone/>
              <a:defRPr sz="2520"/>
            </a:lvl5pPr>
            <a:lvl6pPr marL="2880131" indent="0">
              <a:buNone/>
              <a:defRPr sz="2520"/>
            </a:lvl6pPr>
            <a:lvl7pPr marL="3456158" indent="0">
              <a:buNone/>
              <a:defRPr sz="2520"/>
            </a:lvl7pPr>
            <a:lvl8pPr marL="4032184" indent="0">
              <a:buNone/>
              <a:defRPr sz="2520"/>
            </a:lvl8pPr>
            <a:lvl9pPr marL="4608210" indent="0">
              <a:buNone/>
              <a:defRPr sz="2520"/>
            </a:lvl9pPr>
          </a:lstStyle>
          <a:p>
            <a:pPr lvl="0"/>
            <a:r>
              <a:rPr lang="nl-BE" noProof="0"/>
              <a:t>Faire glisser l'image vers l'espace réservé ou cliquer sur l'icône pour l'ajouter</a:t>
            </a:r>
            <a:endParaRPr lang="fr-FR" noProof="0"/>
          </a:p>
        </p:txBody>
      </p:sp>
    </p:spTree>
    <p:extLst>
      <p:ext uri="{BB962C8B-B14F-4D97-AF65-F5344CB8AC3E}">
        <p14:creationId xmlns:p14="http://schemas.microsoft.com/office/powerpoint/2010/main" val="289112728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2008" y="43503"/>
            <a:ext cx="11328480" cy="949525"/>
          </a:xfrm>
        </p:spPr>
        <p:txBody>
          <a:bodyPr/>
          <a:lstStyle/>
          <a:p>
            <a:r>
              <a:rPr lang="en-US"/>
              <a:t>Click to edit Master title style</a:t>
            </a:r>
          </a:p>
        </p:txBody>
      </p:sp>
      <p:sp>
        <p:nvSpPr>
          <p:cNvPr id="3" name="Text Placeholder 2"/>
          <p:cNvSpPr>
            <a:spLocks noGrp="1"/>
          </p:cNvSpPr>
          <p:nvPr>
            <p:ph type="body" sz="half" idx="1"/>
          </p:nvPr>
        </p:nvSpPr>
        <p:spPr>
          <a:xfrm>
            <a:off x="864037" y="1152031"/>
            <a:ext cx="4800203" cy="43921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856248" y="1152031"/>
            <a:ext cx="4800203" cy="43921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sz="quarter" idx="10"/>
          </p:nvPr>
        </p:nvSpPr>
        <p:spPr/>
        <p:txBody>
          <a:bodyPr/>
          <a:lstStyle>
            <a:lvl1pPr>
              <a:defRPr smtClean="0"/>
            </a:lvl1pPr>
          </a:lstStyle>
          <a:p>
            <a:pPr>
              <a:defRPr/>
            </a:pPr>
            <a:fld id="{BECD5F63-1A64-4EC9-8581-778387596CA3}" type="slidenum">
              <a:rPr lang="fr-FR"/>
              <a:pPr>
                <a:defRPr/>
              </a:pPr>
              <a:t>‹#›</a:t>
            </a:fld>
            <a:endParaRPr lang="fr-FR"/>
          </a:p>
        </p:txBody>
      </p:sp>
    </p:spTree>
    <p:extLst>
      <p:ext uri="{BB962C8B-B14F-4D97-AF65-F5344CB8AC3E}">
        <p14:creationId xmlns:p14="http://schemas.microsoft.com/office/powerpoint/2010/main" val="1530265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Welcome PT Custom T1">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1520488" cy="6480175"/>
          </a:xfrm>
          <a:prstGeom prst="rect">
            <a:avLst/>
          </a:prstGeom>
        </p:spPr>
      </p:pic>
      <p:sp>
        <p:nvSpPr>
          <p:cNvPr id="2" name="Rectangle 1"/>
          <p:cNvSpPr/>
          <p:nvPr userDrawn="1"/>
        </p:nvSpPr>
        <p:spPr>
          <a:xfrm>
            <a:off x="332472" y="358140"/>
            <a:ext cx="10837939" cy="292140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b="1" dirty="0"/>
              <a:t>DELETE THIS SHAPE </a:t>
            </a:r>
          </a:p>
          <a:p>
            <a:pPr algn="ctr"/>
            <a:r>
              <a:rPr lang="en-US" sz="2800" b="1" dirty="0"/>
              <a:t>(For more details on</a:t>
            </a:r>
            <a:r>
              <a:rPr lang="en-US" sz="2800" b="1" baseline="0" dirty="0"/>
              <a:t> how to edit the welcome picture, </a:t>
            </a:r>
            <a:br>
              <a:rPr lang="en-US" sz="2800" b="1" baseline="0" dirty="0"/>
            </a:br>
            <a:r>
              <a:rPr lang="en-US" sz="2800" b="1" dirty="0"/>
              <a:t>please read the “How To” PowerPoint</a:t>
            </a:r>
            <a:r>
              <a:rPr lang="en-US" sz="2800" b="1" baseline="0" dirty="0"/>
              <a:t> presentation </a:t>
            </a:r>
          </a:p>
          <a:p>
            <a:pPr algn="ctr"/>
            <a:r>
              <a:rPr lang="en-US" sz="2800" b="1" baseline="0" dirty="0"/>
              <a:t>slide 14)</a:t>
            </a:r>
            <a:endParaRPr lang="en-US" sz="2800" b="1" dirty="0"/>
          </a:p>
        </p:txBody>
      </p:sp>
      <p:sp>
        <p:nvSpPr>
          <p:cNvPr id="8" name="Subtitle 2"/>
          <p:cNvSpPr>
            <a:spLocks noGrp="1"/>
          </p:cNvSpPr>
          <p:nvPr>
            <p:ph type="subTitle" idx="1"/>
          </p:nvPr>
        </p:nvSpPr>
        <p:spPr>
          <a:xfrm>
            <a:off x="332473" y="4509081"/>
            <a:ext cx="10837938" cy="385510"/>
          </a:xfrm>
          <a:prstGeom prst="rect">
            <a:avLst/>
          </a:prstGeom>
        </p:spPr>
        <p:txBody>
          <a:bodyPr lIns="0" tIns="0" rIns="0" bIns="0" anchor="ctr"/>
          <a:lstStyle>
            <a:lvl1pPr marL="0" indent="0" algn="l">
              <a:buNone/>
              <a:defRPr sz="2268">
                <a:solidFill>
                  <a:schemeClr val="tx1"/>
                </a:solidFill>
                <a:latin typeface="Arial" panose="020B0604020202020204" pitchFamily="34" charset="0"/>
                <a:cs typeface="Arial" panose="020B0604020202020204" pitchFamily="34" charset="0"/>
              </a:defRPr>
            </a:lvl1pPr>
            <a:lvl2pPr marL="432008" indent="0" algn="ctr">
              <a:buNone/>
              <a:defRPr sz="1890"/>
            </a:lvl2pPr>
            <a:lvl3pPr marL="864017" indent="0" algn="ctr">
              <a:buNone/>
              <a:defRPr sz="1701"/>
            </a:lvl3pPr>
            <a:lvl4pPr marL="1296025" indent="0" algn="ctr">
              <a:buNone/>
              <a:defRPr sz="1512"/>
            </a:lvl4pPr>
            <a:lvl5pPr marL="1728033" indent="0" algn="ctr">
              <a:buNone/>
              <a:defRPr sz="1512"/>
            </a:lvl5pPr>
            <a:lvl6pPr marL="2160041" indent="0" algn="ctr">
              <a:buNone/>
              <a:defRPr sz="1512"/>
            </a:lvl6pPr>
            <a:lvl7pPr marL="2592050" indent="0" algn="ctr">
              <a:buNone/>
              <a:defRPr sz="1512"/>
            </a:lvl7pPr>
            <a:lvl8pPr marL="3024058" indent="0" algn="ctr">
              <a:buNone/>
              <a:defRPr sz="1512"/>
            </a:lvl8pPr>
            <a:lvl9pPr marL="3456066" indent="0" algn="ctr">
              <a:buNone/>
              <a:defRPr sz="1512"/>
            </a:lvl9pPr>
          </a:lstStyle>
          <a:p>
            <a:r>
              <a:rPr lang="en-US"/>
              <a:t>Click to edit Master subtitle style</a:t>
            </a:r>
            <a:endParaRPr lang="fr-BE" dirty="0"/>
          </a:p>
        </p:txBody>
      </p:sp>
      <p:sp>
        <p:nvSpPr>
          <p:cNvPr id="10" name="Title 1"/>
          <p:cNvSpPr>
            <a:spLocks noGrp="1"/>
          </p:cNvSpPr>
          <p:nvPr>
            <p:ph type="title"/>
          </p:nvPr>
        </p:nvSpPr>
        <p:spPr>
          <a:xfrm>
            <a:off x="332473" y="3817232"/>
            <a:ext cx="10837938" cy="624923"/>
          </a:xfrm>
          <a:prstGeom prst="rect">
            <a:avLst/>
          </a:prstGeom>
          <a:noFill/>
          <a:ln>
            <a:noFill/>
          </a:ln>
        </p:spPr>
        <p:txBody>
          <a:bodyPr lIns="0" tIns="0" rIns="0" bIns="0" anchor="ctr">
            <a:normAutofit/>
          </a:bodyPr>
          <a:lstStyle>
            <a:lvl1pPr algn="l">
              <a:defRPr sz="3780">
                <a:solidFill>
                  <a:schemeClr val="tx1"/>
                </a:solidFill>
              </a:defRPr>
            </a:lvl1pPr>
          </a:lstStyle>
          <a:p>
            <a:r>
              <a:rPr lang="en-US"/>
              <a:t>Click to edit Master title style</a:t>
            </a:r>
            <a:endParaRPr lang="en-US" dirty="0"/>
          </a:p>
        </p:txBody>
      </p:sp>
      <p:sp>
        <p:nvSpPr>
          <p:cNvPr id="12" name="Text Placeholder 7"/>
          <p:cNvSpPr>
            <a:spLocks noGrp="1"/>
          </p:cNvSpPr>
          <p:nvPr>
            <p:ph type="body" sz="quarter" idx="15" hasCustomPrompt="1"/>
          </p:nvPr>
        </p:nvSpPr>
        <p:spPr>
          <a:xfrm>
            <a:off x="332472" y="5017430"/>
            <a:ext cx="3947088" cy="262997"/>
          </a:xfrm>
          <a:prstGeom prst="rect">
            <a:avLst/>
          </a:prstGeom>
        </p:spPr>
        <p:txBody>
          <a:bodyPr lIns="0" tIns="0" rIns="0" bIns="0" anchor="b"/>
          <a:lstStyle>
            <a:lvl1pPr marL="0" marR="0" indent="0" algn="l" defTabSz="864017" rtl="0" eaLnBrk="1" fontAlgn="auto" latinLnBrk="0" hangingPunct="1">
              <a:lnSpc>
                <a:spcPct val="90000"/>
              </a:lnSpc>
              <a:spcBef>
                <a:spcPts val="945"/>
              </a:spcBef>
              <a:spcAft>
                <a:spcPts val="0"/>
              </a:spcAft>
              <a:buClrTx/>
              <a:buSzTx/>
              <a:buFont typeface="Wingdings" panose="05000000000000000000" pitchFamily="2" charset="2"/>
              <a:buNone/>
              <a:tabLst/>
              <a:defRPr lang="en-US" sz="1300" kern="1200" dirty="0" smtClean="0">
                <a:solidFill>
                  <a:schemeClr val="tx1"/>
                </a:solidFill>
                <a:latin typeface="+mn-lt"/>
                <a:ea typeface="+mn-ea"/>
                <a:cs typeface="+mn-cs"/>
              </a:defRPr>
            </a:lvl1pPr>
          </a:lstStyle>
          <a:p>
            <a:pPr marL="0" marR="0" lvl="0" indent="0" algn="l" defTabSz="864017" rtl="0" eaLnBrk="1" fontAlgn="auto" latinLnBrk="0" hangingPunct="1">
              <a:lnSpc>
                <a:spcPct val="90000"/>
              </a:lnSpc>
              <a:spcBef>
                <a:spcPts val="945"/>
              </a:spcBef>
              <a:spcAft>
                <a:spcPts val="0"/>
              </a:spcAft>
              <a:buClrTx/>
              <a:buSzTx/>
              <a:buFont typeface="Wingdings" panose="05000000000000000000" pitchFamily="2" charset="2"/>
              <a:buNone/>
              <a:tabLst/>
              <a:defRPr/>
            </a:pPr>
            <a:r>
              <a:rPr lang="en-US" dirty="0"/>
              <a:t>First name Last name Job Title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34099" y="5576448"/>
            <a:ext cx="3887511" cy="686032"/>
          </a:xfrm>
          <a:prstGeom prst="rect">
            <a:avLst/>
          </a:prstGeom>
        </p:spPr>
      </p:pic>
      <p:sp>
        <p:nvSpPr>
          <p:cNvPr id="13" name="TextBox 12"/>
          <p:cNvSpPr txBox="1"/>
          <p:nvPr userDrawn="1"/>
        </p:nvSpPr>
        <p:spPr>
          <a:xfrm>
            <a:off x="332472" y="5883983"/>
            <a:ext cx="6435973" cy="328521"/>
          </a:xfrm>
          <a:prstGeom prst="rect">
            <a:avLst/>
          </a:prstGeom>
          <a:noFill/>
        </p:spPr>
        <p:txBody>
          <a:bodyPr vert="horz" wrap="square" lIns="0" tIns="0" rIns="0" bIns="0" rtlCol="0" anchor="ctr">
            <a:normAutofit/>
          </a:bodyPr>
          <a:lstStyle/>
          <a:p>
            <a:r>
              <a:rPr lang="en-US" sz="800" dirty="0"/>
              <a:t>© 2017 Ion Beam Applications SA. All rights reserved.</a:t>
            </a:r>
          </a:p>
        </p:txBody>
      </p:sp>
    </p:spTree>
    <p:extLst>
      <p:ext uri="{BB962C8B-B14F-4D97-AF65-F5344CB8AC3E}">
        <p14:creationId xmlns:p14="http://schemas.microsoft.com/office/powerpoint/2010/main" val="3129452662"/>
      </p:ext>
    </p:extLst>
  </p:cSld>
  <p:clrMapOvr>
    <a:masterClrMapping/>
  </p:clrMapOvr>
  <p:extLst mod="1">
    <p:ext uri="{DCECCB84-F9BA-43D5-87BE-67443E8EF086}">
      <p15:sldGuideLst xmlns:p15="http://schemas.microsoft.com/office/powerpoint/2012/main">
        <p15:guide id="1" orient="horz" pos="2041">
          <p15:clr>
            <a:srgbClr val="FBAE40"/>
          </p15:clr>
        </p15:guide>
        <p15:guide id="2" pos="3629">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0_Titre et contenu">
    <p:spTree>
      <p:nvGrpSpPr>
        <p:cNvPr id="1" name=""/>
        <p:cNvGrpSpPr/>
        <p:nvPr/>
      </p:nvGrpSpPr>
      <p:grpSpPr>
        <a:xfrm>
          <a:off x="0" y="0"/>
          <a:ext cx="0" cy="0"/>
          <a:chOff x="0" y="0"/>
          <a:chExt cx="0" cy="0"/>
        </a:xfrm>
      </p:grpSpPr>
      <p:pic>
        <p:nvPicPr>
          <p:cNvPr id="5" name="Picture 8" descr="page1.jpg"/>
          <p:cNvPicPr>
            <a:picLocks noChangeAspect="1"/>
          </p:cNvPicPr>
          <p:nvPr/>
        </p:nvPicPr>
        <p:blipFill>
          <a:blip r:embed="rId2" cstate="email"/>
          <a:srcRect/>
          <a:stretch>
            <a:fillRect/>
          </a:stretch>
        </p:blipFill>
        <p:spPr bwMode="auto">
          <a:xfrm>
            <a:off x="0" y="0"/>
            <a:ext cx="11520488" cy="6480175"/>
          </a:xfrm>
          <a:prstGeom prst="rect">
            <a:avLst/>
          </a:prstGeom>
          <a:noFill/>
          <a:ln w="9525">
            <a:noFill/>
            <a:miter lim="800000"/>
            <a:headEnd/>
            <a:tailEnd/>
          </a:ln>
        </p:spPr>
      </p:pic>
      <p:sp>
        <p:nvSpPr>
          <p:cNvPr id="6" name="Espace réservé du numéro de diapositive 4"/>
          <p:cNvSpPr txBox="1">
            <a:spLocks/>
          </p:cNvSpPr>
          <p:nvPr/>
        </p:nvSpPr>
        <p:spPr>
          <a:xfrm>
            <a:off x="354016" y="6026163"/>
            <a:ext cx="2188093" cy="264007"/>
          </a:xfrm>
          <a:prstGeom prst="rect">
            <a:avLst/>
          </a:prstGeom>
        </p:spPr>
        <p:txBody>
          <a:bodyPr/>
          <a:lstStyle>
            <a:defPPr>
              <a:defRPr lang="en-US"/>
            </a:defPPr>
            <a:lvl1pPr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1pPr>
            <a:lvl2pPr marL="4572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2pPr>
            <a:lvl3pPr marL="9144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3pPr>
            <a:lvl4pPr marL="13716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4pPr>
            <a:lvl5pPr marL="18288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5pPr>
            <a:lvl6pPr marL="22860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6pPr>
            <a:lvl7pPr marL="27432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7pPr>
            <a:lvl8pPr marL="32004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8pPr>
            <a:lvl9pPr marL="36576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9pPr>
          </a:lstStyle>
          <a:p>
            <a:pPr algn="l">
              <a:defRPr/>
            </a:pPr>
            <a:r>
              <a:rPr lang="fr-FR" sz="1008" dirty="0" err="1">
                <a:solidFill>
                  <a:schemeClr val="bg1">
                    <a:lumMod val="50000"/>
                  </a:schemeClr>
                </a:solidFill>
                <a:latin typeface="Arial"/>
                <a:cs typeface="Arial"/>
              </a:rPr>
              <a:t>Protect</a:t>
            </a:r>
            <a:r>
              <a:rPr lang="fr-FR" sz="1008" dirty="0">
                <a:solidFill>
                  <a:schemeClr val="bg1">
                    <a:lumMod val="50000"/>
                  </a:schemeClr>
                </a:solidFill>
                <a:latin typeface="Arial"/>
                <a:cs typeface="Arial"/>
              </a:rPr>
              <a:t>, </a:t>
            </a:r>
            <a:r>
              <a:rPr lang="fr-FR" sz="1008" dirty="0" err="1">
                <a:solidFill>
                  <a:schemeClr val="bg1">
                    <a:lumMod val="50000"/>
                  </a:schemeClr>
                </a:solidFill>
                <a:latin typeface="Arial"/>
                <a:cs typeface="Arial"/>
              </a:rPr>
              <a:t>Enhance</a:t>
            </a:r>
            <a:r>
              <a:rPr lang="fr-FR" sz="1008" dirty="0">
                <a:solidFill>
                  <a:schemeClr val="bg1">
                    <a:lumMod val="50000"/>
                  </a:schemeClr>
                </a:solidFill>
                <a:latin typeface="Arial"/>
                <a:cs typeface="Arial"/>
              </a:rPr>
              <a:t>, and Save </a:t>
            </a:r>
            <a:r>
              <a:rPr lang="fr-FR" sz="1008" dirty="0" err="1">
                <a:solidFill>
                  <a:schemeClr val="bg1">
                    <a:lumMod val="50000"/>
                  </a:schemeClr>
                </a:solidFill>
                <a:latin typeface="Arial"/>
                <a:cs typeface="Arial"/>
              </a:rPr>
              <a:t>Lives</a:t>
            </a:r>
            <a:endParaRPr lang="fr-FR" sz="1008" dirty="0">
              <a:solidFill>
                <a:schemeClr val="bg1">
                  <a:lumMod val="50000"/>
                </a:schemeClr>
              </a:solidFill>
              <a:latin typeface="Arial"/>
              <a:cs typeface="Arial"/>
            </a:endParaRPr>
          </a:p>
        </p:txBody>
      </p:sp>
      <p:sp>
        <p:nvSpPr>
          <p:cNvPr id="10" name="Espace réservé du numéro de diapositive 4"/>
          <p:cNvSpPr txBox="1">
            <a:spLocks/>
          </p:cNvSpPr>
          <p:nvPr/>
        </p:nvSpPr>
        <p:spPr>
          <a:xfrm>
            <a:off x="4962211" y="6032163"/>
            <a:ext cx="864037" cy="674019"/>
          </a:xfrm>
          <a:prstGeom prst="rect">
            <a:avLst/>
          </a:prstGeom>
        </p:spPr>
        <p:txBody>
          <a:bodyPr/>
          <a:lstStyle/>
          <a:p>
            <a:pPr algn="ctr">
              <a:defRPr/>
            </a:pPr>
            <a:r>
              <a:rPr lang="fr-FR" sz="1008">
                <a:solidFill>
                  <a:srgbClr val="7F7F7F"/>
                </a:solidFill>
                <a:ea typeface="ヒラギノ角ゴ ProN W3" charset="-128"/>
                <a:cs typeface="Arial" pitchFamily="34" charset="0"/>
                <a:sym typeface="Gill Sans" charset="0"/>
              </a:rPr>
              <a:t>- </a:t>
            </a:r>
            <a:fld id="{7FAF8DE0-7B37-4224-AAB0-DF0617E207ED}" type="slidenum">
              <a:rPr lang="fr-FR" sz="1008">
                <a:solidFill>
                  <a:srgbClr val="7F7F7F"/>
                </a:solidFill>
                <a:ea typeface="ヒラギノ角ゴ ProN W3" charset="-128"/>
                <a:cs typeface="Arial" pitchFamily="34" charset="0"/>
                <a:sym typeface="Gill Sans" charset="0"/>
              </a:rPr>
              <a:pPr algn="ctr">
                <a:defRPr/>
              </a:pPr>
              <a:t>‹#›</a:t>
            </a:fld>
            <a:r>
              <a:rPr lang="fr-FR" sz="1008">
                <a:solidFill>
                  <a:srgbClr val="7F7F7F"/>
                </a:solidFill>
                <a:ea typeface="ヒラギノ角ゴ ProN W3" charset="-128"/>
                <a:cs typeface="Arial" pitchFamily="34" charset="0"/>
                <a:sym typeface="Gill Sans" charset="0"/>
              </a:rPr>
              <a:t> -</a:t>
            </a:r>
          </a:p>
        </p:txBody>
      </p:sp>
      <p:sp>
        <p:nvSpPr>
          <p:cNvPr id="7" name="Titre 1"/>
          <p:cNvSpPr>
            <a:spLocks noGrp="1"/>
          </p:cNvSpPr>
          <p:nvPr>
            <p:ph type="title"/>
          </p:nvPr>
        </p:nvSpPr>
        <p:spPr>
          <a:xfrm>
            <a:off x="743566" y="266384"/>
            <a:ext cx="8235638" cy="378011"/>
          </a:xfrm>
        </p:spPr>
        <p:txBody>
          <a:bodyPr>
            <a:noAutofit/>
          </a:bodyPr>
          <a:lstStyle>
            <a:lvl1pPr>
              <a:defRPr sz="2520" b="1" cap="small" baseline="0">
                <a:effectLst/>
              </a:defRPr>
            </a:lvl1pPr>
          </a:lstStyle>
          <a:p>
            <a:r>
              <a:rPr lang="nl-BE" dirty="0"/>
              <a:t>Cliquez et modifiez le titre</a:t>
            </a:r>
            <a:endParaRPr lang="fr-FR" dirty="0"/>
          </a:p>
        </p:txBody>
      </p:sp>
      <p:sp>
        <p:nvSpPr>
          <p:cNvPr id="8" name="Espace réservé du contenu 2"/>
          <p:cNvSpPr>
            <a:spLocks noGrp="1"/>
          </p:cNvSpPr>
          <p:nvPr>
            <p:ph idx="1"/>
          </p:nvPr>
        </p:nvSpPr>
        <p:spPr>
          <a:xfrm>
            <a:off x="608026" y="1636045"/>
            <a:ext cx="10368439" cy="3910106"/>
          </a:xfrm>
          <a:noFill/>
          <a:ln w="9525">
            <a:noFill/>
            <a:miter lim="800000"/>
            <a:headEnd/>
            <a:tailEnd/>
          </a:ln>
        </p:spPr>
        <p:txBody>
          <a:bodyPr/>
          <a:lstStyle>
            <a:lvl1pPr algn="l" defTabSz="576026" rtl="0" eaLnBrk="0" fontAlgn="base" hangingPunct="0">
              <a:spcAft>
                <a:spcPct val="0"/>
              </a:spcAft>
              <a:buClr>
                <a:srgbClr val="69BE28"/>
              </a:buClr>
              <a:defRPr lang="fr-FR" sz="1764" kern="1200">
                <a:solidFill>
                  <a:schemeClr val="tx1"/>
                </a:solidFill>
                <a:latin typeface="+mn-lt"/>
                <a:ea typeface="ＭＳ Ｐゴシック" charset="-128"/>
                <a:cs typeface="ＭＳ Ｐゴシック" charset="-128"/>
              </a:defRPr>
            </a:lvl1pPr>
            <a:lvl2pPr algn="l" defTabSz="576026" rtl="0" eaLnBrk="0" fontAlgn="base" hangingPunct="0">
              <a:spcAft>
                <a:spcPct val="0"/>
              </a:spcAft>
              <a:buClr>
                <a:srgbClr val="69BE28"/>
              </a:buClr>
              <a:defRPr lang="fr-FR" sz="1638" kern="1200">
                <a:solidFill>
                  <a:schemeClr val="tx1"/>
                </a:solidFill>
                <a:latin typeface="+mn-lt"/>
                <a:ea typeface="ＭＳ Ｐゴシック" charset="-128"/>
                <a:cs typeface="ＭＳ Ｐゴシック" charset="-128"/>
              </a:defRPr>
            </a:lvl2pPr>
            <a:lvl3pPr>
              <a:buFont typeface="Courier New" pitchFamily="49" charset="0"/>
              <a:buChar char="o"/>
              <a:defRPr sz="1386"/>
            </a:lvl3pPr>
            <a:lvl4pPr>
              <a:defRPr sz="1512"/>
            </a:lvl4pPr>
            <a:lvl5pPr>
              <a:defRPr sz="1386"/>
            </a:lvl5p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dirty="0"/>
          </a:p>
        </p:txBody>
      </p:sp>
      <p:sp>
        <p:nvSpPr>
          <p:cNvPr id="9" name="Subtitle 2"/>
          <p:cNvSpPr>
            <a:spLocks noGrp="1"/>
          </p:cNvSpPr>
          <p:nvPr>
            <p:ph type="subTitle" idx="10"/>
          </p:nvPr>
        </p:nvSpPr>
        <p:spPr>
          <a:xfrm>
            <a:off x="743565" y="683316"/>
            <a:ext cx="8064342" cy="423540"/>
          </a:xfrm>
        </p:spPr>
        <p:txBody>
          <a:bodyPr/>
          <a:lstStyle>
            <a:lvl1pPr>
              <a:defRPr sz="1764" b="1">
                <a:solidFill>
                  <a:schemeClr val="tx1">
                    <a:lumMod val="65000"/>
                    <a:lumOff val="35000"/>
                  </a:schemeClr>
                </a:solidFill>
              </a:defRPr>
            </a:lvl1pPr>
          </a:lstStyle>
          <a:p>
            <a:r>
              <a:rPr lang="nl-BE" dirty="0"/>
              <a:t>Cliquez pour modifier le style des sous-titres du masque</a:t>
            </a:r>
            <a:endParaRPr lang="fr-BE" dirty="0"/>
          </a:p>
        </p:txBody>
      </p:sp>
    </p:spTree>
    <p:extLst>
      <p:ext uri="{BB962C8B-B14F-4D97-AF65-F5344CB8AC3E}">
        <p14:creationId xmlns:p14="http://schemas.microsoft.com/office/powerpoint/2010/main" val="976479885"/>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1_Titre et contenu">
    <p:spTree>
      <p:nvGrpSpPr>
        <p:cNvPr id="1" name=""/>
        <p:cNvGrpSpPr/>
        <p:nvPr/>
      </p:nvGrpSpPr>
      <p:grpSpPr>
        <a:xfrm>
          <a:off x="0" y="0"/>
          <a:ext cx="0" cy="0"/>
          <a:chOff x="0" y="0"/>
          <a:chExt cx="0" cy="0"/>
        </a:xfrm>
      </p:grpSpPr>
      <p:sp>
        <p:nvSpPr>
          <p:cNvPr id="4" name="Espace réservé du numéro de diapositive 4"/>
          <p:cNvSpPr txBox="1">
            <a:spLocks/>
          </p:cNvSpPr>
          <p:nvPr/>
        </p:nvSpPr>
        <p:spPr>
          <a:xfrm>
            <a:off x="680029" y="5900159"/>
            <a:ext cx="2188093" cy="264007"/>
          </a:xfrm>
          <a:prstGeom prst="rect">
            <a:avLst/>
          </a:prstGeom>
        </p:spPr>
        <p:txBody>
          <a:bodyPr/>
          <a:lstStyle>
            <a:defPPr>
              <a:defRPr lang="en-US"/>
            </a:defPPr>
            <a:lvl1pPr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1pPr>
            <a:lvl2pPr marL="4572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2pPr>
            <a:lvl3pPr marL="9144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3pPr>
            <a:lvl4pPr marL="13716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4pPr>
            <a:lvl5pPr marL="18288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5pPr>
            <a:lvl6pPr marL="22860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6pPr>
            <a:lvl7pPr marL="27432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7pPr>
            <a:lvl8pPr marL="32004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8pPr>
            <a:lvl9pPr marL="36576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9pPr>
          </a:lstStyle>
          <a:p>
            <a:pPr algn="l">
              <a:defRPr/>
            </a:pPr>
            <a:r>
              <a:rPr lang="fr-FR" sz="1008" dirty="0" err="1">
                <a:solidFill>
                  <a:schemeClr val="bg1">
                    <a:lumMod val="50000"/>
                  </a:schemeClr>
                </a:solidFill>
                <a:latin typeface="Arial"/>
                <a:cs typeface="Arial"/>
              </a:rPr>
              <a:t>Protect</a:t>
            </a:r>
            <a:r>
              <a:rPr lang="fr-FR" sz="1008" dirty="0">
                <a:solidFill>
                  <a:schemeClr val="bg1">
                    <a:lumMod val="50000"/>
                  </a:schemeClr>
                </a:solidFill>
                <a:latin typeface="Arial"/>
                <a:cs typeface="Arial"/>
              </a:rPr>
              <a:t>, </a:t>
            </a:r>
            <a:r>
              <a:rPr lang="fr-FR" sz="1008" dirty="0" err="1">
                <a:solidFill>
                  <a:schemeClr val="bg1">
                    <a:lumMod val="50000"/>
                  </a:schemeClr>
                </a:solidFill>
                <a:latin typeface="Arial"/>
                <a:cs typeface="Arial"/>
              </a:rPr>
              <a:t>Enhance</a:t>
            </a:r>
            <a:r>
              <a:rPr lang="fr-FR" sz="1008" dirty="0">
                <a:solidFill>
                  <a:schemeClr val="bg1">
                    <a:lumMod val="50000"/>
                  </a:schemeClr>
                </a:solidFill>
                <a:latin typeface="Arial"/>
                <a:cs typeface="Arial"/>
              </a:rPr>
              <a:t>, and Save </a:t>
            </a:r>
            <a:r>
              <a:rPr lang="fr-FR" sz="1008" dirty="0" err="1">
                <a:solidFill>
                  <a:schemeClr val="bg1">
                    <a:lumMod val="50000"/>
                  </a:schemeClr>
                </a:solidFill>
                <a:latin typeface="Arial"/>
                <a:cs typeface="Arial"/>
              </a:rPr>
              <a:t>Lives</a:t>
            </a:r>
            <a:endParaRPr lang="fr-FR" sz="1008" dirty="0">
              <a:solidFill>
                <a:schemeClr val="bg1">
                  <a:lumMod val="50000"/>
                </a:schemeClr>
              </a:solidFill>
              <a:latin typeface="Arial"/>
              <a:cs typeface="Arial"/>
            </a:endParaRPr>
          </a:p>
        </p:txBody>
      </p:sp>
      <p:sp>
        <p:nvSpPr>
          <p:cNvPr id="5" name="Espace réservé du numéro de diapositive 4"/>
          <p:cNvSpPr txBox="1">
            <a:spLocks/>
          </p:cNvSpPr>
          <p:nvPr/>
        </p:nvSpPr>
        <p:spPr>
          <a:xfrm>
            <a:off x="4962211" y="5888159"/>
            <a:ext cx="864037" cy="674019"/>
          </a:xfrm>
          <a:prstGeom prst="rect">
            <a:avLst/>
          </a:prstGeom>
        </p:spPr>
        <p:txBody>
          <a:bodyPr/>
          <a:lstStyle/>
          <a:p>
            <a:pPr algn="ctr">
              <a:defRPr/>
            </a:pPr>
            <a:r>
              <a:rPr lang="fr-FR" sz="1008" dirty="0">
                <a:solidFill>
                  <a:srgbClr val="7F7F7F"/>
                </a:solidFill>
                <a:ea typeface="ヒラギノ角ゴ ProN W3" charset="-128"/>
                <a:cs typeface="Arial" pitchFamily="34" charset="0"/>
                <a:sym typeface="Gill Sans" charset="0"/>
              </a:rPr>
              <a:t>- </a:t>
            </a:r>
            <a:fld id="{E1D872C9-0124-4700-B4A0-70D3437B7502}" type="slidenum">
              <a:rPr lang="fr-FR" sz="1008">
                <a:solidFill>
                  <a:srgbClr val="7F7F7F"/>
                </a:solidFill>
                <a:ea typeface="ヒラギノ角ゴ ProN W3" charset="-128"/>
                <a:cs typeface="Arial" pitchFamily="34" charset="0"/>
                <a:sym typeface="Gill Sans" charset="0"/>
              </a:rPr>
              <a:pPr algn="ctr">
                <a:defRPr/>
              </a:pPr>
              <a:t>‹#›</a:t>
            </a:fld>
            <a:r>
              <a:rPr lang="fr-FR" sz="1008" dirty="0">
                <a:solidFill>
                  <a:srgbClr val="7F7F7F"/>
                </a:solidFill>
                <a:ea typeface="ヒラギノ角ゴ ProN W3" charset="-128"/>
                <a:cs typeface="Arial" pitchFamily="34" charset="0"/>
                <a:sym typeface="Gill Sans" charset="0"/>
              </a:rPr>
              <a:t> -</a:t>
            </a:r>
          </a:p>
        </p:txBody>
      </p:sp>
      <p:sp>
        <p:nvSpPr>
          <p:cNvPr id="2" name="Titre 1"/>
          <p:cNvSpPr>
            <a:spLocks noGrp="1"/>
          </p:cNvSpPr>
          <p:nvPr>
            <p:ph type="title"/>
          </p:nvPr>
        </p:nvSpPr>
        <p:spPr>
          <a:xfrm>
            <a:off x="698386" y="304735"/>
            <a:ext cx="8235638" cy="378011"/>
          </a:xfrm>
        </p:spPr>
        <p:txBody>
          <a:bodyPr>
            <a:noAutofit/>
          </a:bodyPr>
          <a:lstStyle>
            <a:lvl1pPr>
              <a:defRPr sz="2520" b="1" cap="small" baseline="0">
                <a:effectLst/>
              </a:defRPr>
            </a:lvl1pPr>
          </a:lstStyle>
          <a:p>
            <a:r>
              <a:rPr lang="nl-BE" dirty="0"/>
              <a:t>Cliquez et modifiez le titre</a:t>
            </a:r>
            <a:endParaRPr lang="fr-FR" dirty="0"/>
          </a:p>
        </p:txBody>
      </p:sp>
      <p:sp>
        <p:nvSpPr>
          <p:cNvPr id="3" name="Espace réservé du contenu 2"/>
          <p:cNvSpPr>
            <a:spLocks noGrp="1"/>
          </p:cNvSpPr>
          <p:nvPr>
            <p:ph idx="1"/>
          </p:nvPr>
        </p:nvSpPr>
        <p:spPr>
          <a:noFill/>
          <a:ln w="9525">
            <a:noFill/>
            <a:miter lim="800000"/>
            <a:headEnd/>
            <a:tailEnd/>
          </a:ln>
        </p:spPr>
        <p:txBody>
          <a:bodyPr/>
          <a:lstStyle>
            <a:lvl1pPr algn="l" defTabSz="576026" rtl="0" eaLnBrk="0" fontAlgn="base" hangingPunct="0">
              <a:spcAft>
                <a:spcPct val="0"/>
              </a:spcAft>
              <a:buClr>
                <a:srgbClr val="69BE28"/>
              </a:buClr>
              <a:defRPr lang="fr-FR" sz="1764" kern="1200">
                <a:solidFill>
                  <a:schemeClr val="tx1"/>
                </a:solidFill>
                <a:latin typeface="+mn-lt"/>
                <a:ea typeface="ＭＳ Ｐゴシック" charset="-128"/>
                <a:cs typeface="ＭＳ Ｐゴシック" charset="-128"/>
              </a:defRPr>
            </a:lvl1pPr>
            <a:lvl2pPr algn="l" defTabSz="576026" rtl="0" eaLnBrk="0" fontAlgn="base" hangingPunct="0">
              <a:spcAft>
                <a:spcPct val="0"/>
              </a:spcAft>
              <a:buClr>
                <a:srgbClr val="69BE28"/>
              </a:buClr>
              <a:defRPr lang="fr-FR" sz="1764" kern="1200">
                <a:solidFill>
                  <a:schemeClr val="tx1"/>
                </a:solidFill>
                <a:latin typeface="+mn-lt"/>
                <a:ea typeface="ＭＳ Ｐゴシック" charset="-128"/>
                <a:cs typeface="ＭＳ Ｐゴシック" charset="-128"/>
              </a:defRPr>
            </a:lvl2pPr>
            <a:lvl3pPr>
              <a:buFont typeface="Courier New" pitchFamily="49" charset="0"/>
              <a:buChar char="o"/>
              <a:defRPr sz="1386"/>
            </a:lvl3pPr>
            <a:lvl4pPr>
              <a:defRPr sz="1386"/>
            </a:lvl4pPr>
            <a:lvl5pPr>
              <a:defRPr sz="1512"/>
            </a:lvl5p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dirty="0"/>
          </a:p>
        </p:txBody>
      </p:sp>
    </p:spTree>
    <p:extLst>
      <p:ext uri="{BB962C8B-B14F-4D97-AF65-F5344CB8AC3E}">
        <p14:creationId xmlns:p14="http://schemas.microsoft.com/office/powerpoint/2010/main" val="2070769788"/>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2_Titre et contenu">
    <p:spTree>
      <p:nvGrpSpPr>
        <p:cNvPr id="1" name=""/>
        <p:cNvGrpSpPr/>
        <p:nvPr/>
      </p:nvGrpSpPr>
      <p:grpSpPr>
        <a:xfrm>
          <a:off x="0" y="0"/>
          <a:ext cx="0" cy="0"/>
          <a:chOff x="0" y="0"/>
          <a:chExt cx="0" cy="0"/>
        </a:xfrm>
      </p:grpSpPr>
      <p:sp>
        <p:nvSpPr>
          <p:cNvPr id="4" name="Espace réservé du numéro de diapositive 4"/>
          <p:cNvSpPr txBox="1">
            <a:spLocks/>
          </p:cNvSpPr>
          <p:nvPr/>
        </p:nvSpPr>
        <p:spPr>
          <a:xfrm>
            <a:off x="354016" y="6026163"/>
            <a:ext cx="2188093" cy="264007"/>
          </a:xfrm>
          <a:prstGeom prst="rect">
            <a:avLst/>
          </a:prstGeom>
        </p:spPr>
        <p:txBody>
          <a:bodyPr/>
          <a:lstStyle>
            <a:defPPr>
              <a:defRPr lang="en-US"/>
            </a:defPPr>
            <a:lvl1pPr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1pPr>
            <a:lvl2pPr marL="4572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2pPr>
            <a:lvl3pPr marL="9144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3pPr>
            <a:lvl4pPr marL="13716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4pPr>
            <a:lvl5pPr marL="18288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5pPr>
            <a:lvl6pPr marL="22860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6pPr>
            <a:lvl7pPr marL="27432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7pPr>
            <a:lvl8pPr marL="32004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8pPr>
            <a:lvl9pPr marL="36576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9pPr>
          </a:lstStyle>
          <a:p>
            <a:pPr algn="l">
              <a:defRPr/>
            </a:pPr>
            <a:r>
              <a:rPr lang="fr-FR" sz="1008" dirty="0" err="1">
                <a:solidFill>
                  <a:schemeClr val="bg1">
                    <a:lumMod val="50000"/>
                  </a:schemeClr>
                </a:solidFill>
                <a:latin typeface="Arial"/>
                <a:cs typeface="Arial"/>
              </a:rPr>
              <a:t>Protect</a:t>
            </a:r>
            <a:r>
              <a:rPr lang="fr-FR" sz="1008" dirty="0">
                <a:solidFill>
                  <a:schemeClr val="bg1">
                    <a:lumMod val="50000"/>
                  </a:schemeClr>
                </a:solidFill>
                <a:latin typeface="Arial"/>
                <a:cs typeface="Arial"/>
              </a:rPr>
              <a:t>, </a:t>
            </a:r>
            <a:r>
              <a:rPr lang="fr-FR" sz="1008" dirty="0" err="1">
                <a:solidFill>
                  <a:schemeClr val="bg1">
                    <a:lumMod val="50000"/>
                  </a:schemeClr>
                </a:solidFill>
                <a:latin typeface="Arial"/>
                <a:cs typeface="Arial"/>
              </a:rPr>
              <a:t>Enhance</a:t>
            </a:r>
            <a:r>
              <a:rPr lang="fr-FR" sz="1008" dirty="0">
                <a:solidFill>
                  <a:schemeClr val="bg1">
                    <a:lumMod val="50000"/>
                  </a:schemeClr>
                </a:solidFill>
                <a:latin typeface="Arial"/>
                <a:cs typeface="Arial"/>
              </a:rPr>
              <a:t>, and Save </a:t>
            </a:r>
            <a:r>
              <a:rPr lang="fr-FR" sz="1008" dirty="0" err="1">
                <a:solidFill>
                  <a:schemeClr val="bg1">
                    <a:lumMod val="50000"/>
                  </a:schemeClr>
                </a:solidFill>
                <a:latin typeface="Arial"/>
                <a:cs typeface="Arial"/>
              </a:rPr>
              <a:t>Lives</a:t>
            </a:r>
            <a:endParaRPr lang="fr-FR" sz="1008" dirty="0">
              <a:solidFill>
                <a:schemeClr val="bg1">
                  <a:lumMod val="50000"/>
                </a:schemeClr>
              </a:solidFill>
              <a:latin typeface="Arial"/>
              <a:cs typeface="Arial"/>
            </a:endParaRPr>
          </a:p>
        </p:txBody>
      </p:sp>
      <p:sp>
        <p:nvSpPr>
          <p:cNvPr id="5" name="Espace réservé du numéro de diapositive 4"/>
          <p:cNvSpPr txBox="1">
            <a:spLocks/>
          </p:cNvSpPr>
          <p:nvPr/>
        </p:nvSpPr>
        <p:spPr>
          <a:xfrm>
            <a:off x="4962211" y="6032163"/>
            <a:ext cx="864037" cy="674019"/>
          </a:xfrm>
          <a:prstGeom prst="rect">
            <a:avLst/>
          </a:prstGeom>
        </p:spPr>
        <p:txBody>
          <a:bodyPr/>
          <a:lstStyle/>
          <a:p>
            <a:pPr algn="ctr">
              <a:defRPr/>
            </a:pPr>
            <a:r>
              <a:rPr lang="fr-FR" sz="1008">
                <a:solidFill>
                  <a:srgbClr val="7F7F7F"/>
                </a:solidFill>
                <a:ea typeface="ヒラギノ角ゴ ProN W3" charset="-128"/>
                <a:cs typeface="Arial" pitchFamily="34" charset="0"/>
                <a:sym typeface="Gill Sans" charset="0"/>
              </a:rPr>
              <a:t>- </a:t>
            </a:r>
            <a:fld id="{2582132C-76E4-4B28-82BF-BAFB3A3D3414}" type="slidenum">
              <a:rPr lang="fr-FR" sz="1008">
                <a:solidFill>
                  <a:srgbClr val="7F7F7F"/>
                </a:solidFill>
                <a:ea typeface="ヒラギノ角ゴ ProN W3" charset="-128"/>
                <a:cs typeface="Arial" pitchFamily="34" charset="0"/>
                <a:sym typeface="Gill Sans" charset="0"/>
              </a:rPr>
              <a:pPr algn="ctr">
                <a:defRPr/>
              </a:pPr>
              <a:t>‹#›</a:t>
            </a:fld>
            <a:r>
              <a:rPr lang="fr-FR" sz="1008">
                <a:solidFill>
                  <a:srgbClr val="7F7F7F"/>
                </a:solidFill>
                <a:ea typeface="ヒラギノ角ゴ ProN W3" charset="-128"/>
                <a:cs typeface="Arial" pitchFamily="34" charset="0"/>
                <a:sym typeface="Gill Sans" charset="0"/>
              </a:rPr>
              <a:t> -</a:t>
            </a:r>
          </a:p>
        </p:txBody>
      </p:sp>
      <p:sp>
        <p:nvSpPr>
          <p:cNvPr id="2" name="Titre 1"/>
          <p:cNvSpPr>
            <a:spLocks noGrp="1"/>
          </p:cNvSpPr>
          <p:nvPr>
            <p:ph type="title"/>
          </p:nvPr>
        </p:nvSpPr>
        <p:spPr>
          <a:xfrm>
            <a:off x="698386" y="304735"/>
            <a:ext cx="8235638" cy="378011"/>
          </a:xfrm>
        </p:spPr>
        <p:txBody>
          <a:bodyPr>
            <a:noAutofit/>
          </a:bodyPr>
          <a:lstStyle>
            <a:lvl1pPr>
              <a:defRPr sz="2520" b="1" cap="small" baseline="0">
                <a:effectLst/>
              </a:defRPr>
            </a:lvl1pPr>
          </a:lstStyle>
          <a:p>
            <a:r>
              <a:rPr lang="nl-BE" dirty="0"/>
              <a:t>Cliquez et modifiez le titre</a:t>
            </a:r>
            <a:endParaRPr lang="fr-FR" dirty="0"/>
          </a:p>
        </p:txBody>
      </p:sp>
      <p:sp>
        <p:nvSpPr>
          <p:cNvPr id="3" name="Espace réservé du contenu 2"/>
          <p:cNvSpPr>
            <a:spLocks noGrp="1"/>
          </p:cNvSpPr>
          <p:nvPr>
            <p:ph idx="1"/>
          </p:nvPr>
        </p:nvSpPr>
        <p:spPr>
          <a:noFill/>
          <a:ln w="9525">
            <a:noFill/>
            <a:miter lim="800000"/>
            <a:headEnd/>
            <a:tailEnd/>
          </a:ln>
        </p:spPr>
        <p:txBody>
          <a:bodyPr/>
          <a:lstStyle>
            <a:lvl1pPr algn="l" defTabSz="576026" rtl="0" eaLnBrk="0" fontAlgn="base" hangingPunct="0">
              <a:spcAft>
                <a:spcPct val="0"/>
              </a:spcAft>
              <a:buClr>
                <a:srgbClr val="69BE28"/>
              </a:buClr>
              <a:defRPr lang="fr-FR" sz="1764" kern="1200">
                <a:solidFill>
                  <a:schemeClr val="tx1"/>
                </a:solidFill>
                <a:latin typeface="+mn-lt"/>
                <a:ea typeface="ＭＳ Ｐゴシック" charset="-128"/>
                <a:cs typeface="ＭＳ Ｐゴシック" charset="-128"/>
              </a:defRPr>
            </a:lvl1pPr>
            <a:lvl2pPr algn="l" defTabSz="576026" rtl="0" eaLnBrk="0" fontAlgn="base" hangingPunct="0">
              <a:spcAft>
                <a:spcPct val="0"/>
              </a:spcAft>
              <a:buClr>
                <a:srgbClr val="69BE28"/>
              </a:buClr>
              <a:defRPr lang="fr-FR" sz="1764" kern="1200">
                <a:solidFill>
                  <a:schemeClr val="tx1"/>
                </a:solidFill>
                <a:latin typeface="+mn-lt"/>
                <a:ea typeface="ＭＳ Ｐゴシック" charset="-128"/>
                <a:cs typeface="ＭＳ Ｐゴシック" charset="-128"/>
              </a:defRPr>
            </a:lvl2pPr>
            <a:lvl3pPr>
              <a:buFont typeface="Courier New" pitchFamily="49" charset="0"/>
              <a:buChar char="o"/>
              <a:defRPr sz="1386"/>
            </a:lvl3pPr>
            <a:lvl4pPr>
              <a:defRPr sz="1386"/>
            </a:lvl4pPr>
            <a:lvl5pPr>
              <a:defRPr sz="1512"/>
            </a:lvl5p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dirty="0"/>
          </a:p>
        </p:txBody>
      </p:sp>
    </p:spTree>
    <p:extLst>
      <p:ext uri="{BB962C8B-B14F-4D97-AF65-F5344CB8AC3E}">
        <p14:creationId xmlns:p14="http://schemas.microsoft.com/office/powerpoint/2010/main" val="423102317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6_Titre et contenu">
    <p:spTree>
      <p:nvGrpSpPr>
        <p:cNvPr id="1" name=""/>
        <p:cNvGrpSpPr/>
        <p:nvPr/>
      </p:nvGrpSpPr>
      <p:grpSpPr>
        <a:xfrm>
          <a:off x="0" y="0"/>
          <a:ext cx="0" cy="0"/>
          <a:chOff x="0" y="0"/>
          <a:chExt cx="0" cy="0"/>
        </a:xfrm>
      </p:grpSpPr>
      <p:sp>
        <p:nvSpPr>
          <p:cNvPr id="4" name="Espace réservé du numéro de diapositive 4"/>
          <p:cNvSpPr txBox="1">
            <a:spLocks/>
          </p:cNvSpPr>
          <p:nvPr/>
        </p:nvSpPr>
        <p:spPr>
          <a:xfrm>
            <a:off x="354016" y="6026163"/>
            <a:ext cx="2188093" cy="264007"/>
          </a:xfrm>
          <a:prstGeom prst="rect">
            <a:avLst/>
          </a:prstGeom>
        </p:spPr>
        <p:txBody>
          <a:bodyPr/>
          <a:lstStyle>
            <a:defPPr>
              <a:defRPr lang="en-US"/>
            </a:defPPr>
            <a:lvl1pPr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1pPr>
            <a:lvl2pPr marL="4572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2pPr>
            <a:lvl3pPr marL="9144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3pPr>
            <a:lvl4pPr marL="13716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4pPr>
            <a:lvl5pPr marL="18288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5pPr>
            <a:lvl6pPr marL="22860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6pPr>
            <a:lvl7pPr marL="27432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7pPr>
            <a:lvl8pPr marL="32004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8pPr>
            <a:lvl9pPr marL="36576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9pPr>
          </a:lstStyle>
          <a:p>
            <a:pPr algn="l">
              <a:defRPr/>
            </a:pPr>
            <a:r>
              <a:rPr lang="fr-FR" sz="1008" dirty="0" err="1">
                <a:solidFill>
                  <a:schemeClr val="bg1">
                    <a:lumMod val="50000"/>
                  </a:schemeClr>
                </a:solidFill>
                <a:latin typeface="Arial"/>
                <a:cs typeface="Arial"/>
              </a:rPr>
              <a:t>Protect</a:t>
            </a:r>
            <a:r>
              <a:rPr lang="fr-FR" sz="1008" dirty="0">
                <a:solidFill>
                  <a:schemeClr val="bg1">
                    <a:lumMod val="50000"/>
                  </a:schemeClr>
                </a:solidFill>
                <a:latin typeface="Arial"/>
                <a:cs typeface="Arial"/>
              </a:rPr>
              <a:t>, </a:t>
            </a:r>
            <a:r>
              <a:rPr lang="fr-FR" sz="1008" dirty="0" err="1">
                <a:solidFill>
                  <a:schemeClr val="bg1">
                    <a:lumMod val="50000"/>
                  </a:schemeClr>
                </a:solidFill>
                <a:latin typeface="Arial"/>
                <a:cs typeface="Arial"/>
              </a:rPr>
              <a:t>Enhance</a:t>
            </a:r>
            <a:r>
              <a:rPr lang="fr-FR" sz="1008" dirty="0">
                <a:solidFill>
                  <a:schemeClr val="bg1">
                    <a:lumMod val="50000"/>
                  </a:schemeClr>
                </a:solidFill>
                <a:latin typeface="Arial"/>
                <a:cs typeface="Arial"/>
              </a:rPr>
              <a:t>, and Save </a:t>
            </a:r>
            <a:r>
              <a:rPr lang="fr-FR" sz="1008" dirty="0" err="1">
                <a:solidFill>
                  <a:schemeClr val="bg1">
                    <a:lumMod val="50000"/>
                  </a:schemeClr>
                </a:solidFill>
                <a:latin typeface="Arial"/>
                <a:cs typeface="Arial"/>
              </a:rPr>
              <a:t>Lives</a:t>
            </a:r>
            <a:endParaRPr lang="fr-FR" sz="1008" dirty="0">
              <a:solidFill>
                <a:schemeClr val="bg1">
                  <a:lumMod val="50000"/>
                </a:schemeClr>
              </a:solidFill>
              <a:latin typeface="Arial"/>
              <a:cs typeface="Arial"/>
            </a:endParaRPr>
          </a:p>
        </p:txBody>
      </p:sp>
      <p:sp>
        <p:nvSpPr>
          <p:cNvPr id="5" name="Espace réservé du numéro de diapositive 4"/>
          <p:cNvSpPr txBox="1">
            <a:spLocks/>
          </p:cNvSpPr>
          <p:nvPr/>
        </p:nvSpPr>
        <p:spPr>
          <a:xfrm>
            <a:off x="4962211" y="6032163"/>
            <a:ext cx="864037" cy="674019"/>
          </a:xfrm>
          <a:prstGeom prst="rect">
            <a:avLst/>
          </a:prstGeom>
        </p:spPr>
        <p:txBody>
          <a:bodyPr/>
          <a:lstStyle/>
          <a:p>
            <a:pPr algn="ctr">
              <a:defRPr/>
            </a:pPr>
            <a:r>
              <a:rPr lang="fr-FR" sz="1008">
                <a:solidFill>
                  <a:srgbClr val="7F7F7F"/>
                </a:solidFill>
                <a:ea typeface="ヒラギノ角ゴ ProN W3" charset="-128"/>
                <a:cs typeface="Arial" pitchFamily="34" charset="0"/>
                <a:sym typeface="Gill Sans" charset="0"/>
              </a:rPr>
              <a:t>- </a:t>
            </a:r>
            <a:fld id="{BA888695-15C3-4F6E-A1B1-667F5D4B1A14}" type="slidenum">
              <a:rPr lang="fr-FR" sz="1008">
                <a:solidFill>
                  <a:srgbClr val="7F7F7F"/>
                </a:solidFill>
                <a:ea typeface="ヒラギノ角ゴ ProN W3" charset="-128"/>
                <a:cs typeface="Arial" pitchFamily="34" charset="0"/>
                <a:sym typeface="Gill Sans" charset="0"/>
              </a:rPr>
              <a:pPr algn="ctr">
                <a:defRPr/>
              </a:pPr>
              <a:t>‹#›</a:t>
            </a:fld>
            <a:r>
              <a:rPr lang="fr-FR" sz="1008">
                <a:solidFill>
                  <a:srgbClr val="7F7F7F"/>
                </a:solidFill>
                <a:ea typeface="ヒラギノ角ゴ ProN W3" charset="-128"/>
                <a:cs typeface="Arial" pitchFamily="34" charset="0"/>
                <a:sym typeface="Gill Sans" charset="0"/>
              </a:rPr>
              <a:t> -</a:t>
            </a:r>
          </a:p>
        </p:txBody>
      </p:sp>
      <p:sp>
        <p:nvSpPr>
          <p:cNvPr id="2" name="Titre 1"/>
          <p:cNvSpPr>
            <a:spLocks noGrp="1"/>
          </p:cNvSpPr>
          <p:nvPr>
            <p:ph type="title"/>
          </p:nvPr>
        </p:nvSpPr>
        <p:spPr>
          <a:xfrm>
            <a:off x="698386" y="304735"/>
            <a:ext cx="8235638" cy="378011"/>
          </a:xfrm>
        </p:spPr>
        <p:txBody>
          <a:bodyPr>
            <a:noAutofit/>
          </a:bodyPr>
          <a:lstStyle>
            <a:lvl1pPr>
              <a:defRPr sz="2520" b="1" cap="small" baseline="0">
                <a:effectLst/>
              </a:defRPr>
            </a:lvl1pPr>
          </a:lstStyle>
          <a:p>
            <a:r>
              <a:rPr lang="nl-BE" dirty="0"/>
              <a:t>Cliquez et modifiez le titre</a:t>
            </a:r>
            <a:endParaRPr lang="fr-FR" dirty="0"/>
          </a:p>
        </p:txBody>
      </p:sp>
      <p:sp>
        <p:nvSpPr>
          <p:cNvPr id="3" name="Espace réservé du contenu 2"/>
          <p:cNvSpPr>
            <a:spLocks noGrp="1"/>
          </p:cNvSpPr>
          <p:nvPr>
            <p:ph idx="1"/>
          </p:nvPr>
        </p:nvSpPr>
        <p:spPr>
          <a:noFill/>
          <a:ln w="9525">
            <a:noFill/>
            <a:miter lim="800000"/>
            <a:headEnd/>
            <a:tailEnd/>
          </a:ln>
        </p:spPr>
        <p:txBody>
          <a:bodyPr/>
          <a:lstStyle>
            <a:lvl1pPr algn="l" defTabSz="576026" rtl="0" eaLnBrk="0" fontAlgn="base" hangingPunct="0">
              <a:spcAft>
                <a:spcPct val="0"/>
              </a:spcAft>
              <a:buClr>
                <a:srgbClr val="69BE28"/>
              </a:buClr>
              <a:defRPr lang="fr-FR" sz="1764" kern="1200">
                <a:solidFill>
                  <a:schemeClr val="tx1"/>
                </a:solidFill>
                <a:latin typeface="+mn-lt"/>
                <a:ea typeface="ＭＳ Ｐゴシック" charset="-128"/>
                <a:cs typeface="ＭＳ Ｐゴシック" charset="-128"/>
              </a:defRPr>
            </a:lvl1pPr>
            <a:lvl2pPr algn="l" defTabSz="576026" rtl="0" eaLnBrk="0" fontAlgn="base" hangingPunct="0">
              <a:spcAft>
                <a:spcPct val="0"/>
              </a:spcAft>
              <a:buClr>
                <a:srgbClr val="69BE28"/>
              </a:buClr>
              <a:defRPr lang="fr-FR" sz="1764" kern="1200">
                <a:solidFill>
                  <a:schemeClr val="tx1"/>
                </a:solidFill>
                <a:latin typeface="+mn-lt"/>
                <a:ea typeface="ＭＳ Ｐゴシック" charset="-128"/>
                <a:cs typeface="ＭＳ Ｐゴシック" charset="-128"/>
              </a:defRPr>
            </a:lvl2pPr>
            <a:lvl3pPr>
              <a:buFont typeface="Courier New" pitchFamily="49" charset="0"/>
              <a:buChar char="o"/>
              <a:defRPr sz="1386"/>
            </a:lvl3pPr>
            <a:lvl4pPr>
              <a:defRPr sz="1386"/>
            </a:lvl4pPr>
            <a:lvl5pPr>
              <a:defRPr sz="1512"/>
            </a:lvl5p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dirty="0"/>
          </a:p>
        </p:txBody>
      </p:sp>
    </p:spTree>
    <p:extLst>
      <p:ext uri="{BB962C8B-B14F-4D97-AF65-F5344CB8AC3E}">
        <p14:creationId xmlns:p14="http://schemas.microsoft.com/office/powerpoint/2010/main" val="16950689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70502" y="1115999"/>
            <a:ext cx="10070207" cy="4482840"/>
          </a:xfrm>
          <a:prstGeom prst="rect">
            <a:avLst/>
          </a:prstGeom>
        </p:spPr>
        <p:txBody>
          <a:bodyPr/>
          <a:lstStyle>
            <a:lvl1pPr marL="792036" indent="-322015">
              <a:buClr>
                <a:srgbClr val="F0AB00"/>
              </a:buClr>
              <a:buSzPct val="60000"/>
              <a:buFont typeface="Wingdings 2" pitchFamily="18" charset="2"/>
              <a:buChar char=""/>
              <a:defRPr sz="2268" b="0">
                <a:latin typeface="+mj-lt"/>
              </a:defRPr>
            </a:lvl1pPr>
            <a:lvl2pPr marL="1134052" indent="-360016">
              <a:buClr>
                <a:srgbClr val="F0AB00"/>
              </a:buClr>
              <a:buSzPct val="60000"/>
              <a:buFont typeface="Wingdings 2" pitchFamily="18" charset="2"/>
              <a:buChar char=""/>
              <a:defRPr sz="2142">
                <a:latin typeface="+mj-lt"/>
              </a:defRPr>
            </a:lvl2pPr>
            <a:lvl3pPr marL="1360062" indent="-288013">
              <a:buClr>
                <a:srgbClr val="F0AB00"/>
              </a:buClr>
              <a:buSzPct val="60000"/>
              <a:buFont typeface="Wingdings 2" pitchFamily="18" charset="2"/>
              <a:buChar char=""/>
              <a:defRPr sz="2016"/>
            </a:lvl3pPr>
            <a:lvl4pPr marL="1688077" indent="-288013">
              <a:buClr>
                <a:srgbClr val="F0AB00"/>
              </a:buClr>
              <a:buSzPct val="60000"/>
              <a:buFont typeface="Courier New" pitchFamily="49" charset="0"/>
              <a:buChar char="o"/>
              <a:defRPr sz="1764"/>
            </a:lvl4pPr>
            <a:lvl5pPr marL="1856085" indent="0">
              <a:buClr>
                <a:schemeClr val="bg1">
                  <a:lumMod val="50000"/>
                </a:schemeClr>
              </a:buClr>
              <a:buFont typeface="Wingdings" pitchFamily="2" charset="2"/>
              <a:buNone/>
              <a:defRPr sz="1638"/>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itre 1"/>
          <p:cNvSpPr>
            <a:spLocks noGrp="1"/>
          </p:cNvSpPr>
          <p:nvPr>
            <p:ph type="title"/>
          </p:nvPr>
        </p:nvSpPr>
        <p:spPr>
          <a:xfrm>
            <a:off x="743566" y="239035"/>
            <a:ext cx="9978574" cy="416931"/>
          </a:xfrm>
          <a:prstGeom prst="rect">
            <a:avLst/>
          </a:prstGeom>
        </p:spPr>
        <p:txBody>
          <a:bodyPr>
            <a:noAutofit/>
          </a:bodyPr>
          <a:lstStyle>
            <a:lvl1pPr>
              <a:defRPr sz="3024" b="1" cap="none" baseline="0">
                <a:solidFill>
                  <a:srgbClr val="69BE28"/>
                </a:solidFill>
                <a:effectLst/>
                <a:latin typeface="+mj-lt"/>
                <a:cs typeface="Arial"/>
              </a:defRPr>
            </a:lvl1pPr>
          </a:lstStyle>
          <a:p>
            <a:r>
              <a:rPr lang="en-US" noProof="0"/>
              <a:t>Click to edit Master title style</a:t>
            </a:r>
            <a:endParaRPr lang="en-US" noProof="0" dirty="0"/>
          </a:p>
        </p:txBody>
      </p:sp>
      <p:sp>
        <p:nvSpPr>
          <p:cNvPr id="6" name="Subtitle 2"/>
          <p:cNvSpPr>
            <a:spLocks noGrp="1"/>
          </p:cNvSpPr>
          <p:nvPr>
            <p:ph type="subTitle" idx="10"/>
          </p:nvPr>
        </p:nvSpPr>
        <p:spPr>
          <a:xfrm>
            <a:off x="780470" y="609173"/>
            <a:ext cx="8064342" cy="423540"/>
          </a:xfrm>
          <a:prstGeom prst="rect">
            <a:avLst/>
          </a:prstGeom>
        </p:spPr>
        <p:txBody>
          <a:bodyPr/>
          <a:lstStyle>
            <a:lvl1pPr marL="0" indent="0">
              <a:buNone/>
              <a:defRPr sz="1764" b="1">
                <a:solidFill>
                  <a:schemeClr val="tx1">
                    <a:lumMod val="65000"/>
                    <a:lumOff val="35000"/>
                  </a:schemeClr>
                </a:solidFill>
                <a:latin typeface="+mj-lt"/>
              </a:defRPr>
            </a:lvl1pPr>
          </a:lstStyle>
          <a:p>
            <a:r>
              <a:rPr lang="en-US" noProof="0"/>
              <a:t>Click to edit Master subtitle style</a:t>
            </a:r>
            <a:endParaRPr lang="en-US" noProof="0" dirty="0"/>
          </a:p>
        </p:txBody>
      </p:sp>
    </p:spTree>
    <p:extLst>
      <p:ext uri="{BB962C8B-B14F-4D97-AF65-F5344CB8AC3E}">
        <p14:creationId xmlns:p14="http://schemas.microsoft.com/office/powerpoint/2010/main" val="27400785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Conclusion with copyright">
    <p:bg>
      <p:bgRef idx="1001">
        <a:schemeClr val="bg1"/>
      </p:bgRef>
    </p:bg>
    <p:spTree>
      <p:nvGrpSpPr>
        <p:cNvPr id="1" name=""/>
        <p:cNvGrpSpPr/>
        <p:nvPr/>
      </p:nvGrpSpPr>
      <p:grpSpPr>
        <a:xfrm>
          <a:off x="0" y="0"/>
          <a:ext cx="0" cy="0"/>
          <a:chOff x="0" y="0"/>
          <a:chExt cx="0" cy="0"/>
        </a:xfrm>
      </p:grpSpPr>
      <p:pic>
        <p:nvPicPr>
          <p:cNvPr id="17" name="Picture 1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48062"/>
            <a:ext cx="11332766" cy="3792041"/>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467" y="0"/>
            <a:ext cx="11520488" cy="6480175"/>
          </a:xfrm>
          <a:prstGeom prst="rect">
            <a:avLst/>
          </a:prstGeom>
        </p:spPr>
      </p:pic>
      <p:pic>
        <p:nvPicPr>
          <p:cNvPr id="23" name="Picture 5" descr="Facebook"/>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349831" y="5916922"/>
            <a:ext cx="256967" cy="25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6" descr="LinkedIn"/>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798014" y="5916922"/>
            <a:ext cx="256967" cy="25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7" descr="Twitter"/>
          <p:cNvPicPr>
            <a:picLocks noChangeAspect="1" noChangeArrowheads="1"/>
          </p:cNvPicPr>
          <p:nvPr userDrawn="1"/>
        </p:nvPicPr>
        <p:blipFill>
          <a:blip r:embed="rId6">
            <a:extLst>
              <a:ext uri="{28A0092B-C50C-407E-A947-70E740481C1C}">
                <a14:useLocalDpi xmlns:a14="http://schemas.microsoft.com/office/drawing/2010/main"/>
              </a:ext>
            </a:extLst>
          </a:blip>
          <a:srcRect/>
          <a:stretch>
            <a:fillRect/>
          </a:stretch>
        </p:blipFill>
        <p:spPr bwMode="auto">
          <a:xfrm>
            <a:off x="1702077" y="5916923"/>
            <a:ext cx="256967" cy="25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8" descr="Youtube"/>
          <p:cNvPicPr>
            <a:picLocks noChangeAspect="1" noChangeArrowheads="1"/>
          </p:cNvPicPr>
          <p:nvPr userDrawn="1"/>
        </p:nvPicPr>
        <p:blipFill>
          <a:blip r:embed="rId7">
            <a:extLst>
              <a:ext uri="{28A0092B-C50C-407E-A947-70E740481C1C}">
                <a14:useLocalDpi xmlns:a14="http://schemas.microsoft.com/office/drawing/2010/main"/>
              </a:ext>
            </a:extLst>
          </a:blip>
          <a:srcRect/>
          <a:stretch>
            <a:fillRect/>
          </a:stretch>
        </p:blipFill>
        <p:spPr bwMode="auto">
          <a:xfrm>
            <a:off x="1244437" y="5916924"/>
            <a:ext cx="256967" cy="25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227765" y="3744185"/>
            <a:ext cx="11309657" cy="13685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Title 1"/>
          <p:cNvSpPr>
            <a:spLocks noGrp="1"/>
          </p:cNvSpPr>
          <p:nvPr>
            <p:ph type="title"/>
          </p:nvPr>
        </p:nvSpPr>
        <p:spPr>
          <a:xfrm>
            <a:off x="353147" y="3431724"/>
            <a:ext cx="10837938" cy="624923"/>
          </a:xfrm>
          <a:prstGeom prst="rect">
            <a:avLst/>
          </a:prstGeom>
          <a:noFill/>
          <a:ln>
            <a:noFill/>
          </a:ln>
        </p:spPr>
        <p:txBody>
          <a:bodyPr>
            <a:normAutofit/>
          </a:bodyPr>
          <a:lstStyle>
            <a:lvl1pPr algn="ctr">
              <a:defRPr sz="3780">
                <a:solidFill>
                  <a:schemeClr val="tx1"/>
                </a:solidFill>
              </a:defRPr>
            </a:lvl1pPr>
          </a:lstStyle>
          <a:p>
            <a:r>
              <a:rPr lang="en-US"/>
              <a:t>Click to edit Master title style</a:t>
            </a:r>
            <a:endParaRPr lang="en-US" dirty="0"/>
          </a:p>
        </p:txBody>
      </p:sp>
      <p:sp>
        <p:nvSpPr>
          <p:cNvPr id="13" name="Slide Number Placeholder 2"/>
          <p:cNvSpPr>
            <a:spLocks noGrp="1"/>
          </p:cNvSpPr>
          <p:nvPr>
            <p:ph type="sldNum" sz="quarter" idx="10"/>
          </p:nvPr>
        </p:nvSpPr>
        <p:spPr>
          <a:xfrm>
            <a:off x="10652760" y="5940623"/>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
        <p:nvSpPr>
          <p:cNvPr id="16" name="TextBox 15"/>
          <p:cNvSpPr txBox="1"/>
          <p:nvPr userDrawn="1"/>
        </p:nvSpPr>
        <p:spPr>
          <a:xfrm>
            <a:off x="2180892" y="5979366"/>
            <a:ext cx="7895702" cy="256962"/>
          </a:xfrm>
          <a:prstGeom prst="rect">
            <a:avLst/>
          </a:prstGeom>
          <a:noFill/>
        </p:spPr>
        <p:txBody>
          <a:bodyPr vert="horz" wrap="square" lIns="0" tIns="0" rIns="0" bIns="0" rtlCol="0" anchor="ctr">
            <a:noAutofit/>
          </a:bodyPr>
          <a:lstStyle/>
          <a:p>
            <a:pPr algn="l"/>
            <a:r>
              <a:rPr lang="en-US" sz="500" i="1" kern="1200" dirty="0">
                <a:solidFill>
                  <a:schemeClr val="tx1"/>
                </a:solidFill>
                <a:latin typeface="+mn-lt"/>
                <a:ea typeface="+mn-ea"/>
                <a:cs typeface="+mn-cs"/>
              </a:rPr>
              <a:t>©2017 </a:t>
            </a:r>
            <a:r>
              <a:rPr lang="en-US" sz="500" kern="1200" dirty="0">
                <a:solidFill>
                  <a:schemeClr val="tx1"/>
                </a:solidFill>
                <a:latin typeface="+mn-lt"/>
                <a:ea typeface="+mn-ea"/>
                <a:cs typeface="+mn-cs"/>
              </a:rPr>
              <a:t>Ion Beam Applications SA. All rights reserved. Reproduction of any of the material contained </a:t>
            </a:r>
          </a:p>
          <a:p>
            <a:pPr algn="l"/>
            <a:r>
              <a:rPr lang="en-US" sz="500" kern="1200" dirty="0">
                <a:solidFill>
                  <a:schemeClr val="tx1"/>
                </a:solidFill>
                <a:latin typeface="+mn-lt"/>
                <a:ea typeface="+mn-ea"/>
                <a:cs typeface="+mn-cs"/>
              </a:rPr>
              <a:t>herein in any format or media without the prior and express written permission of Ion Beam Applications SA is prohibited.</a:t>
            </a:r>
          </a:p>
        </p:txBody>
      </p:sp>
      <p:sp>
        <p:nvSpPr>
          <p:cNvPr id="14" name="Text Placeholder 7"/>
          <p:cNvSpPr>
            <a:spLocks noGrp="1"/>
          </p:cNvSpPr>
          <p:nvPr>
            <p:ph type="body" sz="quarter" idx="13" hasCustomPrompt="1"/>
          </p:nvPr>
        </p:nvSpPr>
        <p:spPr>
          <a:xfrm>
            <a:off x="4464374" y="4851808"/>
            <a:ext cx="2608673" cy="262997"/>
          </a:xfrm>
          <a:prstGeom prst="rect">
            <a:avLst/>
          </a:prstGeom>
        </p:spPr>
        <p:txBody>
          <a:bodyPr lIns="0" anchor="t"/>
          <a:lstStyle>
            <a:lvl1pPr marL="0" marR="0" indent="0" algn="ctr" defTabSz="864017" rtl="0" eaLnBrk="1" fontAlgn="auto" latinLnBrk="0" hangingPunct="1">
              <a:lnSpc>
                <a:spcPct val="90000"/>
              </a:lnSpc>
              <a:spcBef>
                <a:spcPts val="945"/>
              </a:spcBef>
              <a:spcAft>
                <a:spcPts val="0"/>
              </a:spcAft>
              <a:buClrTx/>
              <a:buSzTx/>
              <a:buFont typeface="Wingdings" panose="05000000000000000000" pitchFamily="2" charset="2"/>
              <a:buNone/>
              <a:tabLst/>
              <a:defRPr sz="1323" baseline="0">
                <a:solidFill>
                  <a:schemeClr val="tx1"/>
                </a:solidFill>
              </a:defRPr>
            </a:lvl1pPr>
          </a:lstStyle>
          <a:p>
            <a:r>
              <a:rPr lang="en-US" dirty="0"/>
              <a:t>First name Last name</a:t>
            </a:r>
            <a:br>
              <a:rPr lang="en-US" dirty="0"/>
            </a:br>
            <a:endParaRPr lang="en-US" dirty="0"/>
          </a:p>
        </p:txBody>
      </p:sp>
    </p:spTree>
    <p:extLst>
      <p:ext uri="{BB962C8B-B14F-4D97-AF65-F5344CB8AC3E}">
        <p14:creationId xmlns:p14="http://schemas.microsoft.com/office/powerpoint/2010/main" val="48889849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losing PT T1">
    <p:bg>
      <p:bgRef idx="1001">
        <a:schemeClr val="bg1"/>
      </p:bgRef>
    </p:bg>
    <p:spTree>
      <p:nvGrpSpPr>
        <p:cNvPr id="1" name=""/>
        <p:cNvGrpSpPr/>
        <p:nvPr/>
      </p:nvGrpSpPr>
      <p:grpSpPr>
        <a:xfrm>
          <a:off x="0" y="0"/>
          <a:ext cx="0" cy="0"/>
          <a:chOff x="0" y="0"/>
          <a:chExt cx="0" cy="0"/>
        </a:xfrm>
      </p:grpSpPr>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r="1706"/>
          <a:stretch/>
        </p:blipFill>
        <p:spPr>
          <a:xfrm>
            <a:off x="0" y="48062"/>
            <a:ext cx="11332766" cy="3792041"/>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67" y="0"/>
            <a:ext cx="11520488" cy="6480175"/>
          </a:xfrm>
          <a:prstGeom prst="rect">
            <a:avLst/>
          </a:prstGeom>
        </p:spPr>
      </p:pic>
      <p:pic>
        <p:nvPicPr>
          <p:cNvPr id="23" name="Picture 5" descr="Facebook"/>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49831" y="5916922"/>
            <a:ext cx="256967" cy="25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6" descr="LinkedIn"/>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98014" y="5916922"/>
            <a:ext cx="256967" cy="25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7" descr="Twitte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702077" y="5916923"/>
            <a:ext cx="256967" cy="25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8" descr="Youtube"/>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244437" y="5916924"/>
            <a:ext cx="256967" cy="25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115630" y="3759622"/>
            <a:ext cx="11309657" cy="13685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Title 1"/>
          <p:cNvSpPr>
            <a:spLocks noGrp="1"/>
          </p:cNvSpPr>
          <p:nvPr>
            <p:ph type="title"/>
          </p:nvPr>
        </p:nvSpPr>
        <p:spPr>
          <a:xfrm>
            <a:off x="353147" y="3431724"/>
            <a:ext cx="10837938" cy="624923"/>
          </a:xfrm>
          <a:prstGeom prst="rect">
            <a:avLst/>
          </a:prstGeom>
          <a:noFill/>
          <a:ln>
            <a:noFill/>
          </a:ln>
        </p:spPr>
        <p:txBody>
          <a:bodyPr>
            <a:normAutofit/>
          </a:bodyPr>
          <a:lstStyle>
            <a:lvl1pPr algn="ctr">
              <a:defRPr sz="3780">
                <a:solidFill>
                  <a:schemeClr val="tx1"/>
                </a:solidFill>
              </a:defRPr>
            </a:lvl1pPr>
          </a:lstStyle>
          <a:p>
            <a:r>
              <a:rPr lang="en-US"/>
              <a:t>Click to edit Master title style</a:t>
            </a:r>
            <a:endParaRPr lang="en-US" dirty="0"/>
          </a:p>
        </p:txBody>
      </p:sp>
      <p:sp>
        <p:nvSpPr>
          <p:cNvPr id="13" name="Slide Number Placeholder 2"/>
          <p:cNvSpPr>
            <a:spLocks noGrp="1"/>
          </p:cNvSpPr>
          <p:nvPr>
            <p:ph type="sldNum" sz="quarter" idx="10"/>
          </p:nvPr>
        </p:nvSpPr>
        <p:spPr>
          <a:xfrm>
            <a:off x="10652760" y="5940623"/>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
        <p:nvSpPr>
          <p:cNvPr id="16" name="TextBox 15"/>
          <p:cNvSpPr txBox="1"/>
          <p:nvPr userDrawn="1"/>
        </p:nvSpPr>
        <p:spPr>
          <a:xfrm>
            <a:off x="2159717" y="5938754"/>
            <a:ext cx="7895702" cy="256962"/>
          </a:xfrm>
          <a:prstGeom prst="rect">
            <a:avLst/>
          </a:prstGeom>
          <a:noFill/>
        </p:spPr>
        <p:txBody>
          <a:bodyPr vert="horz" wrap="square" lIns="0" tIns="0" rIns="0" bIns="0" rtlCol="0" anchor="ctr">
            <a:noAutofit/>
          </a:bodyPr>
          <a:lstStyle/>
          <a:p>
            <a:pPr algn="l"/>
            <a:r>
              <a:rPr lang="en-US" sz="800" i="1" kern="1200" dirty="0">
                <a:solidFill>
                  <a:schemeClr val="tx1"/>
                </a:solidFill>
                <a:latin typeface="+mn-lt"/>
                <a:ea typeface="+mn-ea"/>
                <a:cs typeface="+mn-cs"/>
              </a:rPr>
              <a:t>©2017 </a:t>
            </a:r>
            <a:r>
              <a:rPr lang="en-US" sz="800" kern="1200" dirty="0">
                <a:solidFill>
                  <a:schemeClr val="tx1"/>
                </a:solidFill>
                <a:latin typeface="+mn-lt"/>
                <a:ea typeface="+mn-ea"/>
                <a:cs typeface="+mn-cs"/>
              </a:rPr>
              <a:t>Ion Beam Applications SA. All rights reserved. Reproduction of any of the material contained </a:t>
            </a:r>
          </a:p>
          <a:p>
            <a:pPr algn="l"/>
            <a:r>
              <a:rPr lang="en-US" sz="800" kern="1200" dirty="0">
                <a:solidFill>
                  <a:schemeClr val="tx1"/>
                </a:solidFill>
                <a:latin typeface="+mn-lt"/>
                <a:ea typeface="+mn-ea"/>
                <a:cs typeface="+mn-cs"/>
              </a:rPr>
              <a:t>herein in any format or media without the prior and express written permission of Ion Beam Applications SA is prohibited.</a:t>
            </a:r>
          </a:p>
        </p:txBody>
      </p:sp>
      <p:sp>
        <p:nvSpPr>
          <p:cNvPr id="14" name="Text Placeholder 7"/>
          <p:cNvSpPr>
            <a:spLocks noGrp="1"/>
          </p:cNvSpPr>
          <p:nvPr>
            <p:ph type="body" sz="quarter" idx="13" hasCustomPrompt="1"/>
          </p:nvPr>
        </p:nvSpPr>
        <p:spPr>
          <a:xfrm>
            <a:off x="4362046" y="4855609"/>
            <a:ext cx="2608673" cy="262997"/>
          </a:xfrm>
          <a:prstGeom prst="rect">
            <a:avLst/>
          </a:prstGeom>
        </p:spPr>
        <p:txBody>
          <a:bodyPr lIns="0" anchor="t"/>
          <a:lstStyle>
            <a:lvl1pPr marL="0" marR="0" indent="0" algn="ctr" defTabSz="864017" rtl="0" eaLnBrk="1" fontAlgn="auto" latinLnBrk="0" hangingPunct="1">
              <a:lnSpc>
                <a:spcPct val="90000"/>
              </a:lnSpc>
              <a:spcBef>
                <a:spcPts val="945"/>
              </a:spcBef>
              <a:spcAft>
                <a:spcPts val="0"/>
              </a:spcAft>
              <a:buClrTx/>
              <a:buSzTx/>
              <a:buFont typeface="Wingdings" panose="05000000000000000000" pitchFamily="2" charset="2"/>
              <a:buNone/>
              <a:tabLst/>
              <a:defRPr sz="1323" baseline="0">
                <a:solidFill>
                  <a:schemeClr val="tx1"/>
                </a:solidFill>
              </a:defRPr>
            </a:lvl1pPr>
          </a:lstStyle>
          <a:p>
            <a:r>
              <a:rPr lang="en-US" dirty="0"/>
              <a:t>First name Last name</a:t>
            </a:r>
            <a:br>
              <a:rPr lang="en-US" dirty="0"/>
            </a:br>
            <a:endParaRPr lang="en-US" dirty="0"/>
          </a:p>
        </p:txBody>
      </p:sp>
    </p:spTree>
    <p:extLst>
      <p:ext uri="{BB962C8B-B14F-4D97-AF65-F5344CB8AC3E}">
        <p14:creationId xmlns:p14="http://schemas.microsoft.com/office/powerpoint/2010/main" val="690391043"/>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340283" y="362390"/>
            <a:ext cx="10818254" cy="436216"/>
          </a:xfrm>
          <a:prstGeom prst="rect">
            <a:avLst/>
          </a:prstGeom>
        </p:spPr>
        <p:txBody>
          <a:bodyPr lIns="0" tIns="0" rIns="0" bIns="0"/>
          <a:lstStyle>
            <a:lvl1pPr>
              <a:defRPr>
                <a:solidFill>
                  <a:schemeClr val="tx1"/>
                </a:solidFill>
              </a:defRPr>
            </a:lvl1pPr>
          </a:lstStyle>
          <a:p>
            <a:r>
              <a:rPr lang="en-US" dirty="0"/>
              <a:t>Click to edit Master title style</a:t>
            </a:r>
          </a:p>
        </p:txBody>
      </p:sp>
      <p:sp>
        <p:nvSpPr>
          <p:cNvPr id="4" name="Text Placeholder 6"/>
          <p:cNvSpPr>
            <a:spLocks noGrp="1"/>
          </p:cNvSpPr>
          <p:nvPr>
            <p:ph type="body" sz="quarter" idx="11"/>
          </p:nvPr>
        </p:nvSpPr>
        <p:spPr>
          <a:xfrm>
            <a:off x="340284" y="1102520"/>
            <a:ext cx="10818254" cy="5004695"/>
          </a:xfrm>
          <a:prstGeom prst="rect">
            <a:avLst/>
          </a:prstGeom>
        </p:spPr>
        <p:txBody>
          <a:bodyPr lIns="0" tIns="0" rIns="0" bIns="0"/>
          <a:lstStyle>
            <a:lvl1pPr marL="216001" indent="-216001">
              <a:buClr>
                <a:schemeClr val="accent1"/>
              </a:buClr>
              <a:buFont typeface="Wingdings" panose="05000000000000000000" pitchFamily="2" charset="2"/>
              <a:buChar char="§"/>
              <a:defRPr>
                <a:solidFill>
                  <a:schemeClr val="tx1"/>
                </a:solidFill>
              </a:defRPr>
            </a:lvl1pPr>
            <a:lvl2pPr marL="648004" indent="-216001">
              <a:buClr>
                <a:schemeClr val="accent1"/>
              </a:buClr>
              <a:buFont typeface="Wingdings" panose="05000000000000000000" pitchFamily="2" charset="2"/>
              <a:buChar char="§"/>
              <a:defRPr>
                <a:solidFill>
                  <a:schemeClr val="tx1"/>
                </a:solidFill>
              </a:defRPr>
            </a:lvl2pPr>
            <a:lvl3pPr marL="1080007" indent="-216001">
              <a:buClr>
                <a:schemeClr val="accent1"/>
              </a:buClr>
              <a:buFont typeface="Wingdings" panose="05000000000000000000" pitchFamily="2" charset="2"/>
              <a:buChar char="§"/>
              <a:defRPr>
                <a:solidFill>
                  <a:schemeClr val="tx1"/>
                </a:solidFill>
              </a:defRPr>
            </a:lvl3pPr>
            <a:lvl4pPr marL="1512010" indent="-216001">
              <a:buClr>
                <a:schemeClr val="accent1"/>
              </a:buClr>
              <a:buFont typeface="Wingdings" panose="05000000000000000000" pitchFamily="2" charset="2"/>
              <a:buChar char="§"/>
              <a:defRPr>
                <a:solidFill>
                  <a:schemeClr val="tx1"/>
                </a:solidFill>
              </a:defRPr>
            </a:lvl4pPr>
            <a:lvl5pPr marL="1944013" indent="-216001">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lide Number Placeholder 2"/>
          <p:cNvSpPr>
            <a:spLocks noGrp="1"/>
          </p:cNvSpPr>
          <p:nvPr>
            <p:ph type="sldNum" sz="quarter" idx="10"/>
          </p:nvPr>
        </p:nvSpPr>
        <p:spPr>
          <a:xfrm>
            <a:off x="10652761"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224562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hite Public T1">
    <p:spTree>
      <p:nvGrpSpPr>
        <p:cNvPr id="1" name=""/>
        <p:cNvGrpSpPr/>
        <p:nvPr/>
      </p:nvGrpSpPr>
      <p:grpSpPr>
        <a:xfrm>
          <a:off x="0" y="0"/>
          <a:ext cx="0" cy="0"/>
          <a:chOff x="0" y="0"/>
          <a:chExt cx="0" cy="0"/>
        </a:xfrm>
      </p:grpSpPr>
      <p:sp>
        <p:nvSpPr>
          <p:cNvPr id="2" name="Title 1"/>
          <p:cNvSpPr>
            <a:spLocks noGrp="1"/>
          </p:cNvSpPr>
          <p:nvPr>
            <p:ph type="title"/>
          </p:nvPr>
        </p:nvSpPr>
        <p:spPr>
          <a:xfrm>
            <a:off x="340283" y="362390"/>
            <a:ext cx="10818254" cy="436216"/>
          </a:xfrm>
          <a:prstGeom prst="rect">
            <a:avLst/>
          </a:prstGeom>
        </p:spPr>
        <p:txBody>
          <a:bodyPr lIns="0" tIns="0" rIns="0" bIns="0"/>
          <a:lstStyle>
            <a:lvl1pPr>
              <a:defRPr>
                <a:solidFill>
                  <a:schemeClr val="tx1"/>
                </a:solidFill>
              </a:defRPr>
            </a:lvl1pPr>
          </a:lstStyle>
          <a:p>
            <a:r>
              <a:rPr lang="en-US" dirty="0"/>
              <a:t>Click to edit Master title style</a:t>
            </a:r>
          </a:p>
        </p:txBody>
      </p:sp>
      <p:sp>
        <p:nvSpPr>
          <p:cNvPr id="4"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solidFill>
                  <a:schemeClr val="tx1"/>
                </a:solidFill>
              </a:defRPr>
            </a:lvl1pPr>
            <a:lvl2pPr marL="648012" indent="-216004">
              <a:buClr>
                <a:schemeClr val="accent1"/>
              </a:buClr>
              <a:buFont typeface="Wingdings" panose="05000000000000000000" pitchFamily="2" charset="2"/>
              <a:buChar char="§"/>
              <a:defRPr>
                <a:solidFill>
                  <a:schemeClr val="tx1"/>
                </a:solidFill>
              </a:defRPr>
            </a:lvl2pPr>
            <a:lvl3pPr marL="1080021" indent="-216004">
              <a:buClr>
                <a:schemeClr val="accent1"/>
              </a:buClr>
              <a:buFont typeface="Wingdings" panose="05000000000000000000" pitchFamily="2" charset="2"/>
              <a:buChar char="§"/>
              <a:defRPr>
                <a:solidFill>
                  <a:schemeClr val="tx1"/>
                </a:solidFill>
              </a:defRPr>
            </a:lvl3pPr>
            <a:lvl4pPr marL="1512029" indent="-216004">
              <a:buClr>
                <a:schemeClr val="accent1"/>
              </a:buClr>
              <a:buFont typeface="Wingdings" panose="05000000000000000000" pitchFamily="2" charset="2"/>
              <a:buChar char="§"/>
              <a:defRPr>
                <a:solidFill>
                  <a:schemeClr val="tx1"/>
                </a:solidFill>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2002477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hite Public T2">
    <p:spTree>
      <p:nvGrpSpPr>
        <p:cNvPr id="1" name=""/>
        <p:cNvGrpSpPr/>
        <p:nvPr/>
      </p:nvGrpSpPr>
      <p:grpSpPr>
        <a:xfrm>
          <a:off x="0" y="0"/>
          <a:ext cx="0" cy="0"/>
          <a:chOff x="0" y="0"/>
          <a:chExt cx="0" cy="0"/>
        </a:xfrm>
      </p:grpSpPr>
      <p:sp>
        <p:nvSpPr>
          <p:cNvPr id="4" name="Rectangle 3"/>
          <p:cNvSpPr/>
          <p:nvPr userDrawn="1"/>
        </p:nvSpPr>
        <p:spPr>
          <a:xfrm>
            <a:off x="251460" y="312420"/>
            <a:ext cx="10988040"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itle 1"/>
          <p:cNvSpPr>
            <a:spLocks noGrp="1"/>
          </p:cNvSpPr>
          <p:nvPr>
            <p:ph type="title"/>
          </p:nvPr>
        </p:nvSpPr>
        <p:spPr>
          <a:xfrm>
            <a:off x="340283" y="362390"/>
            <a:ext cx="10818254" cy="436216"/>
          </a:xfrm>
          <a:prstGeom prst="rect">
            <a:avLst/>
          </a:prstGeom>
        </p:spPr>
        <p:txBody>
          <a:bodyPr lIns="0" tIns="0" rIns="0" bIns="0"/>
          <a:lstStyle/>
          <a:p>
            <a:r>
              <a:rPr lang="en-US" dirty="0"/>
              <a:t>Click to edit Master title style</a:t>
            </a:r>
          </a:p>
        </p:txBody>
      </p:sp>
      <p:sp>
        <p:nvSpPr>
          <p:cNvPr id="7"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lvl1pPr>
            <a:lvl2pPr marL="648012" indent="-216004">
              <a:buClr>
                <a:schemeClr val="accent1"/>
              </a:buClr>
              <a:buFont typeface="Wingdings" panose="05000000000000000000" pitchFamily="2" charset="2"/>
              <a:buChar char="§"/>
              <a:defRPr/>
            </a:lvl2pPr>
            <a:lvl3pPr marL="1080021" indent="-216004">
              <a:buClr>
                <a:schemeClr val="accent1"/>
              </a:buClr>
              <a:buFont typeface="Wingdings" panose="05000000000000000000" pitchFamily="2" charset="2"/>
              <a:buChar char="§"/>
              <a:defRPr/>
            </a:lvl3pPr>
            <a:lvl4pPr marL="1512029" indent="-216004">
              <a:buClr>
                <a:schemeClr val="accent1"/>
              </a:buClr>
              <a:buFont typeface="Wingdings" panose="05000000000000000000" pitchFamily="2" charset="2"/>
              <a:buChar char="§"/>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780058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hite IBA Conf. T1">
    <p:spTree>
      <p:nvGrpSpPr>
        <p:cNvPr id="1" name=""/>
        <p:cNvGrpSpPr/>
        <p:nvPr/>
      </p:nvGrpSpPr>
      <p:grpSpPr>
        <a:xfrm>
          <a:off x="0" y="0"/>
          <a:ext cx="0" cy="0"/>
          <a:chOff x="0" y="0"/>
          <a:chExt cx="0" cy="0"/>
        </a:xfrm>
      </p:grpSpPr>
      <p:sp>
        <p:nvSpPr>
          <p:cNvPr id="6" name="Title 1"/>
          <p:cNvSpPr>
            <a:spLocks noGrp="1"/>
          </p:cNvSpPr>
          <p:nvPr>
            <p:ph type="title"/>
          </p:nvPr>
        </p:nvSpPr>
        <p:spPr>
          <a:xfrm>
            <a:off x="340283" y="362390"/>
            <a:ext cx="10818254" cy="436216"/>
          </a:xfrm>
          <a:prstGeom prst="rect">
            <a:avLst/>
          </a:prstGeom>
        </p:spPr>
        <p:txBody>
          <a:bodyPr lIns="0" tIns="0" rIns="0" bIns="0"/>
          <a:lstStyle/>
          <a:p>
            <a:r>
              <a:rPr lang="en-US" dirty="0"/>
              <a:t>Click to edit Master title style</a:t>
            </a:r>
          </a:p>
        </p:txBody>
      </p:sp>
      <p:sp>
        <p:nvSpPr>
          <p:cNvPr id="8" name="Text Placeholder 6"/>
          <p:cNvSpPr>
            <a:spLocks noGrp="1"/>
          </p:cNvSpPr>
          <p:nvPr>
            <p:ph type="body" sz="quarter" idx="11"/>
          </p:nvPr>
        </p:nvSpPr>
        <p:spPr>
          <a:xfrm>
            <a:off x="340284" y="1102519"/>
            <a:ext cx="10818254" cy="5004695"/>
          </a:xfrm>
          <a:prstGeom prst="rect">
            <a:avLst/>
          </a:prstGeom>
        </p:spPr>
        <p:txBody>
          <a:bodyPr lIns="0" tIns="0" rIns="0" bIns="0"/>
          <a:lstStyle>
            <a:lvl1pPr marL="216004" indent="-216004">
              <a:buClr>
                <a:schemeClr val="accent1"/>
              </a:buClr>
              <a:buFont typeface="Wingdings" panose="05000000000000000000" pitchFamily="2" charset="2"/>
              <a:buChar char="§"/>
              <a:defRPr/>
            </a:lvl1pPr>
            <a:lvl2pPr marL="648012" indent="-216004">
              <a:buClr>
                <a:schemeClr val="accent1"/>
              </a:buClr>
              <a:buFont typeface="Wingdings" panose="05000000000000000000" pitchFamily="2" charset="2"/>
              <a:buChar char="§"/>
              <a:defRPr/>
            </a:lvl2pPr>
            <a:lvl3pPr marL="1080021" indent="-216004">
              <a:buClr>
                <a:schemeClr val="accent1"/>
              </a:buClr>
              <a:buFont typeface="Wingdings" panose="05000000000000000000" pitchFamily="2" charset="2"/>
              <a:buChar char="§"/>
              <a:defRPr/>
            </a:lvl3pPr>
            <a:lvl4pPr marL="1512029" indent="-216004">
              <a:buClr>
                <a:schemeClr val="accent1"/>
              </a:buClr>
              <a:buFont typeface="Wingdings" panose="05000000000000000000" pitchFamily="2" charset="2"/>
              <a:buChar char="§"/>
              <a:defRPr/>
            </a:lvl4pPr>
            <a:lvl5pPr marL="1944037" indent="-216004">
              <a:buClr>
                <a:schemeClr val="accent3"/>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Rectangle 9"/>
          <p:cNvSpPr/>
          <p:nvPr userDrawn="1"/>
        </p:nvSpPr>
        <p:spPr>
          <a:xfrm>
            <a:off x="336171" y="6107214"/>
            <a:ext cx="2774581" cy="3729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ctr" anchorCtr="0" forceAA="0" compatLnSpc="1">
            <a:prstTxWarp prst="textNoShape">
              <a:avLst/>
            </a:prstTxWarp>
            <a:noAutofit/>
          </a:bodyPr>
          <a:lstStyle/>
          <a:p>
            <a:pPr algn="l"/>
            <a:r>
              <a:rPr lang="en-US" b="1" dirty="0">
                <a:solidFill>
                  <a:srgbClr val="999999"/>
                </a:solidFill>
                <a:latin typeface="+mn-lt"/>
              </a:rPr>
              <a:t>IBA CONFIDENTIAL</a:t>
            </a:r>
          </a:p>
        </p:txBody>
      </p:sp>
      <p:sp>
        <p:nvSpPr>
          <p:cNvPr id="12" name="Slide Number Placeholder 2"/>
          <p:cNvSpPr>
            <a:spLocks noGrp="1"/>
          </p:cNvSpPr>
          <p:nvPr>
            <p:ph type="sldNum" sz="quarter" idx="10"/>
          </p:nvPr>
        </p:nvSpPr>
        <p:spPr>
          <a:xfrm>
            <a:off x="10652760" y="5884061"/>
            <a:ext cx="505777" cy="289142"/>
          </a:xfrm>
          <a:prstGeom prst="rect">
            <a:avLst/>
          </a:prstGeom>
        </p:spPr>
        <p:txBody>
          <a:bodyPr lIns="0" tIns="0" rIns="0" bIns="0" anchor="b"/>
          <a:lstStyle>
            <a:lvl1pPr algn="r">
              <a:defRPr b="1">
                <a:solidFill>
                  <a:schemeClr val="accent1"/>
                </a:solidFill>
              </a:defRPr>
            </a:lvl1pPr>
          </a:lstStyle>
          <a:p>
            <a:fld id="{D34453A2-D363-469D-8CBC-0B7B5338D609}" type="slidenum">
              <a:rPr lang="en-US" smtClean="0"/>
              <a:pPr/>
              <a:t>‹#›</a:t>
            </a:fld>
            <a:endParaRPr lang="en-US" dirty="0"/>
          </a:p>
        </p:txBody>
      </p:sp>
    </p:spTree>
    <p:extLst>
      <p:ext uri="{BB962C8B-B14F-4D97-AF65-F5344CB8AC3E}">
        <p14:creationId xmlns:p14="http://schemas.microsoft.com/office/powerpoint/2010/main" val="30470572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13.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image" Target="../media/image12.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theme" Target="../theme/theme2.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19.xml"/><Relationship Id="rId7"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image" Target="../media/image1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heme" Target="../theme/theme4.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image" Target="../media/image15.jpeg"/><Relationship Id="rId5" Type="http://schemas.openxmlformats.org/officeDocument/2006/relationships/slideLayout" Target="../slideLayouts/slideLayout41.xml"/><Relationship Id="rId10" Type="http://schemas.openxmlformats.org/officeDocument/2006/relationships/theme" Target="../theme/theme5.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6073921"/>
      </p:ext>
    </p:extLst>
  </p:cSld>
  <p:clrMap bg1="lt1" tx1="dk1" bg2="lt2" tx2="dk2" accent1="accent1" accent2="accent2" accent3="accent3" accent4="accent4" accent5="accent5" accent6="accent6" hlink="hlink" folHlink="folHlink"/>
  <p:sldLayoutIdLst>
    <p:sldLayoutId id="2147483798" r:id="rId1"/>
    <p:sldLayoutId id="2147483797" r:id="rId2"/>
    <p:sldLayoutId id="2147483796" r:id="rId3"/>
    <p:sldLayoutId id="2147483806" r:id="rId4"/>
    <p:sldLayoutId id="2147483816" r:id="rId5"/>
    <p:sldLayoutId id="2147483888" r:id="rId6"/>
  </p:sldLayoutIdLst>
  <p:hf hdr="0" ftr="0" dt="0"/>
  <p:txStyles>
    <p:titleStyle>
      <a:lvl1pPr algn="l" defTabSz="864017" rtl="0" eaLnBrk="1" latinLnBrk="0" hangingPunct="1">
        <a:lnSpc>
          <a:spcPct val="90000"/>
        </a:lnSpc>
        <a:spcBef>
          <a:spcPct val="0"/>
        </a:spcBef>
        <a:buNone/>
        <a:defRPr lang="en-US" sz="3024" kern="1200" baseline="0" smtClean="0">
          <a:solidFill>
            <a:schemeClr val="tx1"/>
          </a:solidFill>
          <a:latin typeface="+mj-lt"/>
          <a:ea typeface="+mj-ea"/>
          <a:cs typeface="+mj-cs"/>
        </a:defRPr>
      </a:lvl1pPr>
    </p:titleStyle>
    <p:bodyStyle>
      <a:lvl1pPr marL="432008" indent="-432008" algn="l" defTabSz="864017" rtl="0" eaLnBrk="1" latinLnBrk="0" hangingPunct="1">
        <a:lnSpc>
          <a:spcPct val="90000"/>
        </a:lnSpc>
        <a:spcBef>
          <a:spcPts val="945"/>
        </a:spcBef>
        <a:buClr>
          <a:schemeClr val="accent1"/>
        </a:buClr>
        <a:buFont typeface="Wingdings" panose="05000000000000000000" pitchFamily="2" charset="2"/>
        <a:buChar char="§"/>
        <a:defRPr lang="en-US" sz="2646" kern="1200" smtClean="0">
          <a:solidFill>
            <a:schemeClr val="tx1"/>
          </a:solidFill>
          <a:latin typeface="+mn-lt"/>
          <a:ea typeface="+mn-ea"/>
          <a:cs typeface="+mn-cs"/>
        </a:defRPr>
      </a:lvl1pPr>
      <a:lvl2pPr marL="648012" indent="-216004" algn="l" defTabSz="864017" rtl="0" eaLnBrk="1" latinLnBrk="0" hangingPunct="1">
        <a:lnSpc>
          <a:spcPct val="90000"/>
        </a:lnSpc>
        <a:spcBef>
          <a:spcPts val="472"/>
        </a:spcBef>
        <a:buClr>
          <a:schemeClr val="accent1"/>
        </a:buClr>
        <a:buFont typeface="Wingdings" panose="05000000000000000000" pitchFamily="2" charset="2"/>
        <a:buChar char="§"/>
        <a:defRPr lang="en-US" sz="2268" kern="1200" smtClean="0">
          <a:solidFill>
            <a:schemeClr val="tx1"/>
          </a:solidFill>
          <a:latin typeface="+mn-lt"/>
          <a:ea typeface="+mn-ea"/>
          <a:cs typeface="+mn-cs"/>
        </a:defRPr>
      </a:lvl2pPr>
      <a:lvl3pPr marL="1080021" indent="-216004" algn="l" defTabSz="864017" rtl="0" eaLnBrk="1" latinLnBrk="0" hangingPunct="1">
        <a:lnSpc>
          <a:spcPct val="90000"/>
        </a:lnSpc>
        <a:spcBef>
          <a:spcPts val="472"/>
        </a:spcBef>
        <a:buClr>
          <a:schemeClr val="accent1"/>
        </a:buClr>
        <a:buFont typeface="Wingdings" panose="05000000000000000000" pitchFamily="2" charset="2"/>
        <a:buChar char="§"/>
        <a:defRPr lang="en-US" sz="1890" kern="1200" baseline="0" smtClean="0">
          <a:solidFill>
            <a:schemeClr val="tx1"/>
          </a:solidFill>
          <a:latin typeface="+mn-lt"/>
          <a:ea typeface="+mn-ea"/>
          <a:cs typeface="+mn-cs"/>
        </a:defRPr>
      </a:lvl3pPr>
      <a:lvl4pPr marL="1566030" indent="-270005" algn="l" defTabSz="864017" rtl="0" eaLnBrk="1" latinLnBrk="0" hangingPunct="1">
        <a:lnSpc>
          <a:spcPct val="90000"/>
        </a:lnSpc>
        <a:spcBef>
          <a:spcPts val="472"/>
        </a:spcBef>
        <a:buClr>
          <a:schemeClr val="accent1"/>
        </a:buClr>
        <a:buFont typeface="Wingdings" panose="05000000000000000000" pitchFamily="2" charset="2"/>
        <a:buChar char="§"/>
        <a:defRPr lang="en-US" sz="1701" kern="1200" smtClean="0">
          <a:solidFill>
            <a:schemeClr val="tx1"/>
          </a:solidFill>
          <a:latin typeface="+mn-lt"/>
          <a:ea typeface="+mn-ea"/>
          <a:cs typeface="+mn-cs"/>
        </a:defRPr>
      </a:lvl4pPr>
      <a:lvl5pPr marL="1998038" indent="-270005" algn="l" defTabSz="864017" rtl="0" eaLnBrk="1" latinLnBrk="0" hangingPunct="1">
        <a:lnSpc>
          <a:spcPct val="90000"/>
        </a:lnSpc>
        <a:spcBef>
          <a:spcPts val="472"/>
        </a:spcBef>
        <a:buClr>
          <a:schemeClr val="accent1"/>
        </a:buClr>
        <a:buFont typeface="Wingdings" panose="05000000000000000000" pitchFamily="2" charset="2"/>
        <a:buChar char="§"/>
        <a:defRPr lang="en-US" sz="1701" kern="1200" baseline="0" smtClean="0">
          <a:solidFill>
            <a:schemeClr val="tx1"/>
          </a:solidFill>
          <a:latin typeface="+mn-lt"/>
          <a:ea typeface="+mn-ea"/>
          <a:cs typeface="+mn-cs"/>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p:bodyStyle>
    <p:otherStyle>
      <a:defPPr>
        <a:defRPr lang="fr-FR"/>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335280" y="360764"/>
            <a:ext cx="10826253" cy="468758"/>
          </a:xfrm>
          <a:prstGeom prst="rect">
            <a:avLst/>
          </a:prstGeom>
        </p:spPr>
      </p:pic>
      <p:pic>
        <p:nvPicPr>
          <p:cNvPr id="3" name="Picture 2"/>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41012" y="360764"/>
            <a:ext cx="10820521" cy="468758"/>
          </a:xfrm>
          <a:prstGeom prst="rect">
            <a:avLst/>
          </a:prstGeom>
        </p:spPr>
      </p:pic>
    </p:spTree>
    <p:extLst>
      <p:ext uri="{BB962C8B-B14F-4D97-AF65-F5344CB8AC3E}">
        <p14:creationId xmlns:p14="http://schemas.microsoft.com/office/powerpoint/2010/main" val="606465918"/>
      </p:ext>
    </p:extLst>
  </p:cSld>
  <p:clrMap bg1="lt1" tx1="dk1" bg2="lt2" tx2="dk2" accent1="accent1" accent2="accent2" accent3="accent3" accent4="accent4" accent5="accent5" accent6="accent6" hlink="hlink" folHlink="folHlink"/>
  <p:sldLayoutIdLst>
    <p:sldLayoutId id="2147483831" r:id="rId1"/>
    <p:sldLayoutId id="2147483833" r:id="rId2"/>
    <p:sldLayoutId id="2147483860" r:id="rId3"/>
    <p:sldLayoutId id="2147483874" r:id="rId4"/>
    <p:sldLayoutId id="2147483864" r:id="rId5"/>
    <p:sldLayoutId id="2147483873" r:id="rId6"/>
    <p:sldLayoutId id="2147483886" r:id="rId7"/>
    <p:sldLayoutId id="2147483887" r:id="rId8"/>
    <p:sldLayoutId id="2147483899" r:id="rId9"/>
    <p:sldLayoutId id="2147483900" r:id="rId10"/>
  </p:sldLayoutIdLst>
  <p:hf hdr="0" ftr="0" dt="0"/>
  <p:txStyles>
    <p:titleStyle>
      <a:lvl1pPr algn="l" defTabSz="864017" rtl="0" eaLnBrk="1" latinLnBrk="0" hangingPunct="1">
        <a:lnSpc>
          <a:spcPct val="90000"/>
        </a:lnSpc>
        <a:spcBef>
          <a:spcPct val="0"/>
        </a:spcBef>
        <a:buNone/>
        <a:defRPr lang="en-US" sz="3024" kern="1200" baseline="0" smtClean="0">
          <a:solidFill>
            <a:schemeClr val="tx1"/>
          </a:solidFill>
          <a:latin typeface="+mj-lt"/>
          <a:ea typeface="+mj-ea"/>
          <a:cs typeface="+mj-cs"/>
        </a:defRPr>
      </a:lvl1pPr>
    </p:titleStyle>
    <p:bodyStyle>
      <a:lvl1pPr marL="432008" indent="-432008" algn="l" defTabSz="864017" rtl="0" eaLnBrk="1" latinLnBrk="0" hangingPunct="1">
        <a:lnSpc>
          <a:spcPct val="90000"/>
        </a:lnSpc>
        <a:spcBef>
          <a:spcPts val="945"/>
        </a:spcBef>
        <a:buClr>
          <a:schemeClr val="accent1"/>
        </a:buClr>
        <a:buFont typeface="Wingdings" panose="05000000000000000000" pitchFamily="2" charset="2"/>
        <a:buChar char="§"/>
        <a:defRPr lang="en-US" sz="2646" kern="1200" smtClean="0">
          <a:solidFill>
            <a:schemeClr val="tx1"/>
          </a:solidFill>
          <a:latin typeface="+mn-lt"/>
          <a:ea typeface="+mn-ea"/>
          <a:cs typeface="+mn-cs"/>
        </a:defRPr>
      </a:lvl1pPr>
      <a:lvl2pPr marL="648012" indent="-216004" algn="l" defTabSz="864017" rtl="0" eaLnBrk="1" latinLnBrk="0" hangingPunct="1">
        <a:lnSpc>
          <a:spcPct val="90000"/>
        </a:lnSpc>
        <a:spcBef>
          <a:spcPts val="472"/>
        </a:spcBef>
        <a:buClr>
          <a:schemeClr val="accent1"/>
        </a:buClr>
        <a:buFont typeface="Wingdings" panose="05000000000000000000" pitchFamily="2" charset="2"/>
        <a:buChar char="§"/>
        <a:defRPr lang="en-US" sz="2268" kern="1200" smtClean="0">
          <a:solidFill>
            <a:schemeClr val="tx1"/>
          </a:solidFill>
          <a:latin typeface="+mn-lt"/>
          <a:ea typeface="+mn-ea"/>
          <a:cs typeface="+mn-cs"/>
        </a:defRPr>
      </a:lvl2pPr>
      <a:lvl3pPr marL="1080021" indent="-216004" algn="l" defTabSz="864017" rtl="0" eaLnBrk="1" latinLnBrk="0" hangingPunct="1">
        <a:lnSpc>
          <a:spcPct val="90000"/>
        </a:lnSpc>
        <a:spcBef>
          <a:spcPts val="472"/>
        </a:spcBef>
        <a:buClr>
          <a:schemeClr val="accent1"/>
        </a:buClr>
        <a:buFont typeface="Wingdings" panose="05000000000000000000" pitchFamily="2" charset="2"/>
        <a:buChar char="§"/>
        <a:defRPr lang="en-US" sz="1890" kern="1200" baseline="0" smtClean="0">
          <a:solidFill>
            <a:schemeClr val="tx1"/>
          </a:solidFill>
          <a:latin typeface="+mn-lt"/>
          <a:ea typeface="+mn-ea"/>
          <a:cs typeface="+mn-cs"/>
        </a:defRPr>
      </a:lvl3pPr>
      <a:lvl4pPr marL="1566030" indent="-270005" algn="l" defTabSz="864017" rtl="0" eaLnBrk="1" latinLnBrk="0" hangingPunct="1">
        <a:lnSpc>
          <a:spcPct val="90000"/>
        </a:lnSpc>
        <a:spcBef>
          <a:spcPts val="472"/>
        </a:spcBef>
        <a:buClr>
          <a:schemeClr val="accent1"/>
        </a:buClr>
        <a:buFont typeface="Wingdings" panose="05000000000000000000" pitchFamily="2" charset="2"/>
        <a:buChar char="§"/>
        <a:defRPr lang="en-US" sz="1701" kern="1200" smtClean="0">
          <a:solidFill>
            <a:schemeClr val="tx1"/>
          </a:solidFill>
          <a:latin typeface="+mn-lt"/>
          <a:ea typeface="+mn-ea"/>
          <a:cs typeface="+mn-cs"/>
        </a:defRPr>
      </a:lvl4pPr>
      <a:lvl5pPr marL="1998038" indent="-270005" algn="l" defTabSz="864017" rtl="0" eaLnBrk="1" latinLnBrk="0" hangingPunct="1">
        <a:lnSpc>
          <a:spcPct val="90000"/>
        </a:lnSpc>
        <a:spcBef>
          <a:spcPts val="472"/>
        </a:spcBef>
        <a:buClr>
          <a:schemeClr val="accent1"/>
        </a:buClr>
        <a:buFont typeface="Wingdings" panose="05000000000000000000" pitchFamily="2" charset="2"/>
        <a:buChar char="§"/>
        <a:defRPr lang="en-US" sz="1701" kern="1200" baseline="0" smtClean="0">
          <a:solidFill>
            <a:schemeClr val="tx1"/>
          </a:solidFill>
          <a:latin typeface="+mn-lt"/>
          <a:ea typeface="+mn-ea"/>
          <a:cs typeface="+mn-cs"/>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p:bodyStyle>
    <p:otherStyle>
      <a:defPPr>
        <a:defRPr lang="fr-FR"/>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1520488" cy="64801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10" name="Picture 9"/>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35280" y="360764"/>
            <a:ext cx="10826253" cy="468758"/>
          </a:xfrm>
          <a:prstGeom prst="rect">
            <a:avLst/>
          </a:prstGeom>
        </p:spPr>
      </p:pic>
      <p:pic>
        <p:nvPicPr>
          <p:cNvPr id="4" name="Picture 3"/>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41012" y="360764"/>
            <a:ext cx="10820521" cy="468758"/>
          </a:xfrm>
          <a:prstGeom prst="rect">
            <a:avLst/>
          </a:prstGeom>
        </p:spPr>
      </p:pic>
    </p:spTree>
    <p:extLst>
      <p:ext uri="{BB962C8B-B14F-4D97-AF65-F5344CB8AC3E}">
        <p14:creationId xmlns:p14="http://schemas.microsoft.com/office/powerpoint/2010/main" val="1440449093"/>
      </p:ext>
    </p:extLst>
  </p:cSld>
  <p:clrMap bg1="lt1" tx1="dk1" bg2="lt2" tx2="dk2" accent1="accent1" accent2="accent2" accent3="accent3" accent4="accent4" accent5="accent5" accent6="accent6" hlink="hlink" folHlink="folHlink"/>
  <p:sldLayoutIdLst>
    <p:sldLayoutId id="2147483843" r:id="rId1"/>
    <p:sldLayoutId id="2147483847" r:id="rId2"/>
    <p:sldLayoutId id="2147483861" r:id="rId3"/>
    <p:sldLayoutId id="2147483875" r:id="rId4"/>
    <p:sldLayoutId id="2147483868" r:id="rId5"/>
    <p:sldLayoutId id="2147483876" r:id="rId6"/>
  </p:sldLayoutIdLst>
  <p:hf hdr="0" ftr="0" dt="0"/>
  <p:txStyles>
    <p:titleStyle>
      <a:lvl1pPr algn="l" defTabSz="864017" rtl="0" eaLnBrk="1" latinLnBrk="0" hangingPunct="1">
        <a:lnSpc>
          <a:spcPct val="90000"/>
        </a:lnSpc>
        <a:spcBef>
          <a:spcPct val="0"/>
        </a:spcBef>
        <a:buNone/>
        <a:defRPr lang="en-US" sz="3024" kern="1200" baseline="0" smtClean="0">
          <a:solidFill>
            <a:schemeClr val="tx1"/>
          </a:solidFill>
          <a:latin typeface="+mj-lt"/>
          <a:ea typeface="+mj-ea"/>
          <a:cs typeface="+mj-cs"/>
        </a:defRPr>
      </a:lvl1pPr>
    </p:titleStyle>
    <p:bodyStyle>
      <a:lvl1pPr marL="432008" indent="-432008" algn="l" defTabSz="864017" rtl="0" eaLnBrk="1" latinLnBrk="0" hangingPunct="1">
        <a:lnSpc>
          <a:spcPct val="90000"/>
        </a:lnSpc>
        <a:spcBef>
          <a:spcPts val="945"/>
        </a:spcBef>
        <a:buClr>
          <a:schemeClr val="accent1"/>
        </a:buClr>
        <a:buFont typeface="Wingdings" panose="05000000000000000000" pitchFamily="2" charset="2"/>
        <a:buChar char="§"/>
        <a:defRPr lang="en-US" sz="2646" kern="1200" smtClean="0">
          <a:solidFill>
            <a:schemeClr val="tx1"/>
          </a:solidFill>
          <a:latin typeface="+mn-lt"/>
          <a:ea typeface="+mn-ea"/>
          <a:cs typeface="+mn-cs"/>
        </a:defRPr>
      </a:lvl1pPr>
      <a:lvl2pPr marL="648012" indent="-216004" algn="l" defTabSz="864017" rtl="0" eaLnBrk="1" latinLnBrk="0" hangingPunct="1">
        <a:lnSpc>
          <a:spcPct val="90000"/>
        </a:lnSpc>
        <a:spcBef>
          <a:spcPts val="472"/>
        </a:spcBef>
        <a:buClr>
          <a:schemeClr val="accent1"/>
        </a:buClr>
        <a:buFont typeface="Wingdings" panose="05000000000000000000" pitchFamily="2" charset="2"/>
        <a:buChar char="§"/>
        <a:defRPr lang="en-US" sz="2268" kern="1200" smtClean="0">
          <a:solidFill>
            <a:schemeClr val="tx1"/>
          </a:solidFill>
          <a:latin typeface="+mn-lt"/>
          <a:ea typeface="+mn-ea"/>
          <a:cs typeface="+mn-cs"/>
        </a:defRPr>
      </a:lvl2pPr>
      <a:lvl3pPr marL="1080021" indent="-216004" algn="l" defTabSz="864017" rtl="0" eaLnBrk="1" latinLnBrk="0" hangingPunct="1">
        <a:lnSpc>
          <a:spcPct val="90000"/>
        </a:lnSpc>
        <a:spcBef>
          <a:spcPts val="472"/>
        </a:spcBef>
        <a:buClr>
          <a:schemeClr val="accent1"/>
        </a:buClr>
        <a:buFont typeface="Wingdings" panose="05000000000000000000" pitchFamily="2" charset="2"/>
        <a:buChar char="§"/>
        <a:defRPr lang="en-US" sz="1890" kern="1200" baseline="0" smtClean="0">
          <a:solidFill>
            <a:schemeClr val="tx1"/>
          </a:solidFill>
          <a:latin typeface="+mn-lt"/>
          <a:ea typeface="+mn-ea"/>
          <a:cs typeface="+mn-cs"/>
        </a:defRPr>
      </a:lvl3pPr>
      <a:lvl4pPr marL="1566030" indent="-270005" algn="l" defTabSz="864017" rtl="0" eaLnBrk="1" latinLnBrk="0" hangingPunct="1">
        <a:lnSpc>
          <a:spcPct val="90000"/>
        </a:lnSpc>
        <a:spcBef>
          <a:spcPts val="472"/>
        </a:spcBef>
        <a:buClr>
          <a:schemeClr val="accent1"/>
        </a:buClr>
        <a:buFont typeface="Wingdings" panose="05000000000000000000" pitchFamily="2" charset="2"/>
        <a:buChar char="§"/>
        <a:defRPr lang="en-US" sz="1701" kern="1200" smtClean="0">
          <a:solidFill>
            <a:schemeClr val="tx1"/>
          </a:solidFill>
          <a:latin typeface="+mn-lt"/>
          <a:ea typeface="+mn-ea"/>
          <a:cs typeface="+mn-cs"/>
        </a:defRPr>
      </a:lvl4pPr>
      <a:lvl5pPr marL="1998038" indent="-270005" algn="l" defTabSz="864017" rtl="0" eaLnBrk="1" latinLnBrk="0" hangingPunct="1">
        <a:lnSpc>
          <a:spcPct val="90000"/>
        </a:lnSpc>
        <a:spcBef>
          <a:spcPts val="472"/>
        </a:spcBef>
        <a:buClr>
          <a:schemeClr val="accent1"/>
        </a:buClr>
        <a:buFont typeface="Wingdings" panose="05000000000000000000" pitchFamily="2" charset="2"/>
        <a:buChar char="§"/>
        <a:defRPr lang="en-US" sz="1701" kern="1200" baseline="0" smtClean="0">
          <a:solidFill>
            <a:schemeClr val="tx1"/>
          </a:solidFill>
          <a:latin typeface="+mn-lt"/>
          <a:ea typeface="+mn-ea"/>
          <a:cs typeface="+mn-cs"/>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p:bodyStyle>
    <p:otherStyle>
      <a:defPPr>
        <a:defRPr lang="fr-FR"/>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7293987"/>
      </p:ext>
    </p:extLst>
  </p:cSld>
  <p:clrMap bg1="lt1" tx1="dk1" bg2="lt2" tx2="dk2" accent1="accent1" accent2="accent2" accent3="accent3" accent4="accent4" accent5="accent5" accent6="accent6" hlink="hlink" folHlink="folHlink"/>
  <p:sldLayoutIdLst>
    <p:sldLayoutId id="2147483839" r:id="rId1"/>
    <p:sldLayoutId id="2147483790" r:id="rId2"/>
    <p:sldLayoutId id="2147483756" r:id="rId3"/>
    <p:sldLayoutId id="2147483763" r:id="rId4"/>
    <p:sldLayoutId id="2147483840" r:id="rId5"/>
    <p:sldLayoutId id="2147483834" r:id="rId6"/>
    <p:sldLayoutId id="2147483759" r:id="rId7"/>
    <p:sldLayoutId id="2147483757" r:id="rId8"/>
    <p:sldLayoutId id="2147483841" r:id="rId9"/>
    <p:sldLayoutId id="2147483835" r:id="rId10"/>
    <p:sldLayoutId id="2147483762" r:id="rId11"/>
    <p:sldLayoutId id="2147483760" r:id="rId12"/>
    <p:sldLayoutId id="2147483885" r:id="rId13"/>
    <p:sldLayoutId id="2147483898" r:id="rId14"/>
  </p:sldLayoutIdLst>
  <p:hf hdr="0" ftr="0" dt="0"/>
  <p:txStyles>
    <p:titleStyle>
      <a:lvl1pPr algn="l" defTabSz="864017" rtl="0" eaLnBrk="1" latinLnBrk="0" hangingPunct="1">
        <a:lnSpc>
          <a:spcPct val="90000"/>
        </a:lnSpc>
        <a:spcBef>
          <a:spcPct val="0"/>
        </a:spcBef>
        <a:buNone/>
        <a:defRPr lang="en-US" sz="3024" kern="1200" baseline="0" smtClean="0">
          <a:solidFill>
            <a:schemeClr val="tx1"/>
          </a:solidFill>
          <a:latin typeface="+mj-lt"/>
          <a:ea typeface="+mj-ea"/>
          <a:cs typeface="+mj-cs"/>
        </a:defRPr>
      </a:lvl1pPr>
    </p:titleStyle>
    <p:bodyStyle>
      <a:lvl1pPr marL="432008" indent="-432008" algn="l" defTabSz="864017" rtl="0" eaLnBrk="1" latinLnBrk="0" hangingPunct="1">
        <a:lnSpc>
          <a:spcPct val="90000"/>
        </a:lnSpc>
        <a:spcBef>
          <a:spcPts val="945"/>
        </a:spcBef>
        <a:buClr>
          <a:schemeClr val="accent1"/>
        </a:buClr>
        <a:buFont typeface="Wingdings" panose="05000000000000000000" pitchFamily="2" charset="2"/>
        <a:buChar char="§"/>
        <a:defRPr lang="en-US" sz="2646" kern="1200" smtClean="0">
          <a:solidFill>
            <a:schemeClr val="tx1"/>
          </a:solidFill>
          <a:latin typeface="+mn-lt"/>
          <a:ea typeface="+mn-ea"/>
          <a:cs typeface="+mn-cs"/>
        </a:defRPr>
      </a:lvl1pPr>
      <a:lvl2pPr marL="648012" indent="-216004" algn="l" defTabSz="864017" rtl="0" eaLnBrk="1" latinLnBrk="0" hangingPunct="1">
        <a:lnSpc>
          <a:spcPct val="90000"/>
        </a:lnSpc>
        <a:spcBef>
          <a:spcPts val="472"/>
        </a:spcBef>
        <a:buClr>
          <a:schemeClr val="accent1"/>
        </a:buClr>
        <a:buFont typeface="Wingdings" panose="05000000000000000000" pitchFamily="2" charset="2"/>
        <a:buChar char="§"/>
        <a:defRPr lang="en-US" sz="2268" kern="1200" smtClean="0">
          <a:solidFill>
            <a:schemeClr val="tx1"/>
          </a:solidFill>
          <a:latin typeface="+mn-lt"/>
          <a:ea typeface="+mn-ea"/>
          <a:cs typeface="+mn-cs"/>
        </a:defRPr>
      </a:lvl2pPr>
      <a:lvl3pPr marL="1080021" indent="-216004" algn="l" defTabSz="864017" rtl="0" eaLnBrk="1" latinLnBrk="0" hangingPunct="1">
        <a:lnSpc>
          <a:spcPct val="90000"/>
        </a:lnSpc>
        <a:spcBef>
          <a:spcPts val="472"/>
        </a:spcBef>
        <a:buClr>
          <a:schemeClr val="accent1"/>
        </a:buClr>
        <a:buFont typeface="Wingdings" panose="05000000000000000000" pitchFamily="2" charset="2"/>
        <a:buChar char="§"/>
        <a:defRPr lang="en-US" sz="1890" kern="1200" baseline="0" smtClean="0">
          <a:solidFill>
            <a:schemeClr val="tx1"/>
          </a:solidFill>
          <a:latin typeface="+mn-lt"/>
          <a:ea typeface="+mn-ea"/>
          <a:cs typeface="+mn-cs"/>
        </a:defRPr>
      </a:lvl3pPr>
      <a:lvl4pPr marL="1566030" indent="-270005" algn="l" defTabSz="864017" rtl="0" eaLnBrk="1" latinLnBrk="0" hangingPunct="1">
        <a:lnSpc>
          <a:spcPct val="90000"/>
        </a:lnSpc>
        <a:spcBef>
          <a:spcPts val="472"/>
        </a:spcBef>
        <a:buClr>
          <a:schemeClr val="accent1"/>
        </a:buClr>
        <a:buFont typeface="Wingdings" panose="05000000000000000000" pitchFamily="2" charset="2"/>
        <a:buChar char="§"/>
        <a:defRPr lang="en-US" sz="1701" kern="1200" smtClean="0">
          <a:solidFill>
            <a:schemeClr val="tx1"/>
          </a:solidFill>
          <a:latin typeface="+mn-lt"/>
          <a:ea typeface="+mn-ea"/>
          <a:cs typeface="+mn-cs"/>
        </a:defRPr>
      </a:lvl4pPr>
      <a:lvl5pPr marL="1998038" indent="-270005" algn="l" defTabSz="864017" rtl="0" eaLnBrk="1" latinLnBrk="0" hangingPunct="1">
        <a:lnSpc>
          <a:spcPct val="90000"/>
        </a:lnSpc>
        <a:spcBef>
          <a:spcPts val="472"/>
        </a:spcBef>
        <a:buClr>
          <a:schemeClr val="accent1"/>
        </a:buClr>
        <a:buFont typeface="Wingdings" panose="05000000000000000000" pitchFamily="2" charset="2"/>
        <a:buChar char="§"/>
        <a:defRPr lang="en-US" sz="1701" kern="1200" baseline="0" smtClean="0">
          <a:solidFill>
            <a:schemeClr val="tx1"/>
          </a:solidFill>
          <a:latin typeface="+mn-lt"/>
          <a:ea typeface="+mn-ea"/>
          <a:cs typeface="+mn-cs"/>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p:bodyStyle>
    <p:otherStyle>
      <a:defPPr>
        <a:defRPr lang="fr-FR"/>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Baseline.jpg" descr="/Users/raymond/Desktop/IBA corrections/Baseline.jpg"/>
          <p:cNvPicPr>
            <a:picLocks noChangeAspect="1"/>
          </p:cNvPicPr>
          <p:nvPr/>
        </p:nvPicPr>
        <p:blipFill>
          <a:blip r:embed="rId11" cstate="email"/>
          <a:srcRect/>
          <a:stretch>
            <a:fillRect/>
          </a:stretch>
        </p:blipFill>
        <p:spPr bwMode="auto">
          <a:xfrm>
            <a:off x="0" y="5562151"/>
            <a:ext cx="11520488" cy="896024"/>
          </a:xfrm>
          <a:prstGeom prst="rect">
            <a:avLst/>
          </a:prstGeom>
          <a:noFill/>
          <a:ln w="9525">
            <a:noFill/>
            <a:miter lim="800000"/>
            <a:headEnd/>
            <a:tailEnd/>
          </a:ln>
        </p:spPr>
      </p:pic>
      <p:sp>
        <p:nvSpPr>
          <p:cNvPr id="2" name="Espace réservé du titre 1"/>
          <p:cNvSpPr>
            <a:spLocks noGrp="1"/>
          </p:cNvSpPr>
          <p:nvPr>
            <p:ph type="title"/>
          </p:nvPr>
        </p:nvSpPr>
        <p:spPr>
          <a:xfrm>
            <a:off x="608026" y="424011"/>
            <a:ext cx="10368439" cy="378011"/>
          </a:xfrm>
          <a:prstGeom prst="rect">
            <a:avLst/>
          </a:prstGeom>
        </p:spPr>
        <p:txBody>
          <a:bodyPr vert="horz" lIns="0" tIns="0" rIns="0" bIns="0" rtlCol="0" anchor="t">
            <a:normAutofit/>
          </a:bodyPr>
          <a:lstStyle/>
          <a:p>
            <a:r>
              <a:rPr lang="fr-FR" dirty="0"/>
              <a:t>Cliquez et modifiez le titre</a:t>
            </a:r>
          </a:p>
        </p:txBody>
      </p:sp>
      <p:sp>
        <p:nvSpPr>
          <p:cNvPr id="2052" name="Espace réservé du texte 2"/>
          <p:cNvSpPr>
            <a:spLocks noGrp="1"/>
          </p:cNvSpPr>
          <p:nvPr>
            <p:ph type="body" idx="1"/>
          </p:nvPr>
        </p:nvSpPr>
        <p:spPr bwMode="auto">
          <a:xfrm>
            <a:off x="608026" y="1636045"/>
            <a:ext cx="10368439" cy="3910106"/>
          </a:xfrm>
          <a:prstGeom prst="rect">
            <a:avLst/>
          </a:prstGeom>
          <a:noFill/>
          <a:ln w="9525">
            <a:noFill/>
            <a:miter lim="800000"/>
            <a:headEnd/>
            <a:tailEnd/>
          </a:ln>
        </p:spPr>
        <p:txBody>
          <a:bodyPr vert="horz" wrap="square" lIns="0" tIns="0" rIns="91440" bIns="0" numCol="1" anchor="t" anchorCtr="0" compatLnSpc="1">
            <a:prstTxWarp prst="textNoShape">
              <a:avLst/>
            </a:prstTxWarp>
          </a:bodyPr>
          <a:lstStyle/>
          <a:p>
            <a:pPr lvl="0"/>
            <a:r>
              <a:rPr lang="fr-FR"/>
              <a:t>Texte intro</a:t>
            </a:r>
          </a:p>
          <a:p>
            <a:pPr lvl="1"/>
            <a:r>
              <a:rPr lang="fr-FR"/>
              <a:t>Bullet point</a:t>
            </a:r>
          </a:p>
          <a:p>
            <a:pPr lvl="2"/>
            <a:r>
              <a:rPr lang="fr-FR"/>
              <a:t>Bullet point</a:t>
            </a:r>
          </a:p>
          <a:p>
            <a:pPr lvl="3"/>
            <a:r>
              <a:rPr lang="fr-FR"/>
              <a:t>Bullet point</a:t>
            </a:r>
          </a:p>
        </p:txBody>
      </p:sp>
      <p:sp>
        <p:nvSpPr>
          <p:cNvPr id="5" name="Espace réservé du pied de page 4"/>
          <p:cNvSpPr>
            <a:spLocks noGrp="1"/>
          </p:cNvSpPr>
          <p:nvPr>
            <p:ph type="ftr" sz="quarter" idx="3"/>
          </p:nvPr>
        </p:nvSpPr>
        <p:spPr>
          <a:xfrm>
            <a:off x="2228095" y="5938161"/>
            <a:ext cx="2502107" cy="344009"/>
          </a:xfrm>
          <a:prstGeom prst="rect">
            <a:avLst/>
          </a:prstGeom>
        </p:spPr>
        <p:txBody>
          <a:bodyPr vert="horz" wrap="square" lIns="91440" tIns="45720" rIns="91440" bIns="45720" numCol="1" anchor="ctr" anchorCtr="0" compatLnSpc="1">
            <a:prstTxWarp prst="textNoShape">
              <a:avLst/>
            </a:prstTxWarp>
          </a:bodyPr>
          <a:lstStyle>
            <a:lvl1pPr>
              <a:defRPr sz="1134">
                <a:solidFill>
                  <a:srgbClr val="777877"/>
                </a:solidFill>
                <a:latin typeface="Arial MT Light"/>
                <a:cs typeface="Arial" pitchFamily="34" charset="0"/>
              </a:defRPr>
            </a:lvl1pPr>
          </a:lstStyle>
          <a:p>
            <a:pPr>
              <a:defRPr/>
            </a:pPr>
            <a:r>
              <a:rPr lang="fr-FR"/>
              <a:t>Protect, Enhance and Save Lives</a:t>
            </a:r>
          </a:p>
        </p:txBody>
      </p:sp>
      <p:sp>
        <p:nvSpPr>
          <p:cNvPr id="6" name="Espace réservé du numéro de diapositive 5"/>
          <p:cNvSpPr>
            <a:spLocks noGrp="1"/>
          </p:cNvSpPr>
          <p:nvPr>
            <p:ph type="sldNum" sz="quarter" idx="4"/>
          </p:nvPr>
        </p:nvSpPr>
        <p:spPr>
          <a:xfrm>
            <a:off x="546024" y="5938161"/>
            <a:ext cx="1682071" cy="344009"/>
          </a:xfrm>
          <a:prstGeom prst="rect">
            <a:avLst/>
          </a:prstGeom>
        </p:spPr>
        <p:txBody>
          <a:bodyPr vert="horz" wrap="square" lIns="91440" tIns="45720" rIns="91440" bIns="45720" numCol="1" anchor="ctr" anchorCtr="0" compatLnSpc="1">
            <a:prstTxWarp prst="textNoShape">
              <a:avLst/>
            </a:prstTxWarp>
          </a:bodyPr>
          <a:lstStyle>
            <a:lvl1pPr>
              <a:defRPr sz="1134" smtClean="0">
                <a:solidFill>
                  <a:srgbClr val="898989"/>
                </a:solidFill>
                <a:latin typeface="Arial MT Lt"/>
                <a:cs typeface="Arial" pitchFamily="34" charset="0"/>
              </a:defRPr>
            </a:lvl1pPr>
          </a:lstStyle>
          <a:p>
            <a:pPr>
              <a:defRPr/>
            </a:pPr>
            <a:fld id="{5F790F5E-3F7A-4763-801A-659D4B50D118}" type="slidenum">
              <a:rPr lang="fr-FR"/>
              <a:pPr>
                <a:defRPr/>
              </a:pPr>
              <a:t>‹#›</a:t>
            </a:fld>
            <a:endParaRPr lang="fr-FR"/>
          </a:p>
        </p:txBody>
      </p:sp>
      <p:sp>
        <p:nvSpPr>
          <p:cNvPr id="1031" name="ZoneTexte 7"/>
          <p:cNvSpPr txBox="1">
            <a:spLocks noChangeArrowheads="1"/>
          </p:cNvSpPr>
          <p:nvPr/>
        </p:nvSpPr>
        <p:spPr bwMode="auto">
          <a:xfrm>
            <a:off x="0" y="5252142"/>
            <a:ext cx="122006" cy="1238034"/>
          </a:xfrm>
          <a:prstGeom prst="rect">
            <a:avLst/>
          </a:prstGeom>
          <a:solidFill>
            <a:srgbClr val="69BE28"/>
          </a:solidFill>
          <a:ln>
            <a:noFill/>
          </a:ln>
          <a:extLst/>
        </p:spPr>
        <p:txBody>
          <a:bodyPr/>
          <a:lstStyle/>
          <a:p>
            <a:pPr defTabSz="576026">
              <a:defRPr/>
            </a:pPr>
            <a:endParaRPr lang="fr-FR" sz="2268">
              <a:solidFill>
                <a:srgbClr val="777877"/>
              </a:solidFill>
              <a:cs typeface="Arial" pitchFamily="34" charset="0"/>
            </a:endParaRPr>
          </a:p>
        </p:txBody>
      </p:sp>
    </p:spTree>
    <p:extLst>
      <p:ext uri="{BB962C8B-B14F-4D97-AF65-F5344CB8AC3E}">
        <p14:creationId xmlns:p14="http://schemas.microsoft.com/office/powerpoint/2010/main" val="2260355307"/>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901" r:id="rId9"/>
  </p:sldLayoutIdLst>
  <p:hf sldNum="0" hdr="0" ftr="0" dt="0"/>
  <p:txStyles>
    <p:titleStyle>
      <a:lvl1pPr algn="l" defTabSz="576026" rtl="0" eaLnBrk="0" fontAlgn="base" hangingPunct="0">
        <a:spcBef>
          <a:spcPct val="0"/>
        </a:spcBef>
        <a:spcAft>
          <a:spcPct val="0"/>
        </a:spcAft>
        <a:defRPr sz="3276" kern="1200" cap="all">
          <a:solidFill>
            <a:srgbClr val="69BE28"/>
          </a:solidFill>
          <a:latin typeface="Arial MT Black"/>
          <a:ea typeface="ＭＳ Ｐゴシック" charset="-128"/>
          <a:cs typeface="ＭＳ Ｐゴシック" charset="-128"/>
        </a:defRPr>
      </a:lvl1pPr>
      <a:lvl2pPr algn="l" defTabSz="576026" rtl="0" eaLnBrk="0" fontAlgn="base" hangingPunct="0">
        <a:spcBef>
          <a:spcPct val="0"/>
        </a:spcBef>
        <a:spcAft>
          <a:spcPct val="0"/>
        </a:spcAft>
        <a:defRPr sz="3276">
          <a:solidFill>
            <a:srgbClr val="69BE28"/>
          </a:solidFill>
          <a:latin typeface="Arial MT Black" charset="0"/>
          <a:ea typeface="ＭＳ Ｐゴシック" charset="-128"/>
          <a:cs typeface="ＭＳ Ｐゴシック" charset="-128"/>
        </a:defRPr>
      </a:lvl2pPr>
      <a:lvl3pPr algn="l" defTabSz="576026" rtl="0" eaLnBrk="0" fontAlgn="base" hangingPunct="0">
        <a:spcBef>
          <a:spcPct val="0"/>
        </a:spcBef>
        <a:spcAft>
          <a:spcPct val="0"/>
        </a:spcAft>
        <a:defRPr sz="3276">
          <a:solidFill>
            <a:srgbClr val="69BE28"/>
          </a:solidFill>
          <a:latin typeface="Arial MT Black" charset="0"/>
          <a:ea typeface="ＭＳ Ｐゴシック" charset="-128"/>
          <a:cs typeface="ＭＳ Ｐゴシック" charset="-128"/>
        </a:defRPr>
      </a:lvl3pPr>
      <a:lvl4pPr algn="l" defTabSz="576026" rtl="0" eaLnBrk="0" fontAlgn="base" hangingPunct="0">
        <a:spcBef>
          <a:spcPct val="0"/>
        </a:spcBef>
        <a:spcAft>
          <a:spcPct val="0"/>
        </a:spcAft>
        <a:defRPr sz="3276">
          <a:solidFill>
            <a:srgbClr val="69BE28"/>
          </a:solidFill>
          <a:latin typeface="Arial MT Black" charset="0"/>
          <a:ea typeface="ＭＳ Ｐゴシック" charset="-128"/>
          <a:cs typeface="ＭＳ Ｐゴシック" charset="-128"/>
        </a:defRPr>
      </a:lvl4pPr>
      <a:lvl5pPr algn="l" defTabSz="576026" rtl="0" eaLnBrk="0" fontAlgn="base" hangingPunct="0">
        <a:spcBef>
          <a:spcPct val="0"/>
        </a:spcBef>
        <a:spcAft>
          <a:spcPct val="0"/>
        </a:spcAft>
        <a:defRPr sz="3276">
          <a:solidFill>
            <a:srgbClr val="69BE28"/>
          </a:solidFill>
          <a:latin typeface="Arial MT Black" charset="0"/>
          <a:ea typeface="ＭＳ Ｐゴシック" charset="-128"/>
          <a:cs typeface="ＭＳ Ｐゴシック" charset="-128"/>
        </a:defRPr>
      </a:lvl5pPr>
      <a:lvl6pPr marL="576026" algn="l" defTabSz="576026" rtl="0" eaLnBrk="1" fontAlgn="base" hangingPunct="1">
        <a:spcBef>
          <a:spcPct val="0"/>
        </a:spcBef>
        <a:spcAft>
          <a:spcPct val="0"/>
        </a:spcAft>
        <a:defRPr sz="3276">
          <a:solidFill>
            <a:srgbClr val="69BE28"/>
          </a:solidFill>
          <a:latin typeface="Arial MT Black" charset="0"/>
          <a:ea typeface="ＭＳ Ｐゴシック" charset="-128"/>
          <a:cs typeface="ＭＳ Ｐゴシック" charset="-128"/>
        </a:defRPr>
      </a:lvl6pPr>
      <a:lvl7pPr marL="1152053" algn="l" defTabSz="576026" rtl="0" eaLnBrk="1" fontAlgn="base" hangingPunct="1">
        <a:spcBef>
          <a:spcPct val="0"/>
        </a:spcBef>
        <a:spcAft>
          <a:spcPct val="0"/>
        </a:spcAft>
        <a:defRPr sz="3276">
          <a:solidFill>
            <a:srgbClr val="69BE28"/>
          </a:solidFill>
          <a:latin typeface="Arial MT Black" charset="0"/>
          <a:ea typeface="ＭＳ Ｐゴシック" charset="-128"/>
          <a:cs typeface="ＭＳ Ｐゴシック" charset="-128"/>
        </a:defRPr>
      </a:lvl7pPr>
      <a:lvl8pPr marL="1728079" algn="l" defTabSz="576026" rtl="0" eaLnBrk="1" fontAlgn="base" hangingPunct="1">
        <a:spcBef>
          <a:spcPct val="0"/>
        </a:spcBef>
        <a:spcAft>
          <a:spcPct val="0"/>
        </a:spcAft>
        <a:defRPr sz="3276">
          <a:solidFill>
            <a:srgbClr val="69BE28"/>
          </a:solidFill>
          <a:latin typeface="Arial MT Black" charset="0"/>
          <a:ea typeface="ＭＳ Ｐゴシック" charset="-128"/>
          <a:cs typeface="ＭＳ Ｐゴシック" charset="-128"/>
        </a:defRPr>
      </a:lvl8pPr>
      <a:lvl9pPr marL="2304105" algn="l" defTabSz="576026" rtl="0" eaLnBrk="1" fontAlgn="base" hangingPunct="1">
        <a:spcBef>
          <a:spcPct val="0"/>
        </a:spcBef>
        <a:spcAft>
          <a:spcPct val="0"/>
        </a:spcAft>
        <a:defRPr sz="3276">
          <a:solidFill>
            <a:srgbClr val="69BE28"/>
          </a:solidFill>
          <a:latin typeface="Arial MT Black" charset="0"/>
          <a:ea typeface="ＭＳ Ｐゴシック" charset="-128"/>
          <a:cs typeface="ＭＳ Ｐゴシック" charset="-128"/>
        </a:defRPr>
      </a:lvl9pPr>
    </p:titleStyle>
    <p:bodyStyle>
      <a:lvl1pPr marL="432020" indent="-432020" algn="l" defTabSz="576026" rtl="0" eaLnBrk="0" fontAlgn="base" hangingPunct="0">
        <a:spcBef>
          <a:spcPts val="1260"/>
        </a:spcBef>
        <a:spcAft>
          <a:spcPct val="0"/>
        </a:spcAft>
        <a:buClr>
          <a:srgbClr val="69BE28"/>
        </a:buClr>
        <a:buFont typeface="Arial" pitchFamily="34" charset="0"/>
        <a:defRPr sz="1764" kern="1200">
          <a:solidFill>
            <a:schemeClr val="tx1"/>
          </a:solidFill>
          <a:latin typeface="+mn-lt"/>
          <a:ea typeface="ＭＳ Ｐゴシック" charset="-128"/>
          <a:cs typeface="ＭＳ Ｐゴシック" charset="-128"/>
        </a:defRPr>
      </a:lvl1pPr>
      <a:lvl2pPr marL="936043" indent="-360016" algn="l" defTabSz="576026" rtl="0" eaLnBrk="0" fontAlgn="base" hangingPunct="0">
        <a:spcBef>
          <a:spcPts val="1260"/>
        </a:spcBef>
        <a:spcAft>
          <a:spcPct val="0"/>
        </a:spcAft>
        <a:buClr>
          <a:srgbClr val="69BE28"/>
        </a:buClr>
        <a:buFont typeface="Arial" pitchFamily="34" charset="0"/>
        <a:buChar char="•"/>
        <a:defRPr sz="1764" kern="1200">
          <a:solidFill>
            <a:schemeClr val="tx1"/>
          </a:solidFill>
          <a:latin typeface="+mn-lt"/>
          <a:ea typeface="ＭＳ Ｐゴシック" charset="-128"/>
          <a:cs typeface="ＭＳ Ｐゴシック"/>
        </a:defRPr>
      </a:lvl2pPr>
      <a:lvl3pPr marL="1440066" indent="-288013" algn="l" defTabSz="576026" rtl="0" eaLnBrk="0" fontAlgn="base" hangingPunct="0">
        <a:spcBef>
          <a:spcPct val="20000"/>
        </a:spcBef>
        <a:spcAft>
          <a:spcPct val="0"/>
        </a:spcAft>
        <a:buClr>
          <a:srgbClr val="69BE28"/>
        </a:buClr>
        <a:buFont typeface="Arial" pitchFamily="34" charset="0"/>
        <a:buChar char="•"/>
        <a:defRPr sz="1386" kern="1200">
          <a:solidFill>
            <a:schemeClr val="tx1"/>
          </a:solidFill>
          <a:latin typeface="+mn-lt"/>
          <a:ea typeface="ＭＳ Ｐゴシック" charset="-128"/>
          <a:cs typeface="ＭＳ Ｐゴシック"/>
        </a:defRPr>
      </a:lvl3pPr>
      <a:lvl4pPr marL="2016092" indent="-288013" algn="l" defTabSz="576026" rtl="0" eaLnBrk="0" fontAlgn="base" hangingPunct="0">
        <a:spcBef>
          <a:spcPct val="20000"/>
        </a:spcBef>
        <a:spcAft>
          <a:spcPct val="0"/>
        </a:spcAft>
        <a:buClr>
          <a:srgbClr val="69BE28"/>
        </a:buClr>
        <a:buFont typeface="Arial" pitchFamily="34" charset="0"/>
        <a:buChar char="–"/>
        <a:defRPr sz="1386" kern="1200">
          <a:solidFill>
            <a:schemeClr val="tx1"/>
          </a:solidFill>
          <a:latin typeface="+mn-lt"/>
          <a:ea typeface="ＭＳ Ｐゴシック" charset="-128"/>
          <a:cs typeface="ＭＳ Ｐゴシック"/>
        </a:defRPr>
      </a:lvl4pPr>
      <a:lvl5pPr marL="2592118" indent="-288013" algn="l" defTabSz="576026" rtl="0" eaLnBrk="0" fontAlgn="base" hangingPunct="0">
        <a:spcBef>
          <a:spcPct val="20000"/>
        </a:spcBef>
        <a:spcAft>
          <a:spcPct val="0"/>
        </a:spcAft>
        <a:buFont typeface="Arial" pitchFamily="34" charset="0"/>
        <a:buChar char="»"/>
        <a:defRPr sz="2520" kern="1200">
          <a:solidFill>
            <a:schemeClr val="tx1"/>
          </a:solidFill>
          <a:latin typeface="+mn-lt"/>
          <a:ea typeface="ＭＳ Ｐゴシック" charset="-128"/>
          <a:cs typeface="ＭＳ Ｐゴシック"/>
        </a:defRPr>
      </a:lvl5pPr>
      <a:lvl6pPr marL="3168145" indent="-288013" algn="l" defTabSz="576026" rtl="0" eaLnBrk="1" latinLnBrk="0" hangingPunct="1">
        <a:spcBef>
          <a:spcPct val="20000"/>
        </a:spcBef>
        <a:buFont typeface="Arial"/>
        <a:buChar char="•"/>
        <a:defRPr sz="2520" kern="1200">
          <a:solidFill>
            <a:schemeClr val="tx1"/>
          </a:solidFill>
          <a:latin typeface="+mn-lt"/>
          <a:ea typeface="+mn-ea"/>
          <a:cs typeface="+mn-cs"/>
        </a:defRPr>
      </a:lvl6pPr>
      <a:lvl7pPr marL="3744171" indent="-288013" algn="l" defTabSz="576026" rtl="0" eaLnBrk="1" latinLnBrk="0" hangingPunct="1">
        <a:spcBef>
          <a:spcPct val="20000"/>
        </a:spcBef>
        <a:buFont typeface="Arial"/>
        <a:buChar char="•"/>
        <a:defRPr sz="2520" kern="1200">
          <a:solidFill>
            <a:schemeClr val="tx1"/>
          </a:solidFill>
          <a:latin typeface="+mn-lt"/>
          <a:ea typeface="+mn-ea"/>
          <a:cs typeface="+mn-cs"/>
        </a:defRPr>
      </a:lvl7pPr>
      <a:lvl8pPr marL="4320197" indent="-288013" algn="l" defTabSz="576026" rtl="0" eaLnBrk="1" latinLnBrk="0" hangingPunct="1">
        <a:spcBef>
          <a:spcPct val="20000"/>
        </a:spcBef>
        <a:buFont typeface="Arial"/>
        <a:buChar char="•"/>
        <a:defRPr sz="2520" kern="1200">
          <a:solidFill>
            <a:schemeClr val="tx1"/>
          </a:solidFill>
          <a:latin typeface="+mn-lt"/>
          <a:ea typeface="+mn-ea"/>
          <a:cs typeface="+mn-cs"/>
        </a:defRPr>
      </a:lvl8pPr>
      <a:lvl9pPr marL="4896223" indent="-288013" algn="l" defTabSz="576026" rtl="0" eaLnBrk="1" latinLnBrk="0" hangingPunct="1">
        <a:spcBef>
          <a:spcPct val="20000"/>
        </a:spcBef>
        <a:buFont typeface="Arial"/>
        <a:buChar char="•"/>
        <a:defRPr sz="2520" kern="1200">
          <a:solidFill>
            <a:schemeClr val="tx1"/>
          </a:solidFill>
          <a:latin typeface="+mn-lt"/>
          <a:ea typeface="+mn-ea"/>
          <a:cs typeface="+mn-cs"/>
        </a:defRPr>
      </a:lvl9pPr>
    </p:bodyStyle>
    <p:otherStyle>
      <a:defPPr>
        <a:defRPr lang="fr-FR"/>
      </a:defPPr>
      <a:lvl1pPr marL="0" algn="l" defTabSz="576026" rtl="0" eaLnBrk="1" latinLnBrk="0" hangingPunct="1">
        <a:defRPr sz="2268" kern="1200">
          <a:solidFill>
            <a:schemeClr val="tx1"/>
          </a:solidFill>
          <a:latin typeface="+mn-lt"/>
          <a:ea typeface="+mn-ea"/>
          <a:cs typeface="+mn-cs"/>
        </a:defRPr>
      </a:lvl1pPr>
      <a:lvl2pPr marL="576026" algn="l" defTabSz="576026" rtl="0" eaLnBrk="1" latinLnBrk="0" hangingPunct="1">
        <a:defRPr sz="2268" kern="1200">
          <a:solidFill>
            <a:schemeClr val="tx1"/>
          </a:solidFill>
          <a:latin typeface="+mn-lt"/>
          <a:ea typeface="+mn-ea"/>
          <a:cs typeface="+mn-cs"/>
        </a:defRPr>
      </a:lvl2pPr>
      <a:lvl3pPr marL="1152053" algn="l" defTabSz="576026" rtl="0" eaLnBrk="1" latinLnBrk="0" hangingPunct="1">
        <a:defRPr sz="2268" kern="1200">
          <a:solidFill>
            <a:schemeClr val="tx1"/>
          </a:solidFill>
          <a:latin typeface="+mn-lt"/>
          <a:ea typeface="+mn-ea"/>
          <a:cs typeface="+mn-cs"/>
        </a:defRPr>
      </a:lvl3pPr>
      <a:lvl4pPr marL="1728079" algn="l" defTabSz="576026" rtl="0" eaLnBrk="1" latinLnBrk="0" hangingPunct="1">
        <a:defRPr sz="2268" kern="1200">
          <a:solidFill>
            <a:schemeClr val="tx1"/>
          </a:solidFill>
          <a:latin typeface="+mn-lt"/>
          <a:ea typeface="+mn-ea"/>
          <a:cs typeface="+mn-cs"/>
        </a:defRPr>
      </a:lvl4pPr>
      <a:lvl5pPr marL="2304105" algn="l" defTabSz="576026" rtl="0" eaLnBrk="1" latinLnBrk="0" hangingPunct="1">
        <a:defRPr sz="2268" kern="1200">
          <a:solidFill>
            <a:schemeClr val="tx1"/>
          </a:solidFill>
          <a:latin typeface="+mn-lt"/>
          <a:ea typeface="+mn-ea"/>
          <a:cs typeface="+mn-cs"/>
        </a:defRPr>
      </a:lvl5pPr>
      <a:lvl6pPr marL="2880131" algn="l" defTabSz="576026" rtl="0" eaLnBrk="1" latinLnBrk="0" hangingPunct="1">
        <a:defRPr sz="2268" kern="1200">
          <a:solidFill>
            <a:schemeClr val="tx1"/>
          </a:solidFill>
          <a:latin typeface="+mn-lt"/>
          <a:ea typeface="+mn-ea"/>
          <a:cs typeface="+mn-cs"/>
        </a:defRPr>
      </a:lvl6pPr>
      <a:lvl7pPr marL="3456158" algn="l" defTabSz="576026" rtl="0" eaLnBrk="1" latinLnBrk="0" hangingPunct="1">
        <a:defRPr sz="2268" kern="1200">
          <a:solidFill>
            <a:schemeClr val="tx1"/>
          </a:solidFill>
          <a:latin typeface="+mn-lt"/>
          <a:ea typeface="+mn-ea"/>
          <a:cs typeface="+mn-cs"/>
        </a:defRPr>
      </a:lvl7pPr>
      <a:lvl8pPr marL="4032184" algn="l" defTabSz="576026" rtl="0" eaLnBrk="1" latinLnBrk="0" hangingPunct="1">
        <a:defRPr sz="2268" kern="1200">
          <a:solidFill>
            <a:schemeClr val="tx1"/>
          </a:solidFill>
          <a:latin typeface="+mn-lt"/>
          <a:ea typeface="+mn-ea"/>
          <a:cs typeface="+mn-cs"/>
        </a:defRPr>
      </a:lvl8pPr>
      <a:lvl9pPr marL="4608210" algn="l" defTabSz="576026" rtl="0" eaLnBrk="1" latinLnBrk="0" hangingPunct="1">
        <a:defRPr sz="22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37.jpeg"/></Relationships>
</file>

<file path=ppt/slides/_rels/slide3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42.tif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36.xml"/><Relationship Id="rId4" Type="http://schemas.openxmlformats.org/officeDocument/2006/relationships/image" Target="../media/image44.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8.xml"/><Relationship Id="rId1" Type="http://schemas.openxmlformats.org/officeDocument/2006/relationships/themeOverride" Target="../theme/themeOverride1.xml"/><Relationship Id="rId4" Type="http://schemas.openxmlformats.org/officeDocument/2006/relationships/image" Target="../media/image4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fr-BE" dirty="0"/>
              <a:t>S</a:t>
            </a:r>
            <a:r>
              <a:rPr lang="en-US" dirty="0" err="1"/>
              <a:t>eptember</a:t>
            </a:r>
            <a:r>
              <a:rPr lang="en-US" dirty="0"/>
              <a:t> 4 2019</a:t>
            </a:r>
          </a:p>
        </p:txBody>
      </p:sp>
      <p:sp>
        <p:nvSpPr>
          <p:cNvPr id="3" name="Title 2"/>
          <p:cNvSpPr>
            <a:spLocks noGrp="1"/>
          </p:cNvSpPr>
          <p:nvPr>
            <p:ph type="title"/>
          </p:nvPr>
        </p:nvSpPr>
        <p:spPr/>
        <p:txBody>
          <a:bodyPr/>
          <a:lstStyle/>
          <a:p>
            <a:r>
              <a:rPr lang="fr-BE" dirty="0"/>
              <a:t>Next </a:t>
            </a:r>
            <a:r>
              <a:rPr lang="fr-BE" dirty="0" err="1"/>
              <a:t>Generation</a:t>
            </a:r>
            <a:r>
              <a:rPr lang="fr-BE" dirty="0"/>
              <a:t> (</a:t>
            </a:r>
            <a:r>
              <a:rPr lang="fr-BE" dirty="0" err="1"/>
              <a:t>Particle</a:t>
            </a:r>
            <a:r>
              <a:rPr lang="fr-BE" dirty="0"/>
              <a:t>) </a:t>
            </a:r>
            <a:r>
              <a:rPr lang="fr-BE" dirty="0" err="1"/>
              <a:t>Therapy</a:t>
            </a:r>
            <a:r>
              <a:rPr lang="fr-BE" dirty="0"/>
              <a:t> </a:t>
            </a:r>
            <a:r>
              <a:rPr lang="fr-BE" dirty="0" err="1"/>
              <a:t>Accelerators</a:t>
            </a:r>
            <a:endParaRPr lang="en-US" dirty="0"/>
          </a:p>
        </p:txBody>
      </p:sp>
      <p:sp>
        <p:nvSpPr>
          <p:cNvPr id="4" name="Text Placeholder 3"/>
          <p:cNvSpPr>
            <a:spLocks noGrp="1"/>
          </p:cNvSpPr>
          <p:nvPr>
            <p:ph type="body" sz="quarter" idx="15"/>
          </p:nvPr>
        </p:nvSpPr>
        <p:spPr>
          <a:xfrm>
            <a:off x="332472" y="5017430"/>
            <a:ext cx="6795692" cy="262997"/>
          </a:xfrm>
        </p:spPr>
        <p:txBody>
          <a:bodyPr/>
          <a:lstStyle/>
          <a:p>
            <a:r>
              <a:rPr lang="fr-BE" sz="1800" dirty="0"/>
              <a:t>Y</a:t>
            </a:r>
            <a:r>
              <a:rPr lang="en-US" sz="1800" dirty="0" err="1"/>
              <a:t>ves</a:t>
            </a:r>
            <a:r>
              <a:rPr lang="en-US" sz="1800" dirty="0"/>
              <a:t> Jongen, Founder and Chief Research Officer, IBA </a:t>
            </a:r>
            <a:r>
              <a:rPr lang="en-US" sz="1800" dirty="0" err="1"/>
              <a:t>sa</a:t>
            </a:r>
            <a:endParaRPr lang="en-US" sz="1800" dirty="0"/>
          </a:p>
        </p:txBody>
      </p:sp>
    </p:spTree>
    <p:extLst>
      <p:ext uri="{BB962C8B-B14F-4D97-AF65-F5344CB8AC3E}">
        <p14:creationId xmlns:p14="http://schemas.microsoft.com/office/powerpoint/2010/main" val="406527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3078" y="3482911"/>
            <a:ext cx="9237584" cy="575035"/>
          </a:xfrm>
        </p:spPr>
        <p:txBody>
          <a:bodyPr/>
          <a:lstStyle/>
          <a:p>
            <a:r>
              <a:rPr lang="en-US" sz="2800" dirty="0"/>
              <a:t>Superconducting Synchrotrons for Carbon Therapy</a:t>
            </a:r>
          </a:p>
        </p:txBody>
      </p:sp>
    </p:spTree>
    <p:extLst>
      <p:ext uri="{BB962C8B-B14F-4D97-AF65-F5344CB8AC3E}">
        <p14:creationId xmlns:p14="http://schemas.microsoft.com/office/powerpoint/2010/main" val="31229595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58BBF-7A08-44F1-B748-5540410D2CD0}"/>
              </a:ext>
            </a:extLst>
          </p:cNvPr>
          <p:cNvSpPr>
            <a:spLocks noGrp="1"/>
          </p:cNvSpPr>
          <p:nvPr>
            <p:ph type="title"/>
          </p:nvPr>
        </p:nvSpPr>
        <p:spPr/>
        <p:txBody>
          <a:bodyPr/>
          <a:lstStyle/>
          <a:p>
            <a:r>
              <a:rPr lang="en-US" dirty="0"/>
              <a:t>NIRS conceptual SC Carbon Synchrotron and Gantry</a:t>
            </a:r>
          </a:p>
        </p:txBody>
      </p:sp>
      <p:sp>
        <p:nvSpPr>
          <p:cNvPr id="3" name="Text Placeholder 2">
            <a:extLst>
              <a:ext uri="{FF2B5EF4-FFF2-40B4-BE49-F238E27FC236}">
                <a16:creationId xmlns:a16="http://schemas.microsoft.com/office/drawing/2014/main" id="{17AA2120-4FD1-447D-8DED-CFFD8FDFC716}"/>
              </a:ext>
            </a:extLst>
          </p:cNvPr>
          <p:cNvSpPr>
            <a:spLocks noGrp="1"/>
          </p:cNvSpPr>
          <p:nvPr>
            <p:ph type="body" sz="quarter" idx="11"/>
          </p:nvPr>
        </p:nvSpPr>
        <p:spPr>
          <a:xfrm>
            <a:off x="340284" y="1102520"/>
            <a:ext cx="10818254" cy="1432862"/>
          </a:xfrm>
        </p:spPr>
        <p:txBody>
          <a:bodyPr/>
          <a:lstStyle/>
          <a:p>
            <a:r>
              <a:rPr lang="en-US" sz="2400" dirty="0"/>
              <a:t>This concept uses a laser acceleration Carbon injector at 4 MeV/u and 4 T dipoles</a:t>
            </a:r>
          </a:p>
          <a:p>
            <a:r>
              <a:rPr lang="en-US" sz="2400" dirty="0"/>
              <a:t>For protons a SC synchrotron is less justified because the straight sections are not reduced like the magnets radius</a:t>
            </a:r>
          </a:p>
        </p:txBody>
      </p:sp>
      <p:sp>
        <p:nvSpPr>
          <p:cNvPr id="4" name="Slide Number Placeholder 3">
            <a:extLst>
              <a:ext uri="{FF2B5EF4-FFF2-40B4-BE49-F238E27FC236}">
                <a16:creationId xmlns:a16="http://schemas.microsoft.com/office/drawing/2014/main" id="{21969115-304A-4562-AB76-4438BC6E1B59}"/>
              </a:ext>
            </a:extLst>
          </p:cNvPr>
          <p:cNvSpPr>
            <a:spLocks noGrp="1"/>
          </p:cNvSpPr>
          <p:nvPr>
            <p:ph type="sldNum" sz="quarter" idx="10"/>
          </p:nvPr>
        </p:nvSpPr>
        <p:spPr/>
        <p:txBody>
          <a:bodyPr/>
          <a:lstStyle/>
          <a:p>
            <a:fld id="{D34453A2-D363-469D-8CBC-0B7B5338D609}" type="slidenum">
              <a:rPr lang="en-US" smtClean="0"/>
              <a:pPr/>
              <a:t>11</a:t>
            </a:fld>
            <a:endParaRPr lang="en-US" dirty="0"/>
          </a:p>
        </p:txBody>
      </p:sp>
      <p:pic>
        <p:nvPicPr>
          <p:cNvPr id="6" name="Picture 5">
            <a:extLst>
              <a:ext uri="{FF2B5EF4-FFF2-40B4-BE49-F238E27FC236}">
                <a16:creationId xmlns:a16="http://schemas.microsoft.com/office/drawing/2014/main" id="{69A5262F-8900-4D7D-83F1-B4CD3520F5C4}"/>
              </a:ext>
            </a:extLst>
          </p:cNvPr>
          <p:cNvPicPr>
            <a:picLocks noChangeAspect="1"/>
          </p:cNvPicPr>
          <p:nvPr/>
        </p:nvPicPr>
        <p:blipFill>
          <a:blip r:embed="rId2"/>
          <a:stretch>
            <a:fillRect/>
          </a:stretch>
        </p:blipFill>
        <p:spPr>
          <a:xfrm>
            <a:off x="1188691" y="2593571"/>
            <a:ext cx="9226204" cy="3690385"/>
          </a:xfrm>
          <a:prstGeom prst="rect">
            <a:avLst/>
          </a:prstGeom>
        </p:spPr>
      </p:pic>
    </p:spTree>
    <p:extLst>
      <p:ext uri="{BB962C8B-B14F-4D97-AF65-F5344CB8AC3E}">
        <p14:creationId xmlns:p14="http://schemas.microsoft.com/office/powerpoint/2010/main" val="1356501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0E9E5-5263-4881-AFBD-12FEC7CD077F}"/>
              </a:ext>
            </a:extLst>
          </p:cNvPr>
          <p:cNvSpPr>
            <a:spLocks noGrp="1"/>
          </p:cNvSpPr>
          <p:nvPr>
            <p:ph type="title"/>
          </p:nvPr>
        </p:nvSpPr>
        <p:spPr/>
        <p:txBody>
          <a:bodyPr/>
          <a:lstStyle/>
          <a:p>
            <a:r>
              <a:rPr lang="en-US" sz="2600" dirty="0"/>
              <a:t>Adjusting the RBE of carbon ions with a longitudinal magnetic field</a:t>
            </a:r>
          </a:p>
        </p:txBody>
      </p:sp>
      <p:sp>
        <p:nvSpPr>
          <p:cNvPr id="4" name="Slide Number Placeholder 3">
            <a:extLst>
              <a:ext uri="{FF2B5EF4-FFF2-40B4-BE49-F238E27FC236}">
                <a16:creationId xmlns:a16="http://schemas.microsoft.com/office/drawing/2014/main" id="{8AB857D2-C70C-44A2-A9C0-75437A357A75}"/>
              </a:ext>
            </a:extLst>
          </p:cNvPr>
          <p:cNvSpPr>
            <a:spLocks noGrp="1"/>
          </p:cNvSpPr>
          <p:nvPr>
            <p:ph type="sldNum" sz="quarter" idx="10"/>
          </p:nvPr>
        </p:nvSpPr>
        <p:spPr/>
        <p:txBody>
          <a:bodyPr/>
          <a:lstStyle/>
          <a:p>
            <a:fld id="{D34453A2-D363-469D-8CBC-0B7B5338D609}" type="slidenum">
              <a:rPr lang="en-US" smtClean="0"/>
              <a:pPr/>
              <a:t>12</a:t>
            </a:fld>
            <a:endParaRPr lang="en-US" dirty="0"/>
          </a:p>
        </p:txBody>
      </p:sp>
      <p:pic>
        <p:nvPicPr>
          <p:cNvPr id="5" name="Picture 4">
            <a:extLst>
              <a:ext uri="{FF2B5EF4-FFF2-40B4-BE49-F238E27FC236}">
                <a16:creationId xmlns:a16="http://schemas.microsoft.com/office/drawing/2014/main" id="{455F0DC5-A610-4E5B-86D3-4459625DFE30}"/>
              </a:ext>
            </a:extLst>
          </p:cNvPr>
          <p:cNvPicPr>
            <a:picLocks noChangeAspect="1"/>
          </p:cNvPicPr>
          <p:nvPr/>
        </p:nvPicPr>
        <p:blipFill>
          <a:blip r:embed="rId2"/>
          <a:stretch>
            <a:fillRect/>
          </a:stretch>
        </p:blipFill>
        <p:spPr>
          <a:xfrm>
            <a:off x="1596044" y="1041217"/>
            <a:ext cx="8430344" cy="5361270"/>
          </a:xfrm>
          <a:prstGeom prst="rect">
            <a:avLst/>
          </a:prstGeom>
        </p:spPr>
      </p:pic>
    </p:spTree>
    <p:extLst>
      <p:ext uri="{BB962C8B-B14F-4D97-AF65-F5344CB8AC3E}">
        <p14:creationId xmlns:p14="http://schemas.microsoft.com/office/powerpoint/2010/main" val="3979037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3078" y="3482911"/>
            <a:ext cx="9237584" cy="575035"/>
          </a:xfrm>
        </p:spPr>
        <p:txBody>
          <a:bodyPr/>
          <a:lstStyle/>
          <a:p>
            <a:r>
              <a:rPr lang="en-US" dirty="0"/>
              <a:t>FFAG’s </a:t>
            </a:r>
            <a:r>
              <a:rPr lang="en-US" sz="2800" dirty="0"/>
              <a:t>(Fixed Field Alternating Gradient Accelerators)</a:t>
            </a:r>
          </a:p>
        </p:txBody>
      </p:sp>
    </p:spTree>
    <p:extLst>
      <p:ext uri="{BB962C8B-B14F-4D97-AF65-F5344CB8AC3E}">
        <p14:creationId xmlns:p14="http://schemas.microsoft.com/office/powerpoint/2010/main" val="4125486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479D9-8D75-4ED9-9708-88CEDE3EC1B7}"/>
              </a:ext>
            </a:extLst>
          </p:cNvPr>
          <p:cNvSpPr>
            <a:spLocks noGrp="1"/>
          </p:cNvSpPr>
          <p:nvPr>
            <p:ph type="title"/>
          </p:nvPr>
        </p:nvSpPr>
        <p:spPr/>
        <p:txBody>
          <a:bodyPr/>
          <a:lstStyle/>
          <a:p>
            <a:r>
              <a:rPr lang="en-US" dirty="0"/>
              <a:t>The RACCAM spiral scaling FFAG project </a:t>
            </a:r>
            <a:r>
              <a:rPr lang="en-US" sz="2400" dirty="0"/>
              <a:t>(France 2006-2009)</a:t>
            </a:r>
          </a:p>
        </p:txBody>
      </p:sp>
      <p:sp>
        <p:nvSpPr>
          <p:cNvPr id="4" name="Slide Number Placeholder 3">
            <a:extLst>
              <a:ext uri="{FF2B5EF4-FFF2-40B4-BE49-F238E27FC236}">
                <a16:creationId xmlns:a16="http://schemas.microsoft.com/office/drawing/2014/main" id="{B5B8D238-B2C6-49BB-8BC8-F35B6F14E6A1}"/>
              </a:ext>
            </a:extLst>
          </p:cNvPr>
          <p:cNvSpPr>
            <a:spLocks noGrp="1"/>
          </p:cNvSpPr>
          <p:nvPr>
            <p:ph type="sldNum" sz="quarter" idx="10"/>
          </p:nvPr>
        </p:nvSpPr>
        <p:spPr/>
        <p:txBody>
          <a:bodyPr/>
          <a:lstStyle/>
          <a:p>
            <a:fld id="{D34453A2-D363-469D-8CBC-0B7B5338D609}" type="slidenum">
              <a:rPr lang="en-US" smtClean="0"/>
              <a:pPr/>
              <a:t>14</a:t>
            </a:fld>
            <a:endParaRPr lang="en-US" dirty="0"/>
          </a:p>
        </p:txBody>
      </p:sp>
      <p:pic>
        <p:nvPicPr>
          <p:cNvPr id="1026" name="Picture 2" descr="RÃ©sultat de recherche d'images pour &quot;images RACCAM FFAG project&quot;">
            <a:extLst>
              <a:ext uri="{FF2B5EF4-FFF2-40B4-BE49-F238E27FC236}">
                <a16:creationId xmlns:a16="http://schemas.microsoft.com/office/drawing/2014/main" id="{B7FC24A2-1433-4758-BB41-4A0C53D896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7813" y="881150"/>
            <a:ext cx="6777768" cy="5599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20927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5E587-2516-468D-8AFA-AFE012972B1E}"/>
              </a:ext>
            </a:extLst>
          </p:cNvPr>
          <p:cNvSpPr>
            <a:spLocks noGrp="1"/>
          </p:cNvSpPr>
          <p:nvPr>
            <p:ph type="title"/>
          </p:nvPr>
        </p:nvSpPr>
        <p:spPr/>
        <p:txBody>
          <a:bodyPr/>
          <a:lstStyle/>
          <a:p>
            <a:r>
              <a:rPr lang="en-US" sz="2800" dirty="0"/>
              <a:t>Carol Johnstone 30 MeV to 230 </a:t>
            </a:r>
            <a:r>
              <a:rPr lang="en-US" sz="2800" dirty="0" err="1"/>
              <a:t>Mev</a:t>
            </a:r>
            <a:r>
              <a:rPr lang="en-US" sz="2800" dirty="0"/>
              <a:t> non scaling isochronous FFAG</a:t>
            </a:r>
          </a:p>
        </p:txBody>
      </p:sp>
      <p:sp>
        <p:nvSpPr>
          <p:cNvPr id="4" name="Slide Number Placeholder 3">
            <a:extLst>
              <a:ext uri="{FF2B5EF4-FFF2-40B4-BE49-F238E27FC236}">
                <a16:creationId xmlns:a16="http://schemas.microsoft.com/office/drawing/2014/main" id="{392FE0A1-F187-45B0-A337-6516599F02AB}"/>
              </a:ext>
            </a:extLst>
          </p:cNvPr>
          <p:cNvSpPr>
            <a:spLocks noGrp="1"/>
          </p:cNvSpPr>
          <p:nvPr>
            <p:ph type="sldNum" sz="quarter" idx="10"/>
          </p:nvPr>
        </p:nvSpPr>
        <p:spPr/>
        <p:txBody>
          <a:bodyPr/>
          <a:lstStyle/>
          <a:p>
            <a:fld id="{D34453A2-D363-469D-8CBC-0B7B5338D609}" type="slidenum">
              <a:rPr lang="en-US" smtClean="0"/>
              <a:pPr/>
              <a:t>15</a:t>
            </a:fld>
            <a:endParaRPr lang="en-US" dirty="0"/>
          </a:p>
        </p:txBody>
      </p:sp>
      <p:pic>
        <p:nvPicPr>
          <p:cNvPr id="5" name="Picture 4">
            <a:extLst>
              <a:ext uri="{FF2B5EF4-FFF2-40B4-BE49-F238E27FC236}">
                <a16:creationId xmlns:a16="http://schemas.microsoft.com/office/drawing/2014/main" id="{BFE087D9-AD7D-4205-901A-FB8D85B03CFC}"/>
              </a:ext>
            </a:extLst>
          </p:cNvPr>
          <p:cNvPicPr>
            <a:picLocks noChangeAspect="1"/>
          </p:cNvPicPr>
          <p:nvPr/>
        </p:nvPicPr>
        <p:blipFill>
          <a:blip r:embed="rId2"/>
          <a:stretch>
            <a:fillRect/>
          </a:stretch>
        </p:blipFill>
        <p:spPr>
          <a:xfrm>
            <a:off x="3294502" y="907561"/>
            <a:ext cx="4295017" cy="5476614"/>
          </a:xfrm>
          <a:prstGeom prst="rect">
            <a:avLst/>
          </a:prstGeom>
        </p:spPr>
      </p:pic>
    </p:spTree>
    <p:extLst>
      <p:ext uri="{BB962C8B-B14F-4D97-AF65-F5344CB8AC3E}">
        <p14:creationId xmlns:p14="http://schemas.microsoft.com/office/powerpoint/2010/main" val="927813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A9C78-2693-47A1-A5D3-38BFC7C39E01}"/>
              </a:ext>
            </a:extLst>
          </p:cNvPr>
          <p:cNvSpPr>
            <a:spLocks noGrp="1"/>
          </p:cNvSpPr>
          <p:nvPr>
            <p:ph type="title"/>
          </p:nvPr>
        </p:nvSpPr>
        <p:spPr/>
        <p:txBody>
          <a:bodyPr/>
          <a:lstStyle/>
          <a:p>
            <a:r>
              <a:rPr lang="en-US" dirty="0"/>
              <a:t>FFAG’s in proton or carbon therapy</a:t>
            </a:r>
          </a:p>
        </p:txBody>
      </p:sp>
      <p:sp>
        <p:nvSpPr>
          <p:cNvPr id="3" name="Text Placeholder 2">
            <a:extLst>
              <a:ext uri="{FF2B5EF4-FFF2-40B4-BE49-F238E27FC236}">
                <a16:creationId xmlns:a16="http://schemas.microsoft.com/office/drawing/2014/main" id="{71487E3F-697D-4364-8110-F979811424C1}"/>
              </a:ext>
            </a:extLst>
          </p:cNvPr>
          <p:cNvSpPr>
            <a:spLocks noGrp="1"/>
          </p:cNvSpPr>
          <p:nvPr>
            <p:ph type="body" sz="quarter" idx="11"/>
          </p:nvPr>
        </p:nvSpPr>
        <p:spPr/>
        <p:txBody>
          <a:bodyPr/>
          <a:lstStyle/>
          <a:p>
            <a:r>
              <a:rPr lang="en-US" sz="2400" dirty="0"/>
              <a:t>Despite many studies (and even construction and testing of a prototype magnet for RACCAM), FFAG’s have never been built for proton or carbon therapy.</a:t>
            </a:r>
          </a:p>
          <a:p>
            <a:r>
              <a:rPr lang="en-US" sz="2400" dirty="0"/>
              <a:t>Compared to compact accelerators of the same energy, FFAG’s are much more expensive to build (in part because they need a high energy injector) and do not offer significant advantages excepting, perhaps fast energy variation using extraction by fast (and large) kicker magnets</a:t>
            </a:r>
          </a:p>
          <a:p>
            <a:r>
              <a:rPr lang="en-US" sz="2400" dirty="0"/>
              <a:t>But this fast extraction has never been the subject of a detailed design (to my knowledge)</a:t>
            </a:r>
          </a:p>
          <a:p>
            <a:r>
              <a:rPr lang="en-US" sz="2400" dirty="0"/>
              <a:t>Most of the studies on FFAG’s have concentrated on magnetic structure design and optics calculations. Other critical issues like the variable frequency RF system have been much less studied.</a:t>
            </a:r>
          </a:p>
        </p:txBody>
      </p:sp>
      <p:sp>
        <p:nvSpPr>
          <p:cNvPr id="4" name="Slide Number Placeholder 3">
            <a:extLst>
              <a:ext uri="{FF2B5EF4-FFF2-40B4-BE49-F238E27FC236}">
                <a16:creationId xmlns:a16="http://schemas.microsoft.com/office/drawing/2014/main" id="{52C3A077-5DBC-4E81-8AAC-C9208C087D7C}"/>
              </a:ext>
            </a:extLst>
          </p:cNvPr>
          <p:cNvSpPr>
            <a:spLocks noGrp="1"/>
          </p:cNvSpPr>
          <p:nvPr>
            <p:ph type="sldNum" sz="quarter" idx="10"/>
          </p:nvPr>
        </p:nvSpPr>
        <p:spPr/>
        <p:txBody>
          <a:bodyPr/>
          <a:lstStyle/>
          <a:p>
            <a:fld id="{D34453A2-D363-469D-8CBC-0B7B5338D609}" type="slidenum">
              <a:rPr lang="en-US" smtClean="0"/>
              <a:pPr/>
              <a:t>16</a:t>
            </a:fld>
            <a:endParaRPr lang="en-US" dirty="0"/>
          </a:p>
        </p:txBody>
      </p:sp>
    </p:spTree>
    <p:extLst>
      <p:ext uri="{BB962C8B-B14F-4D97-AF65-F5344CB8AC3E}">
        <p14:creationId xmlns:p14="http://schemas.microsoft.com/office/powerpoint/2010/main" val="2695909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Dielectric Wall Accelerator</a:t>
            </a:r>
          </a:p>
        </p:txBody>
      </p:sp>
    </p:spTree>
    <p:extLst>
      <p:ext uri="{BB962C8B-B14F-4D97-AF65-F5344CB8AC3E}">
        <p14:creationId xmlns:p14="http://schemas.microsoft.com/office/powerpoint/2010/main" val="30872581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8C585-9679-4269-A2C8-618EB516EA10}"/>
              </a:ext>
            </a:extLst>
          </p:cNvPr>
          <p:cNvSpPr>
            <a:spLocks noGrp="1"/>
          </p:cNvSpPr>
          <p:nvPr>
            <p:ph type="title"/>
          </p:nvPr>
        </p:nvSpPr>
        <p:spPr/>
        <p:txBody>
          <a:bodyPr/>
          <a:lstStyle/>
          <a:p>
            <a:r>
              <a:rPr lang="en-US" dirty="0"/>
              <a:t>The Dielectric Wall Accelerator</a:t>
            </a:r>
          </a:p>
        </p:txBody>
      </p:sp>
      <p:sp>
        <p:nvSpPr>
          <p:cNvPr id="3" name="Text Placeholder 2">
            <a:extLst>
              <a:ext uri="{FF2B5EF4-FFF2-40B4-BE49-F238E27FC236}">
                <a16:creationId xmlns:a16="http://schemas.microsoft.com/office/drawing/2014/main" id="{0200A757-D135-4004-B096-4D8317FC07FC}"/>
              </a:ext>
            </a:extLst>
          </p:cNvPr>
          <p:cNvSpPr>
            <a:spLocks noGrp="1"/>
          </p:cNvSpPr>
          <p:nvPr>
            <p:ph type="body" sz="quarter" idx="11"/>
          </p:nvPr>
        </p:nvSpPr>
        <p:spPr>
          <a:xfrm>
            <a:off x="340284" y="1102520"/>
            <a:ext cx="10818254" cy="1823559"/>
          </a:xfrm>
        </p:spPr>
        <p:txBody>
          <a:bodyPr/>
          <a:lstStyle/>
          <a:p>
            <a:r>
              <a:rPr lang="en-US" sz="2000" dirty="0"/>
              <a:t>The DWA was a concept invented by the group of George </a:t>
            </a:r>
            <a:r>
              <a:rPr lang="en-US" sz="2000" dirty="0" err="1"/>
              <a:t>Caporaso</a:t>
            </a:r>
            <a:r>
              <a:rPr lang="en-US" sz="2000" dirty="0"/>
              <a:t> at LLNL</a:t>
            </a:r>
          </a:p>
          <a:p>
            <a:r>
              <a:rPr lang="en-US" sz="2000" dirty="0"/>
              <a:t>The License to the DWA technology was given to the US Company </a:t>
            </a:r>
            <a:r>
              <a:rPr lang="en-US" sz="2000" dirty="0" err="1"/>
              <a:t>Tomotherapy</a:t>
            </a:r>
            <a:endParaRPr lang="en-US" sz="2000" dirty="0"/>
          </a:p>
          <a:p>
            <a:r>
              <a:rPr lang="en-US" sz="2000" dirty="0"/>
              <a:t>Later, the company CPAC was created as a subsidiary of </a:t>
            </a:r>
            <a:r>
              <a:rPr lang="en-US" sz="2000" dirty="0" err="1"/>
              <a:t>Tomotherapy</a:t>
            </a:r>
            <a:r>
              <a:rPr lang="en-US" sz="2000" dirty="0"/>
              <a:t> to develop the DWA</a:t>
            </a:r>
          </a:p>
          <a:p>
            <a:r>
              <a:rPr lang="en-US" sz="2000" dirty="0"/>
              <a:t>The development of the DWA by CPAC was long and painful. The prototype failed. The development was abandoned when </a:t>
            </a:r>
            <a:r>
              <a:rPr lang="en-US" sz="2000" dirty="0" err="1"/>
              <a:t>Tomotherapy</a:t>
            </a:r>
            <a:r>
              <a:rPr lang="en-US" sz="2000" dirty="0"/>
              <a:t> was acquired by </a:t>
            </a:r>
            <a:r>
              <a:rPr lang="en-US" sz="2000" dirty="0" err="1"/>
              <a:t>Accuray</a:t>
            </a:r>
            <a:endParaRPr lang="en-US" sz="2000" dirty="0"/>
          </a:p>
        </p:txBody>
      </p:sp>
      <p:sp>
        <p:nvSpPr>
          <p:cNvPr id="4" name="Slide Number Placeholder 3">
            <a:extLst>
              <a:ext uri="{FF2B5EF4-FFF2-40B4-BE49-F238E27FC236}">
                <a16:creationId xmlns:a16="http://schemas.microsoft.com/office/drawing/2014/main" id="{462955F1-7D1F-4337-A6B1-7E19D4CC8041}"/>
              </a:ext>
            </a:extLst>
          </p:cNvPr>
          <p:cNvSpPr>
            <a:spLocks noGrp="1"/>
          </p:cNvSpPr>
          <p:nvPr>
            <p:ph type="sldNum" sz="quarter" idx="10"/>
          </p:nvPr>
        </p:nvSpPr>
        <p:spPr/>
        <p:txBody>
          <a:bodyPr/>
          <a:lstStyle/>
          <a:p>
            <a:fld id="{D34453A2-D363-469D-8CBC-0B7B5338D609}" type="slidenum">
              <a:rPr lang="en-US" smtClean="0"/>
              <a:pPr/>
              <a:t>18</a:t>
            </a:fld>
            <a:endParaRPr lang="en-US" dirty="0"/>
          </a:p>
        </p:txBody>
      </p:sp>
      <p:pic>
        <p:nvPicPr>
          <p:cNvPr id="5" name="Picture 5">
            <a:extLst>
              <a:ext uri="{FF2B5EF4-FFF2-40B4-BE49-F238E27FC236}">
                <a16:creationId xmlns:a16="http://schemas.microsoft.com/office/drawing/2014/main" id="{E5DB39F5-3709-4C75-970C-743E33753D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3132009"/>
            <a:ext cx="4763770" cy="3249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6">
            <a:extLst>
              <a:ext uri="{FF2B5EF4-FFF2-40B4-BE49-F238E27FC236}">
                <a16:creationId xmlns:a16="http://schemas.microsoft.com/office/drawing/2014/main" id="{BCD4A285-9A15-40A5-A6A0-401B074613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0197" y="3110115"/>
            <a:ext cx="4692564" cy="3293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4527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19546-BB74-48A2-A64A-814D4A0A574A}"/>
              </a:ext>
            </a:extLst>
          </p:cNvPr>
          <p:cNvSpPr>
            <a:spLocks noGrp="1"/>
          </p:cNvSpPr>
          <p:nvPr>
            <p:ph type="title"/>
          </p:nvPr>
        </p:nvSpPr>
        <p:spPr/>
        <p:txBody>
          <a:bodyPr/>
          <a:lstStyle/>
          <a:p>
            <a:r>
              <a:rPr lang="en-US" dirty="0"/>
              <a:t>The DWA as presented by </a:t>
            </a:r>
            <a:r>
              <a:rPr lang="en-US" dirty="0" err="1"/>
              <a:t>Tomotherapy</a:t>
            </a:r>
            <a:endParaRPr lang="en-US" dirty="0"/>
          </a:p>
        </p:txBody>
      </p:sp>
      <p:sp>
        <p:nvSpPr>
          <p:cNvPr id="4" name="Slide Number Placeholder 3">
            <a:extLst>
              <a:ext uri="{FF2B5EF4-FFF2-40B4-BE49-F238E27FC236}">
                <a16:creationId xmlns:a16="http://schemas.microsoft.com/office/drawing/2014/main" id="{B901E13F-1ECB-4162-A369-59C0D5ABD85A}"/>
              </a:ext>
            </a:extLst>
          </p:cNvPr>
          <p:cNvSpPr>
            <a:spLocks noGrp="1"/>
          </p:cNvSpPr>
          <p:nvPr>
            <p:ph type="sldNum" sz="quarter" idx="10"/>
          </p:nvPr>
        </p:nvSpPr>
        <p:spPr/>
        <p:txBody>
          <a:bodyPr/>
          <a:lstStyle/>
          <a:p>
            <a:fld id="{D34453A2-D363-469D-8CBC-0B7B5338D609}" type="slidenum">
              <a:rPr lang="en-US" smtClean="0"/>
              <a:pPr/>
              <a:t>19</a:t>
            </a:fld>
            <a:endParaRPr lang="en-US" dirty="0"/>
          </a:p>
        </p:txBody>
      </p:sp>
      <p:pic>
        <p:nvPicPr>
          <p:cNvPr id="5" name="Picture 5">
            <a:extLst>
              <a:ext uri="{FF2B5EF4-FFF2-40B4-BE49-F238E27FC236}">
                <a16:creationId xmlns:a16="http://schemas.microsoft.com/office/drawing/2014/main" id="{57BB0245-5D06-49AB-9865-6BFEFF6CD4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0443" y="906087"/>
            <a:ext cx="8285451" cy="551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7365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65B5C-842A-4AAA-8CD6-00903E69E0D2}"/>
              </a:ext>
            </a:extLst>
          </p:cNvPr>
          <p:cNvSpPr>
            <a:spLocks noGrp="1"/>
          </p:cNvSpPr>
          <p:nvPr>
            <p:ph type="title"/>
          </p:nvPr>
        </p:nvSpPr>
        <p:spPr/>
        <p:txBody>
          <a:bodyPr/>
          <a:lstStyle/>
          <a:p>
            <a:r>
              <a:rPr lang="en-US" dirty="0"/>
              <a:t>Outline of this presentation</a:t>
            </a:r>
          </a:p>
        </p:txBody>
      </p:sp>
      <p:sp>
        <p:nvSpPr>
          <p:cNvPr id="3" name="Text Placeholder 2">
            <a:extLst>
              <a:ext uri="{FF2B5EF4-FFF2-40B4-BE49-F238E27FC236}">
                <a16:creationId xmlns:a16="http://schemas.microsoft.com/office/drawing/2014/main" id="{8873C49E-35B9-496D-91DF-15D9B1D9AB6A}"/>
              </a:ext>
            </a:extLst>
          </p:cNvPr>
          <p:cNvSpPr>
            <a:spLocks noGrp="1"/>
          </p:cNvSpPr>
          <p:nvPr>
            <p:ph type="body" sz="quarter" idx="11"/>
          </p:nvPr>
        </p:nvSpPr>
        <p:spPr>
          <a:xfrm>
            <a:off x="340284" y="1346663"/>
            <a:ext cx="10818254" cy="4189614"/>
          </a:xfrm>
        </p:spPr>
        <p:txBody>
          <a:bodyPr/>
          <a:lstStyle/>
          <a:p>
            <a:r>
              <a:rPr lang="en-US" dirty="0"/>
              <a:t>The situation today</a:t>
            </a:r>
          </a:p>
          <a:p>
            <a:r>
              <a:rPr lang="en-US" dirty="0"/>
              <a:t>One old myth to debunk: the expensive PT accelerator</a:t>
            </a:r>
          </a:p>
          <a:p>
            <a:r>
              <a:rPr lang="en-US" dirty="0"/>
              <a:t>Main specifications (including Flash therapy)</a:t>
            </a:r>
          </a:p>
          <a:p>
            <a:r>
              <a:rPr lang="en-US" dirty="0"/>
              <a:t>Superconducting synchrotrons</a:t>
            </a:r>
          </a:p>
          <a:p>
            <a:r>
              <a:rPr lang="en-US" dirty="0"/>
              <a:t>FFAG’s</a:t>
            </a:r>
          </a:p>
          <a:p>
            <a:r>
              <a:rPr lang="en-US" dirty="0"/>
              <a:t>The DWA</a:t>
            </a:r>
          </a:p>
          <a:p>
            <a:r>
              <a:rPr lang="en-US" dirty="0"/>
              <a:t>The </a:t>
            </a:r>
            <a:r>
              <a:rPr lang="en-US" dirty="0" err="1"/>
              <a:t>linac</a:t>
            </a:r>
            <a:r>
              <a:rPr lang="en-US" dirty="0"/>
              <a:t> for PT</a:t>
            </a:r>
          </a:p>
          <a:p>
            <a:r>
              <a:rPr lang="en-US" dirty="0"/>
              <a:t>Laser acceleration of protons</a:t>
            </a:r>
          </a:p>
          <a:p>
            <a:r>
              <a:rPr lang="en-US" dirty="0"/>
              <a:t>Isocentric gantries</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326CF060-A4A4-4269-9740-9B719E52C50B}"/>
              </a:ext>
            </a:extLst>
          </p:cNvPr>
          <p:cNvSpPr>
            <a:spLocks noGrp="1"/>
          </p:cNvSpPr>
          <p:nvPr>
            <p:ph type="sldNum" sz="quarter" idx="10"/>
          </p:nvPr>
        </p:nvSpPr>
        <p:spPr/>
        <p:txBody>
          <a:bodyPr/>
          <a:lstStyle/>
          <a:p>
            <a:fld id="{D34453A2-D363-469D-8CBC-0B7B5338D609}" type="slidenum">
              <a:rPr lang="en-US" smtClean="0"/>
              <a:pPr/>
              <a:t>2</a:t>
            </a:fld>
            <a:endParaRPr lang="en-US" dirty="0"/>
          </a:p>
        </p:txBody>
      </p:sp>
    </p:spTree>
    <p:extLst>
      <p:ext uri="{BB962C8B-B14F-4D97-AF65-F5344CB8AC3E}">
        <p14:creationId xmlns:p14="http://schemas.microsoft.com/office/powerpoint/2010/main" val="2252578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7819A-D434-4CF7-90A7-B950679EA490}"/>
              </a:ext>
            </a:extLst>
          </p:cNvPr>
          <p:cNvSpPr>
            <a:spLocks noGrp="1"/>
          </p:cNvSpPr>
          <p:nvPr>
            <p:ph type="title"/>
          </p:nvPr>
        </p:nvSpPr>
        <p:spPr/>
        <p:txBody>
          <a:bodyPr/>
          <a:lstStyle/>
          <a:p>
            <a:r>
              <a:rPr lang="en-US" dirty="0"/>
              <a:t>The main elements of the DWA</a:t>
            </a:r>
          </a:p>
        </p:txBody>
      </p:sp>
      <p:sp>
        <p:nvSpPr>
          <p:cNvPr id="4" name="Slide Number Placeholder 3">
            <a:extLst>
              <a:ext uri="{FF2B5EF4-FFF2-40B4-BE49-F238E27FC236}">
                <a16:creationId xmlns:a16="http://schemas.microsoft.com/office/drawing/2014/main" id="{9035C367-42F7-4C72-9EEC-8050DCA88AE7}"/>
              </a:ext>
            </a:extLst>
          </p:cNvPr>
          <p:cNvSpPr>
            <a:spLocks noGrp="1"/>
          </p:cNvSpPr>
          <p:nvPr>
            <p:ph type="sldNum" sz="quarter" idx="10"/>
          </p:nvPr>
        </p:nvSpPr>
        <p:spPr/>
        <p:txBody>
          <a:bodyPr/>
          <a:lstStyle/>
          <a:p>
            <a:fld id="{D34453A2-D363-469D-8CBC-0B7B5338D609}" type="slidenum">
              <a:rPr lang="en-US" smtClean="0"/>
              <a:pPr/>
              <a:t>20</a:t>
            </a:fld>
            <a:endParaRPr lang="en-US" dirty="0"/>
          </a:p>
        </p:txBody>
      </p:sp>
      <p:pic>
        <p:nvPicPr>
          <p:cNvPr id="5" name="Picture 5">
            <a:extLst>
              <a:ext uri="{FF2B5EF4-FFF2-40B4-BE49-F238E27FC236}">
                <a16:creationId xmlns:a16="http://schemas.microsoft.com/office/drawing/2014/main" id="{E8480D6B-B769-48BC-A3B0-4D6C839A07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138" y="1379565"/>
            <a:ext cx="10374284" cy="4736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3478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Linear accelerators for proton therapy</a:t>
            </a:r>
          </a:p>
        </p:txBody>
      </p:sp>
    </p:spTree>
    <p:extLst>
      <p:ext uri="{BB962C8B-B14F-4D97-AF65-F5344CB8AC3E}">
        <p14:creationId xmlns:p14="http://schemas.microsoft.com/office/powerpoint/2010/main" val="10064382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535A2-1F2F-4E1F-894C-70BD33542757}"/>
              </a:ext>
            </a:extLst>
          </p:cNvPr>
          <p:cNvSpPr>
            <a:spLocks noGrp="1"/>
          </p:cNvSpPr>
          <p:nvPr>
            <p:ph type="title"/>
          </p:nvPr>
        </p:nvSpPr>
        <p:spPr/>
        <p:txBody>
          <a:bodyPr/>
          <a:lstStyle/>
          <a:p>
            <a:r>
              <a:rPr lang="en-US" dirty="0"/>
              <a:t>The origin: the LIBO project (1993-2002)</a:t>
            </a:r>
          </a:p>
        </p:txBody>
      </p:sp>
      <p:sp>
        <p:nvSpPr>
          <p:cNvPr id="4" name="Slide Number Placeholder 3">
            <a:extLst>
              <a:ext uri="{FF2B5EF4-FFF2-40B4-BE49-F238E27FC236}">
                <a16:creationId xmlns:a16="http://schemas.microsoft.com/office/drawing/2014/main" id="{E2C648DF-984D-4C98-A0CB-84909324E176}"/>
              </a:ext>
            </a:extLst>
          </p:cNvPr>
          <p:cNvSpPr>
            <a:spLocks noGrp="1"/>
          </p:cNvSpPr>
          <p:nvPr>
            <p:ph type="sldNum" sz="quarter" idx="10"/>
          </p:nvPr>
        </p:nvSpPr>
        <p:spPr/>
        <p:txBody>
          <a:bodyPr/>
          <a:lstStyle/>
          <a:p>
            <a:fld id="{D34453A2-D363-469D-8CBC-0B7B5338D609}" type="slidenum">
              <a:rPr lang="en-US" smtClean="0"/>
              <a:pPr/>
              <a:t>22</a:t>
            </a:fld>
            <a:endParaRPr lang="en-US" dirty="0"/>
          </a:p>
        </p:txBody>
      </p:sp>
      <p:pic>
        <p:nvPicPr>
          <p:cNvPr id="6" name="Picture 5">
            <a:extLst>
              <a:ext uri="{FF2B5EF4-FFF2-40B4-BE49-F238E27FC236}">
                <a16:creationId xmlns:a16="http://schemas.microsoft.com/office/drawing/2014/main" id="{BC5F5546-3304-4152-98C1-294452F61B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894" y="935251"/>
            <a:ext cx="10090699" cy="5312549"/>
          </a:xfrm>
          <a:prstGeom prst="rect">
            <a:avLst/>
          </a:prstGeom>
        </p:spPr>
      </p:pic>
    </p:spTree>
    <p:extLst>
      <p:ext uri="{BB962C8B-B14F-4D97-AF65-F5344CB8AC3E}">
        <p14:creationId xmlns:p14="http://schemas.microsoft.com/office/powerpoint/2010/main" val="41741549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BC149-A407-4849-B17E-78CFB0B841EE}"/>
              </a:ext>
            </a:extLst>
          </p:cNvPr>
          <p:cNvSpPr>
            <a:spLocks noGrp="1"/>
          </p:cNvSpPr>
          <p:nvPr>
            <p:ph type="title"/>
          </p:nvPr>
        </p:nvSpPr>
        <p:spPr/>
        <p:txBody>
          <a:bodyPr/>
          <a:lstStyle/>
          <a:p>
            <a:r>
              <a:rPr lang="en-US" dirty="0"/>
              <a:t>A 3 GHz </a:t>
            </a:r>
            <a:r>
              <a:rPr lang="en-US" dirty="0" err="1"/>
              <a:t>linac</a:t>
            </a:r>
            <a:r>
              <a:rPr lang="en-US" dirty="0"/>
              <a:t> for proton therapy</a:t>
            </a:r>
          </a:p>
        </p:txBody>
      </p:sp>
      <p:sp>
        <p:nvSpPr>
          <p:cNvPr id="3" name="Text Placeholder 2">
            <a:extLst>
              <a:ext uri="{FF2B5EF4-FFF2-40B4-BE49-F238E27FC236}">
                <a16:creationId xmlns:a16="http://schemas.microsoft.com/office/drawing/2014/main" id="{52C86329-93E9-4DDC-87D2-086DA52EF67C}"/>
              </a:ext>
            </a:extLst>
          </p:cNvPr>
          <p:cNvSpPr>
            <a:spLocks noGrp="1"/>
          </p:cNvSpPr>
          <p:nvPr>
            <p:ph type="body" sz="quarter" idx="11"/>
          </p:nvPr>
        </p:nvSpPr>
        <p:spPr>
          <a:xfrm>
            <a:off x="340284" y="1579418"/>
            <a:ext cx="10818254" cy="4527797"/>
          </a:xfrm>
        </p:spPr>
        <p:txBody>
          <a:bodyPr/>
          <a:lstStyle/>
          <a:p>
            <a:r>
              <a:rPr lang="en-US" sz="2400" dirty="0"/>
              <a:t>The idea to use the 3 GHz hardware to design and build a linear accelerator for proton therapy was initially proposed by Ugo </a:t>
            </a:r>
            <a:r>
              <a:rPr lang="en-US" sz="2400" dirty="0" err="1"/>
              <a:t>Amaldi</a:t>
            </a:r>
            <a:r>
              <a:rPr lang="en-US" sz="2400" dirty="0"/>
              <a:t> in the TERA-CERN collaboration. The concept development started in 1993</a:t>
            </a:r>
          </a:p>
          <a:p>
            <a:r>
              <a:rPr lang="en-US" sz="2400" dirty="0"/>
              <a:t>The prototype section, accelerating protons by 11 MeV, was successfully tested on the SC cyclotron at the LNS in Catania. The RF for this test was provided by IBA.</a:t>
            </a:r>
          </a:p>
          <a:p>
            <a:r>
              <a:rPr lang="en-US" sz="2400" dirty="0"/>
              <a:t>In 2006, the company ADAM (</a:t>
            </a:r>
            <a:r>
              <a:rPr lang="en-US" sz="2400" dirty="0">
                <a:solidFill>
                  <a:srgbClr val="58595B"/>
                </a:solidFill>
                <a:latin typeface="Open Sans"/>
              </a:rPr>
              <a:t>Application of Detectors and Accelerators to Medicine) was founded to develop the LIBO toward a commercial system.</a:t>
            </a:r>
          </a:p>
          <a:p>
            <a:r>
              <a:rPr lang="en-US" sz="2400" dirty="0">
                <a:solidFill>
                  <a:srgbClr val="58595B"/>
                </a:solidFill>
                <a:latin typeface="Open Sans"/>
              </a:rPr>
              <a:t>In 2013, AVO (Advanced Oncotherapy) acquired ADAM, to further develop and commercialize the PT </a:t>
            </a:r>
            <a:r>
              <a:rPr lang="en-US" sz="2400" dirty="0" err="1">
                <a:solidFill>
                  <a:srgbClr val="58595B"/>
                </a:solidFill>
                <a:latin typeface="Open Sans"/>
              </a:rPr>
              <a:t>Linac</a:t>
            </a:r>
            <a:r>
              <a:rPr lang="en-US" sz="2400" dirty="0">
                <a:solidFill>
                  <a:srgbClr val="58595B"/>
                </a:solidFill>
                <a:latin typeface="Open Sans"/>
              </a:rPr>
              <a:t> technology.</a:t>
            </a:r>
          </a:p>
        </p:txBody>
      </p:sp>
      <p:sp>
        <p:nvSpPr>
          <p:cNvPr id="4" name="Slide Number Placeholder 3">
            <a:extLst>
              <a:ext uri="{FF2B5EF4-FFF2-40B4-BE49-F238E27FC236}">
                <a16:creationId xmlns:a16="http://schemas.microsoft.com/office/drawing/2014/main" id="{86EF71A8-B4E3-4012-B8BC-C2EF043692EB}"/>
              </a:ext>
            </a:extLst>
          </p:cNvPr>
          <p:cNvSpPr>
            <a:spLocks noGrp="1"/>
          </p:cNvSpPr>
          <p:nvPr>
            <p:ph type="sldNum" sz="quarter" idx="10"/>
          </p:nvPr>
        </p:nvSpPr>
        <p:spPr/>
        <p:txBody>
          <a:bodyPr/>
          <a:lstStyle/>
          <a:p>
            <a:fld id="{D34453A2-D363-469D-8CBC-0B7B5338D609}" type="slidenum">
              <a:rPr lang="en-US" smtClean="0"/>
              <a:pPr/>
              <a:t>23</a:t>
            </a:fld>
            <a:endParaRPr lang="en-US" dirty="0"/>
          </a:p>
        </p:txBody>
      </p:sp>
    </p:spTree>
    <p:extLst>
      <p:ext uri="{BB962C8B-B14F-4D97-AF65-F5344CB8AC3E}">
        <p14:creationId xmlns:p14="http://schemas.microsoft.com/office/powerpoint/2010/main" val="2339754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C4E6B-92BA-4A03-95EE-DC80B5CC2FCC}"/>
              </a:ext>
            </a:extLst>
          </p:cNvPr>
          <p:cNvSpPr>
            <a:spLocks noGrp="1"/>
          </p:cNvSpPr>
          <p:nvPr>
            <p:ph type="title"/>
          </p:nvPr>
        </p:nvSpPr>
        <p:spPr/>
        <p:txBody>
          <a:bodyPr/>
          <a:lstStyle/>
          <a:p>
            <a:r>
              <a:rPr lang="en-US" dirty="0"/>
              <a:t>AVO-ADAM LIGHT </a:t>
            </a:r>
            <a:r>
              <a:rPr lang="en-US" dirty="0" err="1"/>
              <a:t>Linac</a:t>
            </a:r>
            <a:r>
              <a:rPr lang="en-US" dirty="0"/>
              <a:t> for PT</a:t>
            </a:r>
          </a:p>
        </p:txBody>
      </p:sp>
      <p:sp>
        <p:nvSpPr>
          <p:cNvPr id="4" name="Slide Number Placeholder 3">
            <a:extLst>
              <a:ext uri="{FF2B5EF4-FFF2-40B4-BE49-F238E27FC236}">
                <a16:creationId xmlns:a16="http://schemas.microsoft.com/office/drawing/2014/main" id="{79DA7BFD-5784-41B7-8B20-32FC6B412111}"/>
              </a:ext>
            </a:extLst>
          </p:cNvPr>
          <p:cNvSpPr>
            <a:spLocks noGrp="1"/>
          </p:cNvSpPr>
          <p:nvPr>
            <p:ph type="sldNum" sz="quarter" idx="10"/>
          </p:nvPr>
        </p:nvSpPr>
        <p:spPr/>
        <p:txBody>
          <a:bodyPr/>
          <a:lstStyle/>
          <a:p>
            <a:fld id="{D34453A2-D363-469D-8CBC-0B7B5338D609}" type="slidenum">
              <a:rPr lang="en-US" smtClean="0"/>
              <a:pPr/>
              <a:t>24</a:t>
            </a:fld>
            <a:endParaRPr lang="en-US" dirty="0"/>
          </a:p>
        </p:txBody>
      </p:sp>
      <p:pic>
        <p:nvPicPr>
          <p:cNvPr id="5" name="Picture 4">
            <a:extLst>
              <a:ext uri="{FF2B5EF4-FFF2-40B4-BE49-F238E27FC236}">
                <a16:creationId xmlns:a16="http://schemas.microsoft.com/office/drawing/2014/main" id="{105FAF1A-120C-430D-9537-CBF809C5B872}"/>
              </a:ext>
            </a:extLst>
          </p:cNvPr>
          <p:cNvPicPr>
            <a:picLocks noChangeAspect="1"/>
          </p:cNvPicPr>
          <p:nvPr/>
        </p:nvPicPr>
        <p:blipFill>
          <a:blip r:embed="rId2"/>
          <a:stretch>
            <a:fillRect/>
          </a:stretch>
        </p:blipFill>
        <p:spPr>
          <a:xfrm>
            <a:off x="1080653" y="934245"/>
            <a:ext cx="9501727" cy="5456331"/>
          </a:xfrm>
          <a:prstGeom prst="rect">
            <a:avLst/>
          </a:prstGeom>
        </p:spPr>
      </p:pic>
    </p:spTree>
    <p:extLst>
      <p:ext uri="{BB962C8B-B14F-4D97-AF65-F5344CB8AC3E}">
        <p14:creationId xmlns:p14="http://schemas.microsoft.com/office/powerpoint/2010/main" val="961061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E2163-FEF2-41F3-A4C0-9AB0CB6114E0}"/>
              </a:ext>
            </a:extLst>
          </p:cNvPr>
          <p:cNvSpPr>
            <a:spLocks noGrp="1"/>
          </p:cNvSpPr>
          <p:nvPr>
            <p:ph type="title"/>
          </p:nvPr>
        </p:nvSpPr>
        <p:spPr/>
        <p:txBody>
          <a:bodyPr/>
          <a:lstStyle/>
          <a:p>
            <a:r>
              <a:rPr lang="en-US" dirty="0"/>
              <a:t>Main data of LIGHT </a:t>
            </a:r>
            <a:r>
              <a:rPr lang="en-US" dirty="0" err="1"/>
              <a:t>Linac</a:t>
            </a:r>
            <a:endParaRPr lang="en-US" dirty="0"/>
          </a:p>
        </p:txBody>
      </p:sp>
      <p:sp>
        <p:nvSpPr>
          <p:cNvPr id="4" name="Slide Number Placeholder 3">
            <a:extLst>
              <a:ext uri="{FF2B5EF4-FFF2-40B4-BE49-F238E27FC236}">
                <a16:creationId xmlns:a16="http://schemas.microsoft.com/office/drawing/2014/main" id="{134CD5B0-AAE2-4424-8540-481C07E84B19}"/>
              </a:ext>
            </a:extLst>
          </p:cNvPr>
          <p:cNvSpPr>
            <a:spLocks noGrp="1"/>
          </p:cNvSpPr>
          <p:nvPr>
            <p:ph type="sldNum" sz="quarter" idx="10"/>
          </p:nvPr>
        </p:nvSpPr>
        <p:spPr/>
        <p:txBody>
          <a:bodyPr/>
          <a:lstStyle/>
          <a:p>
            <a:fld id="{D34453A2-D363-469D-8CBC-0B7B5338D609}" type="slidenum">
              <a:rPr lang="en-US" smtClean="0"/>
              <a:pPr/>
              <a:t>25</a:t>
            </a:fld>
            <a:endParaRPr lang="en-US" dirty="0"/>
          </a:p>
        </p:txBody>
      </p:sp>
      <p:pic>
        <p:nvPicPr>
          <p:cNvPr id="5" name="Picture 4">
            <a:extLst>
              <a:ext uri="{FF2B5EF4-FFF2-40B4-BE49-F238E27FC236}">
                <a16:creationId xmlns:a16="http://schemas.microsoft.com/office/drawing/2014/main" id="{F743960E-39AA-4B5C-8E57-93465B90CD99}"/>
              </a:ext>
            </a:extLst>
          </p:cNvPr>
          <p:cNvPicPr>
            <a:picLocks noChangeAspect="1"/>
          </p:cNvPicPr>
          <p:nvPr/>
        </p:nvPicPr>
        <p:blipFill>
          <a:blip r:embed="rId2"/>
          <a:stretch>
            <a:fillRect/>
          </a:stretch>
        </p:blipFill>
        <p:spPr>
          <a:xfrm>
            <a:off x="859068" y="1060594"/>
            <a:ext cx="9802351" cy="5190267"/>
          </a:xfrm>
          <a:prstGeom prst="rect">
            <a:avLst/>
          </a:prstGeom>
        </p:spPr>
      </p:pic>
    </p:spTree>
    <p:extLst>
      <p:ext uri="{BB962C8B-B14F-4D97-AF65-F5344CB8AC3E}">
        <p14:creationId xmlns:p14="http://schemas.microsoft.com/office/powerpoint/2010/main" val="16475318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7388D-3843-4D04-9077-DBAFE0E5F686}"/>
              </a:ext>
            </a:extLst>
          </p:cNvPr>
          <p:cNvSpPr>
            <a:spLocks noGrp="1"/>
          </p:cNvSpPr>
          <p:nvPr>
            <p:ph type="title"/>
          </p:nvPr>
        </p:nvSpPr>
        <p:spPr/>
        <p:txBody>
          <a:bodyPr/>
          <a:lstStyle/>
          <a:p>
            <a:r>
              <a:rPr lang="en-US" dirty="0"/>
              <a:t>Main </a:t>
            </a:r>
            <a:r>
              <a:rPr lang="en-US" dirty="0" err="1"/>
              <a:t>Linac</a:t>
            </a:r>
            <a:r>
              <a:rPr lang="en-US" dirty="0"/>
              <a:t> Sections</a:t>
            </a:r>
          </a:p>
        </p:txBody>
      </p:sp>
      <p:sp>
        <p:nvSpPr>
          <p:cNvPr id="4" name="Slide Number Placeholder 3">
            <a:extLst>
              <a:ext uri="{FF2B5EF4-FFF2-40B4-BE49-F238E27FC236}">
                <a16:creationId xmlns:a16="http://schemas.microsoft.com/office/drawing/2014/main" id="{027CD4C6-1678-4F8E-B044-08E18C837137}"/>
              </a:ext>
            </a:extLst>
          </p:cNvPr>
          <p:cNvSpPr>
            <a:spLocks noGrp="1"/>
          </p:cNvSpPr>
          <p:nvPr>
            <p:ph type="sldNum" sz="quarter" idx="10"/>
          </p:nvPr>
        </p:nvSpPr>
        <p:spPr/>
        <p:txBody>
          <a:bodyPr/>
          <a:lstStyle/>
          <a:p>
            <a:fld id="{D34453A2-D363-469D-8CBC-0B7B5338D609}" type="slidenum">
              <a:rPr lang="en-US" smtClean="0"/>
              <a:pPr/>
              <a:t>26</a:t>
            </a:fld>
            <a:endParaRPr lang="en-US" dirty="0"/>
          </a:p>
        </p:txBody>
      </p:sp>
      <p:pic>
        <p:nvPicPr>
          <p:cNvPr id="6" name="Picture 5">
            <a:extLst>
              <a:ext uri="{FF2B5EF4-FFF2-40B4-BE49-F238E27FC236}">
                <a16:creationId xmlns:a16="http://schemas.microsoft.com/office/drawing/2014/main" id="{72AF29DA-C485-489A-8204-8B4D228BA54B}"/>
              </a:ext>
            </a:extLst>
          </p:cNvPr>
          <p:cNvPicPr>
            <a:picLocks noChangeAspect="1"/>
          </p:cNvPicPr>
          <p:nvPr/>
        </p:nvPicPr>
        <p:blipFill>
          <a:blip r:embed="rId2"/>
          <a:stretch>
            <a:fillRect/>
          </a:stretch>
        </p:blipFill>
        <p:spPr>
          <a:xfrm>
            <a:off x="430776" y="883904"/>
            <a:ext cx="10707326" cy="5508583"/>
          </a:xfrm>
          <a:prstGeom prst="rect">
            <a:avLst/>
          </a:prstGeom>
        </p:spPr>
      </p:pic>
    </p:spTree>
    <p:extLst>
      <p:ext uri="{BB962C8B-B14F-4D97-AF65-F5344CB8AC3E}">
        <p14:creationId xmlns:p14="http://schemas.microsoft.com/office/powerpoint/2010/main" val="14299249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7A0A3-21B6-47D9-BEB6-1E16BD8973D8}"/>
              </a:ext>
            </a:extLst>
          </p:cNvPr>
          <p:cNvSpPr>
            <a:spLocks noGrp="1"/>
          </p:cNvSpPr>
          <p:nvPr>
            <p:ph type="title"/>
          </p:nvPr>
        </p:nvSpPr>
        <p:spPr/>
        <p:txBody>
          <a:bodyPr/>
          <a:lstStyle/>
          <a:p>
            <a:r>
              <a:rPr lang="en-US" dirty="0"/>
              <a:t>Treatment Room setup: no gantry</a:t>
            </a:r>
          </a:p>
        </p:txBody>
      </p:sp>
      <p:sp>
        <p:nvSpPr>
          <p:cNvPr id="4" name="Slide Number Placeholder 3">
            <a:extLst>
              <a:ext uri="{FF2B5EF4-FFF2-40B4-BE49-F238E27FC236}">
                <a16:creationId xmlns:a16="http://schemas.microsoft.com/office/drawing/2014/main" id="{356D3332-EE56-42B6-B4F1-CBCCC41E7E74}"/>
              </a:ext>
            </a:extLst>
          </p:cNvPr>
          <p:cNvSpPr>
            <a:spLocks noGrp="1"/>
          </p:cNvSpPr>
          <p:nvPr>
            <p:ph type="sldNum" sz="quarter" idx="10"/>
          </p:nvPr>
        </p:nvSpPr>
        <p:spPr/>
        <p:txBody>
          <a:bodyPr/>
          <a:lstStyle/>
          <a:p>
            <a:fld id="{D34453A2-D363-469D-8CBC-0B7B5338D609}" type="slidenum">
              <a:rPr lang="en-US" smtClean="0"/>
              <a:pPr/>
              <a:t>27</a:t>
            </a:fld>
            <a:endParaRPr lang="en-US" dirty="0"/>
          </a:p>
        </p:txBody>
      </p:sp>
      <p:pic>
        <p:nvPicPr>
          <p:cNvPr id="5" name="Picture 4">
            <a:extLst>
              <a:ext uri="{FF2B5EF4-FFF2-40B4-BE49-F238E27FC236}">
                <a16:creationId xmlns:a16="http://schemas.microsoft.com/office/drawing/2014/main" id="{DD47FCF4-6F94-4353-A110-66435BFC07F0}"/>
              </a:ext>
            </a:extLst>
          </p:cNvPr>
          <p:cNvPicPr>
            <a:picLocks noChangeAspect="1"/>
          </p:cNvPicPr>
          <p:nvPr/>
        </p:nvPicPr>
        <p:blipFill>
          <a:blip r:embed="rId2"/>
          <a:stretch>
            <a:fillRect/>
          </a:stretch>
        </p:blipFill>
        <p:spPr>
          <a:xfrm>
            <a:off x="1612669" y="1031944"/>
            <a:ext cx="8090919" cy="5445471"/>
          </a:xfrm>
          <a:prstGeom prst="rect">
            <a:avLst/>
          </a:prstGeom>
        </p:spPr>
      </p:pic>
    </p:spTree>
    <p:extLst>
      <p:ext uri="{BB962C8B-B14F-4D97-AF65-F5344CB8AC3E}">
        <p14:creationId xmlns:p14="http://schemas.microsoft.com/office/powerpoint/2010/main" val="9679016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36B92-6281-4DE1-BB43-5E3CE76114A0}"/>
              </a:ext>
            </a:extLst>
          </p:cNvPr>
          <p:cNvSpPr>
            <a:spLocks noGrp="1"/>
          </p:cNvSpPr>
          <p:nvPr>
            <p:ph type="title"/>
          </p:nvPr>
        </p:nvSpPr>
        <p:spPr/>
        <p:txBody>
          <a:bodyPr/>
          <a:lstStyle/>
          <a:p>
            <a:r>
              <a:rPr lang="en-US" dirty="0"/>
              <a:t>The AVO proton therapy system</a:t>
            </a:r>
          </a:p>
        </p:txBody>
      </p:sp>
      <p:sp>
        <p:nvSpPr>
          <p:cNvPr id="3" name="Text Placeholder 2">
            <a:extLst>
              <a:ext uri="{FF2B5EF4-FFF2-40B4-BE49-F238E27FC236}">
                <a16:creationId xmlns:a16="http://schemas.microsoft.com/office/drawing/2014/main" id="{FB00439A-24FD-4E52-A46A-65A078424874}"/>
              </a:ext>
            </a:extLst>
          </p:cNvPr>
          <p:cNvSpPr>
            <a:spLocks noGrp="1"/>
          </p:cNvSpPr>
          <p:nvPr>
            <p:ph type="body" sz="quarter" idx="11"/>
          </p:nvPr>
        </p:nvSpPr>
        <p:spPr>
          <a:xfrm>
            <a:off x="340284" y="1471353"/>
            <a:ext cx="10818254" cy="4635862"/>
          </a:xfrm>
        </p:spPr>
        <p:txBody>
          <a:bodyPr/>
          <a:lstStyle/>
          <a:p>
            <a:r>
              <a:rPr lang="en-US" sz="2400" dirty="0">
                <a:solidFill>
                  <a:srgbClr val="58595B"/>
                </a:solidFill>
                <a:latin typeface="Open Sans"/>
              </a:rPr>
              <a:t>Today, in 2019, the prototype is being assembled and tested at Daresbury laboratory, before being moved to its final location in Harley Street in London</a:t>
            </a:r>
          </a:p>
          <a:p>
            <a:r>
              <a:rPr lang="en-US" sz="2400" dirty="0">
                <a:solidFill>
                  <a:srgbClr val="58595B"/>
                </a:solidFill>
                <a:latin typeface="Open Sans"/>
              </a:rPr>
              <a:t>Since the start in 1993, the development of the 3 GHz proton </a:t>
            </a:r>
            <a:r>
              <a:rPr lang="en-US" sz="2400" dirty="0" err="1">
                <a:solidFill>
                  <a:srgbClr val="58595B"/>
                </a:solidFill>
                <a:latin typeface="Open Sans"/>
              </a:rPr>
              <a:t>linac</a:t>
            </a:r>
            <a:r>
              <a:rPr lang="en-US" sz="2400" dirty="0">
                <a:solidFill>
                  <a:srgbClr val="58595B"/>
                </a:solidFill>
                <a:latin typeface="Open Sans"/>
              </a:rPr>
              <a:t> has been long and the beam has not yet been accelerated to </a:t>
            </a:r>
            <a:r>
              <a:rPr lang="en-US" sz="2400">
                <a:solidFill>
                  <a:srgbClr val="58595B"/>
                </a:solidFill>
                <a:latin typeface="Open Sans"/>
              </a:rPr>
              <a:t>full energy.</a:t>
            </a:r>
            <a:endParaRPr lang="en-US" sz="2400" dirty="0">
              <a:solidFill>
                <a:srgbClr val="58595B"/>
              </a:solidFill>
              <a:latin typeface="Open Sans"/>
            </a:endParaRPr>
          </a:p>
          <a:p>
            <a:r>
              <a:rPr lang="en-US" sz="2400" dirty="0">
                <a:solidFill>
                  <a:srgbClr val="58595B"/>
                </a:solidFill>
                <a:latin typeface="Open Sans"/>
              </a:rPr>
              <a:t>So far, AVO has invested 93 M£ (102 M€) in the development of the new system.</a:t>
            </a:r>
          </a:p>
          <a:p>
            <a:r>
              <a:rPr lang="en-US" sz="2400" dirty="0">
                <a:solidFill>
                  <a:srgbClr val="58595B"/>
                </a:solidFill>
                <a:latin typeface="Open Sans"/>
              </a:rPr>
              <a:t>For this first system, AVO has elected to skip the gantry, and to do the treatment in an horizontal beam line</a:t>
            </a:r>
          </a:p>
          <a:p>
            <a:r>
              <a:rPr lang="en-US" sz="2400" dirty="0">
                <a:solidFill>
                  <a:srgbClr val="58595B"/>
                </a:solidFill>
                <a:latin typeface="Open Sans"/>
              </a:rPr>
              <a:t>While it is very likely that the AVO system will perform very well according to its specifications, it remains to be seen if such a </a:t>
            </a:r>
            <a:r>
              <a:rPr lang="en-US" sz="2400" dirty="0" err="1">
                <a:solidFill>
                  <a:srgbClr val="58595B"/>
                </a:solidFill>
                <a:latin typeface="Open Sans"/>
              </a:rPr>
              <a:t>linac</a:t>
            </a:r>
            <a:r>
              <a:rPr lang="en-US" sz="2400" dirty="0">
                <a:solidFill>
                  <a:srgbClr val="58595B"/>
                </a:solidFill>
                <a:latin typeface="Open Sans"/>
              </a:rPr>
              <a:t> system without a gantry will be seen as cost-competitive on the proton therapy equipment market</a:t>
            </a:r>
            <a:endParaRPr lang="en-US" sz="2400" dirty="0"/>
          </a:p>
          <a:p>
            <a:endParaRPr lang="en-US" dirty="0"/>
          </a:p>
        </p:txBody>
      </p:sp>
      <p:sp>
        <p:nvSpPr>
          <p:cNvPr id="4" name="Slide Number Placeholder 3">
            <a:extLst>
              <a:ext uri="{FF2B5EF4-FFF2-40B4-BE49-F238E27FC236}">
                <a16:creationId xmlns:a16="http://schemas.microsoft.com/office/drawing/2014/main" id="{CD684369-9168-4AE7-A506-B9F6D19B5F35}"/>
              </a:ext>
            </a:extLst>
          </p:cNvPr>
          <p:cNvSpPr>
            <a:spLocks noGrp="1"/>
          </p:cNvSpPr>
          <p:nvPr>
            <p:ph type="sldNum" sz="quarter" idx="10"/>
          </p:nvPr>
        </p:nvSpPr>
        <p:spPr/>
        <p:txBody>
          <a:bodyPr/>
          <a:lstStyle/>
          <a:p>
            <a:fld id="{D34453A2-D363-469D-8CBC-0B7B5338D609}" type="slidenum">
              <a:rPr lang="en-US" smtClean="0"/>
              <a:pPr/>
              <a:t>28</a:t>
            </a:fld>
            <a:endParaRPr lang="en-US" dirty="0"/>
          </a:p>
        </p:txBody>
      </p:sp>
    </p:spTree>
    <p:extLst>
      <p:ext uri="{BB962C8B-B14F-4D97-AF65-F5344CB8AC3E}">
        <p14:creationId xmlns:p14="http://schemas.microsoft.com/office/powerpoint/2010/main" val="5321415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Laser Acceleration of Protons</a:t>
            </a:r>
          </a:p>
        </p:txBody>
      </p:sp>
    </p:spTree>
    <p:extLst>
      <p:ext uri="{BB962C8B-B14F-4D97-AF65-F5344CB8AC3E}">
        <p14:creationId xmlns:p14="http://schemas.microsoft.com/office/powerpoint/2010/main" val="3033356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4FE57-3EAD-41A2-AB15-E187E3A7138B}"/>
              </a:ext>
            </a:extLst>
          </p:cNvPr>
          <p:cNvSpPr>
            <a:spLocks noGrp="1"/>
          </p:cNvSpPr>
          <p:nvPr>
            <p:ph type="title"/>
          </p:nvPr>
        </p:nvSpPr>
        <p:spPr/>
        <p:txBody>
          <a:bodyPr/>
          <a:lstStyle/>
          <a:p>
            <a:r>
              <a:rPr lang="en-US" dirty="0"/>
              <a:t>The situation today in particle therapy</a:t>
            </a:r>
          </a:p>
        </p:txBody>
      </p:sp>
      <p:sp>
        <p:nvSpPr>
          <p:cNvPr id="3" name="Text Placeholder 2">
            <a:extLst>
              <a:ext uri="{FF2B5EF4-FFF2-40B4-BE49-F238E27FC236}">
                <a16:creationId xmlns:a16="http://schemas.microsoft.com/office/drawing/2014/main" id="{214DE5CA-01C2-4016-9003-5E4268E6B27D}"/>
              </a:ext>
            </a:extLst>
          </p:cNvPr>
          <p:cNvSpPr>
            <a:spLocks noGrp="1"/>
          </p:cNvSpPr>
          <p:nvPr>
            <p:ph type="body" sz="quarter" idx="11"/>
          </p:nvPr>
        </p:nvSpPr>
        <p:spPr/>
        <p:txBody>
          <a:bodyPr/>
          <a:lstStyle/>
          <a:p>
            <a:r>
              <a:rPr lang="en-US" dirty="0"/>
              <a:t>A majority of the accelerators treating patients today in proton therapy are cyclotrons (isochronous cyclotrons or synchrocyclotrons)</a:t>
            </a:r>
          </a:p>
          <a:p>
            <a:r>
              <a:rPr lang="en-US" dirty="0"/>
              <a:t>Today, a slight majority of these cyclotrons are superconducting. All new cyclotrons designed for PT are SC.</a:t>
            </a:r>
          </a:p>
          <a:p>
            <a:r>
              <a:rPr lang="en-US" dirty="0"/>
              <a:t>The rest of the accelerators treating patients today in proton therapy are compact, resistive synchrotrons</a:t>
            </a:r>
          </a:p>
          <a:p>
            <a:r>
              <a:rPr lang="en-US" dirty="0"/>
              <a:t>All the accelerators treating patients today with heavier ions (essentially carbon ions) are resistive synchrotrons</a:t>
            </a:r>
          </a:p>
          <a:p>
            <a:r>
              <a:rPr lang="en-US" dirty="0"/>
              <a:t>Interestingly, despite a very significant amount of research invested in other accelerators for particle therapy, today, no other accelerator technology has reached the point where it is used routinely to treat patients</a:t>
            </a:r>
          </a:p>
        </p:txBody>
      </p:sp>
      <p:sp>
        <p:nvSpPr>
          <p:cNvPr id="4" name="Slide Number Placeholder 3">
            <a:extLst>
              <a:ext uri="{FF2B5EF4-FFF2-40B4-BE49-F238E27FC236}">
                <a16:creationId xmlns:a16="http://schemas.microsoft.com/office/drawing/2014/main" id="{A5EF06A4-B31E-4751-BFD5-E3AEC9E44A90}"/>
              </a:ext>
            </a:extLst>
          </p:cNvPr>
          <p:cNvSpPr>
            <a:spLocks noGrp="1"/>
          </p:cNvSpPr>
          <p:nvPr>
            <p:ph type="sldNum" sz="quarter" idx="10"/>
          </p:nvPr>
        </p:nvSpPr>
        <p:spPr/>
        <p:txBody>
          <a:bodyPr/>
          <a:lstStyle/>
          <a:p>
            <a:fld id="{D34453A2-D363-469D-8CBC-0B7B5338D609}" type="slidenum">
              <a:rPr lang="en-US" smtClean="0"/>
              <a:pPr/>
              <a:t>3</a:t>
            </a:fld>
            <a:endParaRPr lang="en-US" dirty="0"/>
          </a:p>
        </p:txBody>
      </p:sp>
    </p:spTree>
    <p:extLst>
      <p:ext uri="{BB962C8B-B14F-4D97-AF65-F5344CB8AC3E}">
        <p14:creationId xmlns:p14="http://schemas.microsoft.com/office/powerpoint/2010/main" val="7313507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1954642" y="1158326"/>
            <a:ext cx="7695262" cy="1080029"/>
          </a:xfrm>
          <a:prstGeom prst="rect">
            <a:avLst/>
          </a:prstGeom>
        </p:spPr>
        <p:txBody>
          <a:bodyPr vert="horz" lIns="86402" tIns="43201" rIns="86402" bIns="43201" rtlCol="0">
            <a:normAutofit/>
          </a:bodyPr>
          <a:lstStyle/>
          <a:p>
            <a:pPr algn="ctr">
              <a:spcBef>
                <a:spcPct val="20000"/>
              </a:spcBef>
              <a:defRPr/>
            </a:pPr>
            <a:endParaRPr lang="en-US" sz="1890" dirty="0">
              <a:solidFill>
                <a:schemeClr val="tx1">
                  <a:tint val="75000"/>
                </a:schemeClr>
              </a:solidFill>
              <a:latin typeface="Trebuchet MS" pitchFamily="34" charset="0"/>
            </a:endParaRPr>
          </a:p>
          <a:p>
            <a:pPr algn="ctr">
              <a:spcBef>
                <a:spcPct val="20000"/>
              </a:spcBef>
              <a:defRPr/>
            </a:pPr>
            <a:r>
              <a:rPr lang="en-US" sz="1890" dirty="0">
                <a:latin typeface="Trebuchet MS" pitchFamily="34" charset="0"/>
              </a:rPr>
              <a:t>Next-Generation Proton-Beam Cancer T</a:t>
            </a:r>
            <a:r>
              <a:rPr lang="en-US" sz="1890" dirty="0" err="1">
                <a:latin typeface="Trebuchet MS" pitchFamily="34" charset="0"/>
              </a:rPr>
              <a:t>herapy</a:t>
            </a:r>
            <a:endParaRPr lang="en-US" sz="1890" dirty="0">
              <a:latin typeface="Trebuchet MS" pitchFamily="34" charset="0"/>
            </a:endParaRPr>
          </a:p>
        </p:txBody>
      </p:sp>
      <p:pic>
        <p:nvPicPr>
          <p:cNvPr id="8" name="Picture 7" descr="Screen Shot 2011-10-28 at 10.03.28 AM.png"/>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3624566" y="511874"/>
            <a:ext cx="4392119" cy="974974"/>
          </a:xfrm>
          <a:prstGeom prst="rect">
            <a:avLst/>
          </a:prstGeom>
        </p:spPr>
      </p:pic>
      <p:grpSp>
        <p:nvGrpSpPr>
          <p:cNvPr id="2" name="Group 5"/>
          <p:cNvGrpSpPr/>
          <p:nvPr/>
        </p:nvGrpSpPr>
        <p:grpSpPr>
          <a:xfrm>
            <a:off x="282633" y="2414545"/>
            <a:ext cx="10848109" cy="3422197"/>
            <a:chOff x="-143933" y="3636192"/>
            <a:chExt cx="9254065" cy="2435683"/>
          </a:xfrm>
        </p:grpSpPr>
        <p:pic>
          <p:nvPicPr>
            <p:cNvPr id="10" name="Picture 2" descr="\\psf\Home\Downloads\smlsric.png"/>
            <p:cNvPicPr>
              <a:picLocks noChangeAspect="1" noChangeArrowheads="1"/>
            </p:cNvPicPr>
            <p:nvPr/>
          </p:nvPicPr>
          <p:blipFill>
            <a:blip r:embed="rId4" cstate="print"/>
            <a:srcRect/>
            <a:stretch>
              <a:fillRect/>
            </a:stretch>
          </p:blipFill>
          <p:spPr bwMode="auto">
            <a:xfrm>
              <a:off x="417575" y="3638577"/>
              <a:ext cx="1622891" cy="2425009"/>
            </a:xfrm>
            <a:prstGeom prst="rect">
              <a:avLst/>
            </a:prstGeom>
            <a:noFill/>
          </p:spPr>
        </p:pic>
        <p:pic>
          <p:nvPicPr>
            <p:cNvPr id="12" name="Picture 3" descr="\\psf\Home\Downloads\smlsr copy.png"/>
            <p:cNvPicPr>
              <a:picLocks noChangeAspect="1" noChangeArrowheads="1"/>
            </p:cNvPicPr>
            <p:nvPr/>
          </p:nvPicPr>
          <p:blipFill>
            <a:blip r:embed="rId5" cstate="print"/>
            <a:srcRect l="7060"/>
            <a:stretch>
              <a:fillRect/>
            </a:stretch>
          </p:blipFill>
          <p:spPr bwMode="auto">
            <a:xfrm>
              <a:off x="5748865" y="3636192"/>
              <a:ext cx="3361267" cy="2409297"/>
            </a:xfrm>
            <a:prstGeom prst="rect">
              <a:avLst/>
            </a:prstGeom>
            <a:noFill/>
          </p:spPr>
        </p:pic>
        <p:pic>
          <p:nvPicPr>
            <p:cNvPr id="13" name="Picture 4" descr="\\psf\Home\Downloads\smlsr.png"/>
            <p:cNvPicPr>
              <a:picLocks noChangeAspect="1" noChangeArrowheads="1"/>
            </p:cNvPicPr>
            <p:nvPr/>
          </p:nvPicPr>
          <p:blipFill>
            <a:blip r:embed="rId6" cstate="print"/>
            <a:srcRect/>
            <a:stretch>
              <a:fillRect/>
            </a:stretch>
          </p:blipFill>
          <p:spPr bwMode="auto">
            <a:xfrm>
              <a:off x="2085785" y="3642110"/>
              <a:ext cx="3622149" cy="2413002"/>
            </a:xfrm>
            <a:prstGeom prst="rect">
              <a:avLst/>
            </a:prstGeom>
            <a:noFill/>
          </p:spPr>
        </p:pic>
        <p:sp>
          <p:nvSpPr>
            <p:cNvPr id="14" name="Rectangle 13"/>
            <p:cNvSpPr/>
            <p:nvPr/>
          </p:nvSpPr>
          <p:spPr>
            <a:xfrm>
              <a:off x="-143933" y="3645475"/>
              <a:ext cx="524935" cy="2426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7"/>
            </a:p>
          </p:txBody>
        </p:sp>
      </p:grpSp>
      <p:sp>
        <p:nvSpPr>
          <p:cNvPr id="15" name="Subtitle 2"/>
          <p:cNvSpPr txBox="1">
            <a:spLocks/>
          </p:cNvSpPr>
          <p:nvPr/>
        </p:nvSpPr>
        <p:spPr>
          <a:xfrm>
            <a:off x="3808062" y="2018961"/>
            <a:ext cx="3774418" cy="1656045"/>
          </a:xfrm>
          <a:prstGeom prst="rect">
            <a:avLst/>
          </a:prstGeom>
        </p:spPr>
        <p:txBody>
          <a:bodyPr vert="horz" lIns="86402" tIns="43201" rIns="86402" bIns="43201" rtlCol="0">
            <a:normAutofit/>
          </a:bodyPr>
          <a:lstStyle/>
          <a:p>
            <a:pPr algn="ctr">
              <a:spcBef>
                <a:spcPct val="20000"/>
              </a:spcBef>
              <a:defRPr/>
            </a:pPr>
            <a:endParaRPr lang="en-US" sz="1890" dirty="0">
              <a:solidFill>
                <a:schemeClr val="tx1">
                  <a:tint val="75000"/>
                </a:schemeClr>
              </a:solidFill>
              <a:latin typeface="Trebuchet MS" pitchFamily="34" charset="0"/>
            </a:endParaRPr>
          </a:p>
        </p:txBody>
      </p:sp>
    </p:spTree>
    <p:extLst>
      <p:ext uri="{BB962C8B-B14F-4D97-AF65-F5344CB8AC3E}">
        <p14:creationId xmlns:p14="http://schemas.microsoft.com/office/powerpoint/2010/main" val="28105317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E7DF8CA-2F9C-154A-876B-E1BE01581B36}"/>
              </a:ext>
            </a:extLst>
          </p:cNvPr>
          <p:cNvSpPr>
            <a:spLocks noGrp="1"/>
          </p:cNvSpPr>
          <p:nvPr>
            <p:ph type="title"/>
          </p:nvPr>
        </p:nvSpPr>
        <p:spPr/>
        <p:txBody>
          <a:bodyPr>
            <a:noAutofit/>
          </a:bodyPr>
          <a:lstStyle/>
          <a:p>
            <a:r>
              <a:rPr lang="en-US" sz="3402" cap="small" spc="67" dirty="0"/>
              <a:t>Basic Beam Parameters </a:t>
            </a:r>
            <a:br>
              <a:rPr lang="en-US" sz="3402" cap="small" spc="67" dirty="0"/>
            </a:br>
            <a:r>
              <a:rPr lang="en-US" sz="1890" cap="small" spc="67" dirty="0"/>
              <a:t>Compared to State-of-the-Art Competing Laser acceleration Groups</a:t>
            </a:r>
            <a:endParaRPr lang="he-IL" sz="3402" dirty="0"/>
          </a:p>
        </p:txBody>
      </p:sp>
      <p:graphicFrame>
        <p:nvGraphicFramePr>
          <p:cNvPr id="6" name="תרשים 1">
            <a:extLst>
              <a:ext uri="{FF2B5EF4-FFF2-40B4-BE49-F238E27FC236}">
                <a16:creationId xmlns:a16="http://schemas.microsoft.com/office/drawing/2014/main" id="{E0C4F5EF-E90C-F045-8056-A13C31443367}"/>
              </a:ext>
            </a:extLst>
          </p:cNvPr>
          <p:cNvGraphicFramePr>
            <a:graphicFrameLocks noGrp="1"/>
          </p:cNvGraphicFramePr>
          <p:nvPr>
            <p:extLst/>
          </p:nvPr>
        </p:nvGraphicFramePr>
        <p:xfrm>
          <a:off x="3423677" y="2376006"/>
          <a:ext cx="4552244" cy="3314239"/>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a:extLst>
              <a:ext uri="{FF2B5EF4-FFF2-40B4-BE49-F238E27FC236}">
                <a16:creationId xmlns:a16="http://schemas.microsoft.com/office/drawing/2014/main" id="{9AFE82AC-2A92-ED43-B918-1804C6FFF71B}"/>
              </a:ext>
            </a:extLst>
          </p:cNvPr>
          <p:cNvSpPr/>
          <p:nvPr/>
        </p:nvSpPr>
        <p:spPr>
          <a:xfrm>
            <a:off x="4052966" y="2751835"/>
            <a:ext cx="3739803" cy="412668"/>
          </a:xfrm>
          <a:prstGeom prst="rect">
            <a:avLst/>
          </a:prstGeom>
          <a:solidFill>
            <a:srgbClr val="FFC000">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7"/>
          </a:p>
        </p:txBody>
      </p:sp>
      <p:grpSp>
        <p:nvGrpSpPr>
          <p:cNvPr id="8" name="Group 34">
            <a:extLst>
              <a:ext uri="{FF2B5EF4-FFF2-40B4-BE49-F238E27FC236}">
                <a16:creationId xmlns:a16="http://schemas.microsoft.com/office/drawing/2014/main" id="{12DE3075-9AFE-2143-BD5E-7BE7A7ED1FF9}"/>
              </a:ext>
            </a:extLst>
          </p:cNvPr>
          <p:cNvGrpSpPr/>
          <p:nvPr/>
        </p:nvGrpSpPr>
        <p:grpSpPr>
          <a:xfrm>
            <a:off x="5689082" y="2738940"/>
            <a:ext cx="1593255" cy="2527590"/>
            <a:chOff x="2876739" y="2101755"/>
            <a:chExt cx="1686149" cy="2674961"/>
          </a:xfrm>
        </p:grpSpPr>
        <p:cxnSp>
          <p:nvCxnSpPr>
            <p:cNvPr id="9" name="Straight Connector 8">
              <a:extLst>
                <a:ext uri="{FF2B5EF4-FFF2-40B4-BE49-F238E27FC236}">
                  <a16:creationId xmlns:a16="http://schemas.microsoft.com/office/drawing/2014/main" id="{523AA818-D8C0-B144-B03B-E96CC27F45A5}"/>
                </a:ext>
              </a:extLst>
            </p:cNvPr>
            <p:cNvCxnSpPr/>
            <p:nvPr/>
          </p:nvCxnSpPr>
          <p:spPr>
            <a:xfrm flipH="1" flipV="1">
              <a:off x="4549240" y="2101755"/>
              <a:ext cx="13648" cy="2674961"/>
            </a:xfrm>
            <a:prstGeom prst="line">
              <a:avLst/>
            </a:prstGeom>
            <a:ln w="31750">
              <a:solidFill>
                <a:schemeClr val="accent4">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E701441-62E4-5E42-B344-4FE30F8EFFB1}"/>
                </a:ext>
              </a:extLst>
            </p:cNvPr>
            <p:cNvSpPr txBox="1"/>
            <p:nvPr/>
          </p:nvSpPr>
          <p:spPr>
            <a:xfrm>
              <a:off x="2876739" y="4058692"/>
              <a:ext cx="1476896" cy="688698"/>
            </a:xfrm>
            <a:prstGeom prst="rect">
              <a:avLst/>
            </a:prstGeom>
            <a:noFill/>
          </p:spPr>
          <p:txBody>
            <a:bodyPr wrap="square" rtlCol="0">
              <a:spAutoFit/>
            </a:bodyPr>
            <a:lstStyle/>
            <a:p>
              <a:pPr algn="r">
                <a:lnSpc>
                  <a:spcPct val="80000"/>
                </a:lnSpc>
              </a:pPr>
              <a:r>
                <a:rPr lang="en-US" sz="1512" dirty="0">
                  <a:solidFill>
                    <a:schemeClr val="accent4">
                      <a:lumMod val="50000"/>
                    </a:schemeClr>
                  </a:solidFill>
                </a:rPr>
                <a:t>Commercially Available Lasers</a:t>
              </a:r>
            </a:p>
          </p:txBody>
        </p:sp>
      </p:grpSp>
      <p:sp>
        <p:nvSpPr>
          <p:cNvPr id="11" name="Title 26">
            <a:extLst>
              <a:ext uri="{FF2B5EF4-FFF2-40B4-BE49-F238E27FC236}">
                <a16:creationId xmlns:a16="http://schemas.microsoft.com/office/drawing/2014/main" id="{F0F2FCE7-B87F-4D41-A79A-678DC3BA5207}"/>
              </a:ext>
            </a:extLst>
          </p:cNvPr>
          <p:cNvSpPr txBox="1">
            <a:spLocks/>
          </p:cNvSpPr>
          <p:nvPr/>
        </p:nvSpPr>
        <p:spPr>
          <a:xfrm>
            <a:off x="1440128" y="1512998"/>
            <a:ext cx="8640233" cy="1080029"/>
          </a:xfrm>
          <a:prstGeom prst="rect">
            <a:avLst/>
          </a:prstGeom>
        </p:spPr>
        <p:txBody>
          <a:bodyPr vert="horz" lIns="86402" tIns="43201" rIns="86402" bIns="43201" rtlCol="0" anchor="ctr">
            <a:normAutofit/>
          </a:bodyPr>
          <a:lstStyle>
            <a:lvl1pPr algn="ctr" defTabSz="914400" rtl="0" eaLnBrk="1" latinLnBrk="0" hangingPunct="1">
              <a:spcBef>
                <a:spcPct val="0"/>
              </a:spcBef>
              <a:buNone/>
              <a:defRPr sz="4000" kern="1200">
                <a:solidFill>
                  <a:srgbClr val="00B050"/>
                </a:solidFill>
                <a:latin typeface="+mj-lt"/>
                <a:ea typeface="+mj-ea"/>
                <a:cs typeface="+mj-cs"/>
              </a:defRPr>
            </a:lvl1pPr>
          </a:lstStyle>
          <a:p>
            <a:r>
              <a:rPr lang="en-US" sz="2646" cap="small" spc="67" dirty="0"/>
              <a:t>Acceleration – Max. Energy</a:t>
            </a:r>
            <a:endParaRPr lang="en-US" sz="2646" dirty="0"/>
          </a:p>
        </p:txBody>
      </p:sp>
      <p:grpSp>
        <p:nvGrpSpPr>
          <p:cNvPr id="12" name="Group 38">
            <a:extLst>
              <a:ext uri="{FF2B5EF4-FFF2-40B4-BE49-F238E27FC236}">
                <a16:creationId xmlns:a16="http://schemas.microsoft.com/office/drawing/2014/main" id="{6B0E6755-444E-F942-9861-0BBE31BFBCBB}"/>
              </a:ext>
            </a:extLst>
          </p:cNvPr>
          <p:cNvGrpSpPr/>
          <p:nvPr/>
        </p:nvGrpSpPr>
        <p:grpSpPr>
          <a:xfrm>
            <a:off x="4142775" y="3428543"/>
            <a:ext cx="1172604" cy="735944"/>
            <a:chOff x="7696200" y="4609576"/>
            <a:chExt cx="1240972" cy="778853"/>
          </a:xfrm>
        </p:grpSpPr>
        <p:sp>
          <p:nvSpPr>
            <p:cNvPr id="15" name="TextBox 2">
              <a:extLst>
                <a:ext uri="{FF2B5EF4-FFF2-40B4-BE49-F238E27FC236}">
                  <a16:creationId xmlns:a16="http://schemas.microsoft.com/office/drawing/2014/main" id="{01BFAAAC-DB3D-5043-896A-8662B7D81257}"/>
                </a:ext>
              </a:extLst>
            </p:cNvPr>
            <p:cNvSpPr txBox="1"/>
            <p:nvPr/>
          </p:nvSpPr>
          <p:spPr>
            <a:xfrm>
              <a:off x="7862250" y="4609576"/>
              <a:ext cx="1074922" cy="77885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134" dirty="0"/>
                <a:t>HIL’s Data</a:t>
              </a:r>
            </a:p>
            <a:p>
              <a:r>
                <a:rPr lang="en-US" sz="1134" dirty="0"/>
                <a:t>PIC Simulation</a:t>
              </a:r>
            </a:p>
            <a:p>
              <a:r>
                <a:rPr lang="en-US" sz="1134" dirty="0"/>
                <a:t>Others</a:t>
              </a:r>
            </a:p>
          </p:txBody>
        </p:sp>
        <p:sp>
          <p:nvSpPr>
            <p:cNvPr id="16" name="Rectangle 15">
              <a:extLst>
                <a:ext uri="{FF2B5EF4-FFF2-40B4-BE49-F238E27FC236}">
                  <a16:creationId xmlns:a16="http://schemas.microsoft.com/office/drawing/2014/main" id="{6D7FCF2B-B1B2-0346-9934-B2CC9768857E}"/>
                </a:ext>
              </a:extLst>
            </p:cNvPr>
            <p:cNvSpPr/>
            <p:nvPr/>
          </p:nvSpPr>
          <p:spPr>
            <a:xfrm>
              <a:off x="7777842" y="5078185"/>
              <a:ext cx="119743" cy="119743"/>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a:p>
          </p:txBody>
        </p:sp>
        <p:sp>
          <p:nvSpPr>
            <p:cNvPr id="17" name="Isosceles Triangle 35">
              <a:extLst>
                <a:ext uri="{FF2B5EF4-FFF2-40B4-BE49-F238E27FC236}">
                  <a16:creationId xmlns:a16="http://schemas.microsoft.com/office/drawing/2014/main" id="{E3A27155-3F3E-984D-AAC2-6068527167D6}"/>
                </a:ext>
              </a:extLst>
            </p:cNvPr>
            <p:cNvSpPr/>
            <p:nvPr/>
          </p:nvSpPr>
          <p:spPr>
            <a:xfrm>
              <a:off x="7732582" y="4655537"/>
              <a:ext cx="188492" cy="159488"/>
            </a:xfrm>
            <a:prstGeom prst="triangle">
              <a:avLst/>
            </a:prstGeom>
            <a:solidFill>
              <a:srgbClr val="33CC33"/>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a:p>
          </p:txBody>
        </p:sp>
        <p:cxnSp>
          <p:nvCxnSpPr>
            <p:cNvPr id="18" name="Straight Connector 17">
              <a:extLst>
                <a:ext uri="{FF2B5EF4-FFF2-40B4-BE49-F238E27FC236}">
                  <a16:creationId xmlns:a16="http://schemas.microsoft.com/office/drawing/2014/main" id="{DABC68E2-78B4-1049-8EBC-CE4489B839B8}"/>
                </a:ext>
              </a:extLst>
            </p:cNvPr>
            <p:cNvCxnSpPr/>
            <p:nvPr/>
          </p:nvCxnSpPr>
          <p:spPr>
            <a:xfrm>
              <a:off x="7696200" y="4931229"/>
              <a:ext cx="2286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9" name="Group 45">
            <a:extLst>
              <a:ext uri="{FF2B5EF4-FFF2-40B4-BE49-F238E27FC236}">
                <a16:creationId xmlns:a16="http://schemas.microsoft.com/office/drawing/2014/main" id="{48E4D950-40FA-D24E-BAC6-5939B74B26A1}"/>
              </a:ext>
            </a:extLst>
          </p:cNvPr>
          <p:cNvGrpSpPr/>
          <p:nvPr/>
        </p:nvGrpSpPr>
        <p:grpSpPr>
          <a:xfrm>
            <a:off x="4458717" y="2718535"/>
            <a:ext cx="2824212" cy="2034741"/>
            <a:chOff x="1061762" y="368312"/>
            <a:chExt cx="2988877" cy="2153376"/>
          </a:xfrm>
        </p:grpSpPr>
        <p:sp>
          <p:nvSpPr>
            <p:cNvPr id="20" name="Straight Connector 19">
              <a:extLst>
                <a:ext uri="{FF2B5EF4-FFF2-40B4-BE49-F238E27FC236}">
                  <a16:creationId xmlns:a16="http://schemas.microsoft.com/office/drawing/2014/main" id="{2945D5CB-0EA5-B74D-B5D9-6C8E78685BEA}"/>
                </a:ext>
              </a:extLst>
            </p:cNvPr>
            <p:cNvSpPr/>
            <p:nvPr/>
          </p:nvSpPr>
          <p:spPr>
            <a:xfrm flipV="1">
              <a:off x="1061762" y="368312"/>
              <a:ext cx="2988877" cy="2101784"/>
            </a:xfrm>
            <a:prstGeom prst="line">
              <a:avLst/>
            </a:prstGeom>
            <a:ln w="25400">
              <a:solidFill>
                <a:srgbClr val="FF9900"/>
              </a:solidFill>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sz="1039"/>
            </a:p>
          </p:txBody>
        </p:sp>
        <p:sp>
          <p:nvSpPr>
            <p:cNvPr id="21" name="Isosceles Triangle 47">
              <a:extLst>
                <a:ext uri="{FF2B5EF4-FFF2-40B4-BE49-F238E27FC236}">
                  <a16:creationId xmlns:a16="http://schemas.microsoft.com/office/drawing/2014/main" id="{F4C04914-01D8-364D-A061-FEAF0F6E2767}"/>
                </a:ext>
              </a:extLst>
            </p:cNvPr>
            <p:cNvSpPr/>
            <p:nvPr/>
          </p:nvSpPr>
          <p:spPr>
            <a:xfrm>
              <a:off x="2917372" y="1045029"/>
              <a:ext cx="188492" cy="159488"/>
            </a:xfrm>
            <a:prstGeom prst="triangle">
              <a:avLst/>
            </a:prstGeom>
            <a:solidFill>
              <a:srgbClr val="33CC33"/>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a:p>
          </p:txBody>
        </p:sp>
        <p:sp>
          <p:nvSpPr>
            <p:cNvPr id="22" name="Isosceles Triangle 48">
              <a:extLst>
                <a:ext uri="{FF2B5EF4-FFF2-40B4-BE49-F238E27FC236}">
                  <a16:creationId xmlns:a16="http://schemas.microsoft.com/office/drawing/2014/main" id="{E2DF48A0-134A-DF43-B260-437976DD9177}"/>
                </a:ext>
              </a:extLst>
            </p:cNvPr>
            <p:cNvSpPr/>
            <p:nvPr/>
          </p:nvSpPr>
          <p:spPr>
            <a:xfrm>
              <a:off x="2438400" y="1404257"/>
              <a:ext cx="188492" cy="159488"/>
            </a:xfrm>
            <a:prstGeom prst="triangle">
              <a:avLst/>
            </a:prstGeom>
            <a:solidFill>
              <a:srgbClr val="33CC33"/>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a:p>
          </p:txBody>
        </p:sp>
        <p:sp>
          <p:nvSpPr>
            <p:cNvPr id="23" name="Isosceles Triangle 49">
              <a:extLst>
                <a:ext uri="{FF2B5EF4-FFF2-40B4-BE49-F238E27FC236}">
                  <a16:creationId xmlns:a16="http://schemas.microsoft.com/office/drawing/2014/main" id="{C7C1A733-4103-E34A-8EA2-F73ECFCA17DB}"/>
                </a:ext>
              </a:extLst>
            </p:cNvPr>
            <p:cNvSpPr/>
            <p:nvPr/>
          </p:nvSpPr>
          <p:spPr>
            <a:xfrm>
              <a:off x="2122714" y="1578429"/>
              <a:ext cx="188492" cy="159488"/>
            </a:xfrm>
            <a:prstGeom prst="triangle">
              <a:avLst/>
            </a:prstGeom>
            <a:solidFill>
              <a:srgbClr val="33CC33"/>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a:p>
          </p:txBody>
        </p:sp>
        <p:sp>
          <p:nvSpPr>
            <p:cNvPr id="24" name="Isosceles Triangle 50">
              <a:extLst>
                <a:ext uri="{FF2B5EF4-FFF2-40B4-BE49-F238E27FC236}">
                  <a16:creationId xmlns:a16="http://schemas.microsoft.com/office/drawing/2014/main" id="{7FD35676-70A3-F442-AA0A-3180711D2EFC}"/>
                </a:ext>
              </a:extLst>
            </p:cNvPr>
            <p:cNvSpPr/>
            <p:nvPr/>
          </p:nvSpPr>
          <p:spPr>
            <a:xfrm>
              <a:off x="1099457" y="2362200"/>
              <a:ext cx="188492" cy="159488"/>
            </a:xfrm>
            <a:prstGeom prst="triangle">
              <a:avLst/>
            </a:prstGeom>
            <a:solidFill>
              <a:srgbClr val="33CC33"/>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a:p>
          </p:txBody>
        </p:sp>
      </p:grpSp>
      <p:sp>
        <p:nvSpPr>
          <p:cNvPr id="25" name="Rectangle 24">
            <a:extLst>
              <a:ext uri="{FF2B5EF4-FFF2-40B4-BE49-F238E27FC236}">
                <a16:creationId xmlns:a16="http://schemas.microsoft.com/office/drawing/2014/main" id="{DD66EBC3-4576-7C49-860E-5B3053E2EA0C}"/>
              </a:ext>
            </a:extLst>
          </p:cNvPr>
          <p:cNvSpPr/>
          <p:nvPr/>
        </p:nvSpPr>
        <p:spPr>
          <a:xfrm>
            <a:off x="7654905" y="3013102"/>
            <a:ext cx="65622" cy="65622"/>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7"/>
          </a:p>
        </p:txBody>
      </p:sp>
      <p:sp>
        <p:nvSpPr>
          <p:cNvPr id="26" name="Isosceles Triangle 39">
            <a:extLst>
              <a:ext uri="{FF2B5EF4-FFF2-40B4-BE49-F238E27FC236}">
                <a16:creationId xmlns:a16="http://schemas.microsoft.com/office/drawing/2014/main" id="{43F686F6-24F0-EC4D-963B-4332240E6242}"/>
              </a:ext>
            </a:extLst>
          </p:cNvPr>
          <p:cNvSpPr/>
          <p:nvPr/>
        </p:nvSpPr>
        <p:spPr>
          <a:xfrm>
            <a:off x="6450271" y="3152749"/>
            <a:ext cx="178107" cy="150701"/>
          </a:xfrm>
          <a:prstGeom prst="triangle">
            <a:avLst/>
          </a:prstGeom>
          <a:solidFill>
            <a:srgbClr val="33CC33"/>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a:p>
        </p:txBody>
      </p:sp>
      <p:sp>
        <p:nvSpPr>
          <p:cNvPr id="38" name="Isosceles Triangle 29">
            <a:extLst>
              <a:ext uri="{FF2B5EF4-FFF2-40B4-BE49-F238E27FC236}">
                <a16:creationId xmlns:a16="http://schemas.microsoft.com/office/drawing/2014/main" id="{03CBFFA2-399C-4C6A-A60B-794F28E52A48}"/>
              </a:ext>
            </a:extLst>
          </p:cNvPr>
          <p:cNvSpPr/>
          <p:nvPr/>
        </p:nvSpPr>
        <p:spPr>
          <a:xfrm>
            <a:off x="6681749" y="2958169"/>
            <a:ext cx="178107" cy="150701"/>
          </a:xfrm>
          <a:prstGeom prst="triangle">
            <a:avLst/>
          </a:prstGeom>
          <a:solidFill>
            <a:srgbClr val="99FF99"/>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dirty="0"/>
          </a:p>
        </p:txBody>
      </p:sp>
    </p:spTree>
    <p:extLst>
      <p:ext uri="{BB962C8B-B14F-4D97-AF65-F5344CB8AC3E}">
        <p14:creationId xmlns:p14="http://schemas.microsoft.com/office/powerpoint/2010/main" val="1579272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E7DF8CA-2F9C-154A-876B-E1BE01581B36}"/>
              </a:ext>
            </a:extLst>
          </p:cNvPr>
          <p:cNvSpPr>
            <a:spLocks noGrp="1"/>
          </p:cNvSpPr>
          <p:nvPr>
            <p:ph type="title"/>
          </p:nvPr>
        </p:nvSpPr>
        <p:spPr/>
        <p:txBody>
          <a:bodyPr>
            <a:noAutofit/>
          </a:bodyPr>
          <a:lstStyle/>
          <a:p>
            <a:r>
              <a:rPr lang="en-US" sz="2646" cap="small" spc="67" dirty="0"/>
              <a:t>Basic Beam Parameters – </a:t>
            </a:r>
            <a:r>
              <a:rPr lang="en-US" sz="3402" cap="small" spc="67" dirty="0"/>
              <a:t>Cont’d </a:t>
            </a:r>
            <a:endParaRPr lang="he-IL" sz="3402" dirty="0"/>
          </a:p>
        </p:txBody>
      </p:sp>
      <p:graphicFrame>
        <p:nvGraphicFramePr>
          <p:cNvPr id="23" name="תרשים 1">
            <a:extLst>
              <a:ext uri="{FF2B5EF4-FFF2-40B4-BE49-F238E27FC236}">
                <a16:creationId xmlns:a16="http://schemas.microsoft.com/office/drawing/2014/main" id="{EDA27585-FD0E-764B-B9DC-E518C5347AAB}"/>
              </a:ext>
            </a:extLst>
          </p:cNvPr>
          <p:cNvGraphicFramePr>
            <a:graphicFrameLocks noGrp="1"/>
          </p:cNvGraphicFramePr>
          <p:nvPr>
            <p:extLst/>
          </p:nvPr>
        </p:nvGraphicFramePr>
        <p:xfrm>
          <a:off x="3423677" y="2277250"/>
          <a:ext cx="4552244" cy="3314239"/>
        </p:xfrm>
        <a:graphic>
          <a:graphicData uri="http://schemas.openxmlformats.org/drawingml/2006/chart">
            <c:chart xmlns:c="http://schemas.openxmlformats.org/drawingml/2006/chart" xmlns:r="http://schemas.openxmlformats.org/officeDocument/2006/relationships" r:id="rId2"/>
          </a:graphicData>
        </a:graphic>
      </p:graphicFrame>
      <p:sp>
        <p:nvSpPr>
          <p:cNvPr id="24" name="Title 26">
            <a:extLst>
              <a:ext uri="{FF2B5EF4-FFF2-40B4-BE49-F238E27FC236}">
                <a16:creationId xmlns:a16="http://schemas.microsoft.com/office/drawing/2014/main" id="{C5341B9C-890A-E74F-9C64-55AC5FA4435A}"/>
              </a:ext>
            </a:extLst>
          </p:cNvPr>
          <p:cNvSpPr txBox="1">
            <a:spLocks/>
          </p:cNvSpPr>
          <p:nvPr/>
        </p:nvSpPr>
        <p:spPr>
          <a:xfrm>
            <a:off x="1440128" y="1550058"/>
            <a:ext cx="8640233" cy="1080029"/>
          </a:xfrm>
          <a:prstGeom prst="rect">
            <a:avLst/>
          </a:prstGeom>
        </p:spPr>
        <p:txBody>
          <a:bodyPr vert="horz" lIns="86402" tIns="43201" rIns="86402" bIns="43201" rtlCol="0" anchor="ctr">
            <a:normAutofit/>
          </a:bodyPr>
          <a:lstStyle>
            <a:lvl1pPr algn="ctr" defTabSz="914400" rtl="0" eaLnBrk="1" latinLnBrk="0" hangingPunct="1">
              <a:spcBef>
                <a:spcPct val="0"/>
              </a:spcBef>
              <a:buNone/>
              <a:defRPr sz="4000" kern="1200">
                <a:solidFill>
                  <a:srgbClr val="00B050"/>
                </a:solidFill>
                <a:latin typeface="+mj-lt"/>
                <a:ea typeface="+mj-ea"/>
                <a:cs typeface="+mj-cs"/>
              </a:defRPr>
            </a:lvl1pPr>
          </a:lstStyle>
          <a:p>
            <a:r>
              <a:rPr lang="en-US" sz="2268" cap="small" spc="67" dirty="0"/>
              <a:t>Near-Clinical Proton Flux</a:t>
            </a:r>
            <a:endParaRPr lang="en-US" sz="2268" dirty="0"/>
          </a:p>
        </p:txBody>
      </p:sp>
      <p:grpSp>
        <p:nvGrpSpPr>
          <p:cNvPr id="25" name="Group 45">
            <a:extLst>
              <a:ext uri="{FF2B5EF4-FFF2-40B4-BE49-F238E27FC236}">
                <a16:creationId xmlns:a16="http://schemas.microsoft.com/office/drawing/2014/main" id="{8F818B00-8F4B-9E4F-899E-FE7CFBAEC113}"/>
              </a:ext>
            </a:extLst>
          </p:cNvPr>
          <p:cNvGrpSpPr/>
          <p:nvPr/>
        </p:nvGrpSpPr>
        <p:grpSpPr>
          <a:xfrm>
            <a:off x="4494335" y="3075326"/>
            <a:ext cx="1895869" cy="2104448"/>
            <a:chOff x="1099457" y="294541"/>
            <a:chExt cx="2006407" cy="2227147"/>
          </a:xfrm>
        </p:grpSpPr>
        <p:sp>
          <p:nvSpPr>
            <p:cNvPr id="26" name="Isosceles Triangle 47">
              <a:extLst>
                <a:ext uri="{FF2B5EF4-FFF2-40B4-BE49-F238E27FC236}">
                  <a16:creationId xmlns:a16="http://schemas.microsoft.com/office/drawing/2014/main" id="{EF2D7078-9649-2349-B72E-802A8F05247E}"/>
                </a:ext>
              </a:extLst>
            </p:cNvPr>
            <p:cNvSpPr/>
            <p:nvPr/>
          </p:nvSpPr>
          <p:spPr>
            <a:xfrm>
              <a:off x="2917372" y="294541"/>
              <a:ext cx="188492" cy="159488"/>
            </a:xfrm>
            <a:prstGeom prst="triangle">
              <a:avLst/>
            </a:prstGeom>
            <a:solidFill>
              <a:srgbClr val="33CC33"/>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a:p>
          </p:txBody>
        </p:sp>
        <p:sp>
          <p:nvSpPr>
            <p:cNvPr id="27" name="Isosceles Triangle 49">
              <a:extLst>
                <a:ext uri="{FF2B5EF4-FFF2-40B4-BE49-F238E27FC236}">
                  <a16:creationId xmlns:a16="http://schemas.microsoft.com/office/drawing/2014/main" id="{66DAC809-1416-B64B-B981-7AFDDABFABC4}"/>
                </a:ext>
              </a:extLst>
            </p:cNvPr>
            <p:cNvSpPr/>
            <p:nvPr/>
          </p:nvSpPr>
          <p:spPr>
            <a:xfrm>
              <a:off x="2122714" y="1741981"/>
              <a:ext cx="188492" cy="159488"/>
            </a:xfrm>
            <a:prstGeom prst="triangle">
              <a:avLst/>
            </a:prstGeom>
            <a:solidFill>
              <a:srgbClr val="33CC33"/>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a:p>
          </p:txBody>
        </p:sp>
        <p:sp>
          <p:nvSpPr>
            <p:cNvPr id="28" name="Isosceles Triangle 50">
              <a:extLst>
                <a:ext uri="{FF2B5EF4-FFF2-40B4-BE49-F238E27FC236}">
                  <a16:creationId xmlns:a16="http://schemas.microsoft.com/office/drawing/2014/main" id="{1CB823D6-883B-4945-86E5-77DE305FBA5B}"/>
                </a:ext>
              </a:extLst>
            </p:cNvPr>
            <p:cNvSpPr/>
            <p:nvPr/>
          </p:nvSpPr>
          <p:spPr>
            <a:xfrm>
              <a:off x="1099457" y="2362200"/>
              <a:ext cx="188492" cy="159488"/>
            </a:xfrm>
            <a:prstGeom prst="triangle">
              <a:avLst/>
            </a:prstGeom>
            <a:solidFill>
              <a:srgbClr val="33CC33"/>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a:p>
          </p:txBody>
        </p:sp>
      </p:grpSp>
      <p:sp>
        <p:nvSpPr>
          <p:cNvPr id="38" name="Isosceles Triangle 39">
            <a:extLst>
              <a:ext uri="{FF2B5EF4-FFF2-40B4-BE49-F238E27FC236}">
                <a16:creationId xmlns:a16="http://schemas.microsoft.com/office/drawing/2014/main" id="{9ECECABF-839E-CC4E-A340-E1A70E7D1B3F}"/>
              </a:ext>
            </a:extLst>
          </p:cNvPr>
          <p:cNvSpPr/>
          <p:nvPr/>
        </p:nvSpPr>
        <p:spPr>
          <a:xfrm>
            <a:off x="6450271" y="2914638"/>
            <a:ext cx="178107" cy="150701"/>
          </a:xfrm>
          <a:prstGeom prst="triangle">
            <a:avLst/>
          </a:prstGeom>
          <a:solidFill>
            <a:srgbClr val="33CC33"/>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a:p>
        </p:txBody>
      </p:sp>
      <p:sp>
        <p:nvSpPr>
          <p:cNvPr id="39" name="Isosceles Triangle 29">
            <a:extLst>
              <a:ext uri="{FF2B5EF4-FFF2-40B4-BE49-F238E27FC236}">
                <a16:creationId xmlns:a16="http://schemas.microsoft.com/office/drawing/2014/main" id="{34D5F522-114A-C840-8C60-6FD3FE5B3C70}"/>
              </a:ext>
            </a:extLst>
          </p:cNvPr>
          <p:cNvSpPr/>
          <p:nvPr/>
        </p:nvSpPr>
        <p:spPr>
          <a:xfrm>
            <a:off x="6780082" y="2911763"/>
            <a:ext cx="178107" cy="150701"/>
          </a:xfrm>
          <a:prstGeom prst="triangle">
            <a:avLst/>
          </a:prstGeom>
          <a:solidFill>
            <a:srgbClr val="33CC33"/>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39"/>
          </a:p>
        </p:txBody>
      </p:sp>
      <p:sp>
        <p:nvSpPr>
          <p:cNvPr id="40" name="TextBox 39">
            <a:extLst>
              <a:ext uri="{FF2B5EF4-FFF2-40B4-BE49-F238E27FC236}">
                <a16:creationId xmlns:a16="http://schemas.microsoft.com/office/drawing/2014/main" id="{266EA542-D335-634D-BC35-B81630946CC6}"/>
              </a:ext>
            </a:extLst>
          </p:cNvPr>
          <p:cNvSpPr txBox="1"/>
          <p:nvPr/>
        </p:nvSpPr>
        <p:spPr>
          <a:xfrm>
            <a:off x="6642558" y="2804870"/>
            <a:ext cx="191605" cy="252249"/>
          </a:xfrm>
          <a:prstGeom prst="rect">
            <a:avLst/>
          </a:prstGeom>
          <a:noFill/>
        </p:spPr>
        <p:txBody>
          <a:bodyPr wrap="square" rtlCol="0">
            <a:spAutoFit/>
          </a:bodyPr>
          <a:lstStyle/>
          <a:p>
            <a:r>
              <a:rPr lang="en-US" sz="1039" b="1" dirty="0">
                <a:solidFill>
                  <a:srgbClr val="00B050"/>
                </a:solidFill>
              </a:rPr>
              <a:t>S</a:t>
            </a:r>
          </a:p>
        </p:txBody>
      </p:sp>
      <p:sp>
        <p:nvSpPr>
          <p:cNvPr id="42" name="TextBox 41">
            <a:extLst>
              <a:ext uri="{FF2B5EF4-FFF2-40B4-BE49-F238E27FC236}">
                <a16:creationId xmlns:a16="http://schemas.microsoft.com/office/drawing/2014/main" id="{156EEF9B-A4D2-6C40-A045-60B2F0CD42C0}"/>
              </a:ext>
            </a:extLst>
          </p:cNvPr>
          <p:cNvSpPr txBox="1"/>
          <p:nvPr/>
        </p:nvSpPr>
        <p:spPr>
          <a:xfrm>
            <a:off x="6283320" y="2824640"/>
            <a:ext cx="317613" cy="252249"/>
          </a:xfrm>
          <a:prstGeom prst="rect">
            <a:avLst/>
          </a:prstGeom>
          <a:noFill/>
        </p:spPr>
        <p:txBody>
          <a:bodyPr wrap="square" rtlCol="0">
            <a:spAutoFit/>
          </a:bodyPr>
          <a:lstStyle/>
          <a:p>
            <a:r>
              <a:rPr lang="en-US" sz="1039" b="1" dirty="0">
                <a:solidFill>
                  <a:srgbClr val="00B050"/>
                </a:solidFill>
              </a:rPr>
              <a:t>S</a:t>
            </a:r>
          </a:p>
        </p:txBody>
      </p:sp>
      <p:sp>
        <p:nvSpPr>
          <p:cNvPr id="43" name="TextBox 42">
            <a:extLst>
              <a:ext uri="{FF2B5EF4-FFF2-40B4-BE49-F238E27FC236}">
                <a16:creationId xmlns:a16="http://schemas.microsoft.com/office/drawing/2014/main" id="{529CA318-3E9B-5541-9589-0F500AAF2C93}"/>
              </a:ext>
            </a:extLst>
          </p:cNvPr>
          <p:cNvSpPr txBox="1"/>
          <p:nvPr/>
        </p:nvSpPr>
        <p:spPr>
          <a:xfrm>
            <a:off x="6066392" y="3000348"/>
            <a:ext cx="534541" cy="252249"/>
          </a:xfrm>
          <a:prstGeom prst="rect">
            <a:avLst/>
          </a:prstGeom>
          <a:noFill/>
        </p:spPr>
        <p:txBody>
          <a:bodyPr wrap="square" rtlCol="0">
            <a:spAutoFit/>
          </a:bodyPr>
          <a:lstStyle/>
          <a:p>
            <a:r>
              <a:rPr lang="en-US" sz="1039" b="1" dirty="0">
                <a:solidFill>
                  <a:srgbClr val="00B050"/>
                </a:solidFill>
              </a:rPr>
              <a:t>S</a:t>
            </a:r>
          </a:p>
        </p:txBody>
      </p:sp>
      <p:sp>
        <p:nvSpPr>
          <p:cNvPr id="44" name="TextBox 43">
            <a:extLst>
              <a:ext uri="{FF2B5EF4-FFF2-40B4-BE49-F238E27FC236}">
                <a16:creationId xmlns:a16="http://schemas.microsoft.com/office/drawing/2014/main" id="{92410970-08C6-2B41-A57F-9C92A09FCF3A}"/>
              </a:ext>
            </a:extLst>
          </p:cNvPr>
          <p:cNvSpPr txBox="1"/>
          <p:nvPr/>
        </p:nvSpPr>
        <p:spPr>
          <a:xfrm>
            <a:off x="5295536" y="4345709"/>
            <a:ext cx="534541" cy="252249"/>
          </a:xfrm>
          <a:prstGeom prst="rect">
            <a:avLst/>
          </a:prstGeom>
          <a:noFill/>
        </p:spPr>
        <p:txBody>
          <a:bodyPr wrap="square" rtlCol="0">
            <a:spAutoFit/>
          </a:bodyPr>
          <a:lstStyle/>
          <a:p>
            <a:r>
              <a:rPr lang="en-US" sz="1039" b="1" dirty="0">
                <a:solidFill>
                  <a:srgbClr val="00B050"/>
                </a:solidFill>
              </a:rPr>
              <a:t>D</a:t>
            </a:r>
          </a:p>
        </p:txBody>
      </p:sp>
      <p:sp>
        <p:nvSpPr>
          <p:cNvPr id="45" name="TextBox 44">
            <a:extLst>
              <a:ext uri="{FF2B5EF4-FFF2-40B4-BE49-F238E27FC236}">
                <a16:creationId xmlns:a16="http://schemas.microsoft.com/office/drawing/2014/main" id="{827EEA1D-953C-B94E-9AA4-444DF5AE39CA}"/>
              </a:ext>
            </a:extLst>
          </p:cNvPr>
          <p:cNvSpPr txBox="1"/>
          <p:nvPr/>
        </p:nvSpPr>
        <p:spPr>
          <a:xfrm>
            <a:off x="4334201" y="4928778"/>
            <a:ext cx="534541" cy="252249"/>
          </a:xfrm>
          <a:prstGeom prst="rect">
            <a:avLst/>
          </a:prstGeom>
          <a:noFill/>
        </p:spPr>
        <p:txBody>
          <a:bodyPr wrap="square" rtlCol="0">
            <a:spAutoFit/>
          </a:bodyPr>
          <a:lstStyle/>
          <a:p>
            <a:r>
              <a:rPr lang="en-US" sz="1039" b="1" dirty="0">
                <a:solidFill>
                  <a:srgbClr val="00B050"/>
                </a:solidFill>
              </a:rPr>
              <a:t>D</a:t>
            </a:r>
          </a:p>
        </p:txBody>
      </p:sp>
      <p:sp>
        <p:nvSpPr>
          <p:cNvPr id="46" name="Rectangle 45">
            <a:extLst>
              <a:ext uri="{FF2B5EF4-FFF2-40B4-BE49-F238E27FC236}">
                <a16:creationId xmlns:a16="http://schemas.microsoft.com/office/drawing/2014/main" id="{9A8B76F5-2E76-BD41-847B-1B193884B356}"/>
              </a:ext>
            </a:extLst>
          </p:cNvPr>
          <p:cNvSpPr/>
          <p:nvPr/>
        </p:nvSpPr>
        <p:spPr>
          <a:xfrm rot="16200000">
            <a:off x="1626867" y="3798682"/>
            <a:ext cx="3119765" cy="295915"/>
          </a:xfrm>
          <a:prstGeom prst="rect">
            <a:avLst/>
          </a:prstGeom>
        </p:spPr>
        <p:txBody>
          <a:bodyPr wrap="none">
            <a:spAutoFit/>
          </a:bodyPr>
          <a:lstStyle/>
          <a:p>
            <a:pPr algn="ctr">
              <a:defRPr sz="1400" b="1" i="0" u="none" strike="noStrike" kern="1200" baseline="0">
                <a:solidFill>
                  <a:prstClr val="black"/>
                </a:solidFill>
                <a:latin typeface="+mn-lt"/>
                <a:ea typeface="+mn-ea"/>
                <a:cs typeface="+mn-cs"/>
              </a:defRPr>
            </a:pPr>
            <a:r>
              <a:rPr lang="en-US" sz="1323" dirty="0"/>
              <a:t>High-Energy Protons per Laser Shot</a:t>
            </a:r>
            <a:endParaRPr lang="he-IL" sz="1323" dirty="0"/>
          </a:p>
        </p:txBody>
      </p:sp>
      <p:grpSp>
        <p:nvGrpSpPr>
          <p:cNvPr id="47" name="Group 46">
            <a:extLst>
              <a:ext uri="{FF2B5EF4-FFF2-40B4-BE49-F238E27FC236}">
                <a16:creationId xmlns:a16="http://schemas.microsoft.com/office/drawing/2014/main" id="{31CE127E-1222-D24E-9F25-EC3054D3B9BE}"/>
              </a:ext>
            </a:extLst>
          </p:cNvPr>
          <p:cNvGrpSpPr/>
          <p:nvPr/>
        </p:nvGrpSpPr>
        <p:grpSpPr>
          <a:xfrm>
            <a:off x="6724427" y="2526503"/>
            <a:ext cx="307267" cy="1016135"/>
            <a:chOff x="6857869" y="2366690"/>
            <a:chExt cx="324598" cy="611230"/>
          </a:xfrm>
        </p:grpSpPr>
        <p:cxnSp>
          <p:nvCxnSpPr>
            <p:cNvPr id="48" name="Straight Connector 47">
              <a:extLst>
                <a:ext uri="{FF2B5EF4-FFF2-40B4-BE49-F238E27FC236}">
                  <a16:creationId xmlns:a16="http://schemas.microsoft.com/office/drawing/2014/main" id="{108EFE5E-4A56-AE4E-9477-123E150FE772}"/>
                </a:ext>
              </a:extLst>
            </p:cNvPr>
            <p:cNvCxnSpPr/>
            <p:nvPr/>
          </p:nvCxnSpPr>
          <p:spPr>
            <a:xfrm>
              <a:off x="7010400" y="2366690"/>
              <a:ext cx="3313" cy="611230"/>
            </a:xfrm>
            <a:prstGeom prst="line">
              <a:avLst/>
            </a:prstGeom>
            <a:ln>
              <a:solidFill>
                <a:srgbClr val="33CC33"/>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61DD17BB-F736-0543-9BBE-DEA573DC15C4}"/>
                </a:ext>
              </a:extLst>
            </p:cNvPr>
            <p:cNvCxnSpPr/>
            <p:nvPr/>
          </p:nvCxnSpPr>
          <p:spPr>
            <a:xfrm>
              <a:off x="6857869" y="2366690"/>
              <a:ext cx="319681" cy="0"/>
            </a:xfrm>
            <a:prstGeom prst="line">
              <a:avLst/>
            </a:prstGeom>
            <a:ln>
              <a:solidFill>
                <a:srgbClr val="33CC33"/>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AAEF9337-954D-3140-BAA0-06F778209178}"/>
                </a:ext>
              </a:extLst>
            </p:cNvPr>
            <p:cNvCxnSpPr/>
            <p:nvPr/>
          </p:nvCxnSpPr>
          <p:spPr>
            <a:xfrm>
              <a:off x="6862786" y="2971373"/>
              <a:ext cx="319681" cy="0"/>
            </a:xfrm>
            <a:prstGeom prst="line">
              <a:avLst/>
            </a:prstGeom>
            <a:ln>
              <a:solidFill>
                <a:srgbClr val="33CC33"/>
              </a:solidFill>
            </a:ln>
          </p:spPr>
          <p:style>
            <a:lnRef idx="1">
              <a:schemeClr val="accent1"/>
            </a:lnRef>
            <a:fillRef idx="0">
              <a:schemeClr val="accent1"/>
            </a:fillRef>
            <a:effectRef idx="0">
              <a:schemeClr val="accent1"/>
            </a:effectRef>
            <a:fontRef idx="minor">
              <a:schemeClr val="tx1"/>
            </a:fontRef>
          </p:style>
        </p:cxnSp>
      </p:grpSp>
      <p:sp>
        <p:nvSpPr>
          <p:cNvPr id="51" name="Rectangle 50">
            <a:extLst>
              <a:ext uri="{FF2B5EF4-FFF2-40B4-BE49-F238E27FC236}">
                <a16:creationId xmlns:a16="http://schemas.microsoft.com/office/drawing/2014/main" id="{6AB8FBE8-5D2A-7F4C-9D75-28096FAC6481}"/>
              </a:ext>
            </a:extLst>
          </p:cNvPr>
          <p:cNvSpPr/>
          <p:nvPr/>
        </p:nvSpPr>
        <p:spPr>
          <a:xfrm>
            <a:off x="4124453" y="2467512"/>
            <a:ext cx="3497590" cy="237992"/>
          </a:xfrm>
          <a:prstGeom prst="rect">
            <a:avLst/>
          </a:prstGeom>
          <a:solidFill>
            <a:schemeClr val="accent3">
              <a:lumMod val="7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7"/>
          </a:p>
        </p:txBody>
      </p:sp>
      <p:sp>
        <p:nvSpPr>
          <p:cNvPr id="52" name="TextBox 51">
            <a:extLst>
              <a:ext uri="{FF2B5EF4-FFF2-40B4-BE49-F238E27FC236}">
                <a16:creationId xmlns:a16="http://schemas.microsoft.com/office/drawing/2014/main" id="{D70B7B97-83C6-C644-A515-064847979659}"/>
              </a:ext>
            </a:extLst>
          </p:cNvPr>
          <p:cNvSpPr txBox="1"/>
          <p:nvPr/>
        </p:nvSpPr>
        <p:spPr>
          <a:xfrm>
            <a:off x="4152888" y="2463714"/>
            <a:ext cx="1801933" cy="278474"/>
          </a:xfrm>
          <a:prstGeom prst="rect">
            <a:avLst/>
          </a:prstGeom>
          <a:noFill/>
        </p:spPr>
        <p:txBody>
          <a:bodyPr wrap="square" rtlCol="0">
            <a:spAutoFit/>
          </a:bodyPr>
          <a:lstStyle/>
          <a:p>
            <a:pPr algn="r">
              <a:lnSpc>
                <a:spcPct val="80000"/>
              </a:lnSpc>
            </a:pPr>
            <a:r>
              <a:rPr lang="en-US" sz="1512" dirty="0">
                <a:solidFill>
                  <a:schemeClr val="accent4">
                    <a:lumMod val="50000"/>
                  </a:schemeClr>
                </a:solidFill>
              </a:rPr>
              <a:t>Clinical proton flux</a:t>
            </a:r>
          </a:p>
        </p:txBody>
      </p:sp>
    </p:spTree>
    <p:extLst>
      <p:ext uri="{BB962C8B-B14F-4D97-AF65-F5344CB8AC3E}">
        <p14:creationId xmlns:p14="http://schemas.microsoft.com/office/powerpoint/2010/main" val="1677992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noAutofit/>
          </a:bodyPr>
          <a:lstStyle/>
          <a:p>
            <a:pPr algn="l"/>
            <a:r>
              <a:rPr lang="en-US" sz="2268" b="1" cap="small" spc="67" dirty="0"/>
              <a:t>Laser based proton accelerator cont’d:</a:t>
            </a:r>
            <a:endParaRPr lang="en-US" sz="2268" cap="small" spc="67" dirty="0"/>
          </a:p>
        </p:txBody>
      </p:sp>
      <p:sp>
        <p:nvSpPr>
          <p:cNvPr id="23" name="Content Placeholder 2">
            <a:extLst>
              <a:ext uri="{FF2B5EF4-FFF2-40B4-BE49-F238E27FC236}">
                <a16:creationId xmlns:a16="http://schemas.microsoft.com/office/drawing/2014/main" id="{CD0F3141-8F53-E04B-BD2B-B89D1ECE6AF3}"/>
              </a:ext>
            </a:extLst>
          </p:cNvPr>
          <p:cNvSpPr txBox="1">
            <a:spLocks/>
          </p:cNvSpPr>
          <p:nvPr/>
        </p:nvSpPr>
        <p:spPr>
          <a:xfrm>
            <a:off x="1562339" y="1528802"/>
            <a:ext cx="5429745" cy="850094"/>
          </a:xfrm>
          <a:prstGeom prst="rect">
            <a:avLst/>
          </a:prstGeom>
        </p:spPr>
        <p:txBody>
          <a:bodyPr vert="horz" lIns="86402" tIns="43201" rIns="86402" bIns="43201"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992"/>
              </a:spcAft>
              <a:buNone/>
            </a:pPr>
            <a:r>
              <a:rPr lang="en-US" sz="1512" u="sng" dirty="0">
                <a:solidFill>
                  <a:schemeClr val="accent1">
                    <a:lumMod val="75000"/>
                  </a:schemeClr>
                </a:solidFill>
              </a:rPr>
              <a:t>The accelerator:</a:t>
            </a:r>
          </a:p>
        </p:txBody>
      </p:sp>
      <p:sp>
        <p:nvSpPr>
          <p:cNvPr id="24" name="Content Placeholder 2">
            <a:extLst>
              <a:ext uri="{FF2B5EF4-FFF2-40B4-BE49-F238E27FC236}">
                <a16:creationId xmlns:a16="http://schemas.microsoft.com/office/drawing/2014/main" id="{8553C297-4759-0440-9F01-3817A345030E}"/>
              </a:ext>
            </a:extLst>
          </p:cNvPr>
          <p:cNvSpPr>
            <a:spLocks noGrp="1"/>
          </p:cNvSpPr>
          <p:nvPr/>
        </p:nvSpPr>
        <p:spPr>
          <a:xfrm>
            <a:off x="322609" y="1190633"/>
            <a:ext cx="7001058" cy="463883"/>
          </a:xfrm>
          <a:prstGeom prst="rect">
            <a:avLst/>
          </a:prstGeom>
        </p:spPr>
        <p:txBody>
          <a:bodyPr vert="horz" lIns="86402" tIns="43201" rIns="86402" bIns="43201"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460801" algn="ctr" defTabSz="1228805">
              <a:spcAft>
                <a:spcPts val="806"/>
              </a:spcAft>
              <a:buClr>
                <a:schemeClr val="tx2"/>
              </a:buClr>
              <a:buNone/>
              <a:defRPr/>
            </a:pPr>
            <a:r>
              <a:rPr lang="en-US" sz="1701" b="1" spc="41" dirty="0">
                <a:solidFill>
                  <a:schemeClr val="tx2"/>
                </a:solidFill>
                <a:cs typeface="Arial" pitchFamily="34" charset="0"/>
              </a:rPr>
              <a:t>Bringing 21</a:t>
            </a:r>
            <a:r>
              <a:rPr lang="en-US" sz="1701" b="1" spc="41" baseline="30000" dirty="0">
                <a:solidFill>
                  <a:schemeClr val="tx2"/>
                </a:solidFill>
                <a:cs typeface="Arial" pitchFamily="34" charset="0"/>
              </a:rPr>
              <a:t>st</a:t>
            </a:r>
            <a:r>
              <a:rPr lang="en-US" sz="1701" b="1" spc="41" dirty="0">
                <a:solidFill>
                  <a:schemeClr val="tx2"/>
                </a:solidFill>
                <a:cs typeface="Arial" pitchFamily="34" charset="0"/>
              </a:rPr>
              <a:t>-century tech to proton therapy</a:t>
            </a:r>
          </a:p>
        </p:txBody>
      </p:sp>
      <p:sp>
        <p:nvSpPr>
          <p:cNvPr id="29" name="Content Placeholder 2">
            <a:extLst>
              <a:ext uri="{FF2B5EF4-FFF2-40B4-BE49-F238E27FC236}">
                <a16:creationId xmlns:a16="http://schemas.microsoft.com/office/drawing/2014/main" id="{5DBBBC4B-B0BE-48A3-BCCD-5CE78D174BFE}"/>
              </a:ext>
            </a:extLst>
          </p:cNvPr>
          <p:cNvSpPr txBox="1">
            <a:spLocks/>
          </p:cNvSpPr>
          <p:nvPr/>
        </p:nvSpPr>
        <p:spPr>
          <a:xfrm>
            <a:off x="1061921" y="1898854"/>
            <a:ext cx="5754352" cy="1198354"/>
          </a:xfrm>
          <a:prstGeom prst="rect">
            <a:avLst/>
          </a:prstGeom>
        </p:spPr>
        <p:txBody>
          <a:bodyPr vert="horz" lIns="86402" tIns="43201" rIns="86402" bIns="43201"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86009" lvl="2" indent="0">
              <a:spcBef>
                <a:spcPts val="0"/>
              </a:spcBef>
              <a:spcAft>
                <a:spcPts val="992"/>
              </a:spcAft>
              <a:buNone/>
            </a:pPr>
            <a:r>
              <a:rPr lang="en-US" sz="1512" dirty="0">
                <a:solidFill>
                  <a:schemeClr val="accent1">
                    <a:lumMod val="75000"/>
                  </a:schemeClr>
                </a:solidFill>
              </a:rPr>
              <a:t>Nano – engineered target supported by a vacuum chamber</a:t>
            </a:r>
          </a:p>
          <a:p>
            <a:pPr marL="756014" lvl="2" indent="-270005">
              <a:spcBef>
                <a:spcPts val="0"/>
              </a:spcBef>
              <a:spcAft>
                <a:spcPts val="992"/>
              </a:spcAft>
            </a:pPr>
            <a:r>
              <a:rPr lang="en-US" sz="1512" dirty="0">
                <a:solidFill>
                  <a:schemeClr val="accent1">
                    <a:lumMod val="75000"/>
                  </a:schemeClr>
                </a:solidFill>
              </a:rPr>
              <a:t>Small dimensions (60 cm diameter, 200kG).</a:t>
            </a:r>
          </a:p>
          <a:p>
            <a:pPr marL="756014" lvl="2" indent="-270005">
              <a:spcBef>
                <a:spcPts val="0"/>
              </a:spcBef>
              <a:spcAft>
                <a:spcPts val="992"/>
              </a:spcAft>
            </a:pPr>
            <a:r>
              <a:rPr lang="en-US" sz="1512" dirty="0">
                <a:solidFill>
                  <a:schemeClr val="accent1">
                    <a:lumMod val="75000"/>
                  </a:schemeClr>
                </a:solidFill>
              </a:rPr>
              <a:t>Optional machine shielding against radiation.</a:t>
            </a:r>
          </a:p>
        </p:txBody>
      </p:sp>
      <p:grpSp>
        <p:nvGrpSpPr>
          <p:cNvPr id="8" name="Group 7">
            <a:extLst>
              <a:ext uri="{FF2B5EF4-FFF2-40B4-BE49-F238E27FC236}">
                <a16:creationId xmlns:a16="http://schemas.microsoft.com/office/drawing/2014/main" id="{18328C8E-E9EA-4073-AE19-0CBA0F6ED837}"/>
              </a:ext>
            </a:extLst>
          </p:cNvPr>
          <p:cNvGrpSpPr/>
          <p:nvPr/>
        </p:nvGrpSpPr>
        <p:grpSpPr>
          <a:xfrm>
            <a:off x="6596304" y="847391"/>
            <a:ext cx="3216038" cy="2102950"/>
            <a:chOff x="4723660" y="2043331"/>
            <a:chExt cx="3289627" cy="2239215"/>
          </a:xfrm>
        </p:grpSpPr>
        <p:sp>
          <p:nvSpPr>
            <p:cNvPr id="9" name="TextBox 8">
              <a:extLst>
                <a:ext uri="{FF2B5EF4-FFF2-40B4-BE49-F238E27FC236}">
                  <a16:creationId xmlns:a16="http://schemas.microsoft.com/office/drawing/2014/main" id="{8151B0C4-F2C0-4750-A22D-DED43DFB2C6A}"/>
                </a:ext>
              </a:extLst>
            </p:cNvPr>
            <p:cNvSpPr txBox="1"/>
            <p:nvPr/>
          </p:nvSpPr>
          <p:spPr>
            <a:xfrm>
              <a:off x="7480109" y="3035997"/>
              <a:ext cx="466919" cy="361653"/>
            </a:xfrm>
            <a:prstGeom prst="rect">
              <a:avLst/>
            </a:prstGeom>
            <a:noFill/>
          </p:spPr>
          <p:txBody>
            <a:bodyPr wrap="square" rtlCol="0">
              <a:spAutoFit/>
            </a:bodyPr>
            <a:lstStyle/>
            <a:p>
              <a:pPr algn="l"/>
              <a:r>
                <a:rPr lang="en-US" sz="1607" dirty="0">
                  <a:solidFill>
                    <a:schemeClr val="tx2"/>
                  </a:solidFill>
                </a:rPr>
                <a:t>=</a:t>
              </a:r>
            </a:p>
          </p:txBody>
        </p:sp>
        <p:grpSp>
          <p:nvGrpSpPr>
            <p:cNvPr id="10" name="Group 9">
              <a:extLst>
                <a:ext uri="{FF2B5EF4-FFF2-40B4-BE49-F238E27FC236}">
                  <a16:creationId xmlns:a16="http://schemas.microsoft.com/office/drawing/2014/main" id="{E5E70688-76C0-4F00-A9B7-A28295DD086E}"/>
                </a:ext>
              </a:extLst>
            </p:cNvPr>
            <p:cNvGrpSpPr/>
            <p:nvPr/>
          </p:nvGrpSpPr>
          <p:grpSpPr>
            <a:xfrm>
              <a:off x="4723660" y="2043331"/>
              <a:ext cx="3289627" cy="2239215"/>
              <a:chOff x="5952399" y="2043331"/>
              <a:chExt cx="3289627" cy="2239215"/>
            </a:xfrm>
          </p:grpSpPr>
          <p:grpSp>
            <p:nvGrpSpPr>
              <p:cNvPr id="11" name="Group 10">
                <a:extLst>
                  <a:ext uri="{FF2B5EF4-FFF2-40B4-BE49-F238E27FC236}">
                    <a16:creationId xmlns:a16="http://schemas.microsoft.com/office/drawing/2014/main" id="{E60A6E3D-FDAD-4327-8FD9-E78B5DADDD1C}"/>
                  </a:ext>
                </a:extLst>
              </p:cNvPr>
              <p:cNvGrpSpPr/>
              <p:nvPr/>
            </p:nvGrpSpPr>
            <p:grpSpPr>
              <a:xfrm>
                <a:off x="5952399" y="2043331"/>
                <a:ext cx="3286261" cy="2239215"/>
                <a:chOff x="2349690" y="1933195"/>
                <a:chExt cx="4125099" cy="2726603"/>
              </a:xfrm>
            </p:grpSpPr>
            <p:grpSp>
              <p:nvGrpSpPr>
                <p:cNvPr id="16" name="Group 23">
                  <a:extLst>
                    <a:ext uri="{FF2B5EF4-FFF2-40B4-BE49-F238E27FC236}">
                      <a16:creationId xmlns:a16="http://schemas.microsoft.com/office/drawing/2014/main" id="{B19928AB-4790-47C9-9E49-06568CC26F24}"/>
                    </a:ext>
                  </a:extLst>
                </p:cNvPr>
                <p:cNvGrpSpPr/>
                <p:nvPr/>
              </p:nvGrpSpPr>
              <p:grpSpPr>
                <a:xfrm>
                  <a:off x="3547502" y="1933195"/>
                  <a:ext cx="2548497" cy="2696236"/>
                  <a:chOff x="3547502" y="1933195"/>
                  <a:chExt cx="2548497" cy="2696236"/>
                </a:xfrm>
              </p:grpSpPr>
              <p:pic>
                <p:nvPicPr>
                  <p:cNvPr id="20" name="Picture 1">
                    <a:extLst>
                      <a:ext uri="{FF2B5EF4-FFF2-40B4-BE49-F238E27FC236}">
                        <a16:creationId xmlns:a16="http://schemas.microsoft.com/office/drawing/2014/main" id="{27155767-41BE-411E-9F42-2435B8D92CAD}"/>
                      </a:ext>
                    </a:extLst>
                  </p:cNvPr>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547502" y="1933195"/>
                    <a:ext cx="2548497" cy="2696236"/>
                  </a:xfrm>
                  <a:prstGeom prst="rect">
                    <a:avLst/>
                  </a:prstGeom>
                  <a:noFill/>
                  <a:ln w="9525">
                    <a:noFill/>
                    <a:miter lim="800000"/>
                    <a:headEnd/>
                    <a:tailEnd/>
                  </a:ln>
                </p:spPr>
              </p:pic>
              <p:pic>
                <p:nvPicPr>
                  <p:cNvPr id="21" name="Picture 20" descr="Screen Shot 2012-08-16 at 11.52.10 AM.png">
                    <a:extLst>
                      <a:ext uri="{FF2B5EF4-FFF2-40B4-BE49-F238E27FC236}">
                        <a16:creationId xmlns:a16="http://schemas.microsoft.com/office/drawing/2014/main" id="{1018B991-9BD0-4346-8209-C7D802A05329}"/>
                      </a:ext>
                    </a:extLst>
                  </p:cNvPr>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5070065" y="1954303"/>
                    <a:ext cx="919850" cy="922861"/>
                  </a:xfrm>
                  <a:prstGeom prst="rect">
                    <a:avLst/>
                  </a:prstGeom>
                </p:spPr>
              </p:pic>
            </p:grpSp>
            <p:sp>
              <p:nvSpPr>
                <p:cNvPr id="17" name="Text Box 14">
                  <a:extLst>
                    <a:ext uri="{FF2B5EF4-FFF2-40B4-BE49-F238E27FC236}">
                      <a16:creationId xmlns:a16="http://schemas.microsoft.com/office/drawing/2014/main" id="{A985A97B-F0D6-4964-A157-AB0C240D2C47}"/>
                    </a:ext>
                  </a:extLst>
                </p:cNvPr>
                <p:cNvSpPr txBox="1">
                  <a:spLocks noChangeArrowheads="1"/>
                </p:cNvSpPr>
                <p:nvPr/>
              </p:nvSpPr>
              <p:spPr bwMode="auto">
                <a:xfrm>
                  <a:off x="4953350" y="4012171"/>
                  <a:ext cx="1521439" cy="647627"/>
                </a:xfrm>
                <a:prstGeom prst="rect">
                  <a:avLst/>
                </a:prstGeom>
                <a:noFill/>
                <a:ln w="9525">
                  <a:noFill/>
                  <a:miter lim="800000"/>
                  <a:headEnd/>
                  <a:tailEnd/>
                </a:ln>
              </p:spPr>
              <p:txBody>
                <a:bodyPr wrap="none">
                  <a:spAutoFit/>
                </a:bodyPr>
                <a:lstStyle/>
                <a:p>
                  <a:pPr algn="ctr"/>
                  <a:r>
                    <a:rPr lang="en-US" sz="1323" b="1" dirty="0">
                      <a:solidFill>
                        <a:schemeClr val="accent1">
                          <a:lumMod val="75000"/>
                        </a:schemeClr>
                      </a:solidFill>
                      <a:cs typeface="Times New Roman" pitchFamily="18" charset="0"/>
                    </a:rPr>
                    <a:t>High Energy</a:t>
                  </a:r>
                </a:p>
                <a:p>
                  <a:pPr algn="ctr"/>
                  <a:r>
                    <a:rPr lang="en-US" sz="1323" b="1" dirty="0">
                      <a:solidFill>
                        <a:schemeClr val="accent1">
                          <a:lumMod val="75000"/>
                        </a:schemeClr>
                      </a:solidFill>
                      <a:cs typeface="Times New Roman" pitchFamily="18" charset="0"/>
                    </a:rPr>
                    <a:t>Protons</a:t>
                  </a:r>
                </a:p>
              </p:txBody>
            </p:sp>
            <p:sp>
              <p:nvSpPr>
                <p:cNvPr id="18" name="Text Box 20">
                  <a:extLst>
                    <a:ext uri="{FF2B5EF4-FFF2-40B4-BE49-F238E27FC236}">
                      <a16:creationId xmlns:a16="http://schemas.microsoft.com/office/drawing/2014/main" id="{20E3E43B-6A45-40F7-B5CE-BA33C68D0FFB}"/>
                    </a:ext>
                  </a:extLst>
                </p:cNvPr>
                <p:cNvSpPr txBox="1">
                  <a:spLocks noChangeArrowheads="1"/>
                </p:cNvSpPr>
                <p:nvPr/>
              </p:nvSpPr>
              <p:spPr bwMode="auto">
                <a:xfrm>
                  <a:off x="2349690" y="3389240"/>
                  <a:ext cx="1688155" cy="647627"/>
                </a:xfrm>
                <a:prstGeom prst="rect">
                  <a:avLst/>
                </a:prstGeom>
                <a:noFill/>
                <a:ln w="9525">
                  <a:noFill/>
                  <a:miter lim="800000"/>
                  <a:headEnd/>
                  <a:tailEnd/>
                </a:ln>
              </p:spPr>
              <p:txBody>
                <a:bodyPr wrap="none">
                  <a:spAutoFit/>
                </a:bodyPr>
                <a:lstStyle/>
                <a:p>
                  <a:pPr algn="ctr"/>
                  <a:r>
                    <a:rPr lang="en-US" sz="1323" b="1" dirty="0">
                      <a:solidFill>
                        <a:schemeClr val="accent1">
                          <a:lumMod val="75000"/>
                        </a:schemeClr>
                      </a:solidFill>
                      <a:cs typeface="Times New Roman" pitchFamily="18" charset="0"/>
                    </a:rPr>
                    <a:t>High-Intensity</a:t>
                  </a:r>
                </a:p>
                <a:p>
                  <a:pPr algn="ctr"/>
                  <a:r>
                    <a:rPr lang="en-US" sz="1323" b="1" dirty="0">
                      <a:solidFill>
                        <a:schemeClr val="accent1">
                          <a:lumMod val="75000"/>
                        </a:schemeClr>
                      </a:solidFill>
                      <a:cs typeface="Times New Roman" pitchFamily="18" charset="0"/>
                    </a:rPr>
                    <a:t>Laser</a:t>
                  </a:r>
                  <a:endParaRPr lang="en-US" sz="1323" b="1" baseline="30000" dirty="0">
                    <a:solidFill>
                      <a:schemeClr val="accent1">
                        <a:lumMod val="75000"/>
                      </a:schemeClr>
                    </a:solidFill>
                    <a:cs typeface="Times New Roman" pitchFamily="18" charset="0"/>
                  </a:endParaRPr>
                </a:p>
              </p:txBody>
            </p:sp>
            <p:sp>
              <p:nvSpPr>
                <p:cNvPr id="19" name="TextBox 15">
                  <a:extLst>
                    <a:ext uri="{FF2B5EF4-FFF2-40B4-BE49-F238E27FC236}">
                      <a16:creationId xmlns:a16="http://schemas.microsoft.com/office/drawing/2014/main" id="{46C73415-7BB3-4D4C-A8A4-5300787A8AF9}"/>
                    </a:ext>
                  </a:extLst>
                </p:cNvPr>
                <p:cNvSpPr txBox="1">
                  <a:spLocks noChangeArrowheads="1"/>
                </p:cNvSpPr>
                <p:nvPr/>
              </p:nvSpPr>
              <p:spPr bwMode="auto">
                <a:xfrm>
                  <a:off x="3193767" y="2035166"/>
                  <a:ext cx="1867704" cy="911584"/>
                </a:xfrm>
                <a:prstGeom prst="rect">
                  <a:avLst/>
                </a:prstGeom>
                <a:noFill/>
                <a:ln w="9525">
                  <a:noFill/>
                  <a:miter lim="800000"/>
                  <a:headEnd/>
                  <a:tailEnd/>
                </a:ln>
              </p:spPr>
              <p:txBody>
                <a:bodyPr wrap="square">
                  <a:spAutoFit/>
                </a:bodyPr>
                <a:lstStyle/>
                <a:p>
                  <a:pPr algn="ctr"/>
                  <a:r>
                    <a:rPr lang="en-US" sz="1323" b="1" dirty="0">
                      <a:solidFill>
                        <a:schemeClr val="accent1">
                          <a:lumMod val="75000"/>
                        </a:schemeClr>
                      </a:solidFill>
                      <a:cs typeface="Times New Roman" pitchFamily="18" charset="0"/>
                    </a:rPr>
                    <a:t>Nano-engineered</a:t>
                  </a:r>
                  <a:br>
                    <a:rPr lang="en-US" sz="1323" b="1" dirty="0">
                      <a:solidFill>
                        <a:schemeClr val="accent1">
                          <a:lumMod val="75000"/>
                        </a:schemeClr>
                      </a:solidFill>
                      <a:cs typeface="Times New Roman" pitchFamily="18" charset="0"/>
                    </a:rPr>
                  </a:br>
                  <a:r>
                    <a:rPr lang="en-US" sz="1323" b="1" dirty="0">
                      <a:solidFill>
                        <a:schemeClr val="accent1">
                          <a:lumMod val="75000"/>
                        </a:schemeClr>
                      </a:solidFill>
                      <a:cs typeface="Times New Roman" pitchFamily="18" charset="0"/>
                    </a:rPr>
                    <a:t>Target</a:t>
                  </a:r>
                </a:p>
              </p:txBody>
            </p:sp>
          </p:grpSp>
          <p:cxnSp>
            <p:nvCxnSpPr>
              <p:cNvPr id="12" name="Connector: Curved 11">
                <a:extLst>
                  <a:ext uri="{FF2B5EF4-FFF2-40B4-BE49-F238E27FC236}">
                    <a16:creationId xmlns:a16="http://schemas.microsoft.com/office/drawing/2014/main" id="{96AAA987-0FEE-410C-9230-9A476A0D0EC8}"/>
                  </a:ext>
                </a:extLst>
              </p:cNvPr>
              <p:cNvCxnSpPr>
                <a:cxnSpLocks/>
              </p:cNvCxnSpPr>
              <p:nvPr/>
            </p:nvCxnSpPr>
            <p:spPr>
              <a:xfrm rot="5400000" flipH="1" flipV="1">
                <a:off x="6315564" y="2603353"/>
                <a:ext cx="761785" cy="466919"/>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B24B297-3098-44D7-8E41-B95224EC906E}"/>
                  </a:ext>
                </a:extLst>
              </p:cNvPr>
              <p:cNvSpPr txBox="1"/>
              <p:nvPr/>
            </p:nvSpPr>
            <p:spPr>
              <a:xfrm>
                <a:off x="6202484" y="2769723"/>
                <a:ext cx="466919" cy="361653"/>
              </a:xfrm>
              <a:prstGeom prst="rect">
                <a:avLst/>
              </a:prstGeom>
              <a:noFill/>
            </p:spPr>
            <p:txBody>
              <a:bodyPr wrap="square" rtlCol="0">
                <a:spAutoFit/>
              </a:bodyPr>
              <a:lstStyle/>
              <a:p>
                <a:pPr algn="l"/>
                <a:r>
                  <a:rPr lang="en-US" sz="1607" dirty="0">
                    <a:solidFill>
                      <a:schemeClr val="tx2"/>
                    </a:solidFill>
                  </a:rPr>
                  <a:t>+</a:t>
                </a:r>
              </a:p>
            </p:txBody>
          </p:sp>
          <p:pic>
            <p:nvPicPr>
              <p:cNvPr id="15" name="Picture 14">
                <a:extLst>
                  <a:ext uri="{FF2B5EF4-FFF2-40B4-BE49-F238E27FC236}">
                    <a16:creationId xmlns:a16="http://schemas.microsoft.com/office/drawing/2014/main" id="{39D05A87-7D03-4D3B-9DE7-750CC36A94A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8509972">
                <a:off x="8544401" y="2966412"/>
                <a:ext cx="697625" cy="554701"/>
              </a:xfrm>
              <a:prstGeom prst="rect">
                <a:avLst/>
              </a:prstGeom>
            </p:spPr>
          </p:pic>
        </p:grpSp>
      </p:grpSp>
      <p:pic>
        <p:nvPicPr>
          <p:cNvPr id="22" name="Picture 21">
            <a:extLst>
              <a:ext uri="{FF2B5EF4-FFF2-40B4-BE49-F238E27FC236}">
                <a16:creationId xmlns:a16="http://schemas.microsoft.com/office/drawing/2014/main" id="{D0B4A5FD-EFE5-4A41-95A0-F4F28576A3C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84107" y="3419916"/>
            <a:ext cx="2786949" cy="2090212"/>
          </a:xfrm>
          <a:prstGeom prst="rect">
            <a:avLst/>
          </a:prstGeom>
        </p:spPr>
      </p:pic>
      <p:pic>
        <p:nvPicPr>
          <p:cNvPr id="25" name="Picture 24" descr="age5image1815936">
            <a:extLst>
              <a:ext uri="{FF2B5EF4-FFF2-40B4-BE49-F238E27FC236}">
                <a16:creationId xmlns:a16="http://schemas.microsoft.com/office/drawing/2014/main" id="{669BEC6B-DE05-4E07-95C1-33B1C325873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83004" y="3419916"/>
            <a:ext cx="2834669" cy="2090212"/>
          </a:xfrm>
          <a:prstGeom prst="rect">
            <a:avLst/>
          </a:prstGeom>
          <a:noFill/>
          <a:extLst>
            <a:ext uri="{909E8E84-426E-40DD-AFC4-6F175D3DCCD1}">
              <a14:hiddenFill xmlns:a14="http://schemas.microsoft.com/office/drawing/2010/main">
                <a:solidFill>
                  <a:srgbClr val="FFFFFF"/>
                </a:solidFill>
              </a14:hiddenFill>
            </a:ext>
          </a:extLst>
        </p:spPr>
      </p:pic>
      <p:sp>
        <p:nvSpPr>
          <p:cNvPr id="26" name="Content Placeholder 2">
            <a:extLst>
              <a:ext uri="{FF2B5EF4-FFF2-40B4-BE49-F238E27FC236}">
                <a16:creationId xmlns:a16="http://schemas.microsoft.com/office/drawing/2014/main" id="{2E2F042D-CEE8-4695-A9E4-9E939BBD3CD6}"/>
              </a:ext>
            </a:extLst>
          </p:cNvPr>
          <p:cNvSpPr txBox="1">
            <a:spLocks/>
          </p:cNvSpPr>
          <p:nvPr/>
        </p:nvSpPr>
        <p:spPr>
          <a:xfrm>
            <a:off x="1491908" y="5510128"/>
            <a:ext cx="3724464" cy="531490"/>
          </a:xfrm>
          <a:prstGeom prst="rect">
            <a:avLst/>
          </a:prstGeom>
        </p:spPr>
        <p:txBody>
          <a:bodyPr vert="horz" lIns="86402" tIns="43201" rIns="86402" bIns="43201"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86009" lvl="2" indent="0">
              <a:spcBef>
                <a:spcPts val="0"/>
              </a:spcBef>
              <a:spcAft>
                <a:spcPts val="992"/>
              </a:spcAft>
              <a:buNone/>
            </a:pPr>
            <a:r>
              <a:rPr lang="en-US" sz="1134" dirty="0">
                <a:solidFill>
                  <a:schemeClr val="accent1">
                    <a:lumMod val="75000"/>
                  </a:schemeClr>
                </a:solidFill>
              </a:rPr>
              <a:t>Laser system &amp; Accelerator vacuum chamber</a:t>
            </a:r>
          </a:p>
        </p:txBody>
      </p:sp>
      <p:sp>
        <p:nvSpPr>
          <p:cNvPr id="28" name="Content Placeholder 2">
            <a:extLst>
              <a:ext uri="{FF2B5EF4-FFF2-40B4-BE49-F238E27FC236}">
                <a16:creationId xmlns:a16="http://schemas.microsoft.com/office/drawing/2014/main" id="{7827EC0A-CC5A-4C90-BDAB-7CAC7B83D88D}"/>
              </a:ext>
            </a:extLst>
          </p:cNvPr>
          <p:cNvSpPr txBox="1">
            <a:spLocks/>
          </p:cNvSpPr>
          <p:nvPr/>
        </p:nvSpPr>
        <p:spPr>
          <a:xfrm>
            <a:off x="5707468" y="5510128"/>
            <a:ext cx="3724464" cy="531490"/>
          </a:xfrm>
          <a:prstGeom prst="rect">
            <a:avLst/>
          </a:prstGeom>
        </p:spPr>
        <p:txBody>
          <a:bodyPr vert="horz" lIns="86402" tIns="43201" rIns="86402" bIns="43201"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86009" lvl="2" indent="0">
              <a:spcBef>
                <a:spcPts val="0"/>
              </a:spcBef>
              <a:spcAft>
                <a:spcPts val="992"/>
              </a:spcAft>
              <a:buNone/>
            </a:pPr>
            <a:r>
              <a:rPr lang="en-US" sz="1134" dirty="0">
                <a:solidFill>
                  <a:schemeClr val="accent1">
                    <a:lumMod val="75000"/>
                  </a:schemeClr>
                </a:solidFill>
              </a:rPr>
              <a:t>HILs proton accelerator and the team. </a:t>
            </a:r>
          </a:p>
        </p:txBody>
      </p:sp>
    </p:spTree>
    <p:extLst>
      <p:ext uri="{BB962C8B-B14F-4D97-AF65-F5344CB8AC3E}">
        <p14:creationId xmlns:p14="http://schemas.microsoft.com/office/powerpoint/2010/main" val="27576416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26" grpId="0"/>
      <p:bldP spid="2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9" y="-8311"/>
            <a:ext cx="11520399" cy="2780144"/>
          </a:xfrm>
          <a:prstGeom prst="rect">
            <a:avLst/>
          </a:prstGeom>
        </p:spPr>
      </p:pic>
      <p:sp>
        <p:nvSpPr>
          <p:cNvPr id="16" name="Text Placeholder 6"/>
          <p:cNvSpPr txBox="1">
            <a:spLocks/>
          </p:cNvSpPr>
          <p:nvPr/>
        </p:nvSpPr>
        <p:spPr>
          <a:xfrm>
            <a:off x="83129" y="2780146"/>
            <a:ext cx="11437359" cy="794325"/>
          </a:xfrm>
          <a:prstGeom prst="rect">
            <a:avLst/>
          </a:prstGeom>
          <a:gradFill>
            <a:gsLst>
              <a:gs pos="0">
                <a:schemeClr val="bg1">
                  <a:alpha val="0"/>
                </a:schemeClr>
              </a:gs>
              <a:gs pos="36000">
                <a:schemeClr val="bg1">
                  <a:alpha val="67000"/>
                </a:schemeClr>
              </a:gs>
              <a:gs pos="83000">
                <a:schemeClr val="bg1"/>
              </a:gs>
              <a:gs pos="100000">
                <a:schemeClr val="bg1"/>
              </a:gs>
            </a:gsLst>
            <a:lin ang="16200000" scaled="0"/>
          </a:gradFill>
          <a:ln w="6350">
            <a:noFill/>
          </a:ln>
        </p:spPr>
        <p:txBody>
          <a:bodyPr bIns="216000" anchor="b" anchorCtr="0"/>
          <a:lstStyle>
            <a:defPPr>
              <a:defRPr lang="en-US"/>
            </a:defPPr>
            <a:lvl1pPr indent="0" algn="ctr">
              <a:lnSpc>
                <a:spcPct val="90000"/>
              </a:lnSpc>
              <a:spcBef>
                <a:spcPts val="1000"/>
              </a:spcBef>
              <a:buFont typeface="Wingdings" panose="05000000000000000000" pitchFamily="2" charset="2"/>
              <a:buNone/>
              <a:defRPr sz="2400" i="1" baseline="0">
                <a:solidFill>
                  <a:srgbClr val="4D5255">
                    <a:lumMod val="75000"/>
                  </a:srgbClr>
                </a:solidFill>
              </a:defRPr>
            </a:lvl1pPr>
            <a:lvl2pPr marL="685800" indent="-228600">
              <a:lnSpc>
                <a:spcPct val="90000"/>
              </a:lnSpc>
              <a:spcBef>
                <a:spcPts val="500"/>
              </a:spcBef>
              <a:buFont typeface="Wingdings" panose="05000000000000000000" pitchFamily="2" charset="2"/>
              <a:buChar char="§"/>
              <a:defRPr sz="2400">
                <a:solidFill>
                  <a:schemeClr val="tx1">
                    <a:lumMod val="75000"/>
                  </a:schemeClr>
                </a:solidFill>
              </a:defRPr>
            </a:lvl2pPr>
            <a:lvl3pPr marL="1143000" indent="-228600">
              <a:lnSpc>
                <a:spcPct val="90000"/>
              </a:lnSpc>
              <a:spcBef>
                <a:spcPts val="500"/>
              </a:spcBef>
              <a:buFont typeface="Wingdings" panose="05000000000000000000" pitchFamily="2" charset="2"/>
              <a:buChar char="§"/>
              <a:defRPr sz="2000" baseline="0">
                <a:solidFill>
                  <a:schemeClr val="tx1">
                    <a:lumMod val="75000"/>
                  </a:schemeClr>
                </a:solidFill>
              </a:defRPr>
            </a:lvl3pPr>
            <a:lvl4pPr marL="1600200" indent="-228600">
              <a:lnSpc>
                <a:spcPct val="90000"/>
              </a:lnSpc>
              <a:spcBef>
                <a:spcPts val="500"/>
              </a:spcBef>
              <a:buFont typeface="Wingdings" panose="05000000000000000000" pitchFamily="2" charset="2"/>
              <a:buChar char="§"/>
              <a:defRPr>
                <a:solidFill>
                  <a:schemeClr val="tx1">
                    <a:lumMod val="75000"/>
                  </a:schemeClr>
                </a:solidFill>
              </a:defRPr>
            </a:lvl4pPr>
            <a:lvl5pPr marL="2057400" indent="-228600">
              <a:lnSpc>
                <a:spcPct val="90000"/>
              </a:lnSpc>
              <a:spcBef>
                <a:spcPts val="500"/>
              </a:spcBef>
              <a:buFont typeface="Wingdings" panose="05000000000000000000" pitchFamily="2" charset="2"/>
              <a:buChar char="§"/>
              <a:defRPr baseline="0">
                <a:solidFill>
                  <a:schemeClr val="tx1">
                    <a:lumMod val="7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864017" rtl="0" eaLnBrk="1" fontAlgn="auto" latinLnBrk="0" hangingPunct="1">
              <a:lnSpc>
                <a:spcPct val="90000"/>
              </a:lnSpc>
              <a:spcBef>
                <a:spcPts val="0"/>
              </a:spcBef>
              <a:spcAft>
                <a:spcPts val="0"/>
              </a:spcAft>
              <a:buClrTx/>
              <a:buSzTx/>
              <a:buFont typeface="Wingdings" panose="05000000000000000000" pitchFamily="2" charset="2"/>
              <a:buNone/>
              <a:tabLst/>
              <a:defRPr/>
            </a:pPr>
            <a:r>
              <a:rPr lang="en-US" sz="2800" i="0" dirty="0">
                <a:solidFill>
                  <a:srgbClr val="414141"/>
                </a:solidFill>
                <a:latin typeface="Arial" panose="020B0604020202020204"/>
              </a:rPr>
              <a:t>Patient-Beam interaction: isocentric gantries</a:t>
            </a:r>
          </a:p>
        </p:txBody>
      </p:sp>
      <p:pic>
        <p:nvPicPr>
          <p:cNvPr id="18" name="Picture 1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 y="3525520"/>
            <a:ext cx="11520489" cy="2966720"/>
          </a:xfrm>
          <a:prstGeom prst="rect">
            <a:avLst/>
          </a:prstGeom>
        </p:spPr>
      </p:pic>
    </p:spTree>
    <p:extLst>
      <p:ext uri="{BB962C8B-B14F-4D97-AF65-F5344CB8AC3E}">
        <p14:creationId xmlns:p14="http://schemas.microsoft.com/office/powerpoint/2010/main" val="1807351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2B47F-1CAE-4395-BF37-DC068EB060A9}"/>
              </a:ext>
            </a:extLst>
          </p:cNvPr>
          <p:cNvSpPr>
            <a:spLocks noGrp="1"/>
          </p:cNvSpPr>
          <p:nvPr>
            <p:ph type="title"/>
          </p:nvPr>
        </p:nvSpPr>
        <p:spPr>
          <a:xfrm>
            <a:off x="340283" y="172894"/>
            <a:ext cx="10818254" cy="491634"/>
          </a:xfrm>
        </p:spPr>
        <p:txBody>
          <a:bodyPr/>
          <a:lstStyle/>
          <a:p>
            <a:r>
              <a:rPr lang="en-US" dirty="0"/>
              <a:t>Isocentric gantries (1)</a:t>
            </a:r>
          </a:p>
        </p:txBody>
      </p:sp>
      <p:sp>
        <p:nvSpPr>
          <p:cNvPr id="3" name="Text Placeholder 2">
            <a:extLst>
              <a:ext uri="{FF2B5EF4-FFF2-40B4-BE49-F238E27FC236}">
                <a16:creationId xmlns:a16="http://schemas.microsoft.com/office/drawing/2014/main" id="{FF67AE03-A8CC-42DE-A9C8-26186FEB7BAC}"/>
              </a:ext>
            </a:extLst>
          </p:cNvPr>
          <p:cNvSpPr>
            <a:spLocks noGrp="1"/>
          </p:cNvSpPr>
          <p:nvPr>
            <p:ph type="body" sz="quarter" idx="11"/>
          </p:nvPr>
        </p:nvSpPr>
        <p:spPr>
          <a:xfrm>
            <a:off x="340284" y="940526"/>
            <a:ext cx="10975416" cy="5366755"/>
          </a:xfrm>
        </p:spPr>
        <p:txBody>
          <a:bodyPr/>
          <a:lstStyle/>
          <a:p>
            <a:r>
              <a:rPr lang="en-US" sz="2400" dirty="0"/>
              <a:t>In the human body, and especially in the abdomen region, the relative position of the organs changes when the body orientation is changed.</a:t>
            </a:r>
          </a:p>
          <a:p>
            <a:r>
              <a:rPr lang="en-US" sz="2400" dirty="0"/>
              <a:t>Therefore, the treatment planning will be valid only if the TPS imaging is made with the same body orientation as the</a:t>
            </a:r>
            <a:r>
              <a:rPr lang="en-US" sz="2400" dirty="0">
                <a:solidFill>
                  <a:srgbClr val="414141"/>
                </a:solidFill>
              </a:rPr>
              <a:t> treatment</a:t>
            </a:r>
            <a:r>
              <a:rPr lang="en-US" sz="2400" dirty="0"/>
              <a:t>.</a:t>
            </a:r>
          </a:p>
          <a:p>
            <a:r>
              <a:rPr lang="en-US" sz="2400" dirty="0"/>
              <a:t>To optimize the treatment plan, any position in the patient body should be reachable from any direction. Generally, several directions are selected in a treatment plan.</a:t>
            </a:r>
          </a:p>
          <a:p>
            <a:r>
              <a:rPr lang="en-US" sz="2400" dirty="0"/>
              <a:t>In classical radiotherapy, this is done by imaging the patient in a supine position, and treating the supine patient with an isocentric gantry.</a:t>
            </a:r>
          </a:p>
          <a:p>
            <a:r>
              <a:rPr lang="en-US" sz="2400" dirty="0"/>
              <a:t>In photon radiotherapy, in the technique named “Intensity Modulated Radio Therapy” (IMRT), the number of beam incidences becomes very large, and now arc therapy is commonly used</a:t>
            </a:r>
          </a:p>
          <a:p>
            <a:r>
              <a:rPr lang="en-US" sz="2400" dirty="0"/>
              <a:t>Arc therapy in proton therapy is also under development and has been tested on IBA systems.</a:t>
            </a:r>
          </a:p>
        </p:txBody>
      </p:sp>
      <p:sp>
        <p:nvSpPr>
          <p:cNvPr id="4" name="Slide Number Placeholder 3">
            <a:extLst>
              <a:ext uri="{FF2B5EF4-FFF2-40B4-BE49-F238E27FC236}">
                <a16:creationId xmlns:a16="http://schemas.microsoft.com/office/drawing/2014/main" id="{1D0292A8-3525-4EC3-B324-0F4ADCFA50BB}"/>
              </a:ext>
            </a:extLst>
          </p:cNvPr>
          <p:cNvSpPr>
            <a:spLocks noGrp="1"/>
          </p:cNvSpPr>
          <p:nvPr>
            <p:ph type="sldNum" sz="quarter" idx="10"/>
          </p:nvPr>
        </p:nvSpPr>
        <p:spPr/>
        <p:txBody>
          <a:bodyPr/>
          <a:lstStyle/>
          <a:p>
            <a:fld id="{D34453A2-D363-469D-8CBC-0B7B5338D609}" type="slidenum">
              <a:rPr lang="en-US" smtClean="0"/>
              <a:pPr/>
              <a:t>35</a:t>
            </a:fld>
            <a:endParaRPr lang="en-US" dirty="0"/>
          </a:p>
        </p:txBody>
      </p:sp>
    </p:spTree>
    <p:extLst>
      <p:ext uri="{BB962C8B-B14F-4D97-AF65-F5344CB8AC3E}">
        <p14:creationId xmlns:p14="http://schemas.microsoft.com/office/powerpoint/2010/main" val="4427537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srgbClr val="414141"/>
                </a:solidFill>
              </a:rPr>
              <a:t>Proton arc therapy</a:t>
            </a:r>
            <a:endParaRPr lang="en-US" dirty="0"/>
          </a:p>
        </p:txBody>
      </p:sp>
      <p:sp>
        <p:nvSpPr>
          <p:cNvPr id="13" name="Text Placeholder 12"/>
          <p:cNvSpPr>
            <a:spLocks noGrp="1"/>
          </p:cNvSpPr>
          <p:nvPr>
            <p:ph type="body" sz="quarter" idx="11"/>
          </p:nvPr>
        </p:nvSpPr>
        <p:spPr/>
        <p:txBody>
          <a:bodyPr/>
          <a:lstStyle/>
          <a:p>
            <a:endParaRPr lang="en-US"/>
          </a:p>
        </p:txBody>
      </p:sp>
      <p:sp>
        <p:nvSpPr>
          <p:cNvPr id="4" name="Slide Number Placeholder 3"/>
          <p:cNvSpPr>
            <a:spLocks noGrp="1"/>
          </p:cNvSpPr>
          <p:nvPr>
            <p:ph type="sldNum" sz="quarter" idx="10"/>
          </p:nvPr>
        </p:nvSpPr>
        <p:spPr/>
        <p:txBody>
          <a:bodyPr/>
          <a:lstStyle/>
          <a:p>
            <a:fld id="{D34453A2-D363-469D-8CBC-0B7B5338D609}" type="slidenum">
              <a:rPr lang="en-US" smtClean="0"/>
              <a:pPr/>
              <a:t>36</a:t>
            </a:fld>
            <a:endParaRPr lang="en-US" dirty="0"/>
          </a:p>
        </p:txBody>
      </p:sp>
      <p:sp>
        <p:nvSpPr>
          <p:cNvPr id="6" name="Rectangle 5"/>
          <p:cNvSpPr/>
          <p:nvPr/>
        </p:nvSpPr>
        <p:spPr>
          <a:xfrm>
            <a:off x="340283" y="932155"/>
            <a:ext cx="10818254" cy="5196658"/>
          </a:xfrm>
          <a:prstGeom prst="rect">
            <a:avLst/>
          </a:prstGeom>
          <a:solidFill>
            <a:srgbClr val="181818"/>
          </a:solid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solidFill>
                <a:srgbClr val="414141"/>
              </a:solidFill>
            </a:endParaRPr>
          </a:p>
        </p:txBody>
      </p:sp>
      <p:pic>
        <p:nvPicPr>
          <p:cNvPr id="7" name="Picture 6" descr="image00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315" y="1034511"/>
            <a:ext cx="6389914" cy="4994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txBox="1">
            <a:spLocks/>
          </p:cNvSpPr>
          <p:nvPr/>
        </p:nvSpPr>
        <p:spPr>
          <a:xfrm>
            <a:off x="6672944" y="1089484"/>
            <a:ext cx="4485593" cy="4257664"/>
          </a:xfrm>
          <a:prstGeom prst="rect">
            <a:avLst/>
          </a:prstGeom>
        </p:spPr>
        <p:txBody>
          <a:bodyPr>
            <a:normAutofit/>
          </a:bodyPr>
          <a:lstStyle>
            <a:lvl1pPr marL="432008" indent="-432008" algn="l" defTabSz="864017" rtl="0" eaLnBrk="1" latinLnBrk="0" hangingPunct="1">
              <a:lnSpc>
                <a:spcPct val="90000"/>
              </a:lnSpc>
              <a:spcBef>
                <a:spcPts val="945"/>
              </a:spcBef>
              <a:buClr>
                <a:schemeClr val="accent1"/>
              </a:buClr>
              <a:buFont typeface="Wingdings" panose="05000000000000000000" pitchFamily="2" charset="2"/>
              <a:buChar char="§"/>
              <a:defRPr lang="en-US" sz="2646" kern="1200" smtClean="0">
                <a:solidFill>
                  <a:schemeClr val="tx1"/>
                </a:solidFill>
                <a:latin typeface="+mn-lt"/>
                <a:ea typeface="+mn-ea"/>
                <a:cs typeface="+mn-cs"/>
              </a:defRPr>
            </a:lvl1pPr>
            <a:lvl2pPr marL="648012" indent="-216004" algn="l" defTabSz="864017" rtl="0" eaLnBrk="1" latinLnBrk="0" hangingPunct="1">
              <a:lnSpc>
                <a:spcPct val="90000"/>
              </a:lnSpc>
              <a:spcBef>
                <a:spcPts val="472"/>
              </a:spcBef>
              <a:buClr>
                <a:schemeClr val="accent1"/>
              </a:buClr>
              <a:buFont typeface="Wingdings" panose="05000000000000000000" pitchFamily="2" charset="2"/>
              <a:buChar char="§"/>
              <a:defRPr lang="en-US" sz="2268" kern="1200" smtClean="0">
                <a:solidFill>
                  <a:schemeClr val="tx1"/>
                </a:solidFill>
                <a:latin typeface="+mn-lt"/>
                <a:ea typeface="+mn-ea"/>
                <a:cs typeface="+mn-cs"/>
              </a:defRPr>
            </a:lvl2pPr>
            <a:lvl3pPr marL="1080021" indent="-216004" algn="l" defTabSz="864017" rtl="0" eaLnBrk="1" latinLnBrk="0" hangingPunct="1">
              <a:lnSpc>
                <a:spcPct val="90000"/>
              </a:lnSpc>
              <a:spcBef>
                <a:spcPts val="472"/>
              </a:spcBef>
              <a:buClr>
                <a:schemeClr val="accent1"/>
              </a:buClr>
              <a:buFont typeface="Wingdings" panose="05000000000000000000" pitchFamily="2" charset="2"/>
              <a:buChar char="§"/>
              <a:defRPr lang="en-US" sz="1890" kern="1200" baseline="0" smtClean="0">
                <a:solidFill>
                  <a:schemeClr val="tx1"/>
                </a:solidFill>
                <a:latin typeface="+mn-lt"/>
                <a:ea typeface="+mn-ea"/>
                <a:cs typeface="+mn-cs"/>
              </a:defRPr>
            </a:lvl3pPr>
            <a:lvl4pPr marL="1566030" indent="-270005" algn="l" defTabSz="864017" rtl="0" eaLnBrk="1" latinLnBrk="0" hangingPunct="1">
              <a:lnSpc>
                <a:spcPct val="90000"/>
              </a:lnSpc>
              <a:spcBef>
                <a:spcPts val="472"/>
              </a:spcBef>
              <a:buClr>
                <a:schemeClr val="accent1"/>
              </a:buClr>
              <a:buFont typeface="Wingdings" panose="05000000000000000000" pitchFamily="2" charset="2"/>
              <a:buChar char="§"/>
              <a:defRPr lang="en-US" sz="1701" kern="1200" smtClean="0">
                <a:solidFill>
                  <a:schemeClr val="tx1"/>
                </a:solidFill>
                <a:latin typeface="+mn-lt"/>
                <a:ea typeface="+mn-ea"/>
                <a:cs typeface="+mn-cs"/>
              </a:defRPr>
            </a:lvl4pPr>
            <a:lvl5pPr marL="1998038" indent="-270005" algn="l" defTabSz="864017" rtl="0" eaLnBrk="1" latinLnBrk="0" hangingPunct="1">
              <a:lnSpc>
                <a:spcPct val="90000"/>
              </a:lnSpc>
              <a:spcBef>
                <a:spcPts val="472"/>
              </a:spcBef>
              <a:buClr>
                <a:schemeClr val="accent1"/>
              </a:buClr>
              <a:buFont typeface="Wingdings" panose="05000000000000000000" pitchFamily="2" charset="2"/>
              <a:buChar char="§"/>
              <a:defRPr lang="en-US" sz="1701" kern="1200" baseline="0" smtClean="0">
                <a:solidFill>
                  <a:schemeClr val="tx1"/>
                </a:solidFill>
                <a:latin typeface="+mn-lt"/>
                <a:ea typeface="+mn-ea"/>
                <a:cs typeface="+mn-cs"/>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0" indent="0">
              <a:buNone/>
            </a:pPr>
            <a:r>
              <a:rPr lang="en-US" sz="2000" dirty="0">
                <a:solidFill>
                  <a:schemeClr val="bg1"/>
                </a:solidFill>
              </a:rPr>
              <a:t>A robust and efficient delivery technique with potential for continuous arc delivery</a:t>
            </a:r>
          </a:p>
          <a:p>
            <a:pPr marL="0" indent="0">
              <a:buNone/>
            </a:pPr>
            <a:r>
              <a:rPr lang="en-US" sz="2000" dirty="0">
                <a:solidFill>
                  <a:schemeClr val="bg1"/>
                </a:solidFill>
              </a:rPr>
              <a:t>An advanced IMPT optimization algorithm</a:t>
            </a:r>
          </a:p>
          <a:p>
            <a:pPr marL="0" indent="0" algn="just">
              <a:buNone/>
            </a:pPr>
            <a:endParaRPr lang="en-US" sz="2000" dirty="0">
              <a:solidFill>
                <a:schemeClr val="bg1"/>
              </a:solidFill>
            </a:endParaRPr>
          </a:p>
          <a:p>
            <a:pPr marL="360000" lvl="1" algn="just">
              <a:lnSpc>
                <a:spcPct val="100000"/>
              </a:lnSpc>
              <a:spcBef>
                <a:spcPts val="0"/>
              </a:spcBef>
            </a:pPr>
            <a:r>
              <a:rPr lang="en-US" sz="1200" dirty="0">
                <a:solidFill>
                  <a:schemeClr val="bg1"/>
                </a:solidFill>
              </a:rPr>
              <a:t>First technical paper (IJROBP 2016)</a:t>
            </a:r>
          </a:p>
          <a:p>
            <a:pPr marL="360000" lvl="1" algn="just">
              <a:lnSpc>
                <a:spcPct val="100000"/>
              </a:lnSpc>
              <a:spcBef>
                <a:spcPts val="0"/>
              </a:spcBef>
            </a:pPr>
            <a:r>
              <a:rPr lang="en-US" sz="1200" dirty="0">
                <a:solidFill>
                  <a:schemeClr val="bg1"/>
                </a:solidFill>
              </a:rPr>
              <a:t>Advanced stage lung cancer (NA-PTCOG 2016)</a:t>
            </a:r>
          </a:p>
          <a:p>
            <a:pPr marL="360000" lvl="1" algn="just">
              <a:lnSpc>
                <a:spcPct val="100000"/>
              </a:lnSpc>
              <a:spcBef>
                <a:spcPts val="0"/>
              </a:spcBef>
            </a:pPr>
            <a:r>
              <a:rPr lang="en-US" sz="1200" dirty="0">
                <a:solidFill>
                  <a:schemeClr val="bg1"/>
                </a:solidFill>
              </a:rPr>
              <a:t>Prostate (PTCOG 2017)</a:t>
            </a:r>
          </a:p>
          <a:p>
            <a:pPr marL="360000" lvl="1" algn="just">
              <a:lnSpc>
                <a:spcPct val="100000"/>
              </a:lnSpc>
              <a:spcBef>
                <a:spcPts val="0"/>
              </a:spcBef>
            </a:pPr>
            <a:r>
              <a:rPr lang="en-US" sz="1200" dirty="0">
                <a:solidFill>
                  <a:schemeClr val="bg1"/>
                </a:solidFill>
              </a:rPr>
              <a:t>Brain Hippocampus sparing (AAPM 2017)</a:t>
            </a:r>
          </a:p>
          <a:p>
            <a:pPr marL="360000" lvl="1" algn="just">
              <a:lnSpc>
                <a:spcPct val="100000"/>
              </a:lnSpc>
              <a:spcBef>
                <a:spcPts val="0"/>
              </a:spcBef>
            </a:pPr>
            <a:r>
              <a:rPr lang="en-US" sz="1200" dirty="0">
                <a:solidFill>
                  <a:schemeClr val="bg1"/>
                </a:solidFill>
              </a:rPr>
              <a:t>Cranial SRS (ASTRO 2017)</a:t>
            </a:r>
          </a:p>
          <a:p>
            <a:pPr marL="360000" lvl="1" algn="just">
              <a:lnSpc>
                <a:spcPct val="100000"/>
              </a:lnSpc>
              <a:spcBef>
                <a:spcPts val="0"/>
              </a:spcBef>
            </a:pPr>
            <a:r>
              <a:rPr lang="en-US" sz="1200" dirty="0">
                <a:solidFill>
                  <a:schemeClr val="bg1"/>
                </a:solidFill>
              </a:rPr>
              <a:t>Spine SRS (ASTRO 2017)</a:t>
            </a:r>
          </a:p>
          <a:p>
            <a:pPr marL="360000" lvl="1" algn="just">
              <a:lnSpc>
                <a:spcPct val="100000"/>
              </a:lnSpc>
              <a:spcBef>
                <a:spcPts val="0"/>
              </a:spcBef>
            </a:pPr>
            <a:r>
              <a:rPr lang="en-US" sz="1200" dirty="0">
                <a:solidFill>
                  <a:schemeClr val="bg1"/>
                </a:solidFill>
              </a:rPr>
              <a:t>Bilateral Head &amp; Neck (AAPM 2017)</a:t>
            </a:r>
          </a:p>
          <a:p>
            <a:pPr marL="360000" lvl="1" algn="just">
              <a:lnSpc>
                <a:spcPct val="100000"/>
              </a:lnSpc>
              <a:spcBef>
                <a:spcPts val="0"/>
              </a:spcBef>
            </a:pPr>
            <a:r>
              <a:rPr lang="en-US" sz="1200" dirty="0">
                <a:solidFill>
                  <a:schemeClr val="bg1"/>
                </a:solidFill>
              </a:rPr>
              <a:t>Mobile tumor – interplay (AAPM 2017)</a:t>
            </a:r>
          </a:p>
          <a:p>
            <a:pPr marL="360000" lvl="1" algn="just">
              <a:lnSpc>
                <a:spcPct val="100000"/>
              </a:lnSpc>
              <a:spcBef>
                <a:spcPts val="0"/>
              </a:spcBef>
            </a:pPr>
            <a:r>
              <a:rPr lang="en-US" sz="1200" dirty="0" err="1">
                <a:solidFill>
                  <a:schemeClr val="bg1"/>
                </a:solidFill>
              </a:rPr>
              <a:t>Dosimetric</a:t>
            </a:r>
            <a:r>
              <a:rPr lang="en-US" sz="1200" dirty="0">
                <a:solidFill>
                  <a:schemeClr val="bg1"/>
                </a:solidFill>
              </a:rPr>
              <a:t> comparison study with Iowa</a:t>
            </a:r>
          </a:p>
          <a:p>
            <a:pPr marL="360000" lvl="1" algn="just">
              <a:lnSpc>
                <a:spcPct val="100000"/>
              </a:lnSpc>
              <a:spcBef>
                <a:spcPts val="0"/>
              </a:spcBef>
            </a:pPr>
            <a:r>
              <a:rPr lang="en-US" sz="1200" dirty="0">
                <a:solidFill>
                  <a:schemeClr val="bg1"/>
                </a:solidFill>
              </a:rPr>
              <a:t>More to come...</a:t>
            </a:r>
          </a:p>
        </p:txBody>
      </p:sp>
      <p:sp>
        <p:nvSpPr>
          <p:cNvPr id="9" name="TextBox 8"/>
          <p:cNvSpPr txBox="1"/>
          <p:nvPr/>
        </p:nvSpPr>
        <p:spPr>
          <a:xfrm>
            <a:off x="8493213" y="5647118"/>
            <a:ext cx="2553426" cy="307777"/>
          </a:xfrm>
          <a:prstGeom prst="rect">
            <a:avLst/>
          </a:prstGeom>
          <a:noFill/>
        </p:spPr>
        <p:txBody>
          <a:bodyPr wrap="square" rtlCol="0">
            <a:spAutoFit/>
          </a:bodyPr>
          <a:lstStyle/>
          <a:p>
            <a:r>
              <a:rPr lang="en-US" sz="1400" dirty="0">
                <a:solidFill>
                  <a:schemeClr val="bg1"/>
                </a:solidFill>
              </a:rPr>
              <a:t>Ding X &amp; Li X IJROBP 2016</a:t>
            </a:r>
          </a:p>
        </p:txBody>
      </p:sp>
      <p:pic>
        <p:nvPicPr>
          <p:cNvPr id="10" name="Picture 2" descr="Image result for beaumont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3571" y="4967089"/>
            <a:ext cx="1559015" cy="92674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4694173" y="6254480"/>
            <a:ext cx="2666247" cy="246221"/>
          </a:xfrm>
          <a:prstGeom prst="rect">
            <a:avLst/>
          </a:prstGeom>
          <a:noFill/>
        </p:spPr>
        <p:txBody>
          <a:bodyPr vert="horz" wrap="square" lIns="91440" tIns="45720" rIns="91440" bIns="45720" rtlCol="0" anchor="ctr">
            <a:spAutoFit/>
          </a:bodyPr>
          <a:lstStyle/>
          <a:p>
            <a:r>
              <a:rPr lang="en-US" sz="1000" dirty="0"/>
              <a:t>Feature not currently available for sale</a:t>
            </a:r>
          </a:p>
        </p:txBody>
      </p:sp>
    </p:spTree>
    <p:extLst>
      <p:ext uri="{BB962C8B-B14F-4D97-AF65-F5344CB8AC3E}">
        <p14:creationId xmlns:p14="http://schemas.microsoft.com/office/powerpoint/2010/main" val="306928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EF8D9-848A-48C1-9ED8-ECCBDDF635C3}"/>
              </a:ext>
            </a:extLst>
          </p:cNvPr>
          <p:cNvSpPr>
            <a:spLocks noGrp="1"/>
          </p:cNvSpPr>
          <p:nvPr>
            <p:ph type="title"/>
          </p:nvPr>
        </p:nvSpPr>
        <p:spPr/>
        <p:txBody>
          <a:bodyPr/>
          <a:lstStyle/>
          <a:p>
            <a:r>
              <a:rPr lang="en-US" dirty="0"/>
              <a:t>Isocentric gantries (2)</a:t>
            </a:r>
          </a:p>
        </p:txBody>
      </p:sp>
      <p:sp>
        <p:nvSpPr>
          <p:cNvPr id="3" name="Text Placeholder 2">
            <a:extLst>
              <a:ext uri="{FF2B5EF4-FFF2-40B4-BE49-F238E27FC236}">
                <a16:creationId xmlns:a16="http://schemas.microsoft.com/office/drawing/2014/main" id="{5B7C355F-1534-41F1-B606-5FF711A1798F}"/>
              </a:ext>
            </a:extLst>
          </p:cNvPr>
          <p:cNvSpPr>
            <a:spLocks noGrp="1"/>
          </p:cNvSpPr>
          <p:nvPr>
            <p:ph type="body" sz="quarter" idx="11"/>
          </p:nvPr>
        </p:nvSpPr>
        <p:spPr/>
        <p:txBody>
          <a:bodyPr/>
          <a:lstStyle/>
          <a:p>
            <a:pPr lvl="0">
              <a:buClr>
                <a:srgbClr val="69BE28"/>
              </a:buClr>
            </a:pPr>
            <a:r>
              <a:rPr lang="en-US" sz="2400" dirty="0">
                <a:solidFill>
                  <a:srgbClr val="414141"/>
                </a:solidFill>
              </a:rPr>
              <a:t>Compared to 6 to 12 MeV electron beams, 230 MeV protons have 110 times larger magnetic rigidity, and therapeutic carbon ions beams 300 times. </a:t>
            </a:r>
          </a:p>
          <a:p>
            <a:pPr lvl="0">
              <a:buClr>
                <a:srgbClr val="69BE28"/>
              </a:buClr>
            </a:pPr>
            <a:r>
              <a:rPr lang="en-US" sz="2400" dirty="0">
                <a:solidFill>
                  <a:srgbClr val="414141"/>
                </a:solidFill>
              </a:rPr>
              <a:t>Gantries for proton therapy are therefore large, heavy and expensive. Carbon gantries using resistive magnets are just impractical.</a:t>
            </a:r>
          </a:p>
          <a:p>
            <a:pPr lvl="0">
              <a:buClr>
                <a:srgbClr val="69BE28"/>
              </a:buClr>
            </a:pPr>
            <a:r>
              <a:rPr lang="en-US" sz="2400" dirty="0">
                <a:solidFill>
                  <a:srgbClr val="414141"/>
                </a:solidFill>
              </a:rPr>
              <a:t>For our one treatment room proton system, the cost of the gantry and of the patient positioning and alignment system exceeds the cost of the accelerator.</a:t>
            </a:r>
          </a:p>
          <a:p>
            <a:r>
              <a:rPr lang="en-US" sz="2400" dirty="0"/>
              <a:t>For this reason, many designers have looked for solutions where the patient would be rotated in front of a fixed horizontal beam. Although some of these solutions do work technically (P-Cure), they have never been popular with medical doctors. Example of </a:t>
            </a:r>
            <a:r>
              <a:rPr lang="en-US" sz="2400" dirty="0" err="1"/>
              <a:t>Protom</a:t>
            </a:r>
            <a:r>
              <a:rPr lang="en-US" sz="2400" dirty="0"/>
              <a:t>. </a:t>
            </a:r>
          </a:p>
          <a:p>
            <a:endParaRPr lang="en-US" dirty="0"/>
          </a:p>
        </p:txBody>
      </p:sp>
      <p:sp>
        <p:nvSpPr>
          <p:cNvPr id="4" name="Slide Number Placeholder 3">
            <a:extLst>
              <a:ext uri="{FF2B5EF4-FFF2-40B4-BE49-F238E27FC236}">
                <a16:creationId xmlns:a16="http://schemas.microsoft.com/office/drawing/2014/main" id="{A5B2CC72-1691-462D-B8D8-7ECACEE2D6A9}"/>
              </a:ext>
            </a:extLst>
          </p:cNvPr>
          <p:cNvSpPr>
            <a:spLocks noGrp="1"/>
          </p:cNvSpPr>
          <p:nvPr>
            <p:ph type="sldNum" sz="quarter" idx="10"/>
          </p:nvPr>
        </p:nvSpPr>
        <p:spPr/>
        <p:txBody>
          <a:bodyPr/>
          <a:lstStyle/>
          <a:p>
            <a:fld id="{D34453A2-D363-469D-8CBC-0B7B5338D609}" type="slidenum">
              <a:rPr lang="en-US" smtClean="0"/>
              <a:pPr/>
              <a:t>37</a:t>
            </a:fld>
            <a:endParaRPr lang="en-US" dirty="0"/>
          </a:p>
        </p:txBody>
      </p:sp>
    </p:spTree>
    <p:extLst>
      <p:ext uri="{BB962C8B-B14F-4D97-AF65-F5344CB8AC3E}">
        <p14:creationId xmlns:p14="http://schemas.microsoft.com/office/powerpoint/2010/main" val="3342224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94168-EB09-47B3-87EA-3C6C918B7FA0}"/>
              </a:ext>
            </a:extLst>
          </p:cNvPr>
          <p:cNvSpPr>
            <a:spLocks noGrp="1"/>
          </p:cNvSpPr>
          <p:nvPr>
            <p:ph type="title"/>
          </p:nvPr>
        </p:nvSpPr>
        <p:spPr/>
        <p:txBody>
          <a:bodyPr/>
          <a:lstStyle/>
          <a:p>
            <a:r>
              <a:rPr lang="en-US" dirty="0"/>
              <a:t>Open gantries or 360° gantries ?</a:t>
            </a:r>
          </a:p>
        </p:txBody>
      </p:sp>
      <p:sp>
        <p:nvSpPr>
          <p:cNvPr id="3" name="Text Placeholder 2">
            <a:extLst>
              <a:ext uri="{FF2B5EF4-FFF2-40B4-BE49-F238E27FC236}">
                <a16:creationId xmlns:a16="http://schemas.microsoft.com/office/drawing/2014/main" id="{A025B97E-0F65-48FA-8E0D-97E81C2C06F1}"/>
              </a:ext>
            </a:extLst>
          </p:cNvPr>
          <p:cNvSpPr>
            <a:spLocks noGrp="1"/>
          </p:cNvSpPr>
          <p:nvPr>
            <p:ph type="body" sz="quarter" idx="11"/>
          </p:nvPr>
        </p:nvSpPr>
        <p:spPr/>
        <p:txBody>
          <a:bodyPr/>
          <a:lstStyle/>
          <a:p>
            <a:r>
              <a:rPr lang="en-US" sz="2400" dirty="0"/>
              <a:t>With a modern robotic patient positioner, all positions in a patient can be reached from any direction with a gantry rotating 180°, or a bit more. This solution offers to the therapist a much better access to the patient, and this design is therefore named the “open gantry”</a:t>
            </a:r>
          </a:p>
          <a:p>
            <a:r>
              <a:rPr lang="en-US" sz="2400" dirty="0"/>
              <a:t>The choice between “open gantries” and “360° gantries” is hotly debated by sales people. Companies offering both alternatives, like IBA, see the open gantry selected by a slight majority of customers</a:t>
            </a:r>
          </a:p>
          <a:p>
            <a:endParaRPr lang="en-US" dirty="0"/>
          </a:p>
        </p:txBody>
      </p:sp>
      <p:sp>
        <p:nvSpPr>
          <p:cNvPr id="4" name="Slide Number Placeholder 3">
            <a:extLst>
              <a:ext uri="{FF2B5EF4-FFF2-40B4-BE49-F238E27FC236}">
                <a16:creationId xmlns:a16="http://schemas.microsoft.com/office/drawing/2014/main" id="{68C6AB74-DA2A-4415-AF4C-24DCEDCB9070}"/>
              </a:ext>
            </a:extLst>
          </p:cNvPr>
          <p:cNvSpPr>
            <a:spLocks noGrp="1"/>
          </p:cNvSpPr>
          <p:nvPr>
            <p:ph type="sldNum" sz="quarter" idx="10"/>
          </p:nvPr>
        </p:nvSpPr>
        <p:spPr/>
        <p:txBody>
          <a:bodyPr/>
          <a:lstStyle/>
          <a:p>
            <a:fld id="{D34453A2-D363-469D-8CBC-0B7B5338D609}" type="slidenum">
              <a:rPr lang="en-US" smtClean="0"/>
              <a:pPr/>
              <a:t>38</a:t>
            </a:fld>
            <a:endParaRPr lang="en-US" dirty="0"/>
          </a:p>
        </p:txBody>
      </p:sp>
    </p:spTree>
    <p:extLst>
      <p:ext uri="{BB962C8B-B14F-4D97-AF65-F5344CB8AC3E}">
        <p14:creationId xmlns:p14="http://schemas.microsoft.com/office/powerpoint/2010/main" val="453086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Image-Guided proton therapy</a:t>
            </a:r>
          </a:p>
        </p:txBody>
      </p:sp>
      <p:sp>
        <p:nvSpPr>
          <p:cNvPr id="5" name="Text Placeholder 4"/>
          <p:cNvSpPr>
            <a:spLocks noGrp="1"/>
          </p:cNvSpPr>
          <p:nvPr>
            <p:ph type="body" sz="quarter" idx="1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863995" rtl="0" eaLnBrk="1" fontAlgn="auto" latinLnBrk="0" hangingPunct="1">
              <a:lnSpc>
                <a:spcPct val="100000"/>
              </a:lnSpc>
              <a:spcBef>
                <a:spcPts val="0"/>
              </a:spcBef>
              <a:spcAft>
                <a:spcPts val="0"/>
              </a:spcAft>
              <a:buClrTx/>
              <a:buSzTx/>
              <a:buFontTx/>
              <a:buNone/>
              <a:tabLst/>
              <a:defRPr/>
            </a:pPr>
            <a:fld id="{D34453A2-D363-469D-8CBC-0B7B5338D609}" type="slidenum">
              <a:rPr kumimoji="0" lang="en-US" sz="1701" b="1" i="0" u="none" strike="noStrike" kern="1200" cap="none" spc="0" normalizeH="0" baseline="0" noProof="0">
                <a:ln>
                  <a:noFill/>
                </a:ln>
                <a:solidFill>
                  <a:prstClr val="white"/>
                </a:solidFill>
                <a:effectLst/>
                <a:uLnTx/>
                <a:uFillTx/>
                <a:latin typeface="Arial" panose="020B0604020202020204"/>
                <a:ea typeface="+mn-ea"/>
                <a:cs typeface="+mn-cs"/>
              </a:rPr>
              <a:pPr marL="0" marR="0" lvl="0" indent="0" algn="r" defTabSz="863995" rtl="0" eaLnBrk="1" fontAlgn="auto" latinLnBrk="0" hangingPunct="1">
                <a:lnSpc>
                  <a:spcPct val="100000"/>
                </a:lnSpc>
                <a:spcBef>
                  <a:spcPts val="0"/>
                </a:spcBef>
                <a:spcAft>
                  <a:spcPts val="0"/>
                </a:spcAft>
                <a:buClrTx/>
                <a:buSzTx/>
                <a:buFontTx/>
                <a:buNone/>
                <a:tabLst/>
                <a:defRPr/>
              </a:pPr>
              <a:t>39</a:t>
            </a:fld>
            <a:endParaRPr kumimoji="0" lang="en-US" sz="1701"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134" t="17402" r="134" b="19116"/>
          <a:stretch/>
        </p:blipFill>
        <p:spPr>
          <a:xfrm>
            <a:off x="340283" y="979715"/>
            <a:ext cx="10818255" cy="5148942"/>
          </a:xfrm>
          <a:prstGeom prst="rect">
            <a:avLst/>
          </a:prstGeom>
        </p:spPr>
      </p:pic>
      <p:sp>
        <p:nvSpPr>
          <p:cNvPr id="7" name="TextBox 6"/>
          <p:cNvSpPr txBox="1"/>
          <p:nvPr/>
        </p:nvSpPr>
        <p:spPr>
          <a:xfrm>
            <a:off x="1392193" y="3218240"/>
            <a:ext cx="2528416" cy="505326"/>
          </a:xfrm>
          <a:prstGeom prst="rect">
            <a:avLst/>
          </a:prstGeom>
          <a:noFill/>
          <a:ln w="38100">
            <a:noFill/>
          </a:ln>
        </p:spPr>
        <p:txBody>
          <a:bodyPr vert="horz" wrap="square" lIns="91440" tIns="45720" rIns="91440" bIns="45720" rtlCol="0" anchor="ctr">
            <a:noAutofit/>
          </a:bodyPr>
          <a:lstStyle/>
          <a:p>
            <a:pPr marL="0" marR="0" lvl="0" indent="0" defTabSz="864017"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effectLst/>
                <a:uLnTx/>
                <a:uFillTx/>
                <a:latin typeface="Arial" panose="020B0604020202020204"/>
                <a:ea typeface="+mn-ea"/>
                <a:cs typeface="+mn-cs"/>
              </a:rPr>
              <a:t>Imaging </a:t>
            </a:r>
          </a:p>
          <a:p>
            <a:pPr marL="0" marR="0" lvl="0" indent="0" defTabSz="864017"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effectLst/>
                <a:uLnTx/>
                <a:uFillTx/>
                <a:latin typeface="Arial" panose="020B0604020202020204"/>
                <a:ea typeface="+mn-ea"/>
                <a:cs typeface="+mn-cs"/>
              </a:rPr>
              <a:t>systems</a:t>
            </a:r>
          </a:p>
        </p:txBody>
      </p:sp>
      <p:cxnSp>
        <p:nvCxnSpPr>
          <p:cNvPr id="8" name="Straight Connector 7"/>
          <p:cNvCxnSpPr/>
          <p:nvPr/>
        </p:nvCxnSpPr>
        <p:spPr>
          <a:xfrm flipH="1">
            <a:off x="1449859" y="3814119"/>
            <a:ext cx="4695568" cy="0"/>
          </a:xfrm>
          <a:prstGeom prst="line">
            <a:avLst/>
          </a:prstGeom>
          <a:ln w="38100">
            <a:solidFill>
              <a:srgbClr val="69BE28"/>
            </a:solidFill>
            <a:headEnd type="ova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40282" y="5681133"/>
            <a:ext cx="4388479" cy="426081"/>
          </a:xfrm>
          <a:prstGeom prst="rect">
            <a:avLst/>
          </a:prstGeom>
          <a:noFill/>
        </p:spPr>
        <p:txBody>
          <a:bodyPr vert="horz" wrap="none" lIns="91440" tIns="45720" rIns="91440" bIns="45720" rtlCol="0" anchor="ctr">
            <a:normAutofit/>
          </a:bodyPr>
          <a:lstStyle/>
          <a:p>
            <a:pPr algn="ctr"/>
            <a:r>
              <a:rPr lang="en-US" sz="1400" dirty="0">
                <a:solidFill>
                  <a:schemeClr val="bg1"/>
                </a:solidFill>
              </a:rPr>
              <a:t>Fisheye picture from the Miami Cancer Institute</a:t>
            </a:r>
          </a:p>
        </p:txBody>
      </p:sp>
    </p:spTree>
    <p:extLst>
      <p:ext uri="{BB962C8B-B14F-4D97-AF65-F5344CB8AC3E}">
        <p14:creationId xmlns:p14="http://schemas.microsoft.com/office/powerpoint/2010/main" val="3570867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6DEB6-6EF7-4591-893C-195A13DC7E72}"/>
              </a:ext>
            </a:extLst>
          </p:cNvPr>
          <p:cNvSpPr>
            <a:spLocks noGrp="1"/>
          </p:cNvSpPr>
          <p:nvPr>
            <p:ph type="title"/>
          </p:nvPr>
        </p:nvSpPr>
        <p:spPr/>
        <p:txBody>
          <a:bodyPr/>
          <a:lstStyle/>
          <a:p>
            <a:r>
              <a:rPr lang="en-US" dirty="0"/>
              <a:t>The myth of the expensive proton therapy accelerators</a:t>
            </a:r>
          </a:p>
        </p:txBody>
      </p:sp>
      <p:sp>
        <p:nvSpPr>
          <p:cNvPr id="3" name="Text Placeholder 2">
            <a:extLst>
              <a:ext uri="{FF2B5EF4-FFF2-40B4-BE49-F238E27FC236}">
                <a16:creationId xmlns:a16="http://schemas.microsoft.com/office/drawing/2014/main" id="{B11DD875-9E92-40EC-BF03-91114630B350}"/>
              </a:ext>
            </a:extLst>
          </p:cNvPr>
          <p:cNvSpPr>
            <a:spLocks noGrp="1"/>
          </p:cNvSpPr>
          <p:nvPr>
            <p:ph type="body" sz="quarter" idx="11"/>
          </p:nvPr>
        </p:nvSpPr>
        <p:spPr>
          <a:xfrm>
            <a:off x="340284" y="5494713"/>
            <a:ext cx="10818254" cy="612501"/>
          </a:xfrm>
        </p:spPr>
        <p:txBody>
          <a:bodyPr/>
          <a:lstStyle/>
          <a:p>
            <a:r>
              <a:rPr lang="en-US" sz="2400" dirty="0"/>
              <a:t>If your accelerator, built, assembled, tuned and factory tested costs you more than 2 M€, you are not competitive in the PT market.</a:t>
            </a:r>
          </a:p>
        </p:txBody>
      </p:sp>
      <p:sp>
        <p:nvSpPr>
          <p:cNvPr id="4" name="Slide Number Placeholder 3">
            <a:extLst>
              <a:ext uri="{FF2B5EF4-FFF2-40B4-BE49-F238E27FC236}">
                <a16:creationId xmlns:a16="http://schemas.microsoft.com/office/drawing/2014/main" id="{7359E244-FC68-4DC4-B074-978226BA6469}"/>
              </a:ext>
            </a:extLst>
          </p:cNvPr>
          <p:cNvSpPr>
            <a:spLocks noGrp="1"/>
          </p:cNvSpPr>
          <p:nvPr>
            <p:ph type="sldNum" sz="quarter" idx="10"/>
          </p:nvPr>
        </p:nvSpPr>
        <p:spPr/>
        <p:txBody>
          <a:bodyPr/>
          <a:lstStyle/>
          <a:p>
            <a:fld id="{D34453A2-D363-469D-8CBC-0B7B5338D609}" type="slidenum">
              <a:rPr lang="en-US" smtClean="0"/>
              <a:pPr/>
              <a:t>4</a:t>
            </a:fld>
            <a:endParaRPr lang="en-US" dirty="0"/>
          </a:p>
        </p:txBody>
      </p:sp>
      <p:graphicFrame>
        <p:nvGraphicFramePr>
          <p:cNvPr id="6" name="Chart 5">
            <a:extLst>
              <a:ext uri="{FF2B5EF4-FFF2-40B4-BE49-F238E27FC236}">
                <a16:creationId xmlns:a16="http://schemas.microsoft.com/office/drawing/2014/main" id="{F2841B27-636B-4EB6-941E-139B2B6EBDD2}"/>
              </a:ext>
            </a:extLst>
          </p:cNvPr>
          <p:cNvGraphicFramePr>
            <a:graphicFrameLocks noGrp="1"/>
          </p:cNvGraphicFramePr>
          <p:nvPr>
            <p:extLst>
              <p:ext uri="{D42A27DB-BD31-4B8C-83A1-F6EECF244321}">
                <p14:modId xmlns:p14="http://schemas.microsoft.com/office/powerpoint/2010/main" val="3474283738"/>
              </p:ext>
            </p:extLst>
          </p:nvPr>
        </p:nvGraphicFramePr>
        <p:xfrm>
          <a:off x="5411585" y="1048543"/>
          <a:ext cx="5888805" cy="400211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25493AE1-2A3E-42A2-8E5D-1C6C6DFD0771}"/>
              </a:ext>
            </a:extLst>
          </p:cNvPr>
          <p:cNvGraphicFramePr>
            <a:graphicFrameLocks noGrp="1"/>
          </p:cNvGraphicFramePr>
          <p:nvPr>
            <p:extLst>
              <p:ext uri="{D42A27DB-BD31-4B8C-83A1-F6EECF244321}">
                <p14:modId xmlns:p14="http://schemas.microsoft.com/office/powerpoint/2010/main" val="1094628791"/>
              </p:ext>
            </p:extLst>
          </p:nvPr>
        </p:nvGraphicFramePr>
        <p:xfrm>
          <a:off x="1" y="1048543"/>
          <a:ext cx="5411584" cy="41056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374388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9" y="-752547"/>
            <a:ext cx="11520311" cy="739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0323" name="Title 1"/>
          <p:cNvSpPr>
            <a:spLocks noGrp="1"/>
          </p:cNvSpPr>
          <p:nvPr>
            <p:ph type="title"/>
          </p:nvPr>
        </p:nvSpPr>
        <p:spPr bwMode="auto">
          <a:xfrm>
            <a:off x="589137" y="5780280"/>
            <a:ext cx="10278278" cy="378011"/>
          </a:xfrm>
        </p:spPr>
        <p:txBody>
          <a:bodyPr wrap="square" numCol="1" anchorCtr="0" compatLnSpc="1">
            <a:prstTxWarp prst="textNoShape">
              <a:avLst/>
            </a:prstTxWarp>
            <a:noAutofit/>
          </a:bodyPr>
          <a:lstStyle/>
          <a:p>
            <a:pPr>
              <a:defRPr/>
            </a:pPr>
            <a:br>
              <a:rPr lang="en-US" sz="2520" cap="none" dirty="0">
                <a:solidFill>
                  <a:schemeClr val="bg1"/>
                </a:solidFill>
                <a:latin typeface="Arial" pitchFamily="34" charset="0"/>
                <a:ea typeface="ＭＳ Ｐゴシック" pitchFamily="34" charset="-128"/>
              </a:rPr>
            </a:br>
            <a:endParaRPr lang="fr-BE" sz="2520" cap="none" dirty="0">
              <a:solidFill>
                <a:schemeClr val="bg1"/>
              </a:solidFill>
              <a:latin typeface="Arial" pitchFamily="34" charset="0"/>
              <a:ea typeface="ＭＳ Ｐゴシック" pitchFamily="34" charset="-128"/>
            </a:endParaRPr>
          </a:p>
        </p:txBody>
      </p:sp>
    </p:spTree>
  </p:cSld>
  <p:clrMapOvr>
    <a:overrideClrMapping bg1="lt1" tx1="dk1" bg2="lt2" tx2="dk2" accent1="accent1" accent2="accent2" accent3="accent3" accent4="accent4" accent5="accent5" accent6="accent6" hlink="hlink" folHlink="folHlink"/>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BE" dirty="0" err="1"/>
              <a:t>Thank</a:t>
            </a:r>
            <a:r>
              <a:rPr lang="fr-BE" dirty="0"/>
              <a:t> </a:t>
            </a:r>
            <a:r>
              <a:rPr lang="fr-BE" dirty="0" err="1"/>
              <a:t>you</a:t>
            </a:r>
            <a:endParaRPr lang="fr-BE" dirty="0"/>
          </a:p>
        </p:txBody>
      </p:sp>
      <p:sp>
        <p:nvSpPr>
          <p:cNvPr id="8" name="Text Placeholder 7"/>
          <p:cNvSpPr>
            <a:spLocks noGrp="1"/>
          </p:cNvSpPr>
          <p:nvPr>
            <p:ph type="body" sz="quarter" idx="13"/>
          </p:nvPr>
        </p:nvSpPr>
        <p:spPr>
          <a:xfrm>
            <a:off x="353147" y="4832144"/>
            <a:ext cx="10805390" cy="939392"/>
          </a:xfrm>
        </p:spPr>
        <p:txBody>
          <a:bodyPr>
            <a:normAutofit/>
          </a:bodyPr>
          <a:lstStyle/>
          <a:p>
            <a:endParaRPr lang="en-US" sz="1600" b="1" dirty="0"/>
          </a:p>
          <a:p>
            <a:endParaRPr lang="en-US" dirty="0"/>
          </a:p>
        </p:txBody>
      </p:sp>
      <p:sp>
        <p:nvSpPr>
          <p:cNvPr id="2" name="Slide Number Placeholder 1"/>
          <p:cNvSpPr>
            <a:spLocks noGrp="1"/>
          </p:cNvSpPr>
          <p:nvPr>
            <p:ph type="sldNum" sz="quarter" idx="10"/>
          </p:nvPr>
        </p:nvSpPr>
        <p:spPr/>
        <p:txBody>
          <a:bodyPr/>
          <a:lstStyle/>
          <a:p>
            <a:fld id="{D34453A2-D363-469D-8CBC-0B7B5338D609}" type="slidenum">
              <a:rPr lang="en-US" smtClean="0"/>
              <a:pPr/>
              <a:t>41</a:t>
            </a:fld>
            <a:endParaRPr lang="en-US" dirty="0"/>
          </a:p>
        </p:txBody>
      </p:sp>
    </p:spTree>
    <p:extLst>
      <p:ext uri="{BB962C8B-B14F-4D97-AF65-F5344CB8AC3E}">
        <p14:creationId xmlns:p14="http://schemas.microsoft.com/office/powerpoint/2010/main" val="2909022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Specifications of proton therapy</a:t>
            </a:r>
          </a:p>
        </p:txBody>
      </p:sp>
    </p:spTree>
    <p:extLst>
      <p:ext uri="{BB962C8B-B14F-4D97-AF65-F5344CB8AC3E}">
        <p14:creationId xmlns:p14="http://schemas.microsoft.com/office/powerpoint/2010/main" val="739374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9F5C2-06D6-4C24-82A3-56C64FAC8241}"/>
              </a:ext>
            </a:extLst>
          </p:cNvPr>
          <p:cNvSpPr>
            <a:spLocks noGrp="1"/>
          </p:cNvSpPr>
          <p:nvPr>
            <p:ph type="title"/>
          </p:nvPr>
        </p:nvSpPr>
        <p:spPr/>
        <p:txBody>
          <a:bodyPr/>
          <a:lstStyle/>
          <a:p>
            <a:r>
              <a:rPr lang="en-US" dirty="0"/>
              <a:t>Main specifications</a:t>
            </a:r>
          </a:p>
        </p:txBody>
      </p:sp>
      <p:sp>
        <p:nvSpPr>
          <p:cNvPr id="3" name="Text Placeholder 2">
            <a:extLst>
              <a:ext uri="{FF2B5EF4-FFF2-40B4-BE49-F238E27FC236}">
                <a16:creationId xmlns:a16="http://schemas.microsoft.com/office/drawing/2014/main" id="{8CE8A119-A0A8-4073-A8B7-07DA8C18DED9}"/>
              </a:ext>
            </a:extLst>
          </p:cNvPr>
          <p:cNvSpPr>
            <a:spLocks noGrp="1"/>
          </p:cNvSpPr>
          <p:nvPr>
            <p:ph type="body" sz="quarter" idx="11"/>
          </p:nvPr>
        </p:nvSpPr>
        <p:spPr>
          <a:xfrm>
            <a:off x="340284" y="1288473"/>
            <a:ext cx="10818254" cy="4818742"/>
          </a:xfrm>
        </p:spPr>
        <p:txBody>
          <a:bodyPr/>
          <a:lstStyle/>
          <a:p>
            <a:r>
              <a:rPr lang="en-US" sz="2400" dirty="0"/>
              <a:t>To be accepted by the market, a medical accelerator technology has to meet a set of minimum specifications detailed in the following slides.</a:t>
            </a:r>
          </a:p>
          <a:p>
            <a:r>
              <a:rPr lang="en-US" sz="2400" dirty="0"/>
              <a:t>Improvements over these minimum specifications can offer interesting additional possibilities (example: higher range allowing to do proton radiography of the whole body, faster dose delivery allowing a 10 seconds lung treatment, higher efficiency allowing thinner shielding walls), but these added specifications will be accepted by the market only if the price penalty is not too severe.</a:t>
            </a:r>
          </a:p>
          <a:p>
            <a:r>
              <a:rPr lang="en-US" sz="2400" dirty="0"/>
              <a:t>An exception to this could be the possibility to do Flash therapy which, if successful, could become a basic specification</a:t>
            </a:r>
          </a:p>
          <a:p>
            <a:r>
              <a:rPr lang="en-US" sz="2400" dirty="0"/>
              <a:t>When the basic specifications are met, the experience of the last 20 years in proton therapy suggests that the life-cycle cost of the accelerator remains the first criterium of choice for prospective customers</a:t>
            </a:r>
          </a:p>
          <a:p>
            <a:endParaRPr lang="en-US" sz="2400" dirty="0"/>
          </a:p>
          <a:p>
            <a:endParaRPr lang="en-US" dirty="0"/>
          </a:p>
        </p:txBody>
      </p:sp>
      <p:sp>
        <p:nvSpPr>
          <p:cNvPr id="4" name="Slide Number Placeholder 3">
            <a:extLst>
              <a:ext uri="{FF2B5EF4-FFF2-40B4-BE49-F238E27FC236}">
                <a16:creationId xmlns:a16="http://schemas.microsoft.com/office/drawing/2014/main" id="{75461F7E-1327-4A48-AA68-0CF1E671B879}"/>
              </a:ext>
            </a:extLst>
          </p:cNvPr>
          <p:cNvSpPr>
            <a:spLocks noGrp="1"/>
          </p:cNvSpPr>
          <p:nvPr>
            <p:ph type="sldNum" sz="quarter" idx="10"/>
          </p:nvPr>
        </p:nvSpPr>
        <p:spPr/>
        <p:txBody>
          <a:bodyPr/>
          <a:lstStyle/>
          <a:p>
            <a:fld id="{D34453A2-D363-469D-8CBC-0B7B5338D609}" type="slidenum">
              <a:rPr lang="en-US" smtClean="0"/>
              <a:pPr/>
              <a:t>6</a:t>
            </a:fld>
            <a:endParaRPr lang="en-US" dirty="0"/>
          </a:p>
        </p:txBody>
      </p:sp>
    </p:spTree>
    <p:extLst>
      <p:ext uri="{BB962C8B-B14F-4D97-AF65-F5344CB8AC3E}">
        <p14:creationId xmlns:p14="http://schemas.microsoft.com/office/powerpoint/2010/main" val="3185985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AE845-5D62-493D-8D5E-9470682D6839}"/>
              </a:ext>
            </a:extLst>
          </p:cNvPr>
          <p:cNvSpPr>
            <a:spLocks noGrp="1"/>
          </p:cNvSpPr>
          <p:nvPr>
            <p:ph type="title"/>
          </p:nvPr>
        </p:nvSpPr>
        <p:spPr/>
        <p:txBody>
          <a:bodyPr/>
          <a:lstStyle/>
          <a:p>
            <a:r>
              <a:rPr lang="en-US" dirty="0"/>
              <a:t>The Range in patient</a:t>
            </a:r>
          </a:p>
        </p:txBody>
      </p:sp>
      <p:sp>
        <p:nvSpPr>
          <p:cNvPr id="3" name="Text Placeholder 2">
            <a:extLst>
              <a:ext uri="{FF2B5EF4-FFF2-40B4-BE49-F238E27FC236}">
                <a16:creationId xmlns:a16="http://schemas.microsoft.com/office/drawing/2014/main" id="{BB5BB3B6-A37A-4895-8D07-81B3B09AED09}"/>
              </a:ext>
            </a:extLst>
          </p:cNvPr>
          <p:cNvSpPr>
            <a:spLocks noGrp="1"/>
          </p:cNvSpPr>
          <p:nvPr>
            <p:ph type="body" sz="quarter" idx="11"/>
          </p:nvPr>
        </p:nvSpPr>
        <p:spPr/>
        <p:txBody>
          <a:bodyPr/>
          <a:lstStyle/>
          <a:p>
            <a:r>
              <a:rPr lang="en-US" dirty="0"/>
              <a:t>For protons, 32 g/cm² is the current accepted standard. For Carbon, there is not yet a firm standard</a:t>
            </a:r>
          </a:p>
          <a:p>
            <a:r>
              <a:rPr lang="en-US" dirty="0"/>
              <a:t>Higher ranges could be useful for proton radiography in the whole body, and are frequently discussed, but have never been sold even by manufacturers proposing synchrotrons where higher energies are not too costly. </a:t>
            </a:r>
          </a:p>
          <a:p>
            <a:r>
              <a:rPr lang="en-US" dirty="0"/>
              <a:t>Conversely, even if it has been demonstrated that a lower range, like 20 g/cm², could treat a majority of patients, it is unlikely that an hospital will select a technology offering a lower range that would oblige him to reject a significant fraction of the prospective patients</a:t>
            </a:r>
          </a:p>
          <a:p>
            <a:endParaRPr lang="en-US" dirty="0"/>
          </a:p>
        </p:txBody>
      </p:sp>
      <p:sp>
        <p:nvSpPr>
          <p:cNvPr id="4" name="Slide Number Placeholder 3">
            <a:extLst>
              <a:ext uri="{FF2B5EF4-FFF2-40B4-BE49-F238E27FC236}">
                <a16:creationId xmlns:a16="http://schemas.microsoft.com/office/drawing/2014/main" id="{E6A08B03-5115-4329-8E74-B22894F35902}"/>
              </a:ext>
            </a:extLst>
          </p:cNvPr>
          <p:cNvSpPr>
            <a:spLocks noGrp="1"/>
          </p:cNvSpPr>
          <p:nvPr>
            <p:ph type="sldNum" sz="quarter" idx="10"/>
          </p:nvPr>
        </p:nvSpPr>
        <p:spPr/>
        <p:txBody>
          <a:bodyPr/>
          <a:lstStyle/>
          <a:p>
            <a:fld id="{D34453A2-D363-469D-8CBC-0B7B5338D609}" type="slidenum">
              <a:rPr lang="en-US" smtClean="0"/>
              <a:pPr/>
              <a:t>7</a:t>
            </a:fld>
            <a:endParaRPr lang="en-US" dirty="0"/>
          </a:p>
        </p:txBody>
      </p:sp>
    </p:spTree>
    <p:extLst>
      <p:ext uri="{BB962C8B-B14F-4D97-AF65-F5344CB8AC3E}">
        <p14:creationId xmlns:p14="http://schemas.microsoft.com/office/powerpoint/2010/main" val="278443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8F7D1-7D81-41D6-9F7A-61ACFF1C38B2}"/>
              </a:ext>
            </a:extLst>
          </p:cNvPr>
          <p:cNvSpPr>
            <a:spLocks noGrp="1"/>
          </p:cNvSpPr>
          <p:nvPr>
            <p:ph type="title"/>
          </p:nvPr>
        </p:nvSpPr>
        <p:spPr/>
        <p:txBody>
          <a:bodyPr/>
          <a:lstStyle/>
          <a:p>
            <a:r>
              <a:rPr lang="en-US" dirty="0"/>
              <a:t>The dose rate</a:t>
            </a:r>
          </a:p>
        </p:txBody>
      </p:sp>
      <p:sp>
        <p:nvSpPr>
          <p:cNvPr id="3" name="Text Placeholder 2">
            <a:extLst>
              <a:ext uri="{FF2B5EF4-FFF2-40B4-BE49-F238E27FC236}">
                <a16:creationId xmlns:a16="http://schemas.microsoft.com/office/drawing/2014/main" id="{1247F953-CE37-4DFB-B9AC-A3269C1D6C55}"/>
              </a:ext>
            </a:extLst>
          </p:cNvPr>
          <p:cNvSpPr>
            <a:spLocks noGrp="1"/>
          </p:cNvSpPr>
          <p:nvPr>
            <p:ph type="body" sz="quarter" idx="11"/>
          </p:nvPr>
        </p:nvSpPr>
        <p:spPr/>
        <p:txBody>
          <a:bodyPr/>
          <a:lstStyle/>
          <a:p>
            <a:r>
              <a:rPr lang="en-US" sz="2400" dirty="0"/>
              <a:t>The dose rate is related to the particle current delivered by the accelerator</a:t>
            </a:r>
          </a:p>
          <a:p>
            <a:r>
              <a:rPr lang="en-US" sz="2400" dirty="0"/>
              <a:t>But the time to treat a given tumor is much more significant that the dose rate. In addition to the dose rate, this time depends on the number of Bragg peaks needed to deliver a uniform dose, on the time needed to change energy (including the time needed to re-stabilize the beam line optics), on the time needed to move the spot and to perform the needed quality checks… etc.</a:t>
            </a:r>
          </a:p>
          <a:p>
            <a:r>
              <a:rPr lang="en-US" sz="2400" dirty="0"/>
              <a:t>Being able to deliver a dose of 2 Grays in a one liter target in one minute is seen as a minimum standard</a:t>
            </a:r>
          </a:p>
          <a:p>
            <a:r>
              <a:rPr lang="en-US" sz="2400" dirty="0"/>
              <a:t>But being able to treat a lung tumor in 10 seconds allows to get rid of respiratory gating, and to use breath hold.</a:t>
            </a:r>
          </a:p>
          <a:p>
            <a:r>
              <a:rPr lang="en-US" sz="2400" dirty="0"/>
              <a:t>The big new challenge on dose rate or irradiation time will come from the possibility to do Flash irradiation (more on that later)</a:t>
            </a:r>
          </a:p>
        </p:txBody>
      </p:sp>
      <p:sp>
        <p:nvSpPr>
          <p:cNvPr id="4" name="Slide Number Placeholder 3">
            <a:extLst>
              <a:ext uri="{FF2B5EF4-FFF2-40B4-BE49-F238E27FC236}">
                <a16:creationId xmlns:a16="http://schemas.microsoft.com/office/drawing/2014/main" id="{9F0D6E55-3BC7-4DAD-B21F-439AEB0CFC8C}"/>
              </a:ext>
            </a:extLst>
          </p:cNvPr>
          <p:cNvSpPr>
            <a:spLocks noGrp="1"/>
          </p:cNvSpPr>
          <p:nvPr>
            <p:ph type="sldNum" sz="quarter" idx="10"/>
          </p:nvPr>
        </p:nvSpPr>
        <p:spPr/>
        <p:txBody>
          <a:bodyPr/>
          <a:lstStyle/>
          <a:p>
            <a:fld id="{D34453A2-D363-469D-8CBC-0B7B5338D609}" type="slidenum">
              <a:rPr lang="en-US" smtClean="0"/>
              <a:pPr/>
              <a:t>8</a:t>
            </a:fld>
            <a:endParaRPr lang="en-US" dirty="0"/>
          </a:p>
        </p:txBody>
      </p:sp>
    </p:spTree>
    <p:extLst>
      <p:ext uri="{BB962C8B-B14F-4D97-AF65-F5344CB8AC3E}">
        <p14:creationId xmlns:p14="http://schemas.microsoft.com/office/powerpoint/2010/main" val="3732886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32057-DC0C-4C00-96A7-9B61EEF7C285}"/>
              </a:ext>
            </a:extLst>
          </p:cNvPr>
          <p:cNvSpPr>
            <a:spLocks noGrp="1"/>
          </p:cNvSpPr>
          <p:nvPr>
            <p:ph type="title"/>
          </p:nvPr>
        </p:nvSpPr>
        <p:spPr/>
        <p:txBody>
          <a:bodyPr/>
          <a:lstStyle/>
          <a:p>
            <a:r>
              <a:rPr lang="en-US" dirty="0"/>
              <a:t>Flash Therapy</a:t>
            </a:r>
          </a:p>
        </p:txBody>
      </p:sp>
      <p:sp>
        <p:nvSpPr>
          <p:cNvPr id="3" name="Text Placeholder 2">
            <a:extLst>
              <a:ext uri="{FF2B5EF4-FFF2-40B4-BE49-F238E27FC236}">
                <a16:creationId xmlns:a16="http://schemas.microsoft.com/office/drawing/2014/main" id="{B54B4619-3300-4DFB-B46B-88674D9861FB}"/>
              </a:ext>
            </a:extLst>
          </p:cNvPr>
          <p:cNvSpPr>
            <a:spLocks noGrp="1"/>
          </p:cNvSpPr>
          <p:nvPr>
            <p:ph type="body" sz="quarter" idx="11"/>
          </p:nvPr>
        </p:nvSpPr>
        <p:spPr/>
        <p:txBody>
          <a:bodyPr/>
          <a:lstStyle/>
          <a:p>
            <a:r>
              <a:rPr lang="en-US" sz="2400" dirty="0"/>
              <a:t>Preliminary experiments indicate that, at very high dose rates (between 40 </a:t>
            </a:r>
            <a:r>
              <a:rPr lang="en-US" sz="2400" dirty="0" err="1"/>
              <a:t>Gy</a:t>
            </a:r>
            <a:r>
              <a:rPr lang="en-US" sz="2400" dirty="0"/>
              <a:t>/sec and 100 </a:t>
            </a:r>
            <a:r>
              <a:rPr lang="en-US" sz="2400" dirty="0" err="1"/>
              <a:t>Gy</a:t>
            </a:r>
            <a:r>
              <a:rPr lang="en-US" sz="2400" dirty="0"/>
              <a:t>/sec), the effects of radiation on heathy tissues are significantly reduced, while the radiation effect on the tumor is not reduced</a:t>
            </a:r>
          </a:p>
          <a:p>
            <a:r>
              <a:rPr lang="en-US" sz="2400" dirty="0"/>
              <a:t>This is not new, but in the last year, the number of experiments has significantly increased, and the accuracy and reproducibility of the experiments as well</a:t>
            </a:r>
          </a:p>
          <a:p>
            <a:r>
              <a:rPr lang="en-US" sz="2400" dirty="0"/>
              <a:t>This effect is observed with electron and with proton beams</a:t>
            </a:r>
          </a:p>
          <a:p>
            <a:r>
              <a:rPr lang="en-US" sz="2400" dirty="0"/>
              <a:t>The effects of the time structure of the beam are currently investigated.</a:t>
            </a:r>
          </a:p>
          <a:p>
            <a:r>
              <a:rPr lang="en-US" sz="2400" dirty="0"/>
              <a:t>The whole treatment dose can be delivered in a single fraction lasting less than one second, resolving the moving targets issues</a:t>
            </a:r>
          </a:p>
          <a:p>
            <a:r>
              <a:rPr lang="en-US" sz="2400" dirty="0"/>
              <a:t>The reduction of the number of fractions increases the number of patients treated in one treatment room, reducing strongly the cost of the therapy</a:t>
            </a:r>
          </a:p>
          <a:p>
            <a:r>
              <a:rPr lang="en-US" sz="2400" dirty="0"/>
              <a:t>This changes radically the dose rate requirements!!!</a:t>
            </a:r>
          </a:p>
        </p:txBody>
      </p:sp>
      <p:sp>
        <p:nvSpPr>
          <p:cNvPr id="4" name="Slide Number Placeholder 3">
            <a:extLst>
              <a:ext uri="{FF2B5EF4-FFF2-40B4-BE49-F238E27FC236}">
                <a16:creationId xmlns:a16="http://schemas.microsoft.com/office/drawing/2014/main" id="{997F020A-15F1-4732-B630-09E412ACCA35}"/>
              </a:ext>
            </a:extLst>
          </p:cNvPr>
          <p:cNvSpPr>
            <a:spLocks noGrp="1"/>
          </p:cNvSpPr>
          <p:nvPr>
            <p:ph type="sldNum" sz="quarter" idx="10"/>
          </p:nvPr>
        </p:nvSpPr>
        <p:spPr/>
        <p:txBody>
          <a:bodyPr/>
          <a:lstStyle/>
          <a:p>
            <a:fld id="{D34453A2-D363-469D-8CBC-0B7B5338D609}" type="slidenum">
              <a:rPr lang="en-US" smtClean="0"/>
              <a:pPr/>
              <a:t>9</a:t>
            </a:fld>
            <a:endParaRPr lang="en-US" dirty="0"/>
          </a:p>
        </p:txBody>
      </p:sp>
    </p:spTree>
    <p:extLst>
      <p:ext uri="{BB962C8B-B14F-4D97-AF65-F5344CB8AC3E}">
        <p14:creationId xmlns:p14="http://schemas.microsoft.com/office/powerpoint/2010/main" val="1346995197"/>
      </p:ext>
    </p:extLst>
  </p:cSld>
  <p:clrMapOvr>
    <a:masterClrMapping/>
  </p:clrMapOvr>
</p:sld>
</file>

<file path=ppt/theme/theme1.xml><?xml version="1.0" encoding="utf-8"?>
<a:theme xmlns:a="http://schemas.openxmlformats.org/drawingml/2006/main" name="IBA PT Open and Close">
  <a:themeElements>
    <a:clrScheme name="Iba Colors">
      <a:dk1>
        <a:srgbClr val="414141"/>
      </a:dk1>
      <a:lt1>
        <a:srgbClr val="FFFFFF"/>
      </a:lt1>
      <a:dk2>
        <a:srgbClr val="616264"/>
      </a:dk2>
      <a:lt2>
        <a:srgbClr val="E3E4E4"/>
      </a:lt2>
      <a:accent1>
        <a:srgbClr val="69BE28"/>
      </a:accent1>
      <a:accent2>
        <a:srgbClr val="009FDA"/>
      </a:accent2>
      <a:accent3>
        <a:srgbClr val="F0AB00"/>
      </a:accent3>
      <a:accent4>
        <a:srgbClr val="D40F7D"/>
      </a:accent4>
      <a:accent5>
        <a:srgbClr val="F7DD00"/>
      </a:accent5>
      <a:accent6>
        <a:srgbClr val="ED1C24"/>
      </a:accent6>
      <a:hlink>
        <a:srgbClr val="029FDA"/>
      </a:hlink>
      <a:folHlink>
        <a:srgbClr val="F0AB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solidFill>
            <a:schemeClr val="accent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vert="horz" wrap="square" lIns="91440" tIns="45720" rIns="91440" bIns="45720" rtlCol="0" anchor="ctr">
        <a:normAutofit fontScale="85000" lnSpcReduction="20000"/>
      </a:bodyPr>
      <a:lstStyle>
        <a:defPPr>
          <a:defRPr dirty="0" smtClean="0"/>
        </a:defPPr>
      </a:lstStyle>
    </a:txDef>
  </a:objectDefaults>
  <a:extraClrSchemeLst/>
  <a:extLst>
    <a:ext uri="{05A4C25C-085E-4340-85A3-A5531E510DB2}">
      <thm15:themeFamily xmlns:thm15="http://schemas.microsoft.com/office/thememl/2012/main" name="Presentation1" id="{C576640D-D225-4CD6-BA2B-EAAAE489B30E}" vid="{61BA870E-0451-4555-A30F-0F3F0927F736}"/>
    </a:ext>
  </a:extLst>
</a:theme>
</file>

<file path=ppt/theme/theme2.xml><?xml version="1.0" encoding="utf-8"?>
<a:theme xmlns:a="http://schemas.openxmlformats.org/drawingml/2006/main" name="IBA PT Content White">
  <a:themeElements>
    <a:clrScheme name="Iba Colors">
      <a:dk1>
        <a:srgbClr val="414141"/>
      </a:dk1>
      <a:lt1>
        <a:srgbClr val="FFFFFF"/>
      </a:lt1>
      <a:dk2>
        <a:srgbClr val="616264"/>
      </a:dk2>
      <a:lt2>
        <a:srgbClr val="E3E4E4"/>
      </a:lt2>
      <a:accent1>
        <a:srgbClr val="69BE28"/>
      </a:accent1>
      <a:accent2>
        <a:srgbClr val="009FDA"/>
      </a:accent2>
      <a:accent3>
        <a:srgbClr val="F0AB00"/>
      </a:accent3>
      <a:accent4>
        <a:srgbClr val="D40F7D"/>
      </a:accent4>
      <a:accent5>
        <a:srgbClr val="F7DD00"/>
      </a:accent5>
      <a:accent6>
        <a:srgbClr val="ED1C24"/>
      </a:accent6>
      <a:hlink>
        <a:srgbClr val="029FDA"/>
      </a:hlink>
      <a:folHlink>
        <a:srgbClr val="F0AB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rgbClr val="41414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800" dirty="0" smtClean="0">
            <a:solidFill>
              <a:srgbClr val="41414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vert="horz" wrap="square" lIns="91440" tIns="45720" rIns="91440" bIns="45720" rtlCol="0" anchor="ctr">
        <a:normAutofit fontScale="85000" lnSpcReduction="20000"/>
      </a:bodyPr>
      <a:lstStyle>
        <a:defPPr>
          <a:defRPr dirty="0" smtClean="0"/>
        </a:defPPr>
      </a:lstStyle>
    </a:txDef>
  </a:objectDefaults>
  <a:extraClrSchemeLst/>
  <a:extLst>
    <a:ext uri="{05A4C25C-085E-4340-85A3-A5531E510DB2}">
      <thm15:themeFamily xmlns:thm15="http://schemas.microsoft.com/office/thememl/2012/main" name="Presentation1" id="{C576640D-D225-4CD6-BA2B-EAAAE489B30E}" vid="{5B83E9A6-24C1-48D8-83A7-82C9942E9A52}"/>
    </a:ext>
  </a:extLst>
</a:theme>
</file>

<file path=ppt/theme/theme3.xml><?xml version="1.0" encoding="utf-8"?>
<a:theme xmlns:a="http://schemas.openxmlformats.org/drawingml/2006/main" name="IBA PT Content Black">
  <a:themeElements>
    <a:clrScheme name="Iba Colors">
      <a:dk1>
        <a:srgbClr val="414141"/>
      </a:dk1>
      <a:lt1>
        <a:srgbClr val="FFFFFF"/>
      </a:lt1>
      <a:dk2>
        <a:srgbClr val="616264"/>
      </a:dk2>
      <a:lt2>
        <a:srgbClr val="E3E4E4"/>
      </a:lt2>
      <a:accent1>
        <a:srgbClr val="69BE28"/>
      </a:accent1>
      <a:accent2>
        <a:srgbClr val="009FDA"/>
      </a:accent2>
      <a:accent3>
        <a:srgbClr val="F0AB00"/>
      </a:accent3>
      <a:accent4>
        <a:srgbClr val="D40F7D"/>
      </a:accent4>
      <a:accent5>
        <a:srgbClr val="F7DD00"/>
      </a:accent5>
      <a:accent6>
        <a:srgbClr val="ED1C24"/>
      </a:accent6>
      <a:hlink>
        <a:srgbClr val="029FDA"/>
      </a:hlink>
      <a:folHlink>
        <a:srgbClr val="F0AB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solidFill>
            <a:schemeClr val="accent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vert="horz" wrap="square" lIns="91440" tIns="45720" rIns="91440" bIns="45720" rtlCol="0" anchor="ctr">
        <a:normAutofit fontScale="85000" lnSpcReduction="20000"/>
      </a:bodyPr>
      <a:lstStyle>
        <a:defPPr>
          <a:defRPr dirty="0" smtClean="0"/>
        </a:defPPr>
      </a:lstStyle>
    </a:txDef>
  </a:objectDefaults>
  <a:extraClrSchemeLst/>
  <a:extLst>
    <a:ext uri="{05A4C25C-085E-4340-85A3-A5531E510DB2}">
      <thm15:themeFamily xmlns:thm15="http://schemas.microsoft.com/office/thememl/2012/main" name="Presentation1" id="{C576640D-D225-4CD6-BA2B-EAAAE489B30E}" vid="{A4BF1008-1263-45F1-A3CB-A8962888E469}"/>
    </a:ext>
  </a:extLst>
</a:theme>
</file>

<file path=ppt/theme/theme4.xml><?xml version="1.0" encoding="utf-8"?>
<a:theme xmlns:a="http://schemas.openxmlformats.org/drawingml/2006/main" name="IBA PT Transition">
  <a:themeElements>
    <a:clrScheme name="Iba Colors">
      <a:dk1>
        <a:srgbClr val="414141"/>
      </a:dk1>
      <a:lt1>
        <a:srgbClr val="FFFFFF"/>
      </a:lt1>
      <a:dk2>
        <a:srgbClr val="616264"/>
      </a:dk2>
      <a:lt2>
        <a:srgbClr val="E3E4E4"/>
      </a:lt2>
      <a:accent1>
        <a:srgbClr val="69BE28"/>
      </a:accent1>
      <a:accent2>
        <a:srgbClr val="009FDA"/>
      </a:accent2>
      <a:accent3>
        <a:srgbClr val="F0AB00"/>
      </a:accent3>
      <a:accent4>
        <a:srgbClr val="D40F7D"/>
      </a:accent4>
      <a:accent5>
        <a:srgbClr val="F7DD00"/>
      </a:accent5>
      <a:accent6>
        <a:srgbClr val="ED1C24"/>
      </a:accent6>
      <a:hlink>
        <a:srgbClr val="029FDA"/>
      </a:hlink>
      <a:folHlink>
        <a:srgbClr val="F0AB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solidFill>
            <a:schemeClr val="accent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vert="horz" wrap="square" lIns="91440" tIns="45720" rIns="91440" bIns="45720" rtlCol="0" anchor="ctr">
        <a:normAutofit fontScale="85000" lnSpcReduction="20000"/>
      </a:bodyPr>
      <a:lstStyle>
        <a:defPPr>
          <a:defRPr dirty="0" smtClean="0"/>
        </a:defPPr>
      </a:lstStyle>
    </a:txDef>
  </a:objectDefaults>
  <a:extraClrSchemeLst/>
  <a:extLst>
    <a:ext uri="{05A4C25C-085E-4340-85A3-A5531E510DB2}">
      <thm15:themeFamily xmlns:thm15="http://schemas.microsoft.com/office/thememl/2012/main" name="Presentation1" id="{C576640D-D225-4CD6-BA2B-EAAAE489B30E}" vid="{5752A14C-430C-4C2F-BDFA-80837060B3DA}"/>
    </a:ext>
  </a:extLst>
</a:theme>
</file>

<file path=ppt/theme/theme5.xml><?xml version="1.0" encoding="utf-8"?>
<a:theme xmlns:a="http://schemas.openxmlformats.org/drawingml/2006/main" name="IBA template - reviewed by scoppens">
  <a:themeElements>
    <a:clrScheme name="iba standard pot may june 2011">
      <a:dk1>
        <a:sysClr val="windowText" lastClr="000000"/>
      </a:dk1>
      <a:lt1>
        <a:sysClr val="window" lastClr="FFFFFF"/>
      </a:lt1>
      <a:dk2>
        <a:srgbClr val="1F497D"/>
      </a:dk2>
      <a:lt2>
        <a:srgbClr val="EEECE1"/>
      </a:lt2>
      <a:accent1>
        <a:srgbClr val="4DBD00"/>
      </a:accent1>
      <a:accent2>
        <a:srgbClr val="008040"/>
      </a:accent2>
      <a:accent3>
        <a:srgbClr val="9BBB59"/>
      </a:accent3>
      <a:accent4>
        <a:srgbClr val="808080"/>
      </a:accent4>
      <a:accent5>
        <a:srgbClr val="999999"/>
      </a:accent5>
      <a:accent6>
        <a:srgbClr val="FF8000"/>
      </a:accent6>
      <a:hlink>
        <a:srgbClr val="0000FF"/>
      </a:hlink>
      <a:folHlink>
        <a:srgbClr val="80008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3175">
          <a:solidFill>
            <a:schemeClr val="tx1">
              <a:lumMod val="75000"/>
              <a:lumOff val="25000"/>
            </a:schemeClr>
          </a:solid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iba standard pot may june 2011">
    <a:dk1>
      <a:sysClr val="windowText" lastClr="000000"/>
    </a:dk1>
    <a:lt1>
      <a:sysClr val="window" lastClr="FFFFFF"/>
    </a:lt1>
    <a:dk2>
      <a:srgbClr val="1F497D"/>
    </a:dk2>
    <a:lt2>
      <a:srgbClr val="EEECE1"/>
    </a:lt2>
    <a:accent1>
      <a:srgbClr val="4DBD00"/>
    </a:accent1>
    <a:accent2>
      <a:srgbClr val="008040"/>
    </a:accent2>
    <a:accent3>
      <a:srgbClr val="9BBB59"/>
    </a:accent3>
    <a:accent4>
      <a:srgbClr val="808080"/>
    </a:accent4>
    <a:accent5>
      <a:srgbClr val="999999"/>
    </a:accent5>
    <a:accent6>
      <a:srgbClr val="FF8000"/>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ED7117C178E543BE32CA959F18B90E" ma:contentTypeVersion="8" ma:contentTypeDescription="Create a new document." ma:contentTypeScope="" ma:versionID="a0b90267473cd133ebac8888e7e865e7">
  <xsd:schema xmlns:xsd="http://www.w3.org/2001/XMLSchema" xmlns:xs="http://www.w3.org/2001/XMLSchema" xmlns:p="http://schemas.microsoft.com/office/2006/metadata/properties" xmlns:ns3="4fd6627c-cbe3-46ae-9d51-c3b2f72cfca1" targetNamespace="http://schemas.microsoft.com/office/2006/metadata/properties" ma:root="true" ma:fieldsID="a7060d670d4509d4f3dfa01be0c17f69" ns3:_="">
    <xsd:import namespace="4fd6627c-cbe3-46ae-9d51-c3b2f72cfca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d6627c-cbe3-46ae-9d51-c3b2f72cfca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02BD5D6-5254-45AC-9D1C-4B52969148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fd6627c-cbe3-46ae-9d51-c3b2f72cfc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131B59C-B434-46D8-B088-F27D3D063926}">
  <ds:schemaRefs>
    <ds:schemaRef ds:uri="http://schemas.microsoft.com/sharepoint/v3/contenttype/forms"/>
  </ds:schemaRefs>
</ds:datastoreItem>
</file>

<file path=customXml/itemProps3.xml><?xml version="1.0" encoding="utf-8"?>
<ds:datastoreItem xmlns:ds="http://schemas.openxmlformats.org/officeDocument/2006/customXml" ds:itemID="{43615264-4009-4081-BA01-43407F7F73BB}">
  <ds:schemaRefs>
    <ds:schemaRef ds:uri="http://schemas.microsoft.com/office/2006/metadata/properties"/>
    <ds:schemaRef ds:uri="http://purl.org/dc/terms/"/>
    <ds:schemaRef ds:uri="4fd6627c-cbe3-46ae-9d51-c3b2f72cfca1"/>
    <ds:schemaRef ds:uri="http://purl.org/dc/dcmitype/"/>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IBA PT 2017 official PPT template and HowTo V01</Template>
  <TotalTime>24095</TotalTime>
  <Words>2216</Words>
  <Application>Microsoft Office PowerPoint</Application>
  <PresentationFormat>Custom</PresentationFormat>
  <Paragraphs>225</Paragraphs>
  <Slides>41</Slides>
  <Notes>6</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41</vt:i4>
      </vt:variant>
    </vt:vector>
  </HeadingPairs>
  <TitlesOfParts>
    <vt:vector size="56" baseType="lpstr">
      <vt:lpstr>Arial</vt:lpstr>
      <vt:lpstr>Arial MT Black</vt:lpstr>
      <vt:lpstr>Arial MT Light</vt:lpstr>
      <vt:lpstr>Arial MT Lt</vt:lpstr>
      <vt:lpstr>Calibri</vt:lpstr>
      <vt:lpstr>Courier New</vt:lpstr>
      <vt:lpstr>Open Sans</vt:lpstr>
      <vt:lpstr>Trebuchet MS</vt:lpstr>
      <vt:lpstr>Wingdings</vt:lpstr>
      <vt:lpstr>Wingdings 2</vt:lpstr>
      <vt:lpstr>IBA PT Open and Close</vt:lpstr>
      <vt:lpstr>IBA PT Content White</vt:lpstr>
      <vt:lpstr>IBA PT Content Black</vt:lpstr>
      <vt:lpstr>IBA PT Transition</vt:lpstr>
      <vt:lpstr>IBA template - reviewed by scoppens</vt:lpstr>
      <vt:lpstr>Next Generation (Particle) Therapy Accelerators</vt:lpstr>
      <vt:lpstr>Outline of this presentation</vt:lpstr>
      <vt:lpstr>The situation today in particle therapy</vt:lpstr>
      <vt:lpstr>The myth of the expensive proton therapy accelerators</vt:lpstr>
      <vt:lpstr>Main Specifications of proton therapy</vt:lpstr>
      <vt:lpstr>Main specifications</vt:lpstr>
      <vt:lpstr>The Range in patient</vt:lpstr>
      <vt:lpstr>The dose rate</vt:lpstr>
      <vt:lpstr>Flash Therapy</vt:lpstr>
      <vt:lpstr>Superconducting Synchrotrons for Carbon Therapy</vt:lpstr>
      <vt:lpstr>NIRS conceptual SC Carbon Synchrotron and Gantry</vt:lpstr>
      <vt:lpstr>Adjusting the RBE of carbon ions with a longitudinal magnetic field</vt:lpstr>
      <vt:lpstr>FFAG’s (Fixed Field Alternating Gradient Accelerators)</vt:lpstr>
      <vt:lpstr>The RACCAM spiral scaling FFAG project (France 2006-2009)</vt:lpstr>
      <vt:lpstr>Carol Johnstone 30 MeV to 230 Mev non scaling isochronous FFAG</vt:lpstr>
      <vt:lpstr>FFAG’s in proton or carbon therapy</vt:lpstr>
      <vt:lpstr>The Dielectric Wall Accelerator</vt:lpstr>
      <vt:lpstr>The Dielectric Wall Accelerator</vt:lpstr>
      <vt:lpstr>The DWA as presented by Tomotherapy</vt:lpstr>
      <vt:lpstr>The main elements of the DWA</vt:lpstr>
      <vt:lpstr>Linear accelerators for proton therapy</vt:lpstr>
      <vt:lpstr>The origin: the LIBO project (1993-2002)</vt:lpstr>
      <vt:lpstr>A 3 GHz linac for proton therapy</vt:lpstr>
      <vt:lpstr>AVO-ADAM LIGHT Linac for PT</vt:lpstr>
      <vt:lpstr>Main data of LIGHT Linac</vt:lpstr>
      <vt:lpstr>Main Linac Sections</vt:lpstr>
      <vt:lpstr>Treatment Room setup: no gantry</vt:lpstr>
      <vt:lpstr>The AVO proton therapy system</vt:lpstr>
      <vt:lpstr>Laser Acceleration of Protons</vt:lpstr>
      <vt:lpstr>PowerPoint Presentation</vt:lpstr>
      <vt:lpstr>Basic Beam Parameters  Compared to State-of-the-Art Competing Laser acceleration Groups</vt:lpstr>
      <vt:lpstr>Basic Beam Parameters – Cont’d </vt:lpstr>
      <vt:lpstr>Laser based proton accelerator cont’d:</vt:lpstr>
      <vt:lpstr>PowerPoint Presentation</vt:lpstr>
      <vt:lpstr>Isocentric gantries (1)</vt:lpstr>
      <vt:lpstr>Proton arc therapy</vt:lpstr>
      <vt:lpstr>Isocentric gantries (2)</vt:lpstr>
      <vt:lpstr>Open gantries or 360° gantries ?</vt:lpstr>
      <vt:lpstr>Image-Guided proton therapy</vt:lpstr>
      <vt:lpstr> </vt:lpstr>
      <vt:lpstr>Thank you</vt:lpstr>
    </vt:vector>
  </TitlesOfParts>
  <Company>IBA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IBA PowerPoint Template</dc:title>
  <dc:creator>Bao Nguyen</dc:creator>
  <cp:lastModifiedBy>Yves Jongen</cp:lastModifiedBy>
  <cp:revision>575</cp:revision>
  <cp:lastPrinted>2019-02-26T15:29:50Z</cp:lastPrinted>
  <dcterms:created xsi:type="dcterms:W3CDTF">2017-04-19T08:10:07Z</dcterms:created>
  <dcterms:modified xsi:type="dcterms:W3CDTF">2019-09-03T21:04:13Z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0x0101003FED7117C178E543BE32CA959F18B90E</vt:lpwstr>
  </property>
</Properties>
</file>