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0"/>
  </p:notesMasterIdLst>
  <p:sldIdLst>
    <p:sldId id="356" r:id="rId5"/>
    <p:sldId id="380" r:id="rId6"/>
    <p:sldId id="346" r:id="rId7"/>
    <p:sldId id="359" r:id="rId8"/>
    <p:sldId id="360" r:id="rId9"/>
    <p:sldId id="361" r:id="rId10"/>
    <p:sldId id="362" r:id="rId11"/>
    <p:sldId id="363" r:id="rId12"/>
    <p:sldId id="364" r:id="rId13"/>
    <p:sldId id="365" r:id="rId14"/>
    <p:sldId id="366" r:id="rId15"/>
    <p:sldId id="367" r:id="rId16"/>
    <p:sldId id="368" r:id="rId17"/>
    <p:sldId id="369" r:id="rId18"/>
    <p:sldId id="370" r:id="rId19"/>
    <p:sldId id="371" r:id="rId20"/>
    <p:sldId id="372" r:id="rId21"/>
    <p:sldId id="373" r:id="rId22"/>
    <p:sldId id="374" r:id="rId23"/>
    <p:sldId id="375" r:id="rId24"/>
    <p:sldId id="376" r:id="rId25"/>
    <p:sldId id="377" r:id="rId26"/>
    <p:sldId id="378" r:id="rId27"/>
    <p:sldId id="379" r:id="rId28"/>
    <p:sldId id="340" r:id="rId29"/>
  </p:sldIdLst>
  <p:sldSz cx="9144000" cy="6858000" type="screen4x3"/>
  <p:notesSz cx="6858000" cy="9144000"/>
  <p:defaultTextStyle>
    <a:defPPr marL="0" marR="0" indent="0" algn="l" defTabSz="384048" rtl="0" fontAlgn="auto" latinLnBrk="1" hangingPunct="0">
      <a:lnSpc>
        <a:spcPct val="100000"/>
      </a:lnSpc>
      <a:spcBef>
        <a:spcPts val="0"/>
      </a:spcBef>
      <a:spcAft>
        <a:spcPts val="0"/>
      </a:spcAft>
      <a:buClrTx/>
      <a:buSzTx/>
      <a:buFontTx/>
      <a:buNone/>
      <a:tabLst/>
      <a:defRPr kumimoji="0" sz="756" b="0" i="0" u="none" strike="noStrike" cap="none" spc="0" normalizeH="0" baseline="0">
        <a:ln>
          <a:noFill/>
        </a:ln>
        <a:solidFill>
          <a:srgbClr val="000000"/>
        </a:solidFill>
        <a:effectLst/>
        <a:uFillTx/>
      </a:defRPr>
    </a:defPPr>
    <a:lvl1pPr marL="0" marR="0" indent="0" algn="ctr" defTabSz="346710" rtl="0" fontAlgn="auto" latinLnBrk="0" hangingPunct="0">
      <a:lnSpc>
        <a:spcPct val="100000"/>
      </a:lnSpc>
      <a:spcBef>
        <a:spcPts val="0"/>
      </a:spcBef>
      <a:spcAft>
        <a:spcPts val="0"/>
      </a:spcAft>
      <a:buClrTx/>
      <a:buSzTx/>
      <a:buFontTx/>
      <a:buNone/>
      <a:tabLst/>
      <a:defRPr kumimoji="0" sz="1260"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96012" algn="ctr" defTabSz="346710" rtl="0" fontAlgn="auto" latinLnBrk="0" hangingPunct="0">
      <a:lnSpc>
        <a:spcPct val="100000"/>
      </a:lnSpc>
      <a:spcBef>
        <a:spcPts val="0"/>
      </a:spcBef>
      <a:spcAft>
        <a:spcPts val="0"/>
      </a:spcAft>
      <a:buClrTx/>
      <a:buSzTx/>
      <a:buFontTx/>
      <a:buNone/>
      <a:tabLst/>
      <a:defRPr kumimoji="0" sz="126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92024" algn="ctr" defTabSz="346710" rtl="0" fontAlgn="auto" latinLnBrk="0" hangingPunct="0">
      <a:lnSpc>
        <a:spcPct val="100000"/>
      </a:lnSpc>
      <a:spcBef>
        <a:spcPts val="0"/>
      </a:spcBef>
      <a:spcAft>
        <a:spcPts val="0"/>
      </a:spcAft>
      <a:buClrTx/>
      <a:buSzTx/>
      <a:buFontTx/>
      <a:buNone/>
      <a:tabLst/>
      <a:defRPr kumimoji="0" sz="126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88036" algn="ctr" defTabSz="346710" rtl="0" fontAlgn="auto" latinLnBrk="0" hangingPunct="0">
      <a:lnSpc>
        <a:spcPct val="100000"/>
      </a:lnSpc>
      <a:spcBef>
        <a:spcPts val="0"/>
      </a:spcBef>
      <a:spcAft>
        <a:spcPts val="0"/>
      </a:spcAft>
      <a:buClrTx/>
      <a:buSzTx/>
      <a:buFontTx/>
      <a:buNone/>
      <a:tabLst/>
      <a:defRPr kumimoji="0" sz="126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84048" algn="ctr" defTabSz="346710" rtl="0" fontAlgn="auto" latinLnBrk="0" hangingPunct="0">
      <a:lnSpc>
        <a:spcPct val="100000"/>
      </a:lnSpc>
      <a:spcBef>
        <a:spcPts val="0"/>
      </a:spcBef>
      <a:spcAft>
        <a:spcPts val="0"/>
      </a:spcAft>
      <a:buClrTx/>
      <a:buSzTx/>
      <a:buFontTx/>
      <a:buNone/>
      <a:tabLst/>
      <a:defRPr kumimoji="0" sz="126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80060" algn="ctr" defTabSz="346710" rtl="0" fontAlgn="auto" latinLnBrk="0" hangingPunct="0">
      <a:lnSpc>
        <a:spcPct val="100000"/>
      </a:lnSpc>
      <a:spcBef>
        <a:spcPts val="0"/>
      </a:spcBef>
      <a:spcAft>
        <a:spcPts val="0"/>
      </a:spcAft>
      <a:buClrTx/>
      <a:buSzTx/>
      <a:buFontTx/>
      <a:buNone/>
      <a:tabLst/>
      <a:defRPr kumimoji="0" sz="126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76072" algn="ctr" defTabSz="346710" rtl="0" fontAlgn="auto" latinLnBrk="0" hangingPunct="0">
      <a:lnSpc>
        <a:spcPct val="100000"/>
      </a:lnSpc>
      <a:spcBef>
        <a:spcPts val="0"/>
      </a:spcBef>
      <a:spcAft>
        <a:spcPts val="0"/>
      </a:spcAft>
      <a:buClrTx/>
      <a:buSzTx/>
      <a:buFontTx/>
      <a:buNone/>
      <a:tabLst/>
      <a:defRPr kumimoji="0" sz="126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72084" algn="ctr" defTabSz="346710" rtl="0" fontAlgn="auto" latinLnBrk="0" hangingPunct="0">
      <a:lnSpc>
        <a:spcPct val="100000"/>
      </a:lnSpc>
      <a:spcBef>
        <a:spcPts val="0"/>
      </a:spcBef>
      <a:spcAft>
        <a:spcPts val="0"/>
      </a:spcAft>
      <a:buClrTx/>
      <a:buSzTx/>
      <a:buFontTx/>
      <a:buNone/>
      <a:tabLst/>
      <a:defRPr kumimoji="0" sz="126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768096" algn="ctr" defTabSz="346710" rtl="0" fontAlgn="auto" latinLnBrk="0" hangingPunct="0">
      <a:lnSpc>
        <a:spcPct val="100000"/>
      </a:lnSpc>
      <a:spcBef>
        <a:spcPts val="0"/>
      </a:spcBef>
      <a:spcAft>
        <a:spcPts val="0"/>
      </a:spcAft>
      <a:buClrTx/>
      <a:buSzTx/>
      <a:buFontTx/>
      <a:buNone/>
      <a:tabLst/>
      <a:defRPr kumimoji="0" sz="1260" b="1" i="0" u="none" strike="noStrike" cap="none" spc="0" normalizeH="0" baseline="0">
        <a:ln>
          <a:noFill/>
        </a:ln>
        <a:solidFill>
          <a:srgbClr val="000000"/>
        </a:solidFill>
        <a:effectLst/>
        <a:uFillTx/>
        <a:latin typeface="Helvetica Neue"/>
        <a:ea typeface="Helvetica Neue"/>
        <a:cs typeface="Helvetica Neue"/>
        <a:sym typeface="Helvetica Neue"/>
      </a:defRPr>
    </a:lvl9pPr>
  </p:defaultTextStyle>
  <p:extLst>
    <p:ext uri="{EFAFB233-063F-42B5-8137-9DF3F51BA10A}">
      <p15:sldGuideLst xmlns:p15="http://schemas.microsoft.com/office/powerpoint/2012/main">
        <p15:guide id="1" pos="2880" userDrawn="1">
          <p15:clr>
            <a:srgbClr val="A4A3A4"/>
          </p15:clr>
        </p15:guide>
        <p15:guide id="2" orient="horz" pos="218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CBD9A"/>
    <a:srgbClr val="ECB48B"/>
    <a:srgbClr val="ECA26A"/>
    <a:srgbClr val="EA8D46"/>
    <a:srgbClr val="12132A"/>
    <a:srgbClr val="12162A"/>
    <a:srgbClr val="11132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lumOff val="-13575"/>
            </a:schemeClr>
          </a:solidFill>
        </a:fill>
      </a:tcStyle>
    </a:firstCol>
    <a:lastRow>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hueOff val="114395"/>
              <a:lumOff val="-24975"/>
            </a:schemeClr>
          </a:solidFill>
        </a:fill>
      </a:tcStyle>
    </a:firstRow>
  </a:tblStyle>
  <a:tblStyle styleId="{C7B018BB-80A7-4F77-B60F-C8B233D01FF8}" styleName="">
    <a:tblBg/>
    <a:wholeTbl>
      <a:tcTxStyle b="off" i="off">
        <a:font>
          <a:latin typeface="Helvetica Neue"/>
          <a:ea typeface="Helvetica Neue"/>
          <a:cs typeface="Helvetica Neue"/>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ff" i="off">
        <a:fontRef idx="minor">
          <a:srgbClr val="FFFFFF"/>
        </a:fontRef>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3">
              <a:hueOff val="362282"/>
              <a:satOff val="31803"/>
              <a:lumOff val="-18242"/>
            </a:schemeClr>
          </a:solidFill>
        </a:fill>
      </a:tcStyle>
    </a:firstCol>
    <a:lastRow>
      <a:tcTxStyle b="off" i="off">
        <a:font>
          <a:latin typeface="Helvetica Neue"/>
          <a:ea typeface="Helvetica Neue"/>
          <a:cs typeface="Helvetica Neue"/>
        </a:font>
        <a:srgbClr val="000000"/>
      </a:tcTxStyle>
      <a:tcStyle>
        <a:tcBdr>
          <a:left>
            <a:ln w="12700" cap="flat">
              <a:solidFill>
                <a:srgbClr val="606060"/>
              </a:solidFill>
              <a:prstDash val="solid"/>
              <a:miter lim="400000"/>
            </a:ln>
          </a:left>
          <a:right>
            <a:ln w="12700" cap="flat">
              <a:solidFill>
                <a:srgbClr val="606060"/>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EBEBEB"/>
          </a:solidFill>
        </a:fill>
      </a:tcStyle>
    </a:lastRow>
    <a:firstRow>
      <a:tcTxStyle b="off" i="off">
        <a:fontRef idx="minor">
          <a:srgbClr val="FFFFFF"/>
        </a:fontRef>
        <a:srgbClr val="FFFFFF"/>
      </a:tcTxStyle>
      <a:tcStyle>
        <a:tcBdr>
          <a:left>
            <a:ln w="12700" cap="flat">
              <a:solidFill>
                <a:srgbClr val="929292"/>
              </a:solidFill>
              <a:prstDash val="solid"/>
              <a:miter lim="400000"/>
            </a:ln>
          </a:left>
          <a:right>
            <a:ln w="12700" cap="flat">
              <a:solidFill>
                <a:srgbClr val="929292"/>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929292"/>
              </a:solidFill>
              <a:prstDash val="solid"/>
              <a:miter lim="400000"/>
            </a:ln>
          </a:insideH>
          <a:insideV>
            <a:ln w="12700" cap="flat">
              <a:solidFill>
                <a:srgbClr val="929292"/>
              </a:solidFill>
              <a:prstDash val="solid"/>
              <a:miter lim="400000"/>
            </a:ln>
          </a:insideV>
        </a:tcBdr>
        <a:fill>
          <a:solidFill>
            <a:srgbClr val="017101"/>
          </a:solidFill>
        </a:fill>
      </a:tcStyle>
    </a:firstRow>
  </a:tblStyle>
  <a:tblStyle styleId="{EEE7283C-3CF3-47DC-8721-378D4A62B228}" styleName="">
    <a:tblBg/>
    <a:wholeTbl>
      <a:tcTxStyle b="off" i="off">
        <a:font>
          <a:latin typeface="Helvetica Neue Light"/>
          <a:ea typeface="Helvetica Neue Light"/>
          <a:cs typeface="Helvetica Neue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FAF7E9"/>
          </a:solidFill>
        </a:fill>
      </a:tcStyle>
    </a:wholeTbl>
    <a:band2H>
      <a:tcTxStyle/>
      <a:tcStyle>
        <a:tcBdr/>
        <a:fill>
          <a:solidFill>
            <a:srgbClr val="EDEADD"/>
          </a:solidFill>
        </a:fill>
      </a:tcStyle>
    </a:band2H>
    <a:firstCol>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9BA00"/>
          </a:solidFill>
        </a:fill>
      </a:tcStyle>
    </a:firstCol>
    <a:la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lastRow>
    <a:fir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firstRow>
  </a:tblStyle>
  <a:tblStyle styleId="{CF821DB8-F4EB-4A41-A1BA-3FCAFE7338EE}" styleName="">
    <a:tblBg/>
    <a:wholeTbl>
      <a:tcTxStyle b="off" i="off">
        <a:font>
          <a:latin typeface="Helvetica Neue"/>
          <a:ea typeface="Helvetica Neue"/>
          <a:cs typeface="Helvetica Neue"/>
        </a:font>
        <a:srgbClr val="000000"/>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EBEBEB"/>
          </a:solidFill>
        </a:fill>
      </a:tcStyle>
    </a:wholeTbl>
    <a:band2H>
      <a:tcTxStyle/>
      <a:tcStyle>
        <a:tcBdr/>
        <a:fill>
          <a:solidFill>
            <a:srgbClr val="DADBDA"/>
          </a:solidFill>
        </a:fill>
      </a:tcStyle>
    </a:band2H>
    <a:firstCol>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chemeClr val="accent6">
              <a:hueOff val="-146070"/>
              <a:satOff val="-10048"/>
              <a:lumOff val="-30626"/>
            </a:schemeClr>
          </a:solidFill>
        </a:fill>
      </a:tcStyle>
    </a:firstCol>
    <a:la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lastRow>
    <a:fir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firstRow>
  </a:tblStyle>
  <a:tblStyle styleId="{33BA23B1-9221-436E-865A-0063620EA4FD}" styleName="">
    <a:tblBg/>
    <a:wholeTbl>
      <a:tcTxStyle b="off" i="off">
        <a:font>
          <a:latin typeface="Helvetica Neue"/>
          <a:ea typeface="Helvetica Neue"/>
          <a:cs typeface="Helvetica Neue"/>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B5B5C1"/>
          </a:solidFill>
        </a:fill>
      </a:tcStyle>
    </a:wholeTbl>
    <a:band2H>
      <a:tcTxStyle/>
      <a:tcStyle>
        <a:tcBdr/>
        <a:fill>
          <a:solidFill>
            <a:srgbClr val="9A9AA5"/>
          </a:solidFill>
        </a:fill>
      </a:tcStyle>
    </a:band2H>
    <a:firstCol>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85F"/>
          </a:solidFill>
        </a:fill>
      </a:tcStyle>
    </a:firstCol>
    <a:la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lastRow>
    <a:fir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firstRow>
  </a:tblStyle>
  <a:tblStyle styleId="{2708684C-4D16-4618-839F-0558EEFCDFE6}" styleName="">
    <a:tblBg/>
    <a:wholeTbl>
      <a:tcTxStyle b="off"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Neue"/>
          <a:ea typeface="Helvetica Neue"/>
          <a:cs typeface="Helvetica Neue"/>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pos="2880"/>
        <p:guide orient="horz" pos="2183"/>
      </p:guideLst>
    </p:cSldViewPr>
  </p:slide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4" name="Shape 24"/>
          <p:cNvSpPr>
            <a:spLocks noGrp="1" noRot="1" noChangeAspect="1"/>
          </p:cNvSpPr>
          <p:nvPr>
            <p:ph type="sldImg"/>
          </p:nvPr>
        </p:nvSpPr>
        <p:spPr>
          <a:xfrm>
            <a:off x="1143000" y="685800"/>
            <a:ext cx="4572000" cy="3429000"/>
          </a:xfrm>
          <a:prstGeom prst="rect">
            <a:avLst/>
          </a:prstGeom>
        </p:spPr>
        <p:txBody>
          <a:bodyPr/>
          <a:lstStyle/>
          <a:p>
            <a:endParaRPr/>
          </a:p>
        </p:txBody>
      </p:sp>
      <p:sp>
        <p:nvSpPr>
          <p:cNvPr id="25" name="Shape 25"/>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387130089"/>
      </p:ext>
    </p:extLst>
  </p:cSld>
  <p:clrMap bg1="lt1" tx1="dk1" bg2="lt2" tx2="dk2" accent1="accent1" accent2="accent2" accent3="accent3" accent4="accent4" accent5="accent5" accent6="accent6" hlink="hlink" folHlink="folHlink"/>
  <p:notesStyle>
    <a:lvl1pPr defTabSz="192024" latinLnBrk="0">
      <a:lnSpc>
        <a:spcPct val="117999"/>
      </a:lnSpc>
      <a:defRPr sz="924">
        <a:latin typeface="Helvetica Neue"/>
        <a:ea typeface="Helvetica Neue"/>
        <a:cs typeface="Helvetica Neue"/>
        <a:sym typeface="Helvetica Neue"/>
      </a:defRPr>
    </a:lvl1pPr>
    <a:lvl2pPr indent="96012" defTabSz="192024" latinLnBrk="0">
      <a:lnSpc>
        <a:spcPct val="117999"/>
      </a:lnSpc>
      <a:defRPr sz="924">
        <a:latin typeface="Helvetica Neue"/>
        <a:ea typeface="Helvetica Neue"/>
        <a:cs typeface="Helvetica Neue"/>
        <a:sym typeface="Helvetica Neue"/>
      </a:defRPr>
    </a:lvl2pPr>
    <a:lvl3pPr indent="192024" defTabSz="192024" latinLnBrk="0">
      <a:lnSpc>
        <a:spcPct val="117999"/>
      </a:lnSpc>
      <a:defRPr sz="924">
        <a:latin typeface="Helvetica Neue"/>
        <a:ea typeface="Helvetica Neue"/>
        <a:cs typeface="Helvetica Neue"/>
        <a:sym typeface="Helvetica Neue"/>
      </a:defRPr>
    </a:lvl3pPr>
    <a:lvl4pPr indent="288036" defTabSz="192024" latinLnBrk="0">
      <a:lnSpc>
        <a:spcPct val="117999"/>
      </a:lnSpc>
      <a:defRPr sz="924">
        <a:latin typeface="Helvetica Neue"/>
        <a:ea typeface="Helvetica Neue"/>
        <a:cs typeface="Helvetica Neue"/>
        <a:sym typeface="Helvetica Neue"/>
      </a:defRPr>
    </a:lvl4pPr>
    <a:lvl5pPr indent="384048" defTabSz="192024" latinLnBrk="0">
      <a:lnSpc>
        <a:spcPct val="117999"/>
      </a:lnSpc>
      <a:defRPr sz="924">
        <a:latin typeface="Helvetica Neue"/>
        <a:ea typeface="Helvetica Neue"/>
        <a:cs typeface="Helvetica Neue"/>
        <a:sym typeface="Helvetica Neue"/>
      </a:defRPr>
    </a:lvl5pPr>
    <a:lvl6pPr indent="480060" defTabSz="192024" latinLnBrk="0">
      <a:lnSpc>
        <a:spcPct val="117999"/>
      </a:lnSpc>
      <a:defRPr sz="924">
        <a:latin typeface="Helvetica Neue"/>
        <a:ea typeface="Helvetica Neue"/>
        <a:cs typeface="Helvetica Neue"/>
        <a:sym typeface="Helvetica Neue"/>
      </a:defRPr>
    </a:lvl6pPr>
    <a:lvl7pPr indent="576072" defTabSz="192024" latinLnBrk="0">
      <a:lnSpc>
        <a:spcPct val="117999"/>
      </a:lnSpc>
      <a:defRPr sz="924">
        <a:latin typeface="Helvetica Neue"/>
        <a:ea typeface="Helvetica Neue"/>
        <a:cs typeface="Helvetica Neue"/>
        <a:sym typeface="Helvetica Neue"/>
      </a:defRPr>
    </a:lvl7pPr>
    <a:lvl8pPr indent="672084" defTabSz="192024" latinLnBrk="0">
      <a:lnSpc>
        <a:spcPct val="117999"/>
      </a:lnSpc>
      <a:defRPr sz="924">
        <a:latin typeface="Helvetica Neue"/>
        <a:ea typeface="Helvetica Neue"/>
        <a:cs typeface="Helvetica Neue"/>
        <a:sym typeface="Helvetica Neue"/>
      </a:defRPr>
    </a:lvl8pPr>
    <a:lvl9pPr indent="768096" defTabSz="192024" latinLnBrk="0">
      <a:lnSpc>
        <a:spcPct val="117999"/>
      </a:lnSpc>
      <a:defRPr sz="924">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66843810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6386945"/>
            <a:ext cx="9144000" cy="471055"/>
          </a:xfrm>
          <a:prstGeom prst="rect">
            <a:avLst/>
          </a:prstGeom>
        </p:spPr>
      </p:pic>
      <p:sp>
        <p:nvSpPr>
          <p:cNvPr id="11" name="Номер слайда"/>
          <p:cNvSpPr txBox="1">
            <a:spLocks noGrp="1"/>
          </p:cNvSpPr>
          <p:nvPr>
            <p:ph type="sldNum" sz="quarter" idx="2"/>
          </p:nvPr>
        </p:nvSpPr>
        <p:spPr>
          <a:xfrm>
            <a:off x="8736861" y="6501926"/>
            <a:ext cx="227627" cy="241092"/>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with photos">
    <p:spTree>
      <p:nvGrpSpPr>
        <p:cNvPr id="1" name=""/>
        <p:cNvGrpSpPr/>
        <p:nvPr/>
      </p:nvGrpSpPr>
      <p:grpSpPr>
        <a:xfrm>
          <a:off x="0" y="0"/>
          <a:ext cx="0" cy="0"/>
          <a:chOff x="0" y="0"/>
          <a:chExt cx="0" cy="0"/>
        </a:xfrm>
      </p:grpSpPr>
      <p:sp>
        <p:nvSpPr>
          <p:cNvPr id="3" name="Рисунок 2">
            <a:extLst>
              <a:ext uri="{FF2B5EF4-FFF2-40B4-BE49-F238E27FC236}">
                <a16:creationId xmlns:a16="http://schemas.microsoft.com/office/drawing/2014/main" id="{A9131468-C349-5B48-931F-A2F54B5F72BC}"/>
              </a:ext>
            </a:extLst>
          </p:cNvPr>
          <p:cNvSpPr>
            <a:spLocks noGrp="1"/>
          </p:cNvSpPr>
          <p:nvPr>
            <p:ph type="pic" sz="quarter" idx="10" hasCustomPrompt="1"/>
          </p:nvPr>
        </p:nvSpPr>
        <p:spPr>
          <a:xfrm>
            <a:off x="1651146" y="1239545"/>
            <a:ext cx="974527" cy="1299369"/>
          </a:xfrm>
          <a:solidFill>
            <a:schemeClr val="bg2"/>
          </a:solidFill>
        </p:spPr>
        <p:txBody>
          <a:bodyPr>
            <a:normAutofit/>
          </a:bodyPr>
          <a:lstStyle>
            <a:lvl1pPr>
              <a:defRPr sz="1350">
                <a:solidFill>
                  <a:schemeClr val="tx2"/>
                </a:solidFill>
              </a:defRPr>
            </a:lvl1pPr>
          </a:lstStyle>
          <a:p>
            <a:r>
              <a:rPr lang="en-US" err="1"/>
              <a:t>img</a:t>
            </a:r>
            <a:endParaRPr lang="ru-RU"/>
          </a:p>
        </p:txBody>
      </p:sp>
      <p:sp>
        <p:nvSpPr>
          <p:cNvPr id="5" name="Рисунок 2">
            <a:extLst>
              <a:ext uri="{FF2B5EF4-FFF2-40B4-BE49-F238E27FC236}">
                <a16:creationId xmlns:a16="http://schemas.microsoft.com/office/drawing/2014/main" id="{6FF42F41-8A07-A14B-ACBF-7812DC7F6146}"/>
              </a:ext>
            </a:extLst>
          </p:cNvPr>
          <p:cNvSpPr>
            <a:spLocks noGrp="1"/>
          </p:cNvSpPr>
          <p:nvPr>
            <p:ph type="pic" sz="quarter" idx="11" hasCustomPrompt="1"/>
          </p:nvPr>
        </p:nvSpPr>
        <p:spPr>
          <a:xfrm>
            <a:off x="2878367" y="1239545"/>
            <a:ext cx="974527" cy="1299369"/>
          </a:xfrm>
          <a:solidFill>
            <a:schemeClr val="bg2"/>
          </a:solidFill>
        </p:spPr>
        <p:txBody>
          <a:bodyPr>
            <a:normAutofit/>
          </a:bodyPr>
          <a:lstStyle>
            <a:lvl1pPr>
              <a:defRPr sz="1350">
                <a:solidFill>
                  <a:schemeClr val="tx2"/>
                </a:solidFill>
              </a:defRPr>
            </a:lvl1pPr>
          </a:lstStyle>
          <a:p>
            <a:r>
              <a:rPr lang="en-US" err="1"/>
              <a:t>img</a:t>
            </a:r>
            <a:endParaRPr lang="ru-RU"/>
          </a:p>
        </p:txBody>
      </p:sp>
      <p:sp>
        <p:nvSpPr>
          <p:cNvPr id="6" name="Рисунок 2">
            <a:extLst>
              <a:ext uri="{FF2B5EF4-FFF2-40B4-BE49-F238E27FC236}">
                <a16:creationId xmlns:a16="http://schemas.microsoft.com/office/drawing/2014/main" id="{4F5F39DE-66BD-CF4A-940B-60C933A62C8D}"/>
              </a:ext>
            </a:extLst>
          </p:cNvPr>
          <p:cNvSpPr>
            <a:spLocks noGrp="1"/>
          </p:cNvSpPr>
          <p:nvPr>
            <p:ph type="pic" sz="quarter" idx="12" hasCustomPrompt="1"/>
          </p:nvPr>
        </p:nvSpPr>
        <p:spPr>
          <a:xfrm>
            <a:off x="4105588" y="1239545"/>
            <a:ext cx="974527" cy="1299369"/>
          </a:xfrm>
          <a:solidFill>
            <a:schemeClr val="bg2"/>
          </a:solidFill>
        </p:spPr>
        <p:txBody>
          <a:bodyPr>
            <a:normAutofit/>
          </a:bodyPr>
          <a:lstStyle>
            <a:lvl1pPr>
              <a:defRPr sz="1350">
                <a:solidFill>
                  <a:schemeClr val="tx2"/>
                </a:solidFill>
              </a:defRPr>
            </a:lvl1pPr>
          </a:lstStyle>
          <a:p>
            <a:r>
              <a:rPr lang="en-US" err="1"/>
              <a:t>img</a:t>
            </a:r>
            <a:endParaRPr lang="ru-RU"/>
          </a:p>
        </p:txBody>
      </p:sp>
      <p:sp>
        <p:nvSpPr>
          <p:cNvPr id="7" name="Рисунок 2">
            <a:extLst>
              <a:ext uri="{FF2B5EF4-FFF2-40B4-BE49-F238E27FC236}">
                <a16:creationId xmlns:a16="http://schemas.microsoft.com/office/drawing/2014/main" id="{C1B0C63F-DECB-EC46-BF03-4954F402884F}"/>
              </a:ext>
            </a:extLst>
          </p:cNvPr>
          <p:cNvSpPr>
            <a:spLocks noGrp="1"/>
          </p:cNvSpPr>
          <p:nvPr>
            <p:ph type="pic" sz="quarter" idx="13" hasCustomPrompt="1"/>
          </p:nvPr>
        </p:nvSpPr>
        <p:spPr>
          <a:xfrm>
            <a:off x="5332809" y="1239545"/>
            <a:ext cx="974527" cy="1299369"/>
          </a:xfrm>
          <a:solidFill>
            <a:schemeClr val="bg2"/>
          </a:solidFill>
        </p:spPr>
        <p:txBody>
          <a:bodyPr>
            <a:normAutofit/>
          </a:bodyPr>
          <a:lstStyle>
            <a:lvl1pPr>
              <a:defRPr sz="1350">
                <a:solidFill>
                  <a:schemeClr val="tx2"/>
                </a:solidFill>
              </a:defRPr>
            </a:lvl1pPr>
          </a:lstStyle>
          <a:p>
            <a:r>
              <a:rPr lang="en-US" err="1"/>
              <a:t>img</a:t>
            </a:r>
            <a:endParaRPr lang="ru-RU"/>
          </a:p>
        </p:txBody>
      </p:sp>
      <p:sp>
        <p:nvSpPr>
          <p:cNvPr id="8" name="Рисунок 2">
            <a:extLst>
              <a:ext uri="{FF2B5EF4-FFF2-40B4-BE49-F238E27FC236}">
                <a16:creationId xmlns:a16="http://schemas.microsoft.com/office/drawing/2014/main" id="{4F5F0694-A175-824F-B371-92D1C0B06CF9}"/>
              </a:ext>
            </a:extLst>
          </p:cNvPr>
          <p:cNvSpPr>
            <a:spLocks noGrp="1"/>
          </p:cNvSpPr>
          <p:nvPr>
            <p:ph type="pic" sz="quarter" idx="14" hasCustomPrompt="1"/>
          </p:nvPr>
        </p:nvSpPr>
        <p:spPr>
          <a:xfrm>
            <a:off x="6560030" y="1239545"/>
            <a:ext cx="974527" cy="1299369"/>
          </a:xfrm>
          <a:solidFill>
            <a:schemeClr val="bg2"/>
          </a:solidFill>
        </p:spPr>
        <p:txBody>
          <a:bodyPr>
            <a:normAutofit/>
          </a:bodyPr>
          <a:lstStyle>
            <a:lvl1pPr>
              <a:defRPr sz="1350">
                <a:solidFill>
                  <a:schemeClr val="tx2"/>
                </a:solidFill>
              </a:defRPr>
            </a:lvl1pPr>
          </a:lstStyle>
          <a:p>
            <a:r>
              <a:rPr lang="en-US" err="1"/>
              <a:t>img</a:t>
            </a:r>
            <a:endParaRPr lang="ru-RU"/>
          </a:p>
        </p:txBody>
      </p:sp>
      <p:sp>
        <p:nvSpPr>
          <p:cNvPr id="9" name="Рисунок 2">
            <a:extLst>
              <a:ext uri="{FF2B5EF4-FFF2-40B4-BE49-F238E27FC236}">
                <a16:creationId xmlns:a16="http://schemas.microsoft.com/office/drawing/2014/main" id="{6C2AB626-12AE-E844-8D77-65E122A9669C}"/>
              </a:ext>
            </a:extLst>
          </p:cNvPr>
          <p:cNvSpPr>
            <a:spLocks noGrp="1"/>
          </p:cNvSpPr>
          <p:nvPr>
            <p:ph type="pic" sz="quarter" idx="15" hasCustomPrompt="1"/>
          </p:nvPr>
        </p:nvSpPr>
        <p:spPr>
          <a:xfrm>
            <a:off x="1651146" y="2887871"/>
            <a:ext cx="974527" cy="1299369"/>
          </a:xfrm>
          <a:solidFill>
            <a:schemeClr val="bg2"/>
          </a:solidFill>
        </p:spPr>
        <p:txBody>
          <a:bodyPr>
            <a:normAutofit/>
          </a:bodyPr>
          <a:lstStyle>
            <a:lvl1pPr>
              <a:defRPr sz="1350">
                <a:solidFill>
                  <a:schemeClr val="tx2"/>
                </a:solidFill>
              </a:defRPr>
            </a:lvl1pPr>
          </a:lstStyle>
          <a:p>
            <a:r>
              <a:rPr lang="en-US" err="1"/>
              <a:t>img</a:t>
            </a:r>
            <a:endParaRPr lang="ru-RU"/>
          </a:p>
        </p:txBody>
      </p:sp>
      <p:sp>
        <p:nvSpPr>
          <p:cNvPr id="10" name="Рисунок 2">
            <a:extLst>
              <a:ext uri="{FF2B5EF4-FFF2-40B4-BE49-F238E27FC236}">
                <a16:creationId xmlns:a16="http://schemas.microsoft.com/office/drawing/2014/main" id="{E0C26E36-7EE0-DF43-BFEC-BB560C4936FB}"/>
              </a:ext>
            </a:extLst>
          </p:cNvPr>
          <p:cNvSpPr>
            <a:spLocks noGrp="1"/>
          </p:cNvSpPr>
          <p:nvPr>
            <p:ph type="pic" sz="quarter" idx="16" hasCustomPrompt="1"/>
          </p:nvPr>
        </p:nvSpPr>
        <p:spPr>
          <a:xfrm>
            <a:off x="2878367" y="2887871"/>
            <a:ext cx="974527" cy="1299369"/>
          </a:xfrm>
          <a:solidFill>
            <a:schemeClr val="bg2"/>
          </a:solidFill>
        </p:spPr>
        <p:txBody>
          <a:bodyPr>
            <a:normAutofit/>
          </a:bodyPr>
          <a:lstStyle>
            <a:lvl1pPr>
              <a:defRPr sz="1350">
                <a:solidFill>
                  <a:schemeClr val="tx2"/>
                </a:solidFill>
              </a:defRPr>
            </a:lvl1pPr>
          </a:lstStyle>
          <a:p>
            <a:r>
              <a:rPr lang="en-US" err="1"/>
              <a:t>img</a:t>
            </a:r>
            <a:endParaRPr lang="ru-RU"/>
          </a:p>
        </p:txBody>
      </p:sp>
      <p:sp>
        <p:nvSpPr>
          <p:cNvPr id="11" name="Рисунок 2">
            <a:extLst>
              <a:ext uri="{FF2B5EF4-FFF2-40B4-BE49-F238E27FC236}">
                <a16:creationId xmlns:a16="http://schemas.microsoft.com/office/drawing/2014/main" id="{30739407-BEBC-484D-97A4-65E2750A83E5}"/>
              </a:ext>
            </a:extLst>
          </p:cNvPr>
          <p:cNvSpPr>
            <a:spLocks noGrp="1"/>
          </p:cNvSpPr>
          <p:nvPr>
            <p:ph type="pic" sz="quarter" idx="17" hasCustomPrompt="1"/>
          </p:nvPr>
        </p:nvSpPr>
        <p:spPr>
          <a:xfrm>
            <a:off x="4105588" y="2887871"/>
            <a:ext cx="974527" cy="1299369"/>
          </a:xfrm>
          <a:solidFill>
            <a:schemeClr val="bg2"/>
          </a:solidFill>
        </p:spPr>
        <p:txBody>
          <a:bodyPr>
            <a:normAutofit/>
          </a:bodyPr>
          <a:lstStyle>
            <a:lvl1pPr>
              <a:defRPr sz="1350">
                <a:solidFill>
                  <a:schemeClr val="tx2"/>
                </a:solidFill>
              </a:defRPr>
            </a:lvl1pPr>
          </a:lstStyle>
          <a:p>
            <a:r>
              <a:rPr lang="en-US" err="1"/>
              <a:t>img</a:t>
            </a:r>
            <a:endParaRPr lang="ru-RU"/>
          </a:p>
        </p:txBody>
      </p:sp>
      <p:sp>
        <p:nvSpPr>
          <p:cNvPr id="12" name="Рисунок 2">
            <a:extLst>
              <a:ext uri="{FF2B5EF4-FFF2-40B4-BE49-F238E27FC236}">
                <a16:creationId xmlns:a16="http://schemas.microsoft.com/office/drawing/2014/main" id="{121EE4AA-AADC-3C41-8F29-7F3393463CDE}"/>
              </a:ext>
            </a:extLst>
          </p:cNvPr>
          <p:cNvSpPr>
            <a:spLocks noGrp="1"/>
          </p:cNvSpPr>
          <p:nvPr>
            <p:ph type="pic" sz="quarter" idx="18" hasCustomPrompt="1"/>
          </p:nvPr>
        </p:nvSpPr>
        <p:spPr>
          <a:xfrm>
            <a:off x="5332809" y="2887871"/>
            <a:ext cx="974527" cy="1299369"/>
          </a:xfrm>
          <a:solidFill>
            <a:schemeClr val="bg2"/>
          </a:solidFill>
        </p:spPr>
        <p:txBody>
          <a:bodyPr>
            <a:normAutofit/>
          </a:bodyPr>
          <a:lstStyle>
            <a:lvl1pPr>
              <a:defRPr sz="1350">
                <a:solidFill>
                  <a:schemeClr val="tx2"/>
                </a:solidFill>
              </a:defRPr>
            </a:lvl1pPr>
          </a:lstStyle>
          <a:p>
            <a:r>
              <a:rPr lang="en-US" err="1"/>
              <a:t>img</a:t>
            </a:r>
            <a:endParaRPr lang="ru-RU"/>
          </a:p>
        </p:txBody>
      </p:sp>
      <p:sp>
        <p:nvSpPr>
          <p:cNvPr id="13" name="Рисунок 2">
            <a:extLst>
              <a:ext uri="{FF2B5EF4-FFF2-40B4-BE49-F238E27FC236}">
                <a16:creationId xmlns:a16="http://schemas.microsoft.com/office/drawing/2014/main" id="{824A9777-F8CB-C245-99C3-A1813606F135}"/>
              </a:ext>
            </a:extLst>
          </p:cNvPr>
          <p:cNvSpPr>
            <a:spLocks noGrp="1"/>
          </p:cNvSpPr>
          <p:nvPr>
            <p:ph type="pic" sz="quarter" idx="19" hasCustomPrompt="1"/>
          </p:nvPr>
        </p:nvSpPr>
        <p:spPr>
          <a:xfrm>
            <a:off x="6560030" y="2887871"/>
            <a:ext cx="974527" cy="1299369"/>
          </a:xfrm>
          <a:solidFill>
            <a:schemeClr val="bg2"/>
          </a:solidFill>
        </p:spPr>
        <p:txBody>
          <a:bodyPr>
            <a:normAutofit/>
          </a:bodyPr>
          <a:lstStyle>
            <a:lvl1pPr>
              <a:defRPr sz="1350">
                <a:solidFill>
                  <a:schemeClr val="tx2"/>
                </a:solidFill>
              </a:defRPr>
            </a:lvl1pPr>
          </a:lstStyle>
          <a:p>
            <a:r>
              <a:rPr lang="en-US" err="1"/>
              <a:t>img</a:t>
            </a:r>
            <a:endParaRPr lang="ru-RU"/>
          </a:p>
        </p:txBody>
      </p:sp>
      <p:sp>
        <p:nvSpPr>
          <p:cNvPr id="14" name="Рисунок 2">
            <a:extLst>
              <a:ext uri="{FF2B5EF4-FFF2-40B4-BE49-F238E27FC236}">
                <a16:creationId xmlns:a16="http://schemas.microsoft.com/office/drawing/2014/main" id="{59225A86-8974-0B48-940E-75B6509C4558}"/>
              </a:ext>
            </a:extLst>
          </p:cNvPr>
          <p:cNvSpPr>
            <a:spLocks noGrp="1"/>
          </p:cNvSpPr>
          <p:nvPr>
            <p:ph type="pic" sz="quarter" idx="20" hasCustomPrompt="1"/>
          </p:nvPr>
        </p:nvSpPr>
        <p:spPr>
          <a:xfrm>
            <a:off x="1651146" y="4536197"/>
            <a:ext cx="974527" cy="1299369"/>
          </a:xfrm>
          <a:solidFill>
            <a:schemeClr val="bg2"/>
          </a:solidFill>
        </p:spPr>
        <p:txBody>
          <a:bodyPr>
            <a:normAutofit/>
          </a:bodyPr>
          <a:lstStyle>
            <a:lvl1pPr>
              <a:defRPr sz="1350">
                <a:solidFill>
                  <a:schemeClr val="tx2"/>
                </a:solidFill>
              </a:defRPr>
            </a:lvl1pPr>
          </a:lstStyle>
          <a:p>
            <a:r>
              <a:rPr lang="en-US" err="1"/>
              <a:t>img</a:t>
            </a:r>
            <a:endParaRPr lang="ru-RU"/>
          </a:p>
        </p:txBody>
      </p:sp>
      <p:sp>
        <p:nvSpPr>
          <p:cNvPr id="15" name="Рисунок 2">
            <a:extLst>
              <a:ext uri="{FF2B5EF4-FFF2-40B4-BE49-F238E27FC236}">
                <a16:creationId xmlns:a16="http://schemas.microsoft.com/office/drawing/2014/main" id="{A21C942F-8429-0F43-BAB8-29E13A820360}"/>
              </a:ext>
            </a:extLst>
          </p:cNvPr>
          <p:cNvSpPr>
            <a:spLocks noGrp="1"/>
          </p:cNvSpPr>
          <p:nvPr>
            <p:ph type="pic" sz="quarter" idx="21" hasCustomPrompt="1"/>
          </p:nvPr>
        </p:nvSpPr>
        <p:spPr>
          <a:xfrm>
            <a:off x="2878367" y="4536197"/>
            <a:ext cx="974527" cy="1299369"/>
          </a:xfrm>
          <a:solidFill>
            <a:schemeClr val="bg2"/>
          </a:solidFill>
        </p:spPr>
        <p:txBody>
          <a:bodyPr>
            <a:normAutofit/>
          </a:bodyPr>
          <a:lstStyle>
            <a:lvl1pPr>
              <a:defRPr sz="1350">
                <a:solidFill>
                  <a:schemeClr val="tx2"/>
                </a:solidFill>
              </a:defRPr>
            </a:lvl1pPr>
          </a:lstStyle>
          <a:p>
            <a:r>
              <a:rPr lang="en-US" err="1"/>
              <a:t>img</a:t>
            </a:r>
            <a:endParaRPr lang="ru-RU"/>
          </a:p>
        </p:txBody>
      </p:sp>
      <p:sp>
        <p:nvSpPr>
          <p:cNvPr id="16" name="Рисунок 2">
            <a:extLst>
              <a:ext uri="{FF2B5EF4-FFF2-40B4-BE49-F238E27FC236}">
                <a16:creationId xmlns:a16="http://schemas.microsoft.com/office/drawing/2014/main" id="{720EFE2C-C740-E347-840F-84BBFB725784}"/>
              </a:ext>
            </a:extLst>
          </p:cNvPr>
          <p:cNvSpPr>
            <a:spLocks noGrp="1"/>
          </p:cNvSpPr>
          <p:nvPr>
            <p:ph type="pic" sz="quarter" idx="22" hasCustomPrompt="1"/>
          </p:nvPr>
        </p:nvSpPr>
        <p:spPr>
          <a:xfrm>
            <a:off x="4105588" y="4536197"/>
            <a:ext cx="974527" cy="1299369"/>
          </a:xfrm>
          <a:solidFill>
            <a:schemeClr val="bg2"/>
          </a:solidFill>
        </p:spPr>
        <p:txBody>
          <a:bodyPr>
            <a:normAutofit/>
          </a:bodyPr>
          <a:lstStyle>
            <a:lvl1pPr>
              <a:defRPr sz="1350">
                <a:solidFill>
                  <a:schemeClr val="tx2"/>
                </a:solidFill>
              </a:defRPr>
            </a:lvl1pPr>
          </a:lstStyle>
          <a:p>
            <a:r>
              <a:rPr lang="en-US" err="1"/>
              <a:t>img</a:t>
            </a:r>
            <a:endParaRPr lang="ru-RU"/>
          </a:p>
        </p:txBody>
      </p:sp>
      <p:sp>
        <p:nvSpPr>
          <p:cNvPr id="17" name="Рисунок 2">
            <a:extLst>
              <a:ext uri="{FF2B5EF4-FFF2-40B4-BE49-F238E27FC236}">
                <a16:creationId xmlns:a16="http://schemas.microsoft.com/office/drawing/2014/main" id="{2FEF6EC2-AFF0-BE41-9502-779A6D905008}"/>
              </a:ext>
            </a:extLst>
          </p:cNvPr>
          <p:cNvSpPr>
            <a:spLocks noGrp="1"/>
          </p:cNvSpPr>
          <p:nvPr>
            <p:ph type="pic" sz="quarter" idx="23" hasCustomPrompt="1"/>
          </p:nvPr>
        </p:nvSpPr>
        <p:spPr>
          <a:xfrm>
            <a:off x="5332809" y="4536197"/>
            <a:ext cx="974527" cy="1299369"/>
          </a:xfrm>
          <a:solidFill>
            <a:schemeClr val="bg2"/>
          </a:solidFill>
        </p:spPr>
        <p:txBody>
          <a:bodyPr>
            <a:normAutofit/>
          </a:bodyPr>
          <a:lstStyle>
            <a:lvl1pPr>
              <a:defRPr sz="1350">
                <a:solidFill>
                  <a:schemeClr val="tx2"/>
                </a:solidFill>
              </a:defRPr>
            </a:lvl1pPr>
          </a:lstStyle>
          <a:p>
            <a:r>
              <a:rPr lang="en-US" err="1"/>
              <a:t>img</a:t>
            </a:r>
            <a:endParaRPr lang="ru-RU"/>
          </a:p>
        </p:txBody>
      </p:sp>
      <p:sp>
        <p:nvSpPr>
          <p:cNvPr id="19" name="Рисунок 2">
            <a:extLst>
              <a:ext uri="{FF2B5EF4-FFF2-40B4-BE49-F238E27FC236}">
                <a16:creationId xmlns:a16="http://schemas.microsoft.com/office/drawing/2014/main" id="{CD257C4C-7ADA-3C47-A7E1-2DCAEEE53B06}"/>
              </a:ext>
            </a:extLst>
          </p:cNvPr>
          <p:cNvSpPr>
            <a:spLocks noGrp="1"/>
          </p:cNvSpPr>
          <p:nvPr>
            <p:ph type="pic" sz="quarter" idx="24" hasCustomPrompt="1"/>
          </p:nvPr>
        </p:nvSpPr>
        <p:spPr>
          <a:xfrm>
            <a:off x="6560030" y="4536197"/>
            <a:ext cx="974527" cy="1299369"/>
          </a:xfrm>
          <a:solidFill>
            <a:schemeClr val="bg2"/>
          </a:solidFill>
        </p:spPr>
        <p:txBody>
          <a:bodyPr>
            <a:normAutofit/>
          </a:bodyPr>
          <a:lstStyle>
            <a:lvl1pPr>
              <a:defRPr sz="1350">
                <a:solidFill>
                  <a:schemeClr val="tx2"/>
                </a:solidFill>
              </a:defRPr>
            </a:lvl1pPr>
          </a:lstStyle>
          <a:p>
            <a:r>
              <a:rPr lang="en-US" err="1"/>
              <a:t>img</a:t>
            </a:r>
            <a:endParaRPr lang="ru-RU"/>
          </a:p>
        </p:txBody>
      </p:sp>
      <p:pic>
        <p:nvPicPr>
          <p:cNvPr id="20" name="Picture 1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6386945"/>
            <a:ext cx="9144000" cy="471055"/>
          </a:xfrm>
          <a:prstGeom prst="rect">
            <a:avLst/>
          </a:prstGeom>
        </p:spPr>
      </p:pic>
      <p:sp>
        <p:nvSpPr>
          <p:cNvPr id="21" name="Номер слайда"/>
          <p:cNvSpPr txBox="1">
            <a:spLocks noGrp="1"/>
          </p:cNvSpPr>
          <p:nvPr>
            <p:ph type="sldNum" sz="quarter" idx="2"/>
          </p:nvPr>
        </p:nvSpPr>
        <p:spPr>
          <a:xfrm>
            <a:off x="8736861" y="6501926"/>
            <a:ext cx="227627" cy="241092"/>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2_with photos">
    <p:spTree>
      <p:nvGrpSpPr>
        <p:cNvPr id="1" name=""/>
        <p:cNvGrpSpPr/>
        <p:nvPr/>
      </p:nvGrpSpPr>
      <p:grpSpPr>
        <a:xfrm>
          <a:off x="0" y="0"/>
          <a:ext cx="0" cy="0"/>
          <a:chOff x="0" y="0"/>
          <a:chExt cx="0" cy="0"/>
        </a:xfrm>
      </p:grpSpPr>
    </p:spTree>
    <p:extLst>
      <p:ext uri="{BB962C8B-B14F-4D97-AF65-F5344CB8AC3E}">
        <p14:creationId xmlns:p14="http://schemas.microsoft.com/office/powerpoint/2010/main" val="1591444383"/>
      </p:ext>
    </p:extLst>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Текст заголовка"/>
          <p:cNvSpPr txBox="1">
            <a:spLocks noGrp="1"/>
          </p:cNvSpPr>
          <p:nvPr>
            <p:ph type="title"/>
          </p:nvPr>
        </p:nvSpPr>
        <p:spPr>
          <a:xfrm>
            <a:off x="633413" y="177800"/>
            <a:ext cx="7877175" cy="114300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normAutofit/>
          </a:bodyPr>
          <a:lstStyle/>
          <a:p>
            <a:r>
              <a:rPr lang="sl-SI"/>
              <a:t>Text</a:t>
            </a:r>
            <a:endParaRPr/>
          </a:p>
        </p:txBody>
      </p:sp>
      <p:sp>
        <p:nvSpPr>
          <p:cNvPr id="3" name="Уровень текста 1…"/>
          <p:cNvSpPr txBox="1">
            <a:spLocks noGrp="1"/>
          </p:cNvSpPr>
          <p:nvPr>
            <p:ph type="body" idx="1"/>
          </p:nvPr>
        </p:nvSpPr>
        <p:spPr>
          <a:xfrm>
            <a:off x="633413" y="1574800"/>
            <a:ext cx="7877175" cy="464820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normAutofit/>
          </a:bodyPr>
          <a:lstStyle/>
          <a:p>
            <a:r>
              <a:rPr lang="sl-SI"/>
              <a:t>Subtitle </a:t>
            </a:r>
            <a:r>
              <a:t>1</a:t>
            </a:r>
          </a:p>
          <a:p>
            <a:pPr lvl="1"/>
            <a:r>
              <a:rPr lang="sl-SI"/>
              <a:t>Subtitle </a:t>
            </a:r>
            <a:r>
              <a:t>2</a:t>
            </a:r>
          </a:p>
          <a:p>
            <a:pPr lvl="2"/>
            <a:r>
              <a:rPr lang="sl-SI"/>
              <a:t>Subtitle </a:t>
            </a:r>
            <a:r>
              <a:t>3</a:t>
            </a:r>
          </a:p>
          <a:p>
            <a:pPr lvl="3"/>
            <a:r>
              <a:rPr lang="sl-SI"/>
              <a:t>Subtitle </a:t>
            </a:r>
            <a:r>
              <a:t>4</a:t>
            </a:r>
          </a:p>
          <a:p>
            <a:pPr lvl="4"/>
            <a:r>
              <a:rPr lang="sl-SI"/>
              <a:t>Subtitle </a:t>
            </a:r>
            <a:r>
              <a:t>5</a:t>
            </a:r>
          </a:p>
        </p:txBody>
      </p:sp>
      <p:sp>
        <p:nvSpPr>
          <p:cNvPr id="4" name="Номер слайда"/>
          <p:cNvSpPr txBox="1">
            <a:spLocks noGrp="1"/>
          </p:cNvSpPr>
          <p:nvPr>
            <p:ph type="sldNum" sz="quarter" idx="2"/>
          </p:nvPr>
        </p:nvSpPr>
        <p:spPr>
          <a:xfrm>
            <a:off x="8736861" y="6548649"/>
            <a:ext cx="227627" cy="241092"/>
          </a:xfrm>
          <a:prstGeom prst="rect">
            <a:avLst/>
          </a:prstGeom>
          <a:ln w="12700">
            <a:miter lim="400000"/>
          </a:ln>
        </p:spPr>
        <p:txBody>
          <a:bodyPr wrap="none" lIns="50800" tIns="50800" rIns="50800" bIns="50800">
            <a:spAutoFit/>
          </a:bodyPr>
          <a:lstStyle>
            <a:lvl1pPr>
              <a:defRPr sz="900" b="0">
                <a:latin typeface="Helvetica Neue Light"/>
                <a:ea typeface="Helvetica Neue Light"/>
                <a:cs typeface="Helvetica Neue Light"/>
                <a:sym typeface="Helvetica Neue Light"/>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Lst>
  <p:transition spd="med"/>
  <p:hf hdr="0" ftr="0" dt="0"/>
  <p:txStyles>
    <p:titleStyle>
      <a:lvl1pPr marL="0" marR="0" indent="0" algn="ctr" defTabSz="309563" rtl="0" latinLnBrk="0">
        <a:lnSpc>
          <a:spcPct val="100000"/>
        </a:lnSpc>
        <a:spcBef>
          <a:spcPts val="0"/>
        </a:spcBef>
        <a:spcAft>
          <a:spcPts val="0"/>
        </a:spcAft>
        <a:buClrTx/>
        <a:buSzTx/>
        <a:buFontTx/>
        <a:buNone/>
        <a:tabLst/>
        <a:defRPr sz="4200" b="0" i="0" u="none" strike="noStrike" cap="none" spc="0" baseline="0">
          <a:ln>
            <a:noFill/>
          </a:ln>
          <a:solidFill>
            <a:srgbClr val="000000"/>
          </a:solidFill>
          <a:uFillTx/>
          <a:latin typeface="+mn-lt"/>
          <a:ea typeface="+mn-ea"/>
          <a:cs typeface="+mn-cs"/>
          <a:sym typeface="Helvetica Neue Medium"/>
        </a:defRPr>
      </a:lvl1pPr>
      <a:lvl2pPr marL="0" marR="0" indent="0" algn="ctr" defTabSz="309563" rtl="0" latinLnBrk="0">
        <a:lnSpc>
          <a:spcPct val="100000"/>
        </a:lnSpc>
        <a:spcBef>
          <a:spcPts val="0"/>
        </a:spcBef>
        <a:spcAft>
          <a:spcPts val="0"/>
        </a:spcAft>
        <a:buClrTx/>
        <a:buSzTx/>
        <a:buFontTx/>
        <a:buNone/>
        <a:tabLst/>
        <a:defRPr sz="4200" b="0" i="0" u="none" strike="noStrike" cap="none" spc="0" baseline="0">
          <a:ln>
            <a:noFill/>
          </a:ln>
          <a:solidFill>
            <a:srgbClr val="000000"/>
          </a:solidFill>
          <a:uFillTx/>
          <a:latin typeface="+mn-lt"/>
          <a:ea typeface="+mn-ea"/>
          <a:cs typeface="+mn-cs"/>
          <a:sym typeface="Helvetica Neue Medium"/>
        </a:defRPr>
      </a:lvl2pPr>
      <a:lvl3pPr marL="0" marR="0" indent="0" algn="ctr" defTabSz="309563" rtl="0" latinLnBrk="0">
        <a:lnSpc>
          <a:spcPct val="100000"/>
        </a:lnSpc>
        <a:spcBef>
          <a:spcPts val="0"/>
        </a:spcBef>
        <a:spcAft>
          <a:spcPts val="0"/>
        </a:spcAft>
        <a:buClrTx/>
        <a:buSzTx/>
        <a:buFontTx/>
        <a:buNone/>
        <a:tabLst/>
        <a:defRPr sz="4200" b="0" i="0" u="none" strike="noStrike" cap="none" spc="0" baseline="0">
          <a:ln>
            <a:noFill/>
          </a:ln>
          <a:solidFill>
            <a:srgbClr val="000000"/>
          </a:solidFill>
          <a:uFillTx/>
          <a:latin typeface="+mn-lt"/>
          <a:ea typeface="+mn-ea"/>
          <a:cs typeface="+mn-cs"/>
          <a:sym typeface="Helvetica Neue Medium"/>
        </a:defRPr>
      </a:lvl3pPr>
      <a:lvl4pPr marL="0" marR="0" indent="0" algn="ctr" defTabSz="309563" rtl="0" latinLnBrk="0">
        <a:lnSpc>
          <a:spcPct val="100000"/>
        </a:lnSpc>
        <a:spcBef>
          <a:spcPts val="0"/>
        </a:spcBef>
        <a:spcAft>
          <a:spcPts val="0"/>
        </a:spcAft>
        <a:buClrTx/>
        <a:buSzTx/>
        <a:buFontTx/>
        <a:buNone/>
        <a:tabLst/>
        <a:defRPr sz="4200" b="0" i="0" u="none" strike="noStrike" cap="none" spc="0" baseline="0">
          <a:ln>
            <a:noFill/>
          </a:ln>
          <a:solidFill>
            <a:srgbClr val="000000"/>
          </a:solidFill>
          <a:uFillTx/>
          <a:latin typeface="+mn-lt"/>
          <a:ea typeface="+mn-ea"/>
          <a:cs typeface="+mn-cs"/>
          <a:sym typeface="Helvetica Neue Medium"/>
        </a:defRPr>
      </a:lvl4pPr>
      <a:lvl5pPr marL="0" marR="0" indent="0" algn="ctr" defTabSz="309563" rtl="0" latinLnBrk="0">
        <a:lnSpc>
          <a:spcPct val="100000"/>
        </a:lnSpc>
        <a:spcBef>
          <a:spcPts val="0"/>
        </a:spcBef>
        <a:spcAft>
          <a:spcPts val="0"/>
        </a:spcAft>
        <a:buClrTx/>
        <a:buSzTx/>
        <a:buFontTx/>
        <a:buNone/>
        <a:tabLst/>
        <a:defRPr sz="4200" b="0" i="0" u="none" strike="noStrike" cap="none" spc="0" baseline="0">
          <a:ln>
            <a:noFill/>
          </a:ln>
          <a:solidFill>
            <a:srgbClr val="000000"/>
          </a:solidFill>
          <a:uFillTx/>
          <a:latin typeface="+mn-lt"/>
          <a:ea typeface="+mn-ea"/>
          <a:cs typeface="+mn-cs"/>
          <a:sym typeface="Helvetica Neue Medium"/>
        </a:defRPr>
      </a:lvl5pPr>
      <a:lvl6pPr marL="0" marR="0" indent="0" algn="ctr" defTabSz="309563" rtl="0" latinLnBrk="0">
        <a:lnSpc>
          <a:spcPct val="100000"/>
        </a:lnSpc>
        <a:spcBef>
          <a:spcPts val="0"/>
        </a:spcBef>
        <a:spcAft>
          <a:spcPts val="0"/>
        </a:spcAft>
        <a:buClrTx/>
        <a:buSzTx/>
        <a:buFontTx/>
        <a:buNone/>
        <a:tabLst/>
        <a:defRPr sz="4200" b="0" i="0" u="none" strike="noStrike" cap="none" spc="0" baseline="0">
          <a:ln>
            <a:noFill/>
          </a:ln>
          <a:solidFill>
            <a:srgbClr val="000000"/>
          </a:solidFill>
          <a:uFillTx/>
          <a:latin typeface="+mn-lt"/>
          <a:ea typeface="+mn-ea"/>
          <a:cs typeface="+mn-cs"/>
          <a:sym typeface="Helvetica Neue Medium"/>
        </a:defRPr>
      </a:lvl6pPr>
      <a:lvl7pPr marL="0" marR="0" indent="0" algn="ctr" defTabSz="309563" rtl="0" latinLnBrk="0">
        <a:lnSpc>
          <a:spcPct val="100000"/>
        </a:lnSpc>
        <a:spcBef>
          <a:spcPts val="0"/>
        </a:spcBef>
        <a:spcAft>
          <a:spcPts val="0"/>
        </a:spcAft>
        <a:buClrTx/>
        <a:buSzTx/>
        <a:buFontTx/>
        <a:buNone/>
        <a:tabLst/>
        <a:defRPr sz="4200" b="0" i="0" u="none" strike="noStrike" cap="none" spc="0" baseline="0">
          <a:ln>
            <a:noFill/>
          </a:ln>
          <a:solidFill>
            <a:srgbClr val="000000"/>
          </a:solidFill>
          <a:uFillTx/>
          <a:latin typeface="+mn-lt"/>
          <a:ea typeface="+mn-ea"/>
          <a:cs typeface="+mn-cs"/>
          <a:sym typeface="Helvetica Neue Medium"/>
        </a:defRPr>
      </a:lvl7pPr>
      <a:lvl8pPr marL="0" marR="0" indent="0" algn="ctr" defTabSz="309563" rtl="0" latinLnBrk="0">
        <a:lnSpc>
          <a:spcPct val="100000"/>
        </a:lnSpc>
        <a:spcBef>
          <a:spcPts val="0"/>
        </a:spcBef>
        <a:spcAft>
          <a:spcPts val="0"/>
        </a:spcAft>
        <a:buClrTx/>
        <a:buSzTx/>
        <a:buFontTx/>
        <a:buNone/>
        <a:tabLst/>
        <a:defRPr sz="4200" b="0" i="0" u="none" strike="noStrike" cap="none" spc="0" baseline="0">
          <a:ln>
            <a:noFill/>
          </a:ln>
          <a:solidFill>
            <a:srgbClr val="000000"/>
          </a:solidFill>
          <a:uFillTx/>
          <a:latin typeface="+mn-lt"/>
          <a:ea typeface="+mn-ea"/>
          <a:cs typeface="+mn-cs"/>
          <a:sym typeface="Helvetica Neue Medium"/>
        </a:defRPr>
      </a:lvl8pPr>
      <a:lvl9pPr marL="0" marR="0" indent="0" algn="ctr" defTabSz="309563" rtl="0" latinLnBrk="0">
        <a:lnSpc>
          <a:spcPct val="100000"/>
        </a:lnSpc>
        <a:spcBef>
          <a:spcPts val="0"/>
        </a:spcBef>
        <a:spcAft>
          <a:spcPts val="0"/>
        </a:spcAft>
        <a:buClrTx/>
        <a:buSzTx/>
        <a:buFontTx/>
        <a:buNone/>
        <a:tabLst/>
        <a:defRPr sz="4200" b="0" i="0" u="none" strike="noStrike" cap="none" spc="0" baseline="0">
          <a:ln>
            <a:noFill/>
          </a:ln>
          <a:solidFill>
            <a:srgbClr val="000000"/>
          </a:solidFill>
          <a:uFillTx/>
          <a:latin typeface="+mn-lt"/>
          <a:ea typeface="+mn-ea"/>
          <a:cs typeface="+mn-cs"/>
          <a:sym typeface="Helvetica Neue Medium"/>
        </a:defRPr>
      </a:lvl9pPr>
    </p:titleStyle>
    <p:bodyStyle>
      <a:lvl1pPr marL="238125" marR="0" indent="-238125" algn="l" defTabSz="309563" rtl="0" latinLnBrk="0">
        <a:lnSpc>
          <a:spcPct val="100000"/>
        </a:lnSpc>
        <a:spcBef>
          <a:spcPts val="2213"/>
        </a:spcBef>
        <a:spcAft>
          <a:spcPts val="0"/>
        </a:spcAft>
        <a:buClrTx/>
        <a:buSzPct val="125000"/>
        <a:buFontTx/>
        <a:buChar char="•"/>
        <a:tabLst/>
        <a:defRPr sz="1800" b="0" i="0" u="none" strike="noStrike" cap="none" spc="0" baseline="0">
          <a:ln>
            <a:noFill/>
          </a:ln>
          <a:solidFill>
            <a:srgbClr val="000000"/>
          </a:solidFill>
          <a:uFillTx/>
          <a:latin typeface="Helvetica Neue"/>
          <a:ea typeface="Helvetica Neue"/>
          <a:cs typeface="Helvetica Neue"/>
          <a:sym typeface="Helvetica Neue"/>
        </a:defRPr>
      </a:lvl1pPr>
      <a:lvl2pPr marL="476250" marR="0" indent="-238125" algn="l" defTabSz="309563" rtl="0" latinLnBrk="0">
        <a:lnSpc>
          <a:spcPct val="100000"/>
        </a:lnSpc>
        <a:spcBef>
          <a:spcPts val="2213"/>
        </a:spcBef>
        <a:spcAft>
          <a:spcPts val="0"/>
        </a:spcAft>
        <a:buClrTx/>
        <a:buSzPct val="125000"/>
        <a:buFontTx/>
        <a:buChar char="•"/>
        <a:tabLst/>
        <a:defRPr sz="1800" b="0" i="0" u="none" strike="noStrike" cap="none" spc="0" baseline="0">
          <a:ln>
            <a:noFill/>
          </a:ln>
          <a:solidFill>
            <a:srgbClr val="000000"/>
          </a:solidFill>
          <a:uFillTx/>
          <a:latin typeface="Helvetica Neue"/>
          <a:ea typeface="Helvetica Neue"/>
          <a:cs typeface="Helvetica Neue"/>
          <a:sym typeface="Helvetica Neue"/>
        </a:defRPr>
      </a:lvl2pPr>
      <a:lvl3pPr marL="714375" marR="0" indent="-238125" algn="l" defTabSz="309563" rtl="0" latinLnBrk="0">
        <a:lnSpc>
          <a:spcPct val="100000"/>
        </a:lnSpc>
        <a:spcBef>
          <a:spcPts val="2213"/>
        </a:spcBef>
        <a:spcAft>
          <a:spcPts val="0"/>
        </a:spcAft>
        <a:buClrTx/>
        <a:buSzPct val="125000"/>
        <a:buFontTx/>
        <a:buChar char="•"/>
        <a:tabLst/>
        <a:defRPr sz="1800" b="0" i="0" u="none" strike="noStrike" cap="none" spc="0" baseline="0">
          <a:ln>
            <a:noFill/>
          </a:ln>
          <a:solidFill>
            <a:srgbClr val="000000"/>
          </a:solidFill>
          <a:uFillTx/>
          <a:latin typeface="Helvetica Neue"/>
          <a:ea typeface="Helvetica Neue"/>
          <a:cs typeface="Helvetica Neue"/>
          <a:sym typeface="Helvetica Neue"/>
        </a:defRPr>
      </a:lvl3pPr>
      <a:lvl4pPr marL="952500" marR="0" indent="-238125" algn="l" defTabSz="309563" rtl="0" latinLnBrk="0">
        <a:lnSpc>
          <a:spcPct val="100000"/>
        </a:lnSpc>
        <a:spcBef>
          <a:spcPts val="2213"/>
        </a:spcBef>
        <a:spcAft>
          <a:spcPts val="0"/>
        </a:spcAft>
        <a:buClrTx/>
        <a:buSzPct val="125000"/>
        <a:buFontTx/>
        <a:buChar char="•"/>
        <a:tabLst/>
        <a:defRPr sz="1800" b="0" i="0" u="none" strike="noStrike" cap="none" spc="0" baseline="0">
          <a:ln>
            <a:noFill/>
          </a:ln>
          <a:solidFill>
            <a:srgbClr val="000000"/>
          </a:solidFill>
          <a:uFillTx/>
          <a:latin typeface="Helvetica Neue"/>
          <a:ea typeface="Helvetica Neue"/>
          <a:cs typeface="Helvetica Neue"/>
          <a:sym typeface="Helvetica Neue"/>
        </a:defRPr>
      </a:lvl4pPr>
      <a:lvl5pPr marL="1190625" marR="0" indent="-238125" algn="l" defTabSz="309563" rtl="0" latinLnBrk="0">
        <a:lnSpc>
          <a:spcPct val="100000"/>
        </a:lnSpc>
        <a:spcBef>
          <a:spcPts val="2213"/>
        </a:spcBef>
        <a:spcAft>
          <a:spcPts val="0"/>
        </a:spcAft>
        <a:buClrTx/>
        <a:buSzPct val="125000"/>
        <a:buFontTx/>
        <a:buChar char="•"/>
        <a:tabLst/>
        <a:defRPr sz="1800" b="0" i="0" u="none" strike="noStrike" cap="none" spc="0" baseline="0">
          <a:ln>
            <a:noFill/>
          </a:ln>
          <a:solidFill>
            <a:srgbClr val="000000"/>
          </a:solidFill>
          <a:uFillTx/>
          <a:latin typeface="Helvetica Neue"/>
          <a:ea typeface="Helvetica Neue"/>
          <a:cs typeface="Helvetica Neue"/>
          <a:sym typeface="Helvetica Neue"/>
        </a:defRPr>
      </a:lvl5pPr>
      <a:lvl6pPr marL="1428750" marR="0" indent="-238125" algn="l" defTabSz="309563" rtl="0" latinLnBrk="0">
        <a:lnSpc>
          <a:spcPct val="100000"/>
        </a:lnSpc>
        <a:spcBef>
          <a:spcPts val="2213"/>
        </a:spcBef>
        <a:spcAft>
          <a:spcPts val="0"/>
        </a:spcAft>
        <a:buClrTx/>
        <a:buSzPct val="125000"/>
        <a:buFontTx/>
        <a:buChar char="•"/>
        <a:tabLst/>
        <a:defRPr sz="1800" b="0" i="0" u="none" strike="noStrike" cap="none" spc="0" baseline="0">
          <a:ln>
            <a:noFill/>
          </a:ln>
          <a:solidFill>
            <a:srgbClr val="000000"/>
          </a:solidFill>
          <a:uFillTx/>
          <a:latin typeface="Helvetica Neue"/>
          <a:ea typeface="Helvetica Neue"/>
          <a:cs typeface="Helvetica Neue"/>
          <a:sym typeface="Helvetica Neue"/>
        </a:defRPr>
      </a:lvl6pPr>
      <a:lvl7pPr marL="1666875" marR="0" indent="-238125" algn="l" defTabSz="309563" rtl="0" latinLnBrk="0">
        <a:lnSpc>
          <a:spcPct val="100000"/>
        </a:lnSpc>
        <a:spcBef>
          <a:spcPts val="2213"/>
        </a:spcBef>
        <a:spcAft>
          <a:spcPts val="0"/>
        </a:spcAft>
        <a:buClrTx/>
        <a:buSzPct val="125000"/>
        <a:buFontTx/>
        <a:buChar char="•"/>
        <a:tabLst/>
        <a:defRPr sz="1800" b="0" i="0" u="none" strike="noStrike" cap="none" spc="0" baseline="0">
          <a:ln>
            <a:noFill/>
          </a:ln>
          <a:solidFill>
            <a:srgbClr val="000000"/>
          </a:solidFill>
          <a:uFillTx/>
          <a:latin typeface="Helvetica Neue"/>
          <a:ea typeface="Helvetica Neue"/>
          <a:cs typeface="Helvetica Neue"/>
          <a:sym typeface="Helvetica Neue"/>
        </a:defRPr>
      </a:lvl7pPr>
      <a:lvl8pPr marL="1905000" marR="0" indent="-238125" algn="l" defTabSz="309563" rtl="0" latinLnBrk="0">
        <a:lnSpc>
          <a:spcPct val="100000"/>
        </a:lnSpc>
        <a:spcBef>
          <a:spcPts val="2213"/>
        </a:spcBef>
        <a:spcAft>
          <a:spcPts val="0"/>
        </a:spcAft>
        <a:buClrTx/>
        <a:buSzPct val="125000"/>
        <a:buFontTx/>
        <a:buChar char="•"/>
        <a:tabLst/>
        <a:defRPr sz="1800" b="0" i="0" u="none" strike="noStrike" cap="none" spc="0" baseline="0">
          <a:ln>
            <a:noFill/>
          </a:ln>
          <a:solidFill>
            <a:srgbClr val="000000"/>
          </a:solidFill>
          <a:uFillTx/>
          <a:latin typeface="Helvetica Neue"/>
          <a:ea typeface="Helvetica Neue"/>
          <a:cs typeface="Helvetica Neue"/>
          <a:sym typeface="Helvetica Neue"/>
        </a:defRPr>
      </a:lvl8pPr>
      <a:lvl9pPr marL="2143125" marR="0" indent="-238125" algn="l" defTabSz="309563" rtl="0" latinLnBrk="0">
        <a:lnSpc>
          <a:spcPct val="100000"/>
        </a:lnSpc>
        <a:spcBef>
          <a:spcPts val="2213"/>
        </a:spcBef>
        <a:spcAft>
          <a:spcPts val="0"/>
        </a:spcAft>
        <a:buClrTx/>
        <a:buSzPct val="125000"/>
        <a:buFontTx/>
        <a:buChar char="•"/>
        <a:tabLst/>
        <a:defRPr sz="1800" b="0" i="0" u="none" strike="noStrike" cap="none" spc="0" baseline="0">
          <a:ln>
            <a:noFill/>
          </a:ln>
          <a:solidFill>
            <a:srgbClr val="000000"/>
          </a:solidFill>
          <a:uFillTx/>
          <a:latin typeface="Helvetica Neue"/>
          <a:ea typeface="Helvetica Neue"/>
          <a:cs typeface="Helvetica Neue"/>
          <a:sym typeface="Helvetica Neue"/>
        </a:defRPr>
      </a:lvl9pPr>
    </p:bodyStyle>
    <p:otherStyle>
      <a:lvl1pPr marL="0" marR="0" indent="0" algn="ctr" defTabSz="309563"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Neue Light"/>
        </a:defRPr>
      </a:lvl1pPr>
      <a:lvl2pPr marL="0" marR="0" indent="85725" algn="ctr" defTabSz="309563"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Neue Light"/>
        </a:defRPr>
      </a:lvl2pPr>
      <a:lvl3pPr marL="0" marR="0" indent="171450" algn="ctr" defTabSz="309563"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Neue Light"/>
        </a:defRPr>
      </a:lvl3pPr>
      <a:lvl4pPr marL="0" marR="0" indent="257175" algn="ctr" defTabSz="309563"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Neue Light"/>
        </a:defRPr>
      </a:lvl4pPr>
      <a:lvl5pPr marL="0" marR="0" indent="342900" algn="ctr" defTabSz="309563"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Neue Light"/>
        </a:defRPr>
      </a:lvl5pPr>
      <a:lvl6pPr marL="0" marR="0" indent="428625" algn="ctr" defTabSz="309563"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Neue Light"/>
        </a:defRPr>
      </a:lvl6pPr>
      <a:lvl7pPr marL="0" marR="0" indent="514350" algn="ctr" defTabSz="309563"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Neue Light"/>
        </a:defRPr>
      </a:lvl7pPr>
      <a:lvl8pPr marL="0" marR="0" indent="600075" algn="ctr" defTabSz="309563"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Neue Light"/>
        </a:defRPr>
      </a:lvl8pPr>
      <a:lvl9pPr marL="0" marR="0" indent="685800" algn="ctr" defTabSz="309563"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Neue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1.xml"/><Relationship Id="rId4" Type="http://schemas.openxmlformats.org/officeDocument/2006/relationships/image" Target="../media/image23.png"/></Relationships>
</file>

<file path=ppt/slides/_rels/slide1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1.xml"/><Relationship Id="rId4" Type="http://schemas.openxmlformats.org/officeDocument/2006/relationships/image" Target="../media/image23.png"/></Relationships>
</file>

<file path=ppt/slides/_rels/slide1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1.xml"/><Relationship Id="rId4" Type="http://schemas.openxmlformats.org/officeDocument/2006/relationships/image" Target="../media/image23.png"/></Relationships>
</file>

<file path=ppt/slides/_rels/slide1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17.jpeg"/><Relationship Id="rId1" Type="http://schemas.openxmlformats.org/officeDocument/2006/relationships/slideLayout" Target="../slideLayouts/slideLayout1.xml"/><Relationship Id="rId4" Type="http://schemas.openxmlformats.org/officeDocument/2006/relationships/image" Target="../media/image26.png"/></Relationships>
</file>

<file path=ppt/slides/_rels/slide1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17.jpeg"/><Relationship Id="rId1" Type="http://schemas.openxmlformats.org/officeDocument/2006/relationships/slideLayout" Target="../slideLayouts/slideLayout1.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1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17.jpeg"/><Relationship Id="rId1" Type="http://schemas.openxmlformats.org/officeDocument/2006/relationships/slideLayout" Target="../slideLayouts/slideLayout1.xml"/><Relationship Id="rId5" Type="http://schemas.openxmlformats.org/officeDocument/2006/relationships/image" Target="../media/image25.png"/><Relationship Id="rId4" Type="http://schemas.openxmlformats.org/officeDocument/2006/relationships/image" Target="../media/image27.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17.jpeg"/><Relationship Id="rId1" Type="http://schemas.openxmlformats.org/officeDocument/2006/relationships/slideLayout" Target="../slideLayouts/slideLayout1.xml"/><Relationship Id="rId5" Type="http://schemas.openxmlformats.org/officeDocument/2006/relationships/image" Target="../media/image25.png"/><Relationship Id="rId4" Type="http://schemas.openxmlformats.org/officeDocument/2006/relationships/image" Target="../media/image27.png"/></Relationships>
</file>

<file path=ppt/slides/_rels/slide2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17.jpeg"/><Relationship Id="rId1" Type="http://schemas.openxmlformats.org/officeDocument/2006/relationships/slideLayout" Target="../slideLayouts/slideLayout1.xml"/><Relationship Id="rId6" Type="http://schemas.openxmlformats.org/officeDocument/2006/relationships/image" Target="../media/image29.jpeg"/><Relationship Id="rId5" Type="http://schemas.openxmlformats.org/officeDocument/2006/relationships/image" Target="../media/image25.png"/><Relationship Id="rId4" Type="http://schemas.openxmlformats.org/officeDocument/2006/relationships/image" Target="../media/image27.png"/></Relationships>
</file>

<file path=ppt/slides/_rels/slide2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17.jpeg"/><Relationship Id="rId1" Type="http://schemas.openxmlformats.org/officeDocument/2006/relationships/slideLayout" Target="../slideLayouts/slideLayout1.xml"/><Relationship Id="rId5" Type="http://schemas.openxmlformats.org/officeDocument/2006/relationships/image" Target="../media/image18.png"/><Relationship Id="rId4" Type="http://schemas.openxmlformats.org/officeDocument/2006/relationships/image" Target="../media/image27.png"/></Relationships>
</file>

<file path=ppt/slides/_rels/slide2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17.jpeg"/><Relationship Id="rId1" Type="http://schemas.openxmlformats.org/officeDocument/2006/relationships/slideLayout" Target="../slideLayouts/slideLayout1.xml"/><Relationship Id="rId4" Type="http://schemas.openxmlformats.org/officeDocument/2006/relationships/image" Target="../media/image27.png"/></Relationships>
</file>

<file path=ppt/slides/_rels/slide2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gif"/><Relationship Id="rId1" Type="http://schemas.openxmlformats.org/officeDocument/2006/relationships/slideLayout" Target="../slideLayouts/slideLayout1.xml"/><Relationship Id="rId4" Type="http://schemas.openxmlformats.org/officeDocument/2006/relationships/image" Target="../media/image11.gif"/></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1.xml"/><Relationship Id="rId5" Type="http://schemas.openxmlformats.org/officeDocument/2006/relationships/image" Target="../media/image15.jpeg"/><Relationship Id="rId4" Type="http://schemas.openxmlformats.org/officeDocument/2006/relationships/image" Target="../media/image14.gif"/></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12162A"/>
        </a:solidFill>
        <a:effectLst/>
      </p:bgPr>
    </p:bg>
    <p:spTree>
      <p:nvGrpSpPr>
        <p:cNvPr id="1" name=""/>
        <p:cNvGrpSpPr/>
        <p:nvPr/>
      </p:nvGrpSpPr>
      <p:grpSpPr>
        <a:xfrm>
          <a:off x="0" y="0"/>
          <a:ext cx="0" cy="0"/>
          <a:chOff x="0" y="0"/>
          <a:chExt cx="0" cy="0"/>
        </a:xfrm>
      </p:grpSpPr>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2731641"/>
            <a:ext cx="9144000" cy="1323925"/>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05952" y="4055566"/>
            <a:ext cx="767953" cy="1144593"/>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495116" y="1627798"/>
            <a:ext cx="2132409" cy="2110650"/>
          </a:xfrm>
          <a:prstGeom prst="rect">
            <a:avLst/>
          </a:prstGeom>
        </p:spPr>
      </p:pic>
    </p:spTree>
    <p:extLst>
      <p:ext uri="{BB962C8B-B14F-4D97-AF65-F5344CB8AC3E}">
        <p14:creationId xmlns:p14="http://schemas.microsoft.com/office/powerpoint/2010/main" val="1091703706"/>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10" descr="A close up of text on a white background&#10;&#10;Description generated with high confidence">
            <a:extLst>
              <a:ext uri="{FF2B5EF4-FFF2-40B4-BE49-F238E27FC236}">
                <a16:creationId xmlns:a16="http://schemas.microsoft.com/office/drawing/2014/main" id="{8F717698-51CE-4CE3-AF0F-88ECBBA9D55F}"/>
              </a:ext>
            </a:extLst>
          </p:cNvPr>
          <p:cNvPicPr>
            <a:picLocks noChangeAspect="1"/>
          </p:cNvPicPr>
          <p:nvPr/>
        </p:nvPicPr>
        <p:blipFill>
          <a:blip r:embed="rId2"/>
          <a:stretch>
            <a:fillRect/>
          </a:stretch>
        </p:blipFill>
        <p:spPr>
          <a:xfrm>
            <a:off x="1141186" y="2375945"/>
            <a:ext cx="7142842" cy="3548467"/>
          </a:xfrm>
          <a:prstGeom prst="rect">
            <a:avLst/>
          </a:prstGeom>
        </p:spPr>
      </p:pic>
      <p:sp>
        <p:nvSpPr>
          <p:cNvPr id="9219" name="Lorem ipsum dolor sit amet, consectetur adipiscing elit, sed do eiusmod tempor incididunt ut labore et dolore magna aliqua. Ut enim ad minim veniam, quis nostrud exercitation ullamco laboris nisi ut reprehenderit in voluptate velit esse cillum dolore eu "/>
          <p:cNvSpPr txBox="1">
            <a:spLocks noChangeArrowheads="1"/>
          </p:cNvSpPr>
          <p:nvPr/>
        </p:nvSpPr>
        <p:spPr bwMode="auto">
          <a:xfrm>
            <a:off x="268947" y="997349"/>
            <a:ext cx="8158408" cy="4276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square" lIns="19050" tIns="19050" rIns="19050" bIns="19050" anchor="t">
            <a:spAutoFit/>
          </a:bodyPr>
          <a:lstStyle/>
          <a:p>
            <a:pPr algn="l">
              <a:lnSpc>
                <a:spcPct val="140000"/>
              </a:lnSpc>
            </a:pPr>
            <a:r>
              <a:rPr lang="en-US" altLang="en-US" sz="1600" b="0">
                <a:solidFill>
                  <a:srgbClr val="92959C"/>
                </a:solidFill>
                <a:latin typeface="Gotham Book"/>
                <a:cs typeface="Arial"/>
              </a:rPr>
              <a:t>LLRF systems: </a:t>
            </a:r>
          </a:p>
          <a:p>
            <a:pPr marL="285750" lvl="1" indent="95885" algn="l">
              <a:lnSpc>
                <a:spcPct val="140000"/>
              </a:lnSpc>
              <a:buFont typeface="Arial"/>
              <a:buChar char="•"/>
            </a:pPr>
            <a:r>
              <a:rPr lang="en-US" altLang="en-US" sz="1600" b="0">
                <a:solidFill>
                  <a:srgbClr val="92959C"/>
                </a:solidFill>
                <a:latin typeface="Gotham Book"/>
                <a:cs typeface="Arial"/>
              </a:rPr>
              <a:t>continuously measure RF cavity field amplitude and phase</a:t>
            </a:r>
          </a:p>
          <a:p>
            <a:pPr marL="285750" lvl="1" indent="95885" algn="l">
              <a:lnSpc>
                <a:spcPct val="140000"/>
              </a:lnSpc>
              <a:buFont typeface="Arial"/>
              <a:buChar char="•"/>
            </a:pPr>
            <a:r>
              <a:rPr lang="en-US" altLang="en-US" sz="1600" b="0">
                <a:solidFill>
                  <a:srgbClr val="92959C"/>
                </a:solidFill>
                <a:latin typeface="Gotham Book"/>
                <a:cs typeface="Arial"/>
              </a:rPr>
              <a:t>control high power RF to keep cavity field stable</a:t>
            </a:r>
            <a:endParaRPr lang="en-US" sz="1250">
              <a:cs typeface="Arial"/>
            </a:endParaRPr>
          </a:p>
          <a:p>
            <a:pPr marL="285750" lvl="1" indent="0" algn="l">
              <a:lnSpc>
                <a:spcPct val="140000"/>
              </a:lnSpc>
            </a:pPr>
            <a:endParaRPr lang="en-US" altLang="en-US" sz="1200" b="0">
              <a:solidFill>
                <a:srgbClr val="92959C"/>
              </a:solidFill>
              <a:latin typeface="Gotham Book" charset="0"/>
              <a:ea typeface="Gotham Book" charset="0"/>
              <a:cs typeface="Arial"/>
            </a:endParaRPr>
          </a:p>
          <a:p>
            <a:pPr marL="285750" indent="-285750" algn="l">
              <a:lnSpc>
                <a:spcPct val="140000"/>
              </a:lnSpc>
              <a:buFont typeface="Arial"/>
              <a:buChar char="•"/>
            </a:pPr>
            <a:endParaRPr lang="en-US" altLang="en-US" sz="1200" b="0">
              <a:solidFill>
                <a:srgbClr val="92959C"/>
              </a:solidFill>
              <a:latin typeface="Gotham Book" charset="0"/>
              <a:ea typeface="Gotham Book" charset="0"/>
              <a:cs typeface="Arial"/>
            </a:endParaRPr>
          </a:p>
          <a:p>
            <a:pPr marL="285750" lvl="1" indent="0" algn="l">
              <a:lnSpc>
                <a:spcPct val="140000"/>
              </a:lnSpc>
            </a:pPr>
            <a:endParaRPr lang="en-US" altLang="en-US" sz="1400" b="0">
              <a:solidFill>
                <a:srgbClr val="92959C"/>
              </a:solidFill>
              <a:latin typeface="Gotham Book" charset="0"/>
              <a:ea typeface="Gotham Book" charset="0"/>
              <a:cs typeface="Arial"/>
            </a:endParaRPr>
          </a:p>
          <a:p>
            <a:pPr marL="285750" lvl="1" indent="0" algn="l">
              <a:lnSpc>
                <a:spcPct val="140000"/>
              </a:lnSpc>
            </a:pPr>
            <a:endParaRPr lang="en-US" altLang="en-US" sz="1400" b="0">
              <a:solidFill>
                <a:srgbClr val="92959C"/>
              </a:solidFill>
              <a:latin typeface="Gotham Book" charset="0"/>
              <a:ea typeface="Gotham Book" charset="0"/>
              <a:cs typeface="Arial"/>
            </a:endParaRPr>
          </a:p>
          <a:p>
            <a:pPr marL="285750" lvl="1" indent="95885" algn="l">
              <a:lnSpc>
                <a:spcPct val="140000"/>
              </a:lnSpc>
              <a:buFont typeface="Arial"/>
              <a:buChar char="•"/>
            </a:pPr>
            <a:endParaRPr lang="en-US" altLang="en-US" sz="1400" b="0">
              <a:solidFill>
                <a:srgbClr val="92959C"/>
              </a:solidFill>
              <a:latin typeface="Gotham Book" charset="0"/>
              <a:ea typeface="Gotham Book" charset="0"/>
              <a:cs typeface="Arial"/>
            </a:endParaRPr>
          </a:p>
          <a:p>
            <a:pPr marL="285750" lvl="1" indent="95885" algn="l">
              <a:lnSpc>
                <a:spcPct val="140000"/>
              </a:lnSpc>
              <a:buFont typeface="Arial"/>
              <a:buChar char="•"/>
            </a:pPr>
            <a:endParaRPr lang="en-US" altLang="en-US" sz="1400" b="0">
              <a:solidFill>
                <a:srgbClr val="92959C"/>
              </a:solidFill>
              <a:latin typeface="Gotham Book" charset="0"/>
              <a:ea typeface="Gotham Book" charset="0"/>
              <a:cs typeface="Arial"/>
            </a:endParaRPr>
          </a:p>
          <a:p>
            <a:pPr marL="285750" lvl="1" indent="0" algn="l">
              <a:lnSpc>
                <a:spcPct val="140000"/>
              </a:lnSpc>
            </a:pPr>
            <a:endParaRPr lang="en-US" altLang="en-US" sz="1400" b="0">
              <a:solidFill>
                <a:srgbClr val="92959C"/>
              </a:solidFill>
              <a:latin typeface="Gotham Book" charset="0"/>
              <a:ea typeface="Gotham Book" charset="0"/>
              <a:cs typeface="Arial"/>
            </a:endParaRPr>
          </a:p>
          <a:p>
            <a:pPr marL="285750" indent="-285750" algn="l">
              <a:lnSpc>
                <a:spcPct val="140000"/>
              </a:lnSpc>
              <a:buFont typeface="Arial"/>
              <a:buChar char="•"/>
            </a:pPr>
            <a:endParaRPr lang="en-US" altLang="en-US" sz="1400" b="0">
              <a:solidFill>
                <a:srgbClr val="92959C"/>
              </a:solidFill>
              <a:latin typeface="Gotham Book" charset="0"/>
              <a:ea typeface="Gotham Book" charset="0"/>
              <a:cs typeface="Arial"/>
            </a:endParaRPr>
          </a:p>
          <a:p>
            <a:pPr marL="285750" indent="-285750" algn="l">
              <a:lnSpc>
                <a:spcPct val="140000"/>
              </a:lnSpc>
              <a:buFont typeface="Arial"/>
              <a:buChar char="•"/>
            </a:pPr>
            <a:endParaRPr lang="en-US" altLang="en-US" sz="1400" b="0">
              <a:solidFill>
                <a:srgbClr val="92959C"/>
              </a:solidFill>
              <a:latin typeface="Gotham Book" charset="0"/>
              <a:ea typeface="Gotham Book" charset="0"/>
              <a:cs typeface="Arial"/>
            </a:endParaRPr>
          </a:p>
          <a:p>
            <a:pPr marL="285750" indent="-285750" algn="l">
              <a:lnSpc>
                <a:spcPct val="140000"/>
              </a:lnSpc>
              <a:buFont typeface="Arial"/>
              <a:buChar char="•"/>
            </a:pPr>
            <a:endParaRPr lang="en-US" altLang="en-US" sz="1400" b="0">
              <a:solidFill>
                <a:srgbClr val="92959C"/>
              </a:solidFill>
              <a:latin typeface="Gotham Book" charset="0"/>
              <a:ea typeface="Gotham Book" charset="0"/>
              <a:cs typeface="Arial"/>
            </a:endParaRPr>
          </a:p>
          <a:p>
            <a:pPr marL="285750" indent="-285750" algn="l">
              <a:lnSpc>
                <a:spcPct val="140000"/>
              </a:lnSpc>
              <a:buFont typeface="Arial"/>
              <a:buChar char="•"/>
            </a:pPr>
            <a:endParaRPr lang="en-US" altLang="en-US" sz="1400" b="0">
              <a:solidFill>
                <a:srgbClr val="92959C"/>
              </a:solidFill>
              <a:latin typeface="Gotham Book" charset="0"/>
              <a:ea typeface="Gotham Book" charset="0"/>
              <a:cs typeface="Arial"/>
            </a:endParaRPr>
          </a:p>
        </p:txBody>
      </p:sp>
      <p:sp>
        <p:nvSpPr>
          <p:cNvPr id="8" name="Title text demo"/>
          <p:cNvSpPr txBox="1">
            <a:spLocks noChangeArrowheads="1"/>
          </p:cNvSpPr>
          <p:nvPr/>
        </p:nvSpPr>
        <p:spPr bwMode="auto">
          <a:xfrm>
            <a:off x="388230" y="401354"/>
            <a:ext cx="8421968" cy="6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square" lIns="19050" tIns="19050" rIns="19050" bIns="19050" anchor="ctr">
            <a:spAutoFit/>
          </a:bodyPr>
          <a:lstStyle/>
          <a:p>
            <a:r>
              <a:rPr lang="en-US" altLang="en-US" sz="4000" b="0">
                <a:latin typeface="Gotham Book"/>
                <a:sym typeface="Rubik Medium" charset="0"/>
              </a:rPr>
              <a:t>Digital LLRF control</a:t>
            </a:r>
            <a:endParaRPr lang="en-US"/>
          </a:p>
        </p:txBody>
      </p:sp>
      <p:sp>
        <p:nvSpPr>
          <p:cNvPr id="2" name="Slide Number Placeholder 1"/>
          <p:cNvSpPr>
            <a:spLocks noGrp="1"/>
          </p:cNvSpPr>
          <p:nvPr>
            <p:ph type="sldNum" sz="quarter" idx="2"/>
          </p:nvPr>
        </p:nvSpPr>
        <p:spPr/>
        <p:txBody>
          <a:bodyPr/>
          <a:lstStyle/>
          <a:p>
            <a:fld id="{86CB4B4D-7CA3-9044-876B-883B54F8677D}" type="slidenum">
              <a:rPr lang="uk-UA" smtClean="0"/>
              <a:t>10</a:t>
            </a:fld>
            <a:endParaRPr lang="uk-UA"/>
          </a:p>
        </p:txBody>
      </p:sp>
      <p:sp>
        <p:nvSpPr>
          <p:cNvPr id="12" name="Lorem ipsum dolor sit amet, consectetur adipiscing elit, sed do eiusmod tempor incididunt ut labore et dolore magna aliqua. Ut enim ad minim veniam, quis nostrud exercitation ullamco laboris nisi ut reprehenderit in voluptate velit esse cillum dolore eu ">
            <a:extLst>
              <a:ext uri="{FF2B5EF4-FFF2-40B4-BE49-F238E27FC236}">
                <a16:creationId xmlns:a16="http://schemas.microsoft.com/office/drawing/2014/main" id="{CF50BC59-1967-4BF5-B8A9-35D9FDEB3337}"/>
              </a:ext>
            </a:extLst>
          </p:cNvPr>
          <p:cNvSpPr txBox="1">
            <a:spLocks noChangeArrowheads="1"/>
          </p:cNvSpPr>
          <p:nvPr/>
        </p:nvSpPr>
        <p:spPr bwMode="auto">
          <a:xfrm>
            <a:off x="2310021" y="6022918"/>
            <a:ext cx="4312121" cy="349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square" lIns="19050" tIns="19050" rIns="19050" bIns="19050" anchor="t">
            <a:spAutoFit/>
          </a:bodyPr>
          <a:lstStyle/>
          <a:p>
            <a:pPr>
              <a:lnSpc>
                <a:spcPct val="140000"/>
              </a:lnSpc>
            </a:pPr>
            <a:r>
              <a:rPr lang="en-US" altLang="en-US" sz="1600" b="0">
                <a:solidFill>
                  <a:srgbClr val="92959C"/>
                </a:solidFill>
                <a:latin typeface="Gotham Book"/>
                <a:cs typeface="Arial"/>
              </a:rPr>
              <a:t>LLRF control for each RF station (cavity)</a:t>
            </a:r>
            <a:endParaRPr lang="en-US"/>
          </a:p>
        </p:txBody>
      </p:sp>
    </p:spTree>
    <p:extLst>
      <p:ext uri="{BB962C8B-B14F-4D97-AF65-F5344CB8AC3E}">
        <p14:creationId xmlns:p14="http://schemas.microsoft.com/office/powerpoint/2010/main" val="1723515386"/>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text demo"/>
          <p:cNvSpPr txBox="1">
            <a:spLocks noChangeArrowheads="1"/>
          </p:cNvSpPr>
          <p:nvPr/>
        </p:nvSpPr>
        <p:spPr bwMode="auto">
          <a:xfrm>
            <a:off x="388230" y="401354"/>
            <a:ext cx="8421968" cy="6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square" lIns="19050" tIns="19050" rIns="19050" bIns="19050" anchor="ctr">
            <a:spAutoFit/>
          </a:bodyPr>
          <a:lstStyle/>
          <a:p>
            <a:r>
              <a:rPr lang="en-US" altLang="en-US" sz="4000" b="0">
                <a:latin typeface="Gotham Book"/>
                <a:sym typeface="Rubik Medium" charset="0"/>
              </a:rPr>
              <a:t>Digital LLRF block scheme</a:t>
            </a:r>
            <a:endParaRPr lang="en-US"/>
          </a:p>
        </p:txBody>
      </p:sp>
      <p:sp>
        <p:nvSpPr>
          <p:cNvPr id="2" name="Slide Number Placeholder 1"/>
          <p:cNvSpPr>
            <a:spLocks noGrp="1"/>
          </p:cNvSpPr>
          <p:nvPr>
            <p:ph type="sldNum" sz="quarter" idx="2"/>
          </p:nvPr>
        </p:nvSpPr>
        <p:spPr/>
        <p:txBody>
          <a:bodyPr/>
          <a:lstStyle/>
          <a:p>
            <a:fld id="{86CB4B4D-7CA3-9044-876B-883B54F8677D}" type="slidenum">
              <a:rPr lang="uk-UA" smtClean="0"/>
              <a:t>11</a:t>
            </a:fld>
            <a:endParaRPr lang="uk-UA"/>
          </a:p>
        </p:txBody>
      </p:sp>
      <p:pic>
        <p:nvPicPr>
          <p:cNvPr id="3" name="Picture 3">
            <a:extLst>
              <a:ext uri="{FF2B5EF4-FFF2-40B4-BE49-F238E27FC236}">
                <a16:creationId xmlns:a16="http://schemas.microsoft.com/office/drawing/2014/main" id="{B3D40973-570B-46EC-B170-18120DFC563A}"/>
              </a:ext>
            </a:extLst>
          </p:cNvPr>
          <p:cNvPicPr>
            <a:picLocks noChangeAspect="1"/>
          </p:cNvPicPr>
          <p:nvPr/>
        </p:nvPicPr>
        <p:blipFill>
          <a:blip r:embed="rId2"/>
          <a:stretch>
            <a:fillRect/>
          </a:stretch>
        </p:blipFill>
        <p:spPr>
          <a:xfrm>
            <a:off x="569686" y="3205626"/>
            <a:ext cx="7895770" cy="2759964"/>
          </a:xfrm>
          <a:prstGeom prst="rect">
            <a:avLst/>
          </a:prstGeom>
        </p:spPr>
      </p:pic>
      <p:sp>
        <p:nvSpPr>
          <p:cNvPr id="7" name="Lorem ipsum dolor sit amet, consectetur adipiscing elit, sed do eiusmod tempor incididunt ut labore et dolore magna aliqua. Ut enim ad minim veniam, quis nostrud exercitation ullamco laboris nisi ut reprehenderit in voluptate velit esse cillum dolore eu ">
            <a:extLst>
              <a:ext uri="{FF2B5EF4-FFF2-40B4-BE49-F238E27FC236}">
                <a16:creationId xmlns:a16="http://schemas.microsoft.com/office/drawing/2014/main" id="{6C0D07E9-23CB-4B55-AE65-063C7D03FC95}"/>
              </a:ext>
            </a:extLst>
          </p:cNvPr>
          <p:cNvSpPr txBox="1">
            <a:spLocks noChangeArrowheads="1"/>
          </p:cNvSpPr>
          <p:nvPr/>
        </p:nvSpPr>
        <p:spPr bwMode="auto">
          <a:xfrm>
            <a:off x="559233" y="1078992"/>
            <a:ext cx="8185620" cy="53103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square" lIns="19050" tIns="19050" rIns="19050" bIns="19050" anchor="t">
            <a:spAutoFit/>
          </a:bodyPr>
          <a:lstStyle/>
          <a:p>
            <a:pPr algn="l">
              <a:lnSpc>
                <a:spcPct val="140000"/>
              </a:lnSpc>
            </a:pPr>
            <a:r>
              <a:rPr lang="en-US" altLang="en-US" sz="1600" b="0">
                <a:solidFill>
                  <a:srgbClr val="92959C"/>
                </a:solidFill>
                <a:latin typeface="Gotham Book"/>
                <a:cs typeface="Arial"/>
              </a:rPr>
              <a:t>LLRF control systems are developed at two processing layers:</a:t>
            </a:r>
          </a:p>
          <a:p>
            <a:pPr marL="285750" indent="-285750" algn="l">
              <a:lnSpc>
                <a:spcPct val="140000"/>
              </a:lnSpc>
              <a:buFont typeface="Arial"/>
              <a:buChar char="•"/>
            </a:pPr>
            <a:r>
              <a:rPr lang="en-US" altLang="en-US" sz="1600">
                <a:solidFill>
                  <a:srgbClr val="92959C"/>
                </a:solidFill>
                <a:latin typeface="Gotham Book"/>
                <a:ea typeface="Gotham Book" charset="0"/>
                <a:cs typeface="Arial"/>
              </a:rPr>
              <a:t>FPGA</a:t>
            </a:r>
            <a:r>
              <a:rPr lang="en-US" altLang="en-US" sz="1600" b="0">
                <a:solidFill>
                  <a:srgbClr val="92959C"/>
                </a:solidFill>
                <a:latin typeface="Gotham Book"/>
                <a:ea typeface="Gotham Book" charset="0"/>
                <a:cs typeface="Arial"/>
              </a:rPr>
              <a:t> layer applies deterministic (real-time) feedback on cavity voltage</a:t>
            </a:r>
          </a:p>
          <a:p>
            <a:pPr marL="285750" indent="-285750" algn="l">
              <a:lnSpc>
                <a:spcPct val="140000"/>
              </a:lnSpc>
              <a:buFont typeface="Arial"/>
              <a:buChar char="•"/>
            </a:pPr>
            <a:r>
              <a:rPr lang="en-US" altLang="en-US" sz="1600">
                <a:solidFill>
                  <a:srgbClr val="92959C"/>
                </a:solidFill>
                <a:latin typeface="Gotham Book"/>
                <a:ea typeface="Gotham Book" charset="0"/>
                <a:cs typeface="Arial"/>
              </a:rPr>
              <a:t>SW (CPU)</a:t>
            </a:r>
            <a:r>
              <a:rPr lang="en-US" altLang="en-US" sz="1600" b="0">
                <a:solidFill>
                  <a:srgbClr val="92959C"/>
                </a:solidFill>
                <a:latin typeface="Gotham Book"/>
                <a:ea typeface="Gotham Book" charset="0"/>
                <a:cs typeface="Arial"/>
              </a:rPr>
              <a:t> layer for slower control functions (e.g. cavity tuning) and interfacing accelerator Control System and user</a:t>
            </a:r>
          </a:p>
          <a:p>
            <a:pPr algn="l">
              <a:lnSpc>
                <a:spcPct val="140000"/>
              </a:lnSpc>
            </a:pPr>
            <a:r>
              <a:rPr lang="en-US" altLang="en-US" sz="1600" b="0">
                <a:solidFill>
                  <a:srgbClr val="92959C"/>
                </a:solidFill>
                <a:latin typeface="Gotham Book"/>
                <a:ea typeface="Gotham Book" charset="0"/>
                <a:cs typeface="Arial"/>
              </a:rPr>
              <a:t>Analog front-end and back-end interface Digital Signals Processing with the RF signals.</a:t>
            </a:r>
          </a:p>
          <a:p>
            <a:pPr algn="l">
              <a:lnSpc>
                <a:spcPct val="140000"/>
              </a:lnSpc>
            </a:pPr>
            <a:r>
              <a:rPr lang="en-US" altLang="en-US" sz="1600" b="0">
                <a:solidFill>
                  <a:srgbClr val="92959C"/>
                </a:solidFill>
                <a:latin typeface="Gotham Book"/>
                <a:ea typeface="Gotham Book" charset="0"/>
                <a:cs typeface="Arial"/>
              </a:rPr>
              <a:t>Analog front-end stability: normally provided in a separate temperature stabilized chassis. </a:t>
            </a:r>
          </a:p>
          <a:p>
            <a:pPr marL="285750" lvl="1" indent="0" algn="l">
              <a:lnSpc>
                <a:spcPct val="140000"/>
              </a:lnSpc>
            </a:pPr>
            <a:endParaRPr lang="en-US" altLang="en-US" sz="1200" b="0">
              <a:solidFill>
                <a:srgbClr val="92959C"/>
              </a:solidFill>
              <a:latin typeface="Gotham Book" charset="0"/>
              <a:ea typeface="Gotham Book" charset="0"/>
              <a:cs typeface="Arial"/>
            </a:endParaRPr>
          </a:p>
          <a:p>
            <a:pPr marL="285750" indent="-285750" algn="l">
              <a:lnSpc>
                <a:spcPct val="140000"/>
              </a:lnSpc>
              <a:buFont typeface="Arial"/>
              <a:buChar char="•"/>
            </a:pPr>
            <a:endParaRPr lang="en-US" altLang="en-US" sz="1200" b="0">
              <a:solidFill>
                <a:srgbClr val="92959C"/>
              </a:solidFill>
              <a:latin typeface="Gotham Book" charset="0"/>
              <a:ea typeface="Gotham Book" charset="0"/>
              <a:cs typeface="Arial"/>
            </a:endParaRPr>
          </a:p>
          <a:p>
            <a:pPr marL="285750" lvl="1" indent="0" algn="l">
              <a:lnSpc>
                <a:spcPct val="140000"/>
              </a:lnSpc>
            </a:pPr>
            <a:endParaRPr lang="en-US" altLang="en-US" sz="1400" b="0">
              <a:solidFill>
                <a:srgbClr val="92959C"/>
              </a:solidFill>
              <a:latin typeface="Gotham Book" charset="0"/>
              <a:ea typeface="Gotham Book" charset="0"/>
              <a:cs typeface="Arial"/>
            </a:endParaRPr>
          </a:p>
          <a:p>
            <a:pPr marL="285750" lvl="1" indent="0" algn="l">
              <a:lnSpc>
                <a:spcPct val="140000"/>
              </a:lnSpc>
            </a:pPr>
            <a:endParaRPr lang="en-US" altLang="en-US" sz="1400" b="0">
              <a:solidFill>
                <a:srgbClr val="92959C"/>
              </a:solidFill>
              <a:latin typeface="Gotham Book" charset="0"/>
              <a:ea typeface="Gotham Book" charset="0"/>
              <a:cs typeface="Arial"/>
            </a:endParaRPr>
          </a:p>
          <a:p>
            <a:pPr marL="285750" lvl="1" indent="95885" algn="l">
              <a:lnSpc>
                <a:spcPct val="140000"/>
              </a:lnSpc>
              <a:buFont typeface="Arial"/>
              <a:buChar char="•"/>
            </a:pPr>
            <a:endParaRPr lang="en-US" altLang="en-US" sz="1400" b="0">
              <a:solidFill>
                <a:srgbClr val="92959C"/>
              </a:solidFill>
              <a:latin typeface="Gotham Book" charset="0"/>
              <a:ea typeface="Gotham Book" charset="0"/>
              <a:cs typeface="Arial"/>
            </a:endParaRPr>
          </a:p>
          <a:p>
            <a:pPr marL="285750" lvl="1" indent="95885" algn="l">
              <a:lnSpc>
                <a:spcPct val="140000"/>
              </a:lnSpc>
              <a:buFont typeface="Arial"/>
              <a:buChar char="•"/>
            </a:pPr>
            <a:endParaRPr lang="en-US" altLang="en-US" sz="1400" b="0">
              <a:solidFill>
                <a:srgbClr val="92959C"/>
              </a:solidFill>
              <a:latin typeface="Gotham Book" charset="0"/>
              <a:ea typeface="Gotham Book" charset="0"/>
              <a:cs typeface="Arial"/>
            </a:endParaRPr>
          </a:p>
          <a:p>
            <a:pPr marL="285750" lvl="1" indent="0" algn="l">
              <a:lnSpc>
                <a:spcPct val="140000"/>
              </a:lnSpc>
            </a:pPr>
            <a:endParaRPr lang="en-US" altLang="en-US" sz="1400" b="0">
              <a:solidFill>
                <a:srgbClr val="92959C"/>
              </a:solidFill>
              <a:latin typeface="Gotham Book" charset="0"/>
              <a:ea typeface="Gotham Book" charset="0"/>
              <a:cs typeface="Arial"/>
            </a:endParaRPr>
          </a:p>
          <a:p>
            <a:pPr marL="285750" indent="-285750" algn="l">
              <a:lnSpc>
                <a:spcPct val="140000"/>
              </a:lnSpc>
              <a:buFont typeface="Arial"/>
              <a:buChar char="•"/>
            </a:pPr>
            <a:endParaRPr lang="en-US" altLang="en-US" sz="1400" b="0">
              <a:solidFill>
                <a:srgbClr val="92959C"/>
              </a:solidFill>
              <a:latin typeface="Gotham Book" charset="0"/>
              <a:ea typeface="Gotham Book" charset="0"/>
              <a:cs typeface="Arial"/>
            </a:endParaRPr>
          </a:p>
          <a:p>
            <a:pPr marL="285750" indent="-285750" algn="l">
              <a:lnSpc>
                <a:spcPct val="140000"/>
              </a:lnSpc>
              <a:buFont typeface="Arial"/>
              <a:buChar char="•"/>
            </a:pPr>
            <a:endParaRPr lang="en-US" altLang="en-US" sz="1400" b="0">
              <a:solidFill>
                <a:srgbClr val="92959C"/>
              </a:solidFill>
              <a:latin typeface="Gotham Book" charset="0"/>
              <a:ea typeface="Gotham Book" charset="0"/>
              <a:cs typeface="Arial"/>
            </a:endParaRPr>
          </a:p>
          <a:p>
            <a:pPr marL="285750" indent="-285750" algn="l">
              <a:lnSpc>
                <a:spcPct val="140000"/>
              </a:lnSpc>
              <a:buFont typeface="Arial"/>
              <a:buChar char="•"/>
            </a:pPr>
            <a:endParaRPr lang="en-US" altLang="en-US" sz="1400" b="0">
              <a:solidFill>
                <a:srgbClr val="92959C"/>
              </a:solidFill>
              <a:latin typeface="Gotham Book" charset="0"/>
              <a:ea typeface="Gotham Book" charset="0"/>
              <a:cs typeface="Arial"/>
            </a:endParaRPr>
          </a:p>
          <a:p>
            <a:pPr marL="285750" indent="-285750" algn="l">
              <a:lnSpc>
                <a:spcPct val="140000"/>
              </a:lnSpc>
              <a:buFont typeface="Arial"/>
              <a:buChar char="•"/>
            </a:pPr>
            <a:endParaRPr lang="en-US" altLang="en-US" sz="1400" b="0">
              <a:solidFill>
                <a:srgbClr val="92959C"/>
              </a:solidFill>
              <a:latin typeface="Gotham Book" charset="0"/>
              <a:ea typeface="Gotham Book" charset="0"/>
              <a:cs typeface="Arial"/>
            </a:endParaRPr>
          </a:p>
        </p:txBody>
      </p:sp>
    </p:spTree>
    <p:extLst>
      <p:ext uri="{BB962C8B-B14F-4D97-AF65-F5344CB8AC3E}">
        <p14:creationId xmlns:p14="http://schemas.microsoft.com/office/powerpoint/2010/main" val="2492189469"/>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text demo"/>
          <p:cNvSpPr txBox="1">
            <a:spLocks noChangeArrowheads="1"/>
          </p:cNvSpPr>
          <p:nvPr/>
        </p:nvSpPr>
        <p:spPr bwMode="auto">
          <a:xfrm>
            <a:off x="388230" y="401354"/>
            <a:ext cx="8421968" cy="6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square" lIns="19050" tIns="19050" rIns="19050" bIns="19050" anchor="ctr">
            <a:spAutoFit/>
          </a:bodyPr>
          <a:lstStyle/>
          <a:p>
            <a:r>
              <a:rPr lang="en-US" altLang="en-US" sz="4000" b="0">
                <a:latin typeface="Gotham Book"/>
                <a:sym typeface="Rubik Medium" charset="0"/>
              </a:rPr>
              <a:t>Libera LLRF</a:t>
            </a:r>
            <a:endParaRPr lang="en-US"/>
          </a:p>
        </p:txBody>
      </p:sp>
      <p:sp>
        <p:nvSpPr>
          <p:cNvPr id="2" name="Slide Number Placeholder 1"/>
          <p:cNvSpPr>
            <a:spLocks noGrp="1"/>
          </p:cNvSpPr>
          <p:nvPr>
            <p:ph type="sldNum" sz="quarter" idx="2"/>
          </p:nvPr>
        </p:nvSpPr>
        <p:spPr/>
        <p:txBody>
          <a:bodyPr/>
          <a:lstStyle/>
          <a:p>
            <a:fld id="{86CB4B4D-7CA3-9044-876B-883B54F8677D}" type="slidenum">
              <a:rPr lang="uk-UA" smtClean="0"/>
              <a:t>12</a:t>
            </a:fld>
            <a:endParaRPr lang="uk-UA"/>
          </a:p>
        </p:txBody>
      </p:sp>
      <p:pic>
        <p:nvPicPr>
          <p:cNvPr id="4" name="Picture 4" descr="A screenshot of a cell phone&#10;&#10;Description generated with high confidence">
            <a:extLst>
              <a:ext uri="{FF2B5EF4-FFF2-40B4-BE49-F238E27FC236}">
                <a16:creationId xmlns:a16="http://schemas.microsoft.com/office/drawing/2014/main" id="{E3D330AB-E837-4516-83A6-FDD4DAB7D2A5}"/>
              </a:ext>
            </a:extLst>
          </p:cNvPr>
          <p:cNvPicPr>
            <a:picLocks noChangeAspect="1"/>
          </p:cNvPicPr>
          <p:nvPr/>
        </p:nvPicPr>
        <p:blipFill>
          <a:blip r:embed="rId2"/>
          <a:stretch>
            <a:fillRect/>
          </a:stretch>
        </p:blipFill>
        <p:spPr>
          <a:xfrm>
            <a:off x="1172" y="3196614"/>
            <a:ext cx="9138900" cy="1819955"/>
          </a:xfrm>
          <a:prstGeom prst="rect">
            <a:avLst/>
          </a:prstGeom>
        </p:spPr>
      </p:pic>
      <p:pic>
        <p:nvPicPr>
          <p:cNvPr id="6" name="Picture 8" descr="A close up of electronics&#10;&#10;Description generated with very high confidence">
            <a:extLst>
              <a:ext uri="{FF2B5EF4-FFF2-40B4-BE49-F238E27FC236}">
                <a16:creationId xmlns:a16="http://schemas.microsoft.com/office/drawing/2014/main" id="{2D6AB623-714B-4C5A-ADD4-CE1FAAFF935C}"/>
              </a:ext>
            </a:extLst>
          </p:cNvPr>
          <p:cNvPicPr>
            <a:picLocks noChangeAspect="1"/>
          </p:cNvPicPr>
          <p:nvPr/>
        </p:nvPicPr>
        <p:blipFill>
          <a:blip r:embed="rId3"/>
          <a:stretch>
            <a:fillRect/>
          </a:stretch>
        </p:blipFill>
        <p:spPr>
          <a:xfrm>
            <a:off x="1172" y="1064828"/>
            <a:ext cx="9100317" cy="1810309"/>
          </a:xfrm>
          <a:prstGeom prst="rect">
            <a:avLst/>
          </a:prstGeom>
        </p:spPr>
      </p:pic>
      <p:sp>
        <p:nvSpPr>
          <p:cNvPr id="11" name="Lorem ipsum dolor sit amet, consectetur adipiscing elit, sed do eiusmod tempor incididunt ut labore et dolore magna aliqua. Ut enim ad minim veniam, quis nostrud exercitation ullamco laboris nisi ut reprehenderit in voluptate velit esse cillum dolore eu ">
            <a:extLst>
              <a:ext uri="{FF2B5EF4-FFF2-40B4-BE49-F238E27FC236}">
                <a16:creationId xmlns:a16="http://schemas.microsoft.com/office/drawing/2014/main" id="{463B1847-1B46-4A36-A368-CEF25063AA88}"/>
              </a:ext>
            </a:extLst>
          </p:cNvPr>
          <p:cNvSpPr txBox="1">
            <a:spLocks noChangeArrowheads="1"/>
          </p:cNvSpPr>
          <p:nvPr/>
        </p:nvSpPr>
        <p:spPr bwMode="auto">
          <a:xfrm>
            <a:off x="1067233" y="4877785"/>
            <a:ext cx="6725120" cy="1385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square" lIns="19050" tIns="19050" rIns="19050" bIns="19050" anchor="t">
            <a:spAutoFit/>
          </a:bodyPr>
          <a:lstStyle/>
          <a:p>
            <a:pPr algn="l">
              <a:lnSpc>
                <a:spcPct val="140000"/>
              </a:lnSpc>
            </a:pPr>
            <a:r>
              <a:rPr lang="en-US" altLang="en-US" sz="1600" b="0">
                <a:solidFill>
                  <a:srgbClr val="92959C"/>
                </a:solidFill>
                <a:latin typeface="Gotham Book"/>
                <a:cs typeface="Arial"/>
              </a:rPr>
              <a:t>Libera LLRF processing unit (19" 2U, MTCA based modular platform)</a:t>
            </a:r>
            <a:endParaRPr lang="en-US"/>
          </a:p>
          <a:p>
            <a:pPr marL="285750" indent="-285750" algn="l">
              <a:lnSpc>
                <a:spcPct val="140000"/>
              </a:lnSpc>
              <a:buFont typeface="Arial"/>
              <a:buChar char="•"/>
            </a:pPr>
            <a:r>
              <a:rPr lang="en-US" altLang="en-US" sz="1600" b="0">
                <a:solidFill>
                  <a:srgbClr val="92959C"/>
                </a:solidFill>
                <a:latin typeface="Gotham Book"/>
                <a:cs typeface="Arial"/>
              </a:rPr>
              <a:t>Experience of more than 500 platforms continuously running for years (different BPM applications and LLRF)</a:t>
            </a:r>
          </a:p>
          <a:p>
            <a:pPr marL="285750" indent="-285750" algn="l">
              <a:lnSpc>
                <a:spcPct val="140000"/>
              </a:lnSpc>
              <a:buFont typeface="Arial"/>
              <a:buChar char="•"/>
            </a:pPr>
            <a:r>
              <a:rPr lang="en-US" altLang="en-US" sz="1600" b="0">
                <a:solidFill>
                  <a:srgbClr val="92959C"/>
                </a:solidFill>
                <a:latin typeface="Gotham Book"/>
                <a:cs typeface="Arial"/>
              </a:rPr>
              <a:t>Very high reliability (MTBF over 100 years)</a:t>
            </a:r>
          </a:p>
        </p:txBody>
      </p:sp>
      <p:sp>
        <p:nvSpPr>
          <p:cNvPr id="12" name="Lorem ipsum dolor sit amet, consectetur adipiscing elit, sed do eiusmod tempor incididunt ut labore et dolore magna aliqua. Ut enim ad minim veniam, quis nostrud exercitation ullamco laboris nisi ut reprehenderit in voluptate velit esse cillum dolore eu ">
            <a:extLst>
              <a:ext uri="{FF2B5EF4-FFF2-40B4-BE49-F238E27FC236}">
                <a16:creationId xmlns:a16="http://schemas.microsoft.com/office/drawing/2014/main" id="{6ACFDF3A-5437-4D04-A5A1-FCD811195C73}"/>
              </a:ext>
            </a:extLst>
          </p:cNvPr>
          <p:cNvSpPr txBox="1">
            <a:spLocks noChangeArrowheads="1"/>
          </p:cNvSpPr>
          <p:nvPr/>
        </p:nvSpPr>
        <p:spPr bwMode="auto">
          <a:xfrm>
            <a:off x="980422" y="2683072"/>
            <a:ext cx="7060764" cy="349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square" lIns="19050" tIns="19050" rIns="19050" bIns="19050" anchor="t">
            <a:spAutoFit/>
          </a:bodyPr>
          <a:lstStyle/>
          <a:p>
            <a:pPr algn="l">
              <a:lnSpc>
                <a:spcPct val="140000"/>
              </a:lnSpc>
            </a:pPr>
            <a:r>
              <a:rPr lang="en-US" altLang="en-US" sz="1600" b="0">
                <a:solidFill>
                  <a:srgbClr val="92959C"/>
                </a:solidFill>
                <a:latin typeface="Gotham Book"/>
                <a:cs typeface="Arial"/>
              </a:rPr>
              <a:t>LLRF temperature stabilized RF front-end unit (19" 2U, up to 14 RF channels)</a:t>
            </a:r>
            <a:endParaRPr lang="en-US"/>
          </a:p>
        </p:txBody>
      </p:sp>
    </p:spTree>
    <p:extLst>
      <p:ext uri="{BB962C8B-B14F-4D97-AF65-F5344CB8AC3E}">
        <p14:creationId xmlns:p14="http://schemas.microsoft.com/office/powerpoint/2010/main" val="749302204"/>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text demo"/>
          <p:cNvSpPr txBox="1">
            <a:spLocks noChangeArrowheads="1"/>
          </p:cNvSpPr>
          <p:nvPr/>
        </p:nvSpPr>
        <p:spPr bwMode="auto">
          <a:xfrm>
            <a:off x="388230" y="401354"/>
            <a:ext cx="8421968" cy="6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square" lIns="19050" tIns="19050" rIns="19050" bIns="19050" anchor="ctr">
            <a:spAutoFit/>
          </a:bodyPr>
          <a:lstStyle/>
          <a:p>
            <a:r>
              <a:rPr lang="en-US" altLang="en-US" sz="4000" b="0">
                <a:latin typeface="Gotham Book"/>
                <a:sym typeface="Rubik Medium" charset="0"/>
              </a:rPr>
              <a:t>Libera LLRF block diagram</a:t>
            </a:r>
            <a:endParaRPr lang="en-US"/>
          </a:p>
        </p:txBody>
      </p:sp>
      <p:sp>
        <p:nvSpPr>
          <p:cNvPr id="2" name="Slide Number Placeholder 1"/>
          <p:cNvSpPr>
            <a:spLocks noGrp="1"/>
          </p:cNvSpPr>
          <p:nvPr>
            <p:ph type="sldNum" sz="quarter" idx="2"/>
          </p:nvPr>
        </p:nvSpPr>
        <p:spPr/>
        <p:txBody>
          <a:bodyPr/>
          <a:lstStyle/>
          <a:p>
            <a:fld id="{86CB4B4D-7CA3-9044-876B-883B54F8677D}" type="slidenum">
              <a:rPr lang="uk-UA" smtClean="0"/>
              <a:t>13</a:t>
            </a:fld>
            <a:endParaRPr lang="uk-UA"/>
          </a:p>
        </p:txBody>
      </p:sp>
      <p:pic>
        <p:nvPicPr>
          <p:cNvPr id="4" name="Picture 4" descr="A screenshot of a cell phone&#10;&#10;Description generated with high confidence">
            <a:extLst>
              <a:ext uri="{FF2B5EF4-FFF2-40B4-BE49-F238E27FC236}">
                <a16:creationId xmlns:a16="http://schemas.microsoft.com/office/drawing/2014/main" id="{E3D330AB-E837-4516-83A6-FDD4DAB7D2A5}"/>
              </a:ext>
            </a:extLst>
          </p:cNvPr>
          <p:cNvPicPr>
            <a:picLocks noChangeAspect="1"/>
          </p:cNvPicPr>
          <p:nvPr/>
        </p:nvPicPr>
        <p:blipFill>
          <a:blip r:embed="rId2"/>
          <a:stretch>
            <a:fillRect/>
          </a:stretch>
        </p:blipFill>
        <p:spPr>
          <a:xfrm>
            <a:off x="143328" y="5334092"/>
            <a:ext cx="4457699" cy="879742"/>
          </a:xfrm>
          <a:prstGeom prst="rect">
            <a:avLst/>
          </a:prstGeom>
        </p:spPr>
      </p:pic>
      <p:pic>
        <p:nvPicPr>
          <p:cNvPr id="6" name="Picture 8" descr="A close up of electronics&#10;&#10;Description generated with very high confidence">
            <a:extLst>
              <a:ext uri="{FF2B5EF4-FFF2-40B4-BE49-F238E27FC236}">
                <a16:creationId xmlns:a16="http://schemas.microsoft.com/office/drawing/2014/main" id="{2D6AB623-714B-4C5A-ADD4-CE1FAAFF935C}"/>
              </a:ext>
            </a:extLst>
          </p:cNvPr>
          <p:cNvPicPr>
            <a:picLocks noChangeAspect="1"/>
          </p:cNvPicPr>
          <p:nvPr/>
        </p:nvPicPr>
        <p:blipFill>
          <a:blip r:embed="rId3"/>
          <a:stretch>
            <a:fillRect/>
          </a:stretch>
        </p:blipFill>
        <p:spPr>
          <a:xfrm>
            <a:off x="4633685" y="5334093"/>
            <a:ext cx="4439556" cy="879742"/>
          </a:xfrm>
          <a:prstGeom prst="rect">
            <a:avLst/>
          </a:prstGeom>
        </p:spPr>
      </p:pic>
      <p:pic>
        <p:nvPicPr>
          <p:cNvPr id="3" name="Picture 4" descr="A screenshot of a cell phone&#10;&#10;Description generated with very high confidence">
            <a:extLst>
              <a:ext uri="{FF2B5EF4-FFF2-40B4-BE49-F238E27FC236}">
                <a16:creationId xmlns:a16="http://schemas.microsoft.com/office/drawing/2014/main" id="{682A8FBE-C4DD-4A4D-8D02-F1A203DFB75D}"/>
              </a:ext>
            </a:extLst>
          </p:cNvPr>
          <p:cNvPicPr>
            <a:picLocks noChangeAspect="1"/>
          </p:cNvPicPr>
          <p:nvPr/>
        </p:nvPicPr>
        <p:blipFill>
          <a:blip r:embed="rId4"/>
          <a:stretch>
            <a:fillRect/>
          </a:stretch>
        </p:blipFill>
        <p:spPr>
          <a:xfrm>
            <a:off x="1485900" y="1335591"/>
            <a:ext cx="5791199" cy="3524603"/>
          </a:xfrm>
          <a:prstGeom prst="rect">
            <a:avLst/>
          </a:prstGeom>
        </p:spPr>
      </p:pic>
      <p:sp>
        <p:nvSpPr>
          <p:cNvPr id="7" name="Lorem ipsum dolor sit amet, consectetur adipiscing elit, sed do eiusmod tempor incididunt ut labore et dolore magna aliqua. Ut enim ad minim veniam, quis nostrud exercitation ullamco laboris nisi ut reprehenderit in voluptate velit esse cillum dolore eu ">
            <a:extLst>
              <a:ext uri="{FF2B5EF4-FFF2-40B4-BE49-F238E27FC236}">
                <a16:creationId xmlns:a16="http://schemas.microsoft.com/office/drawing/2014/main" id="{B6E9752E-9F5D-47DC-968B-B8AA28F06191}"/>
              </a:ext>
            </a:extLst>
          </p:cNvPr>
          <p:cNvSpPr txBox="1">
            <a:spLocks noChangeArrowheads="1"/>
          </p:cNvSpPr>
          <p:nvPr/>
        </p:nvSpPr>
        <p:spPr bwMode="auto">
          <a:xfrm>
            <a:off x="178232" y="4616846"/>
            <a:ext cx="1481836" cy="349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square" lIns="19050" tIns="19050" rIns="19050" bIns="19050" anchor="t">
            <a:spAutoFit/>
          </a:bodyPr>
          <a:lstStyle/>
          <a:p>
            <a:pPr algn="l">
              <a:lnSpc>
                <a:spcPct val="140000"/>
              </a:lnSpc>
            </a:pPr>
            <a:r>
              <a:rPr lang="en-US" altLang="en-US" sz="1600" b="0">
                <a:solidFill>
                  <a:srgbClr val="92959C"/>
                </a:solidFill>
                <a:latin typeface="Gotham Book"/>
                <a:cs typeface="Arial"/>
              </a:rPr>
              <a:t>ADC9 module</a:t>
            </a:r>
            <a:endParaRPr lang="en-US"/>
          </a:p>
        </p:txBody>
      </p:sp>
      <p:cxnSp>
        <p:nvCxnSpPr>
          <p:cNvPr id="9" name="Straight Arrow Connector 8">
            <a:extLst>
              <a:ext uri="{FF2B5EF4-FFF2-40B4-BE49-F238E27FC236}">
                <a16:creationId xmlns:a16="http://schemas.microsoft.com/office/drawing/2014/main" id="{045596B9-229D-42A1-A5C4-2FB1647AD4C4}"/>
              </a:ext>
            </a:extLst>
          </p:cNvPr>
          <p:cNvCxnSpPr/>
          <p:nvPr/>
        </p:nvCxnSpPr>
        <p:spPr>
          <a:xfrm flipH="1">
            <a:off x="5672123" y="4786084"/>
            <a:ext cx="2963" cy="493670"/>
          </a:xfrm>
          <a:prstGeom prst="straightConnector1">
            <a:avLst/>
          </a:prstGeom>
          <a:noFill/>
          <a:ln w="25400" cap="flat">
            <a:solidFill>
              <a:srgbClr val="000000"/>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13" name="Straight Arrow Connector 12">
            <a:extLst>
              <a:ext uri="{FF2B5EF4-FFF2-40B4-BE49-F238E27FC236}">
                <a16:creationId xmlns:a16="http://schemas.microsoft.com/office/drawing/2014/main" id="{318CB8D8-6F74-495B-B6DD-4A657D79A015}"/>
              </a:ext>
            </a:extLst>
          </p:cNvPr>
          <p:cNvCxnSpPr>
            <a:cxnSpLocks/>
          </p:cNvCxnSpPr>
          <p:nvPr/>
        </p:nvCxnSpPr>
        <p:spPr>
          <a:xfrm flipH="1">
            <a:off x="2903845" y="4786084"/>
            <a:ext cx="2963" cy="493670"/>
          </a:xfrm>
          <a:prstGeom prst="straightConnector1">
            <a:avLst/>
          </a:prstGeom>
          <a:noFill/>
          <a:ln w="25400" cap="flat">
            <a:solidFill>
              <a:srgbClr val="000000"/>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14" name="Straight Arrow Connector 13">
            <a:extLst>
              <a:ext uri="{FF2B5EF4-FFF2-40B4-BE49-F238E27FC236}">
                <a16:creationId xmlns:a16="http://schemas.microsoft.com/office/drawing/2014/main" id="{C0245629-C462-4B60-8EE2-D8F6CD1087D0}"/>
              </a:ext>
            </a:extLst>
          </p:cNvPr>
          <p:cNvCxnSpPr>
            <a:cxnSpLocks/>
          </p:cNvCxnSpPr>
          <p:nvPr/>
        </p:nvCxnSpPr>
        <p:spPr>
          <a:xfrm>
            <a:off x="784782" y="4959704"/>
            <a:ext cx="662581" cy="879492"/>
          </a:xfrm>
          <a:prstGeom prst="straightConnector1">
            <a:avLst/>
          </a:prstGeom>
          <a:noFill/>
          <a:ln w="25400" cap="flat">
            <a:solidFill>
              <a:srgbClr val="000000"/>
            </a:solidFill>
            <a:prstDash val="solid"/>
            <a:miter lim="400000"/>
            <a:tailEnd type="triangle"/>
          </a:ln>
          <a:effectLst/>
          <a:sp3d/>
        </p:spPr>
        <p:style>
          <a:lnRef idx="0">
            <a:scrgbClr r="0" g="0" b="0"/>
          </a:lnRef>
          <a:fillRef idx="0">
            <a:scrgbClr r="0" g="0" b="0"/>
          </a:fillRef>
          <a:effectRef idx="0">
            <a:scrgbClr r="0" g="0" b="0"/>
          </a:effectRef>
          <a:fontRef idx="none"/>
        </p:style>
      </p:cxnSp>
    </p:spTree>
    <p:extLst>
      <p:ext uri="{BB962C8B-B14F-4D97-AF65-F5344CB8AC3E}">
        <p14:creationId xmlns:p14="http://schemas.microsoft.com/office/powerpoint/2010/main" val="3238423286"/>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text demo"/>
          <p:cNvSpPr txBox="1">
            <a:spLocks noChangeArrowheads="1"/>
          </p:cNvSpPr>
          <p:nvPr/>
        </p:nvSpPr>
        <p:spPr bwMode="auto">
          <a:xfrm>
            <a:off x="388230" y="401354"/>
            <a:ext cx="8421968" cy="6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square" lIns="19050" tIns="19050" rIns="19050" bIns="19050" anchor="ctr">
            <a:spAutoFit/>
          </a:bodyPr>
          <a:lstStyle/>
          <a:p>
            <a:r>
              <a:rPr lang="en-US" altLang="en-US" sz="4000" b="0">
                <a:latin typeface="Gotham Book"/>
                <a:sym typeface="Rubik Medium" charset="0"/>
              </a:rPr>
              <a:t>Libera LLRF block diagram</a:t>
            </a:r>
            <a:endParaRPr lang="en-US"/>
          </a:p>
        </p:txBody>
      </p:sp>
      <p:sp>
        <p:nvSpPr>
          <p:cNvPr id="2" name="Slide Number Placeholder 1"/>
          <p:cNvSpPr>
            <a:spLocks noGrp="1"/>
          </p:cNvSpPr>
          <p:nvPr>
            <p:ph type="sldNum" sz="quarter" idx="2"/>
          </p:nvPr>
        </p:nvSpPr>
        <p:spPr/>
        <p:txBody>
          <a:bodyPr/>
          <a:lstStyle/>
          <a:p>
            <a:fld id="{86CB4B4D-7CA3-9044-876B-883B54F8677D}" type="slidenum">
              <a:rPr lang="uk-UA" smtClean="0"/>
              <a:t>14</a:t>
            </a:fld>
            <a:endParaRPr lang="uk-UA"/>
          </a:p>
        </p:txBody>
      </p:sp>
      <p:pic>
        <p:nvPicPr>
          <p:cNvPr id="4" name="Picture 4" descr="A screenshot of a cell phone&#10;&#10;Description generated with high confidence">
            <a:extLst>
              <a:ext uri="{FF2B5EF4-FFF2-40B4-BE49-F238E27FC236}">
                <a16:creationId xmlns:a16="http://schemas.microsoft.com/office/drawing/2014/main" id="{E3D330AB-E837-4516-83A6-FDD4DAB7D2A5}"/>
              </a:ext>
            </a:extLst>
          </p:cNvPr>
          <p:cNvPicPr>
            <a:picLocks noChangeAspect="1"/>
          </p:cNvPicPr>
          <p:nvPr/>
        </p:nvPicPr>
        <p:blipFill>
          <a:blip r:embed="rId2"/>
          <a:stretch>
            <a:fillRect/>
          </a:stretch>
        </p:blipFill>
        <p:spPr>
          <a:xfrm>
            <a:off x="143328" y="5334092"/>
            <a:ext cx="4457699" cy="879742"/>
          </a:xfrm>
          <a:prstGeom prst="rect">
            <a:avLst/>
          </a:prstGeom>
        </p:spPr>
      </p:pic>
      <p:pic>
        <p:nvPicPr>
          <p:cNvPr id="6" name="Picture 8" descr="A close up of electronics&#10;&#10;Description generated with very high confidence">
            <a:extLst>
              <a:ext uri="{FF2B5EF4-FFF2-40B4-BE49-F238E27FC236}">
                <a16:creationId xmlns:a16="http://schemas.microsoft.com/office/drawing/2014/main" id="{2D6AB623-714B-4C5A-ADD4-CE1FAAFF935C}"/>
              </a:ext>
            </a:extLst>
          </p:cNvPr>
          <p:cNvPicPr>
            <a:picLocks noChangeAspect="1"/>
          </p:cNvPicPr>
          <p:nvPr/>
        </p:nvPicPr>
        <p:blipFill>
          <a:blip r:embed="rId3"/>
          <a:stretch>
            <a:fillRect/>
          </a:stretch>
        </p:blipFill>
        <p:spPr>
          <a:xfrm>
            <a:off x="4633685" y="5334093"/>
            <a:ext cx="4439556" cy="879742"/>
          </a:xfrm>
          <a:prstGeom prst="rect">
            <a:avLst/>
          </a:prstGeom>
        </p:spPr>
      </p:pic>
      <p:pic>
        <p:nvPicPr>
          <p:cNvPr id="3" name="Picture 4" descr="A screenshot of a cell phone&#10;&#10;Description generated with very high confidence">
            <a:extLst>
              <a:ext uri="{FF2B5EF4-FFF2-40B4-BE49-F238E27FC236}">
                <a16:creationId xmlns:a16="http://schemas.microsoft.com/office/drawing/2014/main" id="{682A8FBE-C4DD-4A4D-8D02-F1A203DFB75D}"/>
              </a:ext>
            </a:extLst>
          </p:cNvPr>
          <p:cNvPicPr>
            <a:picLocks noChangeAspect="1"/>
          </p:cNvPicPr>
          <p:nvPr/>
        </p:nvPicPr>
        <p:blipFill>
          <a:blip r:embed="rId4"/>
          <a:stretch>
            <a:fillRect/>
          </a:stretch>
        </p:blipFill>
        <p:spPr>
          <a:xfrm>
            <a:off x="1485900" y="1335591"/>
            <a:ext cx="5791199" cy="3524603"/>
          </a:xfrm>
          <a:prstGeom prst="rect">
            <a:avLst/>
          </a:prstGeom>
        </p:spPr>
      </p:pic>
      <p:sp>
        <p:nvSpPr>
          <p:cNvPr id="7" name="Lorem ipsum dolor sit amet, consectetur adipiscing elit, sed do eiusmod tempor incididunt ut labore et dolore magna aliqua. Ut enim ad minim veniam, quis nostrud exercitation ullamco laboris nisi ut reprehenderit in voluptate velit esse cillum dolore eu ">
            <a:extLst>
              <a:ext uri="{FF2B5EF4-FFF2-40B4-BE49-F238E27FC236}">
                <a16:creationId xmlns:a16="http://schemas.microsoft.com/office/drawing/2014/main" id="{B6E9752E-9F5D-47DC-968B-B8AA28F06191}"/>
              </a:ext>
            </a:extLst>
          </p:cNvPr>
          <p:cNvSpPr txBox="1">
            <a:spLocks noChangeArrowheads="1"/>
          </p:cNvSpPr>
          <p:nvPr/>
        </p:nvSpPr>
        <p:spPr bwMode="auto">
          <a:xfrm>
            <a:off x="178232" y="4616846"/>
            <a:ext cx="1481836" cy="349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square" lIns="19050" tIns="19050" rIns="19050" bIns="19050" anchor="t">
            <a:spAutoFit/>
          </a:bodyPr>
          <a:lstStyle/>
          <a:p>
            <a:pPr algn="l">
              <a:lnSpc>
                <a:spcPct val="140000"/>
              </a:lnSpc>
            </a:pPr>
            <a:r>
              <a:rPr lang="en-US" altLang="en-US" sz="1600" b="0">
                <a:solidFill>
                  <a:srgbClr val="92959C"/>
                </a:solidFill>
                <a:latin typeface="Gotham Book"/>
                <a:cs typeface="Arial"/>
              </a:rPr>
              <a:t>VM module</a:t>
            </a:r>
            <a:endParaRPr lang="en-US"/>
          </a:p>
        </p:txBody>
      </p:sp>
      <p:cxnSp>
        <p:nvCxnSpPr>
          <p:cNvPr id="9" name="Straight Arrow Connector 8">
            <a:extLst>
              <a:ext uri="{FF2B5EF4-FFF2-40B4-BE49-F238E27FC236}">
                <a16:creationId xmlns:a16="http://schemas.microsoft.com/office/drawing/2014/main" id="{045596B9-229D-42A1-A5C4-2FB1647AD4C4}"/>
              </a:ext>
            </a:extLst>
          </p:cNvPr>
          <p:cNvCxnSpPr/>
          <p:nvPr/>
        </p:nvCxnSpPr>
        <p:spPr>
          <a:xfrm flipH="1">
            <a:off x="5672123" y="4786084"/>
            <a:ext cx="2963" cy="493670"/>
          </a:xfrm>
          <a:prstGeom prst="straightConnector1">
            <a:avLst/>
          </a:prstGeom>
          <a:noFill/>
          <a:ln w="25400" cap="flat">
            <a:solidFill>
              <a:srgbClr val="000000"/>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13" name="Straight Arrow Connector 12">
            <a:extLst>
              <a:ext uri="{FF2B5EF4-FFF2-40B4-BE49-F238E27FC236}">
                <a16:creationId xmlns:a16="http://schemas.microsoft.com/office/drawing/2014/main" id="{318CB8D8-6F74-495B-B6DD-4A657D79A015}"/>
              </a:ext>
            </a:extLst>
          </p:cNvPr>
          <p:cNvCxnSpPr>
            <a:cxnSpLocks/>
          </p:cNvCxnSpPr>
          <p:nvPr/>
        </p:nvCxnSpPr>
        <p:spPr>
          <a:xfrm flipH="1">
            <a:off x="2903845" y="4786084"/>
            <a:ext cx="2963" cy="493670"/>
          </a:xfrm>
          <a:prstGeom prst="straightConnector1">
            <a:avLst/>
          </a:prstGeom>
          <a:noFill/>
          <a:ln w="25400" cap="flat">
            <a:solidFill>
              <a:srgbClr val="000000"/>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14" name="Straight Arrow Connector 13">
            <a:extLst>
              <a:ext uri="{FF2B5EF4-FFF2-40B4-BE49-F238E27FC236}">
                <a16:creationId xmlns:a16="http://schemas.microsoft.com/office/drawing/2014/main" id="{C0245629-C462-4B60-8EE2-D8F6CD1087D0}"/>
              </a:ext>
            </a:extLst>
          </p:cNvPr>
          <p:cNvCxnSpPr>
            <a:cxnSpLocks/>
          </p:cNvCxnSpPr>
          <p:nvPr/>
        </p:nvCxnSpPr>
        <p:spPr>
          <a:xfrm>
            <a:off x="784782" y="4959704"/>
            <a:ext cx="1559618" cy="879492"/>
          </a:xfrm>
          <a:prstGeom prst="straightConnector1">
            <a:avLst/>
          </a:prstGeom>
          <a:noFill/>
          <a:ln w="25400" cap="flat">
            <a:solidFill>
              <a:srgbClr val="000000"/>
            </a:solidFill>
            <a:prstDash val="solid"/>
            <a:miter lim="400000"/>
            <a:tailEnd type="triangle"/>
          </a:ln>
          <a:effectLst/>
          <a:sp3d/>
        </p:spPr>
        <p:style>
          <a:lnRef idx="0">
            <a:scrgbClr r="0" g="0" b="0"/>
          </a:lnRef>
          <a:fillRef idx="0">
            <a:scrgbClr r="0" g="0" b="0"/>
          </a:fillRef>
          <a:effectRef idx="0">
            <a:scrgbClr r="0" g="0" b="0"/>
          </a:effectRef>
          <a:fontRef idx="none"/>
        </p:style>
      </p:cxnSp>
    </p:spTree>
    <p:extLst>
      <p:ext uri="{BB962C8B-B14F-4D97-AF65-F5344CB8AC3E}">
        <p14:creationId xmlns:p14="http://schemas.microsoft.com/office/powerpoint/2010/main" val="3940233312"/>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text demo"/>
          <p:cNvSpPr txBox="1">
            <a:spLocks noChangeArrowheads="1"/>
          </p:cNvSpPr>
          <p:nvPr/>
        </p:nvSpPr>
        <p:spPr bwMode="auto">
          <a:xfrm>
            <a:off x="388230" y="401354"/>
            <a:ext cx="8421968" cy="6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square" lIns="19050" tIns="19050" rIns="19050" bIns="19050" anchor="ctr">
            <a:spAutoFit/>
          </a:bodyPr>
          <a:lstStyle/>
          <a:p>
            <a:r>
              <a:rPr lang="en-US" altLang="en-US" sz="4000" b="0">
                <a:latin typeface="Gotham Book"/>
                <a:sym typeface="Rubik Medium" charset="0"/>
              </a:rPr>
              <a:t>Libera LLRF block diagram</a:t>
            </a:r>
            <a:endParaRPr lang="en-US"/>
          </a:p>
        </p:txBody>
      </p:sp>
      <p:sp>
        <p:nvSpPr>
          <p:cNvPr id="2" name="Slide Number Placeholder 1"/>
          <p:cNvSpPr>
            <a:spLocks noGrp="1"/>
          </p:cNvSpPr>
          <p:nvPr>
            <p:ph type="sldNum" sz="quarter" idx="2"/>
          </p:nvPr>
        </p:nvSpPr>
        <p:spPr/>
        <p:txBody>
          <a:bodyPr/>
          <a:lstStyle/>
          <a:p>
            <a:fld id="{86CB4B4D-7CA3-9044-876B-883B54F8677D}" type="slidenum">
              <a:rPr lang="uk-UA" smtClean="0"/>
              <a:t>15</a:t>
            </a:fld>
            <a:endParaRPr lang="uk-UA"/>
          </a:p>
        </p:txBody>
      </p:sp>
      <p:pic>
        <p:nvPicPr>
          <p:cNvPr id="4" name="Picture 4" descr="A screenshot of a cell phone&#10;&#10;Description generated with high confidence">
            <a:extLst>
              <a:ext uri="{FF2B5EF4-FFF2-40B4-BE49-F238E27FC236}">
                <a16:creationId xmlns:a16="http://schemas.microsoft.com/office/drawing/2014/main" id="{E3D330AB-E837-4516-83A6-FDD4DAB7D2A5}"/>
              </a:ext>
            </a:extLst>
          </p:cNvPr>
          <p:cNvPicPr>
            <a:picLocks noChangeAspect="1"/>
          </p:cNvPicPr>
          <p:nvPr/>
        </p:nvPicPr>
        <p:blipFill>
          <a:blip r:embed="rId2"/>
          <a:stretch>
            <a:fillRect/>
          </a:stretch>
        </p:blipFill>
        <p:spPr>
          <a:xfrm>
            <a:off x="143328" y="5334092"/>
            <a:ext cx="4457699" cy="879742"/>
          </a:xfrm>
          <a:prstGeom prst="rect">
            <a:avLst/>
          </a:prstGeom>
        </p:spPr>
      </p:pic>
      <p:pic>
        <p:nvPicPr>
          <p:cNvPr id="6" name="Picture 8" descr="A close up of electronics&#10;&#10;Description generated with very high confidence">
            <a:extLst>
              <a:ext uri="{FF2B5EF4-FFF2-40B4-BE49-F238E27FC236}">
                <a16:creationId xmlns:a16="http://schemas.microsoft.com/office/drawing/2014/main" id="{2D6AB623-714B-4C5A-ADD4-CE1FAAFF935C}"/>
              </a:ext>
            </a:extLst>
          </p:cNvPr>
          <p:cNvPicPr>
            <a:picLocks noChangeAspect="1"/>
          </p:cNvPicPr>
          <p:nvPr/>
        </p:nvPicPr>
        <p:blipFill>
          <a:blip r:embed="rId3"/>
          <a:stretch>
            <a:fillRect/>
          </a:stretch>
        </p:blipFill>
        <p:spPr>
          <a:xfrm>
            <a:off x="4633685" y="5334093"/>
            <a:ext cx="4439556" cy="879742"/>
          </a:xfrm>
          <a:prstGeom prst="rect">
            <a:avLst/>
          </a:prstGeom>
        </p:spPr>
      </p:pic>
      <p:pic>
        <p:nvPicPr>
          <p:cNvPr id="3" name="Picture 4" descr="A screenshot of a cell phone&#10;&#10;Description generated with very high confidence">
            <a:extLst>
              <a:ext uri="{FF2B5EF4-FFF2-40B4-BE49-F238E27FC236}">
                <a16:creationId xmlns:a16="http://schemas.microsoft.com/office/drawing/2014/main" id="{682A8FBE-C4DD-4A4D-8D02-F1A203DFB75D}"/>
              </a:ext>
            </a:extLst>
          </p:cNvPr>
          <p:cNvPicPr>
            <a:picLocks noChangeAspect="1"/>
          </p:cNvPicPr>
          <p:nvPr/>
        </p:nvPicPr>
        <p:blipFill>
          <a:blip r:embed="rId4"/>
          <a:stretch>
            <a:fillRect/>
          </a:stretch>
        </p:blipFill>
        <p:spPr>
          <a:xfrm>
            <a:off x="1485900" y="1335591"/>
            <a:ext cx="5791199" cy="3524603"/>
          </a:xfrm>
          <a:prstGeom prst="rect">
            <a:avLst/>
          </a:prstGeom>
        </p:spPr>
      </p:pic>
      <p:sp>
        <p:nvSpPr>
          <p:cNvPr id="7" name="Lorem ipsum dolor sit amet, consectetur adipiscing elit, sed do eiusmod tempor incididunt ut labore et dolore magna aliqua. Ut enim ad minim veniam, quis nostrud exercitation ullamco laboris nisi ut reprehenderit in voluptate velit esse cillum dolore eu ">
            <a:extLst>
              <a:ext uri="{FF2B5EF4-FFF2-40B4-BE49-F238E27FC236}">
                <a16:creationId xmlns:a16="http://schemas.microsoft.com/office/drawing/2014/main" id="{B6E9752E-9F5D-47DC-968B-B8AA28F06191}"/>
              </a:ext>
            </a:extLst>
          </p:cNvPr>
          <p:cNvSpPr txBox="1">
            <a:spLocks noChangeArrowheads="1"/>
          </p:cNvSpPr>
          <p:nvPr/>
        </p:nvSpPr>
        <p:spPr bwMode="auto">
          <a:xfrm>
            <a:off x="178232" y="4616846"/>
            <a:ext cx="1481836" cy="349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square" lIns="19050" tIns="19050" rIns="19050" bIns="19050" anchor="t">
            <a:spAutoFit/>
          </a:bodyPr>
          <a:lstStyle/>
          <a:p>
            <a:pPr algn="l">
              <a:lnSpc>
                <a:spcPct val="140000"/>
              </a:lnSpc>
            </a:pPr>
            <a:r>
              <a:rPr lang="en-US" altLang="en-US" sz="1600" b="0">
                <a:solidFill>
                  <a:srgbClr val="92959C"/>
                </a:solidFill>
                <a:latin typeface="Gotham Book"/>
                <a:cs typeface="Arial"/>
              </a:rPr>
              <a:t>TCM module</a:t>
            </a:r>
            <a:endParaRPr lang="en-US"/>
          </a:p>
        </p:txBody>
      </p:sp>
      <p:cxnSp>
        <p:nvCxnSpPr>
          <p:cNvPr id="9" name="Straight Arrow Connector 8">
            <a:extLst>
              <a:ext uri="{FF2B5EF4-FFF2-40B4-BE49-F238E27FC236}">
                <a16:creationId xmlns:a16="http://schemas.microsoft.com/office/drawing/2014/main" id="{045596B9-229D-42A1-A5C4-2FB1647AD4C4}"/>
              </a:ext>
            </a:extLst>
          </p:cNvPr>
          <p:cNvCxnSpPr/>
          <p:nvPr/>
        </p:nvCxnSpPr>
        <p:spPr>
          <a:xfrm flipH="1">
            <a:off x="5672123" y="4786084"/>
            <a:ext cx="2963" cy="493670"/>
          </a:xfrm>
          <a:prstGeom prst="straightConnector1">
            <a:avLst/>
          </a:prstGeom>
          <a:noFill/>
          <a:ln w="25400" cap="flat">
            <a:solidFill>
              <a:srgbClr val="000000"/>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13" name="Straight Arrow Connector 12">
            <a:extLst>
              <a:ext uri="{FF2B5EF4-FFF2-40B4-BE49-F238E27FC236}">
                <a16:creationId xmlns:a16="http://schemas.microsoft.com/office/drawing/2014/main" id="{318CB8D8-6F74-495B-B6DD-4A657D79A015}"/>
              </a:ext>
            </a:extLst>
          </p:cNvPr>
          <p:cNvCxnSpPr>
            <a:cxnSpLocks/>
          </p:cNvCxnSpPr>
          <p:nvPr/>
        </p:nvCxnSpPr>
        <p:spPr>
          <a:xfrm flipH="1">
            <a:off x="2903845" y="4786084"/>
            <a:ext cx="2963" cy="493670"/>
          </a:xfrm>
          <a:prstGeom prst="straightConnector1">
            <a:avLst/>
          </a:prstGeom>
          <a:noFill/>
          <a:ln w="25400" cap="flat">
            <a:solidFill>
              <a:srgbClr val="000000"/>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14" name="Straight Arrow Connector 13">
            <a:extLst>
              <a:ext uri="{FF2B5EF4-FFF2-40B4-BE49-F238E27FC236}">
                <a16:creationId xmlns:a16="http://schemas.microsoft.com/office/drawing/2014/main" id="{C0245629-C462-4B60-8EE2-D8F6CD1087D0}"/>
              </a:ext>
            </a:extLst>
          </p:cNvPr>
          <p:cNvCxnSpPr>
            <a:cxnSpLocks/>
          </p:cNvCxnSpPr>
          <p:nvPr/>
        </p:nvCxnSpPr>
        <p:spPr>
          <a:xfrm>
            <a:off x="784782" y="4959704"/>
            <a:ext cx="1559618" cy="1033821"/>
          </a:xfrm>
          <a:prstGeom prst="straightConnector1">
            <a:avLst/>
          </a:prstGeom>
          <a:noFill/>
          <a:ln w="25400" cap="flat">
            <a:solidFill>
              <a:srgbClr val="000000"/>
            </a:solidFill>
            <a:prstDash val="solid"/>
            <a:miter lim="400000"/>
            <a:tailEnd type="triangle"/>
          </a:ln>
          <a:effectLst/>
          <a:sp3d/>
        </p:spPr>
        <p:style>
          <a:lnRef idx="0">
            <a:scrgbClr r="0" g="0" b="0"/>
          </a:lnRef>
          <a:fillRef idx="0">
            <a:scrgbClr r="0" g="0" b="0"/>
          </a:fillRef>
          <a:effectRef idx="0">
            <a:scrgbClr r="0" g="0" b="0"/>
          </a:effectRef>
          <a:fontRef idx="none"/>
        </p:style>
      </p:cxnSp>
    </p:spTree>
    <p:extLst>
      <p:ext uri="{BB962C8B-B14F-4D97-AF65-F5344CB8AC3E}">
        <p14:creationId xmlns:p14="http://schemas.microsoft.com/office/powerpoint/2010/main" val="2505741729"/>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text demo"/>
          <p:cNvSpPr txBox="1">
            <a:spLocks noChangeArrowheads="1"/>
          </p:cNvSpPr>
          <p:nvPr/>
        </p:nvSpPr>
        <p:spPr bwMode="auto">
          <a:xfrm>
            <a:off x="388230" y="401354"/>
            <a:ext cx="8421968" cy="6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square" lIns="19050" tIns="19050" rIns="19050" bIns="19050" anchor="ctr">
            <a:spAutoFit/>
          </a:bodyPr>
          <a:lstStyle/>
          <a:p>
            <a:r>
              <a:rPr lang="en-US" altLang="en-US" sz="4000" b="0">
                <a:latin typeface="Gotham Book"/>
                <a:sym typeface="Rubik Medium" charset="0"/>
              </a:rPr>
              <a:t>Signal processing scheme</a:t>
            </a:r>
            <a:endParaRPr lang="en-US"/>
          </a:p>
        </p:txBody>
      </p:sp>
      <p:sp>
        <p:nvSpPr>
          <p:cNvPr id="2" name="Slide Number Placeholder 1"/>
          <p:cNvSpPr>
            <a:spLocks noGrp="1"/>
          </p:cNvSpPr>
          <p:nvPr>
            <p:ph type="sldNum" sz="quarter" idx="2"/>
          </p:nvPr>
        </p:nvSpPr>
        <p:spPr/>
        <p:txBody>
          <a:bodyPr/>
          <a:lstStyle/>
          <a:p>
            <a:fld id="{86CB4B4D-7CA3-9044-876B-883B54F8677D}" type="slidenum">
              <a:rPr lang="uk-UA" smtClean="0"/>
              <a:t>16</a:t>
            </a:fld>
            <a:endParaRPr lang="uk-UA"/>
          </a:p>
        </p:txBody>
      </p:sp>
      <p:sp>
        <p:nvSpPr>
          <p:cNvPr id="7" name="Lorem ipsum dolor sit amet, consectetur adipiscing elit, sed do eiusmod tempor incididunt ut labore et dolore magna aliqua. Ut enim ad minim veniam, quis nostrud exercitation ullamco laboris nisi ut reprehenderit in voluptate velit esse cillum dolore eu ">
            <a:extLst>
              <a:ext uri="{FF2B5EF4-FFF2-40B4-BE49-F238E27FC236}">
                <a16:creationId xmlns:a16="http://schemas.microsoft.com/office/drawing/2014/main" id="{6C0D07E9-23CB-4B55-AE65-063C7D03FC95}"/>
              </a:ext>
            </a:extLst>
          </p:cNvPr>
          <p:cNvSpPr txBox="1">
            <a:spLocks noChangeArrowheads="1"/>
          </p:cNvSpPr>
          <p:nvPr/>
        </p:nvSpPr>
        <p:spPr bwMode="auto">
          <a:xfrm>
            <a:off x="385613" y="1127219"/>
            <a:ext cx="8359240" cy="3931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square" lIns="19050" tIns="19050" rIns="19050" bIns="19050" anchor="t">
            <a:spAutoFit/>
          </a:bodyPr>
          <a:lstStyle/>
          <a:p>
            <a:pPr marL="285750" indent="-285750" algn="l">
              <a:lnSpc>
                <a:spcPct val="140000"/>
              </a:lnSpc>
              <a:buFont typeface="Arial"/>
              <a:buChar char="•"/>
            </a:pPr>
            <a:r>
              <a:rPr lang="en-US" altLang="en-US" sz="1600" b="0">
                <a:solidFill>
                  <a:srgbClr val="92959C"/>
                </a:solidFill>
                <a:latin typeface="Gotham Book"/>
                <a:cs typeface="Arial"/>
              </a:rPr>
              <a:t>LLRF control is implemented separately for amplitude and phase (two independent controllers)</a:t>
            </a:r>
          </a:p>
          <a:p>
            <a:pPr marL="285750" indent="-285750" algn="l">
              <a:lnSpc>
                <a:spcPct val="140000"/>
              </a:lnSpc>
              <a:buFont typeface="Arial"/>
              <a:buChar char="•"/>
            </a:pPr>
            <a:r>
              <a:rPr lang="en-US" altLang="en-US" sz="1600" b="0">
                <a:solidFill>
                  <a:srgbClr val="92959C"/>
                </a:solidFill>
                <a:latin typeface="Gotham Book"/>
                <a:ea typeface="Gotham Book" charset="0"/>
                <a:cs typeface="Arial"/>
              </a:rPr>
              <a:t>RF pulse amplitude and phase shape can be arbitrarily configured by the user  </a:t>
            </a:r>
          </a:p>
          <a:p>
            <a:pPr marL="285750" lvl="1" indent="0" algn="l">
              <a:lnSpc>
                <a:spcPct val="140000"/>
              </a:lnSpc>
            </a:pPr>
            <a:endParaRPr lang="en-US" altLang="en-US" sz="1200" b="0">
              <a:solidFill>
                <a:srgbClr val="92959C"/>
              </a:solidFill>
              <a:latin typeface="Gotham Book" charset="0"/>
              <a:ea typeface="Gotham Book" charset="0"/>
              <a:cs typeface="Arial"/>
            </a:endParaRPr>
          </a:p>
          <a:p>
            <a:pPr marL="285750" indent="-285750" algn="l">
              <a:lnSpc>
                <a:spcPct val="140000"/>
              </a:lnSpc>
              <a:buFont typeface="Arial"/>
              <a:buChar char="•"/>
            </a:pPr>
            <a:endParaRPr lang="en-US" altLang="en-US" sz="1200" b="0">
              <a:solidFill>
                <a:srgbClr val="92959C"/>
              </a:solidFill>
              <a:latin typeface="Gotham Book" charset="0"/>
              <a:ea typeface="Gotham Book" charset="0"/>
              <a:cs typeface="Arial"/>
            </a:endParaRPr>
          </a:p>
          <a:p>
            <a:pPr marL="285750" lvl="1" indent="0" algn="l">
              <a:lnSpc>
                <a:spcPct val="140000"/>
              </a:lnSpc>
            </a:pPr>
            <a:endParaRPr lang="en-US" altLang="en-US" sz="1400" b="0">
              <a:solidFill>
                <a:srgbClr val="92959C"/>
              </a:solidFill>
              <a:latin typeface="Gotham Book" charset="0"/>
              <a:ea typeface="Gotham Book" charset="0"/>
              <a:cs typeface="Arial"/>
            </a:endParaRPr>
          </a:p>
          <a:p>
            <a:pPr marL="285750" lvl="1" indent="0" algn="l">
              <a:lnSpc>
                <a:spcPct val="140000"/>
              </a:lnSpc>
            </a:pPr>
            <a:endParaRPr lang="en-US" altLang="en-US" sz="1400" b="0">
              <a:solidFill>
                <a:srgbClr val="92959C"/>
              </a:solidFill>
              <a:latin typeface="Gotham Book" charset="0"/>
              <a:ea typeface="Gotham Book" charset="0"/>
              <a:cs typeface="Arial"/>
            </a:endParaRPr>
          </a:p>
          <a:p>
            <a:pPr marL="285750" lvl="1" indent="95885" algn="l">
              <a:lnSpc>
                <a:spcPct val="140000"/>
              </a:lnSpc>
              <a:buFont typeface="Arial"/>
              <a:buChar char="•"/>
            </a:pPr>
            <a:endParaRPr lang="en-US" altLang="en-US" sz="1400" b="0">
              <a:solidFill>
                <a:srgbClr val="92959C"/>
              </a:solidFill>
              <a:latin typeface="Gotham Book" charset="0"/>
              <a:ea typeface="Gotham Book" charset="0"/>
              <a:cs typeface="Arial"/>
            </a:endParaRPr>
          </a:p>
          <a:p>
            <a:pPr marL="285750" lvl="1" indent="95885" algn="l">
              <a:lnSpc>
                <a:spcPct val="140000"/>
              </a:lnSpc>
              <a:buFont typeface="Arial"/>
              <a:buChar char="•"/>
            </a:pPr>
            <a:endParaRPr lang="en-US" altLang="en-US" sz="1400" b="0">
              <a:solidFill>
                <a:srgbClr val="92959C"/>
              </a:solidFill>
              <a:latin typeface="Gotham Book" charset="0"/>
              <a:ea typeface="Gotham Book" charset="0"/>
              <a:cs typeface="Arial"/>
            </a:endParaRPr>
          </a:p>
          <a:p>
            <a:pPr marL="285750" lvl="1" indent="0" algn="l">
              <a:lnSpc>
                <a:spcPct val="140000"/>
              </a:lnSpc>
            </a:pPr>
            <a:endParaRPr lang="en-US" altLang="en-US" sz="1400" b="0">
              <a:solidFill>
                <a:srgbClr val="92959C"/>
              </a:solidFill>
              <a:latin typeface="Gotham Book" charset="0"/>
              <a:ea typeface="Gotham Book" charset="0"/>
              <a:cs typeface="Arial"/>
            </a:endParaRPr>
          </a:p>
          <a:p>
            <a:pPr marL="285750" indent="-285750" algn="l">
              <a:lnSpc>
                <a:spcPct val="140000"/>
              </a:lnSpc>
              <a:buFont typeface="Arial"/>
              <a:buChar char="•"/>
            </a:pPr>
            <a:endParaRPr lang="en-US" altLang="en-US" sz="1400" b="0">
              <a:solidFill>
                <a:srgbClr val="92959C"/>
              </a:solidFill>
              <a:latin typeface="Gotham Book" charset="0"/>
              <a:ea typeface="Gotham Book" charset="0"/>
              <a:cs typeface="Arial"/>
            </a:endParaRPr>
          </a:p>
          <a:p>
            <a:pPr marL="285750" indent="-285750" algn="l">
              <a:lnSpc>
                <a:spcPct val="140000"/>
              </a:lnSpc>
              <a:buFont typeface="Arial"/>
              <a:buChar char="•"/>
            </a:pPr>
            <a:endParaRPr lang="en-US" altLang="en-US" sz="1400" b="0">
              <a:solidFill>
                <a:srgbClr val="92959C"/>
              </a:solidFill>
              <a:latin typeface="Gotham Book" charset="0"/>
              <a:ea typeface="Gotham Book" charset="0"/>
              <a:cs typeface="Arial"/>
            </a:endParaRPr>
          </a:p>
          <a:p>
            <a:pPr marL="285750" indent="-285750" algn="l">
              <a:lnSpc>
                <a:spcPct val="140000"/>
              </a:lnSpc>
              <a:buFont typeface="Arial"/>
              <a:buChar char="•"/>
            </a:pPr>
            <a:endParaRPr lang="en-US" altLang="en-US" sz="1400" b="0">
              <a:solidFill>
                <a:srgbClr val="92959C"/>
              </a:solidFill>
              <a:latin typeface="Gotham Book" charset="0"/>
              <a:ea typeface="Gotham Book" charset="0"/>
              <a:cs typeface="Arial"/>
            </a:endParaRPr>
          </a:p>
          <a:p>
            <a:pPr marL="285750" indent="-285750" algn="l">
              <a:lnSpc>
                <a:spcPct val="140000"/>
              </a:lnSpc>
              <a:buFont typeface="Arial"/>
              <a:buChar char="•"/>
            </a:pPr>
            <a:endParaRPr lang="en-US" altLang="en-US" sz="1400" b="0">
              <a:solidFill>
                <a:srgbClr val="92959C"/>
              </a:solidFill>
              <a:latin typeface="Gotham Book" charset="0"/>
              <a:ea typeface="Gotham Book" charset="0"/>
              <a:cs typeface="Arial"/>
            </a:endParaRPr>
          </a:p>
        </p:txBody>
      </p:sp>
      <p:pic>
        <p:nvPicPr>
          <p:cNvPr id="4" name="Picture 4" descr="A screenshot of a cell phone&#10;&#10;Description generated with high confidence">
            <a:extLst>
              <a:ext uri="{FF2B5EF4-FFF2-40B4-BE49-F238E27FC236}">
                <a16:creationId xmlns:a16="http://schemas.microsoft.com/office/drawing/2014/main" id="{2F59C356-E039-47A2-BA59-1337DF876F80}"/>
              </a:ext>
            </a:extLst>
          </p:cNvPr>
          <p:cNvPicPr>
            <a:picLocks noChangeAspect="1"/>
          </p:cNvPicPr>
          <p:nvPr/>
        </p:nvPicPr>
        <p:blipFill>
          <a:blip r:embed="rId2"/>
          <a:stretch>
            <a:fillRect/>
          </a:stretch>
        </p:blipFill>
        <p:spPr>
          <a:xfrm>
            <a:off x="171691" y="2148348"/>
            <a:ext cx="8790971" cy="2763863"/>
          </a:xfrm>
          <a:prstGeom prst="rect">
            <a:avLst/>
          </a:prstGeom>
        </p:spPr>
      </p:pic>
      <p:pic>
        <p:nvPicPr>
          <p:cNvPr id="6" name="Picture 8" descr="A screenshot of a video game&#10;&#10;Description generated with high confidence">
            <a:extLst>
              <a:ext uri="{FF2B5EF4-FFF2-40B4-BE49-F238E27FC236}">
                <a16:creationId xmlns:a16="http://schemas.microsoft.com/office/drawing/2014/main" id="{94B25CB1-4A7B-4DCA-9BA9-BBCE8A12901E}"/>
              </a:ext>
            </a:extLst>
          </p:cNvPr>
          <p:cNvPicPr>
            <a:picLocks noChangeAspect="1"/>
          </p:cNvPicPr>
          <p:nvPr/>
        </p:nvPicPr>
        <p:blipFill rotWithShape="1">
          <a:blip r:embed="rId3"/>
          <a:srcRect l="1912" t="35490" r="54706" b="34706"/>
          <a:stretch/>
        </p:blipFill>
        <p:spPr>
          <a:xfrm>
            <a:off x="6016907" y="4905173"/>
            <a:ext cx="2842955" cy="1465903"/>
          </a:xfrm>
          <a:prstGeom prst="rect">
            <a:avLst/>
          </a:prstGeom>
        </p:spPr>
      </p:pic>
      <p:sp>
        <p:nvSpPr>
          <p:cNvPr id="3" name="Lorem ipsum dolor sit amet, consectetur adipiscing elit, sed do eiusmod tempor incididunt ut labore et dolore magna aliqua. Ut enim ad minim veniam, quis nostrud exercitation ullamco laboris nisi ut reprehenderit in voluptate velit esse cillum dolore eu ">
            <a:extLst>
              <a:ext uri="{FF2B5EF4-FFF2-40B4-BE49-F238E27FC236}">
                <a16:creationId xmlns:a16="http://schemas.microsoft.com/office/drawing/2014/main" id="{2B25428B-8195-4DDC-A3C3-559A7B271094}"/>
              </a:ext>
            </a:extLst>
          </p:cNvPr>
          <p:cNvSpPr txBox="1">
            <a:spLocks noChangeArrowheads="1"/>
          </p:cNvSpPr>
          <p:nvPr/>
        </p:nvSpPr>
        <p:spPr bwMode="auto">
          <a:xfrm>
            <a:off x="1665243" y="5737651"/>
            <a:ext cx="4344884" cy="3606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square" lIns="19050" tIns="19050" rIns="19050" bIns="19050" anchor="t">
            <a:spAutoFit/>
          </a:bodyPr>
          <a:lstStyle/>
          <a:p>
            <a:pPr algn="l">
              <a:lnSpc>
                <a:spcPct val="140000"/>
              </a:lnSpc>
            </a:pPr>
            <a:r>
              <a:rPr lang="en-US" altLang="en-US" sz="1600" b="0">
                <a:solidFill>
                  <a:srgbClr val="92959C"/>
                </a:solidFill>
                <a:latin typeface="Gotham Book"/>
                <a:cs typeface="Arial"/>
              </a:rPr>
              <a:t>Arbitrary amplitude pulse shape profile example</a:t>
            </a:r>
            <a:endParaRPr lang="en-US"/>
          </a:p>
        </p:txBody>
      </p:sp>
    </p:spTree>
    <p:extLst>
      <p:ext uri="{BB962C8B-B14F-4D97-AF65-F5344CB8AC3E}">
        <p14:creationId xmlns:p14="http://schemas.microsoft.com/office/powerpoint/2010/main" val="303326363"/>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text demo"/>
          <p:cNvSpPr txBox="1">
            <a:spLocks noChangeArrowheads="1"/>
          </p:cNvSpPr>
          <p:nvPr/>
        </p:nvSpPr>
        <p:spPr bwMode="auto">
          <a:xfrm>
            <a:off x="388230" y="401354"/>
            <a:ext cx="8421968" cy="6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square" lIns="19050" tIns="19050" rIns="19050" bIns="19050" anchor="ctr">
            <a:spAutoFit/>
          </a:bodyPr>
          <a:lstStyle/>
          <a:p>
            <a:r>
              <a:rPr lang="en-US" altLang="en-US" sz="4000" b="0">
                <a:latin typeface="Gotham Book"/>
                <a:sym typeface="Rubik Medium" charset="0"/>
              </a:rPr>
              <a:t>LIGHT cavity tuning system</a:t>
            </a:r>
            <a:endParaRPr lang="en-US"/>
          </a:p>
        </p:txBody>
      </p:sp>
      <p:sp>
        <p:nvSpPr>
          <p:cNvPr id="2" name="Slide Number Placeholder 1"/>
          <p:cNvSpPr>
            <a:spLocks noGrp="1"/>
          </p:cNvSpPr>
          <p:nvPr>
            <p:ph type="sldNum" sz="quarter" idx="2"/>
          </p:nvPr>
        </p:nvSpPr>
        <p:spPr/>
        <p:txBody>
          <a:bodyPr/>
          <a:lstStyle/>
          <a:p>
            <a:fld id="{86CB4B4D-7CA3-9044-876B-883B54F8677D}" type="slidenum">
              <a:rPr lang="uk-UA" smtClean="0"/>
              <a:t>17</a:t>
            </a:fld>
            <a:endParaRPr lang="uk-UA"/>
          </a:p>
        </p:txBody>
      </p:sp>
      <p:sp>
        <p:nvSpPr>
          <p:cNvPr id="7" name="Lorem ipsum dolor sit amet, consectetur adipiscing elit, sed do eiusmod tempor incididunt ut labore et dolore magna aliqua. Ut enim ad minim veniam, quis nostrud exercitation ullamco laboris nisi ut reprehenderit in voluptate velit esse cillum dolore eu ">
            <a:extLst>
              <a:ext uri="{FF2B5EF4-FFF2-40B4-BE49-F238E27FC236}">
                <a16:creationId xmlns:a16="http://schemas.microsoft.com/office/drawing/2014/main" id="{6C0D07E9-23CB-4B55-AE65-063C7D03FC95}"/>
              </a:ext>
            </a:extLst>
          </p:cNvPr>
          <p:cNvSpPr txBox="1">
            <a:spLocks noChangeArrowheads="1"/>
          </p:cNvSpPr>
          <p:nvPr/>
        </p:nvSpPr>
        <p:spPr bwMode="auto">
          <a:xfrm>
            <a:off x="385613" y="1127219"/>
            <a:ext cx="5014076" cy="4017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square" lIns="19050" tIns="19050" rIns="19050" bIns="19050" anchor="t">
            <a:spAutoFit/>
          </a:bodyPr>
          <a:lstStyle/>
          <a:p>
            <a:pPr marL="285750" indent="-285750" algn="l">
              <a:lnSpc>
                <a:spcPct val="140000"/>
              </a:lnSpc>
              <a:buFont typeface="Arial"/>
              <a:buChar char="•"/>
            </a:pPr>
            <a:r>
              <a:rPr lang="en-US" altLang="en-US" sz="1600" b="0">
                <a:solidFill>
                  <a:srgbClr val="92959C"/>
                </a:solidFill>
                <a:latin typeface="Gotham Book"/>
                <a:cs typeface="Arial"/>
              </a:rPr>
              <a:t>In addition to LLRF amplitude and phase loops a</a:t>
            </a:r>
            <a:r>
              <a:rPr lang="en-US" altLang="en-US" sz="1600" b="0">
                <a:solidFill>
                  <a:srgbClr val="92959C"/>
                </a:solidFill>
                <a:latin typeface="Gotham Book"/>
                <a:ea typeface="Gotham Book" charset="0"/>
                <a:cs typeface="Arial"/>
              </a:rPr>
              <a:t> dedicated cavity tuning is required to keep cavities at resonance.</a:t>
            </a:r>
            <a:endParaRPr lang="en-US" altLang="en-US" sz="1600" b="0">
              <a:solidFill>
                <a:srgbClr val="92959C"/>
              </a:solidFill>
              <a:ea typeface="Gotham Book" charset="0"/>
              <a:cs typeface="Arial"/>
            </a:endParaRPr>
          </a:p>
          <a:p>
            <a:pPr marL="285750" indent="-285750" algn="l">
              <a:lnSpc>
                <a:spcPct val="140000"/>
              </a:lnSpc>
              <a:buFont typeface="Arial"/>
              <a:buChar char="•"/>
            </a:pPr>
            <a:endParaRPr lang="en-US" altLang="en-US" sz="1200" b="0">
              <a:solidFill>
                <a:srgbClr val="92959C"/>
              </a:solidFill>
              <a:latin typeface="Gotham Book" charset="0"/>
              <a:ea typeface="Gotham Book" charset="0"/>
              <a:cs typeface="Arial"/>
            </a:endParaRPr>
          </a:p>
          <a:p>
            <a:pPr marL="285750" lvl="1" indent="0" algn="l">
              <a:lnSpc>
                <a:spcPct val="140000"/>
              </a:lnSpc>
            </a:pPr>
            <a:endParaRPr lang="en-US" altLang="en-US" sz="1400" b="0">
              <a:solidFill>
                <a:srgbClr val="92959C"/>
              </a:solidFill>
              <a:latin typeface="Gotham Book" charset="0"/>
              <a:ea typeface="Gotham Book" charset="0"/>
              <a:cs typeface="Arial"/>
            </a:endParaRPr>
          </a:p>
          <a:p>
            <a:pPr marL="285750" lvl="1" indent="0" algn="l">
              <a:lnSpc>
                <a:spcPct val="140000"/>
              </a:lnSpc>
            </a:pPr>
            <a:endParaRPr lang="en-US" altLang="en-US" sz="1400" b="0">
              <a:solidFill>
                <a:srgbClr val="92959C"/>
              </a:solidFill>
              <a:latin typeface="Gotham Book" charset="0"/>
              <a:ea typeface="Gotham Book" charset="0"/>
              <a:cs typeface="Arial"/>
            </a:endParaRPr>
          </a:p>
          <a:p>
            <a:pPr marL="285750" lvl="1" indent="95885" algn="l">
              <a:lnSpc>
                <a:spcPct val="140000"/>
              </a:lnSpc>
              <a:buFont typeface="Arial"/>
              <a:buChar char="•"/>
            </a:pPr>
            <a:endParaRPr lang="en-US" altLang="en-US" sz="1400" b="0">
              <a:solidFill>
                <a:srgbClr val="92959C"/>
              </a:solidFill>
              <a:latin typeface="Gotham Book" charset="0"/>
              <a:ea typeface="Gotham Book" charset="0"/>
              <a:cs typeface="Arial"/>
            </a:endParaRPr>
          </a:p>
          <a:p>
            <a:pPr marL="285750" lvl="1" indent="95885" algn="l">
              <a:lnSpc>
                <a:spcPct val="140000"/>
              </a:lnSpc>
              <a:buFont typeface="Arial"/>
              <a:buChar char="•"/>
            </a:pPr>
            <a:endParaRPr lang="en-US" altLang="en-US" sz="1400" b="0">
              <a:solidFill>
                <a:srgbClr val="92959C"/>
              </a:solidFill>
              <a:latin typeface="Gotham Book" charset="0"/>
              <a:ea typeface="Gotham Book" charset="0"/>
              <a:cs typeface="Arial"/>
            </a:endParaRPr>
          </a:p>
          <a:p>
            <a:pPr marL="285750" lvl="1" indent="0" algn="l">
              <a:lnSpc>
                <a:spcPct val="140000"/>
              </a:lnSpc>
            </a:pPr>
            <a:endParaRPr lang="en-US" altLang="en-US" sz="1400" b="0">
              <a:solidFill>
                <a:srgbClr val="92959C"/>
              </a:solidFill>
              <a:latin typeface="Gotham Book" charset="0"/>
              <a:ea typeface="Gotham Book" charset="0"/>
              <a:cs typeface="Arial"/>
            </a:endParaRPr>
          </a:p>
          <a:p>
            <a:pPr marL="285750" indent="-285750" algn="l">
              <a:lnSpc>
                <a:spcPct val="140000"/>
              </a:lnSpc>
              <a:buFont typeface="Arial"/>
              <a:buChar char="•"/>
            </a:pPr>
            <a:endParaRPr lang="en-US" altLang="en-US" sz="1400" b="0">
              <a:solidFill>
                <a:srgbClr val="92959C"/>
              </a:solidFill>
              <a:latin typeface="Gotham Book" charset="0"/>
              <a:ea typeface="Gotham Book" charset="0"/>
              <a:cs typeface="Arial"/>
            </a:endParaRPr>
          </a:p>
          <a:p>
            <a:pPr marL="285750" indent="-285750" algn="l">
              <a:lnSpc>
                <a:spcPct val="140000"/>
              </a:lnSpc>
              <a:buFont typeface="Arial"/>
              <a:buChar char="•"/>
            </a:pPr>
            <a:endParaRPr lang="en-US" altLang="en-US" sz="1400" b="0">
              <a:solidFill>
                <a:srgbClr val="92959C"/>
              </a:solidFill>
              <a:latin typeface="Gotham Book" charset="0"/>
              <a:ea typeface="Gotham Book" charset="0"/>
              <a:cs typeface="Arial"/>
            </a:endParaRPr>
          </a:p>
          <a:p>
            <a:pPr marL="285750" indent="-285750" algn="l">
              <a:lnSpc>
                <a:spcPct val="140000"/>
              </a:lnSpc>
              <a:buFont typeface="Arial"/>
              <a:buChar char="•"/>
            </a:pPr>
            <a:endParaRPr lang="en-US" altLang="en-US" sz="1400" b="0">
              <a:solidFill>
                <a:srgbClr val="92959C"/>
              </a:solidFill>
              <a:latin typeface="Gotham Book" charset="0"/>
              <a:ea typeface="Gotham Book" charset="0"/>
              <a:cs typeface="Arial"/>
            </a:endParaRPr>
          </a:p>
          <a:p>
            <a:pPr marL="285750" indent="-285750" algn="l">
              <a:lnSpc>
                <a:spcPct val="140000"/>
              </a:lnSpc>
              <a:buFont typeface="Arial"/>
              <a:buChar char="•"/>
            </a:pPr>
            <a:endParaRPr lang="en-US" altLang="en-US" sz="1400" b="0">
              <a:solidFill>
                <a:srgbClr val="92959C"/>
              </a:solidFill>
              <a:latin typeface="Gotham Book" charset="0"/>
              <a:ea typeface="Gotham Book" charset="0"/>
              <a:cs typeface="Arial"/>
            </a:endParaRPr>
          </a:p>
        </p:txBody>
      </p:sp>
      <p:pic>
        <p:nvPicPr>
          <p:cNvPr id="3" name="Picture 4" descr="A close up of a sign&#10;&#10;Description generated with high confidence">
            <a:extLst>
              <a:ext uri="{FF2B5EF4-FFF2-40B4-BE49-F238E27FC236}">
                <a16:creationId xmlns:a16="http://schemas.microsoft.com/office/drawing/2014/main" id="{990C3B99-4DE0-4BA4-BA80-5E14AB79AC4A}"/>
              </a:ext>
            </a:extLst>
          </p:cNvPr>
          <p:cNvPicPr>
            <a:picLocks noChangeAspect="1"/>
          </p:cNvPicPr>
          <p:nvPr/>
        </p:nvPicPr>
        <p:blipFill>
          <a:blip r:embed="rId2"/>
          <a:stretch>
            <a:fillRect/>
          </a:stretch>
        </p:blipFill>
        <p:spPr>
          <a:xfrm>
            <a:off x="383797" y="4886676"/>
            <a:ext cx="4775200" cy="1293512"/>
          </a:xfrm>
          <a:prstGeom prst="rect">
            <a:avLst/>
          </a:prstGeom>
        </p:spPr>
      </p:pic>
      <p:pic>
        <p:nvPicPr>
          <p:cNvPr id="4" name="Picture 4" descr="A screenshot of a cell phone&#10;&#10;Description generated with high confidence">
            <a:extLst>
              <a:ext uri="{FF2B5EF4-FFF2-40B4-BE49-F238E27FC236}">
                <a16:creationId xmlns:a16="http://schemas.microsoft.com/office/drawing/2014/main" id="{9BBA0971-E957-469C-89E2-7966594149EA}"/>
              </a:ext>
            </a:extLst>
          </p:cNvPr>
          <p:cNvPicPr>
            <a:picLocks noChangeAspect="1"/>
          </p:cNvPicPr>
          <p:nvPr/>
        </p:nvPicPr>
        <p:blipFill>
          <a:blip r:embed="rId3"/>
          <a:stretch>
            <a:fillRect/>
          </a:stretch>
        </p:blipFill>
        <p:spPr>
          <a:xfrm>
            <a:off x="230489" y="3109668"/>
            <a:ext cx="4366259" cy="856882"/>
          </a:xfrm>
          <a:prstGeom prst="rect">
            <a:avLst/>
          </a:prstGeom>
        </p:spPr>
      </p:pic>
      <p:sp>
        <p:nvSpPr>
          <p:cNvPr id="6" name="Isosceles Triangle 5">
            <a:extLst>
              <a:ext uri="{FF2B5EF4-FFF2-40B4-BE49-F238E27FC236}">
                <a16:creationId xmlns:a16="http://schemas.microsoft.com/office/drawing/2014/main" id="{00D8BEF0-6DF8-4977-AB9F-39A5EFA456DF}"/>
              </a:ext>
            </a:extLst>
          </p:cNvPr>
          <p:cNvSpPr/>
          <p:nvPr/>
        </p:nvSpPr>
        <p:spPr>
          <a:xfrm rot="10800000">
            <a:off x="2311117" y="4171950"/>
            <a:ext cx="534924" cy="377190"/>
          </a:xfrm>
          <a:prstGeom prst="triangle">
            <a:avLst/>
          </a:prstGeom>
          <a:solidFill>
            <a:srgbClr val="0070C0"/>
          </a:solidFill>
          <a:ln w="12700" cap="flat">
            <a:solidFill>
              <a:srgbClr val="0070C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US" sz="3200" b="0" i="0" u="none" strike="noStrike" cap="none" spc="0" normalizeH="0" baseline="0">
              <a:ln>
                <a:noFill/>
              </a:ln>
              <a:solidFill>
                <a:srgbClr val="FFFFFF"/>
              </a:solidFill>
              <a:effectLst/>
              <a:uFillTx/>
              <a:latin typeface="+mn-lt"/>
              <a:ea typeface="+mn-ea"/>
              <a:cs typeface="+mn-cs"/>
              <a:sym typeface="Helvetica Neue Medium"/>
            </a:endParaRPr>
          </a:p>
        </p:txBody>
      </p:sp>
      <p:cxnSp>
        <p:nvCxnSpPr>
          <p:cNvPr id="10" name="Straight Arrow Connector 9">
            <a:extLst>
              <a:ext uri="{FF2B5EF4-FFF2-40B4-BE49-F238E27FC236}">
                <a16:creationId xmlns:a16="http://schemas.microsoft.com/office/drawing/2014/main" id="{BBBC8292-FAD8-4254-8960-31EE526A04DD}"/>
              </a:ext>
            </a:extLst>
          </p:cNvPr>
          <p:cNvCxnSpPr/>
          <p:nvPr/>
        </p:nvCxnSpPr>
        <p:spPr>
          <a:xfrm flipH="1">
            <a:off x="2578871" y="4548311"/>
            <a:ext cx="134" cy="525761"/>
          </a:xfrm>
          <a:prstGeom prst="straightConnector1">
            <a:avLst/>
          </a:prstGeom>
          <a:noFill/>
          <a:ln w="25400" cap="flat">
            <a:solidFill>
              <a:srgbClr val="0070C0"/>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11" name="Straight Arrow Connector 10">
            <a:extLst>
              <a:ext uri="{FF2B5EF4-FFF2-40B4-BE49-F238E27FC236}">
                <a16:creationId xmlns:a16="http://schemas.microsoft.com/office/drawing/2014/main" id="{9FB4BBAF-7054-4B3C-BCAE-E7D91703B0EC}"/>
              </a:ext>
            </a:extLst>
          </p:cNvPr>
          <p:cNvCxnSpPr>
            <a:cxnSpLocks/>
          </p:cNvCxnSpPr>
          <p:nvPr/>
        </p:nvCxnSpPr>
        <p:spPr>
          <a:xfrm flipH="1">
            <a:off x="2578870" y="3642537"/>
            <a:ext cx="134" cy="525761"/>
          </a:xfrm>
          <a:prstGeom prst="straightConnector1">
            <a:avLst/>
          </a:prstGeom>
          <a:noFill/>
          <a:ln w="25400" cap="flat">
            <a:solidFill>
              <a:srgbClr val="0070C0"/>
            </a:solidFill>
            <a:prstDash val="solid"/>
            <a:miter lim="400000"/>
            <a:tailEnd type="triangle"/>
          </a:ln>
          <a:effectLst/>
          <a:sp3d/>
        </p:spPr>
        <p:style>
          <a:lnRef idx="0">
            <a:scrgbClr r="0" g="0" b="0"/>
          </a:lnRef>
          <a:fillRef idx="0">
            <a:scrgbClr r="0" g="0" b="0"/>
          </a:fillRef>
          <a:effectRef idx="0">
            <a:scrgbClr r="0" g="0" b="0"/>
          </a:effectRef>
          <a:fontRef idx="none"/>
        </p:style>
      </p:cxnSp>
      <p:sp>
        <p:nvSpPr>
          <p:cNvPr id="14" name="Lorem ipsum dolor sit amet, consectetur adipiscing elit, sed do eiusmod tempor incididunt ut labore et dolore magna aliqua. Ut enim ad minim veniam, quis nostrud exercitation ullamco laboris nisi ut reprehenderit in voluptate velit esse cillum dolore eu ">
            <a:extLst>
              <a:ext uri="{FF2B5EF4-FFF2-40B4-BE49-F238E27FC236}">
                <a16:creationId xmlns:a16="http://schemas.microsoft.com/office/drawing/2014/main" id="{7299429D-18C8-4FF9-8316-791036C072CD}"/>
              </a:ext>
            </a:extLst>
          </p:cNvPr>
          <p:cNvSpPr txBox="1">
            <a:spLocks noChangeArrowheads="1"/>
          </p:cNvSpPr>
          <p:nvPr/>
        </p:nvSpPr>
        <p:spPr bwMode="auto">
          <a:xfrm>
            <a:off x="658623" y="4277259"/>
            <a:ext cx="1481836" cy="2730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square" lIns="19050" tIns="19050" rIns="19050" bIns="19050" anchor="t">
            <a:spAutoFit/>
          </a:bodyPr>
          <a:lstStyle/>
          <a:p>
            <a:pPr algn="l">
              <a:lnSpc>
                <a:spcPct val="140000"/>
              </a:lnSpc>
            </a:pPr>
            <a:r>
              <a:rPr lang="en-US" altLang="en-US" sz="1200" b="0">
                <a:solidFill>
                  <a:schemeClr val="tx1"/>
                </a:solidFill>
                <a:latin typeface="Gotham Book"/>
                <a:cs typeface="Arial"/>
              </a:rPr>
              <a:t>Cavity Probe</a:t>
            </a:r>
          </a:p>
        </p:txBody>
      </p:sp>
      <p:sp>
        <p:nvSpPr>
          <p:cNvPr id="15" name="Lorem ipsum dolor sit amet, consectetur adipiscing elit, sed do eiusmod tempor incididunt ut labore et dolore magna aliqua. Ut enim ad minim veniam, quis nostrud exercitation ullamco laboris nisi ut reprehenderit in voluptate velit esse cillum dolore eu ">
            <a:extLst>
              <a:ext uri="{FF2B5EF4-FFF2-40B4-BE49-F238E27FC236}">
                <a16:creationId xmlns:a16="http://schemas.microsoft.com/office/drawing/2014/main" id="{4D5B4C8B-B740-4C9A-9757-397D545B2123}"/>
              </a:ext>
            </a:extLst>
          </p:cNvPr>
          <p:cNvSpPr txBox="1">
            <a:spLocks noChangeArrowheads="1"/>
          </p:cNvSpPr>
          <p:nvPr/>
        </p:nvSpPr>
        <p:spPr bwMode="auto">
          <a:xfrm>
            <a:off x="2828666" y="3904541"/>
            <a:ext cx="1481836" cy="2730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square" lIns="19050" tIns="19050" rIns="19050" bIns="19050" anchor="t">
            <a:spAutoFit/>
          </a:bodyPr>
          <a:lstStyle/>
          <a:p>
            <a:pPr algn="l">
              <a:lnSpc>
                <a:spcPct val="140000"/>
              </a:lnSpc>
            </a:pPr>
            <a:r>
              <a:rPr lang="en-US" altLang="en-US" sz="1200" b="0">
                <a:solidFill>
                  <a:schemeClr val="tx1"/>
                </a:solidFill>
                <a:latin typeface="Gotham Book"/>
                <a:cs typeface="Arial"/>
              </a:rPr>
              <a:t>Drive</a:t>
            </a:r>
          </a:p>
        </p:txBody>
      </p:sp>
      <p:pic>
        <p:nvPicPr>
          <p:cNvPr id="5" name="Picture 8" descr="A close up of a map&#10;&#10;Description generated with very high confidence">
            <a:extLst>
              <a:ext uri="{FF2B5EF4-FFF2-40B4-BE49-F238E27FC236}">
                <a16:creationId xmlns:a16="http://schemas.microsoft.com/office/drawing/2014/main" id="{C407639A-3E57-4325-967F-F21DE3D74CD2}"/>
              </a:ext>
            </a:extLst>
          </p:cNvPr>
          <p:cNvPicPr>
            <a:picLocks noChangeAspect="1"/>
          </p:cNvPicPr>
          <p:nvPr/>
        </p:nvPicPr>
        <p:blipFill>
          <a:blip r:embed="rId4"/>
          <a:stretch>
            <a:fillRect/>
          </a:stretch>
        </p:blipFill>
        <p:spPr>
          <a:xfrm>
            <a:off x="5378726" y="1058517"/>
            <a:ext cx="3753679" cy="2819401"/>
          </a:xfrm>
          <a:prstGeom prst="rect">
            <a:avLst/>
          </a:prstGeom>
        </p:spPr>
      </p:pic>
      <p:cxnSp>
        <p:nvCxnSpPr>
          <p:cNvPr id="13" name="Straight Arrow Connector 12">
            <a:extLst>
              <a:ext uri="{FF2B5EF4-FFF2-40B4-BE49-F238E27FC236}">
                <a16:creationId xmlns:a16="http://schemas.microsoft.com/office/drawing/2014/main" id="{F593485A-8E49-48CE-92EC-F6403D4BA3D2}"/>
              </a:ext>
            </a:extLst>
          </p:cNvPr>
          <p:cNvCxnSpPr>
            <a:cxnSpLocks/>
          </p:cNvCxnSpPr>
          <p:nvPr/>
        </p:nvCxnSpPr>
        <p:spPr>
          <a:xfrm flipH="1" flipV="1">
            <a:off x="1655124" y="3593203"/>
            <a:ext cx="14511" cy="1634436"/>
          </a:xfrm>
          <a:prstGeom prst="straightConnector1">
            <a:avLst/>
          </a:prstGeom>
          <a:noFill/>
          <a:ln w="25400" cap="flat">
            <a:solidFill>
              <a:srgbClr val="00B050"/>
            </a:solidFill>
            <a:prstDash val="solid"/>
            <a:miter lim="400000"/>
            <a:tailEnd type="triangle"/>
          </a:ln>
          <a:effectLst/>
          <a:sp3d/>
        </p:spPr>
        <p:style>
          <a:lnRef idx="0">
            <a:scrgbClr r="0" g="0" b="0"/>
          </a:lnRef>
          <a:fillRef idx="0">
            <a:scrgbClr r="0" g="0" b="0"/>
          </a:fillRef>
          <a:effectRef idx="0">
            <a:scrgbClr r="0" g="0" b="0"/>
          </a:effectRef>
          <a:fontRef idx="none"/>
        </p:style>
      </p:cxnSp>
    </p:spTree>
    <p:extLst>
      <p:ext uri="{BB962C8B-B14F-4D97-AF65-F5344CB8AC3E}">
        <p14:creationId xmlns:p14="http://schemas.microsoft.com/office/powerpoint/2010/main" val="2575482548"/>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text demo"/>
          <p:cNvSpPr txBox="1">
            <a:spLocks noChangeArrowheads="1"/>
          </p:cNvSpPr>
          <p:nvPr/>
        </p:nvSpPr>
        <p:spPr bwMode="auto">
          <a:xfrm>
            <a:off x="388230" y="401354"/>
            <a:ext cx="8421968" cy="6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square" lIns="19050" tIns="19050" rIns="19050" bIns="19050" anchor="ctr">
            <a:spAutoFit/>
          </a:bodyPr>
          <a:lstStyle/>
          <a:p>
            <a:r>
              <a:rPr lang="en-US" altLang="en-US" sz="4000" b="0">
                <a:latin typeface="Gotham Book"/>
                <a:sym typeface="Rubik Medium" charset="0"/>
              </a:rPr>
              <a:t>LIGHT cavity tuning loop</a:t>
            </a:r>
            <a:endParaRPr lang="en-US"/>
          </a:p>
        </p:txBody>
      </p:sp>
      <p:sp>
        <p:nvSpPr>
          <p:cNvPr id="2" name="Slide Number Placeholder 1"/>
          <p:cNvSpPr>
            <a:spLocks noGrp="1"/>
          </p:cNvSpPr>
          <p:nvPr>
            <p:ph type="sldNum" sz="quarter" idx="2"/>
          </p:nvPr>
        </p:nvSpPr>
        <p:spPr/>
        <p:txBody>
          <a:bodyPr/>
          <a:lstStyle/>
          <a:p>
            <a:fld id="{86CB4B4D-7CA3-9044-876B-883B54F8677D}" type="slidenum">
              <a:rPr lang="uk-UA" smtClean="0"/>
              <a:t>18</a:t>
            </a:fld>
            <a:endParaRPr lang="uk-UA"/>
          </a:p>
        </p:txBody>
      </p:sp>
      <p:sp>
        <p:nvSpPr>
          <p:cNvPr id="7" name="Lorem ipsum dolor sit amet, consectetur adipiscing elit, sed do eiusmod tempor incididunt ut labore et dolore magna aliqua. Ut enim ad minim veniam, quis nostrud exercitation ullamco laboris nisi ut reprehenderit in voluptate velit esse cillum dolore eu ">
            <a:extLst>
              <a:ext uri="{FF2B5EF4-FFF2-40B4-BE49-F238E27FC236}">
                <a16:creationId xmlns:a16="http://schemas.microsoft.com/office/drawing/2014/main" id="{6C0D07E9-23CB-4B55-AE65-063C7D03FC95}"/>
              </a:ext>
            </a:extLst>
          </p:cNvPr>
          <p:cNvSpPr txBox="1">
            <a:spLocks noChangeArrowheads="1"/>
          </p:cNvSpPr>
          <p:nvPr/>
        </p:nvSpPr>
        <p:spPr bwMode="auto">
          <a:xfrm>
            <a:off x="173198" y="1127219"/>
            <a:ext cx="5288958" cy="4707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square" lIns="19050" tIns="19050" rIns="19050" bIns="19050" anchor="t">
            <a:spAutoFit/>
          </a:bodyPr>
          <a:lstStyle/>
          <a:p>
            <a:pPr marL="285750" indent="-285750" algn="l">
              <a:lnSpc>
                <a:spcPct val="140000"/>
              </a:lnSpc>
              <a:buFont typeface="Arial"/>
              <a:buChar char="•"/>
            </a:pPr>
            <a:r>
              <a:rPr lang="en-US" altLang="en-US" sz="1600" b="0">
                <a:solidFill>
                  <a:srgbClr val="92959C"/>
                </a:solidFill>
                <a:latin typeface="Gotham Book"/>
                <a:cs typeface="Arial"/>
              </a:rPr>
              <a:t>Libera LLRF calculates the cavity resonant frequency from the exponentially free decaying field.</a:t>
            </a:r>
          </a:p>
          <a:p>
            <a:pPr marL="285750" indent="-285750" algn="l">
              <a:lnSpc>
                <a:spcPct val="140000"/>
              </a:lnSpc>
              <a:buFont typeface="Arial"/>
              <a:buChar char="•"/>
            </a:pPr>
            <a:r>
              <a:rPr lang="en-US" altLang="en-US" sz="1600" b="0">
                <a:solidFill>
                  <a:srgbClr val="92959C"/>
                </a:solidFill>
                <a:latin typeface="Gotham Book"/>
                <a:ea typeface="Gotham Book" charset="0"/>
                <a:cs typeface="Arial"/>
              </a:rPr>
              <a:t>The detune information is provided over Modbus interface to the cavity cooling system controller, that use it to keep cavities at resonance.</a:t>
            </a:r>
          </a:p>
          <a:p>
            <a:pPr marL="285750" indent="-285750" algn="l">
              <a:lnSpc>
                <a:spcPct val="140000"/>
              </a:lnSpc>
              <a:buFont typeface="Arial"/>
              <a:buChar char="•"/>
            </a:pPr>
            <a:endParaRPr lang="en-US" altLang="en-US" sz="1200" b="0">
              <a:solidFill>
                <a:srgbClr val="92959C"/>
              </a:solidFill>
              <a:latin typeface="Gotham Book" charset="0"/>
              <a:ea typeface="Gotham Book" charset="0"/>
              <a:cs typeface="Arial"/>
            </a:endParaRPr>
          </a:p>
          <a:p>
            <a:pPr marL="285750" lvl="1" indent="0" algn="l">
              <a:lnSpc>
                <a:spcPct val="140000"/>
              </a:lnSpc>
            </a:pPr>
            <a:endParaRPr lang="en-US" altLang="en-US" sz="1400" b="0">
              <a:solidFill>
                <a:srgbClr val="92959C"/>
              </a:solidFill>
              <a:latin typeface="Gotham Book" charset="0"/>
              <a:ea typeface="Gotham Book" charset="0"/>
              <a:cs typeface="Arial"/>
            </a:endParaRPr>
          </a:p>
          <a:p>
            <a:pPr marL="285750" lvl="1" indent="0" algn="l">
              <a:lnSpc>
                <a:spcPct val="140000"/>
              </a:lnSpc>
            </a:pPr>
            <a:endParaRPr lang="en-US" altLang="en-US" sz="1400" b="0">
              <a:solidFill>
                <a:srgbClr val="92959C"/>
              </a:solidFill>
              <a:latin typeface="Gotham Book" charset="0"/>
              <a:ea typeface="Gotham Book" charset="0"/>
              <a:cs typeface="Arial"/>
            </a:endParaRPr>
          </a:p>
          <a:p>
            <a:pPr marL="285750" lvl="1" indent="95885" algn="l">
              <a:lnSpc>
                <a:spcPct val="140000"/>
              </a:lnSpc>
              <a:buFont typeface="Arial"/>
              <a:buChar char="•"/>
            </a:pPr>
            <a:endParaRPr lang="en-US" altLang="en-US" sz="1400" b="0">
              <a:solidFill>
                <a:srgbClr val="92959C"/>
              </a:solidFill>
              <a:latin typeface="Gotham Book" charset="0"/>
              <a:ea typeface="Gotham Book" charset="0"/>
              <a:cs typeface="Arial"/>
            </a:endParaRPr>
          </a:p>
          <a:p>
            <a:pPr marL="285750" lvl="1" indent="95885" algn="l">
              <a:lnSpc>
                <a:spcPct val="140000"/>
              </a:lnSpc>
              <a:buFont typeface="Arial"/>
              <a:buChar char="•"/>
            </a:pPr>
            <a:endParaRPr lang="en-US" altLang="en-US" sz="1400" b="0">
              <a:solidFill>
                <a:srgbClr val="92959C"/>
              </a:solidFill>
              <a:latin typeface="Gotham Book" charset="0"/>
              <a:ea typeface="Gotham Book" charset="0"/>
              <a:cs typeface="Arial"/>
            </a:endParaRPr>
          </a:p>
          <a:p>
            <a:pPr marL="285750" lvl="1" indent="0" algn="l">
              <a:lnSpc>
                <a:spcPct val="140000"/>
              </a:lnSpc>
            </a:pPr>
            <a:endParaRPr lang="en-US" altLang="en-US" sz="1400" b="0">
              <a:solidFill>
                <a:srgbClr val="92959C"/>
              </a:solidFill>
              <a:latin typeface="Gotham Book" charset="0"/>
              <a:ea typeface="Gotham Book" charset="0"/>
              <a:cs typeface="Arial"/>
            </a:endParaRPr>
          </a:p>
          <a:p>
            <a:pPr marL="285750" indent="-285750" algn="l">
              <a:lnSpc>
                <a:spcPct val="140000"/>
              </a:lnSpc>
              <a:buFont typeface="Arial"/>
              <a:buChar char="•"/>
            </a:pPr>
            <a:endParaRPr lang="en-US" altLang="en-US" sz="1400" b="0">
              <a:solidFill>
                <a:srgbClr val="92959C"/>
              </a:solidFill>
              <a:latin typeface="Gotham Book" charset="0"/>
              <a:ea typeface="Gotham Book" charset="0"/>
              <a:cs typeface="Arial"/>
            </a:endParaRPr>
          </a:p>
          <a:p>
            <a:pPr marL="285750" indent="-285750" algn="l">
              <a:lnSpc>
                <a:spcPct val="140000"/>
              </a:lnSpc>
              <a:buFont typeface="Arial"/>
              <a:buChar char="•"/>
            </a:pPr>
            <a:endParaRPr lang="en-US" altLang="en-US" sz="1400" b="0">
              <a:solidFill>
                <a:srgbClr val="92959C"/>
              </a:solidFill>
              <a:latin typeface="Gotham Book" charset="0"/>
              <a:ea typeface="Gotham Book" charset="0"/>
              <a:cs typeface="Arial"/>
            </a:endParaRPr>
          </a:p>
          <a:p>
            <a:pPr marL="285750" indent="-285750" algn="l">
              <a:lnSpc>
                <a:spcPct val="140000"/>
              </a:lnSpc>
              <a:buFont typeface="Arial"/>
              <a:buChar char="•"/>
            </a:pPr>
            <a:endParaRPr lang="en-US" altLang="en-US" sz="1400" b="0">
              <a:solidFill>
                <a:srgbClr val="92959C"/>
              </a:solidFill>
              <a:latin typeface="Gotham Book" charset="0"/>
              <a:ea typeface="Gotham Book" charset="0"/>
              <a:cs typeface="Arial"/>
            </a:endParaRPr>
          </a:p>
          <a:p>
            <a:pPr marL="285750" indent="-285750" algn="l">
              <a:lnSpc>
                <a:spcPct val="140000"/>
              </a:lnSpc>
              <a:buFont typeface="Arial"/>
              <a:buChar char="•"/>
            </a:pPr>
            <a:endParaRPr lang="en-US" altLang="en-US" sz="1400" b="0">
              <a:solidFill>
                <a:srgbClr val="92959C"/>
              </a:solidFill>
              <a:latin typeface="Gotham Book" charset="0"/>
              <a:ea typeface="Gotham Book" charset="0"/>
              <a:cs typeface="Arial"/>
            </a:endParaRPr>
          </a:p>
        </p:txBody>
      </p:sp>
      <p:pic>
        <p:nvPicPr>
          <p:cNvPr id="3" name="Picture 4" descr="A close up of a sign&#10;&#10;Description generated with high confidence">
            <a:extLst>
              <a:ext uri="{FF2B5EF4-FFF2-40B4-BE49-F238E27FC236}">
                <a16:creationId xmlns:a16="http://schemas.microsoft.com/office/drawing/2014/main" id="{990C3B99-4DE0-4BA4-BA80-5E14AB79AC4A}"/>
              </a:ext>
            </a:extLst>
          </p:cNvPr>
          <p:cNvPicPr>
            <a:picLocks noChangeAspect="1"/>
          </p:cNvPicPr>
          <p:nvPr/>
        </p:nvPicPr>
        <p:blipFill>
          <a:blip r:embed="rId2"/>
          <a:stretch>
            <a:fillRect/>
          </a:stretch>
        </p:blipFill>
        <p:spPr>
          <a:xfrm>
            <a:off x="383797" y="4886676"/>
            <a:ext cx="4775200" cy="1293512"/>
          </a:xfrm>
          <a:prstGeom prst="rect">
            <a:avLst/>
          </a:prstGeom>
        </p:spPr>
      </p:pic>
      <p:pic>
        <p:nvPicPr>
          <p:cNvPr id="4" name="Picture 4" descr="A screenshot of a cell phone&#10;&#10;Description generated with high confidence">
            <a:extLst>
              <a:ext uri="{FF2B5EF4-FFF2-40B4-BE49-F238E27FC236}">
                <a16:creationId xmlns:a16="http://schemas.microsoft.com/office/drawing/2014/main" id="{9BBA0971-E957-469C-89E2-7966594149EA}"/>
              </a:ext>
            </a:extLst>
          </p:cNvPr>
          <p:cNvPicPr>
            <a:picLocks noChangeAspect="1"/>
          </p:cNvPicPr>
          <p:nvPr/>
        </p:nvPicPr>
        <p:blipFill>
          <a:blip r:embed="rId3"/>
          <a:stretch>
            <a:fillRect/>
          </a:stretch>
        </p:blipFill>
        <p:spPr>
          <a:xfrm>
            <a:off x="230489" y="3109668"/>
            <a:ext cx="4366259" cy="856882"/>
          </a:xfrm>
          <a:prstGeom prst="rect">
            <a:avLst/>
          </a:prstGeom>
        </p:spPr>
      </p:pic>
      <p:sp>
        <p:nvSpPr>
          <p:cNvPr id="6" name="Isosceles Triangle 5">
            <a:extLst>
              <a:ext uri="{FF2B5EF4-FFF2-40B4-BE49-F238E27FC236}">
                <a16:creationId xmlns:a16="http://schemas.microsoft.com/office/drawing/2014/main" id="{00D8BEF0-6DF8-4977-AB9F-39A5EFA456DF}"/>
              </a:ext>
            </a:extLst>
          </p:cNvPr>
          <p:cNvSpPr/>
          <p:nvPr/>
        </p:nvSpPr>
        <p:spPr>
          <a:xfrm rot="10800000">
            <a:off x="2311117" y="4171950"/>
            <a:ext cx="534924" cy="377190"/>
          </a:xfrm>
          <a:prstGeom prst="triangle">
            <a:avLst/>
          </a:prstGeom>
          <a:solidFill>
            <a:srgbClr val="0070C0"/>
          </a:solidFill>
          <a:ln w="12700" cap="flat">
            <a:solidFill>
              <a:srgbClr val="0070C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US" sz="3200" b="0" i="0" u="none" strike="noStrike" cap="none" spc="0" normalizeH="0" baseline="0">
              <a:ln>
                <a:noFill/>
              </a:ln>
              <a:solidFill>
                <a:srgbClr val="FFFFFF"/>
              </a:solidFill>
              <a:effectLst/>
              <a:uFillTx/>
              <a:latin typeface="+mn-lt"/>
              <a:ea typeface="+mn-ea"/>
              <a:cs typeface="+mn-cs"/>
              <a:sym typeface="Helvetica Neue Medium"/>
            </a:endParaRPr>
          </a:p>
        </p:txBody>
      </p:sp>
      <p:cxnSp>
        <p:nvCxnSpPr>
          <p:cNvPr id="10" name="Straight Arrow Connector 9">
            <a:extLst>
              <a:ext uri="{FF2B5EF4-FFF2-40B4-BE49-F238E27FC236}">
                <a16:creationId xmlns:a16="http://schemas.microsoft.com/office/drawing/2014/main" id="{BBBC8292-FAD8-4254-8960-31EE526A04DD}"/>
              </a:ext>
            </a:extLst>
          </p:cNvPr>
          <p:cNvCxnSpPr/>
          <p:nvPr/>
        </p:nvCxnSpPr>
        <p:spPr>
          <a:xfrm flipH="1">
            <a:off x="2578871" y="4548311"/>
            <a:ext cx="134" cy="525761"/>
          </a:xfrm>
          <a:prstGeom prst="straightConnector1">
            <a:avLst/>
          </a:prstGeom>
          <a:noFill/>
          <a:ln w="25400" cap="flat">
            <a:solidFill>
              <a:srgbClr val="0070C0"/>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11" name="Straight Arrow Connector 10">
            <a:extLst>
              <a:ext uri="{FF2B5EF4-FFF2-40B4-BE49-F238E27FC236}">
                <a16:creationId xmlns:a16="http://schemas.microsoft.com/office/drawing/2014/main" id="{9FB4BBAF-7054-4B3C-BCAE-E7D91703B0EC}"/>
              </a:ext>
            </a:extLst>
          </p:cNvPr>
          <p:cNvCxnSpPr>
            <a:cxnSpLocks/>
          </p:cNvCxnSpPr>
          <p:nvPr/>
        </p:nvCxnSpPr>
        <p:spPr>
          <a:xfrm flipH="1">
            <a:off x="2578870" y="3642537"/>
            <a:ext cx="134" cy="525761"/>
          </a:xfrm>
          <a:prstGeom prst="straightConnector1">
            <a:avLst/>
          </a:prstGeom>
          <a:noFill/>
          <a:ln w="25400" cap="flat">
            <a:solidFill>
              <a:srgbClr val="0070C0"/>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12" name="Straight Arrow Connector 11">
            <a:extLst>
              <a:ext uri="{FF2B5EF4-FFF2-40B4-BE49-F238E27FC236}">
                <a16:creationId xmlns:a16="http://schemas.microsoft.com/office/drawing/2014/main" id="{318222B1-0A2E-468D-8E66-A8F6D6803FE3}"/>
              </a:ext>
            </a:extLst>
          </p:cNvPr>
          <p:cNvCxnSpPr>
            <a:cxnSpLocks/>
          </p:cNvCxnSpPr>
          <p:nvPr/>
        </p:nvCxnSpPr>
        <p:spPr>
          <a:xfrm flipH="1" flipV="1">
            <a:off x="1655124" y="3593203"/>
            <a:ext cx="14511" cy="1634436"/>
          </a:xfrm>
          <a:prstGeom prst="straightConnector1">
            <a:avLst/>
          </a:prstGeom>
          <a:noFill/>
          <a:ln w="25400" cap="flat">
            <a:solidFill>
              <a:srgbClr val="00B050"/>
            </a:solidFill>
            <a:prstDash val="solid"/>
            <a:miter lim="400000"/>
            <a:tailEnd type="triangle"/>
          </a:ln>
          <a:effectLst/>
          <a:sp3d/>
        </p:spPr>
        <p:style>
          <a:lnRef idx="0">
            <a:scrgbClr r="0" g="0" b="0"/>
          </a:lnRef>
          <a:fillRef idx="0">
            <a:scrgbClr r="0" g="0" b="0"/>
          </a:fillRef>
          <a:effectRef idx="0">
            <a:scrgbClr r="0" g="0" b="0"/>
          </a:effectRef>
          <a:fontRef idx="none"/>
        </p:style>
      </p:cxnSp>
      <p:sp>
        <p:nvSpPr>
          <p:cNvPr id="14" name="Lorem ipsum dolor sit amet, consectetur adipiscing elit, sed do eiusmod tempor incididunt ut labore et dolore magna aliqua. Ut enim ad minim veniam, quis nostrud exercitation ullamco laboris nisi ut reprehenderit in voluptate velit esse cillum dolore eu ">
            <a:extLst>
              <a:ext uri="{FF2B5EF4-FFF2-40B4-BE49-F238E27FC236}">
                <a16:creationId xmlns:a16="http://schemas.microsoft.com/office/drawing/2014/main" id="{7299429D-18C8-4FF9-8316-791036C072CD}"/>
              </a:ext>
            </a:extLst>
          </p:cNvPr>
          <p:cNvSpPr txBox="1">
            <a:spLocks noChangeArrowheads="1"/>
          </p:cNvSpPr>
          <p:nvPr/>
        </p:nvSpPr>
        <p:spPr bwMode="auto">
          <a:xfrm>
            <a:off x="658623" y="4277259"/>
            <a:ext cx="1481836" cy="2730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square" lIns="19050" tIns="19050" rIns="19050" bIns="19050" anchor="t">
            <a:spAutoFit/>
          </a:bodyPr>
          <a:lstStyle/>
          <a:p>
            <a:pPr algn="l">
              <a:lnSpc>
                <a:spcPct val="140000"/>
              </a:lnSpc>
            </a:pPr>
            <a:r>
              <a:rPr lang="en-US" altLang="en-US" sz="1200" b="0">
                <a:solidFill>
                  <a:schemeClr val="tx1"/>
                </a:solidFill>
                <a:latin typeface="Gotham Book"/>
                <a:cs typeface="Arial"/>
              </a:rPr>
              <a:t>Cavity Probe</a:t>
            </a:r>
          </a:p>
        </p:txBody>
      </p:sp>
      <p:sp>
        <p:nvSpPr>
          <p:cNvPr id="15" name="Lorem ipsum dolor sit amet, consectetur adipiscing elit, sed do eiusmod tempor incididunt ut labore et dolore magna aliqua. Ut enim ad minim veniam, quis nostrud exercitation ullamco laboris nisi ut reprehenderit in voluptate velit esse cillum dolore eu ">
            <a:extLst>
              <a:ext uri="{FF2B5EF4-FFF2-40B4-BE49-F238E27FC236}">
                <a16:creationId xmlns:a16="http://schemas.microsoft.com/office/drawing/2014/main" id="{4D5B4C8B-B740-4C9A-9757-397D545B2123}"/>
              </a:ext>
            </a:extLst>
          </p:cNvPr>
          <p:cNvSpPr txBox="1">
            <a:spLocks noChangeArrowheads="1"/>
          </p:cNvSpPr>
          <p:nvPr/>
        </p:nvSpPr>
        <p:spPr bwMode="auto">
          <a:xfrm>
            <a:off x="2828666" y="3904541"/>
            <a:ext cx="1481836" cy="2730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square" lIns="19050" tIns="19050" rIns="19050" bIns="19050" anchor="t">
            <a:spAutoFit/>
          </a:bodyPr>
          <a:lstStyle/>
          <a:p>
            <a:pPr algn="l">
              <a:lnSpc>
                <a:spcPct val="140000"/>
              </a:lnSpc>
            </a:pPr>
            <a:r>
              <a:rPr lang="en-US" altLang="en-US" sz="1200" b="0">
                <a:solidFill>
                  <a:schemeClr val="tx1"/>
                </a:solidFill>
                <a:latin typeface="Gotham Book"/>
                <a:cs typeface="Arial"/>
              </a:rPr>
              <a:t>Drive</a:t>
            </a:r>
          </a:p>
        </p:txBody>
      </p:sp>
      <p:pic>
        <p:nvPicPr>
          <p:cNvPr id="5" name="Picture 8" descr="A close up of a map&#10;&#10;Description generated with very high confidence">
            <a:extLst>
              <a:ext uri="{FF2B5EF4-FFF2-40B4-BE49-F238E27FC236}">
                <a16:creationId xmlns:a16="http://schemas.microsoft.com/office/drawing/2014/main" id="{C407639A-3E57-4325-967F-F21DE3D74CD2}"/>
              </a:ext>
            </a:extLst>
          </p:cNvPr>
          <p:cNvPicPr>
            <a:picLocks noChangeAspect="1"/>
          </p:cNvPicPr>
          <p:nvPr/>
        </p:nvPicPr>
        <p:blipFill>
          <a:blip r:embed="rId4"/>
          <a:stretch>
            <a:fillRect/>
          </a:stretch>
        </p:blipFill>
        <p:spPr>
          <a:xfrm>
            <a:off x="5378726" y="1058517"/>
            <a:ext cx="3753679" cy="2819401"/>
          </a:xfrm>
          <a:prstGeom prst="rect">
            <a:avLst/>
          </a:prstGeom>
        </p:spPr>
      </p:pic>
      <p:pic>
        <p:nvPicPr>
          <p:cNvPr id="9" name="Picture 12" descr="A close up of electronics&#10;&#10;Description generated with very high confidence">
            <a:extLst>
              <a:ext uri="{FF2B5EF4-FFF2-40B4-BE49-F238E27FC236}">
                <a16:creationId xmlns:a16="http://schemas.microsoft.com/office/drawing/2014/main" id="{68F1E09F-2BA9-450E-9AC6-406ECAFA3669}"/>
              </a:ext>
            </a:extLst>
          </p:cNvPr>
          <p:cNvPicPr>
            <a:picLocks noChangeAspect="1"/>
          </p:cNvPicPr>
          <p:nvPr/>
        </p:nvPicPr>
        <p:blipFill>
          <a:blip r:embed="rId5"/>
          <a:stretch>
            <a:fillRect/>
          </a:stretch>
        </p:blipFill>
        <p:spPr>
          <a:xfrm>
            <a:off x="2723604" y="3199350"/>
            <a:ext cx="588785" cy="313498"/>
          </a:xfrm>
          <a:prstGeom prst="rect">
            <a:avLst/>
          </a:prstGeom>
        </p:spPr>
      </p:pic>
      <p:pic>
        <p:nvPicPr>
          <p:cNvPr id="16" name="Picture 16" descr="A close up of a logo&#10;&#10;Description generated with very high confidence">
            <a:extLst>
              <a:ext uri="{FF2B5EF4-FFF2-40B4-BE49-F238E27FC236}">
                <a16:creationId xmlns:a16="http://schemas.microsoft.com/office/drawing/2014/main" id="{E9DEFAAA-FD1F-4B09-AF33-075056D00E1E}"/>
              </a:ext>
            </a:extLst>
          </p:cNvPr>
          <p:cNvPicPr>
            <a:picLocks noChangeAspect="1"/>
          </p:cNvPicPr>
          <p:nvPr/>
        </p:nvPicPr>
        <p:blipFill>
          <a:blip r:embed="rId6"/>
          <a:stretch>
            <a:fillRect/>
          </a:stretch>
        </p:blipFill>
        <p:spPr>
          <a:xfrm>
            <a:off x="5416599" y="3778879"/>
            <a:ext cx="3371414" cy="2511110"/>
          </a:xfrm>
          <a:prstGeom prst="rect">
            <a:avLst/>
          </a:prstGeom>
        </p:spPr>
      </p:pic>
      <p:cxnSp>
        <p:nvCxnSpPr>
          <p:cNvPr id="18" name="Straight Arrow Connector 17">
            <a:extLst>
              <a:ext uri="{FF2B5EF4-FFF2-40B4-BE49-F238E27FC236}">
                <a16:creationId xmlns:a16="http://schemas.microsoft.com/office/drawing/2014/main" id="{51813B60-D57F-475B-8FB7-08D2572542A7}"/>
              </a:ext>
            </a:extLst>
          </p:cNvPr>
          <p:cNvCxnSpPr>
            <a:cxnSpLocks/>
          </p:cNvCxnSpPr>
          <p:nvPr/>
        </p:nvCxnSpPr>
        <p:spPr>
          <a:xfrm flipH="1">
            <a:off x="4875653" y="2995556"/>
            <a:ext cx="134" cy="525761"/>
          </a:xfrm>
          <a:prstGeom prst="straightConnector1">
            <a:avLst/>
          </a:prstGeom>
          <a:noFill/>
          <a:ln w="25400" cap="flat">
            <a:solidFill>
              <a:srgbClr val="0070C0"/>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20" name="Straight Arrow Connector 19">
            <a:extLst>
              <a:ext uri="{FF2B5EF4-FFF2-40B4-BE49-F238E27FC236}">
                <a16:creationId xmlns:a16="http://schemas.microsoft.com/office/drawing/2014/main" id="{4B4D5ADB-6B9B-4441-8229-274485B52D4F}"/>
              </a:ext>
            </a:extLst>
          </p:cNvPr>
          <p:cNvCxnSpPr/>
          <p:nvPr/>
        </p:nvCxnSpPr>
        <p:spPr>
          <a:xfrm>
            <a:off x="2971800" y="2996960"/>
            <a:ext cx="1906438" cy="1438"/>
          </a:xfrm>
          <a:prstGeom prst="straightConnector1">
            <a:avLst/>
          </a:prstGeom>
          <a:noFill/>
          <a:ln w="25400" cap="flat">
            <a:solidFill>
              <a:srgbClr val="0070C0"/>
            </a:solidFill>
            <a:prstDash val="solid"/>
            <a:miter lim="400000"/>
          </a:ln>
          <a:effectLst/>
          <a:sp3d/>
        </p:spPr>
        <p:style>
          <a:lnRef idx="0">
            <a:scrgbClr r="0" g="0" b="0"/>
          </a:lnRef>
          <a:fillRef idx="0">
            <a:scrgbClr r="0" g="0" b="0"/>
          </a:fillRef>
          <a:effectRef idx="0">
            <a:scrgbClr r="0" g="0" b="0"/>
          </a:effectRef>
          <a:fontRef idx="none"/>
        </p:style>
      </p:cxnSp>
      <p:cxnSp>
        <p:nvCxnSpPr>
          <p:cNvPr id="21" name="Straight Arrow Connector 20">
            <a:extLst>
              <a:ext uri="{FF2B5EF4-FFF2-40B4-BE49-F238E27FC236}">
                <a16:creationId xmlns:a16="http://schemas.microsoft.com/office/drawing/2014/main" id="{66A49007-220F-46CE-939B-A11DA93011AD}"/>
              </a:ext>
            </a:extLst>
          </p:cNvPr>
          <p:cNvCxnSpPr>
            <a:cxnSpLocks/>
          </p:cNvCxnSpPr>
          <p:nvPr/>
        </p:nvCxnSpPr>
        <p:spPr>
          <a:xfrm flipH="1" flipV="1">
            <a:off x="2969643" y="3001992"/>
            <a:ext cx="2156" cy="286110"/>
          </a:xfrm>
          <a:prstGeom prst="straightConnector1">
            <a:avLst/>
          </a:prstGeom>
          <a:noFill/>
          <a:ln w="25400" cap="flat">
            <a:solidFill>
              <a:srgbClr val="0070C0"/>
            </a:solidFill>
            <a:prstDash val="solid"/>
            <a:miter lim="400000"/>
          </a:ln>
          <a:effectLst/>
          <a:sp3d/>
        </p:spPr>
        <p:style>
          <a:lnRef idx="0">
            <a:scrgbClr r="0" g="0" b="0"/>
          </a:lnRef>
          <a:fillRef idx="0">
            <a:scrgbClr r="0" g="0" b="0"/>
          </a:fillRef>
          <a:effectRef idx="0">
            <a:scrgbClr r="0" g="0" b="0"/>
          </a:effectRef>
          <a:fontRef idx="none"/>
        </p:style>
      </p:cxnSp>
      <p:sp>
        <p:nvSpPr>
          <p:cNvPr id="22" name="Rectangle 21">
            <a:extLst>
              <a:ext uri="{FF2B5EF4-FFF2-40B4-BE49-F238E27FC236}">
                <a16:creationId xmlns:a16="http://schemas.microsoft.com/office/drawing/2014/main" id="{E0EBB8D1-B07E-47EF-B374-39A2A9D05E27}"/>
              </a:ext>
            </a:extLst>
          </p:cNvPr>
          <p:cNvSpPr/>
          <p:nvPr/>
        </p:nvSpPr>
        <p:spPr>
          <a:xfrm>
            <a:off x="4569406" y="3547587"/>
            <a:ext cx="617744" cy="461665"/>
          </a:xfrm>
          <a:prstGeom prst="rect">
            <a:avLst/>
          </a:prstGeom>
          <a:solidFill>
            <a:srgbClr val="0070C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defTabSz="825500"/>
            <a:r>
              <a:rPr lang="en-US" sz="1000" b="0">
                <a:solidFill>
                  <a:srgbClr val="FFFFFF"/>
                </a:solidFill>
                <a:latin typeface="+mn-lt"/>
                <a:ea typeface="+mn-ea"/>
                <a:cs typeface="+mn-cs"/>
              </a:rPr>
              <a:t>Cavity</a:t>
            </a:r>
          </a:p>
          <a:p>
            <a:pPr defTabSz="825500"/>
            <a:r>
              <a:rPr lang="en-US" sz="1000" b="0">
                <a:solidFill>
                  <a:srgbClr val="FFFFFF"/>
                </a:solidFill>
                <a:latin typeface="+mn-lt"/>
                <a:ea typeface="+mn-ea"/>
                <a:cs typeface="+mn-cs"/>
              </a:rPr>
              <a:t>cooling</a:t>
            </a:r>
          </a:p>
          <a:p>
            <a:pPr marL="0" marR="0" indent="0" algn="ctr" defTabSz="825500">
              <a:lnSpc>
                <a:spcPct val="100000"/>
              </a:lnSpc>
              <a:spcBef>
                <a:spcPts val="0"/>
              </a:spcBef>
              <a:spcAft>
                <a:spcPts val="0"/>
              </a:spcAft>
              <a:buClrTx/>
              <a:buSzTx/>
              <a:buFontTx/>
              <a:buNone/>
              <a:tabLst/>
            </a:pPr>
            <a:r>
              <a:rPr lang="en-US" sz="1000" b="0">
                <a:solidFill>
                  <a:srgbClr val="FFFFFF"/>
                </a:solidFill>
                <a:latin typeface="+mn-lt"/>
                <a:ea typeface="+mn-ea"/>
                <a:cs typeface="+mn-cs"/>
              </a:rPr>
              <a:t>controller</a:t>
            </a:r>
            <a:endParaRPr lang="en-US" sz="1000" b="0" i="0" u="none" strike="noStrike" cap="none" spc="0" normalizeH="0" baseline="0">
              <a:ln>
                <a:noFill/>
              </a:ln>
              <a:solidFill>
                <a:srgbClr val="FFFFFF"/>
              </a:solidFill>
              <a:effectLst/>
              <a:uFillTx/>
              <a:latin typeface="+mn-lt"/>
              <a:ea typeface="+mn-ea"/>
              <a:cs typeface="+mn-cs"/>
            </a:endParaRPr>
          </a:p>
        </p:txBody>
      </p:sp>
      <p:cxnSp>
        <p:nvCxnSpPr>
          <p:cNvPr id="23" name="Straight Arrow Connector 22">
            <a:extLst>
              <a:ext uri="{FF2B5EF4-FFF2-40B4-BE49-F238E27FC236}">
                <a16:creationId xmlns:a16="http://schemas.microsoft.com/office/drawing/2014/main" id="{C20F9FCD-1A45-4B49-8E11-257349986E5C}"/>
              </a:ext>
            </a:extLst>
          </p:cNvPr>
          <p:cNvCxnSpPr>
            <a:cxnSpLocks/>
          </p:cNvCxnSpPr>
          <p:nvPr/>
        </p:nvCxnSpPr>
        <p:spPr>
          <a:xfrm flipH="1">
            <a:off x="4570852" y="5265979"/>
            <a:ext cx="319311" cy="2426"/>
          </a:xfrm>
          <a:prstGeom prst="straightConnector1">
            <a:avLst/>
          </a:prstGeom>
          <a:noFill/>
          <a:ln w="25400" cap="flat">
            <a:solidFill>
              <a:srgbClr val="0070C0"/>
            </a:solidFill>
            <a:prstDash val="solid"/>
            <a:miter lim="400000"/>
            <a:tailEnd type="triangle"/>
          </a:ln>
          <a:effectLst/>
          <a:sp3d/>
        </p:spPr>
        <p:style>
          <a:lnRef idx="0">
            <a:scrgbClr r="0" g="0" b="0"/>
          </a:lnRef>
          <a:fillRef idx="0">
            <a:scrgbClr r="0" g="0" b="0"/>
          </a:fillRef>
          <a:effectRef idx="0">
            <a:scrgbClr r="0" g="0" b="0"/>
          </a:effectRef>
          <a:fontRef idx="none"/>
        </p:style>
      </p:cxnSp>
      <p:sp>
        <p:nvSpPr>
          <p:cNvPr id="25" name="Lorem ipsum dolor sit amet, consectetur adipiscing elit, sed do eiusmod tempor incididunt ut labore et dolore magna aliqua. Ut enim ad minim veniam, quis nostrud exercitation ullamco laboris nisi ut reprehenderit in voluptate velit esse cillum dolore eu ">
            <a:extLst>
              <a:ext uri="{FF2B5EF4-FFF2-40B4-BE49-F238E27FC236}">
                <a16:creationId xmlns:a16="http://schemas.microsoft.com/office/drawing/2014/main" id="{FFC8DE6D-38C1-4C12-A01A-FECEF79AA663}"/>
              </a:ext>
            </a:extLst>
          </p:cNvPr>
          <p:cNvSpPr txBox="1">
            <a:spLocks noChangeArrowheads="1"/>
          </p:cNvSpPr>
          <p:nvPr/>
        </p:nvSpPr>
        <p:spPr bwMode="auto">
          <a:xfrm>
            <a:off x="3567335" y="2683834"/>
            <a:ext cx="1064213" cy="2718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square" lIns="19050" tIns="19050" rIns="19050" bIns="19050" anchor="t">
            <a:spAutoFit/>
          </a:bodyPr>
          <a:lstStyle/>
          <a:p>
            <a:pPr algn="l">
              <a:lnSpc>
                <a:spcPct val="140000"/>
              </a:lnSpc>
            </a:pPr>
            <a:r>
              <a:rPr lang="en-US" altLang="en-US" sz="1200" b="0">
                <a:solidFill>
                  <a:srgbClr val="0070C0"/>
                </a:solidFill>
                <a:latin typeface="Gotham Book"/>
                <a:cs typeface="Arial"/>
              </a:rPr>
              <a:t>Modbus</a:t>
            </a:r>
            <a:endParaRPr lang="en-US" sz="1200">
              <a:solidFill>
                <a:srgbClr val="0070C0"/>
              </a:solidFill>
              <a:cs typeface="Arial"/>
            </a:endParaRPr>
          </a:p>
        </p:txBody>
      </p:sp>
      <p:cxnSp>
        <p:nvCxnSpPr>
          <p:cNvPr id="26" name="Straight Arrow Connector 25">
            <a:extLst>
              <a:ext uri="{FF2B5EF4-FFF2-40B4-BE49-F238E27FC236}">
                <a16:creationId xmlns:a16="http://schemas.microsoft.com/office/drawing/2014/main" id="{E1FADB71-2EC5-4258-B89C-F196FD111658}"/>
              </a:ext>
            </a:extLst>
          </p:cNvPr>
          <p:cNvCxnSpPr>
            <a:cxnSpLocks/>
          </p:cNvCxnSpPr>
          <p:nvPr/>
        </p:nvCxnSpPr>
        <p:spPr>
          <a:xfrm flipH="1" flipV="1">
            <a:off x="4878237" y="4001218"/>
            <a:ext cx="9344" cy="1270959"/>
          </a:xfrm>
          <a:prstGeom prst="straightConnector1">
            <a:avLst/>
          </a:prstGeom>
          <a:noFill/>
          <a:ln w="25400" cap="flat">
            <a:solidFill>
              <a:srgbClr val="0070C0"/>
            </a:solidFill>
            <a:prstDash val="solid"/>
            <a:miter lim="400000"/>
          </a:ln>
          <a:effectLst/>
          <a:sp3d/>
        </p:spPr>
        <p:style>
          <a:lnRef idx="0">
            <a:scrgbClr r="0" g="0" b="0"/>
          </a:lnRef>
          <a:fillRef idx="0">
            <a:scrgbClr r="0" g="0" b="0"/>
          </a:fillRef>
          <a:effectRef idx="0">
            <a:scrgbClr r="0" g="0" b="0"/>
          </a:effectRef>
          <a:fontRef idx="none"/>
        </p:style>
      </p:cxnSp>
      <p:sp>
        <p:nvSpPr>
          <p:cNvPr id="27" name="Oval 26">
            <a:extLst>
              <a:ext uri="{FF2B5EF4-FFF2-40B4-BE49-F238E27FC236}">
                <a16:creationId xmlns:a16="http://schemas.microsoft.com/office/drawing/2014/main" id="{4C3F7FDA-1DE2-4672-A487-B3DE06B4BCDA}"/>
              </a:ext>
            </a:extLst>
          </p:cNvPr>
          <p:cNvSpPr/>
          <p:nvPr/>
        </p:nvSpPr>
        <p:spPr>
          <a:xfrm>
            <a:off x="6723632" y="4175877"/>
            <a:ext cx="931850" cy="1725842"/>
          </a:xfrm>
          <a:prstGeom prst="ellipse">
            <a:avLst/>
          </a:prstGeom>
          <a:noFill/>
          <a:ln w="57150" cap="flat">
            <a:solidFill>
              <a:srgbClr val="FF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US" sz="3200" b="0" i="0" u="none" strike="noStrike" cap="none" spc="0" normalizeH="0" baseline="0">
              <a:ln>
                <a:noFill/>
              </a:ln>
              <a:solidFill>
                <a:srgbClr val="FFFFFF"/>
              </a:solidFill>
              <a:effectLst/>
              <a:uFillTx/>
              <a:latin typeface="+mn-lt"/>
              <a:ea typeface="+mn-ea"/>
              <a:cs typeface="+mn-cs"/>
              <a:sym typeface="Helvetica Neue Medium"/>
            </a:endParaRPr>
          </a:p>
        </p:txBody>
      </p:sp>
    </p:spTree>
    <p:extLst>
      <p:ext uri="{BB962C8B-B14F-4D97-AF65-F5344CB8AC3E}">
        <p14:creationId xmlns:p14="http://schemas.microsoft.com/office/powerpoint/2010/main" val="918428998"/>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text demo"/>
          <p:cNvSpPr txBox="1">
            <a:spLocks noChangeArrowheads="1"/>
          </p:cNvSpPr>
          <p:nvPr/>
        </p:nvSpPr>
        <p:spPr bwMode="auto">
          <a:xfrm>
            <a:off x="388230" y="401354"/>
            <a:ext cx="8421968" cy="6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square" lIns="19050" tIns="19050" rIns="19050" bIns="19050" anchor="ctr">
            <a:spAutoFit/>
          </a:bodyPr>
          <a:lstStyle/>
          <a:p>
            <a:r>
              <a:rPr lang="en-US" altLang="en-US" sz="4000" b="0">
                <a:latin typeface="Gotham Book"/>
                <a:sym typeface="Rubik Medium" charset="0"/>
              </a:rPr>
              <a:t>LIGHT real time control</a:t>
            </a:r>
            <a:endParaRPr lang="en-US"/>
          </a:p>
        </p:txBody>
      </p:sp>
      <p:sp>
        <p:nvSpPr>
          <p:cNvPr id="2" name="Slide Number Placeholder 1"/>
          <p:cNvSpPr>
            <a:spLocks noGrp="1"/>
          </p:cNvSpPr>
          <p:nvPr>
            <p:ph type="sldNum" sz="quarter" idx="2"/>
          </p:nvPr>
        </p:nvSpPr>
        <p:spPr/>
        <p:txBody>
          <a:bodyPr/>
          <a:lstStyle/>
          <a:p>
            <a:fld id="{86CB4B4D-7CA3-9044-876B-883B54F8677D}" type="slidenum">
              <a:rPr lang="uk-UA" smtClean="0"/>
              <a:t>19</a:t>
            </a:fld>
            <a:endParaRPr lang="uk-UA"/>
          </a:p>
        </p:txBody>
      </p:sp>
      <p:pic>
        <p:nvPicPr>
          <p:cNvPr id="3" name="Picture 4" descr="A close up of a sign&#10;&#10;Description generated with high confidence">
            <a:extLst>
              <a:ext uri="{FF2B5EF4-FFF2-40B4-BE49-F238E27FC236}">
                <a16:creationId xmlns:a16="http://schemas.microsoft.com/office/drawing/2014/main" id="{990C3B99-4DE0-4BA4-BA80-5E14AB79AC4A}"/>
              </a:ext>
            </a:extLst>
          </p:cNvPr>
          <p:cNvPicPr>
            <a:picLocks noChangeAspect="1"/>
          </p:cNvPicPr>
          <p:nvPr/>
        </p:nvPicPr>
        <p:blipFill>
          <a:blip r:embed="rId2"/>
          <a:stretch>
            <a:fillRect/>
          </a:stretch>
        </p:blipFill>
        <p:spPr>
          <a:xfrm>
            <a:off x="174264" y="4886676"/>
            <a:ext cx="4775200" cy="1293512"/>
          </a:xfrm>
          <a:prstGeom prst="rect">
            <a:avLst/>
          </a:prstGeom>
        </p:spPr>
      </p:pic>
      <p:pic>
        <p:nvPicPr>
          <p:cNvPr id="4" name="Picture 4" descr="A screenshot of a cell phone&#10;&#10;Description generated with high confidence">
            <a:extLst>
              <a:ext uri="{FF2B5EF4-FFF2-40B4-BE49-F238E27FC236}">
                <a16:creationId xmlns:a16="http://schemas.microsoft.com/office/drawing/2014/main" id="{9BBA0971-E957-469C-89E2-7966594149EA}"/>
              </a:ext>
            </a:extLst>
          </p:cNvPr>
          <p:cNvPicPr>
            <a:picLocks noChangeAspect="1"/>
          </p:cNvPicPr>
          <p:nvPr/>
        </p:nvPicPr>
        <p:blipFill>
          <a:blip r:embed="rId3"/>
          <a:stretch>
            <a:fillRect/>
          </a:stretch>
        </p:blipFill>
        <p:spPr>
          <a:xfrm>
            <a:off x="20956" y="3877485"/>
            <a:ext cx="4366259" cy="856882"/>
          </a:xfrm>
          <a:prstGeom prst="rect">
            <a:avLst/>
          </a:prstGeom>
        </p:spPr>
      </p:pic>
      <p:sp>
        <p:nvSpPr>
          <p:cNvPr id="6" name="Isosceles Triangle 5">
            <a:extLst>
              <a:ext uri="{FF2B5EF4-FFF2-40B4-BE49-F238E27FC236}">
                <a16:creationId xmlns:a16="http://schemas.microsoft.com/office/drawing/2014/main" id="{00D8BEF0-6DF8-4977-AB9F-39A5EFA456DF}"/>
              </a:ext>
            </a:extLst>
          </p:cNvPr>
          <p:cNvSpPr/>
          <p:nvPr/>
        </p:nvSpPr>
        <p:spPr>
          <a:xfrm rot="10800000">
            <a:off x="2232463" y="4712913"/>
            <a:ext cx="273169" cy="202687"/>
          </a:xfrm>
          <a:prstGeom prst="triangle">
            <a:avLst/>
          </a:prstGeom>
          <a:solidFill>
            <a:srgbClr val="0070C0"/>
          </a:solidFill>
          <a:ln w="12700" cap="flat">
            <a:solidFill>
              <a:srgbClr val="0070C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US" sz="3200" b="0" i="0" u="none" strike="noStrike" cap="none" spc="0" normalizeH="0" baseline="0">
              <a:ln>
                <a:noFill/>
              </a:ln>
              <a:solidFill>
                <a:srgbClr val="FFFFFF"/>
              </a:solidFill>
              <a:effectLst/>
              <a:uFillTx/>
              <a:latin typeface="+mn-lt"/>
              <a:ea typeface="+mn-ea"/>
              <a:cs typeface="+mn-cs"/>
              <a:sym typeface="Helvetica Neue Medium"/>
            </a:endParaRPr>
          </a:p>
        </p:txBody>
      </p:sp>
      <p:cxnSp>
        <p:nvCxnSpPr>
          <p:cNvPr id="10" name="Straight Arrow Connector 9">
            <a:extLst>
              <a:ext uri="{FF2B5EF4-FFF2-40B4-BE49-F238E27FC236}">
                <a16:creationId xmlns:a16="http://schemas.microsoft.com/office/drawing/2014/main" id="{BBBC8292-FAD8-4254-8960-31EE526A04DD}"/>
              </a:ext>
            </a:extLst>
          </p:cNvPr>
          <p:cNvCxnSpPr/>
          <p:nvPr/>
        </p:nvCxnSpPr>
        <p:spPr>
          <a:xfrm flipH="1">
            <a:off x="2369338" y="4914769"/>
            <a:ext cx="134" cy="159303"/>
          </a:xfrm>
          <a:prstGeom prst="straightConnector1">
            <a:avLst/>
          </a:prstGeom>
          <a:noFill/>
          <a:ln w="25400" cap="flat">
            <a:solidFill>
              <a:srgbClr val="0070C0"/>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11" name="Straight Arrow Connector 10">
            <a:extLst>
              <a:ext uri="{FF2B5EF4-FFF2-40B4-BE49-F238E27FC236}">
                <a16:creationId xmlns:a16="http://schemas.microsoft.com/office/drawing/2014/main" id="{9FB4BBAF-7054-4B3C-BCAE-E7D91703B0EC}"/>
              </a:ext>
            </a:extLst>
          </p:cNvPr>
          <p:cNvCxnSpPr>
            <a:cxnSpLocks/>
          </p:cNvCxnSpPr>
          <p:nvPr/>
        </p:nvCxnSpPr>
        <p:spPr>
          <a:xfrm flipH="1">
            <a:off x="2369337" y="4419078"/>
            <a:ext cx="134" cy="316357"/>
          </a:xfrm>
          <a:prstGeom prst="straightConnector1">
            <a:avLst/>
          </a:prstGeom>
          <a:noFill/>
          <a:ln w="25400" cap="flat">
            <a:solidFill>
              <a:srgbClr val="0070C0"/>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12" name="Straight Arrow Connector 11">
            <a:extLst>
              <a:ext uri="{FF2B5EF4-FFF2-40B4-BE49-F238E27FC236}">
                <a16:creationId xmlns:a16="http://schemas.microsoft.com/office/drawing/2014/main" id="{318222B1-0A2E-468D-8E66-A8F6D6803FE3}"/>
              </a:ext>
            </a:extLst>
          </p:cNvPr>
          <p:cNvCxnSpPr>
            <a:cxnSpLocks/>
          </p:cNvCxnSpPr>
          <p:nvPr/>
        </p:nvCxnSpPr>
        <p:spPr>
          <a:xfrm flipH="1" flipV="1">
            <a:off x="1445591" y="4422096"/>
            <a:ext cx="224" cy="796018"/>
          </a:xfrm>
          <a:prstGeom prst="straightConnector1">
            <a:avLst/>
          </a:prstGeom>
          <a:noFill/>
          <a:ln w="25400" cap="flat">
            <a:solidFill>
              <a:srgbClr val="00B050"/>
            </a:solidFill>
            <a:prstDash val="solid"/>
            <a:miter lim="400000"/>
            <a:tailEnd type="triangle"/>
          </a:ln>
          <a:effectLst/>
          <a:sp3d/>
        </p:spPr>
        <p:style>
          <a:lnRef idx="0">
            <a:scrgbClr r="0" g="0" b="0"/>
          </a:lnRef>
          <a:fillRef idx="0">
            <a:scrgbClr r="0" g="0" b="0"/>
          </a:fillRef>
          <a:effectRef idx="0">
            <a:scrgbClr r="0" g="0" b="0"/>
          </a:effectRef>
          <a:fontRef idx="none"/>
        </p:style>
      </p:cxnSp>
      <p:sp>
        <p:nvSpPr>
          <p:cNvPr id="14" name="Lorem ipsum dolor sit amet, consectetur adipiscing elit, sed do eiusmod tempor incididunt ut labore et dolore magna aliqua. Ut enim ad minim veniam, quis nostrud exercitation ullamco laboris nisi ut reprehenderit in voluptate velit esse cillum dolore eu ">
            <a:extLst>
              <a:ext uri="{FF2B5EF4-FFF2-40B4-BE49-F238E27FC236}">
                <a16:creationId xmlns:a16="http://schemas.microsoft.com/office/drawing/2014/main" id="{7299429D-18C8-4FF9-8316-791036C072CD}"/>
              </a:ext>
            </a:extLst>
          </p:cNvPr>
          <p:cNvSpPr txBox="1">
            <a:spLocks noChangeArrowheads="1"/>
          </p:cNvSpPr>
          <p:nvPr/>
        </p:nvSpPr>
        <p:spPr bwMode="auto">
          <a:xfrm>
            <a:off x="449090" y="4643717"/>
            <a:ext cx="1481836" cy="2730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square" lIns="19050" tIns="19050" rIns="19050" bIns="19050" anchor="t">
            <a:spAutoFit/>
          </a:bodyPr>
          <a:lstStyle/>
          <a:p>
            <a:pPr algn="l">
              <a:lnSpc>
                <a:spcPct val="140000"/>
              </a:lnSpc>
            </a:pPr>
            <a:r>
              <a:rPr lang="en-US" altLang="en-US" sz="1200" b="0">
                <a:solidFill>
                  <a:schemeClr val="tx1"/>
                </a:solidFill>
                <a:latin typeface="Gotham Book"/>
                <a:cs typeface="Arial"/>
              </a:rPr>
              <a:t>Cavity Probe</a:t>
            </a:r>
          </a:p>
        </p:txBody>
      </p:sp>
      <p:sp>
        <p:nvSpPr>
          <p:cNvPr id="15" name="Lorem ipsum dolor sit amet, consectetur adipiscing elit, sed do eiusmod tempor incididunt ut labore et dolore magna aliqua. Ut enim ad minim veniam, quis nostrud exercitation ullamco laboris nisi ut reprehenderit in voluptate velit esse cillum dolore eu ">
            <a:extLst>
              <a:ext uri="{FF2B5EF4-FFF2-40B4-BE49-F238E27FC236}">
                <a16:creationId xmlns:a16="http://schemas.microsoft.com/office/drawing/2014/main" id="{4D5B4C8B-B740-4C9A-9757-397D545B2123}"/>
              </a:ext>
            </a:extLst>
          </p:cNvPr>
          <p:cNvSpPr txBox="1">
            <a:spLocks noChangeArrowheads="1"/>
          </p:cNvSpPr>
          <p:nvPr/>
        </p:nvSpPr>
        <p:spPr bwMode="auto">
          <a:xfrm>
            <a:off x="2546231" y="4600060"/>
            <a:ext cx="1481836" cy="2730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square" lIns="19050" tIns="19050" rIns="19050" bIns="19050" anchor="t">
            <a:spAutoFit/>
          </a:bodyPr>
          <a:lstStyle/>
          <a:p>
            <a:pPr algn="l">
              <a:lnSpc>
                <a:spcPct val="140000"/>
              </a:lnSpc>
            </a:pPr>
            <a:r>
              <a:rPr lang="en-US" altLang="en-US" sz="1200" b="0">
                <a:solidFill>
                  <a:schemeClr val="tx1"/>
                </a:solidFill>
                <a:latin typeface="Gotham Book"/>
                <a:cs typeface="Arial"/>
              </a:rPr>
              <a:t>Drive</a:t>
            </a:r>
          </a:p>
        </p:txBody>
      </p:sp>
      <p:pic>
        <p:nvPicPr>
          <p:cNvPr id="9" name="Picture 12" descr="A close up of electronics&#10;&#10;Description generated with very high confidence">
            <a:extLst>
              <a:ext uri="{FF2B5EF4-FFF2-40B4-BE49-F238E27FC236}">
                <a16:creationId xmlns:a16="http://schemas.microsoft.com/office/drawing/2014/main" id="{68F1E09F-2BA9-450E-9AC6-406ECAFA3669}"/>
              </a:ext>
            </a:extLst>
          </p:cNvPr>
          <p:cNvPicPr>
            <a:picLocks noChangeAspect="1"/>
          </p:cNvPicPr>
          <p:nvPr/>
        </p:nvPicPr>
        <p:blipFill>
          <a:blip r:embed="rId4"/>
          <a:stretch>
            <a:fillRect/>
          </a:stretch>
        </p:blipFill>
        <p:spPr>
          <a:xfrm>
            <a:off x="2505346" y="3949716"/>
            <a:ext cx="588785" cy="313498"/>
          </a:xfrm>
          <a:prstGeom prst="rect">
            <a:avLst/>
          </a:prstGeom>
        </p:spPr>
      </p:pic>
      <p:pic>
        <p:nvPicPr>
          <p:cNvPr id="13" name="Picture 16" descr="A screenshot of a video game&#10;&#10;Description generated with high confidence">
            <a:extLst>
              <a:ext uri="{FF2B5EF4-FFF2-40B4-BE49-F238E27FC236}">
                <a16:creationId xmlns:a16="http://schemas.microsoft.com/office/drawing/2014/main" id="{4E6E2138-FE74-4806-8A31-0B572677B28B}"/>
              </a:ext>
            </a:extLst>
          </p:cNvPr>
          <p:cNvPicPr>
            <a:picLocks noChangeAspect="1"/>
          </p:cNvPicPr>
          <p:nvPr/>
        </p:nvPicPr>
        <p:blipFill>
          <a:blip r:embed="rId5"/>
          <a:stretch>
            <a:fillRect/>
          </a:stretch>
        </p:blipFill>
        <p:spPr>
          <a:xfrm>
            <a:off x="282140" y="1511697"/>
            <a:ext cx="2238695" cy="1693963"/>
          </a:xfrm>
          <a:prstGeom prst="rect">
            <a:avLst/>
          </a:prstGeom>
        </p:spPr>
      </p:pic>
      <p:cxnSp>
        <p:nvCxnSpPr>
          <p:cNvPr id="19" name="Straight Arrow Connector 18">
            <a:extLst>
              <a:ext uri="{FF2B5EF4-FFF2-40B4-BE49-F238E27FC236}">
                <a16:creationId xmlns:a16="http://schemas.microsoft.com/office/drawing/2014/main" id="{CA48E0F9-DC6A-446B-BCBF-B29F404EBA86}"/>
              </a:ext>
            </a:extLst>
          </p:cNvPr>
          <p:cNvCxnSpPr/>
          <p:nvPr/>
        </p:nvCxnSpPr>
        <p:spPr>
          <a:xfrm flipH="1">
            <a:off x="1855968" y="3202933"/>
            <a:ext cx="3323" cy="742035"/>
          </a:xfrm>
          <a:prstGeom prst="straightConnector1">
            <a:avLst/>
          </a:prstGeom>
          <a:noFill/>
          <a:ln w="25400" cap="flat">
            <a:solidFill>
              <a:srgbClr val="FFC000"/>
            </a:solidFill>
            <a:prstDash val="solid"/>
            <a:miter lim="400000"/>
            <a:headEnd type="triangle"/>
            <a:tailEnd type="triangle"/>
          </a:ln>
          <a:effectLst/>
          <a:sp3d/>
        </p:spPr>
        <p:style>
          <a:lnRef idx="0">
            <a:scrgbClr r="0" g="0" b="0"/>
          </a:lnRef>
          <a:fillRef idx="0">
            <a:scrgbClr r="0" g="0" b="0"/>
          </a:fillRef>
          <a:effectRef idx="0">
            <a:scrgbClr r="0" g="0" b="0"/>
          </a:effectRef>
          <a:fontRef idx="none"/>
        </p:style>
      </p:cxnSp>
      <p:sp>
        <p:nvSpPr>
          <p:cNvPr id="28" name="Lorem ipsum dolor sit amet, consectetur adipiscing elit, sed do eiusmod tempor incididunt ut labore et dolore magna aliqua. Ut enim ad minim veniam, quis nostrud exercitation ullamco laboris nisi ut reprehenderit in voluptate velit esse cillum dolore eu ">
            <a:extLst>
              <a:ext uri="{FF2B5EF4-FFF2-40B4-BE49-F238E27FC236}">
                <a16:creationId xmlns:a16="http://schemas.microsoft.com/office/drawing/2014/main" id="{100B0CDF-2526-481B-8BC3-57CC4C1BFBEA}"/>
              </a:ext>
            </a:extLst>
          </p:cNvPr>
          <p:cNvSpPr txBox="1">
            <a:spLocks noChangeArrowheads="1"/>
          </p:cNvSpPr>
          <p:nvPr/>
        </p:nvSpPr>
        <p:spPr bwMode="auto">
          <a:xfrm>
            <a:off x="1186971" y="3438279"/>
            <a:ext cx="1481836" cy="2730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square" lIns="19050" tIns="19050" rIns="19050" bIns="19050" anchor="t">
            <a:spAutoFit/>
          </a:bodyPr>
          <a:lstStyle/>
          <a:p>
            <a:pPr algn="l">
              <a:lnSpc>
                <a:spcPct val="140000"/>
              </a:lnSpc>
            </a:pPr>
            <a:r>
              <a:rPr lang="en-US" altLang="en-US" sz="1200" b="0">
                <a:solidFill>
                  <a:schemeClr val="tx1"/>
                </a:solidFill>
                <a:latin typeface="Gotham Book"/>
                <a:cs typeface="Arial"/>
              </a:rPr>
              <a:t>Network</a:t>
            </a:r>
          </a:p>
        </p:txBody>
      </p:sp>
      <p:sp>
        <p:nvSpPr>
          <p:cNvPr id="29" name="Lorem ipsum dolor sit amet, consectetur adipiscing elit, sed do eiusmod tempor incididunt ut labore et dolore magna aliqua. Ut enim ad minim veniam, quis nostrud exercitation ullamco laboris nisi ut reprehenderit in voluptate velit esse cillum dolore eu ">
            <a:extLst>
              <a:ext uri="{FF2B5EF4-FFF2-40B4-BE49-F238E27FC236}">
                <a16:creationId xmlns:a16="http://schemas.microsoft.com/office/drawing/2014/main" id="{32E56A71-B774-4BE9-B2DB-BB46E5CD9B4A}"/>
              </a:ext>
            </a:extLst>
          </p:cNvPr>
          <p:cNvSpPr txBox="1">
            <a:spLocks noChangeArrowheads="1"/>
          </p:cNvSpPr>
          <p:nvPr/>
        </p:nvSpPr>
        <p:spPr bwMode="auto">
          <a:xfrm>
            <a:off x="2560905" y="1510814"/>
            <a:ext cx="1481836" cy="79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square" lIns="19050" tIns="19050" rIns="19050" bIns="19050" anchor="t">
            <a:spAutoFit/>
          </a:bodyPr>
          <a:lstStyle/>
          <a:p>
            <a:pPr algn="l">
              <a:lnSpc>
                <a:spcPct val="140000"/>
              </a:lnSpc>
            </a:pPr>
            <a:r>
              <a:rPr lang="en-US" altLang="en-US" sz="1200" b="0">
                <a:solidFill>
                  <a:schemeClr val="tx1"/>
                </a:solidFill>
                <a:latin typeface="Gotham Book"/>
                <a:cs typeface="Arial"/>
              </a:rPr>
              <a:t>Remote user</a:t>
            </a:r>
          </a:p>
          <a:p>
            <a:pPr algn="l">
              <a:lnSpc>
                <a:spcPct val="140000"/>
              </a:lnSpc>
            </a:pPr>
            <a:r>
              <a:rPr lang="en-US" altLang="en-US" sz="1200" b="0">
                <a:solidFill>
                  <a:schemeClr val="tx1"/>
                </a:solidFill>
                <a:latin typeface="Gotham Book"/>
                <a:cs typeface="Arial"/>
              </a:rPr>
              <a:t>(Control System </a:t>
            </a:r>
          </a:p>
          <a:p>
            <a:pPr algn="l">
              <a:lnSpc>
                <a:spcPct val="140000"/>
              </a:lnSpc>
            </a:pPr>
            <a:r>
              <a:rPr lang="en-US" altLang="en-US" sz="1200" b="0">
                <a:solidFill>
                  <a:schemeClr val="tx1"/>
                </a:solidFill>
                <a:latin typeface="Gotham Book"/>
                <a:cs typeface="Arial"/>
              </a:rPr>
              <a:t>or GUI)</a:t>
            </a:r>
          </a:p>
        </p:txBody>
      </p:sp>
      <p:sp>
        <p:nvSpPr>
          <p:cNvPr id="34" name="Lorem ipsum dolor sit amet, consectetur adipiscing elit, sed do eiusmod tempor incididunt ut labore et dolore magna aliqua. Ut enim ad minim veniam, quis nostrud exercitation ullamco laboris nisi ut reprehenderit in voluptate velit esse cillum dolore eu ">
            <a:extLst>
              <a:ext uri="{FF2B5EF4-FFF2-40B4-BE49-F238E27FC236}">
                <a16:creationId xmlns:a16="http://schemas.microsoft.com/office/drawing/2014/main" id="{E609B2F0-7933-4599-A26E-1C0E84C3502A}"/>
              </a:ext>
            </a:extLst>
          </p:cNvPr>
          <p:cNvSpPr txBox="1">
            <a:spLocks noChangeArrowheads="1"/>
          </p:cNvSpPr>
          <p:nvPr/>
        </p:nvSpPr>
        <p:spPr bwMode="auto">
          <a:xfrm>
            <a:off x="4185046" y="1188037"/>
            <a:ext cx="4831631" cy="18201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square" lIns="19050" tIns="19050" rIns="19050" bIns="19050" anchor="t">
            <a:spAutoFit/>
          </a:bodyPr>
          <a:lstStyle/>
          <a:p>
            <a:pPr marL="285750" indent="-285750" algn="l">
              <a:lnSpc>
                <a:spcPct val="140000"/>
              </a:lnSpc>
              <a:buFont typeface="Arial"/>
              <a:buChar char="•"/>
            </a:pPr>
            <a:r>
              <a:rPr lang="en-US" altLang="en-US" sz="1400" b="0">
                <a:solidFill>
                  <a:srgbClr val="92959C"/>
                </a:solidFill>
                <a:latin typeface="Gotham Book"/>
                <a:cs typeface="Arial"/>
              </a:rPr>
              <a:t>Typically LLRF systems are integrated in accelerator network and accessed remotely to manually configure RF system parameters.</a:t>
            </a:r>
          </a:p>
          <a:p>
            <a:pPr marL="285750" indent="-285750" algn="l">
              <a:lnSpc>
                <a:spcPct val="140000"/>
              </a:lnSpc>
              <a:buFont typeface="Arial"/>
              <a:buChar char="•"/>
            </a:pPr>
            <a:r>
              <a:rPr lang="en-US" altLang="en-US" sz="1400" b="0">
                <a:solidFill>
                  <a:srgbClr val="92959C"/>
                </a:solidFill>
                <a:latin typeface="Gotham Book"/>
                <a:ea typeface="Gotham Book" charset="0"/>
                <a:cs typeface="Arial"/>
              </a:rPr>
              <a:t>To modulate proton energy a realtime control over all the RF pulse parameters is required (e.g. at 200 Hz rate).</a:t>
            </a:r>
          </a:p>
          <a:p>
            <a:pPr marL="285750" lvl="1" indent="0" algn="l">
              <a:lnSpc>
                <a:spcPct val="140000"/>
              </a:lnSpc>
            </a:pPr>
            <a:endParaRPr lang="en-US" altLang="en-US" sz="1400" b="0">
              <a:solidFill>
                <a:srgbClr val="0070C0"/>
              </a:solidFill>
              <a:latin typeface="Gotham Book" charset="0"/>
              <a:ea typeface="Gotham Book" charset="0"/>
              <a:cs typeface="Arial"/>
            </a:endParaRPr>
          </a:p>
        </p:txBody>
      </p:sp>
    </p:spTree>
    <p:extLst>
      <p:ext uri="{BB962C8B-B14F-4D97-AF65-F5344CB8AC3E}">
        <p14:creationId xmlns:p14="http://schemas.microsoft.com/office/powerpoint/2010/main" val="796241954"/>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942549"/>
            <a:ext cx="9144000" cy="2984722"/>
          </a:xfrm>
          <a:prstGeom prst="rect">
            <a:avLst/>
          </a:prstGeom>
        </p:spPr>
      </p:pic>
      <p:sp>
        <p:nvSpPr>
          <p:cNvPr id="2" name="Rectangle 5"/>
          <p:cNvSpPr txBox="1"/>
          <p:nvPr/>
        </p:nvSpPr>
        <p:spPr>
          <a:xfrm>
            <a:off x="530063" y="2985398"/>
            <a:ext cx="8202983" cy="1569660"/>
          </a:xfrm>
          <a:prstGeom prst="rect">
            <a:avLst/>
          </a:prstGeom>
          <a:ln w="12700">
            <a:miter lim="400000"/>
          </a:ln>
          <a:extLst>
            <a:ext uri="{C572A759-6A51-4108-AA02-DFA0A04FC94B}">
              <ma14:wrappingTextBoxFlag xmlns:ma14="http://schemas.microsoft.com/office/mac/drawingml/2011/main" xmlns="" val="1"/>
            </a:ext>
          </a:extLst>
        </p:spPr>
        <p:txBody>
          <a:bodyPr wrap="square" lIns="17145" rIns="17145" anchor="ctr">
            <a:spAutoFit/>
          </a:bodyPr>
          <a:lstStyle>
            <a:lvl1pPr algn="ctr">
              <a:defRPr sz="11500" spc="-300">
                <a:solidFill>
                  <a:srgbClr val="FFFFFF"/>
                </a:solidFill>
                <a:latin typeface="Montserrat"/>
                <a:ea typeface="Montserrat"/>
                <a:cs typeface="Montserrat"/>
                <a:sym typeface="Montserrat"/>
              </a:defRPr>
            </a:lvl1pPr>
          </a:lstStyle>
          <a:p>
            <a:r>
              <a:rPr lang="en-US" sz="4000" b="0" spc="0">
                <a:solidFill>
                  <a:srgbClr val="000000"/>
                </a:solidFill>
              </a:rPr>
              <a:t>Digital LLRF system: </a:t>
            </a:r>
            <a:endParaRPr lang="en-US" sz="2800" b="0" spc="0">
              <a:solidFill>
                <a:srgbClr val="000000"/>
              </a:solidFill>
            </a:endParaRPr>
          </a:p>
          <a:p>
            <a:r>
              <a:rPr lang="en-US" sz="2800" b="0" spc="0">
                <a:solidFill>
                  <a:srgbClr val="000000"/>
                </a:solidFill>
              </a:rPr>
              <a:t>Concepts and requirements for proton therapy based on linear accelerator</a:t>
            </a:r>
          </a:p>
        </p:txBody>
      </p:sp>
      <p:sp>
        <p:nvSpPr>
          <p:cNvPr id="3" name="Rectangle 14"/>
          <p:cNvSpPr txBox="1"/>
          <p:nvPr/>
        </p:nvSpPr>
        <p:spPr>
          <a:xfrm>
            <a:off x="2624861" y="5187187"/>
            <a:ext cx="3925750" cy="400110"/>
          </a:xfrm>
          <a:prstGeom prst="rect">
            <a:avLst/>
          </a:prstGeom>
          <a:ln w="12700">
            <a:miter lim="400000"/>
          </a:ln>
          <a:extLst>
            <a:ext uri="{C572A759-6A51-4108-AA02-DFA0A04FC94B}">
              <ma14:wrappingTextBoxFlag xmlns:ma14="http://schemas.microsoft.com/office/mac/drawingml/2011/main" xmlns="" val="1"/>
            </a:ext>
          </a:extLst>
        </p:spPr>
        <p:txBody>
          <a:bodyPr wrap="square" lIns="17145" rIns="17145">
            <a:spAutoFit/>
          </a:bodyPr>
          <a:lstStyle>
            <a:lvl1pPr algn="ctr">
              <a:defRPr sz="1400" spc="700">
                <a:solidFill>
                  <a:srgbClr val="FFFFFF"/>
                </a:solidFill>
                <a:latin typeface="Montserrat"/>
                <a:ea typeface="Montserrat"/>
                <a:cs typeface="Montserrat"/>
                <a:sym typeface="Montserrat"/>
              </a:defRPr>
            </a:lvl1pPr>
          </a:lstStyle>
          <a:p>
            <a:r>
              <a:rPr lang="sl-SI" sz="2000" b="0" spc="0">
                <a:solidFill>
                  <a:srgbClr val="000000"/>
                </a:solidFill>
              </a:rPr>
              <a:t>WWW.I-TECH.SI</a:t>
            </a:r>
            <a:endParaRPr sz="2000" b="0" spc="0">
              <a:solidFill>
                <a:srgbClr val="000000"/>
              </a:solidFill>
            </a:endParaRPr>
          </a:p>
        </p:txBody>
      </p:sp>
      <p:sp>
        <p:nvSpPr>
          <p:cNvPr id="8" name="Rectangle 14"/>
          <p:cNvSpPr txBox="1"/>
          <p:nvPr/>
        </p:nvSpPr>
        <p:spPr>
          <a:xfrm>
            <a:off x="1847555" y="5653607"/>
            <a:ext cx="5916782" cy="338554"/>
          </a:xfrm>
          <a:prstGeom prst="rect">
            <a:avLst/>
          </a:prstGeom>
          <a:ln w="12700">
            <a:miter lim="400000"/>
          </a:ln>
          <a:extLst>
            <a:ext uri="{C572A759-6A51-4108-AA02-DFA0A04FC94B}">
              <ma14:wrappingTextBoxFlag xmlns:ma14="http://schemas.microsoft.com/office/mac/drawingml/2011/main" xmlns="" val="1"/>
            </a:ext>
          </a:extLst>
        </p:spPr>
        <p:txBody>
          <a:bodyPr wrap="square" lIns="17145" rIns="17145" anchor="t">
            <a:spAutoFit/>
          </a:bodyPr>
          <a:lstStyle>
            <a:lvl1pPr algn="ctr">
              <a:defRPr sz="1400" spc="700">
                <a:solidFill>
                  <a:srgbClr val="FFFFFF"/>
                </a:solidFill>
                <a:latin typeface="Montserrat"/>
                <a:ea typeface="Montserrat"/>
                <a:cs typeface="Montserrat"/>
                <a:sym typeface="Montserrat"/>
              </a:defRPr>
            </a:lvl1pPr>
          </a:lstStyle>
          <a:p>
            <a:r>
              <a:rPr lang="sl-SI" sz="1600">
                <a:solidFill>
                  <a:schemeClr val="tx1"/>
                </a:solidFill>
                <a:latin typeface="Gotham Book" charset="0"/>
                <a:ea typeface="Gotham Book" charset="0"/>
                <a:cs typeface="Gotham Book" charset="0"/>
              </a:rPr>
              <a:t>ICMAPT Seville, September 2019</a:t>
            </a:r>
            <a:endParaRPr sz="1600">
              <a:solidFill>
                <a:schemeClr val="tx1"/>
              </a:solidFill>
              <a:latin typeface="Gotham Book"/>
              <a:ea typeface="Gotham Book" charset="0"/>
              <a:cs typeface="Gotham Book" charset="0"/>
            </a:endParaRPr>
          </a:p>
        </p:txBody>
      </p:sp>
      <p:sp>
        <p:nvSpPr>
          <p:cNvPr id="4" name="Rectangle 5"/>
          <p:cNvSpPr txBox="1"/>
          <p:nvPr/>
        </p:nvSpPr>
        <p:spPr>
          <a:xfrm>
            <a:off x="2929022" y="4615195"/>
            <a:ext cx="3285955" cy="523220"/>
          </a:xfrm>
          <a:prstGeom prst="rect">
            <a:avLst/>
          </a:prstGeom>
          <a:ln w="12700">
            <a:miter lim="400000"/>
          </a:ln>
          <a:extLst>
            <a:ext uri="{C572A759-6A51-4108-AA02-DFA0A04FC94B}">
              <ma14:wrappingTextBoxFlag xmlns:ma14="http://schemas.microsoft.com/office/mac/drawingml/2011/main" xmlns="" val="1"/>
            </a:ext>
          </a:extLst>
        </p:spPr>
        <p:txBody>
          <a:bodyPr wrap="square" lIns="17145" rIns="17145" anchor="ctr">
            <a:spAutoFit/>
          </a:bodyPr>
          <a:lstStyle>
            <a:lvl1pPr algn="ctr">
              <a:defRPr sz="11500" spc="-300">
                <a:solidFill>
                  <a:srgbClr val="FFFFFF"/>
                </a:solidFill>
                <a:latin typeface="Montserrat"/>
                <a:ea typeface="Montserrat"/>
                <a:cs typeface="Montserrat"/>
                <a:sym typeface="Montserrat"/>
              </a:defRPr>
            </a:lvl1pPr>
          </a:lstStyle>
          <a:p>
            <a:r>
              <a:rPr lang="sl-SI" sz="2800" b="0" spc="0">
                <a:solidFill>
                  <a:srgbClr val="000000"/>
                </a:solidFill>
              </a:rPr>
              <a:t>Borut </a:t>
            </a:r>
            <a:r>
              <a:rPr lang="sl-SI" sz="2800" b="0" spc="0" err="1">
                <a:solidFill>
                  <a:srgbClr val="000000"/>
                </a:solidFill>
              </a:rPr>
              <a:t>Baričević</a:t>
            </a:r>
            <a:endParaRPr sz="2800" b="0" spc="0" err="1">
              <a:solidFill>
                <a:srgbClr val="000000"/>
              </a:solidFill>
            </a:endParaRPr>
          </a:p>
        </p:txBody>
      </p:sp>
    </p:spTree>
    <p:extLst>
      <p:ext uri="{BB962C8B-B14F-4D97-AF65-F5344CB8AC3E}">
        <p14:creationId xmlns:p14="http://schemas.microsoft.com/office/powerpoint/2010/main" val="2202687465"/>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4" descr="A close up of a sign&#10;&#10;Description generated with high confidence">
            <a:extLst>
              <a:ext uri="{FF2B5EF4-FFF2-40B4-BE49-F238E27FC236}">
                <a16:creationId xmlns:a16="http://schemas.microsoft.com/office/drawing/2014/main" id="{990C3B99-4DE0-4BA4-BA80-5E14AB79AC4A}"/>
              </a:ext>
            </a:extLst>
          </p:cNvPr>
          <p:cNvPicPr>
            <a:picLocks noChangeAspect="1"/>
          </p:cNvPicPr>
          <p:nvPr/>
        </p:nvPicPr>
        <p:blipFill>
          <a:blip r:embed="rId2"/>
          <a:stretch>
            <a:fillRect/>
          </a:stretch>
        </p:blipFill>
        <p:spPr>
          <a:xfrm>
            <a:off x="174264" y="4886676"/>
            <a:ext cx="4775200" cy="1293512"/>
          </a:xfrm>
          <a:prstGeom prst="rect">
            <a:avLst/>
          </a:prstGeom>
        </p:spPr>
      </p:pic>
      <p:sp>
        <p:nvSpPr>
          <p:cNvPr id="8" name="Title text demo"/>
          <p:cNvSpPr txBox="1">
            <a:spLocks noChangeArrowheads="1"/>
          </p:cNvSpPr>
          <p:nvPr/>
        </p:nvSpPr>
        <p:spPr bwMode="auto">
          <a:xfrm>
            <a:off x="388230" y="401354"/>
            <a:ext cx="8421968" cy="6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square" lIns="19050" tIns="19050" rIns="19050" bIns="19050" anchor="ctr">
            <a:spAutoFit/>
          </a:bodyPr>
          <a:lstStyle/>
          <a:p>
            <a:r>
              <a:rPr lang="en-US" altLang="en-US" sz="4000" b="0">
                <a:latin typeface="Gotham Book"/>
                <a:sym typeface="Rubik Medium" charset="0"/>
              </a:rPr>
              <a:t>LIGHT real time control</a:t>
            </a:r>
            <a:endParaRPr lang="en-US"/>
          </a:p>
        </p:txBody>
      </p:sp>
      <p:sp>
        <p:nvSpPr>
          <p:cNvPr id="2" name="Slide Number Placeholder 1"/>
          <p:cNvSpPr>
            <a:spLocks noGrp="1"/>
          </p:cNvSpPr>
          <p:nvPr>
            <p:ph type="sldNum" sz="quarter" idx="2"/>
          </p:nvPr>
        </p:nvSpPr>
        <p:spPr/>
        <p:txBody>
          <a:bodyPr/>
          <a:lstStyle/>
          <a:p>
            <a:fld id="{86CB4B4D-7CA3-9044-876B-883B54F8677D}" type="slidenum">
              <a:rPr lang="uk-UA" smtClean="0"/>
              <a:t>20</a:t>
            </a:fld>
            <a:endParaRPr lang="uk-UA"/>
          </a:p>
        </p:txBody>
      </p:sp>
      <p:sp>
        <p:nvSpPr>
          <p:cNvPr id="7" name="Lorem ipsum dolor sit amet, consectetur adipiscing elit, sed do eiusmod tempor incididunt ut labore et dolore magna aliqua. Ut enim ad minim veniam, quis nostrud exercitation ullamco laboris nisi ut reprehenderit in voluptate velit esse cillum dolore eu ">
            <a:extLst>
              <a:ext uri="{FF2B5EF4-FFF2-40B4-BE49-F238E27FC236}">
                <a16:creationId xmlns:a16="http://schemas.microsoft.com/office/drawing/2014/main" id="{6C0D07E9-23CB-4B55-AE65-063C7D03FC95}"/>
              </a:ext>
            </a:extLst>
          </p:cNvPr>
          <p:cNvSpPr txBox="1">
            <a:spLocks noChangeArrowheads="1"/>
          </p:cNvSpPr>
          <p:nvPr/>
        </p:nvSpPr>
        <p:spPr bwMode="auto">
          <a:xfrm>
            <a:off x="4185046" y="1188037"/>
            <a:ext cx="4831631" cy="4534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square" lIns="19050" tIns="19050" rIns="19050" bIns="19050" anchor="t">
            <a:spAutoFit/>
          </a:bodyPr>
          <a:lstStyle/>
          <a:p>
            <a:pPr marL="285750" indent="-285750" algn="l">
              <a:lnSpc>
                <a:spcPct val="140000"/>
              </a:lnSpc>
              <a:buFont typeface="Arial"/>
              <a:buChar char="•"/>
            </a:pPr>
            <a:r>
              <a:rPr lang="en-US" altLang="en-US" sz="1400" b="0">
                <a:solidFill>
                  <a:srgbClr val="92959C"/>
                </a:solidFill>
                <a:latin typeface="Gotham Book"/>
                <a:cs typeface="Arial"/>
              </a:rPr>
              <a:t>Typically LLRF systems are integrated in accelerator network and accessed remotely to manually configure RF system parameters.</a:t>
            </a:r>
          </a:p>
          <a:p>
            <a:pPr marL="285750" indent="-285750" algn="l">
              <a:lnSpc>
                <a:spcPct val="140000"/>
              </a:lnSpc>
              <a:buFont typeface="Arial"/>
              <a:buChar char="•"/>
            </a:pPr>
            <a:r>
              <a:rPr lang="en-US" altLang="en-US" sz="1400" b="0">
                <a:solidFill>
                  <a:srgbClr val="92959C"/>
                </a:solidFill>
                <a:latin typeface="Gotham Book"/>
                <a:ea typeface="Gotham Book" charset="0"/>
                <a:cs typeface="Arial"/>
              </a:rPr>
              <a:t>To modulate proton energy a </a:t>
            </a:r>
            <a:r>
              <a:rPr lang="en-US" altLang="en-US" sz="1400" b="0" err="1">
                <a:solidFill>
                  <a:srgbClr val="92959C"/>
                </a:solidFill>
                <a:latin typeface="Gotham Book"/>
                <a:ea typeface="Gotham Book" charset="0"/>
                <a:cs typeface="Arial"/>
              </a:rPr>
              <a:t>realtime</a:t>
            </a:r>
            <a:r>
              <a:rPr lang="en-US" altLang="en-US" sz="1400" b="0">
                <a:solidFill>
                  <a:srgbClr val="92959C"/>
                </a:solidFill>
                <a:latin typeface="Gotham Book"/>
                <a:ea typeface="Gotham Book" charset="0"/>
                <a:cs typeface="Arial"/>
              </a:rPr>
              <a:t> control over all the RF pulse parameters is required (e.g. at 200 Hz rate).</a:t>
            </a:r>
          </a:p>
          <a:p>
            <a:pPr marL="285750" indent="-285750" algn="l">
              <a:lnSpc>
                <a:spcPct val="140000"/>
              </a:lnSpc>
              <a:buFont typeface="Arial"/>
              <a:buChar char="•"/>
            </a:pPr>
            <a:r>
              <a:rPr lang="en-US" altLang="en-US" sz="1400" b="0">
                <a:solidFill>
                  <a:srgbClr val="0070C0"/>
                </a:solidFill>
                <a:latin typeface="Gotham Book"/>
                <a:ea typeface="Gotham Book" charset="0"/>
                <a:cs typeface="Arial"/>
              </a:rPr>
              <a:t>A real-time Control System (CS) protocol interface based on RS-485 has been developed to apply </a:t>
            </a:r>
            <a:r>
              <a:rPr lang="en-US" sz="1400" b="0">
                <a:solidFill>
                  <a:srgbClr val="0070C0"/>
                </a:solidFill>
                <a:latin typeface="Gotham Book"/>
                <a:ea typeface="Gotham Book" charset="0"/>
                <a:cs typeface="Arial"/>
              </a:rPr>
              <a:t>on time </a:t>
            </a:r>
            <a:r>
              <a:rPr lang="en-US" altLang="en-US" sz="1400" b="0">
                <a:solidFill>
                  <a:srgbClr val="0070C0"/>
                </a:solidFill>
                <a:latin typeface="Gotham Book"/>
                <a:ea typeface="Gotham Book" charset="0"/>
                <a:cs typeface="Arial"/>
              </a:rPr>
              <a:t>all the pulse parameters according to the treatment plan. (amplitude &amp; phase shape, pulse timing)</a:t>
            </a:r>
          </a:p>
          <a:p>
            <a:pPr marL="285750" lvl="1" indent="95885" algn="l">
              <a:lnSpc>
                <a:spcPct val="140000"/>
              </a:lnSpc>
              <a:buFont typeface="Arial"/>
              <a:buChar char="•"/>
            </a:pPr>
            <a:r>
              <a:rPr lang="en-US" altLang="en-US" sz="1400" b="0">
                <a:solidFill>
                  <a:srgbClr val="0070C0"/>
                </a:solidFill>
                <a:latin typeface="Gotham Book"/>
                <a:ea typeface="Gotham Book" charset="0"/>
                <a:cs typeface="Arial"/>
              </a:rPr>
              <a:t>CS talks directly to LLRF FPGAs</a:t>
            </a:r>
            <a:endParaRPr lang="en-US" altLang="en-US" sz="1400" b="0">
              <a:solidFill>
                <a:srgbClr val="0070C0"/>
              </a:solidFill>
              <a:latin typeface="Gotham Book"/>
              <a:cs typeface="Arial"/>
            </a:endParaRPr>
          </a:p>
          <a:p>
            <a:pPr marL="285750" lvl="1" indent="95885" algn="l">
              <a:lnSpc>
                <a:spcPct val="140000"/>
              </a:lnSpc>
              <a:buFont typeface="Arial"/>
              <a:buChar char="•"/>
            </a:pPr>
            <a:r>
              <a:rPr lang="en-US" altLang="en-US" sz="1400" b="0">
                <a:solidFill>
                  <a:srgbClr val="0070C0"/>
                </a:solidFill>
                <a:latin typeface="Gotham Book"/>
                <a:ea typeface="Gotham Book" charset="0"/>
                <a:cs typeface="Arial"/>
              </a:rPr>
              <a:t>Communication is bidirectional (CS is tracking in real time RF system response on previous pulses)</a:t>
            </a:r>
          </a:p>
          <a:p>
            <a:pPr marL="285750" lvl="1" indent="95885" algn="l">
              <a:lnSpc>
                <a:spcPct val="140000"/>
              </a:lnSpc>
              <a:buFont typeface="Arial"/>
              <a:buChar char="•"/>
            </a:pPr>
            <a:r>
              <a:rPr lang="en-US" altLang="en-US" sz="1400" b="0">
                <a:solidFill>
                  <a:srgbClr val="0070C0"/>
                </a:solidFill>
                <a:latin typeface="Gotham Book"/>
                <a:ea typeface="Gotham Book" charset="0"/>
                <a:cs typeface="Arial"/>
              </a:rPr>
              <a:t>Libera LLRF has instructions how to proceed in cases of communication failures.</a:t>
            </a:r>
          </a:p>
          <a:p>
            <a:pPr marL="285750" lvl="1" indent="0" algn="l">
              <a:lnSpc>
                <a:spcPct val="140000"/>
              </a:lnSpc>
            </a:pPr>
            <a:endParaRPr lang="en-US" altLang="en-US" sz="1400" b="0">
              <a:solidFill>
                <a:srgbClr val="0070C0"/>
              </a:solidFill>
              <a:latin typeface="Gotham Book" charset="0"/>
              <a:ea typeface="Gotham Book" charset="0"/>
              <a:cs typeface="Arial"/>
            </a:endParaRPr>
          </a:p>
        </p:txBody>
      </p:sp>
      <p:pic>
        <p:nvPicPr>
          <p:cNvPr id="4" name="Picture 4" descr="A screenshot of a cell phone&#10;&#10;Description generated with high confidence">
            <a:extLst>
              <a:ext uri="{FF2B5EF4-FFF2-40B4-BE49-F238E27FC236}">
                <a16:creationId xmlns:a16="http://schemas.microsoft.com/office/drawing/2014/main" id="{9BBA0971-E957-469C-89E2-7966594149EA}"/>
              </a:ext>
            </a:extLst>
          </p:cNvPr>
          <p:cNvPicPr>
            <a:picLocks noChangeAspect="1"/>
          </p:cNvPicPr>
          <p:nvPr/>
        </p:nvPicPr>
        <p:blipFill>
          <a:blip r:embed="rId3"/>
          <a:stretch>
            <a:fillRect/>
          </a:stretch>
        </p:blipFill>
        <p:spPr>
          <a:xfrm>
            <a:off x="20956" y="3877485"/>
            <a:ext cx="4366259" cy="856882"/>
          </a:xfrm>
          <a:prstGeom prst="rect">
            <a:avLst/>
          </a:prstGeom>
        </p:spPr>
      </p:pic>
      <p:sp>
        <p:nvSpPr>
          <p:cNvPr id="6" name="Isosceles Triangle 5">
            <a:extLst>
              <a:ext uri="{FF2B5EF4-FFF2-40B4-BE49-F238E27FC236}">
                <a16:creationId xmlns:a16="http://schemas.microsoft.com/office/drawing/2014/main" id="{00D8BEF0-6DF8-4977-AB9F-39A5EFA456DF}"/>
              </a:ext>
            </a:extLst>
          </p:cNvPr>
          <p:cNvSpPr/>
          <p:nvPr/>
        </p:nvSpPr>
        <p:spPr>
          <a:xfrm rot="10800000">
            <a:off x="2232463" y="4712913"/>
            <a:ext cx="273169" cy="202687"/>
          </a:xfrm>
          <a:prstGeom prst="triangle">
            <a:avLst/>
          </a:prstGeom>
          <a:solidFill>
            <a:srgbClr val="0070C0"/>
          </a:solidFill>
          <a:ln w="12700" cap="flat">
            <a:solidFill>
              <a:srgbClr val="0070C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US" sz="3200" b="0" i="0" u="none" strike="noStrike" cap="none" spc="0" normalizeH="0" baseline="0">
              <a:ln>
                <a:noFill/>
              </a:ln>
              <a:solidFill>
                <a:srgbClr val="FFFFFF"/>
              </a:solidFill>
              <a:effectLst/>
              <a:uFillTx/>
              <a:latin typeface="+mn-lt"/>
              <a:ea typeface="+mn-ea"/>
              <a:cs typeface="+mn-cs"/>
              <a:sym typeface="Helvetica Neue Medium"/>
            </a:endParaRPr>
          </a:p>
        </p:txBody>
      </p:sp>
      <p:cxnSp>
        <p:nvCxnSpPr>
          <p:cNvPr id="10" name="Straight Arrow Connector 9">
            <a:extLst>
              <a:ext uri="{FF2B5EF4-FFF2-40B4-BE49-F238E27FC236}">
                <a16:creationId xmlns:a16="http://schemas.microsoft.com/office/drawing/2014/main" id="{BBBC8292-FAD8-4254-8960-31EE526A04DD}"/>
              </a:ext>
            </a:extLst>
          </p:cNvPr>
          <p:cNvCxnSpPr/>
          <p:nvPr/>
        </p:nvCxnSpPr>
        <p:spPr>
          <a:xfrm flipH="1">
            <a:off x="2369338" y="4914769"/>
            <a:ext cx="134" cy="159303"/>
          </a:xfrm>
          <a:prstGeom prst="straightConnector1">
            <a:avLst/>
          </a:prstGeom>
          <a:noFill/>
          <a:ln w="25400" cap="flat">
            <a:solidFill>
              <a:srgbClr val="0070C0"/>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11" name="Straight Arrow Connector 10">
            <a:extLst>
              <a:ext uri="{FF2B5EF4-FFF2-40B4-BE49-F238E27FC236}">
                <a16:creationId xmlns:a16="http://schemas.microsoft.com/office/drawing/2014/main" id="{9FB4BBAF-7054-4B3C-BCAE-E7D91703B0EC}"/>
              </a:ext>
            </a:extLst>
          </p:cNvPr>
          <p:cNvCxnSpPr>
            <a:cxnSpLocks/>
          </p:cNvCxnSpPr>
          <p:nvPr/>
        </p:nvCxnSpPr>
        <p:spPr>
          <a:xfrm flipH="1">
            <a:off x="2369337" y="4419078"/>
            <a:ext cx="134" cy="316357"/>
          </a:xfrm>
          <a:prstGeom prst="straightConnector1">
            <a:avLst/>
          </a:prstGeom>
          <a:noFill/>
          <a:ln w="25400" cap="flat">
            <a:solidFill>
              <a:srgbClr val="0070C0"/>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12" name="Straight Arrow Connector 11">
            <a:extLst>
              <a:ext uri="{FF2B5EF4-FFF2-40B4-BE49-F238E27FC236}">
                <a16:creationId xmlns:a16="http://schemas.microsoft.com/office/drawing/2014/main" id="{318222B1-0A2E-468D-8E66-A8F6D6803FE3}"/>
              </a:ext>
            </a:extLst>
          </p:cNvPr>
          <p:cNvCxnSpPr>
            <a:cxnSpLocks/>
          </p:cNvCxnSpPr>
          <p:nvPr/>
        </p:nvCxnSpPr>
        <p:spPr>
          <a:xfrm flipH="1" flipV="1">
            <a:off x="1445591" y="4422096"/>
            <a:ext cx="224" cy="796018"/>
          </a:xfrm>
          <a:prstGeom prst="straightConnector1">
            <a:avLst/>
          </a:prstGeom>
          <a:noFill/>
          <a:ln w="25400" cap="flat">
            <a:solidFill>
              <a:srgbClr val="00B050"/>
            </a:solidFill>
            <a:prstDash val="solid"/>
            <a:miter lim="400000"/>
            <a:tailEnd type="triangle"/>
          </a:ln>
          <a:effectLst/>
          <a:sp3d/>
        </p:spPr>
        <p:style>
          <a:lnRef idx="0">
            <a:scrgbClr r="0" g="0" b="0"/>
          </a:lnRef>
          <a:fillRef idx="0">
            <a:scrgbClr r="0" g="0" b="0"/>
          </a:fillRef>
          <a:effectRef idx="0">
            <a:scrgbClr r="0" g="0" b="0"/>
          </a:effectRef>
          <a:fontRef idx="none"/>
        </p:style>
      </p:cxnSp>
      <p:sp>
        <p:nvSpPr>
          <p:cNvPr id="14" name="Lorem ipsum dolor sit amet, consectetur adipiscing elit, sed do eiusmod tempor incididunt ut labore et dolore magna aliqua. Ut enim ad minim veniam, quis nostrud exercitation ullamco laboris nisi ut reprehenderit in voluptate velit esse cillum dolore eu ">
            <a:extLst>
              <a:ext uri="{FF2B5EF4-FFF2-40B4-BE49-F238E27FC236}">
                <a16:creationId xmlns:a16="http://schemas.microsoft.com/office/drawing/2014/main" id="{7299429D-18C8-4FF9-8316-791036C072CD}"/>
              </a:ext>
            </a:extLst>
          </p:cNvPr>
          <p:cNvSpPr txBox="1">
            <a:spLocks noChangeArrowheads="1"/>
          </p:cNvSpPr>
          <p:nvPr/>
        </p:nvSpPr>
        <p:spPr bwMode="auto">
          <a:xfrm>
            <a:off x="449090" y="4643717"/>
            <a:ext cx="1481836" cy="2730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square" lIns="19050" tIns="19050" rIns="19050" bIns="19050" anchor="t">
            <a:spAutoFit/>
          </a:bodyPr>
          <a:lstStyle/>
          <a:p>
            <a:pPr algn="l">
              <a:lnSpc>
                <a:spcPct val="140000"/>
              </a:lnSpc>
            </a:pPr>
            <a:r>
              <a:rPr lang="en-US" altLang="en-US" sz="1200" b="0">
                <a:solidFill>
                  <a:schemeClr val="tx1"/>
                </a:solidFill>
                <a:latin typeface="Gotham Book"/>
                <a:cs typeface="Arial"/>
              </a:rPr>
              <a:t>Cavity Probe</a:t>
            </a:r>
          </a:p>
        </p:txBody>
      </p:sp>
      <p:sp>
        <p:nvSpPr>
          <p:cNvPr id="15" name="Lorem ipsum dolor sit amet, consectetur adipiscing elit, sed do eiusmod tempor incididunt ut labore et dolore magna aliqua. Ut enim ad minim veniam, quis nostrud exercitation ullamco laboris nisi ut reprehenderit in voluptate velit esse cillum dolore eu ">
            <a:extLst>
              <a:ext uri="{FF2B5EF4-FFF2-40B4-BE49-F238E27FC236}">
                <a16:creationId xmlns:a16="http://schemas.microsoft.com/office/drawing/2014/main" id="{4D5B4C8B-B740-4C9A-9757-397D545B2123}"/>
              </a:ext>
            </a:extLst>
          </p:cNvPr>
          <p:cNvSpPr txBox="1">
            <a:spLocks noChangeArrowheads="1"/>
          </p:cNvSpPr>
          <p:nvPr/>
        </p:nvSpPr>
        <p:spPr bwMode="auto">
          <a:xfrm>
            <a:off x="2546231" y="4600060"/>
            <a:ext cx="1481836" cy="2730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square" lIns="19050" tIns="19050" rIns="19050" bIns="19050" anchor="t">
            <a:spAutoFit/>
          </a:bodyPr>
          <a:lstStyle/>
          <a:p>
            <a:pPr algn="l">
              <a:lnSpc>
                <a:spcPct val="140000"/>
              </a:lnSpc>
            </a:pPr>
            <a:r>
              <a:rPr lang="en-US" altLang="en-US" sz="1200" b="0">
                <a:solidFill>
                  <a:schemeClr val="tx1"/>
                </a:solidFill>
                <a:latin typeface="Gotham Book"/>
                <a:cs typeface="Arial"/>
              </a:rPr>
              <a:t>Drive</a:t>
            </a:r>
          </a:p>
        </p:txBody>
      </p:sp>
      <p:pic>
        <p:nvPicPr>
          <p:cNvPr id="9" name="Picture 12" descr="A close up of electronics&#10;&#10;Description generated with very high confidence">
            <a:extLst>
              <a:ext uri="{FF2B5EF4-FFF2-40B4-BE49-F238E27FC236}">
                <a16:creationId xmlns:a16="http://schemas.microsoft.com/office/drawing/2014/main" id="{68F1E09F-2BA9-450E-9AC6-406ECAFA3669}"/>
              </a:ext>
            </a:extLst>
          </p:cNvPr>
          <p:cNvPicPr>
            <a:picLocks noChangeAspect="1"/>
          </p:cNvPicPr>
          <p:nvPr/>
        </p:nvPicPr>
        <p:blipFill>
          <a:blip r:embed="rId4"/>
          <a:stretch>
            <a:fillRect/>
          </a:stretch>
        </p:blipFill>
        <p:spPr>
          <a:xfrm>
            <a:off x="2505346" y="3949716"/>
            <a:ext cx="588785" cy="313498"/>
          </a:xfrm>
          <a:prstGeom prst="rect">
            <a:avLst/>
          </a:prstGeom>
        </p:spPr>
      </p:pic>
      <p:pic>
        <p:nvPicPr>
          <p:cNvPr id="13" name="Picture 16" descr="A screenshot of a video game&#10;&#10;Description generated with high confidence">
            <a:extLst>
              <a:ext uri="{FF2B5EF4-FFF2-40B4-BE49-F238E27FC236}">
                <a16:creationId xmlns:a16="http://schemas.microsoft.com/office/drawing/2014/main" id="{4E6E2138-FE74-4806-8A31-0B572677B28B}"/>
              </a:ext>
            </a:extLst>
          </p:cNvPr>
          <p:cNvPicPr>
            <a:picLocks noChangeAspect="1"/>
          </p:cNvPicPr>
          <p:nvPr/>
        </p:nvPicPr>
        <p:blipFill>
          <a:blip r:embed="rId5"/>
          <a:stretch>
            <a:fillRect/>
          </a:stretch>
        </p:blipFill>
        <p:spPr>
          <a:xfrm>
            <a:off x="282140" y="1511697"/>
            <a:ext cx="2238695" cy="1693963"/>
          </a:xfrm>
          <a:prstGeom prst="rect">
            <a:avLst/>
          </a:prstGeom>
        </p:spPr>
      </p:pic>
      <p:cxnSp>
        <p:nvCxnSpPr>
          <p:cNvPr id="19" name="Straight Arrow Connector 18">
            <a:extLst>
              <a:ext uri="{FF2B5EF4-FFF2-40B4-BE49-F238E27FC236}">
                <a16:creationId xmlns:a16="http://schemas.microsoft.com/office/drawing/2014/main" id="{CA48E0F9-DC6A-446B-BCBF-B29F404EBA86}"/>
              </a:ext>
            </a:extLst>
          </p:cNvPr>
          <p:cNvCxnSpPr/>
          <p:nvPr/>
        </p:nvCxnSpPr>
        <p:spPr>
          <a:xfrm flipH="1">
            <a:off x="1855968" y="3202933"/>
            <a:ext cx="3323" cy="742035"/>
          </a:xfrm>
          <a:prstGeom prst="straightConnector1">
            <a:avLst/>
          </a:prstGeom>
          <a:noFill/>
          <a:ln w="25400" cap="flat">
            <a:solidFill>
              <a:srgbClr val="FFC000"/>
            </a:solidFill>
            <a:prstDash val="solid"/>
            <a:miter lim="400000"/>
            <a:headEnd type="triangle"/>
            <a:tailEnd type="triangle"/>
          </a:ln>
          <a:effectLst/>
          <a:sp3d/>
        </p:spPr>
        <p:style>
          <a:lnRef idx="0">
            <a:scrgbClr r="0" g="0" b="0"/>
          </a:lnRef>
          <a:fillRef idx="0">
            <a:scrgbClr r="0" g="0" b="0"/>
          </a:fillRef>
          <a:effectRef idx="0">
            <a:scrgbClr r="0" g="0" b="0"/>
          </a:effectRef>
          <a:fontRef idx="none"/>
        </p:style>
      </p:cxnSp>
      <p:sp>
        <p:nvSpPr>
          <p:cNvPr id="28" name="Lorem ipsum dolor sit amet, consectetur adipiscing elit, sed do eiusmod tempor incididunt ut labore et dolore magna aliqua. Ut enim ad minim veniam, quis nostrud exercitation ullamco laboris nisi ut reprehenderit in voluptate velit esse cillum dolore eu ">
            <a:extLst>
              <a:ext uri="{FF2B5EF4-FFF2-40B4-BE49-F238E27FC236}">
                <a16:creationId xmlns:a16="http://schemas.microsoft.com/office/drawing/2014/main" id="{100B0CDF-2526-481B-8BC3-57CC4C1BFBEA}"/>
              </a:ext>
            </a:extLst>
          </p:cNvPr>
          <p:cNvSpPr txBox="1">
            <a:spLocks noChangeArrowheads="1"/>
          </p:cNvSpPr>
          <p:nvPr/>
        </p:nvSpPr>
        <p:spPr bwMode="auto">
          <a:xfrm>
            <a:off x="1186971" y="3438279"/>
            <a:ext cx="1481836" cy="2730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square" lIns="19050" tIns="19050" rIns="19050" bIns="19050" anchor="t">
            <a:spAutoFit/>
          </a:bodyPr>
          <a:lstStyle/>
          <a:p>
            <a:pPr algn="l">
              <a:lnSpc>
                <a:spcPct val="140000"/>
              </a:lnSpc>
            </a:pPr>
            <a:r>
              <a:rPr lang="en-US" altLang="en-US" sz="1200" b="0">
                <a:solidFill>
                  <a:schemeClr val="tx1"/>
                </a:solidFill>
                <a:latin typeface="Gotham Book"/>
                <a:cs typeface="Arial"/>
              </a:rPr>
              <a:t>Network</a:t>
            </a:r>
          </a:p>
        </p:txBody>
      </p:sp>
      <p:sp>
        <p:nvSpPr>
          <p:cNvPr id="29" name="Lorem ipsum dolor sit amet, consectetur adipiscing elit, sed do eiusmod tempor incididunt ut labore et dolore magna aliqua. Ut enim ad minim veniam, quis nostrud exercitation ullamco laboris nisi ut reprehenderit in voluptate velit esse cillum dolore eu ">
            <a:extLst>
              <a:ext uri="{FF2B5EF4-FFF2-40B4-BE49-F238E27FC236}">
                <a16:creationId xmlns:a16="http://schemas.microsoft.com/office/drawing/2014/main" id="{32E56A71-B774-4BE9-B2DB-BB46E5CD9B4A}"/>
              </a:ext>
            </a:extLst>
          </p:cNvPr>
          <p:cNvSpPr txBox="1">
            <a:spLocks noChangeArrowheads="1"/>
          </p:cNvSpPr>
          <p:nvPr/>
        </p:nvSpPr>
        <p:spPr bwMode="auto">
          <a:xfrm>
            <a:off x="2560905" y="1510814"/>
            <a:ext cx="1481836" cy="79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square" lIns="19050" tIns="19050" rIns="19050" bIns="19050" anchor="t">
            <a:spAutoFit/>
          </a:bodyPr>
          <a:lstStyle/>
          <a:p>
            <a:pPr algn="l">
              <a:lnSpc>
                <a:spcPct val="140000"/>
              </a:lnSpc>
            </a:pPr>
            <a:r>
              <a:rPr lang="en-US" altLang="en-US" sz="1200" b="0">
                <a:solidFill>
                  <a:schemeClr val="tx1"/>
                </a:solidFill>
                <a:latin typeface="Gotham Book"/>
                <a:cs typeface="Arial"/>
              </a:rPr>
              <a:t>Remote user</a:t>
            </a:r>
          </a:p>
          <a:p>
            <a:pPr algn="l">
              <a:lnSpc>
                <a:spcPct val="140000"/>
              </a:lnSpc>
            </a:pPr>
            <a:r>
              <a:rPr lang="en-US" altLang="en-US" sz="1200" b="0">
                <a:solidFill>
                  <a:schemeClr val="tx1"/>
                </a:solidFill>
                <a:latin typeface="Gotham Book"/>
                <a:cs typeface="Arial"/>
              </a:rPr>
              <a:t>(Control System </a:t>
            </a:r>
          </a:p>
          <a:p>
            <a:pPr algn="l">
              <a:lnSpc>
                <a:spcPct val="140000"/>
              </a:lnSpc>
            </a:pPr>
            <a:r>
              <a:rPr lang="en-US" altLang="en-US" sz="1200" b="0">
                <a:solidFill>
                  <a:schemeClr val="tx1"/>
                </a:solidFill>
                <a:latin typeface="Gotham Book"/>
                <a:cs typeface="Arial"/>
              </a:rPr>
              <a:t>or GUI)</a:t>
            </a:r>
          </a:p>
        </p:txBody>
      </p:sp>
      <p:sp>
        <p:nvSpPr>
          <p:cNvPr id="5" name="Rectangle: Rounded Corners 4">
            <a:extLst>
              <a:ext uri="{FF2B5EF4-FFF2-40B4-BE49-F238E27FC236}">
                <a16:creationId xmlns:a16="http://schemas.microsoft.com/office/drawing/2014/main" id="{486D4256-463C-4730-A5B5-B262EECFCDAF}"/>
              </a:ext>
            </a:extLst>
          </p:cNvPr>
          <p:cNvSpPr/>
          <p:nvPr/>
        </p:nvSpPr>
        <p:spPr>
          <a:xfrm>
            <a:off x="2633991" y="2530209"/>
            <a:ext cx="1349388" cy="612934"/>
          </a:xfrm>
          <a:prstGeom prst="roundRect">
            <a:avLst/>
          </a:prstGeom>
          <a:solidFill>
            <a:srgbClr val="0070C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defTabSz="825500"/>
            <a:r>
              <a:rPr lang="en-US" sz="1200" b="0">
                <a:solidFill>
                  <a:srgbClr val="FFFFFF"/>
                </a:solidFill>
                <a:latin typeface="+mn-lt"/>
                <a:ea typeface="+mn-ea"/>
                <a:cs typeface="+mn-cs"/>
              </a:rPr>
              <a:t>Real-time Control System</a:t>
            </a:r>
          </a:p>
          <a:p>
            <a:pPr defTabSz="825500"/>
            <a:r>
              <a:rPr lang="en-US" sz="1200" b="0">
                <a:solidFill>
                  <a:srgbClr val="FFFFFF"/>
                </a:solidFill>
                <a:latin typeface="+mn-lt"/>
                <a:ea typeface="+mn-ea"/>
                <a:cs typeface="+mn-cs"/>
              </a:rPr>
              <a:t>(treatment plan)</a:t>
            </a:r>
          </a:p>
        </p:txBody>
      </p:sp>
      <p:cxnSp>
        <p:nvCxnSpPr>
          <p:cNvPr id="21" name="Straight Arrow Connector 20">
            <a:extLst>
              <a:ext uri="{FF2B5EF4-FFF2-40B4-BE49-F238E27FC236}">
                <a16:creationId xmlns:a16="http://schemas.microsoft.com/office/drawing/2014/main" id="{F3647E3D-A74C-4166-86C9-84F12452B19F}"/>
              </a:ext>
            </a:extLst>
          </p:cNvPr>
          <p:cNvCxnSpPr>
            <a:cxnSpLocks/>
          </p:cNvCxnSpPr>
          <p:nvPr/>
        </p:nvCxnSpPr>
        <p:spPr>
          <a:xfrm>
            <a:off x="2927216" y="3210660"/>
            <a:ext cx="2338" cy="817603"/>
          </a:xfrm>
          <a:prstGeom prst="straightConnector1">
            <a:avLst/>
          </a:prstGeom>
          <a:noFill/>
          <a:ln w="25400" cap="flat">
            <a:solidFill>
              <a:srgbClr val="0070C0"/>
            </a:solidFill>
            <a:prstDash val="solid"/>
            <a:miter lim="400000"/>
            <a:headEnd type="triangle"/>
            <a:tailEnd type="triangle"/>
          </a:ln>
          <a:effectLst/>
          <a:sp3d/>
        </p:spPr>
        <p:style>
          <a:lnRef idx="0">
            <a:scrgbClr r="0" g="0" b="0"/>
          </a:lnRef>
          <a:fillRef idx="0">
            <a:scrgbClr r="0" g="0" b="0"/>
          </a:fillRef>
          <a:effectRef idx="0">
            <a:scrgbClr r="0" g="0" b="0"/>
          </a:effectRef>
          <a:fontRef idx="none"/>
        </p:style>
      </p:cxnSp>
    </p:spTree>
    <p:extLst>
      <p:ext uri="{BB962C8B-B14F-4D97-AF65-F5344CB8AC3E}">
        <p14:creationId xmlns:p14="http://schemas.microsoft.com/office/powerpoint/2010/main" val="169382203"/>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4" descr="A close up of a sign&#10;&#10;Description generated with high confidence">
            <a:extLst>
              <a:ext uri="{FF2B5EF4-FFF2-40B4-BE49-F238E27FC236}">
                <a16:creationId xmlns:a16="http://schemas.microsoft.com/office/drawing/2014/main" id="{990C3B99-4DE0-4BA4-BA80-5E14AB79AC4A}"/>
              </a:ext>
            </a:extLst>
          </p:cNvPr>
          <p:cNvPicPr>
            <a:picLocks noChangeAspect="1"/>
          </p:cNvPicPr>
          <p:nvPr/>
        </p:nvPicPr>
        <p:blipFill>
          <a:blip r:embed="rId2"/>
          <a:stretch>
            <a:fillRect/>
          </a:stretch>
        </p:blipFill>
        <p:spPr>
          <a:xfrm>
            <a:off x="174264" y="4886676"/>
            <a:ext cx="4775200" cy="1293512"/>
          </a:xfrm>
          <a:prstGeom prst="rect">
            <a:avLst/>
          </a:prstGeom>
        </p:spPr>
      </p:pic>
      <p:sp>
        <p:nvSpPr>
          <p:cNvPr id="8" name="Title text demo"/>
          <p:cNvSpPr txBox="1">
            <a:spLocks noChangeArrowheads="1"/>
          </p:cNvSpPr>
          <p:nvPr/>
        </p:nvSpPr>
        <p:spPr bwMode="auto">
          <a:xfrm>
            <a:off x="388230" y="401354"/>
            <a:ext cx="8421968" cy="6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square" lIns="19050" tIns="19050" rIns="19050" bIns="19050" anchor="ctr">
            <a:spAutoFit/>
          </a:bodyPr>
          <a:lstStyle/>
          <a:p>
            <a:r>
              <a:rPr lang="en-US" altLang="en-US" sz="4000" b="0">
                <a:latin typeface="Gotham Book"/>
                <a:sym typeface="Rubik Medium" charset="0"/>
              </a:rPr>
              <a:t>LIGHT RF data archiving system</a:t>
            </a:r>
            <a:endParaRPr lang="en-US"/>
          </a:p>
        </p:txBody>
      </p:sp>
      <p:sp>
        <p:nvSpPr>
          <p:cNvPr id="2" name="Slide Number Placeholder 1"/>
          <p:cNvSpPr>
            <a:spLocks noGrp="1"/>
          </p:cNvSpPr>
          <p:nvPr>
            <p:ph type="sldNum" sz="quarter" idx="2"/>
          </p:nvPr>
        </p:nvSpPr>
        <p:spPr/>
        <p:txBody>
          <a:bodyPr/>
          <a:lstStyle/>
          <a:p>
            <a:fld id="{86CB4B4D-7CA3-9044-876B-883B54F8677D}" type="slidenum">
              <a:rPr lang="uk-UA" smtClean="0"/>
              <a:t>21</a:t>
            </a:fld>
            <a:endParaRPr lang="uk-UA"/>
          </a:p>
        </p:txBody>
      </p:sp>
      <p:sp>
        <p:nvSpPr>
          <p:cNvPr id="7" name="Lorem ipsum dolor sit amet, consectetur adipiscing elit, sed do eiusmod tempor incididunt ut labore et dolore magna aliqua. Ut enim ad minim veniam, quis nostrud exercitation ullamco laboris nisi ut reprehenderit in voluptate velit esse cillum dolore eu ">
            <a:extLst>
              <a:ext uri="{FF2B5EF4-FFF2-40B4-BE49-F238E27FC236}">
                <a16:creationId xmlns:a16="http://schemas.microsoft.com/office/drawing/2014/main" id="{6C0D07E9-23CB-4B55-AE65-063C7D03FC95}"/>
              </a:ext>
            </a:extLst>
          </p:cNvPr>
          <p:cNvSpPr txBox="1">
            <a:spLocks noChangeArrowheads="1"/>
          </p:cNvSpPr>
          <p:nvPr/>
        </p:nvSpPr>
        <p:spPr bwMode="auto">
          <a:xfrm>
            <a:off x="4185046" y="1188037"/>
            <a:ext cx="4831631" cy="2423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square" lIns="19050" tIns="19050" rIns="19050" bIns="19050" anchor="t">
            <a:spAutoFit/>
          </a:bodyPr>
          <a:lstStyle/>
          <a:p>
            <a:pPr marL="285750" indent="-285750" algn="l">
              <a:lnSpc>
                <a:spcPct val="140000"/>
              </a:lnSpc>
              <a:buFont typeface="Arial"/>
              <a:buChar char="•"/>
            </a:pPr>
            <a:r>
              <a:rPr lang="en-US" altLang="en-US" sz="1400" b="0">
                <a:solidFill>
                  <a:srgbClr val="92959C"/>
                </a:solidFill>
                <a:latin typeface="Gotham Book"/>
                <a:cs typeface="Arial"/>
              </a:rPr>
              <a:t>The proton therapy application requires that all the RF pulses traces of a treatment are recorded and archived.</a:t>
            </a:r>
          </a:p>
          <a:p>
            <a:pPr marL="285750" indent="-285750" algn="l">
              <a:lnSpc>
                <a:spcPct val="140000"/>
              </a:lnSpc>
              <a:buFont typeface="Arial"/>
              <a:buChar char="•"/>
            </a:pPr>
            <a:r>
              <a:rPr lang="en-US" altLang="en-US" sz="1400" b="0">
                <a:solidFill>
                  <a:srgbClr val="0070C0"/>
                </a:solidFill>
                <a:latin typeface="Gotham Book"/>
                <a:ea typeface="Gotham Book" charset="0"/>
                <a:cs typeface="Arial"/>
              </a:rPr>
              <a:t>A dedicated Ethernet network is used to stream all the data generated to an external archiving server.</a:t>
            </a:r>
          </a:p>
          <a:p>
            <a:pPr marL="285750" indent="-285750" algn="l">
              <a:lnSpc>
                <a:spcPct val="140000"/>
              </a:lnSpc>
              <a:buFont typeface="Arial"/>
              <a:buChar char="•"/>
            </a:pPr>
            <a:r>
              <a:rPr lang="en-US" altLang="en-US" sz="1400" b="0">
                <a:solidFill>
                  <a:srgbClr val="0070C0"/>
                </a:solidFill>
                <a:latin typeface="Gotham Book"/>
                <a:ea typeface="Gotham Book" charset="0"/>
                <a:cs typeface="Arial"/>
              </a:rPr>
              <a:t>Each LLRF system generates 512 samples, for 13 channels at 200 Hz rate.</a:t>
            </a:r>
          </a:p>
          <a:p>
            <a:pPr indent="0" algn="l">
              <a:lnSpc>
                <a:spcPct val="140000"/>
              </a:lnSpc>
            </a:pPr>
            <a:endParaRPr lang="en-US" altLang="en-US" sz="1400" b="0">
              <a:solidFill>
                <a:srgbClr val="0070C0"/>
              </a:solidFill>
              <a:latin typeface="Gotham Book" charset="0"/>
              <a:ea typeface="Gotham Book" charset="0"/>
              <a:cs typeface="Arial"/>
            </a:endParaRPr>
          </a:p>
          <a:p>
            <a:pPr marL="285750" lvl="1" indent="0" algn="l">
              <a:lnSpc>
                <a:spcPct val="140000"/>
              </a:lnSpc>
            </a:pPr>
            <a:endParaRPr lang="en-US" altLang="en-US" sz="1400" b="0">
              <a:solidFill>
                <a:srgbClr val="0070C0"/>
              </a:solidFill>
              <a:latin typeface="Gotham Book" charset="0"/>
              <a:ea typeface="Gotham Book" charset="0"/>
              <a:cs typeface="Arial"/>
            </a:endParaRPr>
          </a:p>
        </p:txBody>
      </p:sp>
      <p:pic>
        <p:nvPicPr>
          <p:cNvPr id="4" name="Picture 4" descr="A screenshot of a cell phone&#10;&#10;Description generated with high confidence">
            <a:extLst>
              <a:ext uri="{FF2B5EF4-FFF2-40B4-BE49-F238E27FC236}">
                <a16:creationId xmlns:a16="http://schemas.microsoft.com/office/drawing/2014/main" id="{9BBA0971-E957-469C-89E2-7966594149EA}"/>
              </a:ext>
            </a:extLst>
          </p:cNvPr>
          <p:cNvPicPr>
            <a:picLocks noChangeAspect="1"/>
          </p:cNvPicPr>
          <p:nvPr/>
        </p:nvPicPr>
        <p:blipFill>
          <a:blip r:embed="rId3"/>
          <a:stretch>
            <a:fillRect/>
          </a:stretch>
        </p:blipFill>
        <p:spPr>
          <a:xfrm>
            <a:off x="20956" y="3877485"/>
            <a:ext cx="4366259" cy="856882"/>
          </a:xfrm>
          <a:prstGeom prst="rect">
            <a:avLst/>
          </a:prstGeom>
        </p:spPr>
      </p:pic>
      <p:sp>
        <p:nvSpPr>
          <p:cNvPr id="6" name="Isosceles Triangle 5">
            <a:extLst>
              <a:ext uri="{FF2B5EF4-FFF2-40B4-BE49-F238E27FC236}">
                <a16:creationId xmlns:a16="http://schemas.microsoft.com/office/drawing/2014/main" id="{00D8BEF0-6DF8-4977-AB9F-39A5EFA456DF}"/>
              </a:ext>
            </a:extLst>
          </p:cNvPr>
          <p:cNvSpPr/>
          <p:nvPr/>
        </p:nvSpPr>
        <p:spPr>
          <a:xfrm rot="10800000">
            <a:off x="2232463" y="4712913"/>
            <a:ext cx="273169" cy="202687"/>
          </a:xfrm>
          <a:prstGeom prst="triangle">
            <a:avLst/>
          </a:prstGeom>
          <a:solidFill>
            <a:srgbClr val="0070C0"/>
          </a:solidFill>
          <a:ln w="12700" cap="flat">
            <a:solidFill>
              <a:srgbClr val="0070C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US" sz="3200" b="0" i="0" u="none" strike="noStrike" cap="none" spc="0" normalizeH="0" baseline="0">
              <a:ln>
                <a:noFill/>
              </a:ln>
              <a:solidFill>
                <a:srgbClr val="FFFFFF"/>
              </a:solidFill>
              <a:effectLst/>
              <a:uFillTx/>
              <a:latin typeface="+mn-lt"/>
              <a:ea typeface="+mn-ea"/>
              <a:cs typeface="+mn-cs"/>
              <a:sym typeface="Helvetica Neue Medium"/>
            </a:endParaRPr>
          </a:p>
        </p:txBody>
      </p:sp>
      <p:cxnSp>
        <p:nvCxnSpPr>
          <p:cNvPr id="10" name="Straight Arrow Connector 9">
            <a:extLst>
              <a:ext uri="{FF2B5EF4-FFF2-40B4-BE49-F238E27FC236}">
                <a16:creationId xmlns:a16="http://schemas.microsoft.com/office/drawing/2014/main" id="{BBBC8292-FAD8-4254-8960-31EE526A04DD}"/>
              </a:ext>
            </a:extLst>
          </p:cNvPr>
          <p:cNvCxnSpPr/>
          <p:nvPr/>
        </p:nvCxnSpPr>
        <p:spPr>
          <a:xfrm flipH="1">
            <a:off x="2369338" y="4914769"/>
            <a:ext cx="134" cy="159303"/>
          </a:xfrm>
          <a:prstGeom prst="straightConnector1">
            <a:avLst/>
          </a:prstGeom>
          <a:noFill/>
          <a:ln w="25400" cap="flat">
            <a:solidFill>
              <a:srgbClr val="0070C0"/>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11" name="Straight Arrow Connector 10">
            <a:extLst>
              <a:ext uri="{FF2B5EF4-FFF2-40B4-BE49-F238E27FC236}">
                <a16:creationId xmlns:a16="http://schemas.microsoft.com/office/drawing/2014/main" id="{9FB4BBAF-7054-4B3C-BCAE-E7D91703B0EC}"/>
              </a:ext>
            </a:extLst>
          </p:cNvPr>
          <p:cNvCxnSpPr>
            <a:cxnSpLocks/>
          </p:cNvCxnSpPr>
          <p:nvPr/>
        </p:nvCxnSpPr>
        <p:spPr>
          <a:xfrm flipH="1">
            <a:off x="2369337" y="4419078"/>
            <a:ext cx="134" cy="316357"/>
          </a:xfrm>
          <a:prstGeom prst="straightConnector1">
            <a:avLst/>
          </a:prstGeom>
          <a:noFill/>
          <a:ln w="25400" cap="flat">
            <a:solidFill>
              <a:srgbClr val="0070C0"/>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12" name="Straight Arrow Connector 11">
            <a:extLst>
              <a:ext uri="{FF2B5EF4-FFF2-40B4-BE49-F238E27FC236}">
                <a16:creationId xmlns:a16="http://schemas.microsoft.com/office/drawing/2014/main" id="{318222B1-0A2E-468D-8E66-A8F6D6803FE3}"/>
              </a:ext>
            </a:extLst>
          </p:cNvPr>
          <p:cNvCxnSpPr>
            <a:cxnSpLocks/>
          </p:cNvCxnSpPr>
          <p:nvPr/>
        </p:nvCxnSpPr>
        <p:spPr>
          <a:xfrm flipH="1" flipV="1">
            <a:off x="1445591" y="4422096"/>
            <a:ext cx="224" cy="796018"/>
          </a:xfrm>
          <a:prstGeom prst="straightConnector1">
            <a:avLst/>
          </a:prstGeom>
          <a:noFill/>
          <a:ln w="25400" cap="flat">
            <a:solidFill>
              <a:srgbClr val="00B050"/>
            </a:solidFill>
            <a:prstDash val="solid"/>
            <a:miter lim="400000"/>
            <a:tailEnd type="triangle"/>
          </a:ln>
          <a:effectLst/>
          <a:sp3d/>
        </p:spPr>
        <p:style>
          <a:lnRef idx="0">
            <a:scrgbClr r="0" g="0" b="0"/>
          </a:lnRef>
          <a:fillRef idx="0">
            <a:scrgbClr r="0" g="0" b="0"/>
          </a:fillRef>
          <a:effectRef idx="0">
            <a:scrgbClr r="0" g="0" b="0"/>
          </a:effectRef>
          <a:fontRef idx="none"/>
        </p:style>
      </p:cxnSp>
      <p:sp>
        <p:nvSpPr>
          <p:cNvPr id="14" name="Lorem ipsum dolor sit amet, consectetur adipiscing elit, sed do eiusmod tempor incididunt ut labore et dolore magna aliqua. Ut enim ad minim veniam, quis nostrud exercitation ullamco laboris nisi ut reprehenderit in voluptate velit esse cillum dolore eu ">
            <a:extLst>
              <a:ext uri="{FF2B5EF4-FFF2-40B4-BE49-F238E27FC236}">
                <a16:creationId xmlns:a16="http://schemas.microsoft.com/office/drawing/2014/main" id="{7299429D-18C8-4FF9-8316-791036C072CD}"/>
              </a:ext>
            </a:extLst>
          </p:cNvPr>
          <p:cNvSpPr txBox="1">
            <a:spLocks noChangeArrowheads="1"/>
          </p:cNvSpPr>
          <p:nvPr/>
        </p:nvSpPr>
        <p:spPr bwMode="auto">
          <a:xfrm>
            <a:off x="449090" y="4643717"/>
            <a:ext cx="1481836" cy="2730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square" lIns="19050" tIns="19050" rIns="19050" bIns="19050" anchor="t">
            <a:spAutoFit/>
          </a:bodyPr>
          <a:lstStyle/>
          <a:p>
            <a:pPr algn="l">
              <a:lnSpc>
                <a:spcPct val="140000"/>
              </a:lnSpc>
            </a:pPr>
            <a:r>
              <a:rPr lang="en-US" altLang="en-US" sz="1200" b="0">
                <a:solidFill>
                  <a:schemeClr val="tx1"/>
                </a:solidFill>
                <a:latin typeface="Gotham Book"/>
                <a:cs typeface="Arial"/>
              </a:rPr>
              <a:t>Cavity Probe</a:t>
            </a:r>
          </a:p>
        </p:txBody>
      </p:sp>
      <p:sp>
        <p:nvSpPr>
          <p:cNvPr id="15" name="Lorem ipsum dolor sit amet, consectetur adipiscing elit, sed do eiusmod tempor incididunt ut labore et dolore magna aliqua. Ut enim ad minim veniam, quis nostrud exercitation ullamco laboris nisi ut reprehenderit in voluptate velit esse cillum dolore eu ">
            <a:extLst>
              <a:ext uri="{FF2B5EF4-FFF2-40B4-BE49-F238E27FC236}">
                <a16:creationId xmlns:a16="http://schemas.microsoft.com/office/drawing/2014/main" id="{4D5B4C8B-B740-4C9A-9757-397D545B2123}"/>
              </a:ext>
            </a:extLst>
          </p:cNvPr>
          <p:cNvSpPr txBox="1">
            <a:spLocks noChangeArrowheads="1"/>
          </p:cNvSpPr>
          <p:nvPr/>
        </p:nvSpPr>
        <p:spPr bwMode="auto">
          <a:xfrm>
            <a:off x="2546231" y="4600060"/>
            <a:ext cx="1481836" cy="2730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square" lIns="19050" tIns="19050" rIns="19050" bIns="19050" anchor="t">
            <a:spAutoFit/>
          </a:bodyPr>
          <a:lstStyle/>
          <a:p>
            <a:pPr algn="l">
              <a:lnSpc>
                <a:spcPct val="140000"/>
              </a:lnSpc>
            </a:pPr>
            <a:r>
              <a:rPr lang="en-US" altLang="en-US" sz="1200" b="0">
                <a:solidFill>
                  <a:schemeClr val="tx1"/>
                </a:solidFill>
                <a:latin typeface="Gotham Book"/>
                <a:cs typeface="Arial"/>
              </a:rPr>
              <a:t>Drive</a:t>
            </a:r>
          </a:p>
        </p:txBody>
      </p:sp>
      <p:pic>
        <p:nvPicPr>
          <p:cNvPr id="9" name="Picture 12" descr="A close up of electronics&#10;&#10;Description generated with very high confidence">
            <a:extLst>
              <a:ext uri="{FF2B5EF4-FFF2-40B4-BE49-F238E27FC236}">
                <a16:creationId xmlns:a16="http://schemas.microsoft.com/office/drawing/2014/main" id="{68F1E09F-2BA9-450E-9AC6-406ECAFA3669}"/>
              </a:ext>
            </a:extLst>
          </p:cNvPr>
          <p:cNvPicPr>
            <a:picLocks noChangeAspect="1"/>
          </p:cNvPicPr>
          <p:nvPr/>
        </p:nvPicPr>
        <p:blipFill>
          <a:blip r:embed="rId4"/>
          <a:stretch>
            <a:fillRect/>
          </a:stretch>
        </p:blipFill>
        <p:spPr>
          <a:xfrm>
            <a:off x="2505346" y="3949716"/>
            <a:ext cx="588785" cy="313498"/>
          </a:xfrm>
          <a:prstGeom prst="rect">
            <a:avLst/>
          </a:prstGeom>
        </p:spPr>
      </p:pic>
      <p:pic>
        <p:nvPicPr>
          <p:cNvPr id="13" name="Picture 16" descr="A screenshot of a video game&#10;&#10;Description generated with high confidence">
            <a:extLst>
              <a:ext uri="{FF2B5EF4-FFF2-40B4-BE49-F238E27FC236}">
                <a16:creationId xmlns:a16="http://schemas.microsoft.com/office/drawing/2014/main" id="{4E6E2138-FE74-4806-8A31-0B572677B28B}"/>
              </a:ext>
            </a:extLst>
          </p:cNvPr>
          <p:cNvPicPr>
            <a:picLocks noChangeAspect="1"/>
          </p:cNvPicPr>
          <p:nvPr/>
        </p:nvPicPr>
        <p:blipFill>
          <a:blip r:embed="rId5"/>
          <a:stretch>
            <a:fillRect/>
          </a:stretch>
        </p:blipFill>
        <p:spPr>
          <a:xfrm>
            <a:off x="282140" y="1511697"/>
            <a:ext cx="2238695" cy="1693963"/>
          </a:xfrm>
          <a:prstGeom prst="rect">
            <a:avLst/>
          </a:prstGeom>
        </p:spPr>
      </p:pic>
      <p:cxnSp>
        <p:nvCxnSpPr>
          <p:cNvPr id="19" name="Straight Arrow Connector 18">
            <a:extLst>
              <a:ext uri="{FF2B5EF4-FFF2-40B4-BE49-F238E27FC236}">
                <a16:creationId xmlns:a16="http://schemas.microsoft.com/office/drawing/2014/main" id="{CA48E0F9-DC6A-446B-BCBF-B29F404EBA86}"/>
              </a:ext>
            </a:extLst>
          </p:cNvPr>
          <p:cNvCxnSpPr/>
          <p:nvPr/>
        </p:nvCxnSpPr>
        <p:spPr>
          <a:xfrm flipH="1">
            <a:off x="1855968" y="3202933"/>
            <a:ext cx="3323" cy="742035"/>
          </a:xfrm>
          <a:prstGeom prst="straightConnector1">
            <a:avLst/>
          </a:prstGeom>
          <a:noFill/>
          <a:ln w="25400" cap="flat">
            <a:solidFill>
              <a:srgbClr val="FFC000"/>
            </a:solidFill>
            <a:prstDash val="solid"/>
            <a:miter lim="400000"/>
            <a:headEnd type="triangle"/>
            <a:tailEnd type="triangle"/>
          </a:ln>
          <a:effectLst/>
          <a:sp3d/>
        </p:spPr>
        <p:style>
          <a:lnRef idx="0">
            <a:scrgbClr r="0" g="0" b="0"/>
          </a:lnRef>
          <a:fillRef idx="0">
            <a:scrgbClr r="0" g="0" b="0"/>
          </a:fillRef>
          <a:effectRef idx="0">
            <a:scrgbClr r="0" g="0" b="0"/>
          </a:effectRef>
          <a:fontRef idx="none"/>
        </p:style>
      </p:cxnSp>
      <p:sp>
        <p:nvSpPr>
          <p:cNvPr id="28" name="Lorem ipsum dolor sit amet, consectetur adipiscing elit, sed do eiusmod tempor incididunt ut labore et dolore magna aliqua. Ut enim ad minim veniam, quis nostrud exercitation ullamco laboris nisi ut reprehenderit in voluptate velit esse cillum dolore eu ">
            <a:extLst>
              <a:ext uri="{FF2B5EF4-FFF2-40B4-BE49-F238E27FC236}">
                <a16:creationId xmlns:a16="http://schemas.microsoft.com/office/drawing/2014/main" id="{100B0CDF-2526-481B-8BC3-57CC4C1BFBEA}"/>
              </a:ext>
            </a:extLst>
          </p:cNvPr>
          <p:cNvSpPr txBox="1">
            <a:spLocks noChangeArrowheads="1"/>
          </p:cNvSpPr>
          <p:nvPr/>
        </p:nvSpPr>
        <p:spPr bwMode="auto">
          <a:xfrm>
            <a:off x="1186971" y="3438279"/>
            <a:ext cx="1481836" cy="2730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square" lIns="19050" tIns="19050" rIns="19050" bIns="19050" anchor="t">
            <a:spAutoFit/>
          </a:bodyPr>
          <a:lstStyle/>
          <a:p>
            <a:pPr algn="l">
              <a:lnSpc>
                <a:spcPct val="140000"/>
              </a:lnSpc>
            </a:pPr>
            <a:r>
              <a:rPr lang="en-US" altLang="en-US" sz="1200" b="0">
                <a:solidFill>
                  <a:schemeClr val="tx1"/>
                </a:solidFill>
                <a:latin typeface="Gotham Book"/>
                <a:cs typeface="Arial"/>
              </a:rPr>
              <a:t>Network</a:t>
            </a:r>
          </a:p>
        </p:txBody>
      </p:sp>
      <p:sp>
        <p:nvSpPr>
          <p:cNvPr id="29" name="Lorem ipsum dolor sit amet, consectetur adipiscing elit, sed do eiusmod tempor incididunt ut labore et dolore magna aliqua. Ut enim ad minim veniam, quis nostrud exercitation ullamco laboris nisi ut reprehenderit in voluptate velit esse cillum dolore eu ">
            <a:extLst>
              <a:ext uri="{FF2B5EF4-FFF2-40B4-BE49-F238E27FC236}">
                <a16:creationId xmlns:a16="http://schemas.microsoft.com/office/drawing/2014/main" id="{32E56A71-B774-4BE9-B2DB-BB46E5CD9B4A}"/>
              </a:ext>
            </a:extLst>
          </p:cNvPr>
          <p:cNvSpPr txBox="1">
            <a:spLocks noChangeArrowheads="1"/>
          </p:cNvSpPr>
          <p:nvPr/>
        </p:nvSpPr>
        <p:spPr bwMode="auto">
          <a:xfrm>
            <a:off x="2560905" y="1510814"/>
            <a:ext cx="1481836" cy="79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square" lIns="19050" tIns="19050" rIns="19050" bIns="19050" anchor="t">
            <a:spAutoFit/>
          </a:bodyPr>
          <a:lstStyle/>
          <a:p>
            <a:pPr algn="l">
              <a:lnSpc>
                <a:spcPct val="140000"/>
              </a:lnSpc>
            </a:pPr>
            <a:r>
              <a:rPr lang="en-US" altLang="en-US" sz="1200" b="0">
                <a:solidFill>
                  <a:schemeClr val="tx1"/>
                </a:solidFill>
                <a:latin typeface="Gotham Book"/>
                <a:cs typeface="Arial"/>
              </a:rPr>
              <a:t>Remote user</a:t>
            </a:r>
          </a:p>
          <a:p>
            <a:pPr algn="l">
              <a:lnSpc>
                <a:spcPct val="140000"/>
              </a:lnSpc>
            </a:pPr>
            <a:r>
              <a:rPr lang="en-US" altLang="en-US" sz="1200" b="0">
                <a:solidFill>
                  <a:schemeClr val="tx1"/>
                </a:solidFill>
                <a:latin typeface="Gotham Book"/>
                <a:cs typeface="Arial"/>
              </a:rPr>
              <a:t>(Control System </a:t>
            </a:r>
          </a:p>
          <a:p>
            <a:pPr algn="l">
              <a:lnSpc>
                <a:spcPct val="140000"/>
              </a:lnSpc>
            </a:pPr>
            <a:r>
              <a:rPr lang="en-US" altLang="en-US" sz="1200" b="0">
                <a:solidFill>
                  <a:schemeClr val="tx1"/>
                </a:solidFill>
                <a:latin typeface="Gotham Book"/>
                <a:cs typeface="Arial"/>
              </a:rPr>
              <a:t>or GUI)</a:t>
            </a:r>
          </a:p>
        </p:txBody>
      </p:sp>
      <p:sp>
        <p:nvSpPr>
          <p:cNvPr id="5" name="Rectangle: Rounded Corners 4">
            <a:extLst>
              <a:ext uri="{FF2B5EF4-FFF2-40B4-BE49-F238E27FC236}">
                <a16:creationId xmlns:a16="http://schemas.microsoft.com/office/drawing/2014/main" id="{486D4256-463C-4730-A5B5-B262EECFCDAF}"/>
              </a:ext>
            </a:extLst>
          </p:cNvPr>
          <p:cNvSpPr/>
          <p:nvPr/>
        </p:nvSpPr>
        <p:spPr>
          <a:xfrm>
            <a:off x="3892679" y="3252453"/>
            <a:ext cx="1349388" cy="408623"/>
          </a:xfrm>
          <a:prstGeom prst="roundRect">
            <a:avLst/>
          </a:prstGeom>
          <a:solidFill>
            <a:srgbClr val="0070C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defTabSz="825500"/>
            <a:r>
              <a:rPr lang="en-US" sz="1200" b="0">
                <a:solidFill>
                  <a:srgbClr val="FFFFFF"/>
                </a:solidFill>
                <a:latin typeface="Helvetica Neue Medium"/>
              </a:rPr>
              <a:t>Treatment data archiving server</a:t>
            </a:r>
          </a:p>
        </p:txBody>
      </p:sp>
      <p:cxnSp>
        <p:nvCxnSpPr>
          <p:cNvPr id="20" name="Straight Arrow Connector 19">
            <a:extLst>
              <a:ext uri="{FF2B5EF4-FFF2-40B4-BE49-F238E27FC236}">
                <a16:creationId xmlns:a16="http://schemas.microsoft.com/office/drawing/2014/main" id="{2482C3A3-44D0-4BCE-96E7-85A942E369FB}"/>
              </a:ext>
            </a:extLst>
          </p:cNvPr>
          <p:cNvCxnSpPr>
            <a:cxnSpLocks/>
          </p:cNvCxnSpPr>
          <p:nvPr/>
        </p:nvCxnSpPr>
        <p:spPr>
          <a:xfrm flipV="1">
            <a:off x="2011901" y="3459568"/>
            <a:ext cx="1886279" cy="8800"/>
          </a:xfrm>
          <a:prstGeom prst="straightConnector1">
            <a:avLst/>
          </a:prstGeom>
          <a:noFill/>
          <a:ln w="25400" cap="flat">
            <a:solidFill>
              <a:srgbClr val="0070C0"/>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16" name="Straight Arrow Connector 15">
            <a:extLst>
              <a:ext uri="{FF2B5EF4-FFF2-40B4-BE49-F238E27FC236}">
                <a16:creationId xmlns:a16="http://schemas.microsoft.com/office/drawing/2014/main" id="{27D079E4-F9E3-4CB5-A5E4-4C442A57E4B3}"/>
              </a:ext>
            </a:extLst>
          </p:cNvPr>
          <p:cNvCxnSpPr/>
          <p:nvPr/>
        </p:nvCxnSpPr>
        <p:spPr>
          <a:xfrm flipH="1">
            <a:off x="2013549" y="3464224"/>
            <a:ext cx="2156" cy="454326"/>
          </a:xfrm>
          <a:prstGeom prst="straightConnector1">
            <a:avLst/>
          </a:prstGeom>
          <a:noFill/>
          <a:ln w="25400" cap="flat">
            <a:solidFill>
              <a:srgbClr val="0070C0"/>
            </a:solidFill>
            <a:prstDash val="solid"/>
            <a:miter lim="400000"/>
          </a:ln>
          <a:effectLst/>
          <a:sp3d/>
        </p:spPr>
        <p:style>
          <a:lnRef idx="0">
            <a:scrgbClr r="0" g="0" b="0"/>
          </a:lnRef>
          <a:fillRef idx="0">
            <a:scrgbClr r="0" g="0" b="0"/>
          </a:fillRef>
          <a:effectRef idx="0">
            <a:scrgbClr r="0" g="0" b="0"/>
          </a:effectRef>
          <a:fontRef idx="none"/>
        </p:style>
      </p:cxnSp>
      <p:pic>
        <p:nvPicPr>
          <p:cNvPr id="17" name="Picture 17" descr="A picture containing indoor, truck&#10;&#10;Description generated with high confidence">
            <a:extLst>
              <a:ext uri="{FF2B5EF4-FFF2-40B4-BE49-F238E27FC236}">
                <a16:creationId xmlns:a16="http://schemas.microsoft.com/office/drawing/2014/main" id="{18ECAF08-089C-474E-964E-3F35C897D56D}"/>
              </a:ext>
            </a:extLst>
          </p:cNvPr>
          <p:cNvPicPr>
            <a:picLocks noChangeAspect="1"/>
          </p:cNvPicPr>
          <p:nvPr/>
        </p:nvPicPr>
        <p:blipFill>
          <a:blip r:embed="rId6"/>
          <a:stretch>
            <a:fillRect/>
          </a:stretch>
        </p:blipFill>
        <p:spPr>
          <a:xfrm>
            <a:off x="5236515" y="3708504"/>
            <a:ext cx="3465094" cy="2300807"/>
          </a:xfrm>
          <a:prstGeom prst="rect">
            <a:avLst/>
          </a:prstGeom>
        </p:spPr>
      </p:pic>
    </p:spTree>
    <p:extLst>
      <p:ext uri="{BB962C8B-B14F-4D97-AF65-F5344CB8AC3E}">
        <p14:creationId xmlns:p14="http://schemas.microsoft.com/office/powerpoint/2010/main" val="1682601"/>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4" descr="A close up of a sign&#10;&#10;Description generated with high confidence">
            <a:extLst>
              <a:ext uri="{FF2B5EF4-FFF2-40B4-BE49-F238E27FC236}">
                <a16:creationId xmlns:a16="http://schemas.microsoft.com/office/drawing/2014/main" id="{990C3B99-4DE0-4BA4-BA80-5E14AB79AC4A}"/>
              </a:ext>
            </a:extLst>
          </p:cNvPr>
          <p:cNvPicPr>
            <a:picLocks noChangeAspect="1"/>
          </p:cNvPicPr>
          <p:nvPr/>
        </p:nvPicPr>
        <p:blipFill>
          <a:blip r:embed="rId2"/>
          <a:stretch>
            <a:fillRect/>
          </a:stretch>
        </p:blipFill>
        <p:spPr>
          <a:xfrm>
            <a:off x="174264" y="4886676"/>
            <a:ext cx="4775200" cy="1293512"/>
          </a:xfrm>
          <a:prstGeom prst="rect">
            <a:avLst/>
          </a:prstGeom>
        </p:spPr>
      </p:pic>
      <p:sp>
        <p:nvSpPr>
          <p:cNvPr id="8" name="Title text demo"/>
          <p:cNvSpPr txBox="1">
            <a:spLocks noChangeArrowheads="1"/>
          </p:cNvSpPr>
          <p:nvPr/>
        </p:nvSpPr>
        <p:spPr bwMode="auto">
          <a:xfrm>
            <a:off x="388230" y="401354"/>
            <a:ext cx="8421968" cy="6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square" lIns="19050" tIns="19050" rIns="19050" bIns="19050" anchor="ctr">
            <a:spAutoFit/>
          </a:bodyPr>
          <a:lstStyle/>
          <a:p>
            <a:r>
              <a:rPr lang="en-US" altLang="en-US" sz="4000" b="0">
                <a:latin typeface="Gotham Book"/>
                <a:sym typeface="Rubik Medium" charset="0"/>
              </a:rPr>
              <a:t>Performance</a:t>
            </a:r>
            <a:endParaRPr lang="en-US"/>
          </a:p>
        </p:txBody>
      </p:sp>
      <p:sp>
        <p:nvSpPr>
          <p:cNvPr id="2" name="Slide Number Placeholder 1"/>
          <p:cNvSpPr>
            <a:spLocks noGrp="1"/>
          </p:cNvSpPr>
          <p:nvPr>
            <p:ph type="sldNum" sz="quarter" idx="2"/>
          </p:nvPr>
        </p:nvSpPr>
        <p:spPr/>
        <p:txBody>
          <a:bodyPr/>
          <a:lstStyle/>
          <a:p>
            <a:fld id="{86CB4B4D-7CA3-9044-876B-883B54F8677D}" type="slidenum">
              <a:rPr lang="uk-UA" smtClean="0"/>
              <a:t>22</a:t>
            </a:fld>
            <a:endParaRPr lang="uk-UA"/>
          </a:p>
        </p:txBody>
      </p:sp>
      <p:sp>
        <p:nvSpPr>
          <p:cNvPr id="7" name="Lorem ipsum dolor sit amet, consectetur adipiscing elit, sed do eiusmod tempor incididunt ut labore et dolore magna aliqua. Ut enim ad minim veniam, quis nostrud exercitation ullamco laboris nisi ut reprehenderit in voluptate velit esse cillum dolore eu ">
            <a:extLst>
              <a:ext uri="{FF2B5EF4-FFF2-40B4-BE49-F238E27FC236}">
                <a16:creationId xmlns:a16="http://schemas.microsoft.com/office/drawing/2014/main" id="{6C0D07E9-23CB-4B55-AE65-063C7D03FC95}"/>
              </a:ext>
            </a:extLst>
          </p:cNvPr>
          <p:cNvSpPr txBox="1">
            <a:spLocks noChangeArrowheads="1"/>
          </p:cNvSpPr>
          <p:nvPr/>
        </p:nvSpPr>
        <p:spPr bwMode="auto">
          <a:xfrm>
            <a:off x="446002" y="1048306"/>
            <a:ext cx="8362416" cy="613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square" lIns="19050" tIns="19050" rIns="19050" bIns="19050" anchor="t">
            <a:spAutoFit/>
          </a:bodyPr>
          <a:lstStyle/>
          <a:p>
            <a:pPr algn="l">
              <a:lnSpc>
                <a:spcPct val="140000"/>
              </a:lnSpc>
            </a:pPr>
            <a:r>
              <a:rPr lang="en-US" altLang="en-US" sz="1400" b="0">
                <a:solidFill>
                  <a:srgbClr val="92959C"/>
                </a:solidFill>
                <a:latin typeface="Gotham Book"/>
                <a:ea typeface="Gotham Book" charset="0"/>
                <a:cs typeface="Arial"/>
              </a:rPr>
              <a:t>Amplitude and phase stability requirements are specified in a 20 dB dynamic range required for proton energy modulation.</a:t>
            </a:r>
          </a:p>
        </p:txBody>
      </p:sp>
      <p:pic>
        <p:nvPicPr>
          <p:cNvPr id="4" name="Picture 4" descr="A screenshot of a cell phone&#10;&#10;Description generated with high confidence">
            <a:extLst>
              <a:ext uri="{FF2B5EF4-FFF2-40B4-BE49-F238E27FC236}">
                <a16:creationId xmlns:a16="http://schemas.microsoft.com/office/drawing/2014/main" id="{9BBA0971-E957-469C-89E2-7966594149EA}"/>
              </a:ext>
            </a:extLst>
          </p:cNvPr>
          <p:cNvPicPr>
            <a:picLocks noChangeAspect="1"/>
          </p:cNvPicPr>
          <p:nvPr/>
        </p:nvPicPr>
        <p:blipFill>
          <a:blip r:embed="rId3"/>
          <a:stretch>
            <a:fillRect/>
          </a:stretch>
        </p:blipFill>
        <p:spPr>
          <a:xfrm>
            <a:off x="20956" y="3877485"/>
            <a:ext cx="4366259" cy="856882"/>
          </a:xfrm>
          <a:prstGeom prst="rect">
            <a:avLst/>
          </a:prstGeom>
        </p:spPr>
      </p:pic>
      <p:sp>
        <p:nvSpPr>
          <p:cNvPr id="6" name="Isosceles Triangle 5">
            <a:extLst>
              <a:ext uri="{FF2B5EF4-FFF2-40B4-BE49-F238E27FC236}">
                <a16:creationId xmlns:a16="http://schemas.microsoft.com/office/drawing/2014/main" id="{00D8BEF0-6DF8-4977-AB9F-39A5EFA456DF}"/>
              </a:ext>
            </a:extLst>
          </p:cNvPr>
          <p:cNvSpPr/>
          <p:nvPr/>
        </p:nvSpPr>
        <p:spPr>
          <a:xfrm rot="10800000">
            <a:off x="2232463" y="4712913"/>
            <a:ext cx="273169" cy="202687"/>
          </a:xfrm>
          <a:prstGeom prst="triangle">
            <a:avLst/>
          </a:prstGeom>
          <a:solidFill>
            <a:srgbClr val="0070C0"/>
          </a:solidFill>
          <a:ln w="12700" cap="flat">
            <a:solidFill>
              <a:srgbClr val="0070C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US" sz="3200" b="0" i="0" u="none" strike="noStrike" cap="none" spc="0" normalizeH="0" baseline="0">
              <a:ln>
                <a:noFill/>
              </a:ln>
              <a:solidFill>
                <a:srgbClr val="FFFFFF"/>
              </a:solidFill>
              <a:effectLst/>
              <a:uFillTx/>
              <a:latin typeface="+mn-lt"/>
              <a:ea typeface="+mn-ea"/>
              <a:cs typeface="+mn-cs"/>
              <a:sym typeface="Helvetica Neue Medium"/>
            </a:endParaRPr>
          </a:p>
        </p:txBody>
      </p:sp>
      <p:cxnSp>
        <p:nvCxnSpPr>
          <p:cNvPr id="10" name="Straight Arrow Connector 9">
            <a:extLst>
              <a:ext uri="{FF2B5EF4-FFF2-40B4-BE49-F238E27FC236}">
                <a16:creationId xmlns:a16="http://schemas.microsoft.com/office/drawing/2014/main" id="{BBBC8292-FAD8-4254-8960-31EE526A04DD}"/>
              </a:ext>
            </a:extLst>
          </p:cNvPr>
          <p:cNvCxnSpPr/>
          <p:nvPr/>
        </p:nvCxnSpPr>
        <p:spPr>
          <a:xfrm flipH="1">
            <a:off x="2369338" y="4914769"/>
            <a:ext cx="134" cy="159303"/>
          </a:xfrm>
          <a:prstGeom prst="straightConnector1">
            <a:avLst/>
          </a:prstGeom>
          <a:noFill/>
          <a:ln w="25400" cap="flat">
            <a:solidFill>
              <a:srgbClr val="0070C0"/>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11" name="Straight Arrow Connector 10">
            <a:extLst>
              <a:ext uri="{FF2B5EF4-FFF2-40B4-BE49-F238E27FC236}">
                <a16:creationId xmlns:a16="http://schemas.microsoft.com/office/drawing/2014/main" id="{9FB4BBAF-7054-4B3C-BCAE-E7D91703B0EC}"/>
              </a:ext>
            </a:extLst>
          </p:cNvPr>
          <p:cNvCxnSpPr>
            <a:cxnSpLocks/>
          </p:cNvCxnSpPr>
          <p:nvPr/>
        </p:nvCxnSpPr>
        <p:spPr>
          <a:xfrm flipH="1">
            <a:off x="2369337" y="4419078"/>
            <a:ext cx="134" cy="316357"/>
          </a:xfrm>
          <a:prstGeom prst="straightConnector1">
            <a:avLst/>
          </a:prstGeom>
          <a:noFill/>
          <a:ln w="25400" cap="flat">
            <a:solidFill>
              <a:srgbClr val="0070C0"/>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12" name="Straight Arrow Connector 11">
            <a:extLst>
              <a:ext uri="{FF2B5EF4-FFF2-40B4-BE49-F238E27FC236}">
                <a16:creationId xmlns:a16="http://schemas.microsoft.com/office/drawing/2014/main" id="{318222B1-0A2E-468D-8E66-A8F6D6803FE3}"/>
              </a:ext>
            </a:extLst>
          </p:cNvPr>
          <p:cNvCxnSpPr>
            <a:cxnSpLocks/>
          </p:cNvCxnSpPr>
          <p:nvPr/>
        </p:nvCxnSpPr>
        <p:spPr>
          <a:xfrm flipH="1" flipV="1">
            <a:off x="1445591" y="4422096"/>
            <a:ext cx="224" cy="796018"/>
          </a:xfrm>
          <a:prstGeom prst="straightConnector1">
            <a:avLst/>
          </a:prstGeom>
          <a:noFill/>
          <a:ln w="25400" cap="flat">
            <a:solidFill>
              <a:srgbClr val="00B050"/>
            </a:solidFill>
            <a:prstDash val="solid"/>
            <a:miter lim="400000"/>
            <a:tailEnd type="triangle"/>
          </a:ln>
          <a:effectLst/>
          <a:sp3d/>
        </p:spPr>
        <p:style>
          <a:lnRef idx="0">
            <a:scrgbClr r="0" g="0" b="0"/>
          </a:lnRef>
          <a:fillRef idx="0">
            <a:scrgbClr r="0" g="0" b="0"/>
          </a:fillRef>
          <a:effectRef idx="0">
            <a:scrgbClr r="0" g="0" b="0"/>
          </a:effectRef>
          <a:fontRef idx="none"/>
        </p:style>
      </p:cxnSp>
      <p:sp>
        <p:nvSpPr>
          <p:cNvPr id="14" name="Lorem ipsum dolor sit amet, consectetur adipiscing elit, sed do eiusmod tempor incididunt ut labore et dolore magna aliqua. Ut enim ad minim veniam, quis nostrud exercitation ullamco laboris nisi ut reprehenderit in voluptate velit esse cillum dolore eu ">
            <a:extLst>
              <a:ext uri="{FF2B5EF4-FFF2-40B4-BE49-F238E27FC236}">
                <a16:creationId xmlns:a16="http://schemas.microsoft.com/office/drawing/2014/main" id="{7299429D-18C8-4FF9-8316-791036C072CD}"/>
              </a:ext>
            </a:extLst>
          </p:cNvPr>
          <p:cNvSpPr txBox="1">
            <a:spLocks noChangeArrowheads="1"/>
          </p:cNvSpPr>
          <p:nvPr/>
        </p:nvSpPr>
        <p:spPr bwMode="auto">
          <a:xfrm>
            <a:off x="449090" y="4643717"/>
            <a:ext cx="1481836" cy="2730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square" lIns="19050" tIns="19050" rIns="19050" bIns="19050" anchor="t">
            <a:spAutoFit/>
          </a:bodyPr>
          <a:lstStyle/>
          <a:p>
            <a:pPr algn="l">
              <a:lnSpc>
                <a:spcPct val="140000"/>
              </a:lnSpc>
            </a:pPr>
            <a:r>
              <a:rPr lang="en-US" altLang="en-US" sz="1200" b="0">
                <a:solidFill>
                  <a:schemeClr val="tx1"/>
                </a:solidFill>
                <a:latin typeface="Gotham Book"/>
                <a:cs typeface="Arial"/>
              </a:rPr>
              <a:t>Cavity Probe</a:t>
            </a:r>
          </a:p>
        </p:txBody>
      </p:sp>
      <p:sp>
        <p:nvSpPr>
          <p:cNvPr id="15" name="Lorem ipsum dolor sit amet, consectetur adipiscing elit, sed do eiusmod tempor incididunt ut labore et dolore magna aliqua. Ut enim ad minim veniam, quis nostrud exercitation ullamco laboris nisi ut reprehenderit in voluptate velit esse cillum dolore eu ">
            <a:extLst>
              <a:ext uri="{FF2B5EF4-FFF2-40B4-BE49-F238E27FC236}">
                <a16:creationId xmlns:a16="http://schemas.microsoft.com/office/drawing/2014/main" id="{4D5B4C8B-B740-4C9A-9757-397D545B2123}"/>
              </a:ext>
            </a:extLst>
          </p:cNvPr>
          <p:cNvSpPr txBox="1">
            <a:spLocks noChangeArrowheads="1"/>
          </p:cNvSpPr>
          <p:nvPr/>
        </p:nvSpPr>
        <p:spPr bwMode="auto">
          <a:xfrm>
            <a:off x="2546231" y="4600060"/>
            <a:ext cx="1481836" cy="2730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square" lIns="19050" tIns="19050" rIns="19050" bIns="19050" anchor="t">
            <a:spAutoFit/>
          </a:bodyPr>
          <a:lstStyle/>
          <a:p>
            <a:pPr algn="l">
              <a:lnSpc>
                <a:spcPct val="140000"/>
              </a:lnSpc>
            </a:pPr>
            <a:r>
              <a:rPr lang="en-US" altLang="en-US" sz="1200" b="0">
                <a:solidFill>
                  <a:schemeClr val="tx1"/>
                </a:solidFill>
                <a:latin typeface="Gotham Book"/>
                <a:cs typeface="Arial"/>
              </a:rPr>
              <a:t>Drive</a:t>
            </a:r>
          </a:p>
        </p:txBody>
      </p:sp>
      <p:pic>
        <p:nvPicPr>
          <p:cNvPr id="9" name="Picture 12" descr="A close up of electronics&#10;&#10;Description generated with very high confidence">
            <a:extLst>
              <a:ext uri="{FF2B5EF4-FFF2-40B4-BE49-F238E27FC236}">
                <a16:creationId xmlns:a16="http://schemas.microsoft.com/office/drawing/2014/main" id="{68F1E09F-2BA9-450E-9AC6-406ECAFA3669}"/>
              </a:ext>
            </a:extLst>
          </p:cNvPr>
          <p:cNvPicPr>
            <a:picLocks noChangeAspect="1"/>
          </p:cNvPicPr>
          <p:nvPr/>
        </p:nvPicPr>
        <p:blipFill>
          <a:blip r:embed="rId4"/>
          <a:stretch>
            <a:fillRect/>
          </a:stretch>
        </p:blipFill>
        <p:spPr>
          <a:xfrm>
            <a:off x="2505346" y="3949716"/>
            <a:ext cx="588785" cy="313498"/>
          </a:xfrm>
          <a:prstGeom prst="rect">
            <a:avLst/>
          </a:prstGeom>
        </p:spPr>
      </p:pic>
      <p:graphicFrame>
        <p:nvGraphicFramePr>
          <p:cNvPr id="13" name="Table 12">
            <a:extLst>
              <a:ext uri="{FF2B5EF4-FFF2-40B4-BE49-F238E27FC236}">
                <a16:creationId xmlns:a16="http://schemas.microsoft.com/office/drawing/2014/main" id="{5C46F443-4628-4893-957E-45F15FC4F48B}"/>
              </a:ext>
            </a:extLst>
          </p:cNvPr>
          <p:cNvGraphicFramePr>
            <a:graphicFrameLocks noGrp="1"/>
          </p:cNvGraphicFramePr>
          <p:nvPr>
            <p:extLst>
              <p:ext uri="{D42A27DB-BD31-4B8C-83A1-F6EECF244321}">
                <p14:modId xmlns:p14="http://schemas.microsoft.com/office/powerpoint/2010/main" val="4032148804"/>
              </p:ext>
            </p:extLst>
          </p:nvPr>
        </p:nvGraphicFramePr>
        <p:xfrm>
          <a:off x="1151725" y="1884641"/>
          <a:ext cx="6958019" cy="1649060"/>
        </p:xfrm>
        <a:graphic>
          <a:graphicData uri="http://schemas.openxmlformats.org/drawingml/2006/table">
            <a:tbl>
              <a:tblPr firstRow="1" bandRow="1">
                <a:tableStyleId>{EEE7283C-3CF3-47DC-8721-378D4A62B228}</a:tableStyleId>
              </a:tblPr>
              <a:tblGrid>
                <a:gridCol w="2109968">
                  <a:extLst>
                    <a:ext uri="{9D8B030D-6E8A-4147-A177-3AD203B41FA5}">
                      <a16:colId xmlns:a16="http://schemas.microsoft.com/office/drawing/2014/main" val="20000"/>
                    </a:ext>
                  </a:extLst>
                </a:gridCol>
                <a:gridCol w="1570533">
                  <a:extLst>
                    <a:ext uri="{9D8B030D-6E8A-4147-A177-3AD203B41FA5}">
                      <a16:colId xmlns:a16="http://schemas.microsoft.com/office/drawing/2014/main" val="2659656070"/>
                    </a:ext>
                  </a:extLst>
                </a:gridCol>
                <a:gridCol w="1570534">
                  <a:extLst>
                    <a:ext uri="{9D8B030D-6E8A-4147-A177-3AD203B41FA5}">
                      <a16:colId xmlns:a16="http://schemas.microsoft.com/office/drawing/2014/main" val="20001"/>
                    </a:ext>
                  </a:extLst>
                </a:gridCol>
                <a:gridCol w="1706984">
                  <a:extLst>
                    <a:ext uri="{9D8B030D-6E8A-4147-A177-3AD203B41FA5}">
                      <a16:colId xmlns:a16="http://schemas.microsoft.com/office/drawing/2014/main" val="3926943549"/>
                    </a:ext>
                  </a:extLst>
                </a:gridCol>
              </a:tblGrid>
              <a:tr h="328249">
                <a:tc gridSpan="2">
                  <a:txBody>
                    <a:bodyPr/>
                    <a:lstStyle/>
                    <a:p>
                      <a:r>
                        <a:rPr lang="en-US" sz="1400">
                          <a:latin typeface="Gotham Book"/>
                          <a:ea typeface="Gotham Book" charset="0"/>
                          <a:cs typeface="Gotham Book" charset="0"/>
                        </a:rPr>
                        <a:t>Parameter</a:t>
                      </a:r>
                    </a:p>
                  </a:txBody>
                  <a:tcPr marL="34290" marR="34290" marT="17145" marB="17145" anchor="ctr"/>
                </a:tc>
                <a:tc hMerge="1">
                  <a:txBody>
                    <a:bodyPr/>
                    <a:lstStyle/>
                    <a:p>
                      <a:endParaRPr lang="en-US" sz="1500">
                        <a:latin typeface="Gotham Book"/>
                        <a:ea typeface="Gotham Book" charset="0"/>
                        <a:cs typeface="Gotham Book" charset="0"/>
                      </a:endParaRPr>
                    </a:p>
                  </a:txBody>
                  <a:tcPr marL="34290" marR="34290" marT="17145" marB="17145"/>
                </a:tc>
                <a:tc>
                  <a:txBody>
                    <a:bodyPr/>
                    <a:lstStyle/>
                    <a:p>
                      <a:pPr marL="0" marR="0" lvl="0" indent="0" algn="ctr" defTabSz="825500">
                        <a:lnSpc>
                          <a:spcPct val="100000"/>
                        </a:lnSpc>
                        <a:spcBef>
                          <a:spcPts val="0"/>
                        </a:spcBef>
                        <a:spcAft>
                          <a:spcPts val="0"/>
                        </a:spcAft>
                        <a:buClrTx/>
                        <a:buSzTx/>
                        <a:buNone/>
                        <a:tabLst/>
                        <a:defRPr/>
                      </a:pPr>
                      <a:r>
                        <a:rPr lang="en-US" sz="1400">
                          <a:latin typeface="Gotham Book"/>
                          <a:ea typeface="Gotham Book" charset="0"/>
                          <a:cs typeface="Gotham Book" charset="0"/>
                        </a:rPr>
                        <a:t>Required</a:t>
                      </a:r>
                    </a:p>
                  </a:txBody>
                  <a:tcPr marL="34290" marR="34290" marT="17145" marB="17145" anchor="ctr"/>
                </a:tc>
                <a:tc>
                  <a:txBody>
                    <a:bodyPr/>
                    <a:lstStyle/>
                    <a:p>
                      <a:pPr lvl="0" algn="ctr">
                        <a:lnSpc>
                          <a:spcPct val="100000"/>
                        </a:lnSpc>
                        <a:spcBef>
                          <a:spcPts val="0"/>
                        </a:spcBef>
                        <a:spcAft>
                          <a:spcPts val="0"/>
                        </a:spcAft>
                        <a:buNone/>
                      </a:pPr>
                      <a:r>
                        <a:rPr lang="en-US" sz="1400" b="0" i="0" u="none" strike="noStrike" noProof="0">
                          <a:latin typeface="Gotham Book"/>
                        </a:rPr>
                        <a:t>Measured</a:t>
                      </a:r>
                    </a:p>
                  </a:txBody>
                  <a:tcPr marL="34290" marR="34290" marT="17145" marB="17145" anchor="ctr"/>
                </a:tc>
                <a:extLst>
                  <a:ext uri="{0D108BD9-81ED-4DB2-BD59-A6C34878D82A}">
                    <a16:rowId xmlns:a16="http://schemas.microsoft.com/office/drawing/2014/main" val="10000"/>
                  </a:ext>
                </a:extLst>
              </a:tr>
              <a:tr h="328249">
                <a:tc>
                  <a:txBody>
                    <a:bodyPr/>
                    <a:lstStyle/>
                    <a:p>
                      <a:pPr algn="l"/>
                      <a:r>
                        <a:rPr lang="en-US" sz="1400">
                          <a:latin typeface="Gotham Book"/>
                          <a:ea typeface="Gotham Book" charset="0"/>
                          <a:cs typeface="Gotham Book" charset="0"/>
                        </a:rPr>
                        <a:t>RMS amplitude stability  </a:t>
                      </a:r>
                    </a:p>
                  </a:txBody>
                  <a:tcPr marL="34290" marR="34290" marT="17145" marB="17145" anchor="ctr"/>
                </a:tc>
                <a:tc>
                  <a:txBody>
                    <a:bodyPr/>
                    <a:lstStyle/>
                    <a:p>
                      <a:pPr lvl="0" algn="r">
                        <a:lnSpc>
                          <a:spcPct val="100000"/>
                        </a:lnSpc>
                        <a:spcBef>
                          <a:spcPts val="0"/>
                        </a:spcBef>
                        <a:spcAft>
                          <a:spcPts val="0"/>
                        </a:spcAft>
                        <a:buNone/>
                      </a:pPr>
                      <a:r>
                        <a:rPr lang="en-US" sz="1400" b="0" i="0" u="none" strike="noStrike" noProof="0">
                          <a:latin typeface="Gotham Book"/>
                        </a:rPr>
                        <a:t> (at full scale)</a:t>
                      </a:r>
                    </a:p>
                  </a:txBody>
                  <a:tcPr marL="34290" marR="34290" marT="17145" marB="17145" anchor="ctr"/>
                </a:tc>
                <a:tc>
                  <a:txBody>
                    <a:bodyPr/>
                    <a:lstStyle/>
                    <a:p>
                      <a:r>
                        <a:rPr lang="en-US" sz="1400">
                          <a:latin typeface="Gotham Book"/>
                          <a:ea typeface="Gotham Book" charset="0"/>
                          <a:cs typeface="Gotham Book" charset="0"/>
                        </a:rPr>
                        <a:t>&lt;0.05% RMS</a:t>
                      </a:r>
                    </a:p>
                  </a:txBody>
                  <a:tcPr marL="34290" marR="34290" marT="17145" marB="17145" anchor="ctr"/>
                </a:tc>
                <a:tc>
                  <a:txBody>
                    <a:bodyPr/>
                    <a:lstStyle/>
                    <a:p>
                      <a:pPr lvl="0">
                        <a:buNone/>
                      </a:pPr>
                      <a:r>
                        <a:rPr lang="en-US" sz="1400">
                          <a:latin typeface="Gotham Book"/>
                          <a:ea typeface="Gotham Book" charset="0"/>
                          <a:cs typeface="Gotham Book" charset="0"/>
                        </a:rPr>
                        <a:t>0.004% RMS</a:t>
                      </a:r>
                    </a:p>
                  </a:txBody>
                  <a:tcPr marL="34290" marR="34290" marT="17145" marB="17145" anchor="ctr"/>
                </a:tc>
                <a:extLst>
                  <a:ext uri="{0D108BD9-81ED-4DB2-BD59-A6C34878D82A}">
                    <a16:rowId xmlns:a16="http://schemas.microsoft.com/office/drawing/2014/main" val="10001"/>
                  </a:ext>
                </a:extLst>
              </a:tr>
              <a:tr h="336064">
                <a:tc>
                  <a:txBody>
                    <a:bodyPr/>
                    <a:lstStyle/>
                    <a:p>
                      <a:pPr lvl="0" algn="l">
                        <a:buNone/>
                      </a:pPr>
                      <a:r>
                        <a:rPr lang="en-US" sz="1400" b="0" i="0" u="none" strike="noStrike" baseline="0" noProof="0">
                          <a:latin typeface="Gotham Book"/>
                        </a:rPr>
                        <a:t>RMS phase stability       </a:t>
                      </a:r>
                    </a:p>
                  </a:txBody>
                  <a:tcPr marL="34290" marR="34290" marT="17145" marB="17145" anchor="ctr"/>
                </a:tc>
                <a:tc>
                  <a:txBody>
                    <a:bodyPr/>
                    <a:lstStyle/>
                    <a:p>
                      <a:pPr lvl="0" algn="r">
                        <a:lnSpc>
                          <a:spcPct val="100000"/>
                        </a:lnSpc>
                        <a:spcBef>
                          <a:spcPts val="0"/>
                        </a:spcBef>
                        <a:spcAft>
                          <a:spcPts val="0"/>
                        </a:spcAft>
                        <a:buNone/>
                      </a:pPr>
                      <a:r>
                        <a:rPr lang="en-US" sz="1400" b="0" i="0" u="none" strike="noStrike" baseline="0" noProof="0">
                          <a:latin typeface="Gotham Book"/>
                        </a:rPr>
                        <a:t>(at full scale)</a:t>
                      </a:r>
                    </a:p>
                  </a:txBody>
                  <a:tcPr marL="34290" marR="34290" marT="17145" marB="17145" anchor="ctr"/>
                </a:tc>
                <a:tc>
                  <a:txBody>
                    <a:bodyPr/>
                    <a:lstStyle/>
                    <a:p>
                      <a:r>
                        <a:rPr lang="en-US" sz="1400" b="0">
                          <a:latin typeface="Gotham Book"/>
                          <a:ea typeface="Gotham Book" charset="0"/>
                          <a:cs typeface="Gotham Book" charset="0"/>
                        </a:rPr>
                        <a:t>&lt;0.05° RMS</a:t>
                      </a:r>
                    </a:p>
                  </a:txBody>
                  <a:tcPr marL="34290" marR="34290" marT="17145" marB="17145" anchor="ctr"/>
                </a:tc>
                <a:tc>
                  <a:txBody>
                    <a:bodyPr/>
                    <a:lstStyle/>
                    <a:p>
                      <a:pPr lvl="0">
                        <a:buNone/>
                      </a:pPr>
                      <a:r>
                        <a:rPr lang="en-US" sz="1400" b="0">
                          <a:latin typeface="Gotham Book"/>
                        </a:rPr>
                        <a:t>0.002</a:t>
                      </a:r>
                      <a:r>
                        <a:rPr lang="en-US" sz="1400" b="0" i="0" u="none" strike="noStrike" noProof="0">
                          <a:latin typeface="Gotham Book"/>
                        </a:rPr>
                        <a:t>°</a:t>
                      </a:r>
                      <a:r>
                        <a:rPr lang="en-US" sz="1400" b="0">
                          <a:latin typeface="Gotham Book"/>
                          <a:ea typeface="Gotham Book" charset="0"/>
                          <a:cs typeface="Gotham Book" charset="0"/>
                        </a:rPr>
                        <a:t> RMS</a:t>
                      </a:r>
                    </a:p>
                  </a:txBody>
                  <a:tcPr marL="34290" marR="34290" marT="17145" marB="17145" anchor="ctr"/>
                </a:tc>
                <a:extLst>
                  <a:ext uri="{0D108BD9-81ED-4DB2-BD59-A6C34878D82A}">
                    <a16:rowId xmlns:a16="http://schemas.microsoft.com/office/drawing/2014/main" val="10002"/>
                  </a:ext>
                </a:extLst>
              </a:tr>
              <a:tr h="328249">
                <a:tc>
                  <a:txBody>
                    <a:bodyPr/>
                    <a:lstStyle/>
                    <a:p>
                      <a:pPr lvl="0" algn="l">
                        <a:buNone/>
                      </a:pPr>
                      <a:r>
                        <a:rPr lang="en-US" sz="1400">
                          <a:latin typeface="Gotham Book"/>
                          <a:ea typeface="Gotham Book" charset="0"/>
                          <a:cs typeface="Gotham Book" charset="0"/>
                        </a:rPr>
                        <a:t>RMS amplitude stability  </a:t>
                      </a:r>
                    </a:p>
                  </a:txBody>
                  <a:tcPr marL="34290" marR="34290" marT="17145" marB="17145" anchor="ctr"/>
                </a:tc>
                <a:tc>
                  <a:txBody>
                    <a:bodyPr/>
                    <a:lstStyle/>
                    <a:p>
                      <a:pPr lvl="0" algn="r">
                        <a:lnSpc>
                          <a:spcPct val="100000"/>
                        </a:lnSpc>
                        <a:spcBef>
                          <a:spcPts val="0"/>
                        </a:spcBef>
                        <a:spcAft>
                          <a:spcPts val="0"/>
                        </a:spcAft>
                        <a:buNone/>
                      </a:pPr>
                      <a:r>
                        <a:rPr lang="en-US" sz="1400" b="0" i="0" u="none" strike="noStrike" noProof="0">
                          <a:latin typeface="Gotham Book"/>
                        </a:rPr>
                        <a:t> (at –20 dB FS)</a:t>
                      </a:r>
                    </a:p>
                  </a:txBody>
                  <a:tcPr marL="34290" marR="34290" marT="17145" marB="17145" anchor="ctr"/>
                </a:tc>
                <a:tc>
                  <a:txBody>
                    <a:bodyPr/>
                    <a:lstStyle/>
                    <a:p>
                      <a:pPr lvl="0">
                        <a:buNone/>
                      </a:pPr>
                      <a:r>
                        <a:rPr lang="en-US" sz="1400">
                          <a:latin typeface="Gotham Book"/>
                          <a:ea typeface="Gotham Book" charset="0"/>
                          <a:cs typeface="Gotham Book" charset="0"/>
                        </a:rPr>
                        <a:t>&lt;0.1% RMS</a:t>
                      </a:r>
                    </a:p>
                  </a:txBody>
                  <a:tcPr marL="34290" marR="34290" marT="17145" marB="17145" anchor="ctr"/>
                </a:tc>
                <a:tc>
                  <a:txBody>
                    <a:bodyPr/>
                    <a:lstStyle/>
                    <a:p>
                      <a:pPr lvl="0">
                        <a:buNone/>
                      </a:pPr>
                      <a:r>
                        <a:rPr lang="en-US" sz="1400">
                          <a:latin typeface="Gotham Book"/>
                          <a:ea typeface="Gotham Book" charset="0"/>
                          <a:cs typeface="Gotham Book" charset="0"/>
                        </a:rPr>
                        <a:t>0.013% RMS</a:t>
                      </a:r>
                    </a:p>
                  </a:txBody>
                  <a:tcPr marL="34290" marR="34290" marT="17145" marB="17145" anchor="ctr"/>
                </a:tc>
                <a:extLst>
                  <a:ext uri="{0D108BD9-81ED-4DB2-BD59-A6C34878D82A}">
                    <a16:rowId xmlns:a16="http://schemas.microsoft.com/office/drawing/2014/main" val="10003"/>
                  </a:ext>
                </a:extLst>
              </a:tr>
              <a:tr h="328249">
                <a:tc>
                  <a:txBody>
                    <a:bodyPr/>
                    <a:lstStyle/>
                    <a:p>
                      <a:pPr lvl="0" algn="l">
                        <a:buNone/>
                      </a:pPr>
                      <a:r>
                        <a:rPr lang="en-US" sz="1400" b="0" i="0" u="none" strike="noStrike" baseline="0" noProof="0">
                          <a:latin typeface="Gotham Book"/>
                        </a:rPr>
                        <a:t>RMS phase stability        </a:t>
                      </a:r>
                    </a:p>
                  </a:txBody>
                  <a:tcPr marL="34290" marR="34290" marT="17145" marB="17145" anchor="ctr"/>
                </a:tc>
                <a:tc>
                  <a:txBody>
                    <a:bodyPr/>
                    <a:lstStyle/>
                    <a:p>
                      <a:pPr lvl="0" algn="r">
                        <a:lnSpc>
                          <a:spcPct val="100000"/>
                        </a:lnSpc>
                        <a:spcBef>
                          <a:spcPts val="0"/>
                        </a:spcBef>
                        <a:spcAft>
                          <a:spcPts val="0"/>
                        </a:spcAft>
                        <a:buNone/>
                      </a:pPr>
                      <a:r>
                        <a:rPr lang="en-US" sz="1400" b="0" i="0" u="none" strike="noStrike" baseline="0" noProof="0">
                          <a:latin typeface="Gotham Book"/>
                        </a:rPr>
                        <a:t>(at –20 dB FS)</a:t>
                      </a:r>
                    </a:p>
                  </a:txBody>
                  <a:tcPr marL="34290" marR="34290" marT="17145" marB="17145" anchor="ctr"/>
                </a:tc>
                <a:tc>
                  <a:txBody>
                    <a:bodyPr/>
                    <a:lstStyle/>
                    <a:p>
                      <a:pPr lvl="0">
                        <a:buNone/>
                      </a:pPr>
                      <a:r>
                        <a:rPr lang="en-US" sz="1400" b="0">
                          <a:latin typeface="Gotham Book"/>
                          <a:ea typeface="Gotham Book" charset="0"/>
                          <a:cs typeface="Gotham Book" charset="0"/>
                        </a:rPr>
                        <a:t>&lt;0.1° RMS</a:t>
                      </a:r>
                    </a:p>
                  </a:txBody>
                  <a:tcPr marL="34290" marR="34290" marT="17145" marB="17145" anchor="ctr"/>
                </a:tc>
                <a:tc>
                  <a:txBody>
                    <a:bodyPr/>
                    <a:lstStyle/>
                    <a:p>
                      <a:pPr lvl="0">
                        <a:buNone/>
                      </a:pPr>
                      <a:r>
                        <a:rPr lang="en-US" sz="1400">
                          <a:latin typeface="Gotham Book"/>
                          <a:ea typeface="Gotham Book" charset="0"/>
                          <a:cs typeface="Gotham Book" charset="0"/>
                        </a:rPr>
                        <a:t>0.007</a:t>
                      </a:r>
                      <a:r>
                        <a:rPr lang="en-US" sz="1400" b="0" i="0" u="none" strike="noStrike" noProof="0">
                          <a:latin typeface="Gotham Book"/>
                        </a:rPr>
                        <a:t>°</a:t>
                      </a:r>
                      <a:r>
                        <a:rPr lang="en-US" sz="1400">
                          <a:latin typeface="Gotham Book"/>
                          <a:ea typeface="Gotham Book" charset="0"/>
                          <a:cs typeface="Gotham Book" charset="0"/>
                        </a:rPr>
                        <a:t> RMS</a:t>
                      </a:r>
                    </a:p>
                  </a:txBody>
                  <a:tcPr marL="34290" marR="34290" marT="17145" marB="17145" anchor="ctr"/>
                </a:tc>
                <a:extLst>
                  <a:ext uri="{0D108BD9-81ED-4DB2-BD59-A6C34878D82A}">
                    <a16:rowId xmlns:a16="http://schemas.microsoft.com/office/drawing/2014/main" val="3292359164"/>
                  </a:ext>
                </a:extLst>
              </a:tr>
            </a:tbl>
          </a:graphicData>
        </a:graphic>
      </p:graphicFrame>
      <p:pic>
        <p:nvPicPr>
          <p:cNvPr id="5" name="Picture 6" descr="A close up of a person&#10;&#10;Description generated with high confidence">
            <a:extLst>
              <a:ext uri="{FF2B5EF4-FFF2-40B4-BE49-F238E27FC236}">
                <a16:creationId xmlns:a16="http://schemas.microsoft.com/office/drawing/2014/main" id="{1DBC595E-8F0B-4533-A2D8-1D972DDCB2F4}"/>
              </a:ext>
            </a:extLst>
          </p:cNvPr>
          <p:cNvPicPr>
            <a:picLocks noChangeAspect="1"/>
          </p:cNvPicPr>
          <p:nvPr/>
        </p:nvPicPr>
        <p:blipFill rotWithShape="1">
          <a:blip r:embed="rId5"/>
          <a:srcRect t="-150" r="163" b="1639"/>
          <a:stretch/>
        </p:blipFill>
        <p:spPr>
          <a:xfrm>
            <a:off x="4450181" y="3907482"/>
            <a:ext cx="4362460" cy="1262286"/>
          </a:xfrm>
          <a:prstGeom prst="rect">
            <a:avLst/>
          </a:prstGeom>
        </p:spPr>
      </p:pic>
    </p:spTree>
    <p:extLst>
      <p:ext uri="{BB962C8B-B14F-4D97-AF65-F5344CB8AC3E}">
        <p14:creationId xmlns:p14="http://schemas.microsoft.com/office/powerpoint/2010/main" val="1644370705"/>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4" descr="A close up of a sign&#10;&#10;Description generated with high confidence">
            <a:extLst>
              <a:ext uri="{FF2B5EF4-FFF2-40B4-BE49-F238E27FC236}">
                <a16:creationId xmlns:a16="http://schemas.microsoft.com/office/drawing/2014/main" id="{990C3B99-4DE0-4BA4-BA80-5E14AB79AC4A}"/>
              </a:ext>
            </a:extLst>
          </p:cNvPr>
          <p:cNvPicPr>
            <a:picLocks noChangeAspect="1"/>
          </p:cNvPicPr>
          <p:nvPr/>
        </p:nvPicPr>
        <p:blipFill>
          <a:blip r:embed="rId2"/>
          <a:stretch>
            <a:fillRect/>
          </a:stretch>
        </p:blipFill>
        <p:spPr>
          <a:xfrm>
            <a:off x="174264" y="5053267"/>
            <a:ext cx="4775200" cy="1293512"/>
          </a:xfrm>
          <a:prstGeom prst="rect">
            <a:avLst/>
          </a:prstGeom>
        </p:spPr>
      </p:pic>
      <p:sp>
        <p:nvSpPr>
          <p:cNvPr id="8" name="Title text demo"/>
          <p:cNvSpPr txBox="1">
            <a:spLocks noChangeArrowheads="1"/>
          </p:cNvSpPr>
          <p:nvPr/>
        </p:nvSpPr>
        <p:spPr bwMode="auto">
          <a:xfrm>
            <a:off x="388230" y="401354"/>
            <a:ext cx="8421968" cy="6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square" lIns="19050" tIns="19050" rIns="19050" bIns="19050" anchor="ctr">
            <a:spAutoFit/>
          </a:bodyPr>
          <a:lstStyle/>
          <a:p>
            <a:r>
              <a:rPr lang="en-US" altLang="en-US" sz="4000" b="0">
                <a:latin typeface="Gotham Book"/>
                <a:sym typeface="Rubik Medium" charset="0"/>
              </a:rPr>
              <a:t>Other LLRF features</a:t>
            </a:r>
            <a:endParaRPr lang="en-US"/>
          </a:p>
        </p:txBody>
      </p:sp>
      <p:sp>
        <p:nvSpPr>
          <p:cNvPr id="2" name="Slide Number Placeholder 1"/>
          <p:cNvSpPr>
            <a:spLocks noGrp="1"/>
          </p:cNvSpPr>
          <p:nvPr>
            <p:ph type="sldNum" sz="quarter" idx="2"/>
          </p:nvPr>
        </p:nvSpPr>
        <p:spPr/>
        <p:txBody>
          <a:bodyPr/>
          <a:lstStyle/>
          <a:p>
            <a:fld id="{86CB4B4D-7CA3-9044-876B-883B54F8677D}" type="slidenum">
              <a:rPr lang="uk-UA" smtClean="0"/>
              <a:t>23</a:t>
            </a:fld>
            <a:endParaRPr lang="uk-UA"/>
          </a:p>
        </p:txBody>
      </p:sp>
      <p:sp>
        <p:nvSpPr>
          <p:cNvPr id="7" name="Lorem ipsum dolor sit amet, consectetur adipiscing elit, sed do eiusmod tempor incididunt ut labore et dolore magna aliqua. Ut enim ad minim veniam, quis nostrud exercitation ullamco laboris nisi ut reprehenderit in voluptate velit esse cillum dolore eu ">
            <a:extLst>
              <a:ext uri="{FF2B5EF4-FFF2-40B4-BE49-F238E27FC236}">
                <a16:creationId xmlns:a16="http://schemas.microsoft.com/office/drawing/2014/main" id="{6C0D07E9-23CB-4B55-AE65-063C7D03FC95}"/>
              </a:ext>
            </a:extLst>
          </p:cNvPr>
          <p:cNvSpPr txBox="1">
            <a:spLocks noChangeArrowheads="1"/>
          </p:cNvSpPr>
          <p:nvPr/>
        </p:nvSpPr>
        <p:spPr bwMode="auto">
          <a:xfrm>
            <a:off x="446002" y="847472"/>
            <a:ext cx="8459614" cy="30872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square" lIns="19050" tIns="19050" rIns="19050" bIns="19050" anchor="t">
            <a:spAutoFit/>
          </a:bodyPr>
          <a:lstStyle/>
          <a:p>
            <a:pPr marL="285750" indent="-285750" algn="l">
              <a:lnSpc>
                <a:spcPct val="140000"/>
              </a:lnSpc>
              <a:buFont typeface="Arial"/>
              <a:buChar char="•"/>
            </a:pPr>
            <a:r>
              <a:rPr lang="en-US" altLang="en-US" sz="1300">
                <a:solidFill>
                  <a:srgbClr val="92959C"/>
                </a:solidFill>
                <a:latin typeface="Gotham Book"/>
                <a:cs typeface="Arial"/>
              </a:rPr>
              <a:t>Interlock system: </a:t>
            </a:r>
          </a:p>
          <a:p>
            <a:pPr marL="285750" lvl="1" indent="95885" algn="l">
              <a:lnSpc>
                <a:spcPct val="140000"/>
              </a:lnSpc>
              <a:buFont typeface="Arial"/>
              <a:buChar char="•"/>
            </a:pPr>
            <a:r>
              <a:rPr lang="en-US" altLang="en-US" sz="1300" b="0">
                <a:solidFill>
                  <a:srgbClr val="92959C"/>
                </a:solidFill>
                <a:latin typeface="Gotham Book"/>
                <a:cs typeface="Arial"/>
              </a:rPr>
              <a:t>Normally LLRF systems stop operation in case an RF system failure it's detected (Interlock). </a:t>
            </a:r>
          </a:p>
          <a:p>
            <a:pPr marL="285750" lvl="1" indent="95885" algn="l">
              <a:lnSpc>
                <a:spcPct val="140000"/>
              </a:lnSpc>
              <a:buFont typeface="Arial"/>
              <a:buChar char="•"/>
            </a:pPr>
            <a:r>
              <a:rPr lang="en-US" altLang="en-US" sz="1300" b="0">
                <a:solidFill>
                  <a:srgbClr val="92959C"/>
                </a:solidFill>
                <a:latin typeface="Gotham Book"/>
                <a:ea typeface="Gotham Book" charset="0"/>
                <a:cs typeface="Arial"/>
              </a:rPr>
              <a:t>Failures are detected when signal exceeds predefined absolute threshold.</a:t>
            </a:r>
          </a:p>
          <a:p>
            <a:pPr marL="285750" lvl="1" indent="95885" algn="l">
              <a:lnSpc>
                <a:spcPct val="140000"/>
              </a:lnSpc>
              <a:buFont typeface="Arial"/>
              <a:buChar char="•"/>
            </a:pPr>
            <a:r>
              <a:rPr lang="en-US" altLang="en-US" sz="1300" b="0">
                <a:solidFill>
                  <a:srgbClr val="0070C0"/>
                </a:solidFill>
                <a:latin typeface="Gotham Book"/>
                <a:ea typeface="Gotham Book" charset="0"/>
                <a:cs typeface="Arial"/>
              </a:rPr>
              <a:t>Beam energy modulation requires that relative thresholds are used for failure detection.</a:t>
            </a:r>
          </a:p>
          <a:p>
            <a:pPr marL="285750" lvl="1" indent="95885" algn="l">
              <a:lnSpc>
                <a:spcPct val="140000"/>
              </a:lnSpc>
              <a:buFont typeface="Arial"/>
              <a:buChar char="•"/>
            </a:pPr>
            <a:r>
              <a:rPr lang="en-US" altLang="en-US" sz="1300" b="0">
                <a:solidFill>
                  <a:srgbClr val="0070C0"/>
                </a:solidFill>
                <a:latin typeface="Gotham Book"/>
                <a:ea typeface="Gotham Book" charset="0"/>
                <a:cs typeface="Arial"/>
              </a:rPr>
              <a:t>To increase beam availability LIGHT LLRF interlock system has been upgraded to tolerate a certain number of failures before stopping operation. Faulty RF stations are operated at low power and compensated by other stations.</a:t>
            </a:r>
          </a:p>
          <a:p>
            <a:pPr marL="285750" indent="-285750" algn="l">
              <a:lnSpc>
                <a:spcPct val="140000"/>
              </a:lnSpc>
              <a:buFont typeface="Arial"/>
              <a:buChar char="•"/>
            </a:pPr>
            <a:r>
              <a:rPr lang="en-US" altLang="en-US" sz="1300">
                <a:solidFill>
                  <a:srgbClr val="92959C"/>
                </a:solidFill>
                <a:latin typeface="Gotham Book"/>
                <a:ea typeface="Gotham Book" charset="0"/>
                <a:cs typeface="Arial"/>
              </a:rPr>
              <a:t>Cavity conditioning:</a:t>
            </a:r>
          </a:p>
          <a:p>
            <a:pPr marL="285750" lvl="1" indent="95885" algn="l">
              <a:lnSpc>
                <a:spcPct val="140000"/>
              </a:lnSpc>
              <a:buFont typeface="Arial"/>
              <a:buChar char="•"/>
            </a:pPr>
            <a:r>
              <a:rPr lang="en-US" altLang="en-US" sz="1300" b="0">
                <a:solidFill>
                  <a:srgbClr val="92959C"/>
                </a:solidFill>
                <a:latin typeface="Gotham Book"/>
                <a:ea typeface="Gotham Book" charset="0"/>
                <a:cs typeface="Arial"/>
              </a:rPr>
              <a:t>Before operation, each RF cavity needs to be conditioned in laboratory by applying power to it. </a:t>
            </a:r>
          </a:p>
          <a:p>
            <a:pPr marL="285750" lvl="1" indent="95885" algn="l">
              <a:lnSpc>
                <a:spcPct val="140000"/>
              </a:lnSpc>
              <a:buFont typeface="Arial"/>
              <a:buChar char="•"/>
            </a:pPr>
            <a:r>
              <a:rPr lang="en-US" altLang="en-US" sz="1300" b="0">
                <a:solidFill>
                  <a:srgbClr val="0070C0"/>
                </a:solidFill>
                <a:latin typeface="Gotham Book"/>
                <a:ea typeface="Gotham Book" charset="0"/>
                <a:cs typeface="Arial"/>
              </a:rPr>
              <a:t>Special cavity conditioning mode has been developed to simplify cavity conditioning process: LLRF drive frequency is adjusted to track cavity resonance over the conditioning period.</a:t>
            </a:r>
          </a:p>
          <a:p>
            <a:pPr marL="285750" indent="-285750" algn="l">
              <a:lnSpc>
                <a:spcPct val="140000"/>
              </a:lnSpc>
              <a:buFont typeface="Arial"/>
              <a:buChar char="•"/>
            </a:pPr>
            <a:endParaRPr lang="en-US" altLang="en-US" sz="1300" b="0">
              <a:solidFill>
                <a:srgbClr val="92959C"/>
              </a:solidFill>
              <a:latin typeface="Gotham Book"/>
              <a:ea typeface="Gotham Book" charset="0"/>
              <a:cs typeface="Arial"/>
            </a:endParaRPr>
          </a:p>
        </p:txBody>
      </p:sp>
      <p:pic>
        <p:nvPicPr>
          <p:cNvPr id="4" name="Picture 4" descr="A screenshot of a cell phone&#10;&#10;Description generated with high confidence">
            <a:extLst>
              <a:ext uri="{FF2B5EF4-FFF2-40B4-BE49-F238E27FC236}">
                <a16:creationId xmlns:a16="http://schemas.microsoft.com/office/drawing/2014/main" id="{9BBA0971-E957-469C-89E2-7966594149EA}"/>
              </a:ext>
            </a:extLst>
          </p:cNvPr>
          <p:cNvPicPr>
            <a:picLocks noChangeAspect="1"/>
          </p:cNvPicPr>
          <p:nvPr/>
        </p:nvPicPr>
        <p:blipFill>
          <a:blip r:embed="rId3"/>
          <a:stretch>
            <a:fillRect/>
          </a:stretch>
        </p:blipFill>
        <p:spPr>
          <a:xfrm>
            <a:off x="20956" y="4044076"/>
            <a:ext cx="4366259" cy="856882"/>
          </a:xfrm>
          <a:prstGeom prst="rect">
            <a:avLst/>
          </a:prstGeom>
        </p:spPr>
      </p:pic>
      <p:sp>
        <p:nvSpPr>
          <p:cNvPr id="6" name="Isosceles Triangle 5">
            <a:extLst>
              <a:ext uri="{FF2B5EF4-FFF2-40B4-BE49-F238E27FC236}">
                <a16:creationId xmlns:a16="http://schemas.microsoft.com/office/drawing/2014/main" id="{00D8BEF0-6DF8-4977-AB9F-39A5EFA456DF}"/>
              </a:ext>
            </a:extLst>
          </p:cNvPr>
          <p:cNvSpPr/>
          <p:nvPr/>
        </p:nvSpPr>
        <p:spPr>
          <a:xfrm rot="10800000">
            <a:off x="2232463" y="4879504"/>
            <a:ext cx="273169" cy="202687"/>
          </a:xfrm>
          <a:prstGeom prst="triangle">
            <a:avLst/>
          </a:prstGeom>
          <a:solidFill>
            <a:srgbClr val="0070C0"/>
          </a:solidFill>
          <a:ln w="12700" cap="flat">
            <a:solidFill>
              <a:srgbClr val="0070C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US" sz="3200" b="0" i="0" u="none" strike="noStrike" cap="none" spc="0" normalizeH="0" baseline="0">
              <a:ln>
                <a:noFill/>
              </a:ln>
              <a:solidFill>
                <a:srgbClr val="FFFFFF"/>
              </a:solidFill>
              <a:effectLst/>
              <a:uFillTx/>
              <a:latin typeface="+mn-lt"/>
              <a:ea typeface="+mn-ea"/>
              <a:cs typeface="+mn-cs"/>
              <a:sym typeface="Helvetica Neue Medium"/>
            </a:endParaRPr>
          </a:p>
        </p:txBody>
      </p:sp>
      <p:cxnSp>
        <p:nvCxnSpPr>
          <p:cNvPr id="10" name="Straight Arrow Connector 9">
            <a:extLst>
              <a:ext uri="{FF2B5EF4-FFF2-40B4-BE49-F238E27FC236}">
                <a16:creationId xmlns:a16="http://schemas.microsoft.com/office/drawing/2014/main" id="{BBBC8292-FAD8-4254-8960-31EE526A04DD}"/>
              </a:ext>
            </a:extLst>
          </p:cNvPr>
          <p:cNvCxnSpPr/>
          <p:nvPr/>
        </p:nvCxnSpPr>
        <p:spPr>
          <a:xfrm flipH="1">
            <a:off x="2369338" y="5081360"/>
            <a:ext cx="134" cy="159303"/>
          </a:xfrm>
          <a:prstGeom prst="straightConnector1">
            <a:avLst/>
          </a:prstGeom>
          <a:noFill/>
          <a:ln w="25400" cap="flat">
            <a:solidFill>
              <a:srgbClr val="0070C0"/>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11" name="Straight Arrow Connector 10">
            <a:extLst>
              <a:ext uri="{FF2B5EF4-FFF2-40B4-BE49-F238E27FC236}">
                <a16:creationId xmlns:a16="http://schemas.microsoft.com/office/drawing/2014/main" id="{9FB4BBAF-7054-4B3C-BCAE-E7D91703B0EC}"/>
              </a:ext>
            </a:extLst>
          </p:cNvPr>
          <p:cNvCxnSpPr>
            <a:cxnSpLocks/>
          </p:cNvCxnSpPr>
          <p:nvPr/>
        </p:nvCxnSpPr>
        <p:spPr>
          <a:xfrm flipH="1">
            <a:off x="2369337" y="4585669"/>
            <a:ext cx="134" cy="316357"/>
          </a:xfrm>
          <a:prstGeom prst="straightConnector1">
            <a:avLst/>
          </a:prstGeom>
          <a:noFill/>
          <a:ln w="25400" cap="flat">
            <a:solidFill>
              <a:srgbClr val="0070C0"/>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12" name="Straight Arrow Connector 11">
            <a:extLst>
              <a:ext uri="{FF2B5EF4-FFF2-40B4-BE49-F238E27FC236}">
                <a16:creationId xmlns:a16="http://schemas.microsoft.com/office/drawing/2014/main" id="{318222B1-0A2E-468D-8E66-A8F6D6803FE3}"/>
              </a:ext>
            </a:extLst>
          </p:cNvPr>
          <p:cNvCxnSpPr>
            <a:cxnSpLocks/>
          </p:cNvCxnSpPr>
          <p:nvPr/>
        </p:nvCxnSpPr>
        <p:spPr>
          <a:xfrm flipH="1" flipV="1">
            <a:off x="1445591" y="4588687"/>
            <a:ext cx="224" cy="796018"/>
          </a:xfrm>
          <a:prstGeom prst="straightConnector1">
            <a:avLst/>
          </a:prstGeom>
          <a:noFill/>
          <a:ln w="25400" cap="flat">
            <a:solidFill>
              <a:srgbClr val="00B050"/>
            </a:solidFill>
            <a:prstDash val="solid"/>
            <a:miter lim="400000"/>
            <a:tailEnd type="triangle"/>
          </a:ln>
          <a:effectLst/>
          <a:sp3d/>
        </p:spPr>
        <p:style>
          <a:lnRef idx="0">
            <a:scrgbClr r="0" g="0" b="0"/>
          </a:lnRef>
          <a:fillRef idx="0">
            <a:scrgbClr r="0" g="0" b="0"/>
          </a:fillRef>
          <a:effectRef idx="0">
            <a:scrgbClr r="0" g="0" b="0"/>
          </a:effectRef>
          <a:fontRef idx="none"/>
        </p:style>
      </p:cxnSp>
      <p:sp>
        <p:nvSpPr>
          <p:cNvPr id="14" name="Lorem ipsum dolor sit amet, consectetur adipiscing elit, sed do eiusmod tempor incididunt ut labore et dolore magna aliqua. Ut enim ad minim veniam, quis nostrud exercitation ullamco laboris nisi ut reprehenderit in voluptate velit esse cillum dolore eu ">
            <a:extLst>
              <a:ext uri="{FF2B5EF4-FFF2-40B4-BE49-F238E27FC236}">
                <a16:creationId xmlns:a16="http://schemas.microsoft.com/office/drawing/2014/main" id="{7299429D-18C8-4FF9-8316-791036C072CD}"/>
              </a:ext>
            </a:extLst>
          </p:cNvPr>
          <p:cNvSpPr txBox="1">
            <a:spLocks noChangeArrowheads="1"/>
          </p:cNvSpPr>
          <p:nvPr/>
        </p:nvSpPr>
        <p:spPr bwMode="auto">
          <a:xfrm>
            <a:off x="449090" y="4810308"/>
            <a:ext cx="1481836" cy="2730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square" lIns="19050" tIns="19050" rIns="19050" bIns="19050" anchor="t">
            <a:spAutoFit/>
          </a:bodyPr>
          <a:lstStyle/>
          <a:p>
            <a:pPr algn="l">
              <a:lnSpc>
                <a:spcPct val="140000"/>
              </a:lnSpc>
            </a:pPr>
            <a:r>
              <a:rPr lang="en-US" altLang="en-US" sz="1200" b="0">
                <a:solidFill>
                  <a:schemeClr val="tx1"/>
                </a:solidFill>
                <a:latin typeface="Gotham Book"/>
                <a:cs typeface="Arial"/>
              </a:rPr>
              <a:t>Cavity Probe</a:t>
            </a:r>
          </a:p>
        </p:txBody>
      </p:sp>
      <p:sp>
        <p:nvSpPr>
          <p:cNvPr id="15" name="Lorem ipsum dolor sit amet, consectetur adipiscing elit, sed do eiusmod tempor incididunt ut labore et dolore magna aliqua. Ut enim ad minim veniam, quis nostrud exercitation ullamco laboris nisi ut reprehenderit in voluptate velit esse cillum dolore eu ">
            <a:extLst>
              <a:ext uri="{FF2B5EF4-FFF2-40B4-BE49-F238E27FC236}">
                <a16:creationId xmlns:a16="http://schemas.microsoft.com/office/drawing/2014/main" id="{4D5B4C8B-B740-4C9A-9757-397D545B2123}"/>
              </a:ext>
            </a:extLst>
          </p:cNvPr>
          <p:cNvSpPr txBox="1">
            <a:spLocks noChangeArrowheads="1"/>
          </p:cNvSpPr>
          <p:nvPr/>
        </p:nvSpPr>
        <p:spPr bwMode="auto">
          <a:xfrm>
            <a:off x="2546231" y="4766651"/>
            <a:ext cx="1481836" cy="2730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square" lIns="19050" tIns="19050" rIns="19050" bIns="19050" anchor="t">
            <a:spAutoFit/>
          </a:bodyPr>
          <a:lstStyle/>
          <a:p>
            <a:pPr algn="l">
              <a:lnSpc>
                <a:spcPct val="140000"/>
              </a:lnSpc>
            </a:pPr>
            <a:r>
              <a:rPr lang="en-US" altLang="en-US" sz="1200" b="0">
                <a:solidFill>
                  <a:schemeClr val="tx1"/>
                </a:solidFill>
                <a:latin typeface="Gotham Book"/>
                <a:cs typeface="Arial"/>
              </a:rPr>
              <a:t>Drive</a:t>
            </a:r>
          </a:p>
        </p:txBody>
      </p:sp>
      <p:pic>
        <p:nvPicPr>
          <p:cNvPr id="9" name="Picture 12" descr="A close up of electronics&#10;&#10;Description generated with very high confidence">
            <a:extLst>
              <a:ext uri="{FF2B5EF4-FFF2-40B4-BE49-F238E27FC236}">
                <a16:creationId xmlns:a16="http://schemas.microsoft.com/office/drawing/2014/main" id="{68F1E09F-2BA9-450E-9AC6-406ECAFA3669}"/>
              </a:ext>
            </a:extLst>
          </p:cNvPr>
          <p:cNvPicPr>
            <a:picLocks noChangeAspect="1"/>
          </p:cNvPicPr>
          <p:nvPr/>
        </p:nvPicPr>
        <p:blipFill>
          <a:blip r:embed="rId4"/>
          <a:stretch>
            <a:fillRect/>
          </a:stretch>
        </p:blipFill>
        <p:spPr>
          <a:xfrm>
            <a:off x="2505346" y="4116307"/>
            <a:ext cx="588785" cy="313498"/>
          </a:xfrm>
          <a:prstGeom prst="rect">
            <a:avLst/>
          </a:prstGeom>
        </p:spPr>
      </p:pic>
    </p:spTree>
    <p:extLst>
      <p:ext uri="{BB962C8B-B14F-4D97-AF65-F5344CB8AC3E}">
        <p14:creationId xmlns:p14="http://schemas.microsoft.com/office/powerpoint/2010/main" val="4220264600"/>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text demo"/>
          <p:cNvSpPr txBox="1">
            <a:spLocks noChangeArrowheads="1"/>
          </p:cNvSpPr>
          <p:nvPr/>
        </p:nvSpPr>
        <p:spPr bwMode="auto">
          <a:xfrm>
            <a:off x="388230" y="401354"/>
            <a:ext cx="8421968" cy="6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square" lIns="19050" tIns="19050" rIns="19050" bIns="19050" anchor="ctr">
            <a:spAutoFit/>
          </a:bodyPr>
          <a:lstStyle/>
          <a:p>
            <a:r>
              <a:rPr lang="en-US" altLang="en-US" sz="4000" b="0">
                <a:latin typeface="Gotham Book"/>
                <a:sym typeface="Rubik Medium" charset="0"/>
              </a:rPr>
              <a:t>Status of the project</a:t>
            </a:r>
            <a:endParaRPr lang="en-US"/>
          </a:p>
        </p:txBody>
      </p:sp>
      <p:sp>
        <p:nvSpPr>
          <p:cNvPr id="2" name="Slide Number Placeholder 1"/>
          <p:cNvSpPr>
            <a:spLocks noGrp="1"/>
          </p:cNvSpPr>
          <p:nvPr>
            <p:ph type="sldNum" sz="quarter" idx="2"/>
          </p:nvPr>
        </p:nvSpPr>
        <p:spPr/>
        <p:txBody>
          <a:bodyPr/>
          <a:lstStyle/>
          <a:p>
            <a:fld id="{86CB4B4D-7CA3-9044-876B-883B54F8677D}" type="slidenum">
              <a:rPr lang="uk-UA" smtClean="0"/>
              <a:t>24</a:t>
            </a:fld>
            <a:endParaRPr lang="uk-UA"/>
          </a:p>
        </p:txBody>
      </p:sp>
      <p:sp>
        <p:nvSpPr>
          <p:cNvPr id="7" name="Lorem ipsum dolor sit amet, consectetur adipiscing elit, sed do eiusmod tempor incididunt ut labore et dolore magna aliqua. Ut enim ad minim veniam, quis nostrud exercitation ullamco laboris nisi ut reprehenderit in voluptate velit esse cillum dolore eu ">
            <a:extLst>
              <a:ext uri="{FF2B5EF4-FFF2-40B4-BE49-F238E27FC236}">
                <a16:creationId xmlns:a16="http://schemas.microsoft.com/office/drawing/2014/main" id="{6C0D07E9-23CB-4B55-AE65-063C7D03FC95}"/>
              </a:ext>
            </a:extLst>
          </p:cNvPr>
          <p:cNvSpPr txBox="1">
            <a:spLocks noChangeArrowheads="1"/>
          </p:cNvSpPr>
          <p:nvPr/>
        </p:nvSpPr>
        <p:spPr bwMode="auto">
          <a:xfrm>
            <a:off x="390237" y="1045775"/>
            <a:ext cx="8616702" cy="2373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square" lIns="19050" tIns="19050" rIns="19050" bIns="19050" anchor="t">
            <a:spAutoFit/>
          </a:bodyPr>
          <a:lstStyle/>
          <a:p>
            <a:pPr marL="285750" indent="-285750" algn="l">
              <a:lnSpc>
                <a:spcPct val="140000"/>
              </a:lnSpc>
              <a:buFont typeface="Arial"/>
              <a:buChar char="•"/>
            </a:pPr>
            <a:r>
              <a:rPr lang="en-US" altLang="en-US" sz="1600" b="0">
                <a:solidFill>
                  <a:srgbClr val="92959C"/>
                </a:solidFill>
                <a:latin typeface="Gotham Book"/>
                <a:cs typeface="Arial"/>
              </a:rPr>
              <a:t>First LIGHT machine prototype has been assembled and tested at ADAM (Geneva)</a:t>
            </a:r>
          </a:p>
          <a:p>
            <a:pPr marL="285750" indent="-285750" algn="l">
              <a:lnSpc>
                <a:spcPct val="140000"/>
              </a:lnSpc>
              <a:buFont typeface="Arial"/>
              <a:buChar char="•"/>
            </a:pPr>
            <a:r>
              <a:rPr lang="en-US" altLang="en-US" sz="1600" b="0">
                <a:solidFill>
                  <a:srgbClr val="92959C"/>
                </a:solidFill>
                <a:latin typeface="Gotham Book"/>
                <a:cs typeface="Arial"/>
              </a:rPr>
              <a:t>13 Libera LLRF systems have been delivered to AVO-ADAM (including Master Oscillator, distribution system, trigger synchronization unit, external drive signal amplifiers and interlock isolation system.</a:t>
            </a:r>
          </a:p>
          <a:p>
            <a:pPr marL="285750" indent="-285750" algn="l">
              <a:lnSpc>
                <a:spcPct val="140000"/>
              </a:lnSpc>
              <a:buFont typeface="Arial"/>
              <a:buChar char="•"/>
            </a:pPr>
            <a:r>
              <a:rPr lang="en-US" altLang="en-US" sz="1600" b="0">
                <a:solidFill>
                  <a:srgbClr val="92959C"/>
                </a:solidFill>
                <a:latin typeface="Gotham Book"/>
                <a:ea typeface="Gotham Book" charset="0"/>
                <a:cs typeface="Arial"/>
              </a:rPr>
              <a:t>Libera LLRF in all sub-systems successfully passed the SAT </a:t>
            </a:r>
          </a:p>
          <a:p>
            <a:pPr marL="285750" indent="-285750" algn="l">
              <a:lnSpc>
                <a:spcPct val="140000"/>
              </a:lnSpc>
              <a:buFont typeface="Arial"/>
              <a:buChar char="•"/>
            </a:pPr>
            <a:r>
              <a:rPr lang="en-US" altLang="en-US" sz="1600" b="0">
                <a:solidFill>
                  <a:srgbClr val="92959C"/>
                </a:solidFill>
                <a:latin typeface="Gotham Book"/>
                <a:ea typeface="Gotham Book" charset="0"/>
                <a:cs typeface="Arial"/>
              </a:rPr>
              <a:t>Further testing will be performed on LIGHT machine that is being built at STFC (Daresbury).</a:t>
            </a:r>
          </a:p>
          <a:p>
            <a:pPr marL="285750" indent="-285750" algn="l">
              <a:lnSpc>
                <a:spcPct val="140000"/>
              </a:lnSpc>
              <a:buFont typeface="Arial"/>
              <a:buChar char="•"/>
            </a:pPr>
            <a:endParaRPr lang="en-US" altLang="en-US" sz="1600" b="0">
              <a:solidFill>
                <a:srgbClr val="92959C"/>
              </a:solidFill>
              <a:latin typeface="Gotham Book"/>
              <a:ea typeface="Gotham Book" charset="0"/>
              <a:cs typeface="Arial"/>
            </a:endParaRPr>
          </a:p>
          <a:p>
            <a:pPr marL="285750" indent="-285750" algn="l">
              <a:lnSpc>
                <a:spcPct val="140000"/>
              </a:lnSpc>
              <a:buFont typeface="Arial"/>
              <a:buChar char="•"/>
            </a:pPr>
            <a:endParaRPr lang="en-US" altLang="en-US" sz="1400" b="0">
              <a:solidFill>
                <a:srgbClr val="0070C0"/>
              </a:solidFill>
              <a:ea typeface="Gotham Book" charset="0"/>
              <a:cs typeface="Arial"/>
            </a:endParaRPr>
          </a:p>
        </p:txBody>
      </p:sp>
      <p:pic>
        <p:nvPicPr>
          <p:cNvPr id="18" name="Picture 18" descr="A picture containing indoor, table&#10;&#10;Description generated with high confidence">
            <a:extLst>
              <a:ext uri="{FF2B5EF4-FFF2-40B4-BE49-F238E27FC236}">
                <a16:creationId xmlns:a16="http://schemas.microsoft.com/office/drawing/2014/main" id="{5E06681C-B07F-4472-B752-77FFA847AC1F}"/>
              </a:ext>
            </a:extLst>
          </p:cNvPr>
          <p:cNvPicPr>
            <a:picLocks noChangeAspect="1"/>
          </p:cNvPicPr>
          <p:nvPr/>
        </p:nvPicPr>
        <p:blipFill rotWithShape="1">
          <a:blip r:embed="rId2"/>
          <a:srcRect l="10039" t="7692" r="5405" b="14956"/>
          <a:stretch/>
        </p:blipFill>
        <p:spPr>
          <a:xfrm>
            <a:off x="660400" y="3532718"/>
            <a:ext cx="3727125" cy="2554523"/>
          </a:xfrm>
          <a:prstGeom prst="rect">
            <a:avLst/>
          </a:prstGeom>
        </p:spPr>
      </p:pic>
      <p:pic>
        <p:nvPicPr>
          <p:cNvPr id="20" name="Picture 20" descr="A picture containing indoor, kitchen, table&#10;&#10;Description generated with very high confidence">
            <a:extLst>
              <a:ext uri="{FF2B5EF4-FFF2-40B4-BE49-F238E27FC236}">
                <a16:creationId xmlns:a16="http://schemas.microsoft.com/office/drawing/2014/main" id="{56F750E2-15A3-41A7-9B4D-5EDAF65FC397}"/>
              </a:ext>
            </a:extLst>
          </p:cNvPr>
          <p:cNvPicPr>
            <a:picLocks noChangeAspect="1"/>
          </p:cNvPicPr>
          <p:nvPr/>
        </p:nvPicPr>
        <p:blipFill>
          <a:blip r:embed="rId3"/>
          <a:stretch>
            <a:fillRect/>
          </a:stretch>
        </p:blipFill>
        <p:spPr>
          <a:xfrm>
            <a:off x="4650316" y="3531990"/>
            <a:ext cx="3653367" cy="2556270"/>
          </a:xfrm>
          <a:prstGeom prst="rect">
            <a:avLst/>
          </a:prstGeom>
        </p:spPr>
      </p:pic>
    </p:spTree>
    <p:extLst>
      <p:ext uri="{BB962C8B-B14F-4D97-AF65-F5344CB8AC3E}">
        <p14:creationId xmlns:p14="http://schemas.microsoft.com/office/powerpoint/2010/main" val="1715061263"/>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97" name="Группа"/>
          <p:cNvGrpSpPr/>
          <p:nvPr/>
        </p:nvGrpSpPr>
        <p:grpSpPr>
          <a:xfrm>
            <a:off x="2367779" y="2568491"/>
            <a:ext cx="5720773" cy="1338940"/>
            <a:chOff x="-1340354" y="-107532"/>
            <a:chExt cx="12997614" cy="2667396"/>
          </a:xfrm>
        </p:grpSpPr>
        <p:sp>
          <p:nvSpPr>
            <p:cNvPr id="1795" name="Thank you"/>
            <p:cNvSpPr txBox="1"/>
            <p:nvPr/>
          </p:nvSpPr>
          <p:spPr>
            <a:xfrm>
              <a:off x="533400" y="-107532"/>
              <a:ext cx="9250109" cy="17440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19050" tIns="19050" rIns="19050" bIns="19050" numCol="1" anchor="ctr">
              <a:spAutoFit/>
            </a:bodyPr>
            <a:lstStyle>
              <a:lvl1pPr algn="l">
                <a:defRPr sz="10000" b="0">
                  <a:latin typeface="Rubik Medium"/>
                  <a:ea typeface="Rubik Medium"/>
                  <a:cs typeface="Rubik Medium"/>
                  <a:sym typeface="Rubik Medium"/>
                </a:defRPr>
              </a:lvl1pPr>
            </a:lstStyle>
            <a:p>
              <a:r>
                <a:rPr sz="4000">
                  <a:latin typeface="Gotham Book" charset="0"/>
                  <a:ea typeface="Gotham Book" charset="0"/>
                  <a:cs typeface="Gotham Book" charset="0"/>
                </a:rPr>
                <a:t>Thank you</a:t>
              </a:r>
              <a:r>
                <a:rPr lang="sl-SI" sz="4000">
                  <a:latin typeface="Gotham Book" charset="0"/>
                  <a:ea typeface="Gotham Book" charset="0"/>
                  <a:cs typeface="Gotham Book" charset="0"/>
                </a:rPr>
                <a:t>!</a:t>
              </a:r>
              <a:endParaRPr sz="4000">
                <a:latin typeface="Gotham Book" charset="0"/>
                <a:ea typeface="Gotham Book" charset="0"/>
                <a:cs typeface="Gotham Book" charset="0"/>
              </a:endParaRPr>
            </a:p>
          </p:txBody>
        </p:sp>
        <p:sp>
          <p:nvSpPr>
            <p:cNvPr id="1796" name="COMPANY Report Template"/>
            <p:cNvSpPr txBox="1"/>
            <p:nvPr/>
          </p:nvSpPr>
          <p:spPr>
            <a:xfrm>
              <a:off x="-1340354" y="1636534"/>
              <a:ext cx="12997614" cy="92333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19050" tIns="19050" rIns="19050" bIns="19050" numCol="1" anchor="ctr">
              <a:spAutoFit/>
            </a:bodyPr>
            <a:lstStyle>
              <a:lvl1pPr algn="l">
                <a:defRPr sz="1600" b="0" cap="all" spc="1600">
                  <a:solidFill>
                    <a:srgbClr val="92959C"/>
                  </a:solidFill>
                  <a:latin typeface="Rubik Medium"/>
                  <a:ea typeface="Rubik Medium"/>
                  <a:cs typeface="Rubik Medium"/>
                  <a:sym typeface="Rubik Medium"/>
                </a:defRPr>
              </a:lvl1pPr>
            </a:lstStyle>
            <a:p>
              <a:r>
                <a:rPr lang="sl-SI" sz="2000">
                  <a:latin typeface="Gotham Book" charset="0"/>
                  <a:ea typeface="Gotham Book" charset="0"/>
                  <a:cs typeface="Gotham Book" charset="0"/>
                </a:rPr>
                <a:t>WWW.I-TECH.SI</a:t>
              </a:r>
              <a:endParaRPr sz="2000">
                <a:latin typeface="Gotham Book" charset="0"/>
                <a:ea typeface="Gotham Book" charset="0"/>
                <a:cs typeface="Gotham Book" charset="0"/>
              </a:endParaRPr>
            </a:p>
          </p:txBody>
        </p:sp>
      </p:grpSp>
      <p:sp>
        <p:nvSpPr>
          <p:cNvPr id="2" name="Slide Number Placeholder 1"/>
          <p:cNvSpPr>
            <a:spLocks noGrp="1"/>
          </p:cNvSpPr>
          <p:nvPr>
            <p:ph type="sldNum" sz="quarter" idx="2"/>
          </p:nvPr>
        </p:nvSpPr>
        <p:spPr/>
        <p:txBody>
          <a:bodyPr/>
          <a:lstStyle/>
          <a:p>
            <a:fld id="{86CB4B4D-7CA3-9044-876B-883B54F8677D}" type="slidenum">
              <a:rPr lang="uk-UA" smtClean="0"/>
              <a:t>25</a:t>
            </a:fld>
            <a:endParaRPr lang="uk-UA"/>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Lorem ipsum dolor sit amet, consectetur adipiscing elit, sed do eiusmod tempor incididunt ut labore et dolore magna aliqua. Ut enim ad minim veniam, quis nostrud exercitation ullamco laboris nisi ut reprehenderit in voluptate velit esse cillum dolore eu "/>
          <p:cNvSpPr txBox="1">
            <a:spLocks noChangeArrowheads="1"/>
          </p:cNvSpPr>
          <p:nvPr/>
        </p:nvSpPr>
        <p:spPr bwMode="auto">
          <a:xfrm>
            <a:off x="450376" y="1741206"/>
            <a:ext cx="4121624" cy="2419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square" lIns="19050" tIns="19050" rIns="19050" bIns="19050" anchor="t">
            <a:spAutoFit/>
          </a:bodyPr>
          <a:lstStyle/>
          <a:p>
            <a:pPr marL="285750" indent="-285750" algn="l">
              <a:lnSpc>
                <a:spcPct val="140000"/>
              </a:lnSpc>
              <a:buFont typeface="Arial"/>
              <a:buChar char="•"/>
            </a:pPr>
            <a:r>
              <a:rPr lang="en-US" altLang="en-US" sz="1600" b="0" dirty="0">
                <a:solidFill>
                  <a:srgbClr val="92959C"/>
                </a:solidFill>
                <a:latin typeface="Gotham Book"/>
                <a:ea typeface="Gotham Book" charset="0"/>
                <a:cs typeface="Gotham Book" charset="0"/>
                <a:sym typeface="Rubik Regular" charset="0"/>
              </a:rPr>
              <a:t>Brief cancer therapy introduction</a:t>
            </a:r>
            <a:endParaRPr lang="en-US" altLang="en-US" sz="1600" b="0" dirty="0">
              <a:solidFill>
                <a:srgbClr val="92959C"/>
              </a:solidFill>
              <a:latin typeface="Gotham Book"/>
              <a:ea typeface="Gotham Book" charset="0"/>
              <a:cs typeface="Gotham Book" charset="0"/>
            </a:endParaRPr>
          </a:p>
          <a:p>
            <a:pPr marL="285750" indent="-285750" algn="l">
              <a:lnSpc>
                <a:spcPct val="140000"/>
              </a:lnSpc>
              <a:buFont typeface="Arial"/>
              <a:buChar char="•"/>
            </a:pPr>
            <a:r>
              <a:rPr lang="en-US" altLang="en-US" sz="1600" b="0" dirty="0">
                <a:solidFill>
                  <a:srgbClr val="92959C"/>
                </a:solidFill>
                <a:latin typeface="Gotham Book"/>
                <a:ea typeface="Gotham Book" charset="0"/>
                <a:cs typeface="Gotham Book" charset="0"/>
              </a:rPr>
              <a:t>Linear accelerators advantages</a:t>
            </a:r>
          </a:p>
          <a:p>
            <a:pPr marL="285750" indent="-285750" algn="l">
              <a:lnSpc>
                <a:spcPct val="140000"/>
              </a:lnSpc>
              <a:buFont typeface="Arial"/>
              <a:buChar char="•"/>
            </a:pPr>
            <a:r>
              <a:rPr lang="en-US" altLang="en-US" sz="1600" b="0" dirty="0">
                <a:solidFill>
                  <a:srgbClr val="92959C"/>
                </a:solidFill>
                <a:latin typeface="Gotham Book"/>
                <a:ea typeface="Gotham Book" charset="0"/>
                <a:cs typeface="Gotham Book" charset="0"/>
              </a:rPr>
              <a:t>Basic LLRF system principles</a:t>
            </a:r>
          </a:p>
          <a:p>
            <a:pPr marL="285750" indent="-285750" algn="l">
              <a:lnSpc>
                <a:spcPct val="140000"/>
              </a:lnSpc>
              <a:buFont typeface="Arial"/>
              <a:buChar char="•"/>
            </a:pPr>
            <a:r>
              <a:rPr lang="en-US" altLang="en-US" sz="1600" b="0" dirty="0">
                <a:solidFill>
                  <a:srgbClr val="92959C"/>
                </a:solidFill>
                <a:latin typeface="Gotham Book"/>
                <a:ea typeface="Gotham Book" charset="0"/>
                <a:cs typeface="Gotham Book" charset="0"/>
              </a:rPr>
              <a:t>LLRF implementation overview</a:t>
            </a:r>
          </a:p>
          <a:p>
            <a:pPr marL="285750" indent="-285750" algn="l">
              <a:lnSpc>
                <a:spcPct val="140000"/>
              </a:lnSpc>
              <a:buFont typeface="Arial"/>
              <a:buChar char="•"/>
            </a:pPr>
            <a:r>
              <a:rPr lang="en-US" altLang="en-US" sz="1600" b="0" dirty="0">
                <a:solidFill>
                  <a:srgbClr val="92959C"/>
                </a:solidFill>
                <a:latin typeface="Gotham Book"/>
                <a:ea typeface="Gotham Book" charset="0"/>
                <a:cs typeface="Gotham Book" charset="0"/>
              </a:rPr>
              <a:t>Proton therapy LLRF critical aspects</a:t>
            </a:r>
          </a:p>
          <a:p>
            <a:pPr marL="285750" indent="-285750" algn="l">
              <a:lnSpc>
                <a:spcPct val="140000"/>
              </a:lnSpc>
              <a:buFont typeface="Arial"/>
              <a:buChar char="•"/>
            </a:pPr>
            <a:r>
              <a:rPr lang="en-US" altLang="en-US" sz="1600" b="0" dirty="0">
                <a:solidFill>
                  <a:srgbClr val="92959C"/>
                </a:solidFill>
                <a:latin typeface="Gotham Book"/>
                <a:ea typeface="Gotham Book" charset="0"/>
                <a:cs typeface="Gotham Book" charset="0"/>
              </a:rPr>
              <a:t>Status of the AVO-ADAM project</a:t>
            </a:r>
          </a:p>
          <a:p>
            <a:pPr marL="285750" indent="-285750" algn="l">
              <a:lnSpc>
                <a:spcPct val="140000"/>
              </a:lnSpc>
              <a:buFont typeface="Arial"/>
              <a:buChar char="•"/>
            </a:pPr>
            <a:endParaRPr lang="en-US" altLang="en-US" sz="1600" b="0">
              <a:solidFill>
                <a:srgbClr val="92959C"/>
              </a:solidFill>
              <a:latin typeface="Gotham Book" charset="0"/>
              <a:ea typeface="Gotham Book" charset="0"/>
              <a:cs typeface="Gotham Book" charset="0"/>
            </a:endParaRPr>
          </a:p>
        </p:txBody>
      </p:sp>
      <p:sp>
        <p:nvSpPr>
          <p:cNvPr id="8" name="Title text demo"/>
          <p:cNvSpPr txBox="1">
            <a:spLocks noChangeArrowheads="1"/>
          </p:cNvSpPr>
          <p:nvPr/>
        </p:nvSpPr>
        <p:spPr bwMode="auto">
          <a:xfrm>
            <a:off x="2030158" y="401354"/>
            <a:ext cx="5201612" cy="6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square" lIns="19050" tIns="19050" rIns="19050" bIns="19050" anchor="ctr">
            <a:spAutoFit/>
          </a:bodyPr>
          <a:lstStyle/>
          <a:p>
            <a:r>
              <a:rPr lang="en-US" altLang="en-US" sz="4000" b="0">
                <a:latin typeface="Gotham Book"/>
                <a:ea typeface="Gotham Book" charset="0"/>
                <a:cs typeface="Gotham Book" charset="0"/>
                <a:sym typeface="Rubik Medium" charset="0"/>
              </a:rPr>
              <a:t>Presentation outline</a:t>
            </a:r>
          </a:p>
        </p:txBody>
      </p:sp>
      <p:sp>
        <p:nvSpPr>
          <p:cNvPr id="2" name="Slide Number Placeholder 1"/>
          <p:cNvSpPr>
            <a:spLocks noGrp="1"/>
          </p:cNvSpPr>
          <p:nvPr>
            <p:ph type="sldNum" sz="quarter" idx="2"/>
          </p:nvPr>
        </p:nvSpPr>
        <p:spPr/>
        <p:txBody>
          <a:bodyPr/>
          <a:lstStyle/>
          <a:p>
            <a:fld id="{86CB4B4D-7CA3-9044-876B-883B54F8677D}" type="slidenum">
              <a:rPr lang="uk-UA" smtClean="0"/>
              <a:t>3</a:t>
            </a:fld>
            <a:endParaRPr lang="uk-UA"/>
          </a:p>
        </p:txBody>
      </p:sp>
    </p:spTree>
    <p:extLst>
      <p:ext uri="{BB962C8B-B14F-4D97-AF65-F5344CB8AC3E}">
        <p14:creationId xmlns:p14="http://schemas.microsoft.com/office/powerpoint/2010/main" val="881889267"/>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Lorem ipsum dolor sit amet, consectetur adipiscing elit, sed do eiusmod tempor incididunt ut labore et dolore magna aliqua. Ut enim ad minim veniam, quis nostrud exercitation ullamco laboris nisi ut reprehenderit in voluptate velit esse cillum dolore eu "/>
          <p:cNvSpPr txBox="1">
            <a:spLocks noChangeArrowheads="1"/>
          </p:cNvSpPr>
          <p:nvPr/>
        </p:nvSpPr>
        <p:spPr bwMode="auto">
          <a:xfrm>
            <a:off x="341519" y="1260420"/>
            <a:ext cx="4176053" cy="3798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square" lIns="19050" tIns="19050" rIns="19050" bIns="19050" anchor="t">
            <a:spAutoFit/>
          </a:bodyPr>
          <a:lstStyle/>
          <a:p>
            <a:pPr algn="l">
              <a:lnSpc>
                <a:spcPct val="140000"/>
              </a:lnSpc>
            </a:pPr>
            <a:r>
              <a:rPr lang="en-US" altLang="en-US" sz="1600" b="0">
                <a:solidFill>
                  <a:srgbClr val="92959C"/>
                </a:solidFill>
                <a:latin typeface="Gotham Book"/>
                <a:ea typeface="Gotham Book" charset="0"/>
                <a:cs typeface="Gotham Book" charset="0"/>
                <a:sym typeface="Rubik Regular" charset="0"/>
              </a:rPr>
              <a:t>Cancer treatment through ionizing radiation is acting on cancer cells DNA.</a:t>
            </a:r>
            <a:endParaRPr lang="en-US" altLang="en-US" sz="1600" b="0">
              <a:solidFill>
                <a:srgbClr val="92959C"/>
              </a:solidFill>
              <a:latin typeface="Gotham Book"/>
              <a:ea typeface="Gotham Book" charset="0"/>
              <a:cs typeface="Gotham Book" charset="0"/>
            </a:endParaRPr>
          </a:p>
          <a:p>
            <a:pPr algn="l">
              <a:lnSpc>
                <a:spcPct val="140000"/>
              </a:lnSpc>
            </a:pPr>
            <a:r>
              <a:rPr lang="en-US" altLang="en-US" sz="1600" b="0">
                <a:solidFill>
                  <a:srgbClr val="92959C"/>
                </a:solidFill>
                <a:latin typeface="Gotham Book"/>
                <a:ea typeface="Gotham Book" charset="0"/>
                <a:cs typeface="Arial"/>
              </a:rPr>
              <a:t>Radiation therapy methods:</a:t>
            </a:r>
          </a:p>
          <a:p>
            <a:pPr marL="285750" indent="-285750" algn="l">
              <a:lnSpc>
                <a:spcPct val="140000"/>
              </a:lnSpc>
              <a:buFont typeface="Arial"/>
              <a:buChar char="•"/>
            </a:pPr>
            <a:r>
              <a:rPr lang="en-US" altLang="en-US" sz="1600" b="0">
                <a:solidFill>
                  <a:srgbClr val="7030A0"/>
                </a:solidFill>
                <a:latin typeface="Gotham Book"/>
                <a:ea typeface="Gotham Book" charset="0"/>
                <a:cs typeface="Arial"/>
              </a:rPr>
              <a:t>Electrons</a:t>
            </a:r>
            <a:r>
              <a:rPr lang="en-US" altLang="en-US" sz="1600" b="0">
                <a:solidFill>
                  <a:srgbClr val="92959C"/>
                </a:solidFill>
                <a:latin typeface="Gotham Book"/>
                <a:ea typeface="Gotham Book" charset="0"/>
                <a:cs typeface="Arial"/>
              </a:rPr>
              <a:t>:</a:t>
            </a:r>
            <a:endParaRPr lang="en-US" altLang="en-US" sz="1600" b="0">
              <a:solidFill>
                <a:srgbClr val="92959C"/>
              </a:solidFill>
              <a:latin typeface="Gotham Book"/>
              <a:ea typeface="Gotham Book" charset="0"/>
              <a:cs typeface="Arial"/>
              <a:sym typeface="Rubik Regular" charset="0"/>
            </a:endParaRPr>
          </a:p>
          <a:p>
            <a:pPr algn="l">
              <a:lnSpc>
                <a:spcPct val="140000"/>
              </a:lnSpc>
            </a:pPr>
            <a:r>
              <a:rPr lang="en-US" altLang="en-US" sz="1600" b="0">
                <a:solidFill>
                  <a:srgbClr val="92959C"/>
                </a:solidFill>
                <a:latin typeface="Gotham Book"/>
                <a:ea typeface="Gotham Book" charset="0"/>
                <a:cs typeface="Arial"/>
              </a:rPr>
              <a:t>Limited effects on surface</a:t>
            </a:r>
          </a:p>
          <a:p>
            <a:pPr marL="285750" indent="-285750" algn="l">
              <a:lnSpc>
                <a:spcPct val="140000"/>
              </a:lnSpc>
              <a:buFont typeface="Arial"/>
              <a:buChar char="•"/>
            </a:pPr>
            <a:r>
              <a:rPr lang="en-US" altLang="en-US" sz="1600" b="0">
                <a:solidFill>
                  <a:srgbClr val="00B050"/>
                </a:solidFill>
                <a:latin typeface="Gotham Book"/>
                <a:ea typeface="Gotham Book" charset="0"/>
                <a:cs typeface="Arial"/>
                <a:sym typeface="Rubik Regular" charset="0"/>
              </a:rPr>
              <a:t>Photons</a:t>
            </a:r>
            <a:r>
              <a:rPr lang="en-US" altLang="en-US" sz="1600" b="0">
                <a:solidFill>
                  <a:srgbClr val="92959C"/>
                </a:solidFill>
                <a:latin typeface="Gotham Book"/>
                <a:ea typeface="Gotham Book" charset="0"/>
                <a:cs typeface="Arial"/>
                <a:sym typeface="Rubik Regular" charset="0"/>
              </a:rPr>
              <a:t> (x-rays):</a:t>
            </a:r>
            <a:endParaRPr lang="en-US" altLang="en-US" sz="1600" b="0">
              <a:solidFill>
                <a:srgbClr val="92959C"/>
              </a:solidFill>
              <a:latin typeface="Gotham Book"/>
              <a:ea typeface="Gotham Book" charset="0"/>
              <a:cs typeface="Arial"/>
            </a:endParaRPr>
          </a:p>
          <a:p>
            <a:pPr algn="l">
              <a:lnSpc>
                <a:spcPct val="140000"/>
              </a:lnSpc>
            </a:pPr>
            <a:r>
              <a:rPr lang="en-US" altLang="en-US" sz="1600" b="0">
                <a:solidFill>
                  <a:srgbClr val="92959C"/>
                </a:solidFill>
                <a:latin typeface="Gotham Book"/>
                <a:ea typeface="Gotham Book" charset="0"/>
                <a:cs typeface="Arial"/>
              </a:rPr>
              <a:t>Spread among different depths</a:t>
            </a:r>
          </a:p>
          <a:p>
            <a:pPr marL="285750" indent="-285750" algn="l">
              <a:lnSpc>
                <a:spcPct val="140000"/>
              </a:lnSpc>
              <a:buFont typeface="Arial"/>
              <a:buChar char="•"/>
            </a:pPr>
            <a:r>
              <a:rPr lang="en-US" altLang="en-US" sz="1600" b="0">
                <a:solidFill>
                  <a:srgbClr val="FF0000"/>
                </a:solidFill>
                <a:latin typeface="Gotham Book"/>
                <a:ea typeface="Gotham Book" charset="0"/>
                <a:cs typeface="Arial"/>
              </a:rPr>
              <a:t>Protons</a:t>
            </a:r>
            <a:r>
              <a:rPr lang="en-US" altLang="en-US" sz="1600" b="0">
                <a:solidFill>
                  <a:srgbClr val="92959C"/>
                </a:solidFill>
                <a:latin typeface="Gotham Book"/>
                <a:ea typeface="Gotham Book" charset="0"/>
                <a:cs typeface="Arial"/>
              </a:rPr>
              <a:t> (or heavy ions, e.g. carbon)</a:t>
            </a:r>
          </a:p>
          <a:p>
            <a:pPr marL="285750" lvl="1" indent="95885" algn="l">
              <a:lnSpc>
                <a:spcPct val="140000"/>
              </a:lnSpc>
              <a:buFont typeface="Arial"/>
              <a:buChar char="•"/>
            </a:pPr>
            <a:r>
              <a:rPr lang="en-US" altLang="en-US" sz="1600" b="0">
                <a:solidFill>
                  <a:srgbClr val="92959C"/>
                </a:solidFill>
                <a:latin typeface="Gotham Book"/>
                <a:ea typeface="Gotham Book" charset="0"/>
                <a:cs typeface="Arial"/>
              </a:rPr>
              <a:t>Very focused with depth (Bragg peak)</a:t>
            </a:r>
          </a:p>
          <a:p>
            <a:pPr marL="285750" lvl="1" indent="95885" algn="l">
              <a:lnSpc>
                <a:spcPct val="140000"/>
              </a:lnSpc>
              <a:buFont typeface="Arial"/>
              <a:buChar char="•"/>
            </a:pPr>
            <a:r>
              <a:rPr lang="en-US" altLang="en-US" sz="1600" b="0">
                <a:solidFill>
                  <a:srgbClr val="92959C"/>
                </a:solidFill>
                <a:latin typeface="Gotham Book"/>
                <a:ea typeface="Gotham Book" charset="0"/>
                <a:cs typeface="Arial"/>
              </a:rPr>
              <a:t>Penetrate deeply (depth depends on beam energy)</a:t>
            </a:r>
          </a:p>
        </p:txBody>
      </p:sp>
      <p:sp>
        <p:nvSpPr>
          <p:cNvPr id="8" name="Title text demo"/>
          <p:cNvSpPr txBox="1">
            <a:spLocks noChangeArrowheads="1"/>
          </p:cNvSpPr>
          <p:nvPr/>
        </p:nvSpPr>
        <p:spPr bwMode="auto">
          <a:xfrm>
            <a:off x="2030158" y="401354"/>
            <a:ext cx="5201612" cy="6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square" lIns="19050" tIns="19050" rIns="19050" bIns="19050" anchor="ctr">
            <a:spAutoFit/>
          </a:bodyPr>
          <a:lstStyle/>
          <a:p>
            <a:r>
              <a:rPr lang="en-US" altLang="en-US" sz="4000" b="0">
                <a:latin typeface="Gotham Book"/>
                <a:sym typeface="Rubik Medium" charset="0"/>
              </a:rPr>
              <a:t>Radiation therapy</a:t>
            </a:r>
            <a:endParaRPr lang="en-US"/>
          </a:p>
        </p:txBody>
      </p:sp>
      <p:sp>
        <p:nvSpPr>
          <p:cNvPr id="2" name="Slide Number Placeholder 1"/>
          <p:cNvSpPr>
            <a:spLocks noGrp="1"/>
          </p:cNvSpPr>
          <p:nvPr>
            <p:ph type="sldNum" sz="quarter" idx="2"/>
          </p:nvPr>
        </p:nvSpPr>
        <p:spPr/>
        <p:txBody>
          <a:bodyPr/>
          <a:lstStyle/>
          <a:p>
            <a:fld id="{86CB4B4D-7CA3-9044-876B-883B54F8677D}" type="slidenum">
              <a:rPr lang="uk-UA" smtClean="0"/>
              <a:t>4</a:t>
            </a:fld>
            <a:endParaRPr lang="uk-UA"/>
          </a:p>
        </p:txBody>
      </p:sp>
      <p:pic>
        <p:nvPicPr>
          <p:cNvPr id="3" name="Picture 3">
            <a:extLst>
              <a:ext uri="{FF2B5EF4-FFF2-40B4-BE49-F238E27FC236}">
                <a16:creationId xmlns:a16="http://schemas.microsoft.com/office/drawing/2014/main" id="{751699A9-3502-4D72-8BD8-5BE3B91EA1C0}"/>
              </a:ext>
            </a:extLst>
          </p:cNvPr>
          <p:cNvPicPr>
            <a:picLocks noChangeAspect="1"/>
          </p:cNvPicPr>
          <p:nvPr/>
        </p:nvPicPr>
        <p:blipFill>
          <a:blip r:embed="rId2"/>
          <a:stretch>
            <a:fillRect/>
          </a:stretch>
        </p:blipFill>
        <p:spPr>
          <a:xfrm>
            <a:off x="7037614" y="1258208"/>
            <a:ext cx="1772557" cy="2636157"/>
          </a:xfrm>
          <a:prstGeom prst="rect">
            <a:avLst/>
          </a:prstGeom>
        </p:spPr>
      </p:pic>
      <p:pic>
        <p:nvPicPr>
          <p:cNvPr id="5" name="Picture 5" descr="A picture containing sitting&#10;&#10;Description generated with high confidence">
            <a:extLst>
              <a:ext uri="{FF2B5EF4-FFF2-40B4-BE49-F238E27FC236}">
                <a16:creationId xmlns:a16="http://schemas.microsoft.com/office/drawing/2014/main" id="{F528DA62-26FC-47DA-BDBE-8E13F1287528}"/>
              </a:ext>
            </a:extLst>
          </p:cNvPr>
          <p:cNvPicPr>
            <a:picLocks noChangeAspect="1"/>
          </p:cNvPicPr>
          <p:nvPr/>
        </p:nvPicPr>
        <p:blipFill>
          <a:blip r:embed="rId3"/>
          <a:stretch>
            <a:fillRect/>
          </a:stretch>
        </p:blipFill>
        <p:spPr>
          <a:xfrm>
            <a:off x="4198257" y="1255452"/>
            <a:ext cx="2616200" cy="2623525"/>
          </a:xfrm>
          <a:prstGeom prst="rect">
            <a:avLst/>
          </a:prstGeom>
        </p:spPr>
      </p:pic>
    </p:spTree>
    <p:extLst>
      <p:ext uri="{BB962C8B-B14F-4D97-AF65-F5344CB8AC3E}">
        <p14:creationId xmlns:p14="http://schemas.microsoft.com/office/powerpoint/2010/main" val="183167541"/>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Lorem ipsum dolor sit amet, consectetur adipiscing elit, sed do eiusmod tempor incididunt ut labore et dolore magna aliqua. Ut enim ad minim veniam, quis nostrud exercitation ullamco laboris nisi ut reprehenderit in voluptate velit esse cillum dolore eu "/>
          <p:cNvSpPr txBox="1">
            <a:spLocks noChangeArrowheads="1"/>
          </p:cNvSpPr>
          <p:nvPr/>
        </p:nvSpPr>
        <p:spPr bwMode="auto">
          <a:xfrm>
            <a:off x="414091" y="1469063"/>
            <a:ext cx="4566124" cy="51770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square" lIns="19050" tIns="19050" rIns="19050" bIns="19050" anchor="t">
            <a:spAutoFit/>
          </a:bodyPr>
          <a:lstStyle/>
          <a:p>
            <a:pPr algn="l">
              <a:lnSpc>
                <a:spcPct val="140000"/>
              </a:lnSpc>
            </a:pPr>
            <a:r>
              <a:rPr lang="en-US" altLang="en-US" sz="1600" b="0">
                <a:solidFill>
                  <a:srgbClr val="92959C"/>
                </a:solidFill>
                <a:latin typeface="Gotham Book"/>
                <a:ea typeface="Gotham Book" charset="0"/>
                <a:cs typeface="Arial"/>
              </a:rPr>
              <a:t>High energy protons are applied to tumor tissue.</a:t>
            </a:r>
          </a:p>
          <a:p>
            <a:pPr algn="l">
              <a:lnSpc>
                <a:spcPct val="140000"/>
              </a:lnSpc>
            </a:pPr>
            <a:r>
              <a:rPr lang="en-US" altLang="en-US" sz="1600" b="0">
                <a:solidFill>
                  <a:srgbClr val="92959C"/>
                </a:solidFill>
                <a:latin typeface="Gotham Book"/>
                <a:ea typeface="Gotham Book" charset="0"/>
                <a:cs typeface="Arial"/>
              </a:rPr>
              <a:t>Proton energy is increased through particle accelerators.</a:t>
            </a:r>
          </a:p>
          <a:p>
            <a:pPr algn="l">
              <a:lnSpc>
                <a:spcPct val="140000"/>
              </a:lnSpc>
            </a:pPr>
            <a:endParaRPr lang="en-US" altLang="en-US" sz="1600" b="0">
              <a:solidFill>
                <a:srgbClr val="92959C"/>
              </a:solidFill>
              <a:latin typeface="Gotham Book"/>
              <a:ea typeface="Gotham Book" charset="0"/>
              <a:cs typeface="Arial"/>
            </a:endParaRPr>
          </a:p>
          <a:p>
            <a:pPr algn="l">
              <a:lnSpc>
                <a:spcPct val="140000"/>
              </a:lnSpc>
            </a:pPr>
            <a:r>
              <a:rPr lang="en-US" altLang="en-US" sz="1600" b="0">
                <a:solidFill>
                  <a:srgbClr val="92959C"/>
                </a:solidFill>
                <a:latin typeface="Gotham Book"/>
                <a:ea typeface="Gotham Book" charset="0"/>
                <a:cs typeface="Arial"/>
              </a:rPr>
              <a:t>Proton therapy advantages:</a:t>
            </a:r>
          </a:p>
          <a:p>
            <a:pPr marL="285750" indent="-285750" algn="l">
              <a:lnSpc>
                <a:spcPct val="140000"/>
              </a:lnSpc>
              <a:buFont typeface="Arial"/>
              <a:buChar char="•"/>
            </a:pPr>
            <a:r>
              <a:rPr lang="en-US" altLang="en-US" sz="1600" b="0">
                <a:solidFill>
                  <a:srgbClr val="92959C"/>
                </a:solidFill>
                <a:latin typeface="Gotham Book"/>
                <a:ea typeface="Gotham Book" charset="0"/>
                <a:cs typeface="Arial"/>
              </a:rPr>
              <a:t>Radiation dose selectively deposited at beam energy dependent depth (70 MeV to 250 MeV)</a:t>
            </a:r>
            <a:endParaRPr lang="en-US"/>
          </a:p>
          <a:p>
            <a:pPr marL="285750" indent="-285750" algn="l">
              <a:lnSpc>
                <a:spcPct val="140000"/>
              </a:lnSpc>
              <a:buFont typeface="Arial"/>
              <a:buChar char="•"/>
            </a:pPr>
            <a:r>
              <a:rPr lang="en-US" altLang="en-US" sz="1600" b="0">
                <a:solidFill>
                  <a:srgbClr val="92959C"/>
                </a:solidFill>
                <a:latin typeface="Gotham Book"/>
                <a:ea typeface="Gotham Book" charset="0"/>
                <a:cs typeface="Arial"/>
              </a:rPr>
              <a:t>Beam transversally more focused, less scattering (protons are heavy)</a:t>
            </a:r>
          </a:p>
          <a:p>
            <a:pPr marL="285750" indent="-285750" algn="l">
              <a:lnSpc>
                <a:spcPct val="140000"/>
              </a:lnSpc>
              <a:buFont typeface="Arial"/>
              <a:buChar char="•"/>
            </a:pPr>
            <a:r>
              <a:rPr lang="en-US" altLang="en-US" sz="1600" b="0">
                <a:solidFill>
                  <a:srgbClr val="92959C"/>
                </a:solidFill>
                <a:latin typeface="Gotham Book"/>
                <a:ea typeface="Gotham Book" charset="0"/>
                <a:cs typeface="Arial"/>
              </a:rPr>
              <a:t>Protons reach tumors deeply in the body</a:t>
            </a:r>
          </a:p>
          <a:p>
            <a:pPr marL="285750" indent="-285750" algn="l">
              <a:lnSpc>
                <a:spcPct val="140000"/>
              </a:lnSpc>
              <a:buFont typeface="Arial"/>
              <a:buChar char="•"/>
            </a:pPr>
            <a:r>
              <a:rPr lang="en-US" altLang="en-US" sz="1600" b="0">
                <a:solidFill>
                  <a:srgbClr val="92959C"/>
                </a:solidFill>
                <a:latin typeface="Gotham Book"/>
                <a:ea typeface="Gotham Book" charset="0"/>
                <a:cs typeface="Arial"/>
              </a:rPr>
              <a:t>Minimized side-effects on surrounding tissue</a:t>
            </a:r>
          </a:p>
          <a:p>
            <a:pPr marL="285750" indent="-285750" algn="l">
              <a:lnSpc>
                <a:spcPct val="140000"/>
              </a:lnSpc>
              <a:buFont typeface="Arial"/>
              <a:buChar char="•"/>
            </a:pPr>
            <a:endParaRPr lang="en-US" altLang="en-US" sz="1600" b="0">
              <a:solidFill>
                <a:srgbClr val="92959C"/>
              </a:solidFill>
              <a:latin typeface="Gotham Book" charset="0"/>
              <a:ea typeface="Gotham Book" charset="0"/>
              <a:cs typeface="Arial"/>
            </a:endParaRPr>
          </a:p>
          <a:p>
            <a:pPr marL="285750" indent="-285750" algn="l">
              <a:lnSpc>
                <a:spcPct val="140000"/>
              </a:lnSpc>
              <a:buFont typeface="Arial"/>
              <a:buChar char="•"/>
            </a:pPr>
            <a:endParaRPr lang="en-US" altLang="en-US" sz="1600" b="0">
              <a:solidFill>
                <a:srgbClr val="92959C"/>
              </a:solidFill>
              <a:latin typeface="Gotham Book" charset="0"/>
              <a:ea typeface="Gotham Book" charset="0"/>
              <a:cs typeface="Arial"/>
            </a:endParaRPr>
          </a:p>
          <a:p>
            <a:pPr marL="285750" indent="-285750" algn="l">
              <a:lnSpc>
                <a:spcPct val="140000"/>
              </a:lnSpc>
              <a:buFont typeface="Arial"/>
              <a:buChar char="•"/>
            </a:pPr>
            <a:endParaRPr lang="en-US" altLang="en-US" sz="1600" b="0">
              <a:solidFill>
                <a:srgbClr val="92959C"/>
              </a:solidFill>
              <a:latin typeface="Gotham Book" charset="0"/>
              <a:ea typeface="Gotham Book" charset="0"/>
              <a:cs typeface="Arial"/>
            </a:endParaRPr>
          </a:p>
          <a:p>
            <a:pPr marL="285750" indent="-285750" algn="l">
              <a:lnSpc>
                <a:spcPct val="140000"/>
              </a:lnSpc>
              <a:buFont typeface="Arial"/>
              <a:buChar char="•"/>
            </a:pPr>
            <a:endParaRPr lang="en-US" altLang="en-US" sz="1600" b="0">
              <a:solidFill>
                <a:srgbClr val="92959C"/>
              </a:solidFill>
              <a:latin typeface="Gotham Book" charset="0"/>
              <a:ea typeface="Gotham Book" charset="0"/>
              <a:cs typeface="Arial"/>
            </a:endParaRPr>
          </a:p>
        </p:txBody>
      </p:sp>
      <p:sp>
        <p:nvSpPr>
          <p:cNvPr id="8" name="Title text demo"/>
          <p:cNvSpPr txBox="1">
            <a:spLocks noChangeArrowheads="1"/>
          </p:cNvSpPr>
          <p:nvPr/>
        </p:nvSpPr>
        <p:spPr bwMode="auto">
          <a:xfrm>
            <a:off x="2030158" y="93578"/>
            <a:ext cx="5201612" cy="12695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square" lIns="19050" tIns="19050" rIns="19050" bIns="19050" anchor="ctr">
            <a:spAutoFit/>
          </a:bodyPr>
          <a:lstStyle/>
          <a:p>
            <a:r>
              <a:rPr lang="en-US" altLang="en-US" sz="4000" b="0">
                <a:latin typeface="Gotham Book"/>
                <a:sym typeface="Rubik Medium" charset="0"/>
              </a:rPr>
              <a:t>Proton therapy advantages</a:t>
            </a:r>
            <a:endParaRPr lang="en-US"/>
          </a:p>
        </p:txBody>
      </p:sp>
      <p:sp>
        <p:nvSpPr>
          <p:cNvPr id="2" name="Slide Number Placeholder 1"/>
          <p:cNvSpPr>
            <a:spLocks noGrp="1"/>
          </p:cNvSpPr>
          <p:nvPr>
            <p:ph type="sldNum" sz="quarter" idx="2"/>
          </p:nvPr>
        </p:nvSpPr>
        <p:spPr/>
        <p:txBody>
          <a:bodyPr/>
          <a:lstStyle/>
          <a:p>
            <a:fld id="{86CB4B4D-7CA3-9044-876B-883B54F8677D}" type="slidenum">
              <a:rPr lang="uk-UA" smtClean="0"/>
              <a:t>5</a:t>
            </a:fld>
            <a:endParaRPr lang="uk-UA"/>
          </a:p>
        </p:txBody>
      </p:sp>
      <p:pic>
        <p:nvPicPr>
          <p:cNvPr id="4" name="Picture 5" descr="A close up of a map&#10;&#10;Description generated with very high confidence">
            <a:extLst>
              <a:ext uri="{FF2B5EF4-FFF2-40B4-BE49-F238E27FC236}">
                <a16:creationId xmlns:a16="http://schemas.microsoft.com/office/drawing/2014/main" id="{D43782C3-9966-4776-B18B-8E5D42567FF2}"/>
              </a:ext>
            </a:extLst>
          </p:cNvPr>
          <p:cNvPicPr>
            <a:picLocks noChangeAspect="1"/>
          </p:cNvPicPr>
          <p:nvPr/>
        </p:nvPicPr>
        <p:blipFill>
          <a:blip r:embed="rId2"/>
          <a:stretch>
            <a:fillRect/>
          </a:stretch>
        </p:blipFill>
        <p:spPr>
          <a:xfrm>
            <a:off x="4914901" y="1590655"/>
            <a:ext cx="4013200" cy="2569977"/>
          </a:xfrm>
          <a:prstGeom prst="rect">
            <a:avLst/>
          </a:prstGeom>
        </p:spPr>
      </p:pic>
    </p:spTree>
    <p:extLst>
      <p:ext uri="{BB962C8B-B14F-4D97-AF65-F5344CB8AC3E}">
        <p14:creationId xmlns:p14="http://schemas.microsoft.com/office/powerpoint/2010/main" val="2180275567"/>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Lorem ipsum dolor sit amet, consectetur adipiscing elit, sed do eiusmod tempor incididunt ut labore et dolore magna aliqua. Ut enim ad minim veniam, quis nostrud exercitation ullamco laboris nisi ut reprehenderit in voluptate velit esse cillum dolore eu "/>
          <p:cNvSpPr txBox="1">
            <a:spLocks noChangeArrowheads="1"/>
          </p:cNvSpPr>
          <p:nvPr/>
        </p:nvSpPr>
        <p:spPr bwMode="auto">
          <a:xfrm>
            <a:off x="212513" y="1051777"/>
            <a:ext cx="8836838" cy="4409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square" lIns="19050" tIns="19050" rIns="19050" bIns="19050" anchor="t">
            <a:spAutoFit/>
          </a:bodyPr>
          <a:lstStyle/>
          <a:p>
            <a:pPr algn="l">
              <a:lnSpc>
                <a:spcPct val="140000"/>
              </a:lnSpc>
            </a:pPr>
            <a:r>
              <a:rPr lang="en-US" altLang="en-US" sz="1200" b="0">
                <a:solidFill>
                  <a:srgbClr val="92959C"/>
                </a:solidFill>
                <a:latin typeface="Gotham Book"/>
                <a:cs typeface="Arial"/>
              </a:rPr>
              <a:t>Protons are accelerated by applying electro-magnetic field within RF cavities or </a:t>
            </a:r>
            <a:r>
              <a:rPr lang="en-US" altLang="en-US" sz="1200" b="0" err="1">
                <a:solidFill>
                  <a:srgbClr val="92959C"/>
                </a:solidFill>
                <a:latin typeface="Gotham Book"/>
                <a:cs typeface="Arial"/>
              </a:rPr>
              <a:t>dees</a:t>
            </a:r>
            <a:r>
              <a:rPr lang="en-US" altLang="en-US" sz="1200" b="0">
                <a:solidFill>
                  <a:srgbClr val="92959C"/>
                </a:solidFill>
                <a:latin typeface="Gotham Book"/>
                <a:cs typeface="Arial"/>
              </a:rPr>
              <a:t>.</a:t>
            </a:r>
          </a:p>
          <a:p>
            <a:pPr marL="285750" indent="-285750" algn="l">
              <a:lnSpc>
                <a:spcPct val="140000"/>
              </a:lnSpc>
              <a:buFont typeface="Arial"/>
              <a:buChar char="•"/>
            </a:pPr>
            <a:r>
              <a:rPr lang="en-US" altLang="en-US" sz="1200">
                <a:solidFill>
                  <a:srgbClr val="92959C"/>
                </a:solidFill>
                <a:latin typeface="Gotham Book"/>
                <a:ea typeface="Gotham Book" charset="0"/>
                <a:cs typeface="Arial"/>
              </a:rPr>
              <a:t>Circular machines</a:t>
            </a:r>
            <a:r>
              <a:rPr lang="en-US" altLang="en-US" sz="1200" b="0">
                <a:solidFill>
                  <a:srgbClr val="92959C"/>
                </a:solidFill>
                <a:latin typeface="Gotham Book"/>
                <a:ea typeface="Gotham Book" charset="0"/>
                <a:cs typeface="Arial"/>
              </a:rPr>
              <a:t>: cyclotrons and synchrotrons </a:t>
            </a:r>
          </a:p>
          <a:p>
            <a:pPr marL="285750" lvl="1" indent="95885" algn="l">
              <a:lnSpc>
                <a:spcPct val="140000"/>
              </a:lnSpc>
              <a:buFont typeface="Arial,Sans-Serif"/>
              <a:buChar char="•"/>
            </a:pPr>
            <a:r>
              <a:rPr lang="en-US" sz="1200" b="0">
                <a:solidFill>
                  <a:srgbClr val="92959C"/>
                </a:solidFill>
                <a:latin typeface="Gotham Book"/>
                <a:ea typeface="Gotham Book" charset="0"/>
                <a:cs typeface="Arial"/>
              </a:rPr>
              <a:t>beam energy is increased over many cycles and require accelerating RF frequency and deflecting magnetic field to be corrected accordingly. Cyclotron extract at full energy; degrader are used to reduce it. (radiation issues)</a:t>
            </a:r>
            <a:endParaRPr lang="en-US" sz="1200" b="0">
              <a:latin typeface="Gotham Book"/>
              <a:ea typeface="Gotham Book" charset="0"/>
              <a:cs typeface="Arial"/>
            </a:endParaRPr>
          </a:p>
          <a:p>
            <a:pPr marL="285750" lvl="1" indent="95885" algn="l">
              <a:lnSpc>
                <a:spcPct val="140000"/>
              </a:lnSpc>
              <a:buFont typeface="Arial,Sans-Serif"/>
              <a:buChar char="•"/>
            </a:pPr>
            <a:r>
              <a:rPr lang="en-US" sz="1200" b="0">
                <a:solidFill>
                  <a:srgbClr val="92959C"/>
                </a:solidFill>
                <a:latin typeface="Gotham Book"/>
                <a:ea typeface="Gotham Book" charset="0"/>
                <a:cs typeface="Arial"/>
              </a:rPr>
              <a:t>RF frequency ramping process may have implication on cavity tuning  and transverse beam position control</a:t>
            </a:r>
            <a:endParaRPr lang="en-US" sz="1200" b="0">
              <a:latin typeface="Gotham Book"/>
              <a:ea typeface="Gotham Book" charset="0"/>
              <a:cs typeface="Arial"/>
            </a:endParaRPr>
          </a:p>
          <a:p>
            <a:pPr marL="285750" indent="-285750" algn="l">
              <a:lnSpc>
                <a:spcPct val="140000"/>
              </a:lnSpc>
              <a:buFont typeface="Arial"/>
              <a:buChar char="•"/>
            </a:pPr>
            <a:r>
              <a:rPr lang="en-US" altLang="en-US" sz="1200">
                <a:solidFill>
                  <a:srgbClr val="92959C"/>
                </a:solidFill>
                <a:latin typeface="Gotham Book"/>
                <a:ea typeface="Gotham Book" charset="0"/>
                <a:cs typeface="Arial"/>
              </a:rPr>
              <a:t>Linear machines</a:t>
            </a:r>
            <a:r>
              <a:rPr lang="en-US" altLang="en-US" sz="1200" b="0">
                <a:solidFill>
                  <a:srgbClr val="92959C"/>
                </a:solidFill>
                <a:latin typeface="Gotham Book"/>
                <a:ea typeface="Gotham Book" charset="0"/>
                <a:cs typeface="Arial"/>
              </a:rPr>
              <a:t>: LINACs</a:t>
            </a:r>
          </a:p>
          <a:p>
            <a:pPr marL="285750" lvl="1" indent="95885" algn="l">
              <a:lnSpc>
                <a:spcPct val="140000"/>
              </a:lnSpc>
              <a:buFont typeface="Arial"/>
              <a:buChar char="•"/>
            </a:pPr>
            <a:r>
              <a:rPr lang="en-US" altLang="en-US" sz="1200" b="0">
                <a:solidFill>
                  <a:srgbClr val="92959C"/>
                </a:solidFill>
                <a:latin typeface="Gotham Book"/>
                <a:ea typeface="Gotham Book" charset="0"/>
                <a:cs typeface="Arial"/>
              </a:rPr>
              <a:t>More flexible in controlling beam energy and less complex to control</a:t>
            </a:r>
          </a:p>
          <a:p>
            <a:pPr marL="285750" lvl="1" indent="95885" algn="l">
              <a:lnSpc>
                <a:spcPct val="140000"/>
              </a:lnSpc>
              <a:buFont typeface="Arial"/>
              <a:buChar char="•"/>
            </a:pPr>
            <a:r>
              <a:rPr lang="en-US" altLang="en-US" sz="1200" b="0">
                <a:solidFill>
                  <a:srgbClr val="92959C"/>
                </a:solidFill>
                <a:latin typeface="Gotham Book"/>
                <a:ea typeface="Gotham Book" charset="0"/>
                <a:cs typeface="Arial"/>
              </a:rPr>
              <a:t>Dynamic control of beam energy (tracking patient movement)</a:t>
            </a:r>
          </a:p>
          <a:p>
            <a:pPr marL="285750" lvl="1" indent="95885" algn="l">
              <a:lnSpc>
                <a:spcPct val="140000"/>
              </a:lnSpc>
              <a:buFont typeface="Arial"/>
              <a:buChar char="•"/>
            </a:pPr>
            <a:r>
              <a:rPr lang="en-US" altLang="en-US" sz="1200" b="0">
                <a:solidFill>
                  <a:srgbClr val="92959C"/>
                </a:solidFill>
                <a:latin typeface="Gotham Book"/>
                <a:ea typeface="Gotham Book" charset="0"/>
                <a:cs typeface="Arial"/>
              </a:rPr>
              <a:t>More efficient as protons are accelerated to the required energy</a:t>
            </a:r>
          </a:p>
          <a:p>
            <a:pPr marL="285750" lvl="1" indent="0" algn="l">
              <a:lnSpc>
                <a:spcPct val="140000"/>
              </a:lnSpc>
            </a:pPr>
            <a:endParaRPr lang="en-US" altLang="en-US" sz="1200" b="0">
              <a:solidFill>
                <a:srgbClr val="92959C"/>
              </a:solidFill>
              <a:latin typeface="Gotham Book" charset="0"/>
              <a:ea typeface="Gotham Book" charset="0"/>
              <a:cs typeface="Arial"/>
            </a:endParaRPr>
          </a:p>
          <a:p>
            <a:pPr marL="285750" lvl="1" indent="95885" algn="l">
              <a:lnSpc>
                <a:spcPct val="140000"/>
              </a:lnSpc>
              <a:buFont typeface="Arial"/>
              <a:buChar char="•"/>
            </a:pPr>
            <a:endParaRPr lang="en-US" altLang="en-US" sz="1200" b="0">
              <a:solidFill>
                <a:srgbClr val="92959C"/>
              </a:solidFill>
              <a:latin typeface="Gotham Book" charset="0"/>
              <a:ea typeface="Gotham Book" charset="0"/>
              <a:cs typeface="Arial"/>
            </a:endParaRPr>
          </a:p>
          <a:p>
            <a:pPr marL="285750" lvl="1" indent="95885" algn="l">
              <a:lnSpc>
                <a:spcPct val="140000"/>
              </a:lnSpc>
              <a:buFont typeface="Arial"/>
              <a:buChar char="•"/>
            </a:pPr>
            <a:endParaRPr lang="en-US" altLang="en-US" sz="1200" b="0">
              <a:solidFill>
                <a:srgbClr val="92959C"/>
              </a:solidFill>
              <a:latin typeface="Gotham Book" charset="0"/>
              <a:ea typeface="Gotham Book" charset="0"/>
              <a:cs typeface="Arial"/>
            </a:endParaRPr>
          </a:p>
          <a:p>
            <a:pPr marL="285750" lvl="1" indent="0" algn="l">
              <a:lnSpc>
                <a:spcPct val="140000"/>
              </a:lnSpc>
            </a:pPr>
            <a:endParaRPr lang="en-US" altLang="en-US" sz="1200" b="0">
              <a:solidFill>
                <a:srgbClr val="92959C"/>
              </a:solidFill>
              <a:latin typeface="Gotham Book" charset="0"/>
              <a:ea typeface="Gotham Book" charset="0"/>
              <a:cs typeface="Arial"/>
            </a:endParaRPr>
          </a:p>
          <a:p>
            <a:pPr marL="285750" indent="-285750" algn="l">
              <a:lnSpc>
                <a:spcPct val="140000"/>
              </a:lnSpc>
              <a:buFont typeface="Arial"/>
              <a:buChar char="•"/>
            </a:pPr>
            <a:endParaRPr lang="en-US" altLang="en-US" sz="1200" b="0">
              <a:solidFill>
                <a:srgbClr val="92959C"/>
              </a:solidFill>
              <a:latin typeface="Gotham Book" charset="0"/>
              <a:ea typeface="Gotham Book" charset="0"/>
              <a:cs typeface="Arial"/>
            </a:endParaRPr>
          </a:p>
          <a:p>
            <a:pPr marL="285750" indent="-285750" algn="l">
              <a:lnSpc>
                <a:spcPct val="140000"/>
              </a:lnSpc>
              <a:buFont typeface="Arial"/>
              <a:buChar char="•"/>
            </a:pPr>
            <a:endParaRPr lang="en-US" altLang="en-US" sz="1200" b="0">
              <a:solidFill>
                <a:srgbClr val="92959C"/>
              </a:solidFill>
              <a:latin typeface="Gotham Book" charset="0"/>
              <a:ea typeface="Gotham Book" charset="0"/>
              <a:cs typeface="Arial"/>
            </a:endParaRPr>
          </a:p>
          <a:p>
            <a:pPr marL="285750" indent="-285750" algn="l">
              <a:lnSpc>
                <a:spcPct val="140000"/>
              </a:lnSpc>
              <a:buFont typeface="Arial"/>
              <a:buChar char="•"/>
            </a:pPr>
            <a:endParaRPr lang="en-US" altLang="en-US" sz="1200" b="0">
              <a:solidFill>
                <a:srgbClr val="92959C"/>
              </a:solidFill>
              <a:latin typeface="Gotham Book" charset="0"/>
              <a:ea typeface="Gotham Book" charset="0"/>
              <a:cs typeface="Arial"/>
            </a:endParaRPr>
          </a:p>
          <a:p>
            <a:pPr marL="285750" indent="-285750" algn="l">
              <a:lnSpc>
                <a:spcPct val="140000"/>
              </a:lnSpc>
              <a:buFont typeface="Arial"/>
              <a:buChar char="•"/>
            </a:pPr>
            <a:endParaRPr lang="en-US" altLang="en-US" sz="1200" b="0">
              <a:solidFill>
                <a:srgbClr val="92959C"/>
              </a:solidFill>
              <a:latin typeface="Gotham Book" charset="0"/>
              <a:ea typeface="Gotham Book" charset="0"/>
              <a:cs typeface="Arial"/>
            </a:endParaRPr>
          </a:p>
        </p:txBody>
      </p:sp>
      <p:sp>
        <p:nvSpPr>
          <p:cNvPr id="8" name="Title text demo"/>
          <p:cNvSpPr txBox="1">
            <a:spLocks noChangeArrowheads="1"/>
          </p:cNvSpPr>
          <p:nvPr/>
        </p:nvSpPr>
        <p:spPr bwMode="auto">
          <a:xfrm>
            <a:off x="1286301" y="401354"/>
            <a:ext cx="6879826" cy="6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square" lIns="19050" tIns="19050" rIns="19050" bIns="19050" anchor="ctr">
            <a:spAutoFit/>
          </a:bodyPr>
          <a:lstStyle/>
          <a:p>
            <a:r>
              <a:rPr lang="en-US" altLang="en-US" sz="4000" b="0">
                <a:latin typeface="Gotham Book"/>
                <a:sym typeface="Rubik Medium" charset="0"/>
              </a:rPr>
              <a:t>Proton accelerators</a:t>
            </a:r>
            <a:endParaRPr lang="en-US"/>
          </a:p>
        </p:txBody>
      </p:sp>
      <p:sp>
        <p:nvSpPr>
          <p:cNvPr id="2" name="Slide Number Placeholder 1"/>
          <p:cNvSpPr>
            <a:spLocks noGrp="1"/>
          </p:cNvSpPr>
          <p:nvPr>
            <p:ph type="sldNum" sz="quarter" idx="2"/>
          </p:nvPr>
        </p:nvSpPr>
        <p:spPr/>
        <p:txBody>
          <a:bodyPr/>
          <a:lstStyle/>
          <a:p>
            <a:fld id="{86CB4B4D-7CA3-9044-876B-883B54F8677D}" type="slidenum">
              <a:rPr lang="uk-UA" smtClean="0"/>
              <a:t>6</a:t>
            </a:fld>
            <a:endParaRPr lang="uk-UA"/>
          </a:p>
        </p:txBody>
      </p:sp>
      <p:pic>
        <p:nvPicPr>
          <p:cNvPr id="3" name="Picture 4" descr="A close up of a map&#10;&#10;Description generated with high confidence">
            <a:extLst>
              <a:ext uri="{FF2B5EF4-FFF2-40B4-BE49-F238E27FC236}">
                <a16:creationId xmlns:a16="http://schemas.microsoft.com/office/drawing/2014/main" id="{544E3BAD-3D8B-4071-A0DE-2E6836DFDC13}"/>
              </a:ext>
            </a:extLst>
          </p:cNvPr>
          <p:cNvPicPr>
            <a:picLocks noChangeAspect="1"/>
          </p:cNvPicPr>
          <p:nvPr/>
        </p:nvPicPr>
        <p:blipFill>
          <a:blip r:embed="rId2"/>
          <a:stretch>
            <a:fillRect/>
          </a:stretch>
        </p:blipFill>
        <p:spPr>
          <a:xfrm>
            <a:off x="351972" y="3419517"/>
            <a:ext cx="2761342" cy="2613394"/>
          </a:xfrm>
          <a:prstGeom prst="rect">
            <a:avLst/>
          </a:prstGeom>
        </p:spPr>
      </p:pic>
      <p:pic>
        <p:nvPicPr>
          <p:cNvPr id="6" name="Picture 6" descr="A picture containing text, map&#10;&#10;Description generated with very high confidence">
            <a:extLst>
              <a:ext uri="{FF2B5EF4-FFF2-40B4-BE49-F238E27FC236}">
                <a16:creationId xmlns:a16="http://schemas.microsoft.com/office/drawing/2014/main" id="{C6BE0F5A-1C0E-4754-9447-7C0B0022C9B8}"/>
              </a:ext>
            </a:extLst>
          </p:cNvPr>
          <p:cNvPicPr>
            <a:picLocks noChangeAspect="1"/>
          </p:cNvPicPr>
          <p:nvPr/>
        </p:nvPicPr>
        <p:blipFill>
          <a:blip r:embed="rId3"/>
          <a:stretch>
            <a:fillRect/>
          </a:stretch>
        </p:blipFill>
        <p:spPr>
          <a:xfrm>
            <a:off x="3318327" y="3427605"/>
            <a:ext cx="2362200" cy="2678862"/>
          </a:xfrm>
          <a:prstGeom prst="rect">
            <a:avLst/>
          </a:prstGeom>
        </p:spPr>
      </p:pic>
      <p:pic>
        <p:nvPicPr>
          <p:cNvPr id="9" name="Picture 9" descr="A screenshot of a video game&#10;&#10;Description generated with high confidence">
            <a:extLst>
              <a:ext uri="{FF2B5EF4-FFF2-40B4-BE49-F238E27FC236}">
                <a16:creationId xmlns:a16="http://schemas.microsoft.com/office/drawing/2014/main" id="{828B4FBF-41BC-484A-84D6-4F1E07EB1971}"/>
              </a:ext>
            </a:extLst>
          </p:cNvPr>
          <p:cNvPicPr>
            <a:picLocks noChangeAspect="1"/>
          </p:cNvPicPr>
          <p:nvPr/>
        </p:nvPicPr>
        <p:blipFill>
          <a:blip r:embed="rId4"/>
          <a:stretch>
            <a:fillRect/>
          </a:stretch>
        </p:blipFill>
        <p:spPr>
          <a:xfrm>
            <a:off x="5658756" y="3481659"/>
            <a:ext cx="3314700" cy="1055823"/>
          </a:xfrm>
          <a:prstGeom prst="rect">
            <a:avLst/>
          </a:prstGeom>
        </p:spPr>
      </p:pic>
      <p:sp>
        <p:nvSpPr>
          <p:cNvPr id="11" name="Lorem ipsum dolor sit amet, consectetur adipiscing elit, sed do eiusmod tempor incididunt ut labore et dolore magna aliqua. Ut enim ad minim veniam, quis nostrud exercitation ullamco laboris nisi ut reprehenderit in voluptate velit esse cillum dolore eu ">
            <a:extLst>
              <a:ext uri="{FF2B5EF4-FFF2-40B4-BE49-F238E27FC236}">
                <a16:creationId xmlns:a16="http://schemas.microsoft.com/office/drawing/2014/main" id="{57D21322-9F05-4214-8B9F-B9F630006DF0}"/>
              </a:ext>
            </a:extLst>
          </p:cNvPr>
          <p:cNvSpPr txBox="1">
            <a:spLocks noChangeArrowheads="1"/>
          </p:cNvSpPr>
          <p:nvPr/>
        </p:nvSpPr>
        <p:spPr bwMode="auto">
          <a:xfrm>
            <a:off x="1275876" y="5977562"/>
            <a:ext cx="910339" cy="349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square" lIns="19050" tIns="19050" rIns="19050" bIns="19050" anchor="t">
            <a:spAutoFit/>
          </a:bodyPr>
          <a:lstStyle/>
          <a:p>
            <a:pPr>
              <a:lnSpc>
                <a:spcPct val="140000"/>
              </a:lnSpc>
            </a:pPr>
            <a:r>
              <a:rPr lang="en-US" altLang="en-US" sz="1600" b="0">
                <a:solidFill>
                  <a:srgbClr val="92959C"/>
                </a:solidFill>
                <a:latin typeface="Gotham Book"/>
                <a:cs typeface="Arial"/>
              </a:rPr>
              <a:t>Cyclotron</a:t>
            </a:r>
            <a:endParaRPr lang="en-US"/>
          </a:p>
        </p:txBody>
      </p:sp>
      <p:sp>
        <p:nvSpPr>
          <p:cNvPr id="14" name="Lorem ipsum dolor sit amet, consectetur adipiscing elit, sed do eiusmod tempor incididunt ut labore et dolore magna aliqua. Ut enim ad minim veniam, quis nostrud exercitation ullamco laboris nisi ut reprehenderit in voluptate velit esse cillum dolore eu ">
            <a:extLst>
              <a:ext uri="{FF2B5EF4-FFF2-40B4-BE49-F238E27FC236}">
                <a16:creationId xmlns:a16="http://schemas.microsoft.com/office/drawing/2014/main" id="{E239E5AB-1287-4594-A55B-33269D2768AB}"/>
              </a:ext>
            </a:extLst>
          </p:cNvPr>
          <p:cNvSpPr txBox="1">
            <a:spLocks noChangeArrowheads="1"/>
          </p:cNvSpPr>
          <p:nvPr/>
        </p:nvSpPr>
        <p:spPr bwMode="auto">
          <a:xfrm>
            <a:off x="3997305" y="5959418"/>
            <a:ext cx="1173409" cy="349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square" lIns="19050" tIns="19050" rIns="19050" bIns="19050" anchor="t">
            <a:spAutoFit/>
          </a:bodyPr>
          <a:lstStyle/>
          <a:p>
            <a:pPr>
              <a:lnSpc>
                <a:spcPct val="140000"/>
              </a:lnSpc>
            </a:pPr>
            <a:r>
              <a:rPr lang="en-US" altLang="en-US" sz="1600" b="0">
                <a:solidFill>
                  <a:srgbClr val="92959C"/>
                </a:solidFill>
                <a:latin typeface="Gotham Book"/>
                <a:cs typeface="Arial"/>
              </a:rPr>
              <a:t>Synchrotron</a:t>
            </a:r>
            <a:endParaRPr lang="en-US"/>
          </a:p>
        </p:txBody>
      </p:sp>
      <p:sp>
        <p:nvSpPr>
          <p:cNvPr id="15" name="Lorem ipsum dolor sit amet, consectetur adipiscing elit, sed do eiusmod tempor incididunt ut labore et dolore magna aliqua. Ut enim ad minim veniam, quis nostrud exercitation ullamco laboris nisi ut reprehenderit in voluptate velit esse cillum dolore eu ">
            <a:extLst>
              <a:ext uri="{FF2B5EF4-FFF2-40B4-BE49-F238E27FC236}">
                <a16:creationId xmlns:a16="http://schemas.microsoft.com/office/drawing/2014/main" id="{E3EE8602-614F-4C84-A844-E811D14AECA4}"/>
              </a:ext>
            </a:extLst>
          </p:cNvPr>
          <p:cNvSpPr txBox="1">
            <a:spLocks noChangeArrowheads="1"/>
          </p:cNvSpPr>
          <p:nvPr/>
        </p:nvSpPr>
        <p:spPr bwMode="auto">
          <a:xfrm>
            <a:off x="6727804" y="4580561"/>
            <a:ext cx="1173409" cy="349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square" lIns="19050" tIns="19050" rIns="19050" bIns="19050" anchor="t">
            <a:spAutoFit/>
          </a:bodyPr>
          <a:lstStyle/>
          <a:p>
            <a:pPr>
              <a:lnSpc>
                <a:spcPct val="140000"/>
              </a:lnSpc>
            </a:pPr>
            <a:r>
              <a:rPr lang="en-US" altLang="en-US" sz="1600" b="0">
                <a:solidFill>
                  <a:srgbClr val="92959C"/>
                </a:solidFill>
                <a:latin typeface="Gotham Book"/>
                <a:cs typeface="Arial"/>
              </a:rPr>
              <a:t>LINAC</a:t>
            </a:r>
            <a:endParaRPr lang="en-US"/>
          </a:p>
        </p:txBody>
      </p:sp>
    </p:spTree>
    <p:extLst>
      <p:ext uri="{BB962C8B-B14F-4D97-AF65-F5344CB8AC3E}">
        <p14:creationId xmlns:p14="http://schemas.microsoft.com/office/powerpoint/2010/main" val="1249951582"/>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Lorem ipsum dolor sit amet, consectetur adipiscing elit, sed do eiusmod tempor incididunt ut labore et dolore magna aliqua. Ut enim ad minim veniam, quis nostrud exercitation ullamco laboris nisi ut reprehenderit in voluptate velit esse cillum dolore eu "/>
          <p:cNvSpPr txBox="1">
            <a:spLocks noChangeArrowheads="1"/>
          </p:cNvSpPr>
          <p:nvPr/>
        </p:nvSpPr>
        <p:spPr bwMode="auto">
          <a:xfrm>
            <a:off x="305234" y="859184"/>
            <a:ext cx="4706381" cy="4668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square" lIns="19050" tIns="19050" rIns="19050" bIns="19050" anchor="t">
            <a:spAutoFit/>
          </a:bodyPr>
          <a:lstStyle/>
          <a:p>
            <a:pPr marL="285750" indent="-285750" algn="l">
              <a:lnSpc>
                <a:spcPct val="140000"/>
              </a:lnSpc>
              <a:buFont typeface="Arial"/>
              <a:buChar char="•"/>
            </a:pPr>
            <a:r>
              <a:rPr lang="en-US" altLang="en-US" sz="1200" dirty="0">
                <a:solidFill>
                  <a:srgbClr val="92959C"/>
                </a:solidFill>
                <a:latin typeface="Gotham Book"/>
                <a:ea typeface="Gotham Book" charset="0"/>
                <a:cs typeface="Arial"/>
              </a:rPr>
              <a:t>Circular machines</a:t>
            </a:r>
            <a:r>
              <a:rPr lang="en-US" altLang="en-US" sz="1200" b="0" dirty="0">
                <a:solidFill>
                  <a:srgbClr val="92959C"/>
                </a:solidFill>
                <a:latin typeface="Gotham Book"/>
                <a:ea typeface="Gotham Book" charset="0"/>
                <a:cs typeface="Arial"/>
              </a:rPr>
              <a:t>: </a:t>
            </a:r>
          </a:p>
          <a:p>
            <a:pPr marL="285750" lvl="1" indent="95885" algn="l">
              <a:lnSpc>
                <a:spcPct val="140000"/>
              </a:lnSpc>
              <a:buFont typeface="Arial"/>
              <a:buChar char="•"/>
            </a:pPr>
            <a:r>
              <a:rPr lang="en-US" altLang="en-US" sz="1200" b="0" dirty="0">
                <a:solidFill>
                  <a:srgbClr val="92959C"/>
                </a:solidFill>
                <a:latin typeface="Gotham Book"/>
                <a:ea typeface="Gotham Book" charset="0"/>
                <a:cs typeface="Arial"/>
              </a:rPr>
              <a:t>Less flexibility in beam energy control</a:t>
            </a:r>
          </a:p>
          <a:p>
            <a:pPr marL="285750" lvl="1" indent="95885" algn="l">
              <a:lnSpc>
                <a:spcPct val="140000"/>
              </a:lnSpc>
              <a:buFont typeface="Arial"/>
              <a:buChar char="•"/>
            </a:pPr>
            <a:r>
              <a:rPr lang="en-US" altLang="en-US" sz="1200" b="0" dirty="0">
                <a:solidFill>
                  <a:srgbClr val="92959C"/>
                </a:solidFill>
                <a:latin typeface="Gotham Book"/>
                <a:ea typeface="Gotham Book" charset="0"/>
                <a:cs typeface="Arial"/>
              </a:rPr>
              <a:t>Large machines with demanding shielding requirements</a:t>
            </a:r>
          </a:p>
          <a:p>
            <a:pPr marL="285750" lvl="1" indent="95885" algn="l">
              <a:lnSpc>
                <a:spcPct val="140000"/>
              </a:lnSpc>
              <a:buFont typeface="Arial"/>
              <a:buChar char="•"/>
            </a:pPr>
            <a:r>
              <a:rPr lang="en-US" altLang="en-US" sz="1200" b="0" dirty="0">
                <a:solidFill>
                  <a:srgbClr val="92959C"/>
                </a:solidFill>
                <a:latin typeface="Gotham Book"/>
                <a:ea typeface="Gotham Book" charset="0"/>
                <a:cs typeface="Arial"/>
              </a:rPr>
              <a:t>Expensive*</a:t>
            </a:r>
          </a:p>
          <a:p>
            <a:pPr marL="285750" indent="-285750" algn="l">
              <a:lnSpc>
                <a:spcPct val="140000"/>
              </a:lnSpc>
              <a:buFont typeface="Arial"/>
              <a:buChar char="•"/>
            </a:pPr>
            <a:r>
              <a:rPr lang="en-US" altLang="en-US" sz="1200" dirty="0">
                <a:solidFill>
                  <a:srgbClr val="92959C"/>
                </a:solidFill>
                <a:latin typeface="Gotham Book"/>
                <a:ea typeface="Gotham Book" charset="0"/>
                <a:cs typeface="Arial"/>
              </a:rPr>
              <a:t>Linear machines: (AVO-ADAM LIGHT)</a:t>
            </a:r>
          </a:p>
          <a:p>
            <a:pPr marL="285750" lvl="1" indent="95885" algn="l">
              <a:lnSpc>
                <a:spcPct val="140000"/>
              </a:lnSpc>
              <a:buFont typeface="Arial"/>
              <a:buChar char="•"/>
            </a:pPr>
            <a:r>
              <a:rPr lang="en-US" altLang="en-US" sz="1200" b="0" dirty="0">
                <a:solidFill>
                  <a:srgbClr val="92959C"/>
                </a:solidFill>
                <a:latin typeface="Gotham Book"/>
                <a:ea typeface="Gotham Book" charset="0"/>
                <a:cs typeface="Arial"/>
              </a:rPr>
              <a:t>Precise 3D treatment dose control</a:t>
            </a:r>
          </a:p>
          <a:p>
            <a:pPr marL="285750" lvl="1" indent="95885" algn="l">
              <a:lnSpc>
                <a:spcPct val="140000"/>
              </a:lnSpc>
              <a:buFont typeface="Arial"/>
              <a:buChar char="•"/>
            </a:pPr>
            <a:r>
              <a:rPr lang="en-US" altLang="en-US" sz="1200" b="0" dirty="0">
                <a:solidFill>
                  <a:srgbClr val="92959C"/>
                </a:solidFill>
                <a:latin typeface="Gotham Book"/>
                <a:ea typeface="Gotham Book" charset="0"/>
                <a:cs typeface="Arial"/>
              </a:rPr>
              <a:t>Compact solutions to be installed in preexisting buildings, less shielding required</a:t>
            </a:r>
          </a:p>
          <a:p>
            <a:pPr marL="285750" lvl="1" indent="95885" algn="l">
              <a:lnSpc>
                <a:spcPct val="140000"/>
              </a:lnSpc>
              <a:buFont typeface="Arial"/>
              <a:buChar char="•"/>
            </a:pPr>
            <a:r>
              <a:rPr lang="en-US" altLang="en-US" sz="1200" b="0" dirty="0">
                <a:solidFill>
                  <a:srgbClr val="92959C"/>
                </a:solidFill>
                <a:latin typeface="Gotham Book"/>
                <a:ea typeface="Gotham Book" charset="0"/>
                <a:cs typeface="Arial"/>
              </a:rPr>
              <a:t>Cheaper than circular*</a:t>
            </a:r>
          </a:p>
          <a:p>
            <a:pPr marL="285750" lvl="1" indent="0" algn="l">
              <a:lnSpc>
                <a:spcPct val="140000"/>
              </a:lnSpc>
            </a:pPr>
            <a:endParaRPr lang="en-US" altLang="en-US" sz="1200" b="0">
              <a:solidFill>
                <a:srgbClr val="92959C"/>
              </a:solidFill>
              <a:latin typeface="Gotham Book" charset="0"/>
              <a:ea typeface="Gotham Book" charset="0"/>
              <a:cs typeface="Arial"/>
            </a:endParaRPr>
          </a:p>
          <a:p>
            <a:pPr marL="285750" lvl="1" indent="0" algn="l">
              <a:lnSpc>
                <a:spcPct val="140000"/>
              </a:lnSpc>
            </a:pPr>
            <a:endParaRPr lang="en-US" altLang="en-US" sz="1200" b="0">
              <a:solidFill>
                <a:srgbClr val="92959C"/>
              </a:solidFill>
              <a:latin typeface="Gotham Book" charset="0"/>
              <a:ea typeface="Gotham Book" charset="0"/>
              <a:cs typeface="Arial"/>
            </a:endParaRPr>
          </a:p>
          <a:p>
            <a:pPr marL="285750" lvl="1" indent="95885" algn="l">
              <a:lnSpc>
                <a:spcPct val="140000"/>
              </a:lnSpc>
              <a:buFont typeface="Arial"/>
              <a:buChar char="•"/>
            </a:pPr>
            <a:endParaRPr lang="en-US" altLang="en-US" sz="1200" b="0">
              <a:solidFill>
                <a:srgbClr val="92959C"/>
              </a:solidFill>
              <a:latin typeface="Gotham Book" charset="0"/>
              <a:ea typeface="Gotham Book" charset="0"/>
              <a:cs typeface="Arial"/>
            </a:endParaRPr>
          </a:p>
          <a:p>
            <a:pPr marL="285750" lvl="1" indent="95885" algn="l">
              <a:lnSpc>
                <a:spcPct val="140000"/>
              </a:lnSpc>
              <a:buFont typeface="Arial"/>
              <a:buChar char="•"/>
            </a:pPr>
            <a:endParaRPr lang="en-US" altLang="en-US" sz="1200" b="0">
              <a:solidFill>
                <a:srgbClr val="92959C"/>
              </a:solidFill>
              <a:latin typeface="Gotham Book" charset="0"/>
              <a:ea typeface="Gotham Book" charset="0"/>
              <a:cs typeface="Arial"/>
            </a:endParaRPr>
          </a:p>
          <a:p>
            <a:pPr marL="285750" lvl="1" indent="0" algn="l">
              <a:lnSpc>
                <a:spcPct val="140000"/>
              </a:lnSpc>
            </a:pPr>
            <a:endParaRPr lang="en-US" altLang="en-US" sz="1200" b="0">
              <a:solidFill>
                <a:srgbClr val="92959C"/>
              </a:solidFill>
              <a:latin typeface="Gotham Book" charset="0"/>
              <a:ea typeface="Gotham Book" charset="0"/>
              <a:cs typeface="Arial"/>
            </a:endParaRPr>
          </a:p>
          <a:p>
            <a:pPr marL="285750" indent="-285750" algn="l">
              <a:lnSpc>
                <a:spcPct val="140000"/>
              </a:lnSpc>
              <a:buFont typeface="Arial"/>
              <a:buChar char="•"/>
            </a:pPr>
            <a:endParaRPr lang="en-US" altLang="en-US" sz="1200" b="0">
              <a:solidFill>
                <a:srgbClr val="92959C"/>
              </a:solidFill>
              <a:latin typeface="Gotham Book" charset="0"/>
              <a:ea typeface="Gotham Book" charset="0"/>
              <a:cs typeface="Arial"/>
            </a:endParaRPr>
          </a:p>
          <a:p>
            <a:pPr marL="285750" indent="-285750" algn="l">
              <a:lnSpc>
                <a:spcPct val="140000"/>
              </a:lnSpc>
              <a:buFont typeface="Arial"/>
              <a:buChar char="•"/>
            </a:pPr>
            <a:endParaRPr lang="en-US" altLang="en-US" sz="1200" b="0">
              <a:solidFill>
                <a:srgbClr val="92959C"/>
              </a:solidFill>
              <a:latin typeface="Gotham Book" charset="0"/>
              <a:ea typeface="Gotham Book" charset="0"/>
              <a:cs typeface="Arial"/>
            </a:endParaRPr>
          </a:p>
          <a:p>
            <a:pPr marL="285750" indent="-285750" algn="l">
              <a:lnSpc>
                <a:spcPct val="140000"/>
              </a:lnSpc>
              <a:buFont typeface="Arial"/>
              <a:buChar char="•"/>
            </a:pPr>
            <a:endParaRPr lang="en-US" altLang="en-US" sz="1200" b="0">
              <a:solidFill>
                <a:srgbClr val="92959C"/>
              </a:solidFill>
              <a:latin typeface="Gotham Book" charset="0"/>
              <a:ea typeface="Gotham Book" charset="0"/>
              <a:cs typeface="Arial"/>
            </a:endParaRPr>
          </a:p>
          <a:p>
            <a:pPr marL="285750" indent="-285750" algn="l">
              <a:lnSpc>
                <a:spcPct val="140000"/>
              </a:lnSpc>
              <a:buFont typeface="Arial"/>
              <a:buChar char="•"/>
            </a:pPr>
            <a:endParaRPr lang="en-US" altLang="en-US" sz="1200" b="0">
              <a:solidFill>
                <a:srgbClr val="92959C"/>
              </a:solidFill>
              <a:latin typeface="Gotham Book" charset="0"/>
              <a:ea typeface="Gotham Book" charset="0"/>
              <a:cs typeface="Arial"/>
            </a:endParaRPr>
          </a:p>
        </p:txBody>
      </p:sp>
      <p:sp>
        <p:nvSpPr>
          <p:cNvPr id="8" name="Title text demo"/>
          <p:cNvSpPr txBox="1">
            <a:spLocks noChangeArrowheads="1"/>
          </p:cNvSpPr>
          <p:nvPr/>
        </p:nvSpPr>
        <p:spPr bwMode="auto">
          <a:xfrm>
            <a:off x="1286301" y="401354"/>
            <a:ext cx="6879826" cy="6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square" lIns="19050" tIns="19050" rIns="19050" bIns="19050" anchor="ctr">
            <a:spAutoFit/>
          </a:bodyPr>
          <a:lstStyle/>
          <a:p>
            <a:r>
              <a:rPr lang="en-US" altLang="en-US" sz="4000" b="0">
                <a:latin typeface="Gotham Book"/>
                <a:sym typeface="Rubik Medium" charset="0"/>
              </a:rPr>
              <a:t>Circular vs. Linear</a:t>
            </a:r>
            <a:endParaRPr lang="en-US"/>
          </a:p>
        </p:txBody>
      </p:sp>
      <p:sp>
        <p:nvSpPr>
          <p:cNvPr id="2" name="Slide Number Placeholder 1"/>
          <p:cNvSpPr>
            <a:spLocks noGrp="1"/>
          </p:cNvSpPr>
          <p:nvPr>
            <p:ph type="sldNum" sz="quarter" idx="2"/>
          </p:nvPr>
        </p:nvSpPr>
        <p:spPr/>
        <p:txBody>
          <a:bodyPr/>
          <a:lstStyle/>
          <a:p>
            <a:fld id="{86CB4B4D-7CA3-9044-876B-883B54F8677D}" type="slidenum">
              <a:rPr lang="uk-UA" smtClean="0"/>
              <a:t>7</a:t>
            </a:fld>
            <a:endParaRPr lang="uk-UA"/>
          </a:p>
        </p:txBody>
      </p:sp>
      <p:pic>
        <p:nvPicPr>
          <p:cNvPr id="4" name="Picture 4" descr="A picture containing indoor, building, food&#10;&#10;Description generated with very high confidence">
            <a:extLst>
              <a:ext uri="{FF2B5EF4-FFF2-40B4-BE49-F238E27FC236}">
                <a16:creationId xmlns:a16="http://schemas.microsoft.com/office/drawing/2014/main" id="{81FB9657-5712-4754-8CEC-59DF4A0179CF}"/>
              </a:ext>
            </a:extLst>
          </p:cNvPr>
          <p:cNvPicPr>
            <a:picLocks noChangeAspect="1"/>
          </p:cNvPicPr>
          <p:nvPr/>
        </p:nvPicPr>
        <p:blipFill>
          <a:blip r:embed="rId2"/>
          <a:stretch>
            <a:fillRect/>
          </a:stretch>
        </p:blipFill>
        <p:spPr>
          <a:xfrm>
            <a:off x="5123543" y="1242036"/>
            <a:ext cx="2924629" cy="1947672"/>
          </a:xfrm>
          <a:prstGeom prst="rect">
            <a:avLst/>
          </a:prstGeom>
        </p:spPr>
      </p:pic>
      <p:pic>
        <p:nvPicPr>
          <p:cNvPr id="7" name="Picture 9" descr="A picture containing sky, indoor, wall&#10;&#10;Description generated with very high confidence">
            <a:extLst>
              <a:ext uri="{FF2B5EF4-FFF2-40B4-BE49-F238E27FC236}">
                <a16:creationId xmlns:a16="http://schemas.microsoft.com/office/drawing/2014/main" id="{FBC0D6C1-3BB7-44F0-928A-2F790FF93968}"/>
              </a:ext>
            </a:extLst>
          </p:cNvPr>
          <p:cNvPicPr>
            <a:picLocks noChangeAspect="1"/>
          </p:cNvPicPr>
          <p:nvPr/>
        </p:nvPicPr>
        <p:blipFill>
          <a:blip r:embed="rId3"/>
          <a:stretch>
            <a:fillRect/>
          </a:stretch>
        </p:blipFill>
        <p:spPr>
          <a:xfrm>
            <a:off x="270328" y="3195406"/>
            <a:ext cx="4856842" cy="2785291"/>
          </a:xfrm>
          <a:prstGeom prst="rect">
            <a:avLst/>
          </a:prstGeom>
        </p:spPr>
      </p:pic>
      <p:pic>
        <p:nvPicPr>
          <p:cNvPr id="12" name="Picture 12" descr="A picture containing text&#10;&#10;Description generated with very high confidence">
            <a:extLst>
              <a:ext uri="{FF2B5EF4-FFF2-40B4-BE49-F238E27FC236}">
                <a16:creationId xmlns:a16="http://schemas.microsoft.com/office/drawing/2014/main" id="{A967A145-02F5-451C-97D5-B9BDB574EDC5}"/>
              </a:ext>
            </a:extLst>
          </p:cNvPr>
          <p:cNvPicPr>
            <a:picLocks noChangeAspect="1"/>
          </p:cNvPicPr>
          <p:nvPr/>
        </p:nvPicPr>
        <p:blipFill>
          <a:blip r:embed="rId4"/>
          <a:stretch>
            <a:fillRect/>
          </a:stretch>
        </p:blipFill>
        <p:spPr>
          <a:xfrm>
            <a:off x="5177971" y="3194781"/>
            <a:ext cx="3858983" cy="2741183"/>
          </a:xfrm>
          <a:prstGeom prst="rect">
            <a:avLst/>
          </a:prstGeom>
        </p:spPr>
      </p:pic>
      <p:pic>
        <p:nvPicPr>
          <p:cNvPr id="16" name="Picture 16" descr="A picture containing clipart&#10;&#10;Description generated with high confidence">
            <a:extLst>
              <a:ext uri="{FF2B5EF4-FFF2-40B4-BE49-F238E27FC236}">
                <a16:creationId xmlns:a16="http://schemas.microsoft.com/office/drawing/2014/main" id="{B9DE9A6D-1535-49A9-8664-48A79CDA389C}"/>
              </a:ext>
            </a:extLst>
          </p:cNvPr>
          <p:cNvPicPr>
            <a:picLocks noChangeAspect="1"/>
          </p:cNvPicPr>
          <p:nvPr/>
        </p:nvPicPr>
        <p:blipFill>
          <a:blip r:embed="rId5"/>
          <a:stretch>
            <a:fillRect/>
          </a:stretch>
        </p:blipFill>
        <p:spPr>
          <a:xfrm>
            <a:off x="3744686" y="5570763"/>
            <a:ext cx="1382486" cy="418963"/>
          </a:xfrm>
          <a:prstGeom prst="rect">
            <a:avLst/>
          </a:prstGeom>
        </p:spPr>
      </p:pic>
      <p:sp>
        <p:nvSpPr>
          <p:cNvPr id="18" name="Lorem ipsum dolor sit amet, consectetur adipiscing elit, sed do eiusmod tempor incididunt ut labore et dolore magna aliqua. Ut enim ad minim veniam, quis nostrud exercitation ullamco laboris nisi ut reprehenderit in voluptate velit esse cillum dolore eu ">
            <a:extLst>
              <a:ext uri="{FF2B5EF4-FFF2-40B4-BE49-F238E27FC236}">
                <a16:creationId xmlns:a16="http://schemas.microsoft.com/office/drawing/2014/main" id="{18534A1E-E6E7-4CC5-B4DF-DC02FB374A81}"/>
              </a:ext>
            </a:extLst>
          </p:cNvPr>
          <p:cNvSpPr txBox="1">
            <a:spLocks noChangeArrowheads="1"/>
          </p:cNvSpPr>
          <p:nvPr/>
        </p:nvSpPr>
        <p:spPr bwMode="auto">
          <a:xfrm>
            <a:off x="6374020" y="5685182"/>
            <a:ext cx="2561336" cy="349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square" lIns="19050" tIns="19050" rIns="19050" bIns="19050" anchor="t">
            <a:spAutoFit/>
          </a:bodyPr>
          <a:lstStyle/>
          <a:p>
            <a:pPr>
              <a:lnSpc>
                <a:spcPct val="140000"/>
              </a:lnSpc>
            </a:pPr>
            <a:r>
              <a:rPr lang="en-US" altLang="en-US" sz="1600" b="0">
                <a:solidFill>
                  <a:srgbClr val="92959C"/>
                </a:solidFill>
                <a:latin typeface="Gotham Book"/>
                <a:cs typeface="Arial"/>
              </a:rPr>
              <a:t>Synchrotron proton therapy</a:t>
            </a:r>
            <a:endParaRPr lang="en-US"/>
          </a:p>
        </p:txBody>
      </p:sp>
      <p:sp>
        <p:nvSpPr>
          <p:cNvPr id="10" name="Lorem ipsum dolor sit amet, consectetur adipiscing elit, sed do eiusmod tempor incididunt ut labore et dolore magna aliqua. Ut enim ad minim veniam, quis nostrud exercitation ullamco laboris nisi ut reprehenderit in voluptate velit esse cillum dolore eu ">
            <a:extLst>
              <a:ext uri="{FF2B5EF4-FFF2-40B4-BE49-F238E27FC236}">
                <a16:creationId xmlns:a16="http://schemas.microsoft.com/office/drawing/2014/main" id="{7BF91B7D-ECD6-4563-9E95-4EA4DBBFF75A}"/>
              </a:ext>
            </a:extLst>
          </p:cNvPr>
          <p:cNvSpPr txBox="1">
            <a:spLocks noChangeArrowheads="1"/>
          </p:cNvSpPr>
          <p:nvPr/>
        </p:nvSpPr>
        <p:spPr bwMode="auto">
          <a:xfrm>
            <a:off x="269646" y="5928017"/>
            <a:ext cx="4865652" cy="607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square" lIns="19050" tIns="19050" rIns="19050" bIns="19050" anchor="t">
            <a:spAutoFit/>
          </a:bodyPr>
          <a:lstStyle/>
          <a:p>
            <a:pPr algn="l">
              <a:lnSpc>
                <a:spcPct val="140000"/>
              </a:lnSpc>
            </a:pPr>
            <a:r>
              <a:rPr lang="en-US" altLang="en-US" sz="1400" b="0">
                <a:solidFill>
                  <a:srgbClr val="92959C"/>
                </a:solidFill>
                <a:latin typeface="Gotham Book"/>
                <a:cs typeface="Arial"/>
              </a:rPr>
              <a:t>AVO-ADAM LIGHT, Harley Street, London (installation plan)</a:t>
            </a:r>
          </a:p>
          <a:p>
            <a:pPr algn="l">
              <a:lnSpc>
                <a:spcPct val="140000"/>
              </a:lnSpc>
            </a:pPr>
            <a:endParaRPr lang="en-US" sz="1400" b="0">
              <a:cs typeface="Arial"/>
            </a:endParaRPr>
          </a:p>
        </p:txBody>
      </p:sp>
      <p:sp>
        <p:nvSpPr>
          <p:cNvPr id="11" name="Lorem ipsum dolor sit amet, consectetur adipiscing elit, sed do eiusmod tempor incididunt ut labore et dolore magna aliqua. Ut enim ad minim veniam, quis nostrud exercitation ullamco laboris nisi ut reprehenderit in voluptate velit esse cillum dolore eu ">
            <a:extLst>
              <a:ext uri="{FF2B5EF4-FFF2-40B4-BE49-F238E27FC236}">
                <a16:creationId xmlns:a16="http://schemas.microsoft.com/office/drawing/2014/main" id="{A28F650C-A054-4E23-9AD0-651F35AF4932}"/>
              </a:ext>
            </a:extLst>
          </p:cNvPr>
          <p:cNvSpPr txBox="1">
            <a:spLocks noChangeArrowheads="1"/>
          </p:cNvSpPr>
          <p:nvPr/>
        </p:nvSpPr>
        <p:spPr bwMode="auto">
          <a:xfrm>
            <a:off x="269646" y="6125843"/>
            <a:ext cx="4788720" cy="2730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square" lIns="19050" tIns="19050" rIns="19050" bIns="19050" anchor="t">
            <a:spAutoFit/>
          </a:bodyPr>
          <a:lstStyle/>
          <a:p>
            <a:pPr algn="l">
              <a:lnSpc>
                <a:spcPct val="140000"/>
              </a:lnSpc>
            </a:pPr>
            <a:r>
              <a:rPr lang="en-US" altLang="en-US" sz="1200" b="0">
                <a:solidFill>
                  <a:schemeClr val="accent2">
                    <a:lumMod val="40000"/>
                    <a:lumOff val="60000"/>
                  </a:schemeClr>
                </a:solidFill>
                <a:latin typeface="Gotham book"/>
                <a:cs typeface="Arial"/>
              </a:rPr>
              <a:t>* </a:t>
            </a:r>
            <a:r>
              <a:rPr lang="en-US" sz="1200" b="0">
                <a:solidFill>
                  <a:schemeClr val="accent2">
                    <a:lumMod val="40000"/>
                    <a:lumOff val="60000"/>
                  </a:schemeClr>
                </a:solidFill>
                <a:latin typeface="Gotham book"/>
                <a:cs typeface="Arial"/>
              </a:rPr>
              <a:t>https://bit.ly/2jVBdRR </a:t>
            </a:r>
            <a:endParaRPr lang="en-US" sz="1200">
              <a:solidFill>
                <a:schemeClr val="accent2">
                  <a:lumMod val="40000"/>
                  <a:lumOff val="60000"/>
                </a:schemeClr>
              </a:solidFill>
              <a:latin typeface="Gotham book"/>
            </a:endParaRPr>
          </a:p>
        </p:txBody>
      </p:sp>
    </p:spTree>
    <p:extLst>
      <p:ext uri="{BB962C8B-B14F-4D97-AF65-F5344CB8AC3E}">
        <p14:creationId xmlns:p14="http://schemas.microsoft.com/office/powerpoint/2010/main" val="1913200902"/>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Lorem ipsum dolor sit amet, consectetur adipiscing elit, sed do eiusmod tempor incididunt ut labore et dolore magna aliqua. Ut enim ad minim veniam, quis nostrud exercitation ullamco laboris nisi ut reprehenderit in voluptate velit esse cillum dolore eu "/>
          <p:cNvSpPr txBox="1">
            <a:spLocks noChangeArrowheads="1"/>
          </p:cNvSpPr>
          <p:nvPr/>
        </p:nvSpPr>
        <p:spPr bwMode="auto">
          <a:xfrm>
            <a:off x="795090" y="1006420"/>
            <a:ext cx="6879337" cy="4409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square" lIns="19050" tIns="19050" rIns="19050" bIns="19050" anchor="t">
            <a:spAutoFit/>
          </a:bodyPr>
          <a:lstStyle/>
          <a:p>
            <a:pPr algn="l">
              <a:lnSpc>
                <a:spcPct val="140000"/>
              </a:lnSpc>
            </a:pPr>
            <a:r>
              <a:rPr lang="en-US" altLang="en-US" sz="1600" b="0" err="1">
                <a:solidFill>
                  <a:srgbClr val="92959C"/>
                </a:solidFill>
                <a:latin typeface="Gotham Book"/>
                <a:cs typeface="Arial"/>
              </a:rPr>
              <a:t>Linac</a:t>
            </a:r>
            <a:r>
              <a:rPr lang="en-US" altLang="en-US" sz="1600" b="0">
                <a:solidFill>
                  <a:srgbClr val="92959C"/>
                </a:solidFill>
                <a:latin typeface="Gotham Book"/>
                <a:cs typeface="Arial"/>
              </a:rPr>
              <a:t> Image Guided Hadron Therapy</a:t>
            </a:r>
          </a:p>
          <a:p>
            <a:pPr marL="285750" indent="-285750" algn="l">
              <a:lnSpc>
                <a:spcPct val="140000"/>
              </a:lnSpc>
              <a:buFont typeface="Arial"/>
              <a:buChar char="•"/>
            </a:pPr>
            <a:r>
              <a:rPr lang="en-US" altLang="en-US" sz="1600" b="0">
                <a:solidFill>
                  <a:srgbClr val="92959C"/>
                </a:solidFill>
                <a:latin typeface="Gotham Book"/>
                <a:cs typeface="Arial"/>
              </a:rPr>
              <a:t>13 RF stations (a 750 MHz RFQ and 12x 3GHz SCDTL and CCL)</a:t>
            </a:r>
            <a:endParaRPr lang="en-US" sz="1250"/>
          </a:p>
          <a:p>
            <a:pPr marL="285750" indent="-285750" algn="l">
              <a:lnSpc>
                <a:spcPct val="140000"/>
              </a:lnSpc>
              <a:buFont typeface="Arial"/>
              <a:buChar char="•"/>
            </a:pPr>
            <a:r>
              <a:rPr lang="en-US" altLang="en-US" sz="1600" b="0">
                <a:solidFill>
                  <a:srgbClr val="92959C"/>
                </a:solidFill>
                <a:latin typeface="Gotham Book"/>
                <a:ea typeface="Gotham Book" charset="0"/>
                <a:cs typeface="Arial"/>
              </a:rPr>
              <a:t>RF pulses 5 us at 200 Hz rep. rate</a:t>
            </a:r>
          </a:p>
          <a:p>
            <a:pPr marL="285750" indent="-285750" algn="l">
              <a:lnSpc>
                <a:spcPct val="140000"/>
              </a:lnSpc>
              <a:buFont typeface="Arial"/>
              <a:buChar char="•"/>
            </a:pPr>
            <a:r>
              <a:rPr lang="en-US" altLang="en-US" sz="1600" b="0">
                <a:solidFill>
                  <a:srgbClr val="92959C"/>
                </a:solidFill>
                <a:latin typeface="Gotham Book"/>
                <a:ea typeface="Gotham Book" charset="0"/>
                <a:cs typeface="Arial"/>
              </a:rPr>
              <a:t>Beam energy and charge modulation at 200 Hz</a:t>
            </a:r>
            <a:endParaRPr lang="en-US"/>
          </a:p>
          <a:p>
            <a:pPr marL="285750" indent="-285750" algn="l">
              <a:lnSpc>
                <a:spcPct val="140000"/>
              </a:lnSpc>
              <a:buFont typeface="Arial"/>
              <a:buChar char="•"/>
            </a:pPr>
            <a:r>
              <a:rPr lang="en-US" altLang="en-US" sz="1600" b="0">
                <a:solidFill>
                  <a:srgbClr val="92959C"/>
                </a:solidFill>
                <a:latin typeface="Gotham Book"/>
                <a:ea typeface="Gotham Book" charset="0"/>
                <a:cs typeface="Arial"/>
              </a:rPr>
              <a:t>Total peak RF power over 50 MW</a:t>
            </a:r>
          </a:p>
          <a:p>
            <a:pPr marL="285750" indent="-285750" algn="l">
              <a:lnSpc>
                <a:spcPct val="140000"/>
              </a:lnSpc>
              <a:buFont typeface="Arial"/>
              <a:buChar char="•"/>
            </a:pPr>
            <a:r>
              <a:rPr lang="en-US" altLang="en-US" sz="1600" b="0">
                <a:solidFill>
                  <a:srgbClr val="92959C"/>
                </a:solidFill>
                <a:latin typeface="Gotham Book"/>
                <a:ea typeface="Gotham Book" charset="0"/>
                <a:cs typeface="Arial"/>
              </a:rPr>
              <a:t>Proton source up to 300 </a:t>
            </a:r>
            <a:r>
              <a:rPr lang="en-US" altLang="en-US" sz="1600" b="0" err="1">
                <a:solidFill>
                  <a:srgbClr val="92959C"/>
                </a:solidFill>
                <a:latin typeface="Gotham Book"/>
                <a:ea typeface="Gotham Book" charset="0"/>
                <a:cs typeface="Arial"/>
              </a:rPr>
              <a:t>uA</a:t>
            </a:r>
            <a:r>
              <a:rPr lang="en-US" altLang="en-US" sz="1600" b="0">
                <a:solidFill>
                  <a:srgbClr val="92959C"/>
                </a:solidFill>
                <a:latin typeface="Gotham Book"/>
                <a:ea typeface="Gotham Book" charset="0"/>
                <a:cs typeface="Arial"/>
              </a:rPr>
              <a:t>, 20 us</a:t>
            </a:r>
          </a:p>
          <a:p>
            <a:pPr marL="285750" lvl="1" indent="0" algn="l">
              <a:lnSpc>
                <a:spcPct val="140000"/>
              </a:lnSpc>
            </a:pPr>
            <a:endParaRPr lang="en-US" altLang="en-US" sz="1200" b="0">
              <a:solidFill>
                <a:srgbClr val="92959C"/>
              </a:solidFill>
              <a:latin typeface="Gotham Book" charset="0"/>
              <a:ea typeface="Gotham Book" charset="0"/>
              <a:cs typeface="Arial"/>
            </a:endParaRPr>
          </a:p>
          <a:p>
            <a:pPr marL="285750" lvl="1" indent="0" algn="l">
              <a:lnSpc>
                <a:spcPct val="140000"/>
              </a:lnSpc>
            </a:pPr>
            <a:endParaRPr lang="en-US" altLang="en-US" sz="1200" b="0">
              <a:solidFill>
                <a:srgbClr val="92959C"/>
              </a:solidFill>
              <a:latin typeface="Gotham Book" charset="0"/>
              <a:ea typeface="Gotham Book" charset="0"/>
              <a:cs typeface="Arial"/>
            </a:endParaRPr>
          </a:p>
          <a:p>
            <a:pPr marL="285750" lvl="1" indent="95885" algn="l">
              <a:lnSpc>
                <a:spcPct val="140000"/>
              </a:lnSpc>
              <a:buFont typeface="Arial"/>
              <a:buChar char="•"/>
            </a:pPr>
            <a:endParaRPr lang="en-US" altLang="en-US" sz="1200" b="0">
              <a:solidFill>
                <a:srgbClr val="92959C"/>
              </a:solidFill>
              <a:latin typeface="Gotham Book" charset="0"/>
              <a:ea typeface="Gotham Book" charset="0"/>
              <a:cs typeface="Arial"/>
            </a:endParaRPr>
          </a:p>
          <a:p>
            <a:pPr marL="285750" lvl="1" indent="95885" algn="l">
              <a:lnSpc>
                <a:spcPct val="140000"/>
              </a:lnSpc>
              <a:buFont typeface="Arial"/>
              <a:buChar char="•"/>
            </a:pPr>
            <a:endParaRPr lang="en-US" altLang="en-US" sz="1200" b="0">
              <a:solidFill>
                <a:srgbClr val="92959C"/>
              </a:solidFill>
              <a:latin typeface="Gotham Book" charset="0"/>
              <a:ea typeface="Gotham Book" charset="0"/>
              <a:cs typeface="Arial"/>
            </a:endParaRPr>
          </a:p>
          <a:p>
            <a:pPr marL="285750" lvl="1" indent="0" algn="l">
              <a:lnSpc>
                <a:spcPct val="140000"/>
              </a:lnSpc>
            </a:pPr>
            <a:endParaRPr lang="en-US" altLang="en-US" sz="1200" b="0">
              <a:solidFill>
                <a:srgbClr val="92959C"/>
              </a:solidFill>
              <a:latin typeface="Gotham Book" charset="0"/>
              <a:ea typeface="Gotham Book" charset="0"/>
              <a:cs typeface="Arial"/>
            </a:endParaRPr>
          </a:p>
          <a:p>
            <a:pPr marL="285750" indent="-285750" algn="l">
              <a:lnSpc>
                <a:spcPct val="140000"/>
              </a:lnSpc>
              <a:buFont typeface="Arial"/>
              <a:buChar char="•"/>
            </a:pPr>
            <a:endParaRPr lang="en-US" altLang="en-US" sz="1200" b="0">
              <a:solidFill>
                <a:srgbClr val="92959C"/>
              </a:solidFill>
              <a:latin typeface="Gotham Book" charset="0"/>
              <a:ea typeface="Gotham Book" charset="0"/>
              <a:cs typeface="Arial"/>
            </a:endParaRPr>
          </a:p>
          <a:p>
            <a:pPr marL="285750" indent="-285750" algn="l">
              <a:lnSpc>
                <a:spcPct val="140000"/>
              </a:lnSpc>
              <a:buFont typeface="Arial"/>
              <a:buChar char="•"/>
            </a:pPr>
            <a:endParaRPr lang="en-US" altLang="en-US" sz="1200" b="0">
              <a:solidFill>
                <a:srgbClr val="92959C"/>
              </a:solidFill>
              <a:latin typeface="Gotham Book" charset="0"/>
              <a:ea typeface="Gotham Book" charset="0"/>
              <a:cs typeface="Arial"/>
            </a:endParaRPr>
          </a:p>
          <a:p>
            <a:pPr marL="285750" indent="-285750" algn="l">
              <a:lnSpc>
                <a:spcPct val="140000"/>
              </a:lnSpc>
              <a:buFont typeface="Arial"/>
              <a:buChar char="•"/>
            </a:pPr>
            <a:endParaRPr lang="en-US" altLang="en-US" sz="1200" b="0">
              <a:solidFill>
                <a:srgbClr val="92959C"/>
              </a:solidFill>
              <a:latin typeface="Gotham Book" charset="0"/>
              <a:ea typeface="Gotham Book" charset="0"/>
              <a:cs typeface="Arial"/>
            </a:endParaRPr>
          </a:p>
          <a:p>
            <a:pPr marL="285750" indent="-285750" algn="l">
              <a:lnSpc>
                <a:spcPct val="140000"/>
              </a:lnSpc>
              <a:buFont typeface="Arial"/>
              <a:buChar char="•"/>
            </a:pPr>
            <a:endParaRPr lang="en-US" altLang="en-US" sz="1200" b="0">
              <a:solidFill>
                <a:srgbClr val="92959C"/>
              </a:solidFill>
              <a:latin typeface="Gotham Book" charset="0"/>
              <a:ea typeface="Gotham Book" charset="0"/>
              <a:cs typeface="Arial"/>
            </a:endParaRPr>
          </a:p>
        </p:txBody>
      </p:sp>
      <p:sp>
        <p:nvSpPr>
          <p:cNvPr id="8" name="Title text demo"/>
          <p:cNvSpPr txBox="1">
            <a:spLocks noChangeArrowheads="1"/>
          </p:cNvSpPr>
          <p:nvPr/>
        </p:nvSpPr>
        <p:spPr bwMode="auto">
          <a:xfrm>
            <a:off x="388230" y="401354"/>
            <a:ext cx="8421968" cy="6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square" lIns="19050" tIns="19050" rIns="19050" bIns="19050" anchor="ctr">
            <a:spAutoFit/>
          </a:bodyPr>
          <a:lstStyle/>
          <a:p>
            <a:r>
              <a:rPr lang="en-US" altLang="en-US" sz="4000" b="0">
                <a:latin typeface="Gotham Book"/>
                <a:sym typeface="Rubik Medium" charset="0"/>
              </a:rPr>
              <a:t>AVO-ADAM LIGHT parameters</a:t>
            </a:r>
            <a:endParaRPr lang="en-US"/>
          </a:p>
        </p:txBody>
      </p:sp>
      <p:sp>
        <p:nvSpPr>
          <p:cNvPr id="2" name="Slide Number Placeholder 1"/>
          <p:cNvSpPr>
            <a:spLocks noGrp="1"/>
          </p:cNvSpPr>
          <p:nvPr>
            <p:ph type="sldNum" sz="quarter" idx="2"/>
          </p:nvPr>
        </p:nvSpPr>
        <p:spPr/>
        <p:txBody>
          <a:bodyPr/>
          <a:lstStyle/>
          <a:p>
            <a:fld id="{86CB4B4D-7CA3-9044-876B-883B54F8677D}" type="slidenum">
              <a:rPr lang="uk-UA" smtClean="0"/>
              <a:t>8</a:t>
            </a:fld>
            <a:endParaRPr lang="uk-UA"/>
          </a:p>
        </p:txBody>
      </p:sp>
      <p:pic>
        <p:nvPicPr>
          <p:cNvPr id="16" name="Picture 16" descr="A picture containing clipart&#10;&#10;Description generated with high confidence">
            <a:extLst>
              <a:ext uri="{FF2B5EF4-FFF2-40B4-BE49-F238E27FC236}">
                <a16:creationId xmlns:a16="http://schemas.microsoft.com/office/drawing/2014/main" id="{B9DE9A6D-1535-49A9-8664-48A79CDA389C}"/>
              </a:ext>
            </a:extLst>
          </p:cNvPr>
          <p:cNvPicPr>
            <a:picLocks noChangeAspect="1"/>
          </p:cNvPicPr>
          <p:nvPr/>
        </p:nvPicPr>
        <p:blipFill>
          <a:blip r:embed="rId2"/>
          <a:stretch>
            <a:fillRect/>
          </a:stretch>
        </p:blipFill>
        <p:spPr>
          <a:xfrm>
            <a:off x="6295268" y="2764435"/>
            <a:ext cx="1382486" cy="418963"/>
          </a:xfrm>
          <a:prstGeom prst="rect">
            <a:avLst/>
          </a:prstGeom>
        </p:spPr>
      </p:pic>
      <p:pic>
        <p:nvPicPr>
          <p:cNvPr id="3" name="Picture 4" descr="A picture containing wall, indoor&#10;&#10;Description generated with very high confidence">
            <a:extLst>
              <a:ext uri="{FF2B5EF4-FFF2-40B4-BE49-F238E27FC236}">
                <a16:creationId xmlns:a16="http://schemas.microsoft.com/office/drawing/2014/main" id="{D0F653F3-EB5A-42B2-BFAC-4959F3D6CCA6}"/>
              </a:ext>
            </a:extLst>
          </p:cNvPr>
          <p:cNvPicPr>
            <a:picLocks noChangeAspect="1"/>
          </p:cNvPicPr>
          <p:nvPr/>
        </p:nvPicPr>
        <p:blipFill>
          <a:blip r:embed="rId3"/>
          <a:stretch>
            <a:fillRect/>
          </a:stretch>
        </p:blipFill>
        <p:spPr>
          <a:xfrm>
            <a:off x="1188056" y="3257461"/>
            <a:ext cx="6556223" cy="3034266"/>
          </a:xfrm>
          <a:prstGeom prst="rect">
            <a:avLst/>
          </a:prstGeom>
        </p:spPr>
      </p:pic>
    </p:spTree>
    <p:extLst>
      <p:ext uri="{BB962C8B-B14F-4D97-AF65-F5344CB8AC3E}">
        <p14:creationId xmlns:p14="http://schemas.microsoft.com/office/powerpoint/2010/main" val="1722597863"/>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A close up of a sign&#10;&#10;Description generated with high confidence">
            <a:extLst>
              <a:ext uri="{FF2B5EF4-FFF2-40B4-BE49-F238E27FC236}">
                <a16:creationId xmlns:a16="http://schemas.microsoft.com/office/drawing/2014/main" id="{CE3DF24E-03A1-4E74-9602-2F2569F5D00B}"/>
              </a:ext>
            </a:extLst>
          </p:cNvPr>
          <p:cNvPicPr>
            <a:picLocks noChangeAspect="1"/>
          </p:cNvPicPr>
          <p:nvPr/>
        </p:nvPicPr>
        <p:blipFill>
          <a:blip r:embed="rId2"/>
          <a:stretch>
            <a:fillRect/>
          </a:stretch>
        </p:blipFill>
        <p:spPr>
          <a:xfrm>
            <a:off x="4252685" y="1752637"/>
            <a:ext cx="4775200" cy="1293512"/>
          </a:xfrm>
          <a:prstGeom prst="rect">
            <a:avLst/>
          </a:prstGeom>
        </p:spPr>
      </p:pic>
      <p:sp>
        <p:nvSpPr>
          <p:cNvPr id="9219" name="Lorem ipsum dolor sit amet, consectetur adipiscing elit, sed do eiusmod tempor incididunt ut labore et dolore magna aliqua. Ut enim ad minim veniam, quis nostrud exercitation ullamco laboris nisi ut reprehenderit in voluptate velit esse cillum dolore eu "/>
          <p:cNvSpPr txBox="1">
            <a:spLocks noChangeArrowheads="1"/>
          </p:cNvSpPr>
          <p:nvPr/>
        </p:nvSpPr>
        <p:spPr bwMode="auto">
          <a:xfrm>
            <a:off x="278018" y="1187849"/>
            <a:ext cx="5473266" cy="55688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square" lIns="19050" tIns="19050" rIns="19050" bIns="19050" anchor="t">
            <a:spAutoFit/>
          </a:bodyPr>
          <a:lstStyle/>
          <a:p>
            <a:pPr marL="285750" indent="-285750" algn="l">
              <a:lnSpc>
                <a:spcPct val="140000"/>
              </a:lnSpc>
              <a:buFont typeface="Arial"/>
              <a:buChar char="•"/>
            </a:pPr>
            <a:r>
              <a:rPr lang="en-US" altLang="en-US" sz="1200" b="0">
                <a:solidFill>
                  <a:srgbClr val="92959C"/>
                </a:solidFill>
                <a:latin typeface="Gotham Book"/>
                <a:cs typeface="Arial"/>
              </a:rPr>
              <a:t>Precise synchronization RF cavity field vs. Beam</a:t>
            </a:r>
          </a:p>
          <a:p>
            <a:pPr marL="285750" indent="-285750" algn="l">
              <a:lnSpc>
                <a:spcPct val="140000"/>
              </a:lnSpc>
              <a:buFont typeface="Arial"/>
              <a:buChar char="•"/>
            </a:pPr>
            <a:r>
              <a:rPr lang="en-US" altLang="en-US" sz="1200" b="0">
                <a:solidFill>
                  <a:srgbClr val="92959C"/>
                </a:solidFill>
                <a:latin typeface="Gotham Book"/>
                <a:cs typeface="Arial"/>
              </a:rPr>
              <a:t>Cascaded RF stations: beam dynamics effects may spoil beam quality</a:t>
            </a:r>
          </a:p>
          <a:p>
            <a:pPr marL="285750" indent="-285750" algn="l">
              <a:lnSpc>
                <a:spcPct val="140000"/>
              </a:lnSpc>
              <a:buFont typeface="Arial"/>
              <a:buChar char="•"/>
            </a:pPr>
            <a:r>
              <a:rPr lang="en-US" altLang="en-US" sz="1200" b="0">
                <a:solidFill>
                  <a:srgbClr val="92959C"/>
                </a:solidFill>
                <a:latin typeface="Gotham Book"/>
                <a:ea typeface="Gotham Book" charset="0"/>
                <a:cs typeface="Arial"/>
              </a:rPr>
              <a:t>Sources of errors:</a:t>
            </a:r>
          </a:p>
          <a:p>
            <a:pPr marL="285750" lvl="1" indent="95885" algn="l">
              <a:lnSpc>
                <a:spcPct val="140000"/>
              </a:lnSpc>
              <a:buFont typeface="Arial"/>
              <a:buChar char="•"/>
            </a:pPr>
            <a:r>
              <a:rPr lang="en-US" altLang="en-US" sz="1200" b="0">
                <a:solidFill>
                  <a:srgbClr val="92959C"/>
                </a:solidFill>
                <a:latin typeface="Gotham Book"/>
                <a:ea typeface="Gotham Book" charset="0"/>
                <a:cs typeface="Arial"/>
              </a:rPr>
              <a:t>High power amplifier response</a:t>
            </a:r>
          </a:p>
          <a:p>
            <a:pPr marL="285750" lvl="1" indent="95885" algn="l">
              <a:lnSpc>
                <a:spcPct val="140000"/>
              </a:lnSpc>
              <a:buFont typeface="Arial"/>
              <a:buChar char="•"/>
            </a:pPr>
            <a:r>
              <a:rPr lang="en-US" altLang="en-US" sz="1200" b="0">
                <a:solidFill>
                  <a:srgbClr val="92959C"/>
                </a:solidFill>
                <a:latin typeface="Gotham Book"/>
                <a:ea typeface="Gotham Book" charset="0"/>
                <a:cs typeface="Arial"/>
              </a:rPr>
              <a:t>Cavity resonant frequency drifts (thermal expansion)</a:t>
            </a:r>
          </a:p>
          <a:p>
            <a:pPr marL="285750" lvl="1" indent="95885" algn="l">
              <a:lnSpc>
                <a:spcPct val="140000"/>
              </a:lnSpc>
              <a:buFont typeface="Arial"/>
              <a:buChar char="•"/>
            </a:pPr>
            <a:r>
              <a:rPr lang="en-US" altLang="en-US" sz="1200" b="0">
                <a:solidFill>
                  <a:srgbClr val="92959C"/>
                </a:solidFill>
                <a:latin typeface="Gotham Book"/>
                <a:ea typeface="Gotham Book" charset="0"/>
                <a:cs typeface="Arial"/>
              </a:rPr>
              <a:t>Amplifier working point (beam energy modulation)</a:t>
            </a:r>
          </a:p>
          <a:p>
            <a:pPr marL="285750" lvl="1" indent="0" algn="l">
              <a:lnSpc>
                <a:spcPct val="140000"/>
              </a:lnSpc>
            </a:pPr>
            <a:endParaRPr lang="en-US" altLang="en-US" sz="1200" b="0">
              <a:solidFill>
                <a:srgbClr val="92959C"/>
              </a:solidFill>
              <a:latin typeface="Gotham Book" charset="0"/>
              <a:ea typeface="Gotham Book" charset="0"/>
              <a:cs typeface="Arial"/>
            </a:endParaRPr>
          </a:p>
          <a:p>
            <a:pPr marL="285750" lvl="1" indent="0" algn="l">
              <a:lnSpc>
                <a:spcPct val="140000"/>
              </a:lnSpc>
            </a:pPr>
            <a:endParaRPr lang="en-US" altLang="en-US" sz="1200" b="0">
              <a:solidFill>
                <a:srgbClr val="92959C"/>
              </a:solidFill>
              <a:latin typeface="Gotham Book" charset="0"/>
              <a:ea typeface="Gotham Book" charset="0"/>
              <a:cs typeface="Arial"/>
            </a:endParaRPr>
          </a:p>
          <a:p>
            <a:pPr marL="285750" lvl="1" indent="0" algn="l">
              <a:lnSpc>
                <a:spcPct val="140000"/>
              </a:lnSpc>
            </a:pPr>
            <a:r>
              <a:rPr lang="en-US" altLang="en-US" sz="1200">
                <a:solidFill>
                  <a:srgbClr val="92959C"/>
                </a:solidFill>
                <a:latin typeface="Gotham Book"/>
                <a:ea typeface="Gotham Book" charset="0"/>
                <a:cs typeface="Arial"/>
              </a:rPr>
              <a:t>There is the need to actively control cavity field amplitude and phase!</a:t>
            </a:r>
          </a:p>
          <a:p>
            <a:pPr marL="285750" lvl="1" indent="0" algn="l">
              <a:lnSpc>
                <a:spcPct val="140000"/>
              </a:lnSpc>
            </a:pPr>
            <a:endParaRPr lang="en-US" altLang="en-US" sz="1200" b="0">
              <a:solidFill>
                <a:srgbClr val="92959C"/>
              </a:solidFill>
              <a:latin typeface="Gotham Book" charset="0"/>
              <a:ea typeface="Gotham Book" charset="0"/>
              <a:cs typeface="Arial"/>
            </a:endParaRPr>
          </a:p>
          <a:p>
            <a:pPr marL="285750" indent="-285750" algn="l">
              <a:lnSpc>
                <a:spcPct val="140000"/>
              </a:lnSpc>
              <a:buFont typeface="Arial"/>
              <a:buChar char="•"/>
            </a:pPr>
            <a:endParaRPr lang="en-US" altLang="en-US" sz="1200" b="0">
              <a:solidFill>
                <a:srgbClr val="92959C"/>
              </a:solidFill>
              <a:latin typeface="Gotham Book" charset="0"/>
              <a:ea typeface="Gotham Book" charset="0"/>
              <a:cs typeface="Arial"/>
            </a:endParaRPr>
          </a:p>
          <a:p>
            <a:pPr marL="285750" lvl="1" indent="0" algn="l">
              <a:lnSpc>
                <a:spcPct val="140000"/>
              </a:lnSpc>
            </a:pPr>
            <a:endParaRPr lang="en-US" altLang="en-US" sz="1400" b="0">
              <a:solidFill>
                <a:srgbClr val="92959C"/>
              </a:solidFill>
              <a:latin typeface="Gotham Book" charset="0"/>
              <a:ea typeface="Gotham Book" charset="0"/>
              <a:cs typeface="Arial"/>
            </a:endParaRPr>
          </a:p>
          <a:p>
            <a:pPr marL="285750" lvl="1" indent="0" algn="l">
              <a:lnSpc>
                <a:spcPct val="140000"/>
              </a:lnSpc>
            </a:pPr>
            <a:endParaRPr lang="en-US" altLang="en-US" sz="1400" b="0">
              <a:solidFill>
                <a:srgbClr val="92959C"/>
              </a:solidFill>
              <a:latin typeface="Gotham Book" charset="0"/>
              <a:ea typeface="Gotham Book" charset="0"/>
              <a:cs typeface="Arial"/>
            </a:endParaRPr>
          </a:p>
          <a:p>
            <a:pPr marL="285750" lvl="1" indent="95885" algn="l">
              <a:lnSpc>
                <a:spcPct val="140000"/>
              </a:lnSpc>
              <a:buFont typeface="Arial"/>
              <a:buChar char="•"/>
            </a:pPr>
            <a:endParaRPr lang="en-US" altLang="en-US" sz="1400" b="0">
              <a:solidFill>
                <a:srgbClr val="92959C"/>
              </a:solidFill>
              <a:latin typeface="Gotham Book" charset="0"/>
              <a:ea typeface="Gotham Book" charset="0"/>
              <a:cs typeface="Arial"/>
            </a:endParaRPr>
          </a:p>
          <a:p>
            <a:pPr marL="285750" lvl="1" indent="95885" algn="l">
              <a:lnSpc>
                <a:spcPct val="140000"/>
              </a:lnSpc>
              <a:buFont typeface="Arial"/>
              <a:buChar char="•"/>
            </a:pPr>
            <a:endParaRPr lang="en-US" altLang="en-US" sz="1400" b="0">
              <a:solidFill>
                <a:srgbClr val="92959C"/>
              </a:solidFill>
              <a:latin typeface="Gotham Book" charset="0"/>
              <a:ea typeface="Gotham Book" charset="0"/>
              <a:cs typeface="Arial"/>
            </a:endParaRPr>
          </a:p>
          <a:p>
            <a:pPr marL="285750" lvl="1" indent="0" algn="l">
              <a:lnSpc>
                <a:spcPct val="140000"/>
              </a:lnSpc>
            </a:pPr>
            <a:endParaRPr lang="en-US" altLang="en-US" sz="1400" b="0">
              <a:solidFill>
                <a:srgbClr val="92959C"/>
              </a:solidFill>
              <a:latin typeface="Gotham Book" charset="0"/>
              <a:ea typeface="Gotham Book" charset="0"/>
              <a:cs typeface="Arial"/>
            </a:endParaRPr>
          </a:p>
          <a:p>
            <a:pPr marL="285750" indent="-285750" algn="l">
              <a:lnSpc>
                <a:spcPct val="140000"/>
              </a:lnSpc>
              <a:buFont typeface="Arial"/>
              <a:buChar char="•"/>
            </a:pPr>
            <a:endParaRPr lang="en-US" altLang="en-US" sz="1400" b="0">
              <a:solidFill>
                <a:srgbClr val="92959C"/>
              </a:solidFill>
              <a:latin typeface="Gotham Book" charset="0"/>
              <a:ea typeface="Gotham Book" charset="0"/>
              <a:cs typeface="Arial"/>
            </a:endParaRPr>
          </a:p>
          <a:p>
            <a:pPr marL="285750" indent="-285750" algn="l">
              <a:lnSpc>
                <a:spcPct val="140000"/>
              </a:lnSpc>
              <a:buFont typeface="Arial"/>
              <a:buChar char="•"/>
            </a:pPr>
            <a:endParaRPr lang="en-US" altLang="en-US" sz="1400" b="0">
              <a:solidFill>
                <a:srgbClr val="92959C"/>
              </a:solidFill>
              <a:latin typeface="Gotham Book" charset="0"/>
              <a:ea typeface="Gotham Book" charset="0"/>
              <a:cs typeface="Arial"/>
            </a:endParaRPr>
          </a:p>
          <a:p>
            <a:pPr marL="285750" indent="-285750" algn="l">
              <a:lnSpc>
                <a:spcPct val="140000"/>
              </a:lnSpc>
              <a:buFont typeface="Arial"/>
              <a:buChar char="•"/>
            </a:pPr>
            <a:endParaRPr lang="en-US" altLang="en-US" sz="1400" b="0">
              <a:solidFill>
                <a:srgbClr val="92959C"/>
              </a:solidFill>
              <a:latin typeface="Gotham Book" charset="0"/>
              <a:ea typeface="Gotham Book" charset="0"/>
              <a:cs typeface="Arial"/>
            </a:endParaRPr>
          </a:p>
          <a:p>
            <a:pPr marL="285750" indent="-285750" algn="l">
              <a:lnSpc>
                <a:spcPct val="140000"/>
              </a:lnSpc>
              <a:buFont typeface="Arial"/>
              <a:buChar char="•"/>
            </a:pPr>
            <a:endParaRPr lang="en-US" altLang="en-US" sz="1400" b="0">
              <a:solidFill>
                <a:srgbClr val="92959C"/>
              </a:solidFill>
              <a:latin typeface="Gotham Book" charset="0"/>
              <a:ea typeface="Gotham Book" charset="0"/>
              <a:cs typeface="Arial"/>
            </a:endParaRPr>
          </a:p>
        </p:txBody>
      </p:sp>
      <p:sp>
        <p:nvSpPr>
          <p:cNvPr id="8" name="Title text demo"/>
          <p:cNvSpPr txBox="1">
            <a:spLocks noChangeArrowheads="1"/>
          </p:cNvSpPr>
          <p:nvPr/>
        </p:nvSpPr>
        <p:spPr bwMode="auto">
          <a:xfrm>
            <a:off x="388230" y="401354"/>
            <a:ext cx="8421968" cy="6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square" lIns="19050" tIns="19050" rIns="19050" bIns="19050" anchor="ctr">
            <a:spAutoFit/>
          </a:bodyPr>
          <a:lstStyle/>
          <a:p>
            <a:r>
              <a:rPr lang="en-US" altLang="en-US" sz="4000" b="0">
                <a:latin typeface="Gotham Book"/>
                <a:sym typeface="Rubik Medium" charset="0"/>
              </a:rPr>
              <a:t>Proton acceleration</a:t>
            </a:r>
            <a:endParaRPr lang="en-US"/>
          </a:p>
        </p:txBody>
      </p:sp>
      <p:sp>
        <p:nvSpPr>
          <p:cNvPr id="2" name="Slide Number Placeholder 1"/>
          <p:cNvSpPr>
            <a:spLocks noGrp="1"/>
          </p:cNvSpPr>
          <p:nvPr>
            <p:ph type="sldNum" sz="quarter" idx="2"/>
          </p:nvPr>
        </p:nvSpPr>
        <p:spPr/>
        <p:txBody>
          <a:bodyPr/>
          <a:lstStyle/>
          <a:p>
            <a:fld id="{86CB4B4D-7CA3-9044-876B-883B54F8677D}" type="slidenum">
              <a:rPr lang="uk-UA" smtClean="0"/>
              <a:t>9</a:t>
            </a:fld>
            <a:endParaRPr lang="uk-UA"/>
          </a:p>
        </p:txBody>
      </p:sp>
      <p:pic>
        <p:nvPicPr>
          <p:cNvPr id="6" name="Picture 6" descr="A close up of a person&#10;&#10;Description generated with high confidence">
            <a:extLst>
              <a:ext uri="{FF2B5EF4-FFF2-40B4-BE49-F238E27FC236}">
                <a16:creationId xmlns:a16="http://schemas.microsoft.com/office/drawing/2014/main" id="{7155B8DD-CABC-41F0-B3FD-E5B4494B6E0F}"/>
              </a:ext>
            </a:extLst>
          </p:cNvPr>
          <p:cNvPicPr>
            <a:picLocks noChangeAspect="1"/>
          </p:cNvPicPr>
          <p:nvPr/>
        </p:nvPicPr>
        <p:blipFill rotWithShape="1">
          <a:blip r:embed="rId3"/>
          <a:srcRect t="-150" r="163" b="1639"/>
          <a:stretch/>
        </p:blipFill>
        <p:spPr>
          <a:xfrm>
            <a:off x="1159330" y="3866280"/>
            <a:ext cx="7759710" cy="2288869"/>
          </a:xfrm>
          <a:prstGeom prst="rect">
            <a:avLst/>
          </a:prstGeom>
        </p:spPr>
      </p:pic>
      <p:sp>
        <p:nvSpPr>
          <p:cNvPr id="3" name="Isosceles Triangle 2">
            <a:extLst>
              <a:ext uri="{FF2B5EF4-FFF2-40B4-BE49-F238E27FC236}">
                <a16:creationId xmlns:a16="http://schemas.microsoft.com/office/drawing/2014/main" id="{7D6D59E6-6DDD-4D21-A520-BB403C147762}"/>
              </a:ext>
            </a:extLst>
          </p:cNvPr>
          <p:cNvSpPr/>
          <p:nvPr/>
        </p:nvSpPr>
        <p:spPr>
          <a:xfrm rot="10800000">
            <a:off x="6290249" y="1533704"/>
            <a:ext cx="325585" cy="259960"/>
          </a:xfrm>
          <a:prstGeom prst="triangle">
            <a:avLst/>
          </a:prstGeom>
          <a:solidFill>
            <a:srgbClr val="0070C0"/>
          </a:solidFill>
          <a:ln w="12700" cap="flat">
            <a:solidFill>
              <a:srgbClr val="0070C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US" sz="3200" b="0" i="0" u="none" strike="noStrike" cap="none" spc="0" normalizeH="0" baseline="0">
              <a:ln>
                <a:noFill/>
              </a:ln>
              <a:solidFill>
                <a:srgbClr val="FFFFFF"/>
              </a:solidFill>
              <a:effectLst/>
              <a:uFillTx/>
              <a:latin typeface="+mn-lt"/>
              <a:ea typeface="+mn-ea"/>
              <a:cs typeface="+mn-cs"/>
              <a:sym typeface="Helvetica Neue Medium"/>
            </a:endParaRPr>
          </a:p>
        </p:txBody>
      </p:sp>
      <p:cxnSp>
        <p:nvCxnSpPr>
          <p:cNvPr id="5" name="Straight Arrow Connector 4">
            <a:extLst>
              <a:ext uri="{FF2B5EF4-FFF2-40B4-BE49-F238E27FC236}">
                <a16:creationId xmlns:a16="http://schemas.microsoft.com/office/drawing/2014/main" id="{3F56DFD9-166D-4500-A26E-1A7E45E546B9}"/>
              </a:ext>
            </a:extLst>
          </p:cNvPr>
          <p:cNvCxnSpPr/>
          <p:nvPr/>
        </p:nvCxnSpPr>
        <p:spPr>
          <a:xfrm flipH="1">
            <a:off x="6453925" y="1726754"/>
            <a:ext cx="134" cy="241058"/>
          </a:xfrm>
          <a:prstGeom prst="straightConnector1">
            <a:avLst/>
          </a:prstGeom>
          <a:noFill/>
          <a:ln w="25400" cap="flat">
            <a:solidFill>
              <a:srgbClr val="0070C0"/>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10" name="Straight Arrow Connector 9">
            <a:extLst>
              <a:ext uri="{FF2B5EF4-FFF2-40B4-BE49-F238E27FC236}">
                <a16:creationId xmlns:a16="http://schemas.microsoft.com/office/drawing/2014/main" id="{907067D8-BDD4-4E41-9FD3-5838B6163E3C}"/>
              </a:ext>
            </a:extLst>
          </p:cNvPr>
          <p:cNvCxnSpPr>
            <a:cxnSpLocks/>
          </p:cNvCxnSpPr>
          <p:nvPr/>
        </p:nvCxnSpPr>
        <p:spPr>
          <a:xfrm flipH="1">
            <a:off x="6453924" y="1335682"/>
            <a:ext cx="134" cy="215937"/>
          </a:xfrm>
          <a:prstGeom prst="straightConnector1">
            <a:avLst/>
          </a:prstGeom>
          <a:noFill/>
          <a:ln w="25400" cap="flat">
            <a:solidFill>
              <a:srgbClr val="0070C0"/>
            </a:solidFill>
            <a:prstDash val="solid"/>
            <a:miter lim="400000"/>
            <a:tailEnd type="triangle"/>
          </a:ln>
          <a:effectLst/>
          <a:sp3d/>
        </p:spPr>
        <p:style>
          <a:lnRef idx="0">
            <a:scrgbClr r="0" g="0" b="0"/>
          </a:lnRef>
          <a:fillRef idx="0">
            <a:scrgbClr r="0" g="0" b="0"/>
          </a:fillRef>
          <a:effectRef idx="0">
            <a:scrgbClr r="0" g="0" b="0"/>
          </a:effectRef>
          <a:fontRef idx="none"/>
        </p:style>
      </p:cxnSp>
    </p:spTree>
    <p:extLst>
      <p:ext uri="{BB962C8B-B14F-4D97-AF65-F5344CB8AC3E}">
        <p14:creationId xmlns:p14="http://schemas.microsoft.com/office/powerpoint/2010/main" val="1609521911"/>
      </p:ext>
    </p:extLst>
  </p:cSld>
  <p:clrMapOvr>
    <a:masterClrMapping/>
  </p:clrMapOvr>
  <p:transition spd="med"/>
</p:sld>
</file>

<file path=ppt/theme/theme1.xml><?xml version="1.0" encoding="utf-8"?>
<a:theme xmlns:a="http://schemas.openxmlformats.org/drawingml/2006/main" name="White">
  <a:themeElements>
    <a:clrScheme name="MSRT">
      <a:dk1>
        <a:srgbClr val="000102"/>
      </a:dk1>
      <a:lt1>
        <a:srgbClr val="FFFFFF"/>
      </a:lt1>
      <a:dk2>
        <a:srgbClr val="4C4F50"/>
      </a:dk2>
      <a:lt2>
        <a:srgbClr val="DEDFE0"/>
      </a:lt2>
      <a:accent1>
        <a:srgbClr val="000001"/>
      </a:accent1>
      <a:accent2>
        <a:srgbClr val="4D5050"/>
      </a:accent2>
      <a:accent3>
        <a:srgbClr val="92959A"/>
      </a:accent3>
      <a:accent4>
        <a:srgbClr val="DEDEE1"/>
      </a:accent4>
      <a:accent5>
        <a:srgbClr val="4E5051"/>
      </a:accent5>
      <a:accent6>
        <a:srgbClr val="93949A"/>
      </a:accent6>
      <a:hlink>
        <a:srgbClr val="929599"/>
      </a:hlink>
      <a:folHlink>
        <a:srgbClr val="4D5052"/>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0" tIns="0" rIns="0" bIns="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E5E5E"/>
      </a:dk2>
      <a:lt2>
        <a:srgbClr val="D5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0" tIns="0" rIns="0" bIns="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A1F8123EBF3D9A40A1265154C171B65E" ma:contentTypeVersion="8" ma:contentTypeDescription="Create a new document." ma:contentTypeScope="" ma:versionID="1a8906a03c8c9305dce0af16232cae15">
  <xsd:schema xmlns:xsd="http://www.w3.org/2001/XMLSchema" xmlns:xs="http://www.w3.org/2001/XMLSchema" xmlns:p="http://schemas.microsoft.com/office/2006/metadata/properties" xmlns:ns2="9c31adc7-b8bd-4260-8f36-512d9bd97450" targetNamespace="http://schemas.microsoft.com/office/2006/metadata/properties" ma:root="true" ma:fieldsID="024a4830bc7b4e21972aec36eef9b78b" ns2:_="">
    <xsd:import namespace="9c31adc7-b8bd-4260-8f36-512d9bd97450"/>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c31adc7-b8bd-4260-8f36-512d9bd9745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A1AC011-F384-418E-AD69-29CBFD539704}">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E3BA9C50-78B7-4B3C-AA42-CEA7B174BC8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c31adc7-b8bd-4260-8f36-512d9bd9745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BD251B2-5910-43A3-BB44-7B92F4CDBD7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Application>Microsoft Office PowerPoint</Application>
  <PresentationFormat>On-screen Show (4:3)</PresentationFormat>
  <Slides>25</Slides>
  <Notes>1</Notes>
  <HiddenSlides>0</HiddenSlide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Nina Jagodic</dc:creator>
  <cp:revision>12</cp:revision>
  <dcterms:modified xsi:type="dcterms:W3CDTF">2019-09-04T21:42:42Z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0x010100A1F8123EBF3D9A40A1265154C171B65E</vt:lpwstr>
  </property>
  <property fmtid="{D5CDD505-2E9C-101B-9397-08002B2CF9AE}" pid="3" name="Order">
    <vt:r8>101200</vt:r8>
  </property>
  <property fmtid="{D5CDD505-2E9C-101B-9397-08002B2CF9AE}" pid="4" name="_SourceUrl">
    <vt:lpwstr/>
  </property>
  <property fmtid="{D5CDD505-2E9C-101B-9397-08002B2CF9AE}" pid="5" name="_SharedFileIndex">
    <vt:lpwstr/>
  </property>
  <property fmtid="{D5CDD505-2E9C-101B-9397-08002B2CF9AE}" pid="6" name="ComplianceAssetId">
    <vt:lpwstr/>
  </property>
</Properties>
</file>