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7" r:id="rId3"/>
    <p:sldId id="298" r:id="rId4"/>
    <p:sldId id="260" r:id="rId5"/>
    <p:sldId id="299" r:id="rId6"/>
    <p:sldId id="261" r:id="rId7"/>
    <p:sldId id="266" r:id="rId8"/>
    <p:sldId id="300" r:id="rId9"/>
    <p:sldId id="301" r:id="rId10"/>
    <p:sldId id="263" r:id="rId11"/>
    <p:sldId id="259" r:id="rId12"/>
    <p:sldId id="309" r:id="rId13"/>
    <p:sldId id="302" r:id="rId14"/>
    <p:sldId id="280" r:id="rId15"/>
    <p:sldId id="262" r:id="rId16"/>
    <p:sldId id="291" r:id="rId17"/>
    <p:sldId id="308" r:id="rId18"/>
    <p:sldId id="307" r:id="rId19"/>
    <p:sldId id="275" r:id="rId20"/>
    <p:sldId id="283" r:id="rId21"/>
    <p:sldId id="276" r:id="rId22"/>
    <p:sldId id="303" r:id="rId23"/>
    <p:sldId id="304" r:id="rId24"/>
    <p:sldId id="310" r:id="rId25"/>
    <p:sldId id="305" r:id="rId26"/>
    <p:sldId id="306" r:id="rId27"/>
    <p:sldId id="290" r:id="rId28"/>
    <p:sldId id="289" r:id="rId29"/>
    <p:sldId id="278" r:id="rId30"/>
    <p:sldId id="279" r:id="rId31"/>
    <p:sldId id="277" r:id="rId32"/>
    <p:sldId id="281" r:id="rId33"/>
    <p:sldId id="295" r:id="rId34"/>
    <p:sldId id="25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B1F374-06E4-41C4-8F12-A0C37C42F20F}" v="78" dt="2019-03-04T16:14:38.2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4660"/>
  </p:normalViewPr>
  <p:slideViewPr>
    <p:cSldViewPr snapToGrid="0">
      <p:cViewPr varScale="1">
        <p:scale>
          <a:sx n="80" d="100"/>
          <a:sy n="80" d="100"/>
        </p:scale>
        <p:origin x="132"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ard Tranquille" userId="f15ed4663bd07a62" providerId="LiveId" clId="{FEA2AB3C-A834-4C6C-BB47-4C071F0F9F15}"/>
    <pc:docChg chg="undo redo custSel mod addSld delSld modSld">
      <pc:chgData name="Gerard Tranquille" userId="f15ed4663bd07a62" providerId="LiveId" clId="{FEA2AB3C-A834-4C6C-BB47-4C071F0F9F15}" dt="2019-03-04T16:24:36.822" v="576" actId="20577"/>
      <pc:docMkLst>
        <pc:docMk/>
      </pc:docMkLst>
      <pc:sldChg chg="addSp delSp">
        <pc:chgData name="Gerard Tranquille" userId="f15ed4663bd07a62" providerId="LiveId" clId="{FEA2AB3C-A834-4C6C-BB47-4C071F0F9F15}" dt="2019-03-04T13:55:30.311" v="55"/>
        <pc:sldMkLst>
          <pc:docMk/>
          <pc:sldMk cId="2834887935" sldId="256"/>
        </pc:sldMkLst>
        <pc:spChg chg="add del">
          <ac:chgData name="Gerard Tranquille" userId="f15ed4663bd07a62" providerId="LiveId" clId="{FEA2AB3C-A834-4C6C-BB47-4C071F0F9F15}" dt="2019-03-04T13:55:30.311" v="55"/>
          <ac:spMkLst>
            <pc:docMk/>
            <pc:sldMk cId="2834887935" sldId="256"/>
            <ac:spMk id="7" creationId="{473405CA-8D76-4D7C-8915-0A7169ED2654}"/>
          </ac:spMkLst>
        </pc:spChg>
      </pc:sldChg>
      <pc:sldChg chg="addSp delSp modSp del">
        <pc:chgData name="Gerard Tranquille" userId="f15ed4663bd07a62" providerId="LiveId" clId="{FEA2AB3C-A834-4C6C-BB47-4C071F0F9F15}" dt="2019-03-04T13:35:48.574" v="30" actId="2696"/>
        <pc:sldMkLst>
          <pc:docMk/>
          <pc:sldMk cId="896233085" sldId="257"/>
        </pc:sldMkLst>
        <pc:spChg chg="del">
          <ac:chgData name="Gerard Tranquille" userId="f15ed4663bd07a62" providerId="LiveId" clId="{FEA2AB3C-A834-4C6C-BB47-4C071F0F9F15}" dt="2019-03-04T13:31:50.045" v="3" actId="478"/>
          <ac:spMkLst>
            <pc:docMk/>
            <pc:sldMk cId="896233085" sldId="257"/>
            <ac:spMk id="2" creationId="{A4B0C597-9BEF-403C-9AE4-BB9E41385D29}"/>
          </ac:spMkLst>
        </pc:spChg>
        <pc:spChg chg="del">
          <ac:chgData name="Gerard Tranquille" userId="f15ed4663bd07a62" providerId="LiveId" clId="{FEA2AB3C-A834-4C6C-BB47-4C071F0F9F15}" dt="2019-03-04T13:31:43.103" v="1" actId="478"/>
          <ac:spMkLst>
            <pc:docMk/>
            <pc:sldMk cId="896233085" sldId="257"/>
            <ac:spMk id="4" creationId="{CA218B72-0971-4E57-BE1E-8EE5F6A10443}"/>
          </ac:spMkLst>
        </pc:spChg>
        <pc:spChg chg="add del mod">
          <ac:chgData name="Gerard Tranquille" userId="f15ed4663bd07a62" providerId="LiveId" clId="{FEA2AB3C-A834-4C6C-BB47-4C071F0F9F15}" dt="2019-03-04T13:31:46.933" v="2" actId="478"/>
          <ac:spMkLst>
            <pc:docMk/>
            <pc:sldMk cId="896233085" sldId="257"/>
            <ac:spMk id="5" creationId="{5B29C891-D3E4-4496-AA9C-BE5F53BA42D2}"/>
          </ac:spMkLst>
        </pc:spChg>
        <pc:spChg chg="add del mod">
          <ac:chgData name="Gerard Tranquille" userId="f15ed4663bd07a62" providerId="LiveId" clId="{FEA2AB3C-A834-4C6C-BB47-4C071F0F9F15}" dt="2019-03-04T13:31:54.181" v="4" actId="478"/>
          <ac:spMkLst>
            <pc:docMk/>
            <pc:sldMk cId="896233085" sldId="257"/>
            <ac:spMk id="13" creationId="{9563558A-53A4-4EDF-B245-99EF422BEB76}"/>
          </ac:spMkLst>
        </pc:spChg>
      </pc:sldChg>
      <pc:sldChg chg="delSp modSp">
        <pc:chgData name="Gerard Tranquille" userId="f15ed4663bd07a62" providerId="LiveId" clId="{FEA2AB3C-A834-4C6C-BB47-4C071F0F9F15}" dt="2019-03-04T15:39:31.866" v="358" actId="1076"/>
        <pc:sldMkLst>
          <pc:docMk/>
          <pc:sldMk cId="2552243392" sldId="263"/>
        </pc:sldMkLst>
        <pc:spChg chg="mod">
          <ac:chgData name="Gerard Tranquille" userId="f15ed4663bd07a62" providerId="LiveId" clId="{FEA2AB3C-A834-4C6C-BB47-4C071F0F9F15}" dt="2019-03-04T15:39:31.866" v="358" actId="1076"/>
          <ac:spMkLst>
            <pc:docMk/>
            <pc:sldMk cId="2552243392" sldId="263"/>
            <ac:spMk id="4" creationId="{1D53CE00-E08F-4515-8CFB-9DBE48FD6923}"/>
          </ac:spMkLst>
        </pc:spChg>
        <pc:spChg chg="del">
          <ac:chgData name="Gerard Tranquille" userId="f15ed4663bd07a62" providerId="LiveId" clId="{FEA2AB3C-A834-4C6C-BB47-4C071F0F9F15}" dt="2019-03-04T15:39:23.824" v="356" actId="478"/>
          <ac:spMkLst>
            <pc:docMk/>
            <pc:sldMk cId="2552243392" sldId="263"/>
            <ac:spMk id="5" creationId="{0B7AE81B-2E35-4727-B806-27F11B1A5633}"/>
          </ac:spMkLst>
        </pc:spChg>
        <pc:picChg chg="mod">
          <ac:chgData name="Gerard Tranquille" userId="f15ed4663bd07a62" providerId="LiveId" clId="{FEA2AB3C-A834-4C6C-BB47-4C071F0F9F15}" dt="2019-03-04T15:39:28.307" v="357" actId="1076"/>
          <ac:picMkLst>
            <pc:docMk/>
            <pc:sldMk cId="2552243392" sldId="263"/>
            <ac:picMk id="2" creationId="{00000000-0000-0000-0000-000000000000}"/>
          </ac:picMkLst>
        </pc:picChg>
        <pc:picChg chg="del">
          <ac:chgData name="Gerard Tranquille" userId="f15ed4663bd07a62" providerId="LiveId" clId="{FEA2AB3C-A834-4C6C-BB47-4C071F0F9F15}" dt="2019-03-04T15:39:20.436" v="355" actId="478"/>
          <ac:picMkLst>
            <pc:docMk/>
            <pc:sldMk cId="2552243392" sldId="263"/>
            <ac:picMk id="3" creationId="{00000000-0000-0000-0000-000000000000}"/>
          </ac:picMkLst>
        </pc:picChg>
      </pc:sldChg>
      <pc:sldChg chg="del">
        <pc:chgData name="Gerard Tranquille" userId="f15ed4663bd07a62" providerId="LiveId" clId="{FEA2AB3C-A834-4C6C-BB47-4C071F0F9F15}" dt="2019-03-04T15:52:31.179" v="403" actId="2696"/>
        <pc:sldMkLst>
          <pc:docMk/>
          <pc:sldMk cId="3202680512" sldId="265"/>
        </pc:sldMkLst>
      </pc:sldChg>
      <pc:sldChg chg="addSp delSp modSp">
        <pc:chgData name="Gerard Tranquille" userId="f15ed4663bd07a62" providerId="LiveId" clId="{FEA2AB3C-A834-4C6C-BB47-4C071F0F9F15}" dt="2019-03-04T14:28:58.404" v="242" actId="1076"/>
        <pc:sldMkLst>
          <pc:docMk/>
          <pc:sldMk cId="707694111" sldId="266"/>
        </pc:sldMkLst>
        <pc:spChg chg="del">
          <ac:chgData name="Gerard Tranquille" userId="f15ed4663bd07a62" providerId="LiveId" clId="{FEA2AB3C-A834-4C6C-BB47-4C071F0F9F15}" dt="2019-03-04T14:23:25.801" v="109"/>
          <ac:spMkLst>
            <pc:docMk/>
            <pc:sldMk cId="707694111" sldId="266"/>
            <ac:spMk id="4" creationId="{E5723C37-A6A2-4129-80FE-5B221EC38DEB}"/>
          </ac:spMkLst>
        </pc:spChg>
        <pc:spChg chg="add mod">
          <ac:chgData name="Gerard Tranquille" userId="f15ed4663bd07a62" providerId="LiveId" clId="{FEA2AB3C-A834-4C6C-BB47-4C071F0F9F15}" dt="2019-03-04T14:28:58.404" v="242" actId="1076"/>
          <ac:spMkLst>
            <pc:docMk/>
            <pc:sldMk cId="707694111" sldId="266"/>
            <ac:spMk id="7" creationId="{713692B7-F926-49AB-9DF4-387400C00433}"/>
          </ac:spMkLst>
        </pc:spChg>
        <pc:picChg chg="mod">
          <ac:chgData name="Gerard Tranquille" userId="f15ed4663bd07a62" providerId="LiveId" clId="{FEA2AB3C-A834-4C6C-BB47-4C071F0F9F15}" dt="2019-03-04T14:27:21.392" v="174" actId="1076"/>
          <ac:picMkLst>
            <pc:docMk/>
            <pc:sldMk cId="707694111" sldId="266"/>
            <ac:picMk id="2" creationId="{00000000-0000-0000-0000-000000000000}"/>
          </ac:picMkLst>
        </pc:picChg>
        <pc:picChg chg="del">
          <ac:chgData name="Gerard Tranquille" userId="f15ed4663bd07a62" providerId="LiveId" clId="{FEA2AB3C-A834-4C6C-BB47-4C071F0F9F15}" dt="2019-03-04T14:23:15.984" v="107"/>
          <ac:picMkLst>
            <pc:docMk/>
            <pc:sldMk cId="707694111" sldId="266"/>
            <ac:picMk id="5" creationId="{00000000-0000-0000-0000-000000000000}"/>
          </ac:picMkLst>
        </pc:picChg>
        <pc:picChg chg="add mod">
          <ac:chgData name="Gerard Tranquille" userId="f15ed4663bd07a62" providerId="LiveId" clId="{FEA2AB3C-A834-4C6C-BB47-4C071F0F9F15}" dt="2019-03-04T14:23:49.996" v="115" actId="1076"/>
          <ac:picMkLst>
            <pc:docMk/>
            <pc:sldMk cId="707694111" sldId="266"/>
            <ac:picMk id="6" creationId="{9687BB8C-F216-4C0D-84A0-E9C075C7A9B3}"/>
          </ac:picMkLst>
        </pc:picChg>
      </pc:sldChg>
      <pc:sldChg chg="del">
        <pc:chgData name="Gerard Tranquille" userId="f15ed4663bd07a62" providerId="LiveId" clId="{FEA2AB3C-A834-4C6C-BB47-4C071F0F9F15}" dt="2019-03-04T13:45:11.145" v="48" actId="2696"/>
        <pc:sldMkLst>
          <pc:docMk/>
          <pc:sldMk cId="1381680674" sldId="267"/>
        </pc:sldMkLst>
      </pc:sldChg>
      <pc:sldChg chg="del">
        <pc:chgData name="Gerard Tranquille" userId="f15ed4663bd07a62" providerId="LiveId" clId="{FEA2AB3C-A834-4C6C-BB47-4C071F0F9F15}" dt="2019-03-04T14:22:31.903" v="103" actId="2696"/>
        <pc:sldMkLst>
          <pc:docMk/>
          <pc:sldMk cId="1149949001" sldId="268"/>
        </pc:sldMkLst>
      </pc:sldChg>
      <pc:sldChg chg="delSp modSp del mod setBg setClrOvrMap">
        <pc:chgData name="Gerard Tranquille" userId="f15ed4663bd07a62" providerId="LiveId" clId="{FEA2AB3C-A834-4C6C-BB47-4C071F0F9F15}" dt="2019-03-04T15:35:30.543" v="352" actId="2696"/>
        <pc:sldMkLst>
          <pc:docMk/>
          <pc:sldMk cId="2082981535" sldId="269"/>
        </pc:sldMkLst>
        <pc:spChg chg="mod">
          <ac:chgData name="Gerard Tranquille" userId="f15ed4663bd07a62" providerId="LiveId" clId="{FEA2AB3C-A834-4C6C-BB47-4C071F0F9F15}" dt="2019-03-04T15:31:51.296" v="260" actId="26606"/>
          <ac:spMkLst>
            <pc:docMk/>
            <pc:sldMk cId="2082981535" sldId="269"/>
            <ac:spMk id="2" creationId="{00000000-0000-0000-0000-000000000000}"/>
          </ac:spMkLst>
        </pc:spChg>
        <pc:spChg chg="mod">
          <ac:chgData name="Gerard Tranquille" userId="f15ed4663bd07a62" providerId="LiveId" clId="{FEA2AB3C-A834-4C6C-BB47-4C071F0F9F15}" dt="2019-03-04T15:31:51.296" v="260" actId="26606"/>
          <ac:spMkLst>
            <pc:docMk/>
            <pc:sldMk cId="2082981535" sldId="269"/>
            <ac:spMk id="4" creationId="{00000000-0000-0000-0000-000000000000}"/>
          </ac:spMkLst>
        </pc:spChg>
        <pc:spChg chg="del">
          <ac:chgData name="Gerard Tranquille" userId="f15ed4663bd07a62" providerId="LiveId" clId="{FEA2AB3C-A834-4C6C-BB47-4C071F0F9F15}" dt="2019-03-04T15:31:51.296" v="260" actId="26606"/>
          <ac:spMkLst>
            <pc:docMk/>
            <pc:sldMk cId="2082981535" sldId="269"/>
            <ac:spMk id="11" creationId="{4F74D28C-3268-4E35-8EE1-D92CB4A85A7D}"/>
          </ac:spMkLst>
        </pc:spChg>
        <pc:picChg chg="mod">
          <ac:chgData name="Gerard Tranquille" userId="f15ed4663bd07a62" providerId="LiveId" clId="{FEA2AB3C-A834-4C6C-BB47-4C071F0F9F15}" dt="2019-03-04T15:31:51.296" v="260" actId="26606"/>
          <ac:picMkLst>
            <pc:docMk/>
            <pc:sldMk cId="2082981535" sldId="269"/>
            <ac:picMk id="3" creationId="{807F68A0-7399-47CE-BACE-8E3CE08E5075}"/>
          </ac:picMkLst>
        </pc:picChg>
      </pc:sldChg>
      <pc:sldChg chg="addSp delSp modSp del mod setBg setClrOvrMap">
        <pc:chgData name="Gerard Tranquille" userId="f15ed4663bd07a62" providerId="LiveId" clId="{FEA2AB3C-A834-4C6C-BB47-4C071F0F9F15}" dt="2019-03-04T15:44:00.121" v="379" actId="2696"/>
        <pc:sldMkLst>
          <pc:docMk/>
          <pc:sldMk cId="1624795854" sldId="270"/>
        </pc:sldMkLst>
        <pc:spChg chg="mod">
          <ac:chgData name="Gerard Tranquille" userId="f15ed4663bd07a62" providerId="LiveId" clId="{FEA2AB3C-A834-4C6C-BB47-4C071F0F9F15}" dt="2019-03-04T15:42:15.271" v="373" actId="26606"/>
          <ac:spMkLst>
            <pc:docMk/>
            <pc:sldMk cId="1624795854" sldId="270"/>
            <ac:spMk id="2" creationId="{00000000-0000-0000-0000-000000000000}"/>
          </ac:spMkLst>
        </pc:spChg>
        <pc:spChg chg="mod">
          <ac:chgData name="Gerard Tranquille" userId="f15ed4663bd07a62" providerId="LiveId" clId="{FEA2AB3C-A834-4C6C-BB47-4C071F0F9F15}" dt="2019-03-04T15:42:15.271" v="373" actId="26606"/>
          <ac:spMkLst>
            <pc:docMk/>
            <pc:sldMk cId="1624795854" sldId="270"/>
            <ac:spMk id="4" creationId="{00000000-0000-0000-0000-000000000000}"/>
          </ac:spMkLst>
        </pc:spChg>
        <pc:spChg chg="del">
          <ac:chgData name="Gerard Tranquille" userId="f15ed4663bd07a62" providerId="LiveId" clId="{FEA2AB3C-A834-4C6C-BB47-4C071F0F9F15}" dt="2019-03-04T15:42:15.271" v="373" actId="26606"/>
          <ac:spMkLst>
            <pc:docMk/>
            <pc:sldMk cId="1624795854" sldId="270"/>
            <ac:spMk id="36" creationId="{EF9B8DF2-C3F5-49A2-94D2-F7B65A0F1F15}"/>
          </ac:spMkLst>
        </pc:spChg>
        <pc:spChg chg="add">
          <ac:chgData name="Gerard Tranquille" userId="f15ed4663bd07a62" providerId="LiveId" clId="{FEA2AB3C-A834-4C6C-BB47-4C071F0F9F15}" dt="2019-03-04T15:42:15.271" v="373" actId="26606"/>
          <ac:spMkLst>
            <pc:docMk/>
            <pc:sldMk cId="1624795854" sldId="270"/>
            <ac:spMk id="41" creationId="{577D1452-F0B7-431E-9A24-D3F7103D8510}"/>
          </ac:spMkLst>
        </pc:spChg>
        <pc:spChg chg="add">
          <ac:chgData name="Gerard Tranquille" userId="f15ed4663bd07a62" providerId="LiveId" clId="{FEA2AB3C-A834-4C6C-BB47-4C071F0F9F15}" dt="2019-03-04T15:42:15.271" v="373" actId="26606"/>
          <ac:spMkLst>
            <pc:docMk/>
            <pc:sldMk cId="1624795854" sldId="270"/>
            <ac:spMk id="43" creationId="{A660F4F9-5DF5-4F15-BE6A-CD8648BB1148}"/>
          </ac:spMkLst>
        </pc:spChg>
        <pc:picChg chg="mod">
          <ac:chgData name="Gerard Tranquille" userId="f15ed4663bd07a62" providerId="LiveId" clId="{FEA2AB3C-A834-4C6C-BB47-4C071F0F9F15}" dt="2019-03-04T15:42:15.271" v="373" actId="26606"/>
          <ac:picMkLst>
            <pc:docMk/>
            <pc:sldMk cId="1624795854" sldId="270"/>
            <ac:picMk id="5" creationId="{B9774BC0-19E5-4EE3-916E-68CCE12EE10D}"/>
          </ac:picMkLst>
        </pc:picChg>
      </pc:sldChg>
      <pc:sldChg chg="del">
        <pc:chgData name="Gerard Tranquille" userId="f15ed4663bd07a62" providerId="LiveId" clId="{FEA2AB3C-A834-4C6C-BB47-4C071F0F9F15}" dt="2019-03-04T16:13:30.052" v="529" actId="2696"/>
        <pc:sldMkLst>
          <pc:docMk/>
          <pc:sldMk cId="1816727898" sldId="271"/>
        </pc:sldMkLst>
      </pc:sldChg>
      <pc:sldChg chg="delSp del modAnim">
        <pc:chgData name="Gerard Tranquille" userId="f15ed4663bd07a62" providerId="LiveId" clId="{FEA2AB3C-A834-4C6C-BB47-4C071F0F9F15}" dt="2019-03-04T16:18:51.439" v="556" actId="2696"/>
        <pc:sldMkLst>
          <pc:docMk/>
          <pc:sldMk cId="4214936446" sldId="273"/>
        </pc:sldMkLst>
        <pc:spChg chg="del">
          <ac:chgData name="Gerard Tranquille" userId="f15ed4663bd07a62" providerId="LiveId" clId="{FEA2AB3C-A834-4C6C-BB47-4C071F0F9F15}" dt="2019-03-04T16:14:33.549" v="550"/>
          <ac:spMkLst>
            <pc:docMk/>
            <pc:sldMk cId="4214936446" sldId="273"/>
            <ac:spMk id="5" creationId="{744E5D38-8ED2-40C4-9987-C50D9E902D5B}"/>
          </ac:spMkLst>
        </pc:spChg>
        <pc:picChg chg="del">
          <ac:chgData name="Gerard Tranquille" userId="f15ed4663bd07a62" providerId="LiveId" clId="{FEA2AB3C-A834-4C6C-BB47-4C071F0F9F15}" dt="2019-03-04T16:13:37.354" v="530"/>
          <ac:picMkLst>
            <pc:docMk/>
            <pc:sldMk cId="4214936446" sldId="273"/>
            <ac:picMk id="2" creationId="{E39D4798-2938-4B8C-A1F0-54153B7EFEAD}"/>
          </ac:picMkLst>
        </pc:picChg>
        <pc:picChg chg="del">
          <ac:chgData name="Gerard Tranquille" userId="f15ed4663bd07a62" providerId="LiveId" clId="{FEA2AB3C-A834-4C6C-BB47-4C071F0F9F15}" dt="2019-03-04T16:14:02.029" v="539"/>
          <ac:picMkLst>
            <pc:docMk/>
            <pc:sldMk cId="4214936446" sldId="273"/>
            <ac:picMk id="4" creationId="{D58A205E-C33C-4C2B-8CEC-4FADFD64E220}"/>
          </ac:picMkLst>
        </pc:picChg>
      </pc:sldChg>
      <pc:sldChg chg="addSp modSp">
        <pc:chgData name="Gerard Tranquille" userId="f15ed4663bd07a62" providerId="LiveId" clId="{FEA2AB3C-A834-4C6C-BB47-4C071F0F9F15}" dt="2019-03-04T16:06:09.815" v="453" actId="1076"/>
        <pc:sldMkLst>
          <pc:docMk/>
          <pc:sldMk cId="3777976916" sldId="275"/>
        </pc:sldMkLst>
        <pc:picChg chg="mod">
          <ac:chgData name="Gerard Tranquille" userId="f15ed4663bd07a62" providerId="LiveId" clId="{FEA2AB3C-A834-4C6C-BB47-4C071F0F9F15}" dt="2019-03-04T16:05:54.357" v="450" actId="14100"/>
          <ac:picMkLst>
            <pc:docMk/>
            <pc:sldMk cId="3777976916" sldId="275"/>
            <ac:picMk id="4" creationId="{4DEC95CC-F5B8-4602-B2E3-7FF6046A55F3}"/>
          </ac:picMkLst>
        </pc:picChg>
        <pc:picChg chg="mod">
          <ac:chgData name="Gerard Tranquille" userId="f15ed4663bd07a62" providerId="LiveId" clId="{FEA2AB3C-A834-4C6C-BB47-4C071F0F9F15}" dt="2019-03-04T16:05:49.901" v="448" actId="14100"/>
          <ac:picMkLst>
            <pc:docMk/>
            <pc:sldMk cId="3777976916" sldId="275"/>
            <ac:picMk id="5" creationId="{BC3C5EDB-9646-4323-9A7C-3D3FB09C7249}"/>
          </ac:picMkLst>
        </pc:picChg>
        <pc:cxnChg chg="add mod">
          <ac:chgData name="Gerard Tranquille" userId="f15ed4663bd07a62" providerId="LiveId" clId="{FEA2AB3C-A834-4C6C-BB47-4C071F0F9F15}" dt="2019-03-04T16:06:02.367" v="451" actId="14100"/>
          <ac:cxnSpMkLst>
            <pc:docMk/>
            <pc:sldMk cId="3777976916" sldId="275"/>
            <ac:cxnSpMk id="7" creationId="{1B32C9D4-7E85-44B1-B41A-356FF02B54E3}"/>
          </ac:cxnSpMkLst>
        </pc:cxnChg>
        <pc:cxnChg chg="add mod">
          <ac:chgData name="Gerard Tranquille" userId="f15ed4663bd07a62" providerId="LiveId" clId="{FEA2AB3C-A834-4C6C-BB47-4C071F0F9F15}" dt="2019-03-04T16:06:09.815" v="453" actId="1076"/>
          <ac:cxnSpMkLst>
            <pc:docMk/>
            <pc:sldMk cId="3777976916" sldId="275"/>
            <ac:cxnSpMk id="8" creationId="{2B8CFE2F-CDE5-41EA-A5DB-90D925BB5508}"/>
          </ac:cxnSpMkLst>
        </pc:cxnChg>
      </pc:sldChg>
      <pc:sldChg chg="addSp delSp modSp">
        <pc:chgData name="Gerard Tranquille" userId="f15ed4663bd07a62" providerId="LiveId" clId="{FEA2AB3C-A834-4C6C-BB47-4C071F0F9F15}" dt="2019-03-04T16:11:45.370" v="487" actId="1076"/>
        <pc:sldMkLst>
          <pc:docMk/>
          <pc:sldMk cId="3672262066" sldId="276"/>
        </pc:sldMkLst>
        <pc:spChg chg="del">
          <ac:chgData name="Gerard Tranquille" userId="f15ed4663bd07a62" providerId="LiveId" clId="{FEA2AB3C-A834-4C6C-BB47-4C071F0F9F15}" dt="2019-03-04T16:08:24.055" v="466" actId="478"/>
          <ac:spMkLst>
            <pc:docMk/>
            <pc:sldMk cId="3672262066" sldId="276"/>
            <ac:spMk id="4" creationId="{B2EF0435-6388-4C5C-B0D0-0F644E8AC18C}"/>
          </ac:spMkLst>
        </pc:spChg>
        <pc:spChg chg="mod">
          <ac:chgData name="Gerard Tranquille" userId="f15ed4663bd07a62" providerId="LiveId" clId="{FEA2AB3C-A834-4C6C-BB47-4C071F0F9F15}" dt="2019-03-04T16:11:34.902" v="482" actId="1076"/>
          <ac:spMkLst>
            <pc:docMk/>
            <pc:sldMk cId="3672262066" sldId="276"/>
            <ac:spMk id="6" creationId="{B75178EB-78C4-4267-B642-20339BF9B284}"/>
          </ac:spMkLst>
        </pc:spChg>
        <pc:picChg chg="add mod">
          <ac:chgData name="Gerard Tranquille" userId="f15ed4663bd07a62" providerId="LiveId" clId="{FEA2AB3C-A834-4C6C-BB47-4C071F0F9F15}" dt="2019-03-04T16:11:45.370" v="487" actId="1076"/>
          <ac:picMkLst>
            <pc:docMk/>
            <pc:sldMk cId="3672262066" sldId="276"/>
            <ac:picMk id="2" creationId="{039B5A4B-0D1F-4BE2-962D-47FE3AC97F5A}"/>
          </ac:picMkLst>
        </pc:picChg>
        <pc:picChg chg="del mod">
          <ac:chgData name="Gerard Tranquille" userId="f15ed4663bd07a62" providerId="LiveId" clId="{FEA2AB3C-A834-4C6C-BB47-4C071F0F9F15}" dt="2019-03-04T16:11:08.424" v="473" actId="478"/>
          <ac:picMkLst>
            <pc:docMk/>
            <pc:sldMk cId="3672262066" sldId="276"/>
            <ac:picMk id="3" creationId="{5CAA69EB-8F60-40EC-949A-8C07F62C6D05}"/>
          </ac:picMkLst>
        </pc:picChg>
        <pc:picChg chg="mod">
          <ac:chgData name="Gerard Tranquille" userId="f15ed4663bd07a62" providerId="LiveId" clId="{FEA2AB3C-A834-4C6C-BB47-4C071F0F9F15}" dt="2019-03-04T16:11:30.200" v="481" actId="14100"/>
          <ac:picMkLst>
            <pc:docMk/>
            <pc:sldMk cId="3672262066" sldId="276"/>
            <ac:picMk id="5" creationId="{099060CD-F342-4C79-8808-DB72471402ED}"/>
          </ac:picMkLst>
        </pc:picChg>
      </pc:sldChg>
      <pc:sldChg chg="addSp delSp modSp">
        <pc:chgData name="Gerard Tranquille" userId="f15ed4663bd07a62" providerId="LiveId" clId="{FEA2AB3C-A834-4C6C-BB47-4C071F0F9F15}" dt="2019-03-04T16:07:07.182" v="465" actId="14100"/>
        <pc:sldMkLst>
          <pc:docMk/>
          <pc:sldMk cId="3046416777" sldId="283"/>
        </pc:sldMkLst>
        <pc:picChg chg="del mod">
          <ac:chgData name="Gerard Tranquille" userId="f15ed4663bd07a62" providerId="LiveId" clId="{FEA2AB3C-A834-4C6C-BB47-4C071F0F9F15}" dt="2019-03-04T16:03:42.296" v="431" actId="478"/>
          <ac:picMkLst>
            <pc:docMk/>
            <pc:sldMk cId="3046416777" sldId="283"/>
            <ac:picMk id="2" creationId="{181F68F0-F668-44A6-A771-809EC3351376}"/>
          </ac:picMkLst>
        </pc:picChg>
        <pc:picChg chg="del">
          <ac:chgData name="Gerard Tranquille" userId="f15ed4663bd07a62" providerId="LiveId" clId="{FEA2AB3C-A834-4C6C-BB47-4C071F0F9F15}" dt="2019-03-04T16:02:18.307" v="424" actId="478"/>
          <ac:picMkLst>
            <pc:docMk/>
            <pc:sldMk cId="3046416777" sldId="283"/>
            <ac:picMk id="3" creationId="{BDCD32A7-04A9-4093-A33A-5F9428361CE9}"/>
          </ac:picMkLst>
        </pc:picChg>
        <pc:picChg chg="mod">
          <ac:chgData name="Gerard Tranquille" userId="f15ed4663bd07a62" providerId="LiveId" clId="{FEA2AB3C-A834-4C6C-BB47-4C071F0F9F15}" dt="2019-03-04T16:06:35.268" v="457" actId="1076"/>
          <ac:picMkLst>
            <pc:docMk/>
            <pc:sldMk cId="3046416777" sldId="283"/>
            <ac:picMk id="4" creationId="{F09AC88E-A5A5-4FB2-826A-81B4BADFD118}"/>
          </ac:picMkLst>
        </pc:picChg>
        <pc:picChg chg="mod">
          <ac:chgData name="Gerard Tranquille" userId="f15ed4663bd07a62" providerId="LiveId" clId="{FEA2AB3C-A834-4C6C-BB47-4C071F0F9F15}" dt="2019-03-04T16:06:54.477" v="462" actId="14100"/>
          <ac:picMkLst>
            <pc:docMk/>
            <pc:sldMk cId="3046416777" sldId="283"/>
            <ac:picMk id="5" creationId="{881C1949-BA17-4C99-9573-EFB77508D4A3}"/>
          </ac:picMkLst>
        </pc:picChg>
        <pc:picChg chg="del">
          <ac:chgData name="Gerard Tranquille" userId="f15ed4663bd07a62" providerId="LiveId" clId="{FEA2AB3C-A834-4C6C-BB47-4C071F0F9F15}" dt="2019-03-04T16:02:59.775" v="426" actId="478"/>
          <ac:picMkLst>
            <pc:docMk/>
            <pc:sldMk cId="3046416777" sldId="283"/>
            <ac:picMk id="6" creationId="{B0C90826-0CCF-4951-B7EC-D67D63000432}"/>
          </ac:picMkLst>
        </pc:picChg>
        <pc:picChg chg="add mod">
          <ac:chgData name="Gerard Tranquille" userId="f15ed4663bd07a62" providerId="LiveId" clId="{FEA2AB3C-A834-4C6C-BB47-4C071F0F9F15}" dt="2019-03-04T16:04:00.268" v="435" actId="14100"/>
          <ac:picMkLst>
            <pc:docMk/>
            <pc:sldMk cId="3046416777" sldId="283"/>
            <ac:picMk id="7" creationId="{23D1C45C-A133-4F21-9724-5AE69937FA1C}"/>
          </ac:picMkLst>
        </pc:picChg>
        <pc:cxnChg chg="add mod">
          <ac:chgData name="Gerard Tranquille" userId="f15ed4663bd07a62" providerId="LiveId" clId="{FEA2AB3C-A834-4C6C-BB47-4C071F0F9F15}" dt="2019-03-04T16:07:07.182" v="465" actId="14100"/>
          <ac:cxnSpMkLst>
            <pc:docMk/>
            <pc:sldMk cId="3046416777" sldId="283"/>
            <ac:cxnSpMk id="8" creationId="{31521B0B-A52D-45F6-959E-07A9DAF05247}"/>
          </ac:cxnSpMkLst>
        </pc:cxnChg>
        <pc:cxnChg chg="add mod">
          <ac:chgData name="Gerard Tranquille" userId="f15ed4663bd07a62" providerId="LiveId" clId="{FEA2AB3C-A834-4C6C-BB47-4C071F0F9F15}" dt="2019-03-04T16:06:46.685" v="460" actId="14100"/>
          <ac:cxnSpMkLst>
            <pc:docMk/>
            <pc:sldMk cId="3046416777" sldId="283"/>
            <ac:cxnSpMk id="9" creationId="{0ED45F1A-B96F-48AE-AB98-9E65F5627A8E}"/>
          </ac:cxnSpMkLst>
        </pc:cxnChg>
      </pc:sldChg>
      <pc:sldChg chg="addSp delSp modSp del mod setBg setClrOvrMap">
        <pc:chgData name="Gerard Tranquille" userId="f15ed4663bd07a62" providerId="LiveId" clId="{FEA2AB3C-A834-4C6C-BB47-4C071F0F9F15}" dt="2019-03-04T16:12:21.558" v="493" actId="2696"/>
        <pc:sldMkLst>
          <pc:docMk/>
          <pc:sldMk cId="3198983306" sldId="284"/>
        </pc:sldMkLst>
        <pc:spChg chg="mod">
          <ac:chgData name="Gerard Tranquille" userId="f15ed4663bd07a62" providerId="LiveId" clId="{FEA2AB3C-A834-4C6C-BB47-4C071F0F9F15}" dt="2019-03-04T16:12:05.646" v="488" actId="26606"/>
          <ac:spMkLst>
            <pc:docMk/>
            <pc:sldMk cId="3198983306" sldId="284"/>
            <ac:spMk id="4" creationId="{86AEDA54-66FB-4768-BCC6-A53ACE4A4AB9}"/>
          </ac:spMkLst>
        </pc:spChg>
        <pc:spChg chg="mod">
          <ac:chgData name="Gerard Tranquille" userId="f15ed4663bd07a62" providerId="LiveId" clId="{FEA2AB3C-A834-4C6C-BB47-4C071F0F9F15}" dt="2019-03-04T16:12:05.646" v="488" actId="26606"/>
          <ac:spMkLst>
            <pc:docMk/>
            <pc:sldMk cId="3198983306" sldId="284"/>
            <ac:spMk id="5" creationId="{42D3C9F3-478B-4BCE-8790-997953D55CE1}"/>
          </ac:spMkLst>
        </pc:spChg>
        <pc:spChg chg="del">
          <ac:chgData name="Gerard Tranquille" userId="f15ed4663bd07a62" providerId="LiveId" clId="{FEA2AB3C-A834-4C6C-BB47-4C071F0F9F15}" dt="2019-03-04T16:12:05.646" v="488" actId="26606"/>
          <ac:spMkLst>
            <pc:docMk/>
            <pc:sldMk cId="3198983306" sldId="284"/>
            <ac:spMk id="10" creationId="{CF62D2A7-8207-488C-9F46-316BA81A16C8}"/>
          </ac:spMkLst>
        </pc:spChg>
        <pc:spChg chg="add">
          <ac:chgData name="Gerard Tranquille" userId="f15ed4663bd07a62" providerId="LiveId" clId="{FEA2AB3C-A834-4C6C-BB47-4C071F0F9F15}" dt="2019-03-04T16:12:05.646" v="488" actId="26606"/>
          <ac:spMkLst>
            <pc:docMk/>
            <pc:sldMk cId="3198983306" sldId="284"/>
            <ac:spMk id="15" creationId="{577D1452-F0B7-431E-9A24-D3F7103D8510}"/>
          </ac:spMkLst>
        </pc:spChg>
        <pc:spChg chg="add">
          <ac:chgData name="Gerard Tranquille" userId="f15ed4663bd07a62" providerId="LiveId" clId="{FEA2AB3C-A834-4C6C-BB47-4C071F0F9F15}" dt="2019-03-04T16:12:05.646" v="488" actId="26606"/>
          <ac:spMkLst>
            <pc:docMk/>
            <pc:sldMk cId="3198983306" sldId="284"/>
            <ac:spMk id="17" creationId="{A660F4F9-5DF5-4F15-BE6A-CD8648BB1148}"/>
          </ac:spMkLst>
        </pc:spChg>
        <pc:picChg chg="mod">
          <ac:chgData name="Gerard Tranquille" userId="f15ed4663bd07a62" providerId="LiveId" clId="{FEA2AB3C-A834-4C6C-BB47-4C071F0F9F15}" dt="2019-03-04T16:12:05.646" v="488" actId="26606"/>
          <ac:picMkLst>
            <pc:docMk/>
            <pc:sldMk cId="3198983306" sldId="284"/>
            <ac:picMk id="2" creationId="{04B02B31-1923-4CDC-8CA2-E3EBE0237475}"/>
          </ac:picMkLst>
        </pc:picChg>
      </pc:sldChg>
      <pc:sldChg chg="del">
        <pc:chgData name="Gerard Tranquille" userId="f15ed4663bd07a62" providerId="LiveId" clId="{FEA2AB3C-A834-4C6C-BB47-4C071F0F9F15}" dt="2019-03-04T15:45:27.169" v="380" actId="2696"/>
        <pc:sldMkLst>
          <pc:docMk/>
          <pc:sldMk cId="826112827" sldId="285"/>
        </pc:sldMkLst>
      </pc:sldChg>
      <pc:sldChg chg="del">
        <pc:chgData name="Gerard Tranquille" userId="f15ed4663bd07a62" providerId="LiveId" clId="{FEA2AB3C-A834-4C6C-BB47-4C071F0F9F15}" dt="2019-03-04T15:45:28.747" v="381" actId="2696"/>
        <pc:sldMkLst>
          <pc:docMk/>
          <pc:sldMk cId="2049812296" sldId="286"/>
        </pc:sldMkLst>
      </pc:sldChg>
      <pc:sldChg chg="del">
        <pc:chgData name="Gerard Tranquille" userId="f15ed4663bd07a62" providerId="LiveId" clId="{FEA2AB3C-A834-4C6C-BB47-4C071F0F9F15}" dt="2019-03-04T15:45:31.469" v="384" actId="2696"/>
        <pc:sldMkLst>
          <pc:docMk/>
          <pc:sldMk cId="3391383728" sldId="287"/>
        </pc:sldMkLst>
      </pc:sldChg>
      <pc:sldChg chg="del">
        <pc:chgData name="Gerard Tranquille" userId="f15ed4663bd07a62" providerId="LiveId" clId="{FEA2AB3C-A834-4C6C-BB47-4C071F0F9F15}" dt="2019-03-04T15:45:30.536" v="383" actId="2696"/>
        <pc:sldMkLst>
          <pc:docMk/>
          <pc:sldMk cId="3337331333" sldId="288"/>
        </pc:sldMkLst>
      </pc:sldChg>
      <pc:sldChg chg="modSp">
        <pc:chgData name="Gerard Tranquille" userId="f15ed4663bd07a62" providerId="LiveId" clId="{FEA2AB3C-A834-4C6C-BB47-4C071F0F9F15}" dt="2019-03-04T15:46:00.367" v="400" actId="20577"/>
        <pc:sldMkLst>
          <pc:docMk/>
          <pc:sldMk cId="3252703377" sldId="290"/>
        </pc:sldMkLst>
        <pc:graphicFrameChg chg="mod">
          <ac:chgData name="Gerard Tranquille" userId="f15ed4663bd07a62" providerId="LiveId" clId="{FEA2AB3C-A834-4C6C-BB47-4C071F0F9F15}" dt="2019-03-04T15:46:00.367" v="400" actId="20577"/>
          <ac:graphicFrameMkLst>
            <pc:docMk/>
            <pc:sldMk cId="3252703377" sldId="290"/>
            <ac:graphicFrameMk id="5" creationId="{24EEABE6-42AE-40C3-853B-4153AD1FAF1D}"/>
          </ac:graphicFrameMkLst>
        </pc:graphicFrameChg>
      </pc:sldChg>
      <pc:sldChg chg="add del">
        <pc:chgData name="Gerard Tranquille" userId="f15ed4663bd07a62" providerId="LiveId" clId="{FEA2AB3C-A834-4C6C-BB47-4C071F0F9F15}" dt="2019-03-04T13:58:54.373" v="102" actId="2696"/>
        <pc:sldMkLst>
          <pc:docMk/>
          <pc:sldMk cId="3654490588" sldId="292"/>
        </pc:sldMkLst>
      </pc:sldChg>
      <pc:sldChg chg="del">
        <pc:chgData name="Gerard Tranquille" userId="f15ed4663bd07a62" providerId="LiveId" clId="{FEA2AB3C-A834-4C6C-BB47-4C071F0F9F15}" dt="2019-03-04T15:45:33.149" v="385" actId="2696"/>
        <pc:sldMkLst>
          <pc:docMk/>
          <pc:sldMk cId="3408902936" sldId="293"/>
        </pc:sldMkLst>
      </pc:sldChg>
      <pc:sldChg chg="del">
        <pc:chgData name="Gerard Tranquille" userId="f15ed4663bd07a62" providerId="LiveId" clId="{FEA2AB3C-A834-4C6C-BB47-4C071F0F9F15}" dt="2019-03-04T15:45:29.718" v="382" actId="2696"/>
        <pc:sldMkLst>
          <pc:docMk/>
          <pc:sldMk cId="2406982985" sldId="294"/>
        </pc:sldMkLst>
      </pc:sldChg>
      <pc:sldChg chg="addSp delSp modSp del">
        <pc:chgData name="Gerard Tranquille" userId="f15ed4663bd07a62" providerId="LiveId" clId="{FEA2AB3C-A834-4C6C-BB47-4C071F0F9F15}" dt="2019-03-04T14:22:38.965" v="104" actId="2696"/>
        <pc:sldMkLst>
          <pc:docMk/>
          <pc:sldMk cId="617033418" sldId="296"/>
        </pc:sldMkLst>
        <pc:picChg chg="add del mod">
          <ac:chgData name="Gerard Tranquille" userId="f15ed4663bd07a62" providerId="LiveId" clId="{FEA2AB3C-A834-4C6C-BB47-4C071F0F9F15}" dt="2019-03-04T13:56:42.645" v="69"/>
          <ac:picMkLst>
            <pc:docMk/>
            <pc:sldMk cId="617033418" sldId="296"/>
            <ac:picMk id="6" creationId="{8682AEAA-9C3E-408E-BF19-FD26EE68FA50}"/>
          </ac:picMkLst>
        </pc:picChg>
      </pc:sldChg>
      <pc:sldChg chg="addSp delSp modSp add">
        <pc:chgData name="Gerard Tranquille" userId="f15ed4663bd07a62" providerId="LiveId" clId="{FEA2AB3C-A834-4C6C-BB47-4C071F0F9F15}" dt="2019-03-04T13:35:21.938" v="29" actId="1076"/>
        <pc:sldMkLst>
          <pc:docMk/>
          <pc:sldMk cId="2459275093" sldId="297"/>
        </pc:sldMkLst>
        <pc:spChg chg="add del">
          <ac:chgData name="Gerard Tranquille" userId="f15ed4663bd07a62" providerId="LiveId" clId="{FEA2AB3C-A834-4C6C-BB47-4C071F0F9F15}" dt="2019-03-04T13:32:37.889" v="7"/>
          <ac:spMkLst>
            <pc:docMk/>
            <pc:sldMk cId="2459275093" sldId="297"/>
            <ac:spMk id="2" creationId="{D23F09A4-8A81-4CEF-8399-0B4E02501225}"/>
          </ac:spMkLst>
        </pc:spChg>
        <pc:spChg chg="add del">
          <ac:chgData name="Gerard Tranquille" userId="f15ed4663bd07a62" providerId="LiveId" clId="{FEA2AB3C-A834-4C6C-BB47-4C071F0F9F15}" dt="2019-03-04T13:32:37.889" v="7"/>
          <ac:spMkLst>
            <pc:docMk/>
            <pc:sldMk cId="2459275093" sldId="297"/>
            <ac:spMk id="4" creationId="{4D233AF8-7177-47C0-B284-210D2A992211}"/>
          </ac:spMkLst>
        </pc:spChg>
        <pc:spChg chg="add del">
          <ac:chgData name="Gerard Tranquille" userId="f15ed4663bd07a62" providerId="LiveId" clId="{FEA2AB3C-A834-4C6C-BB47-4C071F0F9F15}" dt="2019-03-04T13:32:37.889" v="7"/>
          <ac:spMkLst>
            <pc:docMk/>
            <pc:sldMk cId="2459275093" sldId="297"/>
            <ac:spMk id="5" creationId="{C660BF62-B6CB-4B9C-9A4A-6DE3189B78C7}"/>
          </ac:spMkLst>
        </pc:spChg>
        <pc:spChg chg="add del">
          <ac:chgData name="Gerard Tranquille" userId="f15ed4663bd07a62" providerId="LiveId" clId="{FEA2AB3C-A834-4C6C-BB47-4C071F0F9F15}" dt="2019-03-04T13:32:37.889" v="7"/>
          <ac:spMkLst>
            <pc:docMk/>
            <pc:sldMk cId="2459275093" sldId="297"/>
            <ac:spMk id="6" creationId="{66A2E417-6F35-4B8E-A0AB-F6D08290F337}"/>
          </ac:spMkLst>
        </pc:spChg>
        <pc:spChg chg="add del">
          <ac:chgData name="Gerard Tranquille" userId="f15ed4663bd07a62" providerId="LiveId" clId="{FEA2AB3C-A834-4C6C-BB47-4C071F0F9F15}" dt="2019-03-04T13:32:37.889" v="7"/>
          <ac:spMkLst>
            <pc:docMk/>
            <pc:sldMk cId="2459275093" sldId="297"/>
            <ac:spMk id="7" creationId="{63C362F0-3B28-4A05-A9A0-0D58760AEBB9}"/>
          </ac:spMkLst>
        </pc:spChg>
        <pc:spChg chg="add del">
          <ac:chgData name="Gerard Tranquille" userId="f15ed4663bd07a62" providerId="LiveId" clId="{FEA2AB3C-A834-4C6C-BB47-4C071F0F9F15}" dt="2019-03-04T13:32:37.889" v="7"/>
          <ac:spMkLst>
            <pc:docMk/>
            <pc:sldMk cId="2459275093" sldId="297"/>
            <ac:spMk id="8" creationId="{F52AED20-A0A1-4D38-99A4-2157D2AD0C20}"/>
          </ac:spMkLst>
        </pc:spChg>
        <pc:spChg chg="add del">
          <ac:chgData name="Gerard Tranquille" userId="f15ed4663bd07a62" providerId="LiveId" clId="{FEA2AB3C-A834-4C6C-BB47-4C071F0F9F15}" dt="2019-03-04T13:32:37.889" v="7"/>
          <ac:spMkLst>
            <pc:docMk/>
            <pc:sldMk cId="2459275093" sldId="297"/>
            <ac:spMk id="9" creationId="{D576E67E-9FA3-4CC2-BE56-CEAA69019592}"/>
          </ac:spMkLst>
        </pc:spChg>
        <pc:spChg chg="add mod">
          <ac:chgData name="Gerard Tranquille" userId="f15ed4663bd07a62" providerId="LiveId" clId="{FEA2AB3C-A834-4C6C-BB47-4C071F0F9F15}" dt="2019-03-04T13:33:25.918" v="16" actId="1076"/>
          <ac:spMkLst>
            <pc:docMk/>
            <pc:sldMk cId="2459275093" sldId="297"/>
            <ac:spMk id="11" creationId="{6AC8CC50-C259-46AC-818C-55F342AAF013}"/>
          </ac:spMkLst>
        </pc:spChg>
        <pc:spChg chg="add mod">
          <ac:chgData name="Gerard Tranquille" userId="f15ed4663bd07a62" providerId="LiveId" clId="{FEA2AB3C-A834-4C6C-BB47-4C071F0F9F15}" dt="2019-03-04T13:33:40.108" v="18" actId="1076"/>
          <ac:spMkLst>
            <pc:docMk/>
            <pc:sldMk cId="2459275093" sldId="297"/>
            <ac:spMk id="12" creationId="{76031DB8-050E-4EF2-A031-09AA36B0712D}"/>
          </ac:spMkLst>
        </pc:spChg>
        <pc:spChg chg="add mod">
          <ac:chgData name="Gerard Tranquille" userId="f15ed4663bd07a62" providerId="LiveId" clId="{FEA2AB3C-A834-4C6C-BB47-4C071F0F9F15}" dt="2019-03-04T13:33:53.884" v="20" actId="1076"/>
          <ac:spMkLst>
            <pc:docMk/>
            <pc:sldMk cId="2459275093" sldId="297"/>
            <ac:spMk id="13" creationId="{09B7066A-202D-49E6-820F-638100266334}"/>
          </ac:spMkLst>
        </pc:spChg>
        <pc:spChg chg="add mod">
          <ac:chgData name="Gerard Tranquille" userId="f15ed4663bd07a62" providerId="LiveId" clId="{FEA2AB3C-A834-4C6C-BB47-4C071F0F9F15}" dt="2019-03-04T13:34:14.486" v="22" actId="1076"/>
          <ac:spMkLst>
            <pc:docMk/>
            <pc:sldMk cId="2459275093" sldId="297"/>
            <ac:spMk id="14" creationId="{B8D77B3E-B0BC-42CB-8909-8D41BA3C01D6}"/>
          </ac:spMkLst>
        </pc:spChg>
        <pc:spChg chg="add mod">
          <ac:chgData name="Gerard Tranquille" userId="f15ed4663bd07a62" providerId="LiveId" clId="{FEA2AB3C-A834-4C6C-BB47-4C071F0F9F15}" dt="2019-03-04T13:34:33.685" v="26" actId="1076"/>
          <ac:spMkLst>
            <pc:docMk/>
            <pc:sldMk cId="2459275093" sldId="297"/>
            <ac:spMk id="15" creationId="{F9E1ABA4-81BC-4743-A95F-6F84476C5D0E}"/>
          </ac:spMkLst>
        </pc:spChg>
        <pc:spChg chg="add mod">
          <ac:chgData name="Gerard Tranquille" userId="f15ed4663bd07a62" providerId="LiveId" clId="{FEA2AB3C-A834-4C6C-BB47-4C071F0F9F15}" dt="2019-03-04T13:35:21.938" v="29" actId="1076"/>
          <ac:spMkLst>
            <pc:docMk/>
            <pc:sldMk cId="2459275093" sldId="297"/>
            <ac:spMk id="16" creationId="{E1B00CB7-0F0B-42FE-9F8F-F98BCC9DBB1F}"/>
          </ac:spMkLst>
        </pc:spChg>
        <pc:picChg chg="add del">
          <ac:chgData name="Gerard Tranquille" userId="f15ed4663bd07a62" providerId="LiveId" clId="{FEA2AB3C-A834-4C6C-BB47-4C071F0F9F15}" dt="2019-03-04T13:32:37.889" v="7"/>
          <ac:picMkLst>
            <pc:docMk/>
            <pc:sldMk cId="2459275093" sldId="297"/>
            <ac:picMk id="3" creationId="{027FF17B-CCB3-40BA-B066-DD3C9EEFC20C}"/>
          </ac:picMkLst>
        </pc:picChg>
        <pc:picChg chg="add mod">
          <ac:chgData name="Gerard Tranquille" userId="f15ed4663bd07a62" providerId="LiveId" clId="{FEA2AB3C-A834-4C6C-BB47-4C071F0F9F15}" dt="2019-03-04T13:34:28.888" v="25" actId="1076"/>
          <ac:picMkLst>
            <pc:docMk/>
            <pc:sldMk cId="2459275093" sldId="297"/>
            <ac:picMk id="10" creationId="{C9949E06-5689-42D1-8EA3-287E167EBC7A}"/>
          </ac:picMkLst>
        </pc:picChg>
      </pc:sldChg>
      <pc:sldChg chg="addSp modSp add">
        <pc:chgData name="Gerard Tranquille" userId="f15ed4663bd07a62" providerId="LiveId" clId="{FEA2AB3C-A834-4C6C-BB47-4C071F0F9F15}" dt="2019-03-04T13:44:56.654" v="47" actId="1076"/>
        <pc:sldMkLst>
          <pc:docMk/>
          <pc:sldMk cId="1149277445" sldId="298"/>
        </pc:sldMkLst>
        <pc:spChg chg="mod">
          <ac:chgData name="Gerard Tranquille" userId="f15ed4663bd07a62" providerId="LiveId" clId="{FEA2AB3C-A834-4C6C-BB47-4C071F0F9F15}" dt="2019-03-04T13:44:16.627" v="41" actId="20577"/>
          <ac:spMkLst>
            <pc:docMk/>
            <pc:sldMk cId="1149277445" sldId="298"/>
            <ac:spMk id="2" creationId="{908CFD0F-47E0-4A41-8D82-B366FD928D86}"/>
          </ac:spMkLst>
        </pc:spChg>
        <pc:spChg chg="add mod">
          <ac:chgData name="Gerard Tranquille" userId="f15ed4663bd07a62" providerId="LiveId" clId="{FEA2AB3C-A834-4C6C-BB47-4C071F0F9F15}" dt="2019-03-04T13:44:56.654" v="47" actId="1076"/>
          <ac:spMkLst>
            <pc:docMk/>
            <pc:sldMk cId="1149277445" sldId="298"/>
            <ac:spMk id="5" creationId="{026A80AF-DDDD-4DAC-A628-1A0493B5D2FD}"/>
          </ac:spMkLst>
        </pc:spChg>
        <pc:picChg chg="add mod">
          <ac:chgData name="Gerard Tranquille" userId="f15ed4663bd07a62" providerId="LiveId" clId="{FEA2AB3C-A834-4C6C-BB47-4C071F0F9F15}" dt="2019-03-04T13:44:24.968" v="43" actId="1076"/>
          <ac:picMkLst>
            <pc:docMk/>
            <pc:sldMk cId="1149277445" sldId="298"/>
            <ac:picMk id="3" creationId="{FB48E8F6-B92D-4A0F-A858-C3B0B188AF64}"/>
          </ac:picMkLst>
        </pc:picChg>
        <pc:picChg chg="add mod">
          <ac:chgData name="Gerard Tranquille" userId="f15ed4663bd07a62" providerId="LiveId" clId="{FEA2AB3C-A834-4C6C-BB47-4C071F0F9F15}" dt="2019-03-04T13:44:38.838" v="45" actId="1076"/>
          <ac:picMkLst>
            <pc:docMk/>
            <pc:sldMk cId="1149277445" sldId="298"/>
            <ac:picMk id="4" creationId="{3F3A7700-B1EA-40A3-899C-B6A2D2531822}"/>
          </ac:picMkLst>
        </pc:picChg>
      </pc:sldChg>
      <pc:sldChg chg="addSp modSp add">
        <pc:chgData name="Gerard Tranquille" userId="f15ed4663bd07a62" providerId="LiveId" clId="{FEA2AB3C-A834-4C6C-BB47-4C071F0F9F15}" dt="2019-03-04T14:25:35.978" v="164" actId="20577"/>
        <pc:sldMkLst>
          <pc:docMk/>
          <pc:sldMk cId="3168407112" sldId="299"/>
        </pc:sldMkLst>
        <pc:spChg chg="mod">
          <ac:chgData name="Gerard Tranquille" userId="f15ed4663bd07a62" providerId="LiveId" clId="{FEA2AB3C-A834-4C6C-BB47-4C071F0F9F15}" dt="2019-03-04T13:55:14.211" v="53" actId="20577"/>
          <ac:spMkLst>
            <pc:docMk/>
            <pc:sldMk cId="3168407112" sldId="299"/>
            <ac:spMk id="2" creationId="{35A73A6C-DB4A-4DAD-864E-C5B8FB029D7D}"/>
          </ac:spMkLst>
        </pc:spChg>
        <pc:spChg chg="add mod">
          <ac:chgData name="Gerard Tranquille" userId="f15ed4663bd07a62" providerId="LiveId" clId="{FEA2AB3C-A834-4C6C-BB47-4C071F0F9F15}" dt="2019-03-04T14:25:35.978" v="164" actId="20577"/>
          <ac:spMkLst>
            <pc:docMk/>
            <pc:sldMk cId="3168407112" sldId="299"/>
            <ac:spMk id="3" creationId="{C536F3F5-A184-4A76-B7D5-02CFEA7E37DD}"/>
          </ac:spMkLst>
        </pc:spChg>
        <pc:picChg chg="add mod">
          <ac:chgData name="Gerard Tranquille" userId="f15ed4663bd07a62" providerId="LiveId" clId="{FEA2AB3C-A834-4C6C-BB47-4C071F0F9F15}" dt="2019-03-04T13:58:15.686" v="97" actId="1076"/>
          <ac:picMkLst>
            <pc:docMk/>
            <pc:sldMk cId="3168407112" sldId="299"/>
            <ac:picMk id="4" creationId="{6FD94EAC-472C-41FA-A6D6-35A7AA9769EC}"/>
          </ac:picMkLst>
        </pc:picChg>
        <pc:picChg chg="add mod">
          <ac:chgData name="Gerard Tranquille" userId="f15ed4663bd07a62" providerId="LiveId" clId="{FEA2AB3C-A834-4C6C-BB47-4C071F0F9F15}" dt="2019-03-04T13:58:18.962" v="98" actId="1076"/>
          <ac:picMkLst>
            <pc:docMk/>
            <pc:sldMk cId="3168407112" sldId="299"/>
            <ac:picMk id="5" creationId="{302BC57F-B940-4B24-85F3-B433F2DEDA46}"/>
          </ac:picMkLst>
        </pc:picChg>
        <pc:picChg chg="add mod">
          <ac:chgData name="Gerard Tranquille" userId="f15ed4663bd07a62" providerId="LiveId" clId="{FEA2AB3C-A834-4C6C-BB47-4C071F0F9F15}" dt="2019-03-04T13:58:12.629" v="96" actId="1076"/>
          <ac:picMkLst>
            <pc:docMk/>
            <pc:sldMk cId="3168407112" sldId="299"/>
            <ac:picMk id="6" creationId="{53AAB330-EB2D-48C0-9910-4CDF200B0B16}"/>
          </ac:picMkLst>
        </pc:picChg>
      </pc:sldChg>
      <pc:sldChg chg="addSp modSp add">
        <pc:chgData name="Gerard Tranquille" userId="f15ed4663bd07a62" providerId="LiveId" clId="{FEA2AB3C-A834-4C6C-BB47-4C071F0F9F15}" dt="2019-03-04T14:26:35.125" v="169" actId="1076"/>
        <pc:sldMkLst>
          <pc:docMk/>
          <pc:sldMk cId="4273812489" sldId="300"/>
        </pc:sldMkLst>
        <pc:spChg chg="add mod">
          <ac:chgData name="Gerard Tranquille" userId="f15ed4663bd07a62" providerId="LiveId" clId="{FEA2AB3C-A834-4C6C-BB47-4C071F0F9F15}" dt="2019-03-04T14:26:25.673" v="166" actId="1076"/>
          <ac:spMkLst>
            <pc:docMk/>
            <pc:sldMk cId="4273812489" sldId="300"/>
            <ac:spMk id="3" creationId="{AAB5505A-3B13-4BBD-B074-82D278CA770E}"/>
          </ac:spMkLst>
        </pc:spChg>
        <pc:picChg chg="add mod">
          <ac:chgData name="Gerard Tranquille" userId="f15ed4663bd07a62" providerId="LiveId" clId="{FEA2AB3C-A834-4C6C-BB47-4C071F0F9F15}" dt="2019-03-04T14:26:35.125" v="169" actId="1076"/>
          <ac:picMkLst>
            <pc:docMk/>
            <pc:sldMk cId="4273812489" sldId="300"/>
            <ac:picMk id="2" creationId="{0734CCC7-F9DD-4966-8495-05DB0B4077B6}"/>
          </ac:picMkLst>
        </pc:picChg>
      </pc:sldChg>
      <pc:sldChg chg="addSp delSp modSp add">
        <pc:chgData name="Gerard Tranquille" userId="f15ed4663bd07a62" providerId="LiveId" clId="{FEA2AB3C-A834-4C6C-BB47-4C071F0F9F15}" dt="2019-03-04T15:36:57.912" v="354" actId="1076"/>
        <pc:sldMkLst>
          <pc:docMk/>
          <pc:sldMk cId="978022722" sldId="301"/>
        </pc:sldMkLst>
        <pc:spChg chg="mod">
          <ac:chgData name="Gerard Tranquille" userId="f15ed4663bd07a62" providerId="LiveId" clId="{FEA2AB3C-A834-4C6C-BB47-4C071F0F9F15}" dt="2019-03-04T15:29:48.577" v="247" actId="20577"/>
          <ac:spMkLst>
            <pc:docMk/>
            <pc:sldMk cId="978022722" sldId="301"/>
            <ac:spMk id="2" creationId="{DFFA3D0E-F32E-4DC1-9B1E-36C5EB599180}"/>
          </ac:spMkLst>
        </pc:spChg>
        <pc:spChg chg="add mod">
          <ac:chgData name="Gerard Tranquille" userId="f15ed4663bd07a62" providerId="LiveId" clId="{FEA2AB3C-A834-4C6C-BB47-4C071F0F9F15}" dt="2019-03-04T15:34:57.253" v="347" actId="123"/>
          <ac:spMkLst>
            <pc:docMk/>
            <pc:sldMk cId="978022722" sldId="301"/>
            <ac:spMk id="3" creationId="{19301603-112F-4E54-BDC4-D2470094DCDD}"/>
          </ac:spMkLst>
        </pc:spChg>
        <pc:spChg chg="add del mod">
          <ac:chgData name="Gerard Tranquille" userId="f15ed4663bd07a62" providerId="LiveId" clId="{FEA2AB3C-A834-4C6C-BB47-4C071F0F9F15}" dt="2019-03-04T15:33:56.805" v="272" actId="478"/>
          <ac:spMkLst>
            <pc:docMk/>
            <pc:sldMk cId="978022722" sldId="301"/>
            <ac:spMk id="7" creationId="{15878988-6FED-4E71-B047-0B744FAA55C2}"/>
          </ac:spMkLst>
        </pc:spChg>
        <pc:spChg chg="add mod">
          <ac:chgData name="Gerard Tranquille" userId="f15ed4663bd07a62" providerId="LiveId" clId="{FEA2AB3C-A834-4C6C-BB47-4C071F0F9F15}" dt="2019-03-04T15:36:37.991" v="353" actId="6549"/>
          <ac:spMkLst>
            <pc:docMk/>
            <pc:sldMk cId="978022722" sldId="301"/>
            <ac:spMk id="8" creationId="{DAADE4FC-0AE7-4E42-AEE8-8032DE217606}"/>
          </ac:spMkLst>
        </pc:spChg>
        <pc:picChg chg="add mod">
          <ac:chgData name="Gerard Tranquille" userId="f15ed4663bd07a62" providerId="LiveId" clId="{FEA2AB3C-A834-4C6C-BB47-4C071F0F9F15}" dt="2019-03-04T15:36:57.912" v="354" actId="1076"/>
          <ac:picMkLst>
            <pc:docMk/>
            <pc:sldMk cId="978022722" sldId="301"/>
            <ac:picMk id="4" creationId="{8ED3F1AF-25AA-4B27-B63E-B89DA27B245B}"/>
          </ac:picMkLst>
        </pc:picChg>
        <pc:picChg chg="add del">
          <ac:chgData name="Gerard Tranquille" userId="f15ed4663bd07a62" providerId="LiveId" clId="{FEA2AB3C-A834-4C6C-BB47-4C071F0F9F15}" dt="2019-03-04T15:30:51.640" v="257"/>
          <ac:picMkLst>
            <pc:docMk/>
            <pc:sldMk cId="978022722" sldId="301"/>
            <ac:picMk id="5" creationId="{A6E0F96F-A056-4428-866C-0FC1EB77DB27}"/>
          </ac:picMkLst>
        </pc:picChg>
        <pc:picChg chg="add mod">
          <ac:chgData name="Gerard Tranquille" userId="f15ed4663bd07a62" providerId="LiveId" clId="{FEA2AB3C-A834-4C6C-BB47-4C071F0F9F15}" dt="2019-03-04T15:32:08.458" v="264" actId="14100"/>
          <ac:picMkLst>
            <pc:docMk/>
            <pc:sldMk cId="978022722" sldId="301"/>
            <ac:picMk id="6" creationId="{DF7A330A-14C1-48CF-9C71-85178CA317A8}"/>
          </ac:picMkLst>
        </pc:picChg>
      </pc:sldChg>
      <pc:sldChg chg="addSp modSp add">
        <pc:chgData name="Gerard Tranquille" userId="f15ed4663bd07a62" providerId="LiveId" clId="{FEA2AB3C-A834-4C6C-BB47-4C071F0F9F15}" dt="2019-03-04T15:42:32.948" v="378" actId="14100"/>
        <pc:sldMkLst>
          <pc:docMk/>
          <pc:sldMk cId="1026226019" sldId="302"/>
        </pc:sldMkLst>
        <pc:spChg chg="mod">
          <ac:chgData name="Gerard Tranquille" userId="f15ed4663bd07a62" providerId="LiveId" clId="{FEA2AB3C-A834-4C6C-BB47-4C071F0F9F15}" dt="2019-03-04T15:41:29.354" v="369" actId="20577"/>
          <ac:spMkLst>
            <pc:docMk/>
            <pc:sldMk cId="1026226019" sldId="302"/>
            <ac:spMk id="2" creationId="{CCB5A776-BACC-4FC6-B1D1-56FA23B06322}"/>
          </ac:spMkLst>
        </pc:spChg>
        <pc:spChg chg="add mod">
          <ac:chgData name="Gerard Tranquille" userId="f15ed4663bd07a62" providerId="LiveId" clId="{FEA2AB3C-A834-4C6C-BB47-4C071F0F9F15}" dt="2019-03-04T15:41:56.330" v="372" actId="123"/>
          <ac:spMkLst>
            <pc:docMk/>
            <pc:sldMk cId="1026226019" sldId="302"/>
            <ac:spMk id="3" creationId="{69B6E9DE-0E24-4137-927A-00B94BE8D78C}"/>
          </ac:spMkLst>
        </pc:spChg>
        <pc:picChg chg="add mod">
          <ac:chgData name="Gerard Tranquille" userId="f15ed4663bd07a62" providerId="LiveId" clId="{FEA2AB3C-A834-4C6C-BB47-4C071F0F9F15}" dt="2019-03-04T15:42:32.948" v="378" actId="14100"/>
          <ac:picMkLst>
            <pc:docMk/>
            <pc:sldMk cId="1026226019" sldId="302"/>
            <ac:picMk id="4" creationId="{8F8B1595-A3C1-4D7B-AC25-46048544B551}"/>
          </ac:picMkLst>
        </pc:picChg>
      </pc:sldChg>
      <pc:sldChg chg="modSp add">
        <pc:chgData name="Gerard Tranquille" userId="f15ed4663bd07a62" providerId="LiveId" clId="{FEA2AB3C-A834-4C6C-BB47-4C071F0F9F15}" dt="2019-03-04T16:24:36.822" v="576" actId="20577"/>
        <pc:sldMkLst>
          <pc:docMk/>
          <pc:sldMk cId="3375309975" sldId="303"/>
        </pc:sldMkLst>
        <pc:spChg chg="mod">
          <ac:chgData name="Gerard Tranquille" userId="f15ed4663bd07a62" providerId="LiveId" clId="{FEA2AB3C-A834-4C6C-BB47-4C071F0F9F15}" dt="2019-03-04T16:24:36.822" v="576" actId="20577"/>
          <ac:spMkLst>
            <pc:docMk/>
            <pc:sldMk cId="3375309975" sldId="303"/>
            <ac:spMk id="4" creationId="{4DC4E7F0-58AE-4C2B-AD56-5B9FF2E159DD}"/>
          </ac:spMkLst>
        </pc:spChg>
      </pc:sldChg>
      <pc:sldChg chg="add">
        <pc:chgData name="Gerard Tranquille" userId="f15ed4663bd07a62" providerId="LiveId" clId="{FEA2AB3C-A834-4C6C-BB47-4C071F0F9F15}" dt="2019-03-04T15:52:27.956" v="402"/>
        <pc:sldMkLst>
          <pc:docMk/>
          <pc:sldMk cId="4115367502" sldId="304"/>
        </pc:sldMkLst>
      </pc:sldChg>
      <pc:sldChg chg="add setBg">
        <pc:chgData name="Gerard Tranquille" userId="f15ed4663bd07a62" providerId="LiveId" clId="{FEA2AB3C-A834-4C6C-BB47-4C071F0F9F15}" dt="2019-03-04T15:52:27.956" v="402"/>
        <pc:sldMkLst>
          <pc:docMk/>
          <pc:sldMk cId="3471322642" sldId="305"/>
        </pc:sldMkLst>
      </pc:sldChg>
      <pc:sldChg chg="add setBg">
        <pc:chgData name="Gerard Tranquille" userId="f15ed4663bd07a62" providerId="LiveId" clId="{FEA2AB3C-A834-4C6C-BB47-4C071F0F9F15}" dt="2019-03-04T15:52:27.956" v="402"/>
        <pc:sldMkLst>
          <pc:docMk/>
          <pc:sldMk cId="4013113817" sldId="306"/>
        </pc:sldMkLst>
      </pc:sldChg>
      <pc:sldChg chg="addSp modSp add">
        <pc:chgData name="Gerard Tranquille" userId="f15ed4663bd07a62" providerId="LiveId" clId="{FEA2AB3C-A834-4C6C-BB47-4C071F0F9F15}" dt="2019-03-04T16:12:18.568" v="492" actId="1076"/>
        <pc:sldMkLst>
          <pc:docMk/>
          <pc:sldMk cId="3879107480" sldId="307"/>
        </pc:sldMkLst>
        <pc:spChg chg="mod">
          <ac:chgData name="Gerard Tranquille" userId="f15ed4663bd07a62" providerId="LiveId" clId="{FEA2AB3C-A834-4C6C-BB47-4C071F0F9F15}" dt="2019-03-04T15:52:55.594" v="408" actId="20577"/>
          <ac:spMkLst>
            <pc:docMk/>
            <pc:sldMk cId="3879107480" sldId="307"/>
            <ac:spMk id="2" creationId="{ED1A69F1-3B56-4C38-8A25-785D2FAA647C}"/>
          </ac:spMkLst>
        </pc:spChg>
        <pc:spChg chg="add mod">
          <ac:chgData name="Gerard Tranquille" userId="f15ed4663bd07a62" providerId="LiveId" clId="{FEA2AB3C-A834-4C6C-BB47-4C071F0F9F15}" dt="2019-03-04T15:53:31.108" v="423" actId="20577"/>
          <ac:spMkLst>
            <pc:docMk/>
            <pc:sldMk cId="3879107480" sldId="307"/>
            <ac:spMk id="3" creationId="{50F36A99-C311-492F-BDB7-E66157AFBF04}"/>
          </ac:spMkLst>
        </pc:spChg>
        <pc:picChg chg="add mod">
          <ac:chgData name="Gerard Tranquille" userId="f15ed4663bd07a62" providerId="LiveId" clId="{FEA2AB3C-A834-4C6C-BB47-4C071F0F9F15}" dt="2019-03-04T16:12:18.568" v="492" actId="1076"/>
          <ac:picMkLst>
            <pc:docMk/>
            <pc:sldMk cId="3879107480" sldId="307"/>
            <ac:picMk id="4" creationId="{7CBDB9CF-7128-44CB-9E6E-A5BA3700C1F4}"/>
          </ac:picMkLst>
        </pc:picChg>
      </pc:sldChg>
      <pc:sldChg chg="addSp modSp add modAnim">
        <pc:chgData name="Gerard Tranquille" userId="f15ed4663bd07a62" providerId="LiveId" clId="{FEA2AB3C-A834-4C6C-BB47-4C071F0F9F15}" dt="2019-03-04T16:14:53.230" v="555" actId="1076"/>
        <pc:sldMkLst>
          <pc:docMk/>
          <pc:sldMk cId="423752276" sldId="308"/>
        </pc:sldMkLst>
        <pc:spChg chg="mod">
          <ac:chgData name="Gerard Tranquille" userId="f15ed4663bd07a62" providerId="LiveId" clId="{FEA2AB3C-A834-4C6C-BB47-4C071F0F9F15}" dt="2019-03-04T16:12:44.190" v="522" actId="20577"/>
          <ac:spMkLst>
            <pc:docMk/>
            <pc:sldMk cId="423752276" sldId="308"/>
            <ac:spMk id="2" creationId="{DDE15A9F-C48E-4472-91A4-0B33B491ABB5}"/>
          </ac:spMkLst>
        </pc:spChg>
        <pc:spChg chg="add mod">
          <ac:chgData name="Gerard Tranquille" userId="f15ed4663bd07a62" providerId="LiveId" clId="{FEA2AB3C-A834-4C6C-BB47-4C071F0F9F15}" dt="2019-03-04T16:13:45.203" v="533" actId="1076"/>
          <ac:spMkLst>
            <pc:docMk/>
            <pc:sldMk cId="423752276" sldId="308"/>
            <ac:spMk id="3" creationId="{83869804-23B8-4009-ACF4-B2A6AEF0CE4D}"/>
          </ac:spMkLst>
        </pc:spChg>
        <pc:spChg chg="add mod">
          <ac:chgData name="Gerard Tranquille" userId="f15ed4663bd07a62" providerId="LiveId" clId="{FEA2AB3C-A834-4C6C-BB47-4C071F0F9F15}" dt="2019-03-04T16:14:53.230" v="555" actId="1076"/>
          <ac:spMkLst>
            <pc:docMk/>
            <pc:sldMk cId="423752276" sldId="308"/>
            <ac:spMk id="6" creationId="{50FDB96D-F659-4763-8384-39D6C309221F}"/>
          </ac:spMkLst>
        </pc:spChg>
        <pc:picChg chg="add mod">
          <ac:chgData name="Gerard Tranquille" userId="f15ed4663bd07a62" providerId="LiveId" clId="{FEA2AB3C-A834-4C6C-BB47-4C071F0F9F15}" dt="2019-03-04T16:14:49.586" v="554" actId="1076"/>
          <ac:picMkLst>
            <pc:docMk/>
            <pc:sldMk cId="423752276" sldId="308"/>
            <ac:picMk id="4" creationId="{F5E8F8C6-97CB-456B-A175-4FBB86E587C6}"/>
          </ac:picMkLst>
        </pc:picChg>
        <pc:picChg chg="add mod">
          <ac:chgData name="Gerard Tranquille" userId="f15ed4663bd07a62" providerId="LiveId" clId="{FEA2AB3C-A834-4C6C-BB47-4C071F0F9F15}" dt="2019-03-04T16:14:25.683" v="549" actId="1076"/>
          <ac:picMkLst>
            <pc:docMk/>
            <pc:sldMk cId="423752276" sldId="308"/>
            <ac:picMk id="5" creationId="{DC299752-7771-41F5-974C-3EBF4D5430D8}"/>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6F8120-B5CF-42B4-B3B0-555AFEE551F0}"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22EEAED0-09EE-41D6-996C-2A6929DB261D}">
      <dgm:prSet/>
      <dgm:spPr/>
      <dgm:t>
        <a:bodyPr/>
        <a:lstStyle/>
        <a:p>
          <a:r>
            <a:rPr lang="en-GB"/>
            <a:t>BTV: All systems working well.</a:t>
          </a:r>
          <a:endParaRPr lang="en-US"/>
        </a:p>
      </dgm:t>
    </dgm:pt>
    <dgm:pt modelId="{5CF714D3-E882-4088-9889-8C0232B8CF3B}" type="parTrans" cxnId="{2A2953EC-77C2-4D8B-98FB-23BCFCD70027}">
      <dgm:prSet/>
      <dgm:spPr/>
      <dgm:t>
        <a:bodyPr/>
        <a:lstStyle/>
        <a:p>
          <a:endParaRPr lang="en-US"/>
        </a:p>
      </dgm:t>
    </dgm:pt>
    <dgm:pt modelId="{47411195-B978-467A-923A-A271F73D5375}" type="sibTrans" cxnId="{2A2953EC-77C2-4D8B-98FB-23BCFCD70027}">
      <dgm:prSet/>
      <dgm:spPr/>
      <dgm:t>
        <a:bodyPr/>
        <a:lstStyle/>
        <a:p>
          <a:endParaRPr lang="en-US"/>
        </a:p>
      </dgm:t>
    </dgm:pt>
    <dgm:pt modelId="{E99DE1AA-002F-4BF0-AD3C-EAAC100F314B}">
      <dgm:prSet/>
      <dgm:spPr/>
      <dgm:t>
        <a:bodyPr/>
        <a:lstStyle/>
        <a:p>
          <a:r>
            <a:rPr lang="en-GB"/>
            <a:t>BPM: Ok. Use as longitudinal Schottky PU looks promising.</a:t>
          </a:r>
          <a:endParaRPr lang="en-US"/>
        </a:p>
      </dgm:t>
    </dgm:pt>
    <dgm:pt modelId="{56A426A7-E1FE-48B5-9A08-C2E85706ADFC}" type="parTrans" cxnId="{46921829-B6A2-4647-A88E-EC3962102999}">
      <dgm:prSet/>
      <dgm:spPr/>
      <dgm:t>
        <a:bodyPr/>
        <a:lstStyle/>
        <a:p>
          <a:endParaRPr lang="en-US"/>
        </a:p>
      </dgm:t>
    </dgm:pt>
    <dgm:pt modelId="{6EB50967-D1B9-44E0-BCCB-6C3E39E30C5C}" type="sibTrans" cxnId="{46921829-B6A2-4647-A88E-EC3962102999}">
      <dgm:prSet/>
      <dgm:spPr/>
      <dgm:t>
        <a:bodyPr/>
        <a:lstStyle/>
        <a:p>
          <a:endParaRPr lang="en-US"/>
        </a:p>
      </dgm:t>
    </dgm:pt>
    <dgm:pt modelId="{1A1E9F42-2E4F-4281-8434-DF55FB68AD35}">
      <dgm:prSet/>
      <dgm:spPr/>
      <dgm:t>
        <a:bodyPr/>
        <a:lstStyle/>
        <a:p>
          <a:r>
            <a:rPr lang="en-GB" dirty="0"/>
            <a:t>BBQ: Ok. Intervention to repair detached electrode.</a:t>
          </a:r>
          <a:endParaRPr lang="en-US" dirty="0"/>
        </a:p>
      </dgm:t>
    </dgm:pt>
    <dgm:pt modelId="{6448CF7E-616B-4A5E-BEB4-F8BD0BC19D45}" type="parTrans" cxnId="{C303C480-B67C-47AC-9D3B-9CBAF5B0BE70}">
      <dgm:prSet/>
      <dgm:spPr/>
      <dgm:t>
        <a:bodyPr/>
        <a:lstStyle/>
        <a:p>
          <a:endParaRPr lang="en-US"/>
        </a:p>
      </dgm:t>
    </dgm:pt>
    <dgm:pt modelId="{BB657348-23E4-4733-B4F5-801BB6589F67}" type="sibTrans" cxnId="{C303C480-B67C-47AC-9D3B-9CBAF5B0BE70}">
      <dgm:prSet/>
      <dgm:spPr/>
      <dgm:t>
        <a:bodyPr/>
        <a:lstStyle/>
        <a:p>
          <a:endParaRPr lang="en-US"/>
        </a:p>
      </dgm:t>
    </dgm:pt>
    <dgm:pt modelId="{416F7814-A276-4946-B576-FA3A272F8257}">
      <dgm:prSet/>
      <dgm:spPr/>
      <dgm:t>
        <a:bodyPr/>
        <a:lstStyle/>
        <a:p>
          <a:r>
            <a:rPr lang="en-GB"/>
            <a:t>Scraper: In general works well. Sometimes difficult to interpret the data. MCP perturbs the scintillator readings.</a:t>
          </a:r>
          <a:endParaRPr lang="en-US"/>
        </a:p>
      </dgm:t>
    </dgm:pt>
    <dgm:pt modelId="{C0F0ECFA-72CA-46F2-AB8F-B44C5E3D8A9F}" type="parTrans" cxnId="{DDB7C221-1B15-4C35-9721-0EDE169A5CC7}">
      <dgm:prSet/>
      <dgm:spPr/>
      <dgm:t>
        <a:bodyPr/>
        <a:lstStyle/>
        <a:p>
          <a:endParaRPr lang="en-US"/>
        </a:p>
      </dgm:t>
    </dgm:pt>
    <dgm:pt modelId="{2ED1E0F0-E85F-4DAE-9BFA-58B2DC6A3351}" type="sibTrans" cxnId="{DDB7C221-1B15-4C35-9721-0EDE169A5CC7}">
      <dgm:prSet/>
      <dgm:spPr/>
      <dgm:t>
        <a:bodyPr/>
        <a:lstStyle/>
        <a:p>
          <a:endParaRPr lang="en-US"/>
        </a:p>
      </dgm:t>
    </dgm:pt>
    <dgm:pt modelId="{0F1C4A55-104C-4846-9A6A-13AF49F4C2A9}">
      <dgm:prSet/>
      <dgm:spPr/>
      <dgm:t>
        <a:bodyPr/>
        <a:lstStyle/>
        <a:p>
          <a:r>
            <a:rPr lang="en-GB"/>
            <a:t>Recombination monitor: Ok. Faster CCD camera would be useful. Application program to be written.</a:t>
          </a:r>
          <a:endParaRPr lang="en-US"/>
        </a:p>
      </dgm:t>
    </dgm:pt>
    <dgm:pt modelId="{29A7742C-1DB6-473A-84E3-F0B09F199801}" type="parTrans" cxnId="{43E2D25B-B678-49FF-B265-D10FE35F1EDC}">
      <dgm:prSet/>
      <dgm:spPr/>
      <dgm:t>
        <a:bodyPr/>
        <a:lstStyle/>
        <a:p>
          <a:endParaRPr lang="en-US"/>
        </a:p>
      </dgm:t>
    </dgm:pt>
    <dgm:pt modelId="{0750A48B-35F1-4C6A-B094-F07F9D2E2B11}" type="sibTrans" cxnId="{43E2D25B-B678-49FF-B265-D10FE35F1EDC}">
      <dgm:prSet/>
      <dgm:spPr/>
      <dgm:t>
        <a:bodyPr/>
        <a:lstStyle/>
        <a:p>
          <a:endParaRPr lang="en-US"/>
        </a:p>
      </dgm:t>
    </dgm:pt>
    <dgm:pt modelId="{91FD3700-0DD1-4C26-9790-3F2337F8DC81}">
      <dgm:prSet/>
      <dgm:spPr/>
      <dgm:t>
        <a:bodyPr/>
        <a:lstStyle/>
        <a:p>
          <a:r>
            <a:rPr lang="en-GB" dirty="0"/>
            <a:t>SEMs: Situation improving. Mechanical issues addressed. Still waiting for parts for mounting. Electronics </a:t>
          </a:r>
          <a:r>
            <a:rPr lang="en-GB" dirty="0" smtClean="0"/>
            <a:t>arriving slowly.</a:t>
          </a:r>
          <a:endParaRPr lang="en-US" dirty="0"/>
        </a:p>
      </dgm:t>
    </dgm:pt>
    <dgm:pt modelId="{94CD31BB-5EFE-402B-A0E8-161B091368A2}" type="parTrans" cxnId="{86180FC4-2928-4562-A85A-F3F7D31B44DD}">
      <dgm:prSet/>
      <dgm:spPr/>
      <dgm:t>
        <a:bodyPr/>
        <a:lstStyle/>
        <a:p>
          <a:endParaRPr lang="en-US"/>
        </a:p>
      </dgm:t>
    </dgm:pt>
    <dgm:pt modelId="{4F97390D-4DCB-4E44-B49F-5C1A2671293A}" type="sibTrans" cxnId="{86180FC4-2928-4562-A85A-F3F7D31B44DD}">
      <dgm:prSet/>
      <dgm:spPr/>
      <dgm:t>
        <a:bodyPr/>
        <a:lstStyle/>
        <a:p>
          <a:endParaRPr lang="en-US"/>
        </a:p>
      </dgm:t>
    </dgm:pt>
    <dgm:pt modelId="{5317FB61-DE63-4E9F-A1E7-160775024682}" type="pres">
      <dgm:prSet presAssocID="{786F8120-B5CF-42B4-B3B0-555AFEE551F0}" presName="linear" presStyleCnt="0">
        <dgm:presLayoutVars>
          <dgm:animLvl val="lvl"/>
          <dgm:resizeHandles val="exact"/>
        </dgm:presLayoutVars>
      </dgm:prSet>
      <dgm:spPr/>
      <dgm:t>
        <a:bodyPr/>
        <a:lstStyle/>
        <a:p>
          <a:endParaRPr lang="en-US"/>
        </a:p>
      </dgm:t>
    </dgm:pt>
    <dgm:pt modelId="{49AC735C-7952-4575-8DCC-72E8E9E85621}" type="pres">
      <dgm:prSet presAssocID="{22EEAED0-09EE-41D6-996C-2A6929DB261D}" presName="parentText" presStyleLbl="node1" presStyleIdx="0" presStyleCnt="6">
        <dgm:presLayoutVars>
          <dgm:chMax val="0"/>
          <dgm:bulletEnabled val="1"/>
        </dgm:presLayoutVars>
      </dgm:prSet>
      <dgm:spPr/>
      <dgm:t>
        <a:bodyPr/>
        <a:lstStyle/>
        <a:p>
          <a:endParaRPr lang="en-US"/>
        </a:p>
      </dgm:t>
    </dgm:pt>
    <dgm:pt modelId="{092E64E1-4457-4DF1-96EF-EA769AA1A863}" type="pres">
      <dgm:prSet presAssocID="{47411195-B978-467A-923A-A271F73D5375}" presName="spacer" presStyleCnt="0"/>
      <dgm:spPr/>
    </dgm:pt>
    <dgm:pt modelId="{9504586B-295C-4DB7-803C-8C2684F398FF}" type="pres">
      <dgm:prSet presAssocID="{E99DE1AA-002F-4BF0-AD3C-EAAC100F314B}" presName="parentText" presStyleLbl="node1" presStyleIdx="1" presStyleCnt="6">
        <dgm:presLayoutVars>
          <dgm:chMax val="0"/>
          <dgm:bulletEnabled val="1"/>
        </dgm:presLayoutVars>
      </dgm:prSet>
      <dgm:spPr/>
      <dgm:t>
        <a:bodyPr/>
        <a:lstStyle/>
        <a:p>
          <a:endParaRPr lang="en-US"/>
        </a:p>
      </dgm:t>
    </dgm:pt>
    <dgm:pt modelId="{3898D598-0181-4E2D-8F1C-BF2F59CEDA08}" type="pres">
      <dgm:prSet presAssocID="{6EB50967-D1B9-44E0-BCCB-6C3E39E30C5C}" presName="spacer" presStyleCnt="0"/>
      <dgm:spPr/>
    </dgm:pt>
    <dgm:pt modelId="{31D90B1A-D306-4039-8898-41FF75489749}" type="pres">
      <dgm:prSet presAssocID="{1A1E9F42-2E4F-4281-8434-DF55FB68AD35}" presName="parentText" presStyleLbl="node1" presStyleIdx="2" presStyleCnt="6">
        <dgm:presLayoutVars>
          <dgm:chMax val="0"/>
          <dgm:bulletEnabled val="1"/>
        </dgm:presLayoutVars>
      </dgm:prSet>
      <dgm:spPr/>
      <dgm:t>
        <a:bodyPr/>
        <a:lstStyle/>
        <a:p>
          <a:endParaRPr lang="en-US"/>
        </a:p>
      </dgm:t>
    </dgm:pt>
    <dgm:pt modelId="{46B5C543-AA22-4D0A-B296-9BA1FE63C842}" type="pres">
      <dgm:prSet presAssocID="{BB657348-23E4-4733-B4F5-801BB6589F67}" presName="spacer" presStyleCnt="0"/>
      <dgm:spPr/>
    </dgm:pt>
    <dgm:pt modelId="{FDFA0FEA-A9A9-48E7-87CC-29C6FE0B54BE}" type="pres">
      <dgm:prSet presAssocID="{416F7814-A276-4946-B576-FA3A272F8257}" presName="parentText" presStyleLbl="node1" presStyleIdx="3" presStyleCnt="6">
        <dgm:presLayoutVars>
          <dgm:chMax val="0"/>
          <dgm:bulletEnabled val="1"/>
        </dgm:presLayoutVars>
      </dgm:prSet>
      <dgm:spPr/>
      <dgm:t>
        <a:bodyPr/>
        <a:lstStyle/>
        <a:p>
          <a:endParaRPr lang="en-US"/>
        </a:p>
      </dgm:t>
    </dgm:pt>
    <dgm:pt modelId="{09D879F9-8CA2-4ADD-91F4-EEBAAE47FC3B}" type="pres">
      <dgm:prSet presAssocID="{2ED1E0F0-E85F-4DAE-9BFA-58B2DC6A3351}" presName="spacer" presStyleCnt="0"/>
      <dgm:spPr/>
    </dgm:pt>
    <dgm:pt modelId="{0E932F4F-E7C8-45C7-B2EC-3A1228175C60}" type="pres">
      <dgm:prSet presAssocID="{0F1C4A55-104C-4846-9A6A-13AF49F4C2A9}" presName="parentText" presStyleLbl="node1" presStyleIdx="4" presStyleCnt="6">
        <dgm:presLayoutVars>
          <dgm:chMax val="0"/>
          <dgm:bulletEnabled val="1"/>
        </dgm:presLayoutVars>
      </dgm:prSet>
      <dgm:spPr/>
      <dgm:t>
        <a:bodyPr/>
        <a:lstStyle/>
        <a:p>
          <a:endParaRPr lang="en-US"/>
        </a:p>
      </dgm:t>
    </dgm:pt>
    <dgm:pt modelId="{39A1A37B-4351-4E3E-9D0A-B1839B01CACD}" type="pres">
      <dgm:prSet presAssocID="{0750A48B-35F1-4C6A-B094-F07F9D2E2B11}" presName="spacer" presStyleCnt="0"/>
      <dgm:spPr/>
    </dgm:pt>
    <dgm:pt modelId="{52BCE69B-68B4-4B32-B10D-9E0DA7C7D546}" type="pres">
      <dgm:prSet presAssocID="{91FD3700-0DD1-4C26-9790-3F2337F8DC81}" presName="parentText" presStyleLbl="node1" presStyleIdx="5" presStyleCnt="6">
        <dgm:presLayoutVars>
          <dgm:chMax val="0"/>
          <dgm:bulletEnabled val="1"/>
        </dgm:presLayoutVars>
      </dgm:prSet>
      <dgm:spPr/>
      <dgm:t>
        <a:bodyPr/>
        <a:lstStyle/>
        <a:p>
          <a:endParaRPr lang="en-US"/>
        </a:p>
      </dgm:t>
    </dgm:pt>
  </dgm:ptLst>
  <dgm:cxnLst>
    <dgm:cxn modelId="{E01D7AA2-41F1-44C7-A2C6-6DE54AC301CC}" type="presOf" srcId="{786F8120-B5CF-42B4-B3B0-555AFEE551F0}" destId="{5317FB61-DE63-4E9F-A1E7-160775024682}" srcOrd="0" destOrd="0" presId="urn:microsoft.com/office/officeart/2005/8/layout/vList2"/>
    <dgm:cxn modelId="{86180FC4-2928-4562-A85A-F3F7D31B44DD}" srcId="{786F8120-B5CF-42B4-B3B0-555AFEE551F0}" destId="{91FD3700-0DD1-4C26-9790-3F2337F8DC81}" srcOrd="5" destOrd="0" parTransId="{94CD31BB-5EFE-402B-A0E8-161B091368A2}" sibTransId="{4F97390D-4DCB-4E44-B49F-5C1A2671293A}"/>
    <dgm:cxn modelId="{DF114EA3-D345-482D-8D5E-A2011DD92C7E}" type="presOf" srcId="{0F1C4A55-104C-4846-9A6A-13AF49F4C2A9}" destId="{0E932F4F-E7C8-45C7-B2EC-3A1228175C60}" srcOrd="0" destOrd="0" presId="urn:microsoft.com/office/officeart/2005/8/layout/vList2"/>
    <dgm:cxn modelId="{46921829-B6A2-4647-A88E-EC3962102999}" srcId="{786F8120-B5CF-42B4-B3B0-555AFEE551F0}" destId="{E99DE1AA-002F-4BF0-AD3C-EAAC100F314B}" srcOrd="1" destOrd="0" parTransId="{56A426A7-E1FE-48B5-9A08-C2E85706ADFC}" sibTransId="{6EB50967-D1B9-44E0-BCCB-6C3E39E30C5C}"/>
    <dgm:cxn modelId="{A38D0320-7DFA-49A4-B0C8-3587A1457E2D}" type="presOf" srcId="{22EEAED0-09EE-41D6-996C-2A6929DB261D}" destId="{49AC735C-7952-4575-8DCC-72E8E9E85621}" srcOrd="0" destOrd="0" presId="urn:microsoft.com/office/officeart/2005/8/layout/vList2"/>
    <dgm:cxn modelId="{26C4265B-E357-4F31-9438-52DFAEF2C435}" type="presOf" srcId="{416F7814-A276-4946-B576-FA3A272F8257}" destId="{FDFA0FEA-A9A9-48E7-87CC-29C6FE0B54BE}" srcOrd="0" destOrd="0" presId="urn:microsoft.com/office/officeart/2005/8/layout/vList2"/>
    <dgm:cxn modelId="{2A2953EC-77C2-4D8B-98FB-23BCFCD70027}" srcId="{786F8120-B5CF-42B4-B3B0-555AFEE551F0}" destId="{22EEAED0-09EE-41D6-996C-2A6929DB261D}" srcOrd="0" destOrd="0" parTransId="{5CF714D3-E882-4088-9889-8C0232B8CF3B}" sibTransId="{47411195-B978-467A-923A-A271F73D5375}"/>
    <dgm:cxn modelId="{DDB7C221-1B15-4C35-9721-0EDE169A5CC7}" srcId="{786F8120-B5CF-42B4-B3B0-555AFEE551F0}" destId="{416F7814-A276-4946-B576-FA3A272F8257}" srcOrd="3" destOrd="0" parTransId="{C0F0ECFA-72CA-46F2-AB8F-B44C5E3D8A9F}" sibTransId="{2ED1E0F0-E85F-4DAE-9BFA-58B2DC6A3351}"/>
    <dgm:cxn modelId="{32BBC44B-16A6-4637-959F-D81E12DC3913}" type="presOf" srcId="{E99DE1AA-002F-4BF0-AD3C-EAAC100F314B}" destId="{9504586B-295C-4DB7-803C-8C2684F398FF}" srcOrd="0" destOrd="0" presId="urn:microsoft.com/office/officeart/2005/8/layout/vList2"/>
    <dgm:cxn modelId="{19119348-DE0B-4FC2-B5FC-B86A6306F214}" type="presOf" srcId="{91FD3700-0DD1-4C26-9790-3F2337F8DC81}" destId="{52BCE69B-68B4-4B32-B10D-9E0DA7C7D546}" srcOrd="0" destOrd="0" presId="urn:microsoft.com/office/officeart/2005/8/layout/vList2"/>
    <dgm:cxn modelId="{833D87A3-2A65-44C3-AFBE-06475A415E97}" type="presOf" srcId="{1A1E9F42-2E4F-4281-8434-DF55FB68AD35}" destId="{31D90B1A-D306-4039-8898-41FF75489749}" srcOrd="0" destOrd="0" presId="urn:microsoft.com/office/officeart/2005/8/layout/vList2"/>
    <dgm:cxn modelId="{C303C480-B67C-47AC-9D3B-9CBAF5B0BE70}" srcId="{786F8120-B5CF-42B4-B3B0-555AFEE551F0}" destId="{1A1E9F42-2E4F-4281-8434-DF55FB68AD35}" srcOrd="2" destOrd="0" parTransId="{6448CF7E-616B-4A5E-BEB4-F8BD0BC19D45}" sibTransId="{BB657348-23E4-4733-B4F5-801BB6589F67}"/>
    <dgm:cxn modelId="{43E2D25B-B678-49FF-B265-D10FE35F1EDC}" srcId="{786F8120-B5CF-42B4-B3B0-555AFEE551F0}" destId="{0F1C4A55-104C-4846-9A6A-13AF49F4C2A9}" srcOrd="4" destOrd="0" parTransId="{29A7742C-1DB6-473A-84E3-F0B09F199801}" sibTransId="{0750A48B-35F1-4C6A-B094-F07F9D2E2B11}"/>
    <dgm:cxn modelId="{5C90F7B2-0A71-4E6C-ADFA-C1AB61A38867}" type="presParOf" srcId="{5317FB61-DE63-4E9F-A1E7-160775024682}" destId="{49AC735C-7952-4575-8DCC-72E8E9E85621}" srcOrd="0" destOrd="0" presId="urn:microsoft.com/office/officeart/2005/8/layout/vList2"/>
    <dgm:cxn modelId="{856077CE-CDEE-4ED3-84E0-92B7B139DEE1}" type="presParOf" srcId="{5317FB61-DE63-4E9F-A1E7-160775024682}" destId="{092E64E1-4457-4DF1-96EF-EA769AA1A863}" srcOrd="1" destOrd="0" presId="urn:microsoft.com/office/officeart/2005/8/layout/vList2"/>
    <dgm:cxn modelId="{46593DB4-C9E8-4FC6-B2C1-07B6D452F185}" type="presParOf" srcId="{5317FB61-DE63-4E9F-A1E7-160775024682}" destId="{9504586B-295C-4DB7-803C-8C2684F398FF}" srcOrd="2" destOrd="0" presId="urn:microsoft.com/office/officeart/2005/8/layout/vList2"/>
    <dgm:cxn modelId="{09DF5D12-83B4-451A-B6B0-28BCD0D83E60}" type="presParOf" srcId="{5317FB61-DE63-4E9F-A1E7-160775024682}" destId="{3898D598-0181-4E2D-8F1C-BF2F59CEDA08}" srcOrd="3" destOrd="0" presId="urn:microsoft.com/office/officeart/2005/8/layout/vList2"/>
    <dgm:cxn modelId="{3A6481F9-DE77-4273-B3BB-3650635B7E37}" type="presParOf" srcId="{5317FB61-DE63-4E9F-A1E7-160775024682}" destId="{31D90B1A-D306-4039-8898-41FF75489749}" srcOrd="4" destOrd="0" presId="urn:microsoft.com/office/officeart/2005/8/layout/vList2"/>
    <dgm:cxn modelId="{B75699F3-CEDE-417A-B3F6-F61496E87167}" type="presParOf" srcId="{5317FB61-DE63-4E9F-A1E7-160775024682}" destId="{46B5C543-AA22-4D0A-B296-9BA1FE63C842}" srcOrd="5" destOrd="0" presId="urn:microsoft.com/office/officeart/2005/8/layout/vList2"/>
    <dgm:cxn modelId="{DF576B91-4571-4FA3-B316-1D2B28C0E399}" type="presParOf" srcId="{5317FB61-DE63-4E9F-A1E7-160775024682}" destId="{FDFA0FEA-A9A9-48E7-87CC-29C6FE0B54BE}" srcOrd="6" destOrd="0" presId="urn:microsoft.com/office/officeart/2005/8/layout/vList2"/>
    <dgm:cxn modelId="{2FD24B4B-1234-436E-8784-3C1D87E01946}" type="presParOf" srcId="{5317FB61-DE63-4E9F-A1E7-160775024682}" destId="{09D879F9-8CA2-4ADD-91F4-EEBAAE47FC3B}" srcOrd="7" destOrd="0" presId="urn:microsoft.com/office/officeart/2005/8/layout/vList2"/>
    <dgm:cxn modelId="{2AAAED33-6F14-42F3-9555-89D370561F29}" type="presParOf" srcId="{5317FB61-DE63-4E9F-A1E7-160775024682}" destId="{0E932F4F-E7C8-45C7-B2EC-3A1228175C60}" srcOrd="8" destOrd="0" presId="urn:microsoft.com/office/officeart/2005/8/layout/vList2"/>
    <dgm:cxn modelId="{A8E3800E-397D-43A6-8116-71C28186BE4B}" type="presParOf" srcId="{5317FB61-DE63-4E9F-A1E7-160775024682}" destId="{39A1A37B-4351-4E3E-9D0A-B1839B01CACD}" srcOrd="9" destOrd="0" presId="urn:microsoft.com/office/officeart/2005/8/layout/vList2"/>
    <dgm:cxn modelId="{82E9A6EF-980C-41B3-9042-C57673F0CFEF}" type="presParOf" srcId="{5317FB61-DE63-4E9F-A1E7-160775024682}" destId="{52BCE69B-68B4-4B32-B10D-9E0DA7C7D546}"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C735C-7952-4575-8DCC-72E8E9E85621}">
      <dsp:nvSpPr>
        <dsp:cNvPr id="0" name=""/>
        <dsp:cNvSpPr/>
      </dsp:nvSpPr>
      <dsp:spPr>
        <a:xfrm>
          <a:off x="0" y="541579"/>
          <a:ext cx="6513603" cy="754777"/>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a:t>BTV: All systems working well.</a:t>
          </a:r>
          <a:endParaRPr lang="en-US" sz="1900" kern="1200"/>
        </a:p>
      </dsp:txBody>
      <dsp:txXfrm>
        <a:off x="36845" y="578424"/>
        <a:ext cx="6439913" cy="681087"/>
      </dsp:txXfrm>
    </dsp:sp>
    <dsp:sp modelId="{9504586B-295C-4DB7-803C-8C2684F398FF}">
      <dsp:nvSpPr>
        <dsp:cNvPr id="0" name=""/>
        <dsp:cNvSpPr/>
      </dsp:nvSpPr>
      <dsp:spPr>
        <a:xfrm>
          <a:off x="0" y="1351077"/>
          <a:ext cx="6513603" cy="754777"/>
        </a:xfrm>
        <a:prstGeom prst="roundRect">
          <a:avLst/>
        </a:prstGeom>
        <a:gradFill rotWithShape="0">
          <a:gsLst>
            <a:gs pos="0">
              <a:schemeClr val="accent2">
                <a:hueOff val="-291073"/>
                <a:satOff val="-16786"/>
                <a:lumOff val="1726"/>
                <a:alphaOff val="0"/>
                <a:satMod val="103000"/>
                <a:lumMod val="102000"/>
                <a:tint val="94000"/>
              </a:schemeClr>
            </a:gs>
            <a:gs pos="50000">
              <a:schemeClr val="accent2">
                <a:hueOff val="-291073"/>
                <a:satOff val="-16786"/>
                <a:lumOff val="1726"/>
                <a:alphaOff val="0"/>
                <a:satMod val="110000"/>
                <a:lumMod val="100000"/>
                <a:shade val="100000"/>
              </a:schemeClr>
            </a:gs>
            <a:gs pos="100000">
              <a:schemeClr val="accent2">
                <a:hueOff val="-291073"/>
                <a:satOff val="-16786"/>
                <a:lumOff val="172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a:t>BPM: Ok. Use as longitudinal Schottky PU looks promising.</a:t>
          </a:r>
          <a:endParaRPr lang="en-US" sz="1900" kern="1200"/>
        </a:p>
      </dsp:txBody>
      <dsp:txXfrm>
        <a:off x="36845" y="1387922"/>
        <a:ext cx="6439913" cy="681087"/>
      </dsp:txXfrm>
    </dsp:sp>
    <dsp:sp modelId="{31D90B1A-D306-4039-8898-41FF75489749}">
      <dsp:nvSpPr>
        <dsp:cNvPr id="0" name=""/>
        <dsp:cNvSpPr/>
      </dsp:nvSpPr>
      <dsp:spPr>
        <a:xfrm>
          <a:off x="0" y="2160575"/>
          <a:ext cx="6513603" cy="754777"/>
        </a:xfrm>
        <a:prstGeom prst="roundRect">
          <a:avLst/>
        </a:prstGeom>
        <a:gradFill rotWithShape="0">
          <a:gsLst>
            <a:gs pos="0">
              <a:schemeClr val="accent2">
                <a:hueOff val="-582145"/>
                <a:satOff val="-33571"/>
                <a:lumOff val="3451"/>
                <a:alphaOff val="0"/>
                <a:satMod val="103000"/>
                <a:lumMod val="102000"/>
                <a:tint val="94000"/>
              </a:schemeClr>
            </a:gs>
            <a:gs pos="50000">
              <a:schemeClr val="accent2">
                <a:hueOff val="-582145"/>
                <a:satOff val="-33571"/>
                <a:lumOff val="3451"/>
                <a:alphaOff val="0"/>
                <a:satMod val="110000"/>
                <a:lumMod val="100000"/>
                <a:shade val="100000"/>
              </a:schemeClr>
            </a:gs>
            <a:gs pos="100000">
              <a:schemeClr val="accent2">
                <a:hueOff val="-582145"/>
                <a:satOff val="-33571"/>
                <a:lumOff val="345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dirty="0"/>
            <a:t>BBQ: Ok. Intervention to repair detached electrode.</a:t>
          </a:r>
          <a:endParaRPr lang="en-US" sz="1900" kern="1200" dirty="0"/>
        </a:p>
      </dsp:txBody>
      <dsp:txXfrm>
        <a:off x="36845" y="2197420"/>
        <a:ext cx="6439913" cy="681087"/>
      </dsp:txXfrm>
    </dsp:sp>
    <dsp:sp modelId="{FDFA0FEA-A9A9-48E7-87CC-29C6FE0B54BE}">
      <dsp:nvSpPr>
        <dsp:cNvPr id="0" name=""/>
        <dsp:cNvSpPr/>
      </dsp:nvSpPr>
      <dsp:spPr>
        <a:xfrm>
          <a:off x="0" y="2970072"/>
          <a:ext cx="6513603" cy="754777"/>
        </a:xfrm>
        <a:prstGeom prst="roundRect">
          <a:avLst/>
        </a:prstGeom>
        <a:gradFill rotWithShape="0">
          <a:gsLst>
            <a:gs pos="0">
              <a:schemeClr val="accent2">
                <a:hueOff val="-873218"/>
                <a:satOff val="-50357"/>
                <a:lumOff val="5177"/>
                <a:alphaOff val="0"/>
                <a:satMod val="103000"/>
                <a:lumMod val="102000"/>
                <a:tint val="94000"/>
              </a:schemeClr>
            </a:gs>
            <a:gs pos="50000">
              <a:schemeClr val="accent2">
                <a:hueOff val="-873218"/>
                <a:satOff val="-50357"/>
                <a:lumOff val="5177"/>
                <a:alphaOff val="0"/>
                <a:satMod val="110000"/>
                <a:lumMod val="100000"/>
                <a:shade val="100000"/>
              </a:schemeClr>
            </a:gs>
            <a:gs pos="100000">
              <a:schemeClr val="accent2">
                <a:hueOff val="-873218"/>
                <a:satOff val="-50357"/>
                <a:lumOff val="517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a:t>Scraper: In general works well. Sometimes difficult to interpret the data. MCP perturbs the scintillator readings.</a:t>
          </a:r>
          <a:endParaRPr lang="en-US" sz="1900" kern="1200"/>
        </a:p>
      </dsp:txBody>
      <dsp:txXfrm>
        <a:off x="36845" y="3006917"/>
        <a:ext cx="6439913" cy="681087"/>
      </dsp:txXfrm>
    </dsp:sp>
    <dsp:sp modelId="{0E932F4F-E7C8-45C7-B2EC-3A1228175C60}">
      <dsp:nvSpPr>
        <dsp:cNvPr id="0" name=""/>
        <dsp:cNvSpPr/>
      </dsp:nvSpPr>
      <dsp:spPr>
        <a:xfrm>
          <a:off x="0" y="3779570"/>
          <a:ext cx="6513603" cy="754777"/>
        </a:xfrm>
        <a:prstGeom prst="roundRect">
          <a:avLst/>
        </a:prstGeom>
        <a:gradFill rotWithShape="0">
          <a:gsLst>
            <a:gs pos="0">
              <a:schemeClr val="accent2">
                <a:hueOff val="-1164290"/>
                <a:satOff val="-67142"/>
                <a:lumOff val="6902"/>
                <a:alphaOff val="0"/>
                <a:satMod val="103000"/>
                <a:lumMod val="102000"/>
                <a:tint val="94000"/>
              </a:schemeClr>
            </a:gs>
            <a:gs pos="50000">
              <a:schemeClr val="accent2">
                <a:hueOff val="-1164290"/>
                <a:satOff val="-67142"/>
                <a:lumOff val="6902"/>
                <a:alphaOff val="0"/>
                <a:satMod val="110000"/>
                <a:lumMod val="100000"/>
                <a:shade val="100000"/>
              </a:schemeClr>
            </a:gs>
            <a:gs pos="100000">
              <a:schemeClr val="accent2">
                <a:hueOff val="-1164290"/>
                <a:satOff val="-67142"/>
                <a:lumOff val="690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a:t>Recombination monitor: Ok. Faster CCD camera would be useful. Application program to be written.</a:t>
          </a:r>
          <a:endParaRPr lang="en-US" sz="1900" kern="1200"/>
        </a:p>
      </dsp:txBody>
      <dsp:txXfrm>
        <a:off x="36845" y="3816415"/>
        <a:ext cx="6439913" cy="681087"/>
      </dsp:txXfrm>
    </dsp:sp>
    <dsp:sp modelId="{52BCE69B-68B4-4B32-B10D-9E0DA7C7D546}">
      <dsp:nvSpPr>
        <dsp:cNvPr id="0" name=""/>
        <dsp:cNvSpPr/>
      </dsp:nvSpPr>
      <dsp:spPr>
        <a:xfrm>
          <a:off x="0" y="4589068"/>
          <a:ext cx="6513603" cy="754777"/>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dirty="0"/>
            <a:t>SEMs: Situation improving. Mechanical issues addressed. Still waiting for parts for mounting. Electronics </a:t>
          </a:r>
          <a:r>
            <a:rPr lang="en-GB" sz="1900" kern="1200" dirty="0" smtClean="0"/>
            <a:t>arriving slowly.</a:t>
          </a:r>
          <a:endParaRPr lang="en-US" sz="1900" kern="1200" dirty="0"/>
        </a:p>
      </dsp:txBody>
      <dsp:txXfrm>
        <a:off x="36845" y="4625913"/>
        <a:ext cx="6439913" cy="6810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B6E17-1F78-46B2-B2FB-8CC5F73192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D62C2B7-7EFE-4C52-9C31-61F62211A3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73114D4-5B14-459C-A0A3-3483DBE12873}"/>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5" name="Footer Placeholder 4">
            <a:extLst>
              <a:ext uri="{FF2B5EF4-FFF2-40B4-BE49-F238E27FC236}">
                <a16:creationId xmlns:a16="http://schemas.microsoft.com/office/drawing/2014/main" id="{CE1A498E-A526-4859-B348-DFFACB0A86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6CB32-C5BE-4928-BF67-AEF41576247E}"/>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182240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ED12E-3E4F-4678-971A-F1D27F7D5D6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AB1D44A-D03D-468E-924F-D33451C99F7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D82639-F5C7-424D-9BF8-C1430559FC5B}"/>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5" name="Footer Placeholder 4">
            <a:extLst>
              <a:ext uri="{FF2B5EF4-FFF2-40B4-BE49-F238E27FC236}">
                <a16:creationId xmlns:a16="http://schemas.microsoft.com/office/drawing/2014/main" id="{95123CBA-98C6-4AA4-BF51-E0AFB61C3F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29BABD-FD61-412A-8DF9-E6642C5F2ED7}"/>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1118946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F5C16B-99DB-4F41-94D6-2262883D8A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607D641-05D9-4BAE-B77E-F6A9B475BF9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74CF27-C3C6-4D92-91A6-633EF06D4C38}"/>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5" name="Footer Placeholder 4">
            <a:extLst>
              <a:ext uri="{FF2B5EF4-FFF2-40B4-BE49-F238E27FC236}">
                <a16:creationId xmlns:a16="http://schemas.microsoft.com/office/drawing/2014/main" id="{0271C096-29E7-4789-96BA-15996ADB3E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7D736C-50B2-4ECF-9E73-83D3C717DAC2}"/>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2935550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8D37A-03FA-4677-B03C-A47165A118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C8E82F9-5EE0-4BB4-9E98-74F6E8C2D81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E06060-76CB-450B-9A91-1566EEA7E717}"/>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5" name="Footer Placeholder 4">
            <a:extLst>
              <a:ext uri="{FF2B5EF4-FFF2-40B4-BE49-F238E27FC236}">
                <a16:creationId xmlns:a16="http://schemas.microsoft.com/office/drawing/2014/main" id="{56589D9B-2F29-4B4B-AEBE-082D825D2A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7E791-45AB-48F9-9E7D-A437BFF2B777}"/>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2233027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3803B-66CF-4CA5-8393-29691CF04C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809A73-67E1-4D4F-B811-0B7559ABE1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DB6F774-BAD9-4D45-9013-7D1CDB4ED686}"/>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5" name="Footer Placeholder 4">
            <a:extLst>
              <a:ext uri="{FF2B5EF4-FFF2-40B4-BE49-F238E27FC236}">
                <a16:creationId xmlns:a16="http://schemas.microsoft.com/office/drawing/2014/main" id="{9F8453BD-98E9-416C-A895-535100D5F0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0C53CC-DA3B-40D0-8C4D-CEB6EFEC268C}"/>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1232243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C2FE4-13F5-4225-AC64-8EAECC7507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945A87-F9C8-4B60-8FDF-803669BAECE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E3DF404-420D-40F6-8381-2C233F9310B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63DC95-9704-4662-9F42-42AE993BFC6B}"/>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6" name="Footer Placeholder 5">
            <a:extLst>
              <a:ext uri="{FF2B5EF4-FFF2-40B4-BE49-F238E27FC236}">
                <a16:creationId xmlns:a16="http://schemas.microsoft.com/office/drawing/2014/main" id="{EF603EE1-3EF2-4A9D-9FD7-DB9A6DE1CF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73BFBA-B2F1-4C35-B93B-72275DFD3660}"/>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53161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67F45-04AD-42E7-9E68-B21DF6867C5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863E57-DBD7-4E48-8EAC-6BB8020F45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79AE5B3-0063-4FC4-9433-C4B8EBC390E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9B91254-BC33-44AD-B077-5B419B4F4C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5083C77-E98B-4F2C-AE97-E7C78C56FA0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4FF0180-4896-45C9-B26E-F0AA6751ADFB}"/>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8" name="Footer Placeholder 7">
            <a:extLst>
              <a:ext uri="{FF2B5EF4-FFF2-40B4-BE49-F238E27FC236}">
                <a16:creationId xmlns:a16="http://schemas.microsoft.com/office/drawing/2014/main" id="{5996AA2E-A5A0-455A-A501-E8C65B109C3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E77BD80-F746-464F-BEF4-A65DC62D6149}"/>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51308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00141-E02F-4129-B8FF-91ED3F32C60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0C994CC-955C-45CC-B7AD-4E55697B37BD}"/>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4" name="Footer Placeholder 3">
            <a:extLst>
              <a:ext uri="{FF2B5EF4-FFF2-40B4-BE49-F238E27FC236}">
                <a16:creationId xmlns:a16="http://schemas.microsoft.com/office/drawing/2014/main" id="{DC2446C9-9440-43B9-B977-B8792CB7805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86B6B21-22AE-4408-9057-EAED431C6471}"/>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465915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95CEAB-B0D6-4111-8DF2-8AF806709335}"/>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3" name="Footer Placeholder 2">
            <a:extLst>
              <a:ext uri="{FF2B5EF4-FFF2-40B4-BE49-F238E27FC236}">
                <a16:creationId xmlns:a16="http://schemas.microsoft.com/office/drawing/2014/main" id="{BA60CD99-F88E-478E-A7AA-B5D8FDC5BCD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A4F194-6E06-4A50-B95E-2D1251E68605}"/>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220636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5CC09-93D8-4949-8280-8F881577B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0589B8-3BA6-4B17-8DC3-7C8D4890AE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B2F8ABC-DF9E-473E-9E76-FBB7209582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3CE74E0-775F-4A7B-A86C-C77CD808DF0E}"/>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6" name="Footer Placeholder 5">
            <a:extLst>
              <a:ext uri="{FF2B5EF4-FFF2-40B4-BE49-F238E27FC236}">
                <a16:creationId xmlns:a16="http://schemas.microsoft.com/office/drawing/2014/main" id="{EE607D6A-D21D-433A-825C-B3542FC505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0ADC4B-97C1-4C14-8D25-E75348599883}"/>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4083592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8332B-8C36-4B6E-A0CE-3B0AC76F0D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B357831-C2EB-4C26-A1C3-74F3B32F63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FB8643E-B612-4E38-B656-DE8A73167E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1BBE16-5A21-46A6-A2BF-ABBB27A21E08}"/>
              </a:ext>
            </a:extLst>
          </p:cNvPr>
          <p:cNvSpPr>
            <a:spLocks noGrp="1"/>
          </p:cNvSpPr>
          <p:nvPr>
            <p:ph type="dt" sz="half" idx="10"/>
          </p:nvPr>
        </p:nvSpPr>
        <p:spPr/>
        <p:txBody>
          <a:bodyPr/>
          <a:lstStyle/>
          <a:p>
            <a:fld id="{4D66BDBA-E54C-4644-A584-1F02A3864891}" type="datetimeFigureOut">
              <a:rPr lang="en-GB" smtClean="0"/>
              <a:t>05/03/2019</a:t>
            </a:fld>
            <a:endParaRPr lang="en-GB"/>
          </a:p>
        </p:txBody>
      </p:sp>
      <p:sp>
        <p:nvSpPr>
          <p:cNvPr id="6" name="Footer Placeholder 5">
            <a:extLst>
              <a:ext uri="{FF2B5EF4-FFF2-40B4-BE49-F238E27FC236}">
                <a16:creationId xmlns:a16="http://schemas.microsoft.com/office/drawing/2014/main" id="{B17E9728-0605-49E7-9480-9769DCC6B0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12DB27E-D040-4F63-844E-0154AB856CEB}"/>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712930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D48A85-47C0-4A03-99D6-2178B58962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4585413-4766-4BE8-92E1-4C99611A48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581A5A-CAD8-47C4-9269-47AD9ADF41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6BDBA-E54C-4644-A584-1F02A3864891}" type="datetimeFigureOut">
              <a:rPr lang="en-GB" smtClean="0"/>
              <a:t>05/03/2019</a:t>
            </a:fld>
            <a:endParaRPr lang="en-GB"/>
          </a:p>
        </p:txBody>
      </p:sp>
      <p:sp>
        <p:nvSpPr>
          <p:cNvPr id="5" name="Footer Placeholder 4">
            <a:extLst>
              <a:ext uri="{FF2B5EF4-FFF2-40B4-BE49-F238E27FC236}">
                <a16:creationId xmlns:a16="http://schemas.microsoft.com/office/drawing/2014/main" id="{38FB8ADF-8F08-4A2D-8264-5EEC7E4613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8884CD1-A676-4FD3-9A4E-415485BC8F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A74717-FFD7-48BE-90A9-AEF9C9FA0504}" type="slidenum">
              <a:rPr lang="en-GB" smtClean="0"/>
              <a:t>‹#›</a:t>
            </a:fld>
            <a:endParaRPr lang="en-GB"/>
          </a:p>
        </p:txBody>
      </p:sp>
    </p:spTree>
    <p:extLst>
      <p:ext uri="{BB962C8B-B14F-4D97-AF65-F5344CB8AC3E}">
        <p14:creationId xmlns:p14="http://schemas.microsoft.com/office/powerpoint/2010/main" val="1376822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6.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60.pn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6197D16-FE75-4A0E-A0C9-28C0F04A43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57022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FA8FCEC6-4B30-4FF2-8B32-504BEAEA3A1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t="45716" b="9820"/>
          <a:stretch>
            <a:fillRect/>
          </a:stretch>
        </p:blipFill>
        <p:spPr>
          <a:xfrm>
            <a:off x="0" y="3808676"/>
            <a:ext cx="12192000" cy="3049325"/>
          </a:xfrm>
          <a:custGeom>
            <a:avLst/>
            <a:gdLst>
              <a:gd name="connsiteX0" fmla="*/ 0 w 12192000"/>
              <a:gd name="connsiteY0" fmla="*/ 0 h 3049325"/>
              <a:gd name="connsiteX1" fmla="*/ 12192000 w 12192000"/>
              <a:gd name="connsiteY1" fmla="*/ 0 h 3049325"/>
              <a:gd name="connsiteX2" fmla="*/ 12192000 w 12192000"/>
              <a:gd name="connsiteY2" fmla="*/ 3049325 h 3049325"/>
              <a:gd name="connsiteX3" fmla="*/ 0 w 12192000"/>
              <a:gd name="connsiteY3" fmla="*/ 3049325 h 3049325"/>
            </a:gdLst>
            <a:ahLst/>
            <a:cxnLst>
              <a:cxn ang="0">
                <a:pos x="connsiteX0" y="connsiteY0"/>
              </a:cxn>
              <a:cxn ang="0">
                <a:pos x="connsiteX1" y="connsiteY1"/>
              </a:cxn>
              <a:cxn ang="0">
                <a:pos x="connsiteX2" y="connsiteY2"/>
              </a:cxn>
              <a:cxn ang="0">
                <a:pos x="connsiteX3" y="connsiteY3"/>
              </a:cxn>
            </a:cxnLst>
            <a:rect l="l" t="t" r="r" b="b"/>
            <a:pathLst>
              <a:path w="12192000" h="3049325">
                <a:moveTo>
                  <a:pt x="0" y="0"/>
                </a:moveTo>
                <a:lnTo>
                  <a:pt x="12192000" y="0"/>
                </a:lnTo>
                <a:lnTo>
                  <a:pt x="12192000" y="3049325"/>
                </a:lnTo>
                <a:lnTo>
                  <a:pt x="0" y="3049325"/>
                </a:lnTo>
                <a:close/>
              </a:path>
            </a:pathLst>
          </a:custGeom>
        </p:spPr>
      </p:pic>
      <p:sp>
        <p:nvSpPr>
          <p:cNvPr id="2" name="Title 1">
            <a:extLst>
              <a:ext uri="{FF2B5EF4-FFF2-40B4-BE49-F238E27FC236}">
                <a16:creationId xmlns:a16="http://schemas.microsoft.com/office/drawing/2014/main" id="{E270D543-012C-4C33-9F0F-AADF970F8EA9}"/>
              </a:ext>
            </a:extLst>
          </p:cNvPr>
          <p:cNvSpPr>
            <a:spLocks noGrp="1"/>
          </p:cNvSpPr>
          <p:nvPr>
            <p:ph type="ctrTitle"/>
          </p:nvPr>
        </p:nvSpPr>
        <p:spPr>
          <a:xfrm>
            <a:off x="804484" y="1191796"/>
            <a:ext cx="10021446" cy="2976344"/>
          </a:xfrm>
        </p:spPr>
        <p:txBody>
          <a:bodyPr anchor="ctr">
            <a:normAutofit/>
          </a:bodyPr>
          <a:lstStyle/>
          <a:p>
            <a:pPr algn="l"/>
            <a:r>
              <a:rPr lang="en-GB" sz="6600">
                <a:solidFill>
                  <a:srgbClr val="FFFFFF"/>
                </a:solidFill>
              </a:rPr>
              <a:t>BI@ELENA</a:t>
            </a:r>
          </a:p>
        </p:txBody>
      </p:sp>
      <p:sp>
        <p:nvSpPr>
          <p:cNvPr id="3" name="Subtitle 2">
            <a:extLst>
              <a:ext uri="{FF2B5EF4-FFF2-40B4-BE49-F238E27FC236}">
                <a16:creationId xmlns:a16="http://schemas.microsoft.com/office/drawing/2014/main" id="{3204CEB7-BEE7-41A3-A8A3-9CD550038B50}"/>
              </a:ext>
            </a:extLst>
          </p:cNvPr>
          <p:cNvSpPr>
            <a:spLocks noGrp="1"/>
          </p:cNvSpPr>
          <p:nvPr>
            <p:ph type="subTitle" idx="1"/>
          </p:nvPr>
        </p:nvSpPr>
        <p:spPr>
          <a:xfrm>
            <a:off x="804788" y="5318990"/>
            <a:ext cx="9416898" cy="723670"/>
          </a:xfrm>
        </p:spPr>
        <p:txBody>
          <a:bodyPr anchor="t">
            <a:normAutofit/>
          </a:bodyPr>
          <a:lstStyle/>
          <a:p>
            <a:pPr algn="l"/>
            <a:r>
              <a:rPr lang="en-GB" sz="1800" dirty="0">
                <a:solidFill>
                  <a:srgbClr val="000000"/>
                </a:solidFill>
              </a:rPr>
              <a:t>Gerard Tranquille BE-BI-EA</a:t>
            </a:r>
          </a:p>
          <a:p>
            <a:pPr algn="l"/>
            <a:r>
              <a:rPr lang="en-GB" sz="1800" dirty="0">
                <a:solidFill>
                  <a:srgbClr val="000000"/>
                </a:solidFill>
              </a:rPr>
              <a:t>on behalf of the BI colleagues involved in the ELENA project</a:t>
            </a:r>
          </a:p>
        </p:txBody>
      </p:sp>
      <p:pic>
        <p:nvPicPr>
          <p:cNvPr id="4" name="Picture 3">
            <a:extLst>
              <a:ext uri="{FF2B5EF4-FFF2-40B4-BE49-F238E27FC236}">
                <a16:creationId xmlns:a16="http://schemas.microsoft.com/office/drawing/2014/main" id="{E6075699-1C85-4253-9CDD-6988BC378EE4}"/>
              </a:ext>
            </a:extLst>
          </p:cNvPr>
          <p:cNvPicPr>
            <a:picLocks noChangeAspect="1"/>
          </p:cNvPicPr>
          <p:nvPr/>
        </p:nvPicPr>
        <p:blipFill>
          <a:blip r:embed="rId3"/>
          <a:stretch>
            <a:fillRect/>
          </a:stretch>
        </p:blipFill>
        <p:spPr>
          <a:xfrm>
            <a:off x="10038964" y="330406"/>
            <a:ext cx="1573932" cy="1573932"/>
          </a:xfrm>
          <a:prstGeom prst="rect">
            <a:avLst/>
          </a:prstGeom>
        </p:spPr>
      </p:pic>
    </p:spTree>
    <p:extLst>
      <p:ext uri="{BB962C8B-B14F-4D97-AF65-F5344CB8AC3E}">
        <p14:creationId xmlns:p14="http://schemas.microsoft.com/office/powerpoint/2010/main" val="2834887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612" y="355201"/>
            <a:ext cx="5247433" cy="5577342"/>
          </a:xfrm>
          <a:prstGeom prst="rect">
            <a:avLst/>
          </a:prstGeom>
        </p:spPr>
      </p:pic>
      <p:sp>
        <p:nvSpPr>
          <p:cNvPr id="4" name="TextBox 3">
            <a:extLst>
              <a:ext uri="{FF2B5EF4-FFF2-40B4-BE49-F238E27FC236}">
                <a16:creationId xmlns:a16="http://schemas.microsoft.com/office/drawing/2014/main" id="{1D53CE00-E08F-4515-8CFB-9DBE48FD6923}"/>
              </a:ext>
            </a:extLst>
          </p:cNvPr>
          <p:cNvSpPr txBox="1"/>
          <p:nvPr/>
        </p:nvSpPr>
        <p:spPr>
          <a:xfrm>
            <a:off x="4792736" y="6117313"/>
            <a:ext cx="2357184" cy="369332"/>
          </a:xfrm>
          <a:prstGeom prst="rect">
            <a:avLst/>
          </a:prstGeom>
          <a:noFill/>
        </p:spPr>
        <p:txBody>
          <a:bodyPr wrap="none" rtlCol="0">
            <a:spAutoFit/>
          </a:bodyPr>
          <a:lstStyle/>
          <a:p>
            <a:r>
              <a:rPr lang="en-GB" dirty="0"/>
              <a:t>Typical BBQ acquisition</a:t>
            </a:r>
          </a:p>
        </p:txBody>
      </p:sp>
    </p:spTree>
    <p:extLst>
      <p:ext uri="{BB962C8B-B14F-4D97-AF65-F5344CB8AC3E}">
        <p14:creationId xmlns:p14="http://schemas.microsoft.com/office/powerpoint/2010/main" val="2552243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175" y="192931"/>
            <a:ext cx="10188539" cy="2947652"/>
          </a:xfrm>
          <a:prstGeom prst="rect">
            <a:avLst/>
          </a:prstGeom>
        </p:spPr>
      </p:pic>
      <p:pic>
        <p:nvPicPr>
          <p:cNvPr id="3" name="Picture 2"/>
          <p:cNvPicPr>
            <a:picLocks noChangeAspect="1"/>
          </p:cNvPicPr>
          <p:nvPr/>
        </p:nvPicPr>
        <p:blipFill>
          <a:blip r:embed="rId3"/>
          <a:stretch>
            <a:fillRect/>
          </a:stretch>
        </p:blipFill>
        <p:spPr>
          <a:xfrm>
            <a:off x="3760342" y="3327997"/>
            <a:ext cx="7816707" cy="3196305"/>
          </a:xfrm>
          <a:prstGeom prst="rect">
            <a:avLst/>
          </a:prstGeom>
        </p:spPr>
      </p:pic>
      <p:sp>
        <p:nvSpPr>
          <p:cNvPr id="4" name="TextBox 3">
            <a:extLst>
              <a:ext uri="{FF2B5EF4-FFF2-40B4-BE49-F238E27FC236}">
                <a16:creationId xmlns:a16="http://schemas.microsoft.com/office/drawing/2014/main" id="{497B6609-82C8-4AD8-AD98-F0A39C4FC464}"/>
              </a:ext>
            </a:extLst>
          </p:cNvPr>
          <p:cNvSpPr txBox="1"/>
          <p:nvPr/>
        </p:nvSpPr>
        <p:spPr>
          <a:xfrm flipH="1">
            <a:off x="729464" y="3532752"/>
            <a:ext cx="2938409" cy="369332"/>
          </a:xfrm>
          <a:prstGeom prst="rect">
            <a:avLst/>
          </a:prstGeom>
          <a:noFill/>
        </p:spPr>
        <p:txBody>
          <a:bodyPr wrap="square" rtlCol="0">
            <a:spAutoFit/>
          </a:bodyPr>
          <a:lstStyle/>
          <a:p>
            <a:r>
              <a:rPr lang="en-GB" dirty="0"/>
              <a:t>Detached kicker electrode</a:t>
            </a:r>
          </a:p>
        </p:txBody>
      </p:sp>
    </p:spTree>
    <p:extLst>
      <p:ext uri="{BB962C8B-B14F-4D97-AF65-F5344CB8AC3E}">
        <p14:creationId xmlns:p14="http://schemas.microsoft.com/office/powerpoint/2010/main" val="909944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68833" y="1384300"/>
            <a:ext cx="7654333" cy="4089400"/>
          </a:xfrm>
          <a:prstGeom prst="rect">
            <a:avLst/>
          </a:prstGeom>
        </p:spPr>
      </p:pic>
    </p:spTree>
    <p:extLst>
      <p:ext uri="{BB962C8B-B14F-4D97-AF65-F5344CB8AC3E}">
        <p14:creationId xmlns:p14="http://schemas.microsoft.com/office/powerpoint/2010/main" val="22365435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5A776-BACC-4FC6-B1D1-56FA23B06322}"/>
              </a:ext>
            </a:extLst>
          </p:cNvPr>
          <p:cNvSpPr>
            <a:spLocks noGrp="1"/>
          </p:cNvSpPr>
          <p:nvPr>
            <p:ph type="title"/>
          </p:nvPr>
        </p:nvSpPr>
        <p:spPr/>
        <p:txBody>
          <a:bodyPr/>
          <a:lstStyle/>
          <a:p>
            <a:pPr algn="ctr"/>
            <a:r>
              <a:rPr lang="en-GB" dirty="0"/>
              <a:t>Scraper</a:t>
            </a:r>
          </a:p>
        </p:txBody>
      </p:sp>
      <p:sp>
        <p:nvSpPr>
          <p:cNvPr id="3" name="Text Box 2">
            <a:extLst>
              <a:ext uri="{FF2B5EF4-FFF2-40B4-BE49-F238E27FC236}">
                <a16:creationId xmlns:a16="http://schemas.microsoft.com/office/drawing/2014/main" id="{69B6E9DE-0E24-4137-927A-00B94BE8D78C}"/>
              </a:ext>
            </a:extLst>
          </p:cNvPr>
          <p:cNvSpPr txBox="1">
            <a:spLocks noChangeArrowheads="1"/>
          </p:cNvSpPr>
          <p:nvPr/>
        </p:nvSpPr>
        <p:spPr bwMode="auto">
          <a:xfrm>
            <a:off x="589786" y="1690688"/>
            <a:ext cx="5272888" cy="3181684"/>
          </a:xfrm>
          <a:prstGeom prst="rect">
            <a:avLst/>
          </a:prstGeom>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The scraper device is a destructive diagnostic device using a </a:t>
            </a:r>
            <a:r>
              <a:rPr kumimoji="0" lang="en-US" altLang="en-US" sz="1400" b="0" i="0" u="none" strike="noStrike" cap="none" normalizeH="0" baseline="0" dirty="0" err="1">
                <a:ln>
                  <a:noFill/>
                </a:ln>
                <a:effectLst/>
              </a:rPr>
              <a:t>motorised</a:t>
            </a:r>
            <a:r>
              <a:rPr kumimoji="0" lang="en-US" altLang="en-US" sz="1400" b="0" i="0" u="none" strike="noStrike" cap="none" normalizeH="0" baseline="0" dirty="0">
                <a:ln>
                  <a:noFill/>
                </a:ln>
                <a:effectLst/>
              </a:rPr>
              <a:t> blade as a scraping tool which is moved into the circulating beam at constant speed. Secondary particles are emitted by the interaction of the beam with the blade. The flux of secondary particles detected is proportional to the beam density, and one can reconstruct the beam profile by plotting the flux as a function of the blade position.</a:t>
            </a:r>
          </a:p>
          <a:p>
            <a:pPr marL="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Two detection systems have been implemented to cover the different particle types that are available in ELENA. For antiprotons two scintillator paddles outside the vacuum chamber capture the </a:t>
            </a:r>
            <a:r>
              <a:rPr kumimoji="0" lang="en-US" altLang="en-US" sz="1400" b="0" i="0" u="none" strike="noStrike" cap="none" normalizeH="0" baseline="0" dirty="0" err="1">
                <a:ln>
                  <a:noFill/>
                </a:ln>
                <a:effectLst/>
              </a:rPr>
              <a:t>pions</a:t>
            </a:r>
            <a:r>
              <a:rPr kumimoji="0" lang="en-US" altLang="en-US" sz="1400" b="0" i="0" u="none" strike="noStrike" cap="none" normalizeH="0" baseline="0" dirty="0">
                <a:ln>
                  <a:noFill/>
                </a:ln>
                <a:effectLst/>
              </a:rPr>
              <a:t> created by the annihilation of the particles with the blade. For protons and H- ions, secondary electrons are measured on four micro-channel plates (MCP) installed inside the vacuum tank. </a:t>
            </a:r>
          </a:p>
        </p:txBody>
      </p:sp>
      <p:pic>
        <p:nvPicPr>
          <p:cNvPr id="4" name="Picture 3">
            <a:extLst>
              <a:ext uri="{FF2B5EF4-FFF2-40B4-BE49-F238E27FC236}">
                <a16:creationId xmlns:a16="http://schemas.microsoft.com/office/drawing/2014/main" id="{8F8B1595-A3C1-4D7B-AC25-46048544B551}"/>
              </a:ext>
            </a:extLst>
          </p:cNvPr>
          <p:cNvPicPr>
            <a:picLocks noChangeAspect="1"/>
          </p:cNvPicPr>
          <p:nvPr/>
        </p:nvPicPr>
        <p:blipFill>
          <a:blip r:embed="rId2"/>
          <a:stretch>
            <a:fillRect/>
          </a:stretch>
        </p:blipFill>
        <p:spPr>
          <a:xfrm>
            <a:off x="5945028" y="1690688"/>
            <a:ext cx="5580221" cy="4824962"/>
          </a:xfrm>
          <a:prstGeom prst="rect">
            <a:avLst/>
          </a:prstGeom>
        </p:spPr>
      </p:pic>
    </p:spTree>
    <p:extLst>
      <p:ext uri="{BB962C8B-B14F-4D97-AF65-F5344CB8AC3E}">
        <p14:creationId xmlns:p14="http://schemas.microsoft.com/office/powerpoint/2010/main" val="10262260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47AB75-A1B2-462A-9EF4-035BC0F3D9C9}"/>
              </a:ext>
            </a:extLst>
          </p:cNvPr>
          <p:cNvPicPr>
            <a:picLocks noChangeAspect="1"/>
          </p:cNvPicPr>
          <p:nvPr/>
        </p:nvPicPr>
        <p:blipFill>
          <a:blip r:embed="rId2"/>
          <a:stretch>
            <a:fillRect/>
          </a:stretch>
        </p:blipFill>
        <p:spPr>
          <a:xfrm>
            <a:off x="1203758" y="605833"/>
            <a:ext cx="4785775" cy="4858933"/>
          </a:xfrm>
          <a:prstGeom prst="rect">
            <a:avLst/>
          </a:prstGeom>
        </p:spPr>
      </p:pic>
      <p:pic>
        <p:nvPicPr>
          <p:cNvPr id="3" name="Picture 2">
            <a:extLst>
              <a:ext uri="{FF2B5EF4-FFF2-40B4-BE49-F238E27FC236}">
                <a16:creationId xmlns:a16="http://schemas.microsoft.com/office/drawing/2014/main" id="{F5591021-DFF0-4BFA-895F-6A8DB6303C1C}"/>
              </a:ext>
            </a:extLst>
          </p:cNvPr>
          <p:cNvPicPr>
            <a:picLocks noChangeAspect="1"/>
          </p:cNvPicPr>
          <p:nvPr/>
        </p:nvPicPr>
        <p:blipFill>
          <a:blip r:embed="rId3"/>
          <a:stretch>
            <a:fillRect/>
          </a:stretch>
        </p:blipFill>
        <p:spPr>
          <a:xfrm>
            <a:off x="7042721" y="529633"/>
            <a:ext cx="4224921" cy="5282902"/>
          </a:xfrm>
          <a:prstGeom prst="rect">
            <a:avLst/>
          </a:prstGeom>
        </p:spPr>
      </p:pic>
      <p:sp>
        <p:nvSpPr>
          <p:cNvPr id="4" name="TextBox 3">
            <a:extLst>
              <a:ext uri="{FF2B5EF4-FFF2-40B4-BE49-F238E27FC236}">
                <a16:creationId xmlns:a16="http://schemas.microsoft.com/office/drawing/2014/main" id="{9226B475-373F-46C8-95AC-407240BFE412}"/>
              </a:ext>
            </a:extLst>
          </p:cNvPr>
          <p:cNvSpPr txBox="1"/>
          <p:nvPr/>
        </p:nvSpPr>
        <p:spPr>
          <a:xfrm>
            <a:off x="7937500" y="5959035"/>
            <a:ext cx="2560381" cy="369332"/>
          </a:xfrm>
          <a:prstGeom prst="rect">
            <a:avLst/>
          </a:prstGeom>
          <a:noFill/>
        </p:spPr>
        <p:txBody>
          <a:bodyPr wrap="none" rtlCol="0">
            <a:spAutoFit/>
          </a:bodyPr>
          <a:lstStyle/>
          <a:p>
            <a:r>
              <a:rPr lang="en-GB" dirty="0"/>
              <a:t>Scraper in the ELENA ring</a:t>
            </a:r>
          </a:p>
        </p:txBody>
      </p:sp>
      <p:sp>
        <p:nvSpPr>
          <p:cNvPr id="5" name="TextBox 4">
            <a:extLst>
              <a:ext uri="{FF2B5EF4-FFF2-40B4-BE49-F238E27FC236}">
                <a16:creationId xmlns:a16="http://schemas.microsoft.com/office/drawing/2014/main" id="{4D5AC9D0-1A11-4960-8057-9BB5E5820D01}"/>
              </a:ext>
            </a:extLst>
          </p:cNvPr>
          <p:cNvSpPr txBox="1"/>
          <p:nvPr/>
        </p:nvSpPr>
        <p:spPr>
          <a:xfrm>
            <a:off x="675501" y="5037691"/>
            <a:ext cx="2369623" cy="369332"/>
          </a:xfrm>
          <a:prstGeom prst="rect">
            <a:avLst/>
          </a:prstGeom>
          <a:noFill/>
        </p:spPr>
        <p:txBody>
          <a:bodyPr wrap="none" rtlCol="0">
            <a:spAutoFit/>
          </a:bodyPr>
          <a:lstStyle/>
          <a:p>
            <a:r>
              <a:rPr lang="en-GB" dirty="0"/>
              <a:t>Scraper blade positions</a:t>
            </a:r>
          </a:p>
        </p:txBody>
      </p:sp>
      <p:sp>
        <p:nvSpPr>
          <p:cNvPr id="6" name="TextBox 5">
            <a:extLst>
              <a:ext uri="{FF2B5EF4-FFF2-40B4-BE49-F238E27FC236}">
                <a16:creationId xmlns:a16="http://schemas.microsoft.com/office/drawing/2014/main" id="{9B11306D-8A2D-48D9-A78D-F64A5F90C0CE}"/>
              </a:ext>
            </a:extLst>
          </p:cNvPr>
          <p:cNvSpPr txBox="1"/>
          <p:nvPr/>
        </p:nvSpPr>
        <p:spPr>
          <a:xfrm>
            <a:off x="675501" y="5768939"/>
            <a:ext cx="3953326" cy="646331"/>
          </a:xfrm>
          <a:prstGeom prst="rect">
            <a:avLst/>
          </a:prstGeom>
          <a:noFill/>
        </p:spPr>
        <p:txBody>
          <a:bodyPr wrap="none" rtlCol="0">
            <a:spAutoFit/>
          </a:bodyPr>
          <a:lstStyle/>
          <a:p>
            <a:r>
              <a:rPr lang="en-GB" dirty="0"/>
              <a:t>Maximum speed of blade: 4cm/s</a:t>
            </a:r>
          </a:p>
          <a:p>
            <a:r>
              <a:rPr lang="en-GB" dirty="0"/>
              <a:t>400 Hz acquisition of position and signal</a:t>
            </a:r>
          </a:p>
        </p:txBody>
      </p:sp>
    </p:spTree>
    <p:extLst>
      <p:ext uri="{BB962C8B-B14F-4D97-AF65-F5344CB8AC3E}">
        <p14:creationId xmlns:p14="http://schemas.microsoft.com/office/powerpoint/2010/main" val="1031983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20656" y="857891"/>
            <a:ext cx="5356532" cy="4465917"/>
          </a:xfrm>
          <a:prstGeom prst="rect">
            <a:avLst/>
          </a:prstGeom>
        </p:spPr>
      </p:pic>
      <p:pic>
        <p:nvPicPr>
          <p:cNvPr id="4" name="Picture 3"/>
          <p:cNvPicPr>
            <a:picLocks noChangeAspect="1"/>
          </p:cNvPicPr>
          <p:nvPr/>
        </p:nvPicPr>
        <p:blipFill>
          <a:blip r:embed="rId3"/>
          <a:stretch>
            <a:fillRect/>
          </a:stretch>
        </p:blipFill>
        <p:spPr>
          <a:xfrm>
            <a:off x="442271" y="857892"/>
            <a:ext cx="5249613" cy="4465917"/>
          </a:xfrm>
          <a:prstGeom prst="rect">
            <a:avLst/>
          </a:prstGeom>
        </p:spPr>
      </p:pic>
      <p:sp>
        <p:nvSpPr>
          <p:cNvPr id="3" name="TextBox 2">
            <a:extLst>
              <a:ext uri="{FF2B5EF4-FFF2-40B4-BE49-F238E27FC236}">
                <a16:creationId xmlns:a16="http://schemas.microsoft.com/office/drawing/2014/main" id="{023540AA-819D-411C-8F34-F35F25110672}"/>
              </a:ext>
            </a:extLst>
          </p:cNvPr>
          <p:cNvSpPr txBox="1"/>
          <p:nvPr/>
        </p:nvSpPr>
        <p:spPr>
          <a:xfrm>
            <a:off x="1130300" y="5505450"/>
            <a:ext cx="3180999" cy="369332"/>
          </a:xfrm>
          <a:prstGeom prst="rect">
            <a:avLst/>
          </a:prstGeom>
          <a:noFill/>
        </p:spPr>
        <p:txBody>
          <a:bodyPr wrap="none" rtlCol="0">
            <a:spAutoFit/>
          </a:bodyPr>
          <a:lstStyle/>
          <a:p>
            <a:r>
              <a:rPr lang="en-GB" dirty="0"/>
              <a:t>Scraper controls and acquisition</a:t>
            </a:r>
          </a:p>
        </p:txBody>
      </p:sp>
      <p:sp>
        <p:nvSpPr>
          <p:cNvPr id="5" name="TextBox 4">
            <a:extLst>
              <a:ext uri="{FF2B5EF4-FFF2-40B4-BE49-F238E27FC236}">
                <a16:creationId xmlns:a16="http://schemas.microsoft.com/office/drawing/2014/main" id="{4CA17C00-1E49-49A9-A357-DD039B514BC6}"/>
              </a:ext>
            </a:extLst>
          </p:cNvPr>
          <p:cNvSpPr txBox="1"/>
          <p:nvPr/>
        </p:nvSpPr>
        <p:spPr>
          <a:xfrm>
            <a:off x="6299195" y="5505450"/>
            <a:ext cx="5077993" cy="369332"/>
          </a:xfrm>
          <a:prstGeom prst="rect">
            <a:avLst/>
          </a:prstGeom>
          <a:noFill/>
        </p:spPr>
        <p:txBody>
          <a:bodyPr wrap="none" rtlCol="0">
            <a:spAutoFit/>
          </a:bodyPr>
          <a:lstStyle/>
          <a:p>
            <a:r>
              <a:rPr lang="en-GB" dirty="0"/>
              <a:t>Scraper profiles during the ELENA deceleration cycle</a:t>
            </a:r>
          </a:p>
        </p:txBody>
      </p:sp>
    </p:spTree>
    <p:extLst>
      <p:ext uri="{BB962C8B-B14F-4D97-AF65-F5344CB8AC3E}">
        <p14:creationId xmlns:p14="http://schemas.microsoft.com/office/powerpoint/2010/main" val="22518702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generated with high confidence">
            <a:extLst>
              <a:ext uri="{FF2B5EF4-FFF2-40B4-BE49-F238E27FC236}">
                <a16:creationId xmlns:a16="http://schemas.microsoft.com/office/drawing/2014/main" id="{E23778F8-ECA5-4E95-8321-949DFF5B3F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900" y="463178"/>
            <a:ext cx="5718138" cy="3988170"/>
          </a:xfrm>
          <a:prstGeom prst="rect">
            <a:avLst/>
          </a:prstGeom>
        </p:spPr>
      </p:pic>
      <p:pic>
        <p:nvPicPr>
          <p:cNvPr id="5" name="Picture 4" descr="A screenshot of a cell phone&#10;&#10;Description generated with high confidence">
            <a:extLst>
              <a:ext uri="{FF2B5EF4-FFF2-40B4-BE49-F238E27FC236}">
                <a16:creationId xmlns:a16="http://schemas.microsoft.com/office/drawing/2014/main" id="{8794C319-F94A-42C7-B3F5-30268CCD90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8038" y="463177"/>
            <a:ext cx="5723344" cy="3988171"/>
          </a:xfrm>
          <a:prstGeom prst="rect">
            <a:avLst/>
          </a:prstGeom>
        </p:spPr>
      </p:pic>
      <p:sp>
        <p:nvSpPr>
          <p:cNvPr id="6" name="TextBox 5">
            <a:extLst>
              <a:ext uri="{FF2B5EF4-FFF2-40B4-BE49-F238E27FC236}">
                <a16:creationId xmlns:a16="http://schemas.microsoft.com/office/drawing/2014/main" id="{8586DAE6-237E-4067-9844-664C1F94E9F9}"/>
              </a:ext>
            </a:extLst>
          </p:cNvPr>
          <p:cNvSpPr txBox="1"/>
          <p:nvPr/>
        </p:nvSpPr>
        <p:spPr>
          <a:xfrm>
            <a:off x="3575431" y="4724400"/>
            <a:ext cx="5225213" cy="369332"/>
          </a:xfrm>
          <a:prstGeom prst="rect">
            <a:avLst/>
          </a:prstGeom>
          <a:noFill/>
        </p:spPr>
        <p:txBody>
          <a:bodyPr wrap="none" rtlCol="0">
            <a:spAutoFit/>
          </a:bodyPr>
          <a:lstStyle/>
          <a:p>
            <a:r>
              <a:rPr lang="en-GB" dirty="0"/>
              <a:t>MCP “off”                                                            MCP “on”</a:t>
            </a:r>
          </a:p>
        </p:txBody>
      </p:sp>
    </p:spTree>
    <p:extLst>
      <p:ext uri="{BB962C8B-B14F-4D97-AF65-F5344CB8AC3E}">
        <p14:creationId xmlns:p14="http://schemas.microsoft.com/office/powerpoint/2010/main" val="3813515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5A9F-C48E-4472-91A4-0B33B491ABB5}"/>
              </a:ext>
            </a:extLst>
          </p:cNvPr>
          <p:cNvSpPr>
            <a:spLocks noGrp="1"/>
          </p:cNvSpPr>
          <p:nvPr>
            <p:ph type="title"/>
          </p:nvPr>
        </p:nvSpPr>
        <p:spPr/>
        <p:txBody>
          <a:bodyPr/>
          <a:lstStyle/>
          <a:p>
            <a:pPr algn="ctr"/>
            <a:r>
              <a:rPr lang="en-GB" dirty="0"/>
              <a:t>Recombination Monitor</a:t>
            </a:r>
          </a:p>
        </p:txBody>
      </p:sp>
      <p:sp>
        <p:nvSpPr>
          <p:cNvPr id="3" name="Text Box 2">
            <a:extLst>
              <a:ext uri="{FF2B5EF4-FFF2-40B4-BE49-F238E27FC236}">
                <a16:creationId xmlns:a16="http://schemas.microsoft.com/office/drawing/2014/main" id="{83869804-23B8-4009-ACF4-B2A6AEF0CE4D}"/>
              </a:ext>
            </a:extLst>
          </p:cNvPr>
          <p:cNvSpPr txBox="1">
            <a:spLocks noChangeArrowheads="1"/>
          </p:cNvSpPr>
          <p:nvPr/>
        </p:nvSpPr>
        <p:spPr bwMode="auto">
          <a:xfrm>
            <a:off x="191520" y="1381717"/>
            <a:ext cx="5272888" cy="2193178"/>
          </a:xfrm>
          <a:prstGeom prst="rect">
            <a:avLst/>
          </a:prstGeom>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lIns="91440" tIns="45720" rIns="91440" bIns="45720" numCol="1" rtlCol="0" anchor="t" anchorCtr="0" compatLnSpc="1">
            <a:prstTxWarp prst="textNoShape">
              <a:avLst/>
            </a:prstTxWarp>
            <a:normAutofit/>
          </a:bodyPr>
          <a:lstStyle/>
          <a:p>
            <a:pPr marL="28575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Neutral hydrogen atoms, created either by the striping of the loosely bound electron of the H</a:t>
            </a:r>
            <a:r>
              <a:rPr kumimoji="0" lang="en-US" altLang="en-US" sz="1400" b="0" i="0" u="none" strike="noStrike" cap="none" normalizeH="0" baseline="30000" dirty="0">
                <a:ln>
                  <a:noFill/>
                </a:ln>
                <a:effectLst/>
              </a:rPr>
              <a:t>-</a:t>
            </a:r>
            <a:r>
              <a:rPr kumimoji="0" lang="en-US" altLang="en-US" sz="1400" b="0" i="0" u="none" strike="noStrike" cap="none" normalizeH="0" baseline="0" dirty="0">
                <a:ln>
                  <a:noFill/>
                </a:ln>
                <a:effectLst/>
              </a:rPr>
              <a:t> ion by the residual gas molecules or the recombination of protons with the electrons of the cooler device, can be detected in the extension of the downstream bending magnet.</a:t>
            </a:r>
          </a:p>
          <a:p>
            <a:pPr marL="28575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The monitor consists of a chevron mounted MgO coated MCP coupled to a P43 phosphor screen. The image, acquired by a CMOS camera connected to a PC, is a direct image of the circulating beam from which the transverse profiles can be inferred.</a:t>
            </a:r>
          </a:p>
        </p:txBody>
      </p:sp>
      <p:pic>
        <p:nvPicPr>
          <p:cNvPr id="4" name="Picture 3">
            <a:extLst>
              <a:ext uri="{FF2B5EF4-FFF2-40B4-BE49-F238E27FC236}">
                <a16:creationId xmlns:a16="http://schemas.microsoft.com/office/drawing/2014/main" id="{F5E8F8C6-97CB-456B-A175-4FBB86E587C6}"/>
              </a:ext>
            </a:extLst>
          </p:cNvPr>
          <p:cNvPicPr>
            <a:picLocks noChangeAspect="1"/>
          </p:cNvPicPr>
          <p:nvPr/>
        </p:nvPicPr>
        <p:blipFill>
          <a:blip r:embed="rId4"/>
          <a:stretch>
            <a:fillRect/>
          </a:stretch>
        </p:blipFill>
        <p:spPr>
          <a:xfrm>
            <a:off x="1342123" y="3356774"/>
            <a:ext cx="4067211" cy="3136101"/>
          </a:xfrm>
          <a:prstGeom prst="rect">
            <a:avLst/>
          </a:prstGeom>
        </p:spPr>
      </p:pic>
      <p:pic>
        <p:nvPicPr>
          <p:cNvPr id="5" name="00000000_000000000F9AC06E">
            <a:hlinkClick r:id="" action="ppaction://media"/>
            <a:extLst>
              <a:ext uri="{FF2B5EF4-FFF2-40B4-BE49-F238E27FC236}">
                <a16:creationId xmlns:a16="http://schemas.microsoft.com/office/drawing/2014/main" id="{DC299752-7771-41F5-974C-3EBF4D5430D8}"/>
              </a:ext>
            </a:extLst>
          </p:cNvPr>
          <p:cNvPicPr>
            <a:picLocks noChangeAspect="1"/>
          </p:cNvPicPr>
          <p:nvPr>
            <a:videoFile r:link="rId1"/>
            <p:extLst>
              <p:ext uri="{DAA4B4D4-6D71-4841-9C94-3DE7FCFB9230}">
                <p14:media xmlns:p14="http://schemas.microsoft.com/office/powerpoint/2010/main" r:embed="rId2">
                  <p14:trim st="3005" end="448.6333"/>
                </p14:media>
              </p:ext>
            </p:extLst>
          </p:nvPr>
        </p:nvPicPr>
        <p:blipFill>
          <a:blip r:embed="rId5"/>
          <a:stretch>
            <a:fillRect/>
          </a:stretch>
        </p:blipFill>
        <p:spPr>
          <a:xfrm>
            <a:off x="5788729" y="1481698"/>
            <a:ext cx="5232991" cy="4186393"/>
          </a:xfrm>
          <a:prstGeom prst="rect">
            <a:avLst/>
          </a:prstGeom>
        </p:spPr>
      </p:pic>
      <p:sp>
        <p:nvSpPr>
          <p:cNvPr id="6" name="TextBox 5">
            <a:extLst>
              <a:ext uri="{FF2B5EF4-FFF2-40B4-BE49-F238E27FC236}">
                <a16:creationId xmlns:a16="http://schemas.microsoft.com/office/drawing/2014/main" id="{50FDB96D-F659-4763-8384-39D6C309221F}"/>
              </a:ext>
            </a:extLst>
          </p:cNvPr>
          <p:cNvSpPr txBox="1"/>
          <p:nvPr/>
        </p:nvSpPr>
        <p:spPr>
          <a:xfrm>
            <a:off x="7289800" y="5846127"/>
            <a:ext cx="2393347" cy="369332"/>
          </a:xfrm>
          <a:prstGeom prst="rect">
            <a:avLst/>
          </a:prstGeom>
          <a:noFill/>
        </p:spPr>
        <p:txBody>
          <a:bodyPr wrap="none" rtlCol="0">
            <a:spAutoFit/>
          </a:bodyPr>
          <a:lstStyle/>
          <a:p>
            <a:r>
              <a:rPr lang="en-GB" dirty="0"/>
              <a:t>CCD camera acquisition</a:t>
            </a:r>
          </a:p>
        </p:txBody>
      </p:sp>
    </p:spTree>
    <p:extLst>
      <p:ext uri="{BB962C8B-B14F-4D97-AF65-F5344CB8AC3E}">
        <p14:creationId xmlns:p14="http://schemas.microsoft.com/office/powerpoint/2010/main" val="42375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1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A69F1-3B56-4C38-8A25-785D2FAA647C}"/>
              </a:ext>
            </a:extLst>
          </p:cNvPr>
          <p:cNvSpPr>
            <a:spLocks noGrp="1"/>
          </p:cNvSpPr>
          <p:nvPr>
            <p:ph type="title"/>
          </p:nvPr>
        </p:nvSpPr>
        <p:spPr/>
        <p:txBody>
          <a:bodyPr/>
          <a:lstStyle/>
          <a:p>
            <a:pPr algn="ctr"/>
            <a:r>
              <a:rPr lang="en-GB" dirty="0"/>
              <a:t>SEM</a:t>
            </a:r>
          </a:p>
        </p:txBody>
      </p:sp>
      <p:sp>
        <p:nvSpPr>
          <p:cNvPr id="3" name="TextBox 2">
            <a:extLst>
              <a:ext uri="{FF2B5EF4-FFF2-40B4-BE49-F238E27FC236}">
                <a16:creationId xmlns:a16="http://schemas.microsoft.com/office/drawing/2014/main" id="{50F36A99-C311-492F-BDB7-E66157AFBF04}"/>
              </a:ext>
            </a:extLst>
          </p:cNvPr>
          <p:cNvSpPr txBox="1"/>
          <p:nvPr/>
        </p:nvSpPr>
        <p:spPr>
          <a:xfrm>
            <a:off x="546100" y="1999618"/>
            <a:ext cx="5314543" cy="3655320"/>
          </a:xfrm>
          <a:prstGeom prst="rect">
            <a:avLst/>
          </a:prstGeom>
        </p:spPr>
        <p:txBody>
          <a:bodyPr vert="horz" lIns="91440" tIns="45720" rIns="91440" bIns="45720" rtlCol="0" anchor="t">
            <a:normAutofit lnSpcReduction="10000"/>
          </a:bodyPr>
          <a:lstStyle/>
          <a:p>
            <a:pPr marL="285750" indent="-228600" algn="just">
              <a:lnSpc>
                <a:spcPct val="90000"/>
              </a:lnSpc>
              <a:spcAft>
                <a:spcPts val="600"/>
              </a:spcAft>
              <a:buFont typeface="Arial" panose="020B0604020202020204" pitchFamily="34" charset="0"/>
              <a:buChar char="•"/>
            </a:pPr>
            <a:r>
              <a:rPr lang="en-US" sz="1400" dirty="0"/>
              <a:t>Semi-non-destructive monitor allows most of the particles to pass through without any degradation, while the small portion (1-3%) intercepted by the wires produces the signal.</a:t>
            </a:r>
          </a:p>
          <a:p>
            <a:pPr marL="285750" indent="-228600" algn="just">
              <a:lnSpc>
                <a:spcPct val="90000"/>
              </a:lnSpc>
              <a:spcAft>
                <a:spcPts val="600"/>
              </a:spcAft>
              <a:buFont typeface="Arial" panose="020B0604020202020204" pitchFamily="34" charset="0"/>
              <a:buChar char="•"/>
            </a:pPr>
            <a:r>
              <a:rPr lang="en-US" sz="1400" dirty="0"/>
              <a:t>The device is sensitive to antiproton, proton, and H- beams of energies between E =10 keV and 5.3 MeV.</a:t>
            </a:r>
          </a:p>
          <a:p>
            <a:pPr marL="285750" indent="-228600" algn="just">
              <a:lnSpc>
                <a:spcPct val="90000"/>
              </a:lnSpc>
              <a:spcAft>
                <a:spcPts val="600"/>
              </a:spcAft>
              <a:buFont typeface="Arial" panose="020B0604020202020204" pitchFamily="34" charset="0"/>
              <a:buChar char="•"/>
            </a:pPr>
            <a:r>
              <a:rPr lang="en-US" sz="1400" dirty="0"/>
              <a:t>It consists of two position-sensitive grids providing the X- and Y- projections of the beam, separated </a:t>
            </a:r>
            <a:r>
              <a:rPr lang="en-US" sz="1400" dirty="0" smtClean="0"/>
              <a:t>by </a:t>
            </a:r>
            <a:r>
              <a:rPr lang="en-US" sz="1400" dirty="0"/>
              <a:t>anode </a:t>
            </a:r>
            <a:r>
              <a:rPr lang="en-US" sz="1400" dirty="0" smtClean="0"/>
              <a:t>grids.</a:t>
            </a:r>
            <a:endParaRPr lang="en-US" sz="1400" dirty="0"/>
          </a:p>
          <a:p>
            <a:pPr marL="285750" indent="-228600" algn="just">
              <a:lnSpc>
                <a:spcPct val="90000"/>
              </a:lnSpc>
              <a:spcAft>
                <a:spcPts val="600"/>
              </a:spcAft>
              <a:buFont typeface="Arial" panose="020B0604020202020204" pitchFamily="34" charset="0"/>
              <a:buChar char="•"/>
            </a:pPr>
            <a:r>
              <a:rPr lang="en-US" sz="1400" dirty="0"/>
              <a:t>Each grid consists of 45 gold-coated tungsten wires of diameter of 10 um stretched over a ceramic frame, with a pitch of 0.5 mm between </a:t>
            </a:r>
            <a:r>
              <a:rPr lang="en-US" sz="1400" dirty="0" err="1"/>
              <a:t>neighbouring</a:t>
            </a:r>
            <a:r>
              <a:rPr lang="en-US" sz="1400" dirty="0"/>
              <a:t> wires (in the </a:t>
            </a:r>
            <a:r>
              <a:rPr lang="en-US" sz="1400" dirty="0" err="1"/>
              <a:t>centre</a:t>
            </a:r>
            <a:r>
              <a:rPr lang="en-US" sz="1400" dirty="0"/>
              <a:t>) and 3.0 mm on the edge.</a:t>
            </a:r>
          </a:p>
          <a:p>
            <a:pPr marL="285750" indent="-228600" algn="just">
              <a:lnSpc>
                <a:spcPct val="90000"/>
              </a:lnSpc>
              <a:spcAft>
                <a:spcPts val="600"/>
              </a:spcAft>
              <a:buFont typeface="Arial" panose="020B0604020202020204" pitchFamily="34" charset="0"/>
              <a:buChar char="•"/>
            </a:pPr>
            <a:r>
              <a:rPr lang="en-US" sz="1400" dirty="0"/>
              <a:t>The cathode grids at ground potential are irradiated by the beam, and the secondary electrons emitted from them are accelerated toward the anode grids biased at 50 V.</a:t>
            </a:r>
          </a:p>
          <a:p>
            <a:pPr marL="285750" indent="-228600" algn="just">
              <a:lnSpc>
                <a:spcPct val="90000"/>
              </a:lnSpc>
              <a:spcAft>
                <a:spcPts val="600"/>
              </a:spcAft>
              <a:buFont typeface="Arial" panose="020B0604020202020204" pitchFamily="34" charset="0"/>
              <a:buChar char="•"/>
            </a:pPr>
            <a:r>
              <a:rPr lang="en-US" sz="1400" dirty="0"/>
              <a:t>The beam profile is obtained by using charge-sensitive preamplifiers to measure the charge Q</a:t>
            </a:r>
            <a:r>
              <a:rPr lang="en-US" sz="1400" baseline="-25000" dirty="0"/>
              <a:t>i</a:t>
            </a:r>
            <a:r>
              <a:rPr lang="en-US" sz="1400" dirty="0"/>
              <a:t> ejected from the cathode wires on the X- and Y-grids with high sensitivity.</a:t>
            </a:r>
          </a:p>
          <a:p>
            <a:pPr indent="-228600">
              <a:lnSpc>
                <a:spcPct val="90000"/>
              </a:lnSpc>
              <a:spcAft>
                <a:spcPts val="600"/>
              </a:spcAft>
              <a:buFont typeface="Arial" panose="020B0604020202020204" pitchFamily="34" charset="0"/>
              <a:buChar char="•"/>
            </a:pPr>
            <a:endParaRPr lang="en-US" sz="1100" dirty="0"/>
          </a:p>
        </p:txBody>
      </p:sp>
      <p:pic>
        <p:nvPicPr>
          <p:cNvPr id="4" name="Picture 3">
            <a:extLst>
              <a:ext uri="{FF2B5EF4-FFF2-40B4-BE49-F238E27FC236}">
                <a16:creationId xmlns:a16="http://schemas.microsoft.com/office/drawing/2014/main" id="{7CBDB9CF-7128-44CB-9E6E-A5BA3700C1F4}"/>
              </a:ext>
            </a:extLst>
          </p:cNvPr>
          <p:cNvPicPr>
            <a:picLocks noChangeAspect="1"/>
          </p:cNvPicPr>
          <p:nvPr/>
        </p:nvPicPr>
        <p:blipFill>
          <a:blip r:embed="rId2"/>
          <a:stretch>
            <a:fillRect/>
          </a:stretch>
        </p:blipFill>
        <p:spPr>
          <a:xfrm>
            <a:off x="6259032" y="1644018"/>
            <a:ext cx="4937185" cy="4268958"/>
          </a:xfrm>
          <a:prstGeom prst="rect">
            <a:avLst/>
          </a:prstGeom>
        </p:spPr>
      </p:pic>
    </p:spTree>
    <p:extLst>
      <p:ext uri="{BB962C8B-B14F-4D97-AF65-F5344CB8AC3E}">
        <p14:creationId xmlns:p14="http://schemas.microsoft.com/office/powerpoint/2010/main" val="38791074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FF5A6A-AC8E-48D6-9A97-F64BEEF331A5}"/>
              </a:ext>
            </a:extLst>
          </p:cNvPr>
          <p:cNvPicPr>
            <a:picLocks noChangeAspect="1"/>
          </p:cNvPicPr>
          <p:nvPr/>
        </p:nvPicPr>
        <p:blipFill>
          <a:blip r:embed="rId2"/>
          <a:stretch>
            <a:fillRect/>
          </a:stretch>
        </p:blipFill>
        <p:spPr>
          <a:xfrm>
            <a:off x="238795" y="173794"/>
            <a:ext cx="3435523" cy="5048519"/>
          </a:xfrm>
          <a:prstGeom prst="rect">
            <a:avLst/>
          </a:prstGeom>
        </p:spPr>
      </p:pic>
      <p:pic>
        <p:nvPicPr>
          <p:cNvPr id="3" name="Picture 2">
            <a:extLst>
              <a:ext uri="{FF2B5EF4-FFF2-40B4-BE49-F238E27FC236}">
                <a16:creationId xmlns:a16="http://schemas.microsoft.com/office/drawing/2014/main" id="{5812D34D-3E86-4E01-BBBE-1685B68A2F1A}"/>
              </a:ext>
            </a:extLst>
          </p:cNvPr>
          <p:cNvPicPr>
            <a:picLocks noChangeAspect="1"/>
          </p:cNvPicPr>
          <p:nvPr/>
        </p:nvPicPr>
        <p:blipFill>
          <a:blip r:embed="rId3"/>
          <a:stretch>
            <a:fillRect/>
          </a:stretch>
        </p:blipFill>
        <p:spPr>
          <a:xfrm>
            <a:off x="3751488" y="173794"/>
            <a:ext cx="7938097" cy="4342764"/>
          </a:xfrm>
          <a:prstGeom prst="rect">
            <a:avLst/>
          </a:prstGeom>
        </p:spPr>
      </p:pic>
      <p:pic>
        <p:nvPicPr>
          <p:cNvPr id="4" name="Picture 3">
            <a:extLst>
              <a:ext uri="{FF2B5EF4-FFF2-40B4-BE49-F238E27FC236}">
                <a16:creationId xmlns:a16="http://schemas.microsoft.com/office/drawing/2014/main" id="{4DEC95CC-F5B8-4602-B2E3-7FF6046A55F3}"/>
              </a:ext>
            </a:extLst>
          </p:cNvPr>
          <p:cNvPicPr>
            <a:picLocks noChangeAspect="1"/>
          </p:cNvPicPr>
          <p:nvPr/>
        </p:nvPicPr>
        <p:blipFill>
          <a:blip r:embed="rId4"/>
          <a:stretch>
            <a:fillRect/>
          </a:stretch>
        </p:blipFill>
        <p:spPr>
          <a:xfrm>
            <a:off x="7785695" y="4558903"/>
            <a:ext cx="3884175" cy="2125303"/>
          </a:xfrm>
          <a:prstGeom prst="rect">
            <a:avLst/>
          </a:prstGeom>
        </p:spPr>
      </p:pic>
      <p:pic>
        <p:nvPicPr>
          <p:cNvPr id="5" name="Picture 4">
            <a:extLst>
              <a:ext uri="{FF2B5EF4-FFF2-40B4-BE49-F238E27FC236}">
                <a16:creationId xmlns:a16="http://schemas.microsoft.com/office/drawing/2014/main" id="{BC3C5EDB-9646-4323-9A7C-3D3FB09C7249}"/>
              </a:ext>
            </a:extLst>
          </p:cNvPr>
          <p:cNvPicPr>
            <a:picLocks noChangeAspect="1"/>
          </p:cNvPicPr>
          <p:nvPr/>
        </p:nvPicPr>
        <p:blipFill>
          <a:blip r:embed="rId5"/>
          <a:stretch>
            <a:fillRect/>
          </a:stretch>
        </p:blipFill>
        <p:spPr>
          <a:xfrm>
            <a:off x="3843512" y="4558903"/>
            <a:ext cx="3942184" cy="2125303"/>
          </a:xfrm>
          <a:prstGeom prst="rect">
            <a:avLst/>
          </a:prstGeom>
        </p:spPr>
      </p:pic>
      <p:cxnSp>
        <p:nvCxnSpPr>
          <p:cNvPr id="7" name="Straight Arrow Connector 6">
            <a:extLst>
              <a:ext uri="{FF2B5EF4-FFF2-40B4-BE49-F238E27FC236}">
                <a16:creationId xmlns:a16="http://schemas.microsoft.com/office/drawing/2014/main" id="{1B32C9D4-7E85-44B1-B41A-356FF02B54E3}"/>
              </a:ext>
            </a:extLst>
          </p:cNvPr>
          <p:cNvCxnSpPr>
            <a:cxnSpLocks/>
          </p:cNvCxnSpPr>
          <p:nvPr/>
        </p:nvCxnSpPr>
        <p:spPr>
          <a:xfrm flipH="1" flipV="1">
            <a:off x="5804899" y="3482940"/>
            <a:ext cx="2149991" cy="1269922"/>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8" name="Straight Arrow Connector 7">
            <a:extLst>
              <a:ext uri="{FF2B5EF4-FFF2-40B4-BE49-F238E27FC236}">
                <a16:creationId xmlns:a16="http://schemas.microsoft.com/office/drawing/2014/main" id="{2B8CFE2F-CDE5-41EA-A5DB-90D925BB5508}"/>
              </a:ext>
            </a:extLst>
          </p:cNvPr>
          <p:cNvCxnSpPr>
            <a:cxnSpLocks/>
          </p:cNvCxnSpPr>
          <p:nvPr/>
        </p:nvCxnSpPr>
        <p:spPr>
          <a:xfrm flipH="1" flipV="1">
            <a:off x="5496846" y="3254088"/>
            <a:ext cx="461766" cy="1312266"/>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7779769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a:extLst>
              <a:ext uri="{FF2B5EF4-FFF2-40B4-BE49-F238E27FC236}">
                <a16:creationId xmlns:a16="http://schemas.microsoft.com/office/drawing/2014/main" id="{C9949E06-5689-42D1-8EA3-287E167EBC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1095" y="499832"/>
            <a:ext cx="8237305" cy="6116920"/>
          </a:xfrm>
          <a:prstGeom prst="rect">
            <a:avLst/>
          </a:prstGeom>
        </p:spPr>
      </p:pic>
      <p:sp>
        <p:nvSpPr>
          <p:cNvPr id="11" name="Rectangle 10">
            <a:extLst>
              <a:ext uri="{FF2B5EF4-FFF2-40B4-BE49-F238E27FC236}">
                <a16:creationId xmlns:a16="http://schemas.microsoft.com/office/drawing/2014/main" id="{6AC8CC50-C259-46AC-818C-55F342AAF013}"/>
              </a:ext>
            </a:extLst>
          </p:cNvPr>
          <p:cNvSpPr/>
          <p:nvPr/>
        </p:nvSpPr>
        <p:spPr>
          <a:xfrm>
            <a:off x="8886096" y="1638812"/>
            <a:ext cx="1531899" cy="1015663"/>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Secondary emission monitors</a:t>
            </a:r>
          </a:p>
        </p:txBody>
      </p:sp>
      <p:sp>
        <p:nvSpPr>
          <p:cNvPr id="12" name="Rectangle 11">
            <a:extLst>
              <a:ext uri="{FF2B5EF4-FFF2-40B4-BE49-F238E27FC236}">
                <a16:creationId xmlns:a16="http://schemas.microsoft.com/office/drawing/2014/main" id="{76031DB8-050E-4EF2-A031-09AA36B0712D}"/>
              </a:ext>
            </a:extLst>
          </p:cNvPr>
          <p:cNvSpPr/>
          <p:nvPr/>
        </p:nvSpPr>
        <p:spPr>
          <a:xfrm>
            <a:off x="6439013" y="2735785"/>
            <a:ext cx="1694695" cy="400110"/>
          </a:xfrm>
          <a:prstGeom prst="rect">
            <a:avLst/>
          </a:prstGeom>
        </p:spPr>
        <p:txBody>
          <a:bodyPr wrap="non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BTV systems</a:t>
            </a:r>
          </a:p>
        </p:txBody>
      </p:sp>
      <p:sp>
        <p:nvSpPr>
          <p:cNvPr id="13" name="Rectangle 12">
            <a:extLst>
              <a:ext uri="{FF2B5EF4-FFF2-40B4-BE49-F238E27FC236}">
                <a16:creationId xmlns:a16="http://schemas.microsoft.com/office/drawing/2014/main" id="{09B7066A-202D-49E6-820F-638100266334}"/>
              </a:ext>
            </a:extLst>
          </p:cNvPr>
          <p:cNvSpPr/>
          <p:nvPr/>
        </p:nvSpPr>
        <p:spPr>
          <a:xfrm>
            <a:off x="4384794" y="4168437"/>
            <a:ext cx="4108437" cy="707886"/>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Beam position monitors (10+2)</a:t>
            </a:r>
          </a:p>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Tune measurement (</a:t>
            </a:r>
            <a:r>
              <a:rPr lang="en-US" sz="2000" kern="0" dirty="0" err="1">
                <a:solidFill>
                  <a:srgbClr val="00007D"/>
                </a:solidFill>
                <a:latin typeface="Arial" panose="020B0604020202020204" pitchFamily="34" charset="0"/>
                <a:cs typeface="Arial" panose="020B0604020202020204" pitchFamily="34" charset="0"/>
              </a:rPr>
              <a:t>PU+kicker</a:t>
            </a:r>
            <a:r>
              <a:rPr lang="en-US" sz="2000" kern="0" dirty="0">
                <a:solidFill>
                  <a:srgbClr val="00007D"/>
                </a:solidFill>
                <a:latin typeface="Arial" panose="020B0604020202020204" pitchFamily="34" charset="0"/>
                <a:cs typeface="Arial" panose="020B0604020202020204" pitchFamily="34" charset="0"/>
              </a:rPr>
              <a:t>)</a:t>
            </a:r>
          </a:p>
        </p:txBody>
      </p:sp>
      <p:sp>
        <p:nvSpPr>
          <p:cNvPr id="14" name="Rectangle 13">
            <a:extLst>
              <a:ext uri="{FF2B5EF4-FFF2-40B4-BE49-F238E27FC236}">
                <a16:creationId xmlns:a16="http://schemas.microsoft.com/office/drawing/2014/main" id="{B8D77B3E-B0BC-42CB-8909-8D41BA3C01D6}"/>
              </a:ext>
            </a:extLst>
          </p:cNvPr>
          <p:cNvSpPr/>
          <p:nvPr/>
        </p:nvSpPr>
        <p:spPr>
          <a:xfrm>
            <a:off x="2328323" y="1746533"/>
            <a:ext cx="1082348" cy="400110"/>
          </a:xfrm>
          <a:prstGeom prst="rect">
            <a:avLst/>
          </a:prstGeom>
        </p:spPr>
        <p:txBody>
          <a:bodyPr wrap="non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Scraper</a:t>
            </a:r>
          </a:p>
        </p:txBody>
      </p:sp>
      <p:sp>
        <p:nvSpPr>
          <p:cNvPr id="15" name="Rectangle 14">
            <a:extLst>
              <a:ext uri="{FF2B5EF4-FFF2-40B4-BE49-F238E27FC236}">
                <a16:creationId xmlns:a16="http://schemas.microsoft.com/office/drawing/2014/main" id="{F9E1ABA4-81BC-4743-A95F-6F84476C5D0E}"/>
              </a:ext>
            </a:extLst>
          </p:cNvPr>
          <p:cNvSpPr/>
          <p:nvPr/>
        </p:nvSpPr>
        <p:spPr>
          <a:xfrm>
            <a:off x="845140" y="2781952"/>
            <a:ext cx="1951909" cy="707886"/>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Recombination monitor</a:t>
            </a:r>
          </a:p>
        </p:txBody>
      </p:sp>
      <p:sp>
        <p:nvSpPr>
          <p:cNvPr id="16" name="Rectangle 15">
            <a:extLst>
              <a:ext uri="{FF2B5EF4-FFF2-40B4-BE49-F238E27FC236}">
                <a16:creationId xmlns:a16="http://schemas.microsoft.com/office/drawing/2014/main" id="{E1B00CB7-0F0B-42FE-9F8F-F98BCC9DBB1F}"/>
              </a:ext>
            </a:extLst>
          </p:cNvPr>
          <p:cNvSpPr/>
          <p:nvPr/>
        </p:nvSpPr>
        <p:spPr>
          <a:xfrm>
            <a:off x="1566697" y="4592542"/>
            <a:ext cx="1951908" cy="400110"/>
          </a:xfrm>
          <a:prstGeom prst="rect">
            <a:avLst/>
          </a:prstGeom>
        </p:spPr>
        <p:txBody>
          <a:bodyPr wrap="square">
            <a:spAutoFit/>
          </a:bodyPr>
          <a:lstStyle/>
          <a:p>
            <a:pPr lvl="0" algn="just">
              <a:buClr>
                <a:srgbClr val="00007D"/>
              </a:buClr>
            </a:pPr>
            <a:r>
              <a:rPr lang="en-US" sz="2000" kern="0" dirty="0">
                <a:solidFill>
                  <a:schemeClr val="accent1">
                    <a:lumMod val="40000"/>
                    <a:lumOff val="60000"/>
                  </a:schemeClr>
                </a:solidFill>
                <a:latin typeface="Arial" panose="020B0604020202020204" pitchFamily="34" charset="0"/>
                <a:cs typeface="Arial" panose="020B0604020202020204" pitchFamily="34" charset="0"/>
              </a:rPr>
              <a:t>Electron cooler</a:t>
            </a:r>
          </a:p>
        </p:txBody>
      </p:sp>
    </p:spTree>
    <p:extLst>
      <p:ext uri="{BB962C8B-B14F-4D97-AF65-F5344CB8AC3E}">
        <p14:creationId xmlns:p14="http://schemas.microsoft.com/office/powerpoint/2010/main" val="24592750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9AC88E-A5A5-4FB2-826A-81B4BADFD118}"/>
              </a:ext>
            </a:extLst>
          </p:cNvPr>
          <p:cNvPicPr>
            <a:picLocks noChangeAspect="1"/>
          </p:cNvPicPr>
          <p:nvPr/>
        </p:nvPicPr>
        <p:blipFill>
          <a:blip r:embed="rId2"/>
          <a:stretch>
            <a:fillRect/>
          </a:stretch>
        </p:blipFill>
        <p:spPr>
          <a:xfrm>
            <a:off x="7751423" y="695533"/>
            <a:ext cx="4361810" cy="2453518"/>
          </a:xfrm>
          <a:prstGeom prst="rect">
            <a:avLst/>
          </a:prstGeom>
        </p:spPr>
      </p:pic>
      <p:pic>
        <p:nvPicPr>
          <p:cNvPr id="5" name="Picture 4">
            <a:extLst>
              <a:ext uri="{FF2B5EF4-FFF2-40B4-BE49-F238E27FC236}">
                <a16:creationId xmlns:a16="http://schemas.microsoft.com/office/drawing/2014/main" id="{881C1949-BA17-4C99-9573-EFB77508D4A3}"/>
              </a:ext>
            </a:extLst>
          </p:cNvPr>
          <p:cNvPicPr>
            <a:picLocks noChangeAspect="1"/>
          </p:cNvPicPr>
          <p:nvPr/>
        </p:nvPicPr>
        <p:blipFill>
          <a:blip r:embed="rId3"/>
          <a:stretch>
            <a:fillRect/>
          </a:stretch>
        </p:blipFill>
        <p:spPr>
          <a:xfrm>
            <a:off x="3296389" y="3832261"/>
            <a:ext cx="5017020" cy="2872117"/>
          </a:xfrm>
          <a:prstGeom prst="rect">
            <a:avLst/>
          </a:prstGeom>
        </p:spPr>
      </p:pic>
      <p:pic>
        <p:nvPicPr>
          <p:cNvPr id="7" name="Picture 6">
            <a:extLst>
              <a:ext uri="{FF2B5EF4-FFF2-40B4-BE49-F238E27FC236}">
                <a16:creationId xmlns:a16="http://schemas.microsoft.com/office/drawing/2014/main" id="{23D1C45C-A133-4F21-9724-5AE69937FA1C}"/>
              </a:ext>
            </a:extLst>
          </p:cNvPr>
          <p:cNvPicPr>
            <a:picLocks noChangeAspect="1"/>
          </p:cNvPicPr>
          <p:nvPr/>
        </p:nvPicPr>
        <p:blipFill>
          <a:blip r:embed="rId4"/>
          <a:stretch>
            <a:fillRect/>
          </a:stretch>
        </p:blipFill>
        <p:spPr>
          <a:xfrm>
            <a:off x="241012" y="261472"/>
            <a:ext cx="7135833" cy="3468807"/>
          </a:xfrm>
          <a:prstGeom prst="rect">
            <a:avLst/>
          </a:prstGeom>
        </p:spPr>
      </p:pic>
      <p:cxnSp>
        <p:nvCxnSpPr>
          <p:cNvPr id="8" name="Straight Arrow Connector 7">
            <a:extLst>
              <a:ext uri="{FF2B5EF4-FFF2-40B4-BE49-F238E27FC236}">
                <a16:creationId xmlns:a16="http://schemas.microsoft.com/office/drawing/2014/main" id="{31521B0B-A52D-45F6-959E-07A9DAF05247}"/>
              </a:ext>
            </a:extLst>
          </p:cNvPr>
          <p:cNvCxnSpPr>
            <a:cxnSpLocks/>
          </p:cNvCxnSpPr>
          <p:nvPr/>
        </p:nvCxnSpPr>
        <p:spPr>
          <a:xfrm flipH="1" flipV="1">
            <a:off x="2167848" y="1058239"/>
            <a:ext cx="2311685" cy="3708970"/>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cxnSp>
        <p:nvCxnSpPr>
          <p:cNvPr id="9" name="Straight Arrow Connector 8">
            <a:extLst>
              <a:ext uri="{FF2B5EF4-FFF2-40B4-BE49-F238E27FC236}">
                <a16:creationId xmlns:a16="http://schemas.microsoft.com/office/drawing/2014/main" id="{0ED45F1A-B96F-48AE-AB98-9E65F5627A8E}"/>
              </a:ext>
            </a:extLst>
          </p:cNvPr>
          <p:cNvCxnSpPr>
            <a:cxnSpLocks/>
          </p:cNvCxnSpPr>
          <p:nvPr/>
        </p:nvCxnSpPr>
        <p:spPr>
          <a:xfrm flipH="1">
            <a:off x="3976099" y="1787703"/>
            <a:ext cx="4428162" cy="750014"/>
          </a:xfrm>
          <a:prstGeom prst="straightConnector1">
            <a:avLst/>
          </a:prstGeom>
          <a:ln w="3810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0464167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99060CD-F342-4C79-8808-DB72471402ED}"/>
              </a:ext>
            </a:extLst>
          </p:cNvPr>
          <p:cNvPicPr>
            <a:picLocks noChangeAspect="1"/>
          </p:cNvPicPr>
          <p:nvPr/>
        </p:nvPicPr>
        <p:blipFill>
          <a:blip r:embed="rId2"/>
          <a:stretch>
            <a:fillRect/>
          </a:stretch>
        </p:blipFill>
        <p:spPr>
          <a:xfrm>
            <a:off x="479164" y="464926"/>
            <a:ext cx="4796616" cy="2831738"/>
          </a:xfrm>
          <a:prstGeom prst="rect">
            <a:avLst/>
          </a:prstGeom>
        </p:spPr>
      </p:pic>
      <p:sp>
        <p:nvSpPr>
          <p:cNvPr id="6" name="TextBox 5">
            <a:extLst>
              <a:ext uri="{FF2B5EF4-FFF2-40B4-BE49-F238E27FC236}">
                <a16:creationId xmlns:a16="http://schemas.microsoft.com/office/drawing/2014/main" id="{B75178EB-78C4-4267-B642-20339BF9B284}"/>
              </a:ext>
            </a:extLst>
          </p:cNvPr>
          <p:cNvSpPr txBox="1"/>
          <p:nvPr/>
        </p:nvSpPr>
        <p:spPr>
          <a:xfrm>
            <a:off x="188360" y="3429000"/>
            <a:ext cx="5383658" cy="646331"/>
          </a:xfrm>
          <a:prstGeom prst="rect">
            <a:avLst/>
          </a:prstGeom>
          <a:noFill/>
        </p:spPr>
        <p:txBody>
          <a:bodyPr wrap="square" rtlCol="0">
            <a:spAutoFit/>
          </a:bodyPr>
          <a:lstStyle/>
          <a:p>
            <a:pPr algn="ctr"/>
            <a:r>
              <a:rPr lang="en-GB" dirty="0"/>
              <a:t>Profile obtained after ten averages and background subtraction</a:t>
            </a:r>
          </a:p>
        </p:txBody>
      </p:sp>
      <p:pic>
        <p:nvPicPr>
          <p:cNvPr id="2" name="Picture 1">
            <a:extLst>
              <a:ext uri="{FF2B5EF4-FFF2-40B4-BE49-F238E27FC236}">
                <a16:creationId xmlns:a16="http://schemas.microsoft.com/office/drawing/2014/main" id="{039B5A4B-0D1F-4BE2-962D-47FE3AC97F5A}"/>
              </a:ext>
            </a:extLst>
          </p:cNvPr>
          <p:cNvPicPr>
            <a:picLocks noChangeAspect="1"/>
          </p:cNvPicPr>
          <p:nvPr/>
        </p:nvPicPr>
        <p:blipFill>
          <a:blip r:embed="rId3"/>
          <a:stretch>
            <a:fillRect/>
          </a:stretch>
        </p:blipFill>
        <p:spPr>
          <a:xfrm>
            <a:off x="5447966" y="1098263"/>
            <a:ext cx="6555674" cy="4758006"/>
          </a:xfrm>
          <a:prstGeom prst="rect">
            <a:avLst/>
          </a:prstGeom>
        </p:spPr>
      </p:pic>
    </p:spTree>
    <p:extLst>
      <p:ext uri="{BB962C8B-B14F-4D97-AF65-F5344CB8AC3E}">
        <p14:creationId xmlns:p14="http://schemas.microsoft.com/office/powerpoint/2010/main" val="36722620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C4E7F0-58AE-4C2B-AD56-5B9FF2E159DD}"/>
              </a:ext>
            </a:extLst>
          </p:cNvPr>
          <p:cNvSpPr txBox="1"/>
          <p:nvPr/>
        </p:nvSpPr>
        <p:spPr>
          <a:xfrm>
            <a:off x="987562" y="1563718"/>
            <a:ext cx="10478516" cy="2554545"/>
          </a:xfrm>
          <a:prstGeom prst="rect">
            <a:avLst/>
          </a:prstGeom>
          <a:noFill/>
        </p:spPr>
        <p:txBody>
          <a:bodyPr wrap="square" rtlCol="0">
            <a:spAutoFit/>
          </a:bodyPr>
          <a:lstStyle/>
          <a:p>
            <a:pPr marL="342900" indent="-342900" algn="just">
              <a:buFont typeface="Arial" panose="020B0604020202020204" pitchFamily="34" charset="0"/>
              <a:buChar char="•"/>
            </a:pPr>
            <a:r>
              <a:rPr lang="en-GB" sz="2000" dirty="0"/>
              <a:t>8 monitors have been installed for beam commissioning with H</a:t>
            </a:r>
            <a:r>
              <a:rPr lang="en-GB" sz="2000" baseline="30000" dirty="0"/>
              <a:t>-</a:t>
            </a:r>
            <a:r>
              <a:rPr lang="en-GB" sz="2000" dirty="0"/>
              <a:t>/protons/</a:t>
            </a:r>
            <a:r>
              <a:rPr lang="en-GB" sz="2000" dirty="0" err="1"/>
              <a:t>pbars</a:t>
            </a:r>
            <a:r>
              <a:rPr lang="en-GB" sz="2000" dirty="0"/>
              <a:t>:</a:t>
            </a:r>
          </a:p>
          <a:p>
            <a:pPr algn="just"/>
            <a:r>
              <a:rPr lang="en-GB" sz="2000" dirty="0"/>
              <a:t>	One in LNS</a:t>
            </a:r>
          </a:p>
          <a:p>
            <a:pPr algn="just"/>
            <a:r>
              <a:rPr lang="en-GB" sz="2000" dirty="0"/>
              <a:t>	Two in LNI</a:t>
            </a:r>
          </a:p>
          <a:p>
            <a:pPr algn="just"/>
            <a:r>
              <a:rPr lang="en-GB" sz="2000" dirty="0"/>
              <a:t>	Two in LNE00</a:t>
            </a:r>
          </a:p>
          <a:p>
            <a:pPr algn="just"/>
            <a:r>
              <a:rPr lang="en-GB" sz="2000" dirty="0"/>
              <a:t>	Two in LNE50</a:t>
            </a:r>
          </a:p>
          <a:p>
            <a:pPr algn="just"/>
            <a:r>
              <a:rPr lang="en-GB" sz="2000" dirty="0"/>
              <a:t>	One for the GBAR experiment (taken from LNE00)</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Electronics not fully debugged. Only one functional </a:t>
            </a:r>
            <a:r>
              <a:rPr lang="en-GB" sz="2000" dirty="0" smtClean="0"/>
              <a:t>chain </a:t>
            </a:r>
            <a:r>
              <a:rPr lang="en-GB" sz="2000" dirty="0" smtClean="0"/>
              <a:t>was available during 2018.</a:t>
            </a:r>
            <a:endParaRPr lang="en-GB" sz="2000" dirty="0"/>
          </a:p>
        </p:txBody>
      </p:sp>
    </p:spTree>
    <p:extLst>
      <p:ext uri="{BB962C8B-B14F-4D97-AF65-F5344CB8AC3E}">
        <p14:creationId xmlns:p14="http://schemas.microsoft.com/office/powerpoint/2010/main" val="33753099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81D04F-1A70-4595-BF4E-A3A4479DA469}"/>
              </a:ext>
            </a:extLst>
          </p:cNvPr>
          <p:cNvPicPr>
            <a:picLocks noChangeAspect="1"/>
          </p:cNvPicPr>
          <p:nvPr/>
        </p:nvPicPr>
        <p:blipFill>
          <a:blip r:embed="rId2"/>
          <a:stretch>
            <a:fillRect/>
          </a:stretch>
        </p:blipFill>
        <p:spPr>
          <a:xfrm>
            <a:off x="925458" y="177800"/>
            <a:ext cx="4826002" cy="3014643"/>
          </a:xfrm>
          <a:prstGeom prst="rect">
            <a:avLst/>
          </a:prstGeom>
        </p:spPr>
      </p:pic>
      <p:pic>
        <p:nvPicPr>
          <p:cNvPr id="3" name="Picture 2">
            <a:extLst>
              <a:ext uri="{FF2B5EF4-FFF2-40B4-BE49-F238E27FC236}">
                <a16:creationId xmlns:a16="http://schemas.microsoft.com/office/drawing/2014/main" id="{62BFE0AC-45FC-4237-A3C1-826FE929BA34}"/>
              </a:ext>
            </a:extLst>
          </p:cNvPr>
          <p:cNvPicPr>
            <a:picLocks noChangeAspect="1"/>
          </p:cNvPicPr>
          <p:nvPr/>
        </p:nvPicPr>
        <p:blipFill>
          <a:blip r:embed="rId3"/>
          <a:stretch>
            <a:fillRect/>
          </a:stretch>
        </p:blipFill>
        <p:spPr>
          <a:xfrm>
            <a:off x="6287683" y="177800"/>
            <a:ext cx="4970866" cy="3014642"/>
          </a:xfrm>
          <a:prstGeom prst="rect">
            <a:avLst/>
          </a:prstGeom>
        </p:spPr>
      </p:pic>
      <p:grpSp>
        <p:nvGrpSpPr>
          <p:cNvPr id="5" name="Group 4">
            <a:extLst>
              <a:ext uri="{FF2B5EF4-FFF2-40B4-BE49-F238E27FC236}">
                <a16:creationId xmlns:a16="http://schemas.microsoft.com/office/drawing/2014/main" id="{4C31AEFB-07E8-4D03-BBE1-F99C6F2D4301}"/>
              </a:ext>
            </a:extLst>
          </p:cNvPr>
          <p:cNvGrpSpPr/>
          <p:nvPr/>
        </p:nvGrpSpPr>
        <p:grpSpPr>
          <a:xfrm>
            <a:off x="933451" y="3352800"/>
            <a:ext cx="4826002" cy="3327400"/>
            <a:chOff x="1481562" y="572776"/>
            <a:chExt cx="9144793" cy="5712447"/>
          </a:xfrm>
        </p:grpSpPr>
        <p:pic>
          <p:nvPicPr>
            <p:cNvPr id="6" name="Picture 5">
              <a:extLst>
                <a:ext uri="{FF2B5EF4-FFF2-40B4-BE49-F238E27FC236}">
                  <a16:creationId xmlns:a16="http://schemas.microsoft.com/office/drawing/2014/main" id="{A98731FC-2FD3-4176-8D7D-4980C58B5EF5}"/>
                </a:ext>
              </a:extLst>
            </p:cNvPr>
            <p:cNvPicPr>
              <a:picLocks noChangeAspect="1"/>
            </p:cNvPicPr>
            <p:nvPr/>
          </p:nvPicPr>
          <p:blipFill>
            <a:blip r:embed="rId4"/>
            <a:stretch>
              <a:fillRect/>
            </a:stretch>
          </p:blipFill>
          <p:spPr>
            <a:xfrm>
              <a:off x="1481562" y="572776"/>
              <a:ext cx="9144793" cy="5712447"/>
            </a:xfrm>
            <a:prstGeom prst="rect">
              <a:avLst/>
            </a:prstGeom>
          </p:spPr>
        </p:pic>
        <p:sp>
          <p:nvSpPr>
            <p:cNvPr id="7" name="Multiplication Sign 6">
              <a:extLst>
                <a:ext uri="{FF2B5EF4-FFF2-40B4-BE49-F238E27FC236}">
                  <a16:creationId xmlns:a16="http://schemas.microsoft.com/office/drawing/2014/main" id="{832A26C5-D8EA-4533-A7B2-85EF24EA4E60}"/>
                </a:ext>
              </a:extLst>
            </p:cNvPr>
            <p:cNvSpPr/>
            <p:nvPr/>
          </p:nvSpPr>
          <p:spPr>
            <a:xfrm>
              <a:off x="5901559" y="3788979"/>
              <a:ext cx="867103" cy="515007"/>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a:extLst>
              <a:ext uri="{FF2B5EF4-FFF2-40B4-BE49-F238E27FC236}">
                <a16:creationId xmlns:a16="http://schemas.microsoft.com/office/drawing/2014/main" id="{44E43DBE-0D17-409C-AA05-06C314EDA2E3}"/>
              </a:ext>
            </a:extLst>
          </p:cNvPr>
          <p:cNvGrpSpPr/>
          <p:nvPr/>
        </p:nvGrpSpPr>
        <p:grpSpPr>
          <a:xfrm>
            <a:off x="6287683" y="3352800"/>
            <a:ext cx="4970866" cy="3327400"/>
            <a:chOff x="1523603" y="572776"/>
            <a:chExt cx="9144793" cy="5712447"/>
          </a:xfrm>
        </p:grpSpPr>
        <p:pic>
          <p:nvPicPr>
            <p:cNvPr id="11" name="Picture 10">
              <a:extLst>
                <a:ext uri="{FF2B5EF4-FFF2-40B4-BE49-F238E27FC236}">
                  <a16:creationId xmlns:a16="http://schemas.microsoft.com/office/drawing/2014/main" id="{9BC6184C-4FDE-411D-8C70-AA99B118E3A3}"/>
                </a:ext>
              </a:extLst>
            </p:cNvPr>
            <p:cNvPicPr>
              <a:picLocks noChangeAspect="1"/>
            </p:cNvPicPr>
            <p:nvPr/>
          </p:nvPicPr>
          <p:blipFill>
            <a:blip r:embed="rId5"/>
            <a:stretch>
              <a:fillRect/>
            </a:stretch>
          </p:blipFill>
          <p:spPr>
            <a:xfrm>
              <a:off x="1523603" y="572776"/>
              <a:ext cx="9144793" cy="5712447"/>
            </a:xfrm>
            <a:prstGeom prst="rect">
              <a:avLst/>
            </a:prstGeom>
          </p:spPr>
        </p:pic>
        <p:grpSp>
          <p:nvGrpSpPr>
            <p:cNvPr id="12" name="Group 11">
              <a:extLst>
                <a:ext uri="{FF2B5EF4-FFF2-40B4-BE49-F238E27FC236}">
                  <a16:creationId xmlns:a16="http://schemas.microsoft.com/office/drawing/2014/main" id="{209F1C0B-3D91-4703-B3CC-EE7FFAB21743}"/>
                </a:ext>
              </a:extLst>
            </p:cNvPr>
            <p:cNvGrpSpPr/>
            <p:nvPr/>
          </p:nvGrpSpPr>
          <p:grpSpPr>
            <a:xfrm>
              <a:off x="1860331" y="5033719"/>
              <a:ext cx="5559973" cy="369332"/>
              <a:chOff x="1860331" y="5033719"/>
              <a:chExt cx="5559973" cy="369332"/>
            </a:xfrm>
          </p:grpSpPr>
          <p:sp>
            <p:nvSpPr>
              <p:cNvPr id="13" name="Arrow: Left 12">
                <a:extLst>
                  <a:ext uri="{FF2B5EF4-FFF2-40B4-BE49-F238E27FC236}">
                    <a16:creationId xmlns:a16="http://schemas.microsoft.com/office/drawing/2014/main" id="{E358DBD8-59DB-406F-938E-93AAA27BEF8B}"/>
                  </a:ext>
                </a:extLst>
              </p:cNvPr>
              <p:cNvSpPr/>
              <p:nvPr/>
            </p:nvSpPr>
            <p:spPr>
              <a:xfrm>
                <a:off x="1860331" y="5090001"/>
                <a:ext cx="467711" cy="25676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6931B817-3DE3-4092-9497-930673DDAB0E}"/>
                  </a:ext>
                </a:extLst>
              </p:cNvPr>
              <p:cNvSpPr txBox="1"/>
              <p:nvPr/>
            </p:nvSpPr>
            <p:spPr>
              <a:xfrm>
                <a:off x="2328042" y="5033719"/>
                <a:ext cx="5092262" cy="369332"/>
              </a:xfrm>
              <a:prstGeom prst="rect">
                <a:avLst/>
              </a:prstGeom>
              <a:noFill/>
            </p:spPr>
            <p:txBody>
              <a:bodyPr wrap="square" rtlCol="0">
                <a:spAutoFit/>
              </a:bodyPr>
              <a:lstStyle/>
              <a:p>
                <a:r>
                  <a:rPr lang="en-GB" dirty="0"/>
                  <a:t>Additional SEM in GBAR zone</a:t>
                </a:r>
              </a:p>
            </p:txBody>
          </p:sp>
        </p:grpSp>
      </p:grpSp>
    </p:spTree>
    <p:extLst>
      <p:ext uri="{BB962C8B-B14F-4D97-AF65-F5344CB8AC3E}">
        <p14:creationId xmlns:p14="http://schemas.microsoft.com/office/powerpoint/2010/main" val="4115367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3DDD77-7C67-40A3-8451-33A524E0ACC2}"/>
              </a:ext>
            </a:extLst>
          </p:cNvPr>
          <p:cNvSpPr txBox="1"/>
          <p:nvPr/>
        </p:nvSpPr>
        <p:spPr>
          <a:xfrm>
            <a:off x="730601" y="899553"/>
            <a:ext cx="10478516" cy="5324535"/>
          </a:xfrm>
          <a:prstGeom prst="rect">
            <a:avLst/>
          </a:prstGeom>
          <a:noFill/>
        </p:spPr>
        <p:txBody>
          <a:bodyPr wrap="square" rtlCol="0">
            <a:spAutoFit/>
          </a:bodyPr>
          <a:lstStyle/>
          <a:p>
            <a:pPr marL="342900" indent="-342900" algn="just">
              <a:buFont typeface="Arial" panose="020B0604020202020204" pitchFamily="34" charset="0"/>
              <a:buChar char="•"/>
            </a:pPr>
            <a:r>
              <a:rPr lang="en-GB" sz="2000" dirty="0"/>
              <a:t>During LS2 we have to build and install another 36 complete monitors:</a:t>
            </a:r>
            <a:endParaRPr lang="fr-CH" sz="2000" dirty="0">
              <a:solidFill>
                <a:srgbClr val="FF0000"/>
              </a:solidFill>
            </a:endParaRPr>
          </a:p>
          <a:p>
            <a:r>
              <a:rPr lang="fr-CH" sz="2000" dirty="0"/>
              <a:t>	LNE00: 3</a:t>
            </a:r>
          </a:p>
          <a:p>
            <a:r>
              <a:rPr lang="fr-CH" sz="2000" dirty="0"/>
              <a:t>	LNE01: 8*</a:t>
            </a:r>
          </a:p>
          <a:p>
            <a:r>
              <a:rPr lang="fr-CH" sz="2000" dirty="0"/>
              <a:t>	LNE02: 2</a:t>
            </a:r>
          </a:p>
          <a:p>
            <a:r>
              <a:rPr lang="fr-CH" sz="2000" dirty="0"/>
              <a:t>	LNE03: 5*</a:t>
            </a:r>
          </a:p>
          <a:p>
            <a:r>
              <a:rPr lang="fr-CH" sz="2000" dirty="0"/>
              <a:t>	LNE04: 4</a:t>
            </a:r>
          </a:p>
          <a:p>
            <a:r>
              <a:rPr lang="fr-CH" sz="2000" dirty="0"/>
              <a:t>	LNE05: 6</a:t>
            </a:r>
          </a:p>
          <a:p>
            <a:r>
              <a:rPr lang="fr-CH" sz="2000" dirty="0"/>
              <a:t>	LNE06: 5</a:t>
            </a:r>
          </a:p>
          <a:p>
            <a:r>
              <a:rPr lang="fr-CH" sz="2000" dirty="0"/>
              <a:t>	LNE07: 3</a:t>
            </a:r>
          </a:p>
          <a:p>
            <a:pPr marL="342900" indent="-342900" algn="just">
              <a:buFont typeface="Arial" panose="020B0604020202020204" pitchFamily="34" charset="0"/>
              <a:buChar char="•"/>
            </a:pPr>
            <a:r>
              <a:rPr lang="en-GB" sz="2000" dirty="0"/>
              <a:t>LNE01 and 03 will have 4 special SEMs (no IN/OUT, compact design) for </a:t>
            </a:r>
            <a:r>
              <a:rPr lang="en-GB" sz="2000" dirty="0" smtClean="0"/>
              <a:t>ATRAP.</a:t>
            </a:r>
          </a:p>
          <a:p>
            <a:pPr marL="342900" indent="-342900" algn="just">
              <a:buFont typeface="Arial" panose="020B0604020202020204" pitchFamily="34" charset="0"/>
              <a:buChar char="•"/>
            </a:pPr>
            <a:endParaRPr lang="fr-CH" sz="2000" dirty="0"/>
          </a:p>
          <a:p>
            <a:pPr marL="342900" indent="-342900" algn="just">
              <a:buFont typeface="Arial" panose="020B0604020202020204" pitchFamily="34" charset="0"/>
              <a:buChar char="•"/>
            </a:pPr>
            <a:r>
              <a:rPr lang="fr-CH" sz="2000" dirty="0" smtClean="0"/>
              <a:t>And </a:t>
            </a:r>
            <a:r>
              <a:rPr lang="fr-CH" sz="2000" dirty="0" err="1" smtClean="0"/>
              <a:t>install</a:t>
            </a:r>
            <a:r>
              <a:rPr lang="fr-CH" sz="2000" dirty="0" smtClean="0"/>
              <a:t> the </a:t>
            </a:r>
            <a:r>
              <a:rPr lang="fr-CH" sz="2000" dirty="0" err="1" smtClean="0"/>
              <a:t>electronics</a:t>
            </a:r>
            <a:r>
              <a:rPr lang="fr-CH" sz="2000" dirty="0" smtClean="0"/>
              <a:t> (2</a:t>
            </a:r>
            <a:r>
              <a:rPr lang="fr-CH" sz="2000" baseline="30000" dirty="0" smtClean="0"/>
              <a:t>nd</a:t>
            </a:r>
            <a:r>
              <a:rPr lang="fr-CH" sz="2000" dirty="0" smtClean="0"/>
              <a:t> VME </a:t>
            </a:r>
            <a:r>
              <a:rPr lang="fr-CH" sz="2000" dirty="0" err="1" smtClean="0"/>
              <a:t>crate</a:t>
            </a:r>
            <a:r>
              <a:rPr lang="fr-CH" sz="2000" dirty="0" smtClean="0"/>
              <a:t>, local </a:t>
            </a:r>
            <a:r>
              <a:rPr lang="fr-CH" sz="2000" dirty="0" err="1" smtClean="0"/>
              <a:t>electronics</a:t>
            </a:r>
            <a:r>
              <a:rPr lang="fr-CH" sz="2000" dirty="0" smtClean="0"/>
              <a:t> </a:t>
            </a:r>
            <a:r>
              <a:rPr lang="fr-CH" sz="2000" dirty="0" err="1" smtClean="0"/>
              <a:t>chassis</a:t>
            </a:r>
            <a:r>
              <a:rPr lang="fr-CH" sz="2000" dirty="0" smtClean="0"/>
              <a:t>, </a:t>
            </a:r>
            <a:r>
              <a:rPr lang="fr-CH" sz="2000" dirty="0" err="1" smtClean="0"/>
              <a:t>boards</a:t>
            </a:r>
            <a:r>
              <a:rPr lang="fr-CH" sz="2000" dirty="0" smtClean="0"/>
              <a:t>, fibre-</a:t>
            </a:r>
            <a:r>
              <a:rPr lang="fr-CH" sz="2000" dirty="0" err="1" smtClean="0"/>
              <a:t>optics</a:t>
            </a:r>
            <a:r>
              <a:rPr lang="fr-CH" sz="2000" dirty="0" smtClean="0"/>
              <a:t>…..)</a:t>
            </a:r>
          </a:p>
          <a:p>
            <a:pPr marL="342900" indent="-342900" algn="just">
              <a:buFont typeface="Arial" panose="020B0604020202020204" pitchFamily="34" charset="0"/>
              <a:buChar char="•"/>
            </a:pPr>
            <a:endParaRPr lang="fr-CH" sz="2000" dirty="0"/>
          </a:p>
          <a:p>
            <a:pPr marL="342900" indent="-342900" algn="just">
              <a:buFont typeface="Arial" panose="020B0604020202020204" pitchFamily="34" charset="0"/>
              <a:buChar char="•"/>
            </a:pPr>
            <a:r>
              <a:rPr lang="fr-CH" sz="2000" dirty="0" smtClean="0"/>
              <a:t>3 monitors </a:t>
            </a:r>
            <a:r>
              <a:rPr lang="fr-CH" sz="2000" dirty="0" err="1" smtClean="0"/>
              <a:t>delivered</a:t>
            </a:r>
            <a:r>
              <a:rPr lang="fr-CH" sz="2000" dirty="0" smtClean="0"/>
              <a:t>, </a:t>
            </a:r>
            <a:r>
              <a:rPr lang="fr-CH" sz="2000" dirty="0" err="1" smtClean="0"/>
              <a:t>anothe</a:t>
            </a:r>
            <a:r>
              <a:rPr lang="fr-CH" sz="2000" dirty="0" err="1" smtClean="0"/>
              <a:t>r</a:t>
            </a:r>
            <a:r>
              <a:rPr lang="fr-CH" sz="2000" dirty="0" smtClean="0"/>
              <a:t> 5 are </a:t>
            </a:r>
            <a:r>
              <a:rPr lang="fr-CH" sz="2000" dirty="0" err="1" smtClean="0"/>
              <a:t>being</a:t>
            </a:r>
            <a:r>
              <a:rPr lang="fr-CH" sz="2000" dirty="0" smtClean="0"/>
              <a:t> </a:t>
            </a:r>
            <a:r>
              <a:rPr lang="fr-CH" sz="2000" dirty="0" err="1" smtClean="0"/>
              <a:t>prepared</a:t>
            </a:r>
            <a:r>
              <a:rPr lang="fr-CH" sz="2000" dirty="0" smtClean="0"/>
              <a:t>, </a:t>
            </a:r>
            <a:r>
              <a:rPr lang="fr-CH" sz="2000" dirty="0" err="1" smtClean="0"/>
              <a:t>recently</a:t>
            </a:r>
            <a:r>
              <a:rPr lang="fr-CH" sz="2000" dirty="0" smtClean="0"/>
              <a:t> </a:t>
            </a:r>
            <a:r>
              <a:rPr lang="fr-CH" sz="2000" dirty="0" err="1" smtClean="0"/>
              <a:t>received</a:t>
            </a:r>
            <a:r>
              <a:rPr lang="fr-CH" sz="2000" dirty="0" smtClean="0"/>
              <a:t> parts to </a:t>
            </a:r>
            <a:r>
              <a:rPr lang="fr-CH" sz="2000" dirty="0" err="1" smtClean="0"/>
              <a:t>mount</a:t>
            </a:r>
            <a:r>
              <a:rPr lang="fr-CH" sz="2000" dirty="0" smtClean="0"/>
              <a:t> 5 more monitors. (21/42(44) monitors </a:t>
            </a:r>
            <a:r>
              <a:rPr lang="fr-CH" sz="2000" dirty="0" err="1" smtClean="0"/>
              <a:t>so</a:t>
            </a:r>
            <a:r>
              <a:rPr lang="fr-CH" sz="2000" dirty="0" smtClean="0"/>
              <a:t> far).</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fr-CH" sz="2000" dirty="0" smtClean="0"/>
              <a:t>Delivery </a:t>
            </a:r>
            <a:r>
              <a:rPr lang="fr-CH" sz="2000" dirty="0" err="1" smtClean="0"/>
              <a:t>schedule</a:t>
            </a:r>
            <a:r>
              <a:rPr lang="fr-CH" sz="2000" dirty="0" smtClean="0"/>
              <a:t> </a:t>
            </a:r>
            <a:r>
              <a:rPr lang="fr-CH" sz="2000" dirty="0" err="1" smtClean="0"/>
              <a:t>still</a:t>
            </a:r>
            <a:r>
              <a:rPr lang="fr-CH" sz="2000" dirty="0" smtClean="0"/>
              <a:t> </a:t>
            </a:r>
            <a:r>
              <a:rPr lang="fr-CH" sz="2000" dirty="0" err="1" smtClean="0"/>
              <a:t>holds</a:t>
            </a:r>
            <a:r>
              <a:rPr lang="fr-CH" sz="2000" dirty="0" smtClean="0"/>
              <a:t>: 3 monitors </a:t>
            </a:r>
            <a:r>
              <a:rPr lang="fr-CH" sz="2000" dirty="0" err="1" smtClean="0"/>
              <a:t>every</a:t>
            </a:r>
            <a:r>
              <a:rPr lang="fr-CH" sz="2000" dirty="0" smtClean="0"/>
              <a:t> 3-4 </a:t>
            </a:r>
            <a:r>
              <a:rPr lang="fr-CH" sz="2000" dirty="0" err="1" smtClean="0"/>
              <a:t>weeks</a:t>
            </a:r>
            <a:r>
              <a:rPr lang="fr-CH" sz="2000" dirty="0" smtClean="0"/>
              <a:t>.</a:t>
            </a:r>
            <a:endParaRPr lang="en-GB" sz="2000" dirty="0"/>
          </a:p>
        </p:txBody>
      </p:sp>
    </p:spTree>
    <p:extLst>
      <p:ext uri="{BB962C8B-B14F-4D97-AF65-F5344CB8AC3E}">
        <p14:creationId xmlns:p14="http://schemas.microsoft.com/office/powerpoint/2010/main" val="27788878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F715B55-F5BD-4EF4-8DAD-81E007D579E2}"/>
              </a:ext>
            </a:extLst>
          </p:cNvPr>
          <p:cNvPicPr>
            <a:picLocks noChangeAspect="1"/>
          </p:cNvPicPr>
          <p:nvPr/>
        </p:nvPicPr>
        <p:blipFill rotWithShape="1">
          <a:blip r:embed="rId2"/>
          <a:srcRect r="-3" b="13995"/>
          <a:stretch/>
        </p:blipFill>
        <p:spPr>
          <a:xfrm>
            <a:off x="321731" y="321731"/>
            <a:ext cx="5728548" cy="3079194"/>
          </a:xfrm>
          <a:prstGeom prst="rect">
            <a:avLst/>
          </a:prstGeom>
        </p:spPr>
      </p:pic>
      <p:pic>
        <p:nvPicPr>
          <p:cNvPr id="8" name="Picture 7">
            <a:extLst>
              <a:ext uri="{FF2B5EF4-FFF2-40B4-BE49-F238E27FC236}">
                <a16:creationId xmlns:a16="http://schemas.microsoft.com/office/drawing/2014/main" id="{0FB8F199-B559-4F64-8A7F-1A9CD57FBDC3}"/>
              </a:ext>
            </a:extLst>
          </p:cNvPr>
          <p:cNvPicPr>
            <a:picLocks noChangeAspect="1"/>
          </p:cNvPicPr>
          <p:nvPr/>
        </p:nvPicPr>
        <p:blipFill rotWithShape="1">
          <a:blip r:embed="rId3"/>
          <a:srcRect r="-3" b="13995"/>
          <a:stretch/>
        </p:blipFill>
        <p:spPr>
          <a:xfrm>
            <a:off x="6141719" y="321731"/>
            <a:ext cx="5728547" cy="3079194"/>
          </a:xfrm>
          <a:prstGeom prst="rect">
            <a:avLst/>
          </a:prstGeom>
        </p:spPr>
      </p:pic>
      <p:pic>
        <p:nvPicPr>
          <p:cNvPr id="6" name="Picture 5">
            <a:extLst>
              <a:ext uri="{FF2B5EF4-FFF2-40B4-BE49-F238E27FC236}">
                <a16:creationId xmlns:a16="http://schemas.microsoft.com/office/drawing/2014/main" id="{FB7CFA05-9FA0-4B90-8143-3BAFB10EAEC1}"/>
              </a:ext>
            </a:extLst>
          </p:cNvPr>
          <p:cNvPicPr>
            <a:picLocks noChangeAspect="1"/>
          </p:cNvPicPr>
          <p:nvPr/>
        </p:nvPicPr>
        <p:blipFill rotWithShape="1">
          <a:blip r:embed="rId4"/>
          <a:srcRect r="-3" b="14891"/>
          <a:stretch/>
        </p:blipFill>
        <p:spPr>
          <a:xfrm>
            <a:off x="321730" y="3489159"/>
            <a:ext cx="5728548" cy="3047107"/>
          </a:xfrm>
          <a:prstGeom prst="rect">
            <a:avLst/>
          </a:prstGeom>
        </p:spPr>
      </p:pic>
      <p:pic>
        <p:nvPicPr>
          <p:cNvPr id="7" name="Picture 6">
            <a:extLst>
              <a:ext uri="{FF2B5EF4-FFF2-40B4-BE49-F238E27FC236}">
                <a16:creationId xmlns:a16="http://schemas.microsoft.com/office/drawing/2014/main" id="{D82868A5-E74D-4401-B3B4-7EE6981DAD29}"/>
              </a:ext>
            </a:extLst>
          </p:cNvPr>
          <p:cNvPicPr>
            <a:picLocks noChangeAspect="1"/>
          </p:cNvPicPr>
          <p:nvPr/>
        </p:nvPicPr>
        <p:blipFill rotWithShape="1">
          <a:blip r:embed="rId5"/>
          <a:srcRect r="-3" b="14891"/>
          <a:stretch/>
        </p:blipFill>
        <p:spPr>
          <a:xfrm>
            <a:off x="6141718" y="3489159"/>
            <a:ext cx="5728547" cy="3047107"/>
          </a:xfrm>
          <a:prstGeom prst="rect">
            <a:avLst/>
          </a:prstGeom>
        </p:spPr>
      </p:pic>
      <p:pic>
        <p:nvPicPr>
          <p:cNvPr id="9" name="Picture 8">
            <a:extLst>
              <a:ext uri="{FF2B5EF4-FFF2-40B4-BE49-F238E27FC236}">
                <a16:creationId xmlns:a16="http://schemas.microsoft.com/office/drawing/2014/main" id="{9E4AE458-6366-49E5-A7FB-B844E5F6AC91}"/>
              </a:ext>
            </a:extLst>
          </p:cNvPr>
          <p:cNvPicPr>
            <a:picLocks noChangeAspect="1"/>
          </p:cNvPicPr>
          <p:nvPr/>
        </p:nvPicPr>
        <p:blipFill>
          <a:blip r:embed="rId6"/>
          <a:stretch>
            <a:fillRect/>
          </a:stretch>
        </p:blipFill>
        <p:spPr>
          <a:xfrm>
            <a:off x="383501" y="527790"/>
            <a:ext cx="883997" cy="493819"/>
          </a:xfrm>
          <a:prstGeom prst="rect">
            <a:avLst/>
          </a:prstGeom>
        </p:spPr>
      </p:pic>
      <p:pic>
        <p:nvPicPr>
          <p:cNvPr id="27" name="Picture 26">
            <a:extLst>
              <a:ext uri="{FF2B5EF4-FFF2-40B4-BE49-F238E27FC236}">
                <a16:creationId xmlns:a16="http://schemas.microsoft.com/office/drawing/2014/main" id="{C6E179DF-7946-4BC2-B7E9-6599FBA88343}"/>
              </a:ext>
            </a:extLst>
          </p:cNvPr>
          <p:cNvPicPr>
            <a:picLocks noChangeAspect="1"/>
          </p:cNvPicPr>
          <p:nvPr/>
        </p:nvPicPr>
        <p:blipFill>
          <a:blip r:embed="rId7"/>
          <a:stretch>
            <a:fillRect/>
          </a:stretch>
        </p:blipFill>
        <p:spPr>
          <a:xfrm>
            <a:off x="383501" y="3715490"/>
            <a:ext cx="883997" cy="493819"/>
          </a:xfrm>
          <a:prstGeom prst="rect">
            <a:avLst/>
          </a:prstGeom>
        </p:spPr>
      </p:pic>
      <p:pic>
        <p:nvPicPr>
          <p:cNvPr id="28" name="Picture 27">
            <a:extLst>
              <a:ext uri="{FF2B5EF4-FFF2-40B4-BE49-F238E27FC236}">
                <a16:creationId xmlns:a16="http://schemas.microsoft.com/office/drawing/2014/main" id="{8ACED198-88CE-4FD2-B626-5E9CF8CDD61F}"/>
              </a:ext>
            </a:extLst>
          </p:cNvPr>
          <p:cNvPicPr>
            <a:picLocks noChangeAspect="1"/>
          </p:cNvPicPr>
          <p:nvPr/>
        </p:nvPicPr>
        <p:blipFill>
          <a:blip r:embed="rId8"/>
          <a:stretch>
            <a:fillRect/>
          </a:stretch>
        </p:blipFill>
        <p:spPr>
          <a:xfrm>
            <a:off x="6263601" y="3715490"/>
            <a:ext cx="883997" cy="493819"/>
          </a:xfrm>
          <a:prstGeom prst="rect">
            <a:avLst/>
          </a:prstGeom>
        </p:spPr>
      </p:pic>
      <p:pic>
        <p:nvPicPr>
          <p:cNvPr id="29" name="Picture 28">
            <a:extLst>
              <a:ext uri="{FF2B5EF4-FFF2-40B4-BE49-F238E27FC236}">
                <a16:creationId xmlns:a16="http://schemas.microsoft.com/office/drawing/2014/main" id="{6232F82A-C68F-48B2-ACF1-610EFF435A99}"/>
              </a:ext>
            </a:extLst>
          </p:cNvPr>
          <p:cNvPicPr>
            <a:picLocks noChangeAspect="1"/>
          </p:cNvPicPr>
          <p:nvPr/>
        </p:nvPicPr>
        <p:blipFill>
          <a:blip r:embed="rId9"/>
          <a:stretch>
            <a:fillRect/>
          </a:stretch>
        </p:blipFill>
        <p:spPr>
          <a:xfrm>
            <a:off x="6263600" y="527789"/>
            <a:ext cx="883997" cy="493819"/>
          </a:xfrm>
          <a:prstGeom prst="rect">
            <a:avLst/>
          </a:prstGeom>
        </p:spPr>
      </p:pic>
    </p:spTree>
    <p:extLst>
      <p:ext uri="{BB962C8B-B14F-4D97-AF65-F5344CB8AC3E}">
        <p14:creationId xmlns:p14="http://schemas.microsoft.com/office/powerpoint/2010/main" val="34713226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325F1C-60E3-4E88-9E24-D8654EF404A4}"/>
              </a:ext>
            </a:extLst>
          </p:cNvPr>
          <p:cNvPicPr>
            <a:picLocks noChangeAspect="1"/>
          </p:cNvPicPr>
          <p:nvPr/>
        </p:nvPicPr>
        <p:blipFill rotWithShape="1">
          <a:blip r:embed="rId2"/>
          <a:srcRect r="-3" b="13995"/>
          <a:stretch/>
        </p:blipFill>
        <p:spPr>
          <a:xfrm>
            <a:off x="321731" y="321731"/>
            <a:ext cx="5728548" cy="3079194"/>
          </a:xfrm>
          <a:prstGeom prst="rect">
            <a:avLst/>
          </a:prstGeom>
        </p:spPr>
      </p:pic>
      <p:pic>
        <p:nvPicPr>
          <p:cNvPr id="3" name="Picture 2">
            <a:extLst>
              <a:ext uri="{FF2B5EF4-FFF2-40B4-BE49-F238E27FC236}">
                <a16:creationId xmlns:a16="http://schemas.microsoft.com/office/drawing/2014/main" id="{658EC637-2ADB-419F-A217-F465D693D03C}"/>
              </a:ext>
            </a:extLst>
          </p:cNvPr>
          <p:cNvPicPr>
            <a:picLocks noChangeAspect="1"/>
          </p:cNvPicPr>
          <p:nvPr/>
        </p:nvPicPr>
        <p:blipFill rotWithShape="1">
          <a:blip r:embed="rId3"/>
          <a:srcRect r="-3" b="13995"/>
          <a:stretch/>
        </p:blipFill>
        <p:spPr>
          <a:xfrm>
            <a:off x="6141719" y="321731"/>
            <a:ext cx="5728547" cy="3079194"/>
          </a:xfrm>
          <a:prstGeom prst="rect">
            <a:avLst/>
          </a:prstGeom>
        </p:spPr>
      </p:pic>
      <p:pic>
        <p:nvPicPr>
          <p:cNvPr id="5" name="Picture 4">
            <a:extLst>
              <a:ext uri="{FF2B5EF4-FFF2-40B4-BE49-F238E27FC236}">
                <a16:creationId xmlns:a16="http://schemas.microsoft.com/office/drawing/2014/main" id="{B3EEEB0C-2489-4B0D-AF40-0F0F346B86C5}"/>
              </a:ext>
            </a:extLst>
          </p:cNvPr>
          <p:cNvPicPr>
            <a:picLocks noChangeAspect="1"/>
          </p:cNvPicPr>
          <p:nvPr/>
        </p:nvPicPr>
        <p:blipFill rotWithShape="1">
          <a:blip r:embed="rId4"/>
          <a:srcRect r="-3" b="14891"/>
          <a:stretch/>
        </p:blipFill>
        <p:spPr>
          <a:xfrm>
            <a:off x="321730" y="3489159"/>
            <a:ext cx="5728548" cy="3047107"/>
          </a:xfrm>
          <a:prstGeom prst="rect">
            <a:avLst/>
          </a:prstGeom>
        </p:spPr>
      </p:pic>
      <p:pic>
        <p:nvPicPr>
          <p:cNvPr id="4" name="Picture 3">
            <a:extLst>
              <a:ext uri="{FF2B5EF4-FFF2-40B4-BE49-F238E27FC236}">
                <a16:creationId xmlns:a16="http://schemas.microsoft.com/office/drawing/2014/main" id="{66D63BBD-F7D8-42A2-974E-1787B2B460B6}"/>
              </a:ext>
            </a:extLst>
          </p:cNvPr>
          <p:cNvPicPr>
            <a:picLocks noChangeAspect="1"/>
          </p:cNvPicPr>
          <p:nvPr/>
        </p:nvPicPr>
        <p:blipFill rotWithShape="1">
          <a:blip r:embed="rId5"/>
          <a:srcRect r="-3" b="14891"/>
          <a:stretch/>
        </p:blipFill>
        <p:spPr>
          <a:xfrm>
            <a:off x="6141718" y="3489159"/>
            <a:ext cx="5728547" cy="3047107"/>
          </a:xfrm>
          <a:prstGeom prst="rect">
            <a:avLst/>
          </a:prstGeom>
        </p:spPr>
      </p:pic>
      <p:pic>
        <p:nvPicPr>
          <p:cNvPr id="6" name="Picture 5">
            <a:extLst>
              <a:ext uri="{FF2B5EF4-FFF2-40B4-BE49-F238E27FC236}">
                <a16:creationId xmlns:a16="http://schemas.microsoft.com/office/drawing/2014/main" id="{868B078C-4F61-4EC8-82B9-61502C5829F7}"/>
              </a:ext>
            </a:extLst>
          </p:cNvPr>
          <p:cNvPicPr>
            <a:picLocks noChangeAspect="1"/>
          </p:cNvPicPr>
          <p:nvPr/>
        </p:nvPicPr>
        <p:blipFill>
          <a:blip r:embed="rId6"/>
          <a:stretch>
            <a:fillRect/>
          </a:stretch>
        </p:blipFill>
        <p:spPr>
          <a:xfrm>
            <a:off x="396201" y="2935181"/>
            <a:ext cx="883997" cy="493819"/>
          </a:xfrm>
          <a:prstGeom prst="rect">
            <a:avLst/>
          </a:prstGeom>
        </p:spPr>
      </p:pic>
      <p:pic>
        <p:nvPicPr>
          <p:cNvPr id="7" name="Picture 6">
            <a:extLst>
              <a:ext uri="{FF2B5EF4-FFF2-40B4-BE49-F238E27FC236}">
                <a16:creationId xmlns:a16="http://schemas.microsoft.com/office/drawing/2014/main" id="{3860049F-6D73-430E-9CF1-3EEC32980487}"/>
              </a:ext>
            </a:extLst>
          </p:cNvPr>
          <p:cNvPicPr>
            <a:picLocks noChangeAspect="1"/>
          </p:cNvPicPr>
          <p:nvPr/>
        </p:nvPicPr>
        <p:blipFill>
          <a:blip r:embed="rId7"/>
          <a:stretch>
            <a:fillRect/>
          </a:stretch>
        </p:blipFill>
        <p:spPr>
          <a:xfrm>
            <a:off x="6238201" y="2935180"/>
            <a:ext cx="883997" cy="493819"/>
          </a:xfrm>
          <a:prstGeom prst="rect">
            <a:avLst/>
          </a:prstGeom>
        </p:spPr>
      </p:pic>
      <p:pic>
        <p:nvPicPr>
          <p:cNvPr id="8" name="Picture 7">
            <a:extLst>
              <a:ext uri="{FF2B5EF4-FFF2-40B4-BE49-F238E27FC236}">
                <a16:creationId xmlns:a16="http://schemas.microsoft.com/office/drawing/2014/main" id="{3A327ED0-342B-4778-96B1-92C8BBADD94E}"/>
              </a:ext>
            </a:extLst>
          </p:cNvPr>
          <p:cNvPicPr>
            <a:picLocks noChangeAspect="1"/>
          </p:cNvPicPr>
          <p:nvPr/>
        </p:nvPicPr>
        <p:blipFill>
          <a:blip r:embed="rId8"/>
          <a:stretch>
            <a:fillRect/>
          </a:stretch>
        </p:blipFill>
        <p:spPr>
          <a:xfrm>
            <a:off x="6238200" y="6014374"/>
            <a:ext cx="883997" cy="493819"/>
          </a:xfrm>
          <a:prstGeom prst="rect">
            <a:avLst/>
          </a:prstGeom>
        </p:spPr>
      </p:pic>
      <p:pic>
        <p:nvPicPr>
          <p:cNvPr id="9" name="Picture 8">
            <a:extLst>
              <a:ext uri="{FF2B5EF4-FFF2-40B4-BE49-F238E27FC236}">
                <a16:creationId xmlns:a16="http://schemas.microsoft.com/office/drawing/2014/main" id="{DFC20FF2-EB6E-43C4-AA08-F993D3CEB7F2}"/>
              </a:ext>
            </a:extLst>
          </p:cNvPr>
          <p:cNvPicPr>
            <a:picLocks noChangeAspect="1"/>
          </p:cNvPicPr>
          <p:nvPr/>
        </p:nvPicPr>
        <p:blipFill>
          <a:blip r:embed="rId9"/>
          <a:stretch>
            <a:fillRect/>
          </a:stretch>
        </p:blipFill>
        <p:spPr>
          <a:xfrm>
            <a:off x="396201" y="6014373"/>
            <a:ext cx="883997" cy="493819"/>
          </a:xfrm>
          <a:prstGeom prst="rect">
            <a:avLst/>
          </a:prstGeom>
        </p:spPr>
      </p:pic>
    </p:spTree>
    <p:extLst>
      <p:ext uri="{BB962C8B-B14F-4D97-AF65-F5344CB8AC3E}">
        <p14:creationId xmlns:p14="http://schemas.microsoft.com/office/powerpoint/2010/main" val="4013113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0ED8E89-073B-4660-A68F-3AFD726A4EC4}"/>
              </a:ext>
            </a:extLst>
          </p:cNvPr>
          <p:cNvSpPr>
            <a:spLocks noGrp="1"/>
          </p:cNvSpPr>
          <p:nvPr>
            <p:ph type="title"/>
          </p:nvPr>
        </p:nvSpPr>
        <p:spPr>
          <a:xfrm>
            <a:off x="863029" y="1012004"/>
            <a:ext cx="3416158" cy="4795408"/>
          </a:xfrm>
        </p:spPr>
        <p:txBody>
          <a:bodyPr vert="horz" lIns="91440" tIns="45720" rIns="91440" bIns="45720" rtlCol="0" anchor="ctr">
            <a:normAutofit/>
          </a:bodyPr>
          <a:lstStyle/>
          <a:p>
            <a:r>
              <a:rPr lang="en-US">
                <a:solidFill>
                  <a:srgbClr val="FFFFFF"/>
                </a:solidFill>
              </a:rPr>
              <a:t>BI@ELENA status</a:t>
            </a:r>
          </a:p>
        </p:txBody>
      </p:sp>
      <p:graphicFrame>
        <p:nvGraphicFramePr>
          <p:cNvPr id="5" name="TextBox 2">
            <a:extLst>
              <a:ext uri="{FF2B5EF4-FFF2-40B4-BE49-F238E27FC236}">
                <a16:creationId xmlns:a16="http://schemas.microsoft.com/office/drawing/2014/main" id="{24EEABE6-42AE-40C3-853B-4153AD1FAF1D}"/>
              </a:ext>
            </a:extLst>
          </p:cNvPr>
          <p:cNvGraphicFramePr/>
          <p:nvPr>
            <p:extLst>
              <p:ext uri="{D42A27DB-BD31-4B8C-83A1-F6EECF244321}">
                <p14:modId xmlns:p14="http://schemas.microsoft.com/office/powerpoint/2010/main" val="1380973992"/>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27033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8EBDCD-DFE9-48F9-A84F-F22AFF1E167D}"/>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kern="1200">
                <a:solidFill>
                  <a:srgbClr val="FFFFFF"/>
                </a:solidFill>
                <a:latin typeface="+mj-lt"/>
                <a:ea typeface="+mj-ea"/>
                <a:cs typeface="+mj-cs"/>
              </a:rPr>
              <a:t>FUTURE DEVELOPMENTS</a:t>
            </a:r>
          </a:p>
        </p:txBody>
      </p:sp>
      <p:sp>
        <p:nvSpPr>
          <p:cNvPr id="3" name="Text Placeholder 2">
            <a:extLst>
              <a:ext uri="{FF2B5EF4-FFF2-40B4-BE49-F238E27FC236}">
                <a16:creationId xmlns:a16="http://schemas.microsoft.com/office/drawing/2014/main" id="{8C1BA44C-331B-4ABD-8410-4B625BC2BC46}"/>
              </a:ext>
            </a:extLst>
          </p:cNvPr>
          <p:cNvSpPr>
            <a:spLocks noGrp="1"/>
          </p:cNvSpPr>
          <p:nvPr>
            <p:ph type="body" idx="1"/>
          </p:nvPr>
        </p:nvSpPr>
        <p:spPr>
          <a:xfrm>
            <a:off x="3045368" y="4074718"/>
            <a:ext cx="6105194" cy="682079"/>
          </a:xfrm>
        </p:spPr>
        <p:txBody>
          <a:bodyPr vert="horz" lIns="91440" tIns="45720" rIns="91440" bIns="45720" rtlCol="0">
            <a:normAutofit/>
          </a:bodyPr>
          <a:lstStyle/>
          <a:p>
            <a:pPr algn="ctr"/>
            <a:r>
              <a:rPr lang="en-US" sz="1500" kern="1200" dirty="0">
                <a:solidFill>
                  <a:srgbClr val="FFFFFF"/>
                </a:solidFill>
                <a:latin typeface="+mn-lt"/>
                <a:ea typeface="+mn-ea"/>
                <a:cs typeface="+mn-cs"/>
              </a:rPr>
              <a:t>Non(Semi)-destructive profile monitoring.</a:t>
            </a:r>
          </a:p>
          <a:p>
            <a:pPr algn="ctr"/>
            <a:r>
              <a:rPr lang="en-US" sz="1500" kern="1200" dirty="0">
                <a:solidFill>
                  <a:srgbClr val="FFFFFF"/>
                </a:solidFill>
                <a:latin typeface="+mn-lt"/>
                <a:ea typeface="+mn-ea"/>
                <a:cs typeface="+mn-cs"/>
              </a:rPr>
              <a:t>Intensity measurement.</a:t>
            </a:r>
          </a:p>
        </p:txBody>
      </p:sp>
      <p:pic>
        <p:nvPicPr>
          <p:cNvPr id="21"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24101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394F9-C225-42C9-AF69-DA47346A1B64}"/>
              </a:ext>
            </a:extLst>
          </p:cNvPr>
          <p:cNvSpPr>
            <a:spLocks noGrp="1"/>
          </p:cNvSpPr>
          <p:nvPr>
            <p:ph type="title"/>
          </p:nvPr>
        </p:nvSpPr>
        <p:spPr/>
        <p:txBody>
          <a:bodyPr/>
          <a:lstStyle/>
          <a:p>
            <a:pPr algn="ctr"/>
            <a:r>
              <a:rPr lang="en-GB" dirty="0"/>
              <a:t>IPM</a:t>
            </a:r>
          </a:p>
        </p:txBody>
      </p:sp>
      <p:sp>
        <p:nvSpPr>
          <p:cNvPr id="6" name="Slide Number Placeholder 5">
            <a:extLst>
              <a:ext uri="{FF2B5EF4-FFF2-40B4-BE49-F238E27FC236}">
                <a16:creationId xmlns:a16="http://schemas.microsoft.com/office/drawing/2014/main" id="{26B47080-8206-47A6-BD83-E23A77CA8AE9}"/>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29</a:t>
            </a:fld>
            <a:endParaRPr lang="en-US" dirty="0"/>
          </a:p>
        </p:txBody>
      </p:sp>
      <p:pic>
        <p:nvPicPr>
          <p:cNvPr id="7" name="Picture 6">
            <a:extLst>
              <a:ext uri="{FF2B5EF4-FFF2-40B4-BE49-F238E27FC236}">
                <a16:creationId xmlns:a16="http://schemas.microsoft.com/office/drawing/2014/main" id="{014778B2-A770-48C4-A9EE-C1F45F30375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2616" y="2519640"/>
            <a:ext cx="3102746" cy="2382970"/>
          </a:xfrm>
          <a:prstGeom prst="rect">
            <a:avLst/>
          </a:prstGeom>
        </p:spPr>
      </p:pic>
      <p:pic>
        <p:nvPicPr>
          <p:cNvPr id="8" name="Picture 7">
            <a:extLst>
              <a:ext uri="{FF2B5EF4-FFF2-40B4-BE49-F238E27FC236}">
                <a16:creationId xmlns:a16="http://schemas.microsoft.com/office/drawing/2014/main" id="{FE4850FD-9ACF-4810-BFC0-ADDEC57D14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394" y="2193299"/>
            <a:ext cx="2116714" cy="2932064"/>
          </a:xfrm>
          <a:prstGeom prst="rect">
            <a:avLst/>
          </a:prstGeom>
        </p:spPr>
      </p:pic>
      <p:sp>
        <p:nvSpPr>
          <p:cNvPr id="9" name="TextBox 8">
            <a:extLst>
              <a:ext uri="{FF2B5EF4-FFF2-40B4-BE49-F238E27FC236}">
                <a16:creationId xmlns:a16="http://schemas.microsoft.com/office/drawing/2014/main" id="{5590B507-C378-4267-A487-19AB30BD2F79}"/>
              </a:ext>
            </a:extLst>
          </p:cNvPr>
          <p:cNvSpPr txBox="1"/>
          <p:nvPr/>
        </p:nvSpPr>
        <p:spPr>
          <a:xfrm>
            <a:off x="780802" y="5471465"/>
            <a:ext cx="4434841" cy="584775"/>
          </a:xfrm>
          <a:prstGeom prst="rect">
            <a:avLst/>
          </a:prstGeom>
          <a:noFill/>
        </p:spPr>
        <p:txBody>
          <a:bodyPr wrap="square" rtlCol="0">
            <a:spAutoFit/>
          </a:bodyPr>
          <a:lstStyle/>
          <a:p>
            <a:r>
              <a:rPr lang="en-GB" sz="1600" dirty="0"/>
              <a:t>External dimensions: 206 x 140 x 128 mm</a:t>
            </a:r>
          </a:p>
          <a:p>
            <a:r>
              <a:rPr lang="en-GB" sz="1600" dirty="0"/>
              <a:t>Beam aperture: 82 x 70 mm</a:t>
            </a:r>
          </a:p>
        </p:txBody>
      </p:sp>
      <p:cxnSp>
        <p:nvCxnSpPr>
          <p:cNvPr id="10" name="Straight Arrow Connector 9">
            <a:extLst>
              <a:ext uri="{FF2B5EF4-FFF2-40B4-BE49-F238E27FC236}">
                <a16:creationId xmlns:a16="http://schemas.microsoft.com/office/drawing/2014/main" id="{AAEDBD78-7054-4E8B-903B-34C9261B0D35}"/>
              </a:ext>
            </a:extLst>
          </p:cNvPr>
          <p:cNvCxnSpPr/>
          <p:nvPr/>
        </p:nvCxnSpPr>
        <p:spPr>
          <a:xfrm flipV="1">
            <a:off x="2561272" y="2697335"/>
            <a:ext cx="1679135" cy="567638"/>
          </a:xfrm>
          <a:prstGeom prst="straightConnector1">
            <a:avLst/>
          </a:prstGeom>
          <a:ln>
            <a:solidFill>
              <a:srgbClr val="0000FF"/>
            </a:solidFill>
            <a:tailEnd type="triangle"/>
          </a:ln>
          <a:effectLst>
            <a:glow rad="127000">
              <a:schemeClr val="accent1">
                <a:tint val="30000"/>
                <a:shade val="95000"/>
                <a:satMod val="300000"/>
                <a:alpha val="75000"/>
              </a:schemeClr>
            </a:glow>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E81DA88-34B4-4BD9-A87A-D86124A01E3E}"/>
              </a:ext>
            </a:extLst>
          </p:cNvPr>
          <p:cNvSpPr txBox="1"/>
          <p:nvPr/>
        </p:nvSpPr>
        <p:spPr>
          <a:xfrm>
            <a:off x="7232450" y="3888522"/>
            <a:ext cx="3784944" cy="2031325"/>
          </a:xfrm>
          <a:prstGeom prst="rect">
            <a:avLst/>
          </a:prstGeom>
          <a:noFill/>
        </p:spPr>
        <p:txBody>
          <a:bodyPr wrap="square" rtlCol="0">
            <a:spAutoFit/>
          </a:bodyPr>
          <a:lstStyle/>
          <a:p>
            <a:r>
              <a:rPr lang="en-GB" dirty="0"/>
              <a:t>Design based on AD and LEIR IPM</a:t>
            </a:r>
          </a:p>
          <a:p>
            <a:pPr marL="285750" indent="-285750">
              <a:buFont typeface="Arial" panose="020B0604020202020204" pitchFamily="34" charset="0"/>
              <a:buChar char="•"/>
            </a:pPr>
            <a:r>
              <a:rPr lang="en-GB" dirty="0"/>
              <a:t>Double MCP</a:t>
            </a:r>
          </a:p>
          <a:p>
            <a:pPr marL="285750" indent="-285750">
              <a:buFont typeface="Arial" panose="020B0604020202020204" pitchFamily="34" charset="0"/>
              <a:buChar char="•"/>
            </a:pPr>
            <a:r>
              <a:rPr lang="en-GB" dirty="0"/>
              <a:t>Read-out : stainless steel tubes</a:t>
            </a:r>
          </a:p>
          <a:p>
            <a:pPr marL="285750" indent="-285750">
              <a:buFont typeface="Arial" panose="020B0604020202020204" pitchFamily="34" charset="0"/>
              <a:buChar char="•"/>
            </a:pPr>
            <a:r>
              <a:rPr lang="en-GB" dirty="0"/>
              <a:t>XHV material compatible only</a:t>
            </a:r>
          </a:p>
          <a:p>
            <a:endParaRPr lang="en-GB" dirty="0"/>
          </a:p>
          <a:p>
            <a:r>
              <a:rPr lang="en-GB" dirty="0"/>
              <a:t>Two orbit correction electrodes</a:t>
            </a:r>
          </a:p>
          <a:p>
            <a:r>
              <a:rPr lang="en-GB" dirty="0"/>
              <a:t>Long detection length : 80mm</a:t>
            </a:r>
          </a:p>
        </p:txBody>
      </p:sp>
      <p:pic>
        <p:nvPicPr>
          <p:cNvPr id="12" name="Picture 11">
            <a:extLst>
              <a:ext uri="{FF2B5EF4-FFF2-40B4-BE49-F238E27FC236}">
                <a16:creationId xmlns:a16="http://schemas.microsoft.com/office/drawing/2014/main" id="{F2372FEC-A1B5-48F7-95F3-CD0B3F7B1F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2460" y="1305473"/>
            <a:ext cx="2674885" cy="2306782"/>
          </a:xfrm>
          <a:prstGeom prst="rect">
            <a:avLst/>
          </a:prstGeom>
        </p:spPr>
      </p:pic>
    </p:spTree>
    <p:extLst>
      <p:ext uri="{BB962C8B-B14F-4D97-AF65-F5344CB8AC3E}">
        <p14:creationId xmlns:p14="http://schemas.microsoft.com/office/powerpoint/2010/main" val="4106620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CFD0F-47E0-4A41-8D82-B366FD928D86}"/>
              </a:ext>
            </a:extLst>
          </p:cNvPr>
          <p:cNvSpPr>
            <a:spLocks noGrp="1"/>
          </p:cNvSpPr>
          <p:nvPr>
            <p:ph type="title"/>
          </p:nvPr>
        </p:nvSpPr>
        <p:spPr/>
        <p:txBody>
          <a:bodyPr/>
          <a:lstStyle/>
          <a:p>
            <a:pPr algn="ctr"/>
            <a:r>
              <a:rPr lang="en-GB" dirty="0"/>
              <a:t>BTV</a:t>
            </a:r>
          </a:p>
        </p:txBody>
      </p:sp>
      <p:pic>
        <p:nvPicPr>
          <p:cNvPr id="3" name="Picture 2">
            <a:extLst>
              <a:ext uri="{FF2B5EF4-FFF2-40B4-BE49-F238E27FC236}">
                <a16:creationId xmlns:a16="http://schemas.microsoft.com/office/drawing/2014/main" id="{FB48E8F6-B92D-4A0F-A858-C3B0B188AF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524" y="1515233"/>
            <a:ext cx="2752035" cy="4336542"/>
          </a:xfrm>
          <a:prstGeom prst="rect">
            <a:avLst/>
          </a:prstGeom>
        </p:spPr>
      </p:pic>
      <p:pic>
        <p:nvPicPr>
          <p:cNvPr id="4" name="Picture 3">
            <a:extLst>
              <a:ext uri="{FF2B5EF4-FFF2-40B4-BE49-F238E27FC236}">
                <a16:creationId xmlns:a16="http://schemas.microsoft.com/office/drawing/2014/main" id="{3F3A7700-B1EA-40A3-899C-B6A2D2531822}"/>
              </a:ext>
            </a:extLst>
          </p:cNvPr>
          <p:cNvPicPr>
            <a:picLocks noChangeAspect="1"/>
          </p:cNvPicPr>
          <p:nvPr/>
        </p:nvPicPr>
        <p:blipFill>
          <a:blip r:embed="rId3"/>
          <a:stretch>
            <a:fillRect/>
          </a:stretch>
        </p:blipFill>
        <p:spPr>
          <a:xfrm>
            <a:off x="5429993" y="3429000"/>
            <a:ext cx="5605553" cy="2886620"/>
          </a:xfrm>
          <a:prstGeom prst="rect">
            <a:avLst/>
          </a:prstGeom>
        </p:spPr>
      </p:pic>
      <p:sp>
        <p:nvSpPr>
          <p:cNvPr id="5" name="TextBox 4">
            <a:extLst>
              <a:ext uri="{FF2B5EF4-FFF2-40B4-BE49-F238E27FC236}">
                <a16:creationId xmlns:a16="http://schemas.microsoft.com/office/drawing/2014/main" id="{026A80AF-DDDD-4DAC-A628-1A0493B5D2FD}"/>
              </a:ext>
            </a:extLst>
          </p:cNvPr>
          <p:cNvSpPr txBox="1"/>
          <p:nvPr/>
        </p:nvSpPr>
        <p:spPr>
          <a:xfrm>
            <a:off x="4191779" y="1773931"/>
            <a:ext cx="6400800" cy="1844428"/>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400" dirty="0"/>
              <a:t>Three monitors installed – one in pbar line, two in common tank at injection</a:t>
            </a:r>
          </a:p>
          <a:p>
            <a:pPr indent="-228600">
              <a:lnSpc>
                <a:spcPct val="90000"/>
              </a:lnSpc>
              <a:spcAft>
                <a:spcPts val="600"/>
              </a:spcAft>
              <a:buFont typeface="Arial" panose="020B0604020202020204" pitchFamily="34" charset="0"/>
              <a:buChar char="•"/>
            </a:pPr>
            <a:r>
              <a:rPr lang="en-US" sz="1400" dirty="0"/>
              <a:t>1mm thick </a:t>
            </a:r>
            <a:r>
              <a:rPr lang="en-US" sz="1400" dirty="0" err="1"/>
              <a:t>chromox</a:t>
            </a:r>
            <a:r>
              <a:rPr lang="en-US" sz="1400" dirty="0"/>
              <a:t> screen</a:t>
            </a:r>
          </a:p>
          <a:p>
            <a:pPr indent="-228600">
              <a:lnSpc>
                <a:spcPct val="90000"/>
              </a:lnSpc>
              <a:spcAft>
                <a:spcPts val="600"/>
              </a:spcAft>
              <a:buFont typeface="Arial" panose="020B0604020202020204" pitchFamily="34" charset="0"/>
              <a:buChar char="•"/>
            </a:pPr>
            <a:r>
              <a:rPr lang="en-US" sz="1400" dirty="0"/>
              <a:t>No grid to better optimize S/N with image digitalization</a:t>
            </a:r>
          </a:p>
          <a:p>
            <a:pPr indent="-228600">
              <a:lnSpc>
                <a:spcPct val="90000"/>
              </a:lnSpc>
              <a:spcAft>
                <a:spcPts val="600"/>
              </a:spcAft>
              <a:buFont typeface="Arial" panose="020B0604020202020204" pitchFamily="34" charset="0"/>
              <a:buChar char="•"/>
            </a:pPr>
            <a:r>
              <a:rPr lang="en-US" sz="1400" dirty="0"/>
              <a:t>Magnetic coupled actuator</a:t>
            </a:r>
          </a:p>
          <a:p>
            <a:pPr indent="-228600">
              <a:lnSpc>
                <a:spcPct val="90000"/>
              </a:lnSpc>
              <a:spcAft>
                <a:spcPts val="600"/>
              </a:spcAft>
              <a:buFont typeface="Arial" panose="020B0604020202020204" pitchFamily="34" charset="0"/>
              <a:buChar char="•"/>
            </a:pPr>
            <a:r>
              <a:rPr lang="en-US" sz="1400" dirty="0"/>
              <a:t>Resolution of 190um/px and 215um/px</a:t>
            </a:r>
          </a:p>
        </p:txBody>
      </p:sp>
    </p:spTree>
    <p:extLst>
      <p:ext uri="{BB962C8B-B14F-4D97-AF65-F5344CB8AC3E}">
        <p14:creationId xmlns:p14="http://schemas.microsoft.com/office/powerpoint/2010/main" val="11492774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450F6-75E4-492B-9AEA-2787642385B3}"/>
              </a:ext>
            </a:extLst>
          </p:cNvPr>
          <p:cNvSpPr txBox="1">
            <a:spLocks/>
          </p:cNvSpPr>
          <p:nvPr/>
        </p:nvSpPr>
        <p:spPr>
          <a:xfrm>
            <a:off x="1571946" y="396015"/>
            <a:ext cx="8226854" cy="705332"/>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integration in ELENA</a:t>
            </a:r>
            <a:endParaRPr lang="en-GB" dirty="0"/>
          </a:p>
        </p:txBody>
      </p:sp>
      <p:grpSp>
        <p:nvGrpSpPr>
          <p:cNvPr id="22" name="Group 21">
            <a:extLst>
              <a:ext uri="{FF2B5EF4-FFF2-40B4-BE49-F238E27FC236}">
                <a16:creationId xmlns:a16="http://schemas.microsoft.com/office/drawing/2014/main" id="{C7238A31-C308-44A3-8BEA-3D6D06EBDB05}"/>
              </a:ext>
            </a:extLst>
          </p:cNvPr>
          <p:cNvGrpSpPr/>
          <p:nvPr/>
        </p:nvGrpSpPr>
        <p:grpSpPr>
          <a:xfrm>
            <a:off x="1171759" y="1216394"/>
            <a:ext cx="9117809" cy="4896730"/>
            <a:chOff x="1171760" y="1216394"/>
            <a:chExt cx="7129604" cy="3510325"/>
          </a:xfrm>
        </p:grpSpPr>
        <p:pic>
          <p:nvPicPr>
            <p:cNvPr id="6" name="Content Placeholder 10">
              <a:extLst>
                <a:ext uri="{FF2B5EF4-FFF2-40B4-BE49-F238E27FC236}">
                  <a16:creationId xmlns:a16="http://schemas.microsoft.com/office/drawing/2014/main" id="{76D17931-8878-454F-8359-9C2321BE8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760" y="1216394"/>
              <a:ext cx="7129604" cy="3436409"/>
            </a:xfrm>
            <a:prstGeom prst="rect">
              <a:avLst/>
            </a:prstGeom>
          </p:spPr>
        </p:pic>
        <p:grpSp>
          <p:nvGrpSpPr>
            <p:cNvPr id="7" name="Group 6">
              <a:extLst>
                <a:ext uri="{FF2B5EF4-FFF2-40B4-BE49-F238E27FC236}">
                  <a16:creationId xmlns:a16="http://schemas.microsoft.com/office/drawing/2014/main" id="{C27C0B94-68D6-40BA-943C-155D788FE72C}"/>
                </a:ext>
              </a:extLst>
            </p:cNvPr>
            <p:cNvGrpSpPr/>
            <p:nvPr/>
          </p:nvGrpSpPr>
          <p:grpSpPr>
            <a:xfrm>
              <a:off x="1311513" y="1457134"/>
              <a:ext cx="5742187" cy="3269585"/>
              <a:chOff x="196767" y="1236239"/>
              <a:chExt cx="5742187" cy="3269585"/>
            </a:xfrm>
          </p:grpSpPr>
          <p:sp>
            <p:nvSpPr>
              <p:cNvPr id="8" name="TextBox 7">
                <a:extLst>
                  <a:ext uri="{FF2B5EF4-FFF2-40B4-BE49-F238E27FC236}">
                    <a16:creationId xmlns:a16="http://schemas.microsoft.com/office/drawing/2014/main" id="{16FC2BE2-7F3F-481B-990D-956423B62678}"/>
                  </a:ext>
                </a:extLst>
              </p:cNvPr>
              <p:cNvSpPr txBox="1"/>
              <p:nvPr/>
            </p:nvSpPr>
            <p:spPr>
              <a:xfrm>
                <a:off x="1158403" y="3350625"/>
                <a:ext cx="1752437" cy="584775"/>
              </a:xfrm>
              <a:prstGeom prst="rect">
                <a:avLst/>
              </a:prstGeom>
              <a:noFill/>
            </p:spPr>
            <p:txBody>
              <a:bodyPr wrap="square" rtlCol="0">
                <a:spAutoFit/>
              </a:bodyPr>
              <a:lstStyle/>
              <a:p>
                <a:r>
                  <a:rPr lang="en-GB" sz="1600" dirty="0">
                    <a:solidFill>
                      <a:prstClr val="black"/>
                    </a:solidFill>
                    <a:latin typeface="Calibri" panose="020F0502020204030204"/>
                  </a:rPr>
                  <a:t>Horizontal BIPM +</a:t>
                </a:r>
              </a:p>
              <a:p>
                <a:r>
                  <a:rPr lang="en-GB" sz="1600" dirty="0" err="1">
                    <a:solidFill>
                      <a:prstClr val="black"/>
                    </a:solidFill>
                    <a:latin typeface="Calibri" panose="020F0502020204030204"/>
                  </a:rPr>
                  <a:t>NEXTorr</a:t>
                </a:r>
                <a:r>
                  <a:rPr lang="en-GB" sz="1600" dirty="0">
                    <a:solidFill>
                      <a:prstClr val="black"/>
                    </a:solidFill>
                    <a:latin typeface="Calibri" panose="020F0502020204030204"/>
                  </a:rPr>
                  <a:t> D 1000-10</a:t>
                </a:r>
              </a:p>
            </p:txBody>
          </p:sp>
          <p:sp>
            <p:nvSpPr>
              <p:cNvPr id="9" name="TextBox 8">
                <a:extLst>
                  <a:ext uri="{FF2B5EF4-FFF2-40B4-BE49-F238E27FC236}">
                    <a16:creationId xmlns:a16="http://schemas.microsoft.com/office/drawing/2014/main" id="{1715D446-9737-4D2A-98FD-0F973F975F34}"/>
                  </a:ext>
                </a:extLst>
              </p:cNvPr>
              <p:cNvSpPr txBox="1"/>
              <p:nvPr/>
            </p:nvSpPr>
            <p:spPr>
              <a:xfrm>
                <a:off x="3978954" y="3730303"/>
                <a:ext cx="1845721" cy="584775"/>
              </a:xfrm>
              <a:prstGeom prst="rect">
                <a:avLst/>
              </a:prstGeom>
              <a:noFill/>
            </p:spPr>
            <p:txBody>
              <a:bodyPr wrap="square" rtlCol="0">
                <a:spAutoFit/>
              </a:bodyPr>
              <a:lstStyle/>
              <a:p>
                <a:r>
                  <a:rPr lang="en-GB" sz="1600" dirty="0">
                    <a:solidFill>
                      <a:prstClr val="black"/>
                    </a:solidFill>
                    <a:latin typeface="Calibri" panose="020F0502020204030204"/>
                  </a:rPr>
                  <a:t>Vertical BIPM +</a:t>
                </a:r>
              </a:p>
              <a:p>
                <a:r>
                  <a:rPr lang="en-GB" sz="1600" dirty="0" err="1">
                    <a:solidFill>
                      <a:prstClr val="black"/>
                    </a:solidFill>
                    <a:latin typeface="Calibri" panose="020F0502020204030204"/>
                  </a:rPr>
                  <a:t>NEXTorr</a:t>
                </a:r>
                <a:r>
                  <a:rPr lang="en-GB" sz="1600" dirty="0">
                    <a:solidFill>
                      <a:prstClr val="black"/>
                    </a:solidFill>
                    <a:latin typeface="Calibri" panose="020F0502020204030204"/>
                  </a:rPr>
                  <a:t> D 1000-10</a:t>
                </a:r>
              </a:p>
            </p:txBody>
          </p:sp>
          <p:cxnSp>
            <p:nvCxnSpPr>
              <p:cNvPr id="10" name="Straight Arrow Connector 9">
                <a:extLst>
                  <a:ext uri="{FF2B5EF4-FFF2-40B4-BE49-F238E27FC236}">
                    <a16:creationId xmlns:a16="http://schemas.microsoft.com/office/drawing/2014/main" id="{2475BE2C-9ADE-4224-B623-75CB0E35CCED}"/>
                  </a:ext>
                </a:extLst>
              </p:cNvPr>
              <p:cNvCxnSpPr>
                <a:stCxn id="8" idx="0"/>
              </p:cNvCxnSpPr>
              <p:nvPr/>
            </p:nvCxnSpPr>
            <p:spPr>
              <a:xfrm flipV="1">
                <a:off x="2034622" y="3162301"/>
                <a:ext cx="243758" cy="188324"/>
              </a:xfrm>
              <a:prstGeom prst="straightConnector1">
                <a:avLst/>
              </a:prstGeom>
              <a:noFill/>
              <a:ln w="6350" cap="flat" cmpd="sng" algn="ctr">
                <a:solidFill>
                  <a:sysClr val="windowText" lastClr="000000"/>
                </a:solidFill>
                <a:prstDash val="solid"/>
                <a:miter lim="800000"/>
                <a:tailEnd type="triangle"/>
              </a:ln>
              <a:effectLst/>
            </p:spPr>
          </p:cxnSp>
          <p:cxnSp>
            <p:nvCxnSpPr>
              <p:cNvPr id="11" name="Straight Arrow Connector 10">
                <a:extLst>
                  <a:ext uri="{FF2B5EF4-FFF2-40B4-BE49-F238E27FC236}">
                    <a16:creationId xmlns:a16="http://schemas.microsoft.com/office/drawing/2014/main" id="{D1B5FA3A-2CE6-480F-B9F6-A1635ABC19C1}"/>
                  </a:ext>
                </a:extLst>
              </p:cNvPr>
              <p:cNvCxnSpPr>
                <a:stCxn id="9" idx="1"/>
              </p:cNvCxnSpPr>
              <p:nvPr/>
            </p:nvCxnSpPr>
            <p:spPr>
              <a:xfrm flipH="1" flipV="1">
                <a:off x="3909060" y="3380916"/>
                <a:ext cx="69894" cy="641775"/>
              </a:xfrm>
              <a:prstGeom prst="straightConnector1">
                <a:avLst/>
              </a:prstGeom>
              <a:noFill/>
              <a:ln w="6350" cap="flat" cmpd="sng" algn="ctr">
                <a:solidFill>
                  <a:sysClr val="windowText" lastClr="000000"/>
                </a:solidFill>
                <a:prstDash val="solid"/>
                <a:miter lim="800000"/>
                <a:tailEnd type="triangle"/>
              </a:ln>
              <a:effectLst/>
            </p:spPr>
          </p:cxnSp>
          <p:sp>
            <p:nvSpPr>
              <p:cNvPr id="12" name="TextBox 11">
                <a:extLst>
                  <a:ext uri="{FF2B5EF4-FFF2-40B4-BE49-F238E27FC236}">
                    <a16:creationId xmlns:a16="http://schemas.microsoft.com/office/drawing/2014/main" id="{C2FFF663-E140-4248-80A9-6898DEB61FEF}"/>
                  </a:ext>
                </a:extLst>
              </p:cNvPr>
              <p:cNvSpPr txBox="1"/>
              <p:nvPr/>
            </p:nvSpPr>
            <p:spPr>
              <a:xfrm>
                <a:off x="1875959" y="1500188"/>
                <a:ext cx="1327064" cy="338554"/>
              </a:xfrm>
              <a:prstGeom prst="rect">
                <a:avLst/>
              </a:prstGeom>
              <a:noFill/>
            </p:spPr>
            <p:txBody>
              <a:bodyPr wrap="square" rtlCol="0">
                <a:spAutoFit/>
              </a:bodyPr>
              <a:lstStyle/>
              <a:p>
                <a:pPr algn="ctr"/>
                <a:r>
                  <a:rPr lang="en-GB" sz="1600" dirty="0">
                    <a:solidFill>
                      <a:prstClr val="black"/>
                    </a:solidFill>
                    <a:latin typeface="Calibri" panose="020F0502020204030204"/>
                  </a:rPr>
                  <a:t>Gas injection</a:t>
                </a:r>
              </a:p>
            </p:txBody>
          </p:sp>
          <p:cxnSp>
            <p:nvCxnSpPr>
              <p:cNvPr id="13" name="Straight Arrow Connector 12">
                <a:extLst>
                  <a:ext uri="{FF2B5EF4-FFF2-40B4-BE49-F238E27FC236}">
                    <a16:creationId xmlns:a16="http://schemas.microsoft.com/office/drawing/2014/main" id="{41BD1300-1814-4930-898F-2700B23B82E5}"/>
                  </a:ext>
                </a:extLst>
              </p:cNvPr>
              <p:cNvCxnSpPr/>
              <p:nvPr/>
            </p:nvCxnSpPr>
            <p:spPr>
              <a:xfrm>
                <a:off x="2539491" y="1883318"/>
                <a:ext cx="371349" cy="364582"/>
              </a:xfrm>
              <a:prstGeom prst="straightConnector1">
                <a:avLst/>
              </a:prstGeom>
              <a:noFill/>
              <a:ln w="6350" cap="flat" cmpd="sng" algn="ctr">
                <a:solidFill>
                  <a:sysClr val="windowText" lastClr="000000"/>
                </a:solidFill>
                <a:prstDash val="solid"/>
                <a:miter lim="800000"/>
                <a:tailEnd type="triangle"/>
              </a:ln>
              <a:effectLst/>
            </p:spPr>
          </p:cxnSp>
          <p:sp>
            <p:nvSpPr>
              <p:cNvPr id="14" name="TextBox 13">
                <a:extLst>
                  <a:ext uri="{FF2B5EF4-FFF2-40B4-BE49-F238E27FC236}">
                    <a16:creationId xmlns:a16="http://schemas.microsoft.com/office/drawing/2014/main" id="{C3771973-715C-40FE-B6A7-D8103EEFA4CA}"/>
                  </a:ext>
                </a:extLst>
              </p:cNvPr>
              <p:cNvSpPr txBox="1"/>
              <p:nvPr/>
            </p:nvSpPr>
            <p:spPr>
              <a:xfrm>
                <a:off x="2063836" y="3921049"/>
                <a:ext cx="2136965" cy="584775"/>
              </a:xfrm>
              <a:prstGeom prst="rect">
                <a:avLst/>
              </a:prstGeom>
              <a:noFill/>
            </p:spPr>
            <p:txBody>
              <a:bodyPr wrap="square" rtlCol="0">
                <a:spAutoFit/>
              </a:bodyPr>
              <a:lstStyle/>
              <a:p>
                <a:r>
                  <a:rPr lang="en-GB" sz="1600" dirty="0">
                    <a:solidFill>
                      <a:prstClr val="black"/>
                    </a:solidFill>
                    <a:latin typeface="Calibri" panose="020F0502020204030204"/>
                  </a:rPr>
                  <a:t>Turbo-molecular </a:t>
                </a:r>
              </a:p>
              <a:p>
                <a:r>
                  <a:rPr lang="en-GB" sz="1600" dirty="0">
                    <a:solidFill>
                      <a:prstClr val="black"/>
                    </a:solidFill>
                    <a:latin typeface="Calibri" panose="020F0502020204030204"/>
                  </a:rPr>
                  <a:t>pump</a:t>
                </a:r>
              </a:p>
            </p:txBody>
          </p:sp>
          <p:cxnSp>
            <p:nvCxnSpPr>
              <p:cNvPr id="15" name="Straight Arrow Connector 14">
                <a:extLst>
                  <a:ext uri="{FF2B5EF4-FFF2-40B4-BE49-F238E27FC236}">
                    <a16:creationId xmlns:a16="http://schemas.microsoft.com/office/drawing/2014/main" id="{9E23EF16-03B8-47FB-9D86-733489D6740F}"/>
                  </a:ext>
                </a:extLst>
              </p:cNvPr>
              <p:cNvCxnSpPr>
                <a:stCxn id="14" idx="0"/>
              </p:cNvCxnSpPr>
              <p:nvPr/>
            </p:nvCxnSpPr>
            <p:spPr>
              <a:xfrm flipH="1" flipV="1">
                <a:off x="3131950" y="3230772"/>
                <a:ext cx="369" cy="690277"/>
              </a:xfrm>
              <a:prstGeom prst="straightConnector1">
                <a:avLst/>
              </a:prstGeom>
              <a:noFill/>
              <a:ln w="6350" cap="flat" cmpd="sng" algn="ctr">
                <a:solidFill>
                  <a:sysClr val="windowText" lastClr="000000"/>
                </a:solidFill>
                <a:prstDash val="solid"/>
                <a:miter lim="800000"/>
                <a:tailEnd type="triangle"/>
              </a:ln>
              <a:effectLst/>
            </p:spPr>
          </p:cxnSp>
          <p:sp>
            <p:nvSpPr>
              <p:cNvPr id="16" name="TextBox 15">
                <a:extLst>
                  <a:ext uri="{FF2B5EF4-FFF2-40B4-BE49-F238E27FC236}">
                    <a16:creationId xmlns:a16="http://schemas.microsoft.com/office/drawing/2014/main" id="{9F3F864E-C5DD-4643-8BE6-D7EE8C7B1970}"/>
                  </a:ext>
                </a:extLst>
              </p:cNvPr>
              <p:cNvSpPr txBox="1"/>
              <p:nvPr/>
            </p:nvSpPr>
            <p:spPr>
              <a:xfrm>
                <a:off x="196767" y="1236239"/>
                <a:ext cx="853853" cy="338554"/>
              </a:xfrm>
              <a:prstGeom prst="rect">
                <a:avLst/>
              </a:prstGeom>
              <a:noFill/>
            </p:spPr>
            <p:txBody>
              <a:bodyPr wrap="square" rtlCol="0">
                <a:spAutoFit/>
              </a:bodyPr>
              <a:lstStyle/>
              <a:p>
                <a:pPr algn="r"/>
                <a:r>
                  <a:rPr lang="en-GB" sz="1600" dirty="0">
                    <a:solidFill>
                      <a:prstClr val="black"/>
                    </a:solidFill>
                    <a:latin typeface="Calibri" panose="020F0502020204030204"/>
                  </a:rPr>
                  <a:t>Bellow</a:t>
                </a:r>
              </a:p>
            </p:txBody>
          </p:sp>
          <p:cxnSp>
            <p:nvCxnSpPr>
              <p:cNvPr id="17" name="Straight Arrow Connector 16">
                <a:extLst>
                  <a:ext uri="{FF2B5EF4-FFF2-40B4-BE49-F238E27FC236}">
                    <a16:creationId xmlns:a16="http://schemas.microsoft.com/office/drawing/2014/main" id="{1454BFDA-D0DA-4B8B-84EC-C17B155B7C63}"/>
                  </a:ext>
                </a:extLst>
              </p:cNvPr>
              <p:cNvCxnSpPr>
                <a:stCxn id="16" idx="3"/>
              </p:cNvCxnSpPr>
              <p:nvPr/>
            </p:nvCxnSpPr>
            <p:spPr>
              <a:xfrm>
                <a:off x="1050620" y="1405516"/>
                <a:ext cx="270325" cy="1210753"/>
              </a:xfrm>
              <a:prstGeom prst="straightConnector1">
                <a:avLst/>
              </a:prstGeom>
              <a:noFill/>
              <a:ln w="6350" cap="flat" cmpd="sng" algn="ctr">
                <a:solidFill>
                  <a:sysClr val="windowText" lastClr="000000"/>
                </a:solidFill>
                <a:prstDash val="solid"/>
                <a:miter lim="800000"/>
                <a:tailEnd type="triangle"/>
              </a:ln>
              <a:effectLst/>
            </p:spPr>
          </p:cxnSp>
          <p:sp>
            <p:nvSpPr>
              <p:cNvPr id="18" name="TextBox 17">
                <a:extLst>
                  <a:ext uri="{FF2B5EF4-FFF2-40B4-BE49-F238E27FC236}">
                    <a16:creationId xmlns:a16="http://schemas.microsoft.com/office/drawing/2014/main" id="{7F8D6486-43F2-4C47-9914-4C2ECD40025D}"/>
                  </a:ext>
                </a:extLst>
              </p:cNvPr>
              <p:cNvSpPr txBox="1"/>
              <p:nvPr/>
            </p:nvSpPr>
            <p:spPr>
              <a:xfrm>
                <a:off x="5085101" y="1714041"/>
                <a:ext cx="853853" cy="338554"/>
              </a:xfrm>
              <a:prstGeom prst="rect">
                <a:avLst/>
              </a:prstGeom>
              <a:noFill/>
            </p:spPr>
            <p:txBody>
              <a:bodyPr wrap="square" rtlCol="0">
                <a:spAutoFit/>
              </a:bodyPr>
              <a:lstStyle/>
              <a:p>
                <a:r>
                  <a:rPr lang="en-GB" sz="1600" dirty="0">
                    <a:solidFill>
                      <a:prstClr val="black"/>
                    </a:solidFill>
                    <a:latin typeface="Calibri" panose="020F0502020204030204"/>
                  </a:rPr>
                  <a:t>Bellow</a:t>
                </a:r>
              </a:p>
            </p:txBody>
          </p:sp>
          <p:cxnSp>
            <p:nvCxnSpPr>
              <p:cNvPr id="19" name="Straight Arrow Connector 18">
                <a:extLst>
                  <a:ext uri="{FF2B5EF4-FFF2-40B4-BE49-F238E27FC236}">
                    <a16:creationId xmlns:a16="http://schemas.microsoft.com/office/drawing/2014/main" id="{BCF7E335-B841-4800-AB73-ED5790911138}"/>
                  </a:ext>
                </a:extLst>
              </p:cNvPr>
              <p:cNvCxnSpPr>
                <a:stCxn id="18" idx="1"/>
              </p:cNvCxnSpPr>
              <p:nvPr/>
            </p:nvCxnSpPr>
            <p:spPr>
              <a:xfrm flipH="1">
                <a:off x="5035274" y="1883318"/>
                <a:ext cx="49827" cy="729393"/>
              </a:xfrm>
              <a:prstGeom prst="straightConnector1">
                <a:avLst/>
              </a:prstGeom>
              <a:noFill/>
              <a:ln w="6350" cap="flat" cmpd="sng" algn="ctr">
                <a:solidFill>
                  <a:sysClr val="windowText" lastClr="000000"/>
                </a:solidFill>
                <a:prstDash val="solid"/>
                <a:miter lim="800000"/>
                <a:tailEnd type="triangle"/>
              </a:ln>
              <a:effectLst/>
            </p:spPr>
          </p:cxnSp>
        </p:grpSp>
      </p:grpSp>
    </p:spTree>
    <p:extLst>
      <p:ext uri="{BB962C8B-B14F-4D97-AF65-F5344CB8AC3E}">
        <p14:creationId xmlns:p14="http://schemas.microsoft.com/office/powerpoint/2010/main" val="14741303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781D-D073-48B0-8A89-634F6D892DF5}"/>
              </a:ext>
            </a:extLst>
          </p:cNvPr>
          <p:cNvSpPr>
            <a:spLocks noGrp="1"/>
          </p:cNvSpPr>
          <p:nvPr>
            <p:ph type="title"/>
          </p:nvPr>
        </p:nvSpPr>
        <p:spPr/>
        <p:txBody>
          <a:bodyPr/>
          <a:lstStyle/>
          <a:p>
            <a:pPr algn="ctr"/>
            <a:r>
              <a:rPr lang="en-GB" dirty="0"/>
              <a:t>Cryogenic Current Comparator</a:t>
            </a:r>
          </a:p>
        </p:txBody>
      </p:sp>
      <p:sp>
        <p:nvSpPr>
          <p:cNvPr id="3" name="Rectangle 2">
            <a:extLst>
              <a:ext uri="{FF2B5EF4-FFF2-40B4-BE49-F238E27FC236}">
                <a16:creationId xmlns:a16="http://schemas.microsoft.com/office/drawing/2014/main" id="{A5A5A2DD-39B6-49CF-8C56-E7DA655F52C3}"/>
              </a:ext>
            </a:extLst>
          </p:cNvPr>
          <p:cNvSpPr/>
          <p:nvPr/>
        </p:nvSpPr>
        <p:spPr>
          <a:xfrm>
            <a:off x="519701" y="1854203"/>
            <a:ext cx="11152597" cy="1477328"/>
          </a:xfrm>
          <a:prstGeom prst="rect">
            <a:avLst/>
          </a:prstGeom>
        </p:spPr>
        <p:txBody>
          <a:bodyPr wrap="square">
            <a:spAutoFit/>
          </a:bodyPr>
          <a:lstStyle/>
          <a:p>
            <a:pPr algn="just"/>
            <a:r>
              <a:rPr lang="en-GB" dirty="0"/>
              <a:t>The CCC works by measuring the magnetic ﬁeld induced by the particle beam current. This ﬁeld is concentrated in a high-permeability ferromagnetic pickup core, from which it is coupled into a Superconducting Quantum Interference Device(SQUID). These are highly sensitive magnetic ﬂux sensors that permit sensing the weak ﬁelds created by the beam. A superconducting magnetic shield structure around the pickup-core renders the coupled magnetic ﬁeld nearly independent of the beam position and makes the system practically immune to external magnetic ﬁeld perturbations.</a:t>
            </a:r>
          </a:p>
        </p:txBody>
      </p:sp>
      <p:pic>
        <p:nvPicPr>
          <p:cNvPr id="4" name="Picture 3">
            <a:extLst>
              <a:ext uri="{FF2B5EF4-FFF2-40B4-BE49-F238E27FC236}">
                <a16:creationId xmlns:a16="http://schemas.microsoft.com/office/drawing/2014/main" id="{7E406FD9-D3AC-48BE-874F-00590BD86654}"/>
              </a:ext>
            </a:extLst>
          </p:cNvPr>
          <p:cNvPicPr>
            <a:picLocks noChangeAspect="1"/>
          </p:cNvPicPr>
          <p:nvPr/>
        </p:nvPicPr>
        <p:blipFill>
          <a:blip r:embed="rId2"/>
          <a:stretch>
            <a:fillRect/>
          </a:stretch>
        </p:blipFill>
        <p:spPr>
          <a:xfrm>
            <a:off x="1762018" y="3702089"/>
            <a:ext cx="4213368" cy="2859565"/>
          </a:xfrm>
          <a:prstGeom prst="rect">
            <a:avLst/>
          </a:prstGeom>
        </p:spPr>
      </p:pic>
      <p:pic>
        <p:nvPicPr>
          <p:cNvPr id="5" name="Picture 4">
            <a:extLst>
              <a:ext uri="{FF2B5EF4-FFF2-40B4-BE49-F238E27FC236}">
                <a16:creationId xmlns:a16="http://schemas.microsoft.com/office/drawing/2014/main" id="{3966A4AE-327A-408C-B08E-DEBF2CEBF6C9}"/>
              </a:ext>
            </a:extLst>
          </p:cNvPr>
          <p:cNvPicPr>
            <a:picLocks noChangeAspect="1"/>
          </p:cNvPicPr>
          <p:nvPr/>
        </p:nvPicPr>
        <p:blipFill>
          <a:blip r:embed="rId3"/>
          <a:stretch>
            <a:fillRect/>
          </a:stretch>
        </p:blipFill>
        <p:spPr>
          <a:xfrm>
            <a:off x="7024667" y="3608529"/>
            <a:ext cx="3242266" cy="3034356"/>
          </a:xfrm>
          <a:prstGeom prst="rect">
            <a:avLst/>
          </a:prstGeom>
        </p:spPr>
      </p:pic>
    </p:spTree>
    <p:extLst>
      <p:ext uri="{BB962C8B-B14F-4D97-AF65-F5344CB8AC3E}">
        <p14:creationId xmlns:p14="http://schemas.microsoft.com/office/powerpoint/2010/main" val="19735254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EAFA52-8A4C-4DC1-AB63-0A84769F2BF4}"/>
              </a:ext>
            </a:extLst>
          </p:cNvPr>
          <p:cNvPicPr>
            <a:picLocks noChangeAspect="1"/>
          </p:cNvPicPr>
          <p:nvPr/>
        </p:nvPicPr>
        <p:blipFill>
          <a:blip r:embed="rId2"/>
          <a:stretch>
            <a:fillRect/>
          </a:stretch>
        </p:blipFill>
        <p:spPr>
          <a:xfrm>
            <a:off x="698644" y="661076"/>
            <a:ext cx="8689246" cy="5883562"/>
          </a:xfrm>
          <a:prstGeom prst="rect">
            <a:avLst/>
          </a:prstGeom>
        </p:spPr>
      </p:pic>
    </p:spTree>
    <p:extLst>
      <p:ext uri="{BB962C8B-B14F-4D97-AF65-F5344CB8AC3E}">
        <p14:creationId xmlns:p14="http://schemas.microsoft.com/office/powerpoint/2010/main" val="32921942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AE028A-C652-4A94-90CB-727B749F8764}"/>
              </a:ext>
            </a:extLst>
          </p:cNvPr>
          <p:cNvPicPr>
            <a:picLocks noChangeAspect="1"/>
          </p:cNvPicPr>
          <p:nvPr/>
        </p:nvPicPr>
        <p:blipFill>
          <a:blip r:embed="rId2"/>
          <a:stretch>
            <a:fillRect/>
          </a:stretch>
        </p:blipFill>
        <p:spPr>
          <a:xfrm>
            <a:off x="0" y="0"/>
            <a:ext cx="12192000" cy="6857999"/>
          </a:xfrm>
          <a:prstGeom prst="rect">
            <a:avLst/>
          </a:prstGeom>
        </p:spPr>
      </p:pic>
      <p:sp>
        <p:nvSpPr>
          <p:cNvPr id="6" name="Oval 5">
            <a:extLst>
              <a:ext uri="{FF2B5EF4-FFF2-40B4-BE49-F238E27FC236}">
                <a16:creationId xmlns:a16="http://schemas.microsoft.com/office/drawing/2014/main" id="{DF3FB966-320C-40F6-8BDA-C7727BA581A2}"/>
              </a:ext>
            </a:extLst>
          </p:cNvPr>
          <p:cNvSpPr/>
          <p:nvPr/>
        </p:nvSpPr>
        <p:spPr>
          <a:xfrm>
            <a:off x="4383784" y="4791182"/>
            <a:ext cx="1650572" cy="129625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FE14A13-3AE4-405F-9BDD-945C5BBEB180}"/>
              </a:ext>
            </a:extLst>
          </p:cNvPr>
          <p:cNvSpPr/>
          <p:nvPr/>
        </p:nvSpPr>
        <p:spPr>
          <a:xfrm>
            <a:off x="8861604" y="3864795"/>
            <a:ext cx="1650572" cy="129625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70B440F-D646-42D6-9859-02103A2E138E}"/>
              </a:ext>
            </a:extLst>
          </p:cNvPr>
          <p:cNvSpPr txBox="1"/>
          <p:nvPr/>
        </p:nvSpPr>
        <p:spPr>
          <a:xfrm>
            <a:off x="4789724" y="4791182"/>
            <a:ext cx="838691" cy="584775"/>
          </a:xfrm>
          <a:prstGeom prst="rect">
            <a:avLst/>
          </a:prstGeom>
          <a:noFill/>
        </p:spPr>
        <p:txBody>
          <a:bodyPr wrap="none" rtlCol="0">
            <a:spAutoFit/>
          </a:bodyPr>
          <a:lstStyle/>
          <a:p>
            <a:r>
              <a:rPr lang="en-GB" sz="3200" b="1" dirty="0">
                <a:solidFill>
                  <a:srgbClr val="FF0000"/>
                </a:solidFill>
              </a:rPr>
              <a:t>CCC</a:t>
            </a:r>
          </a:p>
        </p:txBody>
      </p:sp>
      <p:sp>
        <p:nvSpPr>
          <p:cNvPr id="9" name="TextBox 8">
            <a:extLst>
              <a:ext uri="{FF2B5EF4-FFF2-40B4-BE49-F238E27FC236}">
                <a16:creationId xmlns:a16="http://schemas.microsoft.com/office/drawing/2014/main" id="{D65D2A57-A444-4E05-AE66-B9A402A32069}"/>
              </a:ext>
            </a:extLst>
          </p:cNvPr>
          <p:cNvSpPr txBox="1"/>
          <p:nvPr/>
        </p:nvSpPr>
        <p:spPr>
          <a:xfrm>
            <a:off x="9132014" y="3864795"/>
            <a:ext cx="870751" cy="584775"/>
          </a:xfrm>
          <a:prstGeom prst="rect">
            <a:avLst/>
          </a:prstGeom>
          <a:noFill/>
        </p:spPr>
        <p:txBody>
          <a:bodyPr wrap="none" rtlCol="0">
            <a:spAutoFit/>
          </a:bodyPr>
          <a:lstStyle/>
          <a:p>
            <a:r>
              <a:rPr lang="en-GB" sz="3200" b="1" dirty="0">
                <a:solidFill>
                  <a:srgbClr val="FF0000"/>
                </a:solidFill>
              </a:rPr>
              <a:t>IPM</a:t>
            </a:r>
          </a:p>
        </p:txBody>
      </p:sp>
    </p:spTree>
    <p:extLst>
      <p:ext uri="{BB962C8B-B14F-4D97-AF65-F5344CB8AC3E}">
        <p14:creationId xmlns:p14="http://schemas.microsoft.com/office/powerpoint/2010/main" val="39476446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 name="Rectangle 13">
            <a:extLst>
              <a:ext uri="{FF2B5EF4-FFF2-40B4-BE49-F238E27FC236}">
                <a16:creationId xmlns:a16="http://schemas.microsoft.com/office/drawing/2014/main" id="{71B2258F-86CA-4D4D-8270-BC05FCDEBF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6" descr="A picture containing LEGO, toy&#10;&#10;Description generated with very high confidence">
            <a:extLst>
              <a:ext uri="{FF2B5EF4-FFF2-40B4-BE49-F238E27FC236}">
                <a16:creationId xmlns:a16="http://schemas.microsoft.com/office/drawing/2014/main" id="{6DF59009-C64D-417F-8094-0C328EE43B34}"/>
              </a:ext>
            </a:extLst>
          </p:cNvPr>
          <p:cNvPicPr>
            <a:picLocks noChangeAspect="1"/>
          </p:cNvPicPr>
          <p:nvPr/>
        </p:nvPicPr>
        <p:blipFill rotWithShape="1">
          <a:blip r:embed="rId2" cstate="email">
            <a:alphaModFix amt="50000"/>
            <a:extLst>
              <a:ext uri="{28A0092B-C50C-407E-A947-70E740481C1C}">
                <a14:useLocalDpi xmlns:a14="http://schemas.microsoft.com/office/drawing/2010/main" val="0"/>
              </a:ext>
            </a:extLst>
          </a:blip>
          <a:srcRect t="190" b="252"/>
          <a:stretch/>
        </p:blipFill>
        <p:spPr>
          <a:xfrm>
            <a:off x="20" y="1"/>
            <a:ext cx="12191980" cy="6857999"/>
          </a:xfrm>
          <a:prstGeom prst="rect">
            <a:avLst/>
          </a:prstGeom>
        </p:spPr>
      </p:pic>
      <p:sp>
        <p:nvSpPr>
          <p:cNvPr id="2" name="TextBox 1">
            <a:extLst>
              <a:ext uri="{FF2B5EF4-FFF2-40B4-BE49-F238E27FC236}">
                <a16:creationId xmlns:a16="http://schemas.microsoft.com/office/drawing/2014/main" id="{354DA10E-8296-4B6A-B431-0AA5B3EB4B08}"/>
              </a:ext>
            </a:extLst>
          </p:cNvPr>
          <p:cNvSpPr txBox="1"/>
          <p:nvPr/>
        </p:nvSpPr>
        <p:spPr>
          <a:xfrm>
            <a:off x="1524000" y="1122362"/>
            <a:ext cx="9144000" cy="290051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a:solidFill>
                  <a:srgbClr val="FFFFFF"/>
                </a:solidFill>
                <a:latin typeface="+mj-lt"/>
                <a:ea typeface="+mj-ea"/>
                <a:cs typeface="+mj-cs"/>
              </a:rPr>
              <a:t>QUESTION TIME</a:t>
            </a:r>
          </a:p>
        </p:txBody>
      </p:sp>
    </p:spTree>
    <p:extLst>
      <p:ext uri="{BB962C8B-B14F-4D97-AF65-F5344CB8AC3E}">
        <p14:creationId xmlns:p14="http://schemas.microsoft.com/office/powerpoint/2010/main" val="237266101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59673" y="307208"/>
            <a:ext cx="5495479" cy="3576423"/>
          </a:xfrm>
          <a:prstGeom prst="rect">
            <a:avLst/>
          </a:prstGeom>
        </p:spPr>
      </p:pic>
      <p:pic>
        <p:nvPicPr>
          <p:cNvPr id="3" name="Picture 2"/>
          <p:cNvPicPr>
            <a:picLocks noChangeAspect="1"/>
          </p:cNvPicPr>
          <p:nvPr/>
        </p:nvPicPr>
        <p:blipFill>
          <a:blip r:embed="rId3"/>
          <a:stretch>
            <a:fillRect/>
          </a:stretch>
        </p:blipFill>
        <p:spPr>
          <a:xfrm>
            <a:off x="6292653" y="2218199"/>
            <a:ext cx="5191860" cy="3576423"/>
          </a:xfrm>
          <a:prstGeom prst="rect">
            <a:avLst/>
          </a:prstGeom>
        </p:spPr>
      </p:pic>
      <p:sp>
        <p:nvSpPr>
          <p:cNvPr id="4" name="TextBox 3">
            <a:extLst>
              <a:ext uri="{FF2B5EF4-FFF2-40B4-BE49-F238E27FC236}">
                <a16:creationId xmlns:a16="http://schemas.microsoft.com/office/drawing/2014/main" id="{2B4231ED-7E6A-415C-8D89-B443F824F9BE}"/>
              </a:ext>
            </a:extLst>
          </p:cNvPr>
          <p:cNvSpPr txBox="1"/>
          <p:nvPr/>
        </p:nvSpPr>
        <p:spPr>
          <a:xfrm>
            <a:off x="1125020" y="4053155"/>
            <a:ext cx="3535455" cy="369332"/>
          </a:xfrm>
          <a:prstGeom prst="rect">
            <a:avLst/>
          </a:prstGeom>
          <a:noFill/>
        </p:spPr>
        <p:txBody>
          <a:bodyPr wrap="none" rtlCol="0">
            <a:spAutoFit/>
          </a:bodyPr>
          <a:lstStyle/>
          <a:p>
            <a:r>
              <a:rPr lang="en-GB" dirty="0"/>
              <a:t>BTV signal of pbar beam at 5.3 MeV</a:t>
            </a:r>
          </a:p>
        </p:txBody>
      </p:sp>
      <p:sp>
        <p:nvSpPr>
          <p:cNvPr id="5" name="TextBox 4">
            <a:extLst>
              <a:ext uri="{FF2B5EF4-FFF2-40B4-BE49-F238E27FC236}">
                <a16:creationId xmlns:a16="http://schemas.microsoft.com/office/drawing/2014/main" id="{A3F6A363-BB31-40E9-8B85-4CC89B8715EB}"/>
              </a:ext>
            </a:extLst>
          </p:cNvPr>
          <p:cNvSpPr txBox="1"/>
          <p:nvPr/>
        </p:nvSpPr>
        <p:spPr>
          <a:xfrm>
            <a:off x="7072045" y="5890517"/>
            <a:ext cx="2766591" cy="369332"/>
          </a:xfrm>
          <a:prstGeom prst="rect">
            <a:avLst/>
          </a:prstGeom>
          <a:noFill/>
        </p:spPr>
        <p:txBody>
          <a:bodyPr wrap="none" rtlCol="0">
            <a:spAutoFit/>
          </a:bodyPr>
          <a:lstStyle/>
          <a:p>
            <a:r>
              <a:rPr lang="en-GB" dirty="0"/>
              <a:t>BTV signal H</a:t>
            </a:r>
            <a:r>
              <a:rPr lang="en-GB" baseline="30000" dirty="0"/>
              <a:t>-</a:t>
            </a:r>
            <a:r>
              <a:rPr lang="en-GB" dirty="0"/>
              <a:t> ions at 85 keV</a:t>
            </a:r>
          </a:p>
        </p:txBody>
      </p:sp>
      <p:sp>
        <p:nvSpPr>
          <p:cNvPr id="6" name="TextBox 5"/>
          <p:cNvSpPr txBox="1"/>
          <p:nvPr/>
        </p:nvSpPr>
        <p:spPr>
          <a:xfrm>
            <a:off x="581505" y="6075183"/>
            <a:ext cx="4622484" cy="307777"/>
          </a:xfrm>
          <a:prstGeom prst="rect">
            <a:avLst/>
          </a:prstGeom>
          <a:noFill/>
        </p:spPr>
        <p:txBody>
          <a:bodyPr wrap="none" rtlCol="0">
            <a:spAutoFit/>
          </a:bodyPr>
          <a:lstStyle/>
          <a:p>
            <a:r>
              <a:rPr lang="fr-CH" sz="1400" dirty="0" smtClean="0"/>
              <a:t>Standard check/maintenance </a:t>
            </a:r>
            <a:r>
              <a:rPr lang="fr-CH" sz="1400" dirty="0" err="1" smtClean="0"/>
              <a:t>will</a:t>
            </a:r>
            <a:r>
              <a:rPr lang="fr-CH" sz="1400" dirty="0" smtClean="0"/>
              <a:t> </a:t>
            </a:r>
            <a:r>
              <a:rPr lang="fr-CH" sz="1400" dirty="0" err="1" smtClean="0"/>
              <a:t>be</a:t>
            </a:r>
            <a:r>
              <a:rPr lang="fr-CH" sz="1400" dirty="0" smtClean="0"/>
              <a:t> </a:t>
            </a:r>
            <a:r>
              <a:rPr lang="fr-CH" sz="1400" dirty="0" err="1" smtClean="0"/>
              <a:t>done</a:t>
            </a:r>
            <a:r>
              <a:rPr lang="fr-CH" sz="1400" dirty="0" smtClean="0"/>
              <a:t> </a:t>
            </a:r>
            <a:r>
              <a:rPr lang="fr-CH" sz="1400" dirty="0" err="1" smtClean="0"/>
              <a:t>before</a:t>
            </a:r>
            <a:r>
              <a:rPr lang="fr-CH" sz="1400" dirty="0" smtClean="0"/>
              <a:t> the startup</a:t>
            </a:r>
            <a:endParaRPr lang="en-GB" sz="1400" dirty="0"/>
          </a:p>
        </p:txBody>
      </p:sp>
    </p:spTree>
    <p:extLst>
      <p:ext uri="{BB962C8B-B14F-4D97-AF65-F5344CB8AC3E}">
        <p14:creationId xmlns:p14="http://schemas.microsoft.com/office/powerpoint/2010/main" val="13273890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73A6C-DB4A-4DAD-864E-C5B8FB029D7D}"/>
              </a:ext>
            </a:extLst>
          </p:cNvPr>
          <p:cNvSpPr>
            <a:spLocks noGrp="1"/>
          </p:cNvSpPr>
          <p:nvPr>
            <p:ph type="title"/>
          </p:nvPr>
        </p:nvSpPr>
        <p:spPr/>
        <p:txBody>
          <a:bodyPr/>
          <a:lstStyle/>
          <a:p>
            <a:pPr algn="ctr"/>
            <a:r>
              <a:rPr lang="en-GB" dirty="0"/>
              <a:t>BPM</a:t>
            </a:r>
          </a:p>
        </p:txBody>
      </p:sp>
      <p:sp>
        <p:nvSpPr>
          <p:cNvPr id="3" name="Rectangle 2">
            <a:extLst>
              <a:ext uri="{FF2B5EF4-FFF2-40B4-BE49-F238E27FC236}">
                <a16:creationId xmlns:a16="http://schemas.microsoft.com/office/drawing/2014/main" id="{C536F3F5-A184-4A76-B7D5-02CFEA7E37DD}"/>
              </a:ext>
            </a:extLst>
          </p:cNvPr>
          <p:cNvSpPr/>
          <p:nvPr/>
        </p:nvSpPr>
        <p:spPr>
          <a:xfrm>
            <a:off x="1020214" y="5209478"/>
            <a:ext cx="6410083" cy="954107"/>
          </a:xfrm>
          <a:prstGeom prst="rect">
            <a:avLst/>
          </a:prstGeom>
        </p:spPr>
        <p:txBody>
          <a:bodyPr wrap="square">
            <a:spAutoFit/>
          </a:bodyPr>
          <a:lstStyle/>
          <a:p>
            <a:pPr marL="285750" indent="-285750">
              <a:buFont typeface="Arial" panose="020B0604020202020204" pitchFamily="34" charset="0"/>
              <a:buChar char="•"/>
            </a:pPr>
            <a:r>
              <a:rPr lang="en-GB" sz="1400" dirty="0"/>
              <a:t>Stainless steel body containing 2 diagonal cut BPMs.</a:t>
            </a:r>
          </a:p>
          <a:p>
            <a:pPr marL="285750" indent="-285750">
              <a:buFont typeface="Arial" panose="020B0604020202020204" pitchFamily="34" charset="0"/>
              <a:buChar char="•"/>
            </a:pPr>
            <a:r>
              <a:rPr lang="en-GB" sz="1400" dirty="0"/>
              <a:t>Two such elements inserted in to a vacuum tank, 100mm diameter, in order to have a position measurement in both planes.</a:t>
            </a:r>
          </a:p>
          <a:p>
            <a:pPr marL="285750" indent="-285750">
              <a:buFont typeface="Arial" panose="020B0604020202020204" pitchFamily="34" charset="0"/>
              <a:buChar char="•"/>
            </a:pPr>
            <a:r>
              <a:rPr lang="en-GB" sz="1400" dirty="0"/>
              <a:t>10 (+2 in electron cooler) installed.</a:t>
            </a:r>
          </a:p>
        </p:txBody>
      </p:sp>
      <p:pic>
        <p:nvPicPr>
          <p:cNvPr id="4" name="Picture 3">
            <a:extLst>
              <a:ext uri="{FF2B5EF4-FFF2-40B4-BE49-F238E27FC236}">
                <a16:creationId xmlns:a16="http://schemas.microsoft.com/office/drawing/2014/main" id="{6FD94EAC-472C-41FA-A6D6-35A7AA9769EC}"/>
              </a:ext>
            </a:extLst>
          </p:cNvPr>
          <p:cNvPicPr>
            <a:picLocks noChangeAspect="1"/>
          </p:cNvPicPr>
          <p:nvPr/>
        </p:nvPicPr>
        <p:blipFill>
          <a:blip r:embed="rId2"/>
          <a:stretch>
            <a:fillRect/>
          </a:stretch>
        </p:blipFill>
        <p:spPr>
          <a:xfrm>
            <a:off x="7843652" y="1492282"/>
            <a:ext cx="3328133" cy="2497986"/>
          </a:xfrm>
          <a:prstGeom prst="rect">
            <a:avLst/>
          </a:prstGeom>
        </p:spPr>
      </p:pic>
      <p:pic>
        <p:nvPicPr>
          <p:cNvPr id="5" name="Picture 4">
            <a:extLst>
              <a:ext uri="{FF2B5EF4-FFF2-40B4-BE49-F238E27FC236}">
                <a16:creationId xmlns:a16="http://schemas.microsoft.com/office/drawing/2014/main" id="{302BC57F-B940-4B24-85F3-B433F2DEDA46}"/>
              </a:ext>
            </a:extLst>
          </p:cNvPr>
          <p:cNvPicPr>
            <a:picLocks noChangeAspect="1"/>
          </p:cNvPicPr>
          <p:nvPr/>
        </p:nvPicPr>
        <p:blipFill>
          <a:blip r:embed="rId3"/>
          <a:stretch>
            <a:fillRect/>
          </a:stretch>
        </p:blipFill>
        <p:spPr>
          <a:xfrm>
            <a:off x="7843652" y="4020606"/>
            <a:ext cx="3328133" cy="2706664"/>
          </a:xfrm>
          <a:prstGeom prst="rect">
            <a:avLst/>
          </a:prstGeom>
        </p:spPr>
      </p:pic>
      <p:pic>
        <p:nvPicPr>
          <p:cNvPr id="6" name="Picture 4">
            <a:extLst>
              <a:ext uri="{FF2B5EF4-FFF2-40B4-BE49-F238E27FC236}">
                <a16:creationId xmlns:a16="http://schemas.microsoft.com/office/drawing/2014/main" id="{53AAB330-EB2D-48C0-9910-4CDF200B0B16}"/>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20215" y="1492282"/>
            <a:ext cx="6410084" cy="3541571"/>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84071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44996" y="823326"/>
            <a:ext cx="5274106" cy="4724719"/>
          </a:xfrm>
          <a:prstGeom prst="rect">
            <a:avLst/>
          </a:prstGeom>
        </p:spPr>
      </p:pic>
      <p:pic>
        <p:nvPicPr>
          <p:cNvPr id="4" name="Picture 3">
            <a:extLst>
              <a:ext uri="{FF2B5EF4-FFF2-40B4-BE49-F238E27FC236}">
                <a16:creationId xmlns:a16="http://schemas.microsoft.com/office/drawing/2014/main" id="{831DE4DA-8B23-4520-A38D-FB898C0864E1}"/>
              </a:ext>
            </a:extLst>
          </p:cNvPr>
          <p:cNvPicPr>
            <a:picLocks noChangeAspect="1"/>
          </p:cNvPicPr>
          <p:nvPr/>
        </p:nvPicPr>
        <p:blipFill>
          <a:blip r:embed="rId3"/>
          <a:stretch>
            <a:fillRect/>
          </a:stretch>
        </p:blipFill>
        <p:spPr>
          <a:xfrm>
            <a:off x="752656" y="823325"/>
            <a:ext cx="4944985" cy="4724719"/>
          </a:xfrm>
          <a:prstGeom prst="rect">
            <a:avLst/>
          </a:prstGeom>
        </p:spPr>
      </p:pic>
      <p:sp>
        <p:nvSpPr>
          <p:cNvPr id="3" name="TextBox 2">
            <a:extLst>
              <a:ext uri="{FF2B5EF4-FFF2-40B4-BE49-F238E27FC236}">
                <a16:creationId xmlns:a16="http://schemas.microsoft.com/office/drawing/2014/main" id="{83398F62-F0B0-4F0C-8EEC-A90EAA84992E}"/>
              </a:ext>
            </a:extLst>
          </p:cNvPr>
          <p:cNvSpPr txBox="1"/>
          <p:nvPr/>
        </p:nvSpPr>
        <p:spPr>
          <a:xfrm>
            <a:off x="685191" y="5578599"/>
            <a:ext cx="5079917" cy="369332"/>
          </a:xfrm>
          <a:prstGeom prst="rect">
            <a:avLst/>
          </a:prstGeom>
          <a:noFill/>
        </p:spPr>
        <p:txBody>
          <a:bodyPr wrap="none" rtlCol="0">
            <a:spAutoFit/>
          </a:bodyPr>
          <a:lstStyle/>
          <a:p>
            <a:pPr algn="ctr"/>
            <a:r>
              <a:rPr lang="en-GB" dirty="0"/>
              <a:t>Horizontal orbit correction measured with the BPMs</a:t>
            </a:r>
          </a:p>
        </p:txBody>
      </p:sp>
      <p:sp>
        <p:nvSpPr>
          <p:cNvPr id="5" name="TextBox 4">
            <a:extLst>
              <a:ext uri="{FF2B5EF4-FFF2-40B4-BE49-F238E27FC236}">
                <a16:creationId xmlns:a16="http://schemas.microsoft.com/office/drawing/2014/main" id="{ECA30164-4B91-4A23-908A-5DF10CEF8EB1}"/>
              </a:ext>
            </a:extLst>
          </p:cNvPr>
          <p:cNvSpPr txBox="1"/>
          <p:nvPr/>
        </p:nvSpPr>
        <p:spPr>
          <a:xfrm>
            <a:off x="6195364" y="5548045"/>
            <a:ext cx="5223738" cy="369332"/>
          </a:xfrm>
          <a:prstGeom prst="rect">
            <a:avLst/>
          </a:prstGeom>
          <a:noFill/>
        </p:spPr>
        <p:txBody>
          <a:bodyPr wrap="none" rtlCol="0">
            <a:spAutoFit/>
          </a:bodyPr>
          <a:lstStyle/>
          <a:p>
            <a:pPr algn="ctr"/>
            <a:r>
              <a:rPr lang="en-GB" dirty="0"/>
              <a:t>Injection oscillations correction using the BPM system</a:t>
            </a:r>
          </a:p>
        </p:txBody>
      </p:sp>
    </p:spTree>
    <p:extLst>
      <p:ext uri="{BB962C8B-B14F-4D97-AF65-F5344CB8AC3E}">
        <p14:creationId xmlns:p14="http://schemas.microsoft.com/office/powerpoint/2010/main" val="2772803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7984" y="355172"/>
            <a:ext cx="5610055" cy="4833278"/>
          </a:xfrm>
          <a:prstGeom prst="rect">
            <a:avLst/>
          </a:prstGeom>
        </p:spPr>
      </p:pic>
      <p:sp>
        <p:nvSpPr>
          <p:cNvPr id="3" name="TextBox 2">
            <a:extLst>
              <a:ext uri="{FF2B5EF4-FFF2-40B4-BE49-F238E27FC236}">
                <a16:creationId xmlns:a16="http://schemas.microsoft.com/office/drawing/2014/main" id="{DFDAF7F1-6365-49D2-84CE-38CF87F9D193}"/>
              </a:ext>
            </a:extLst>
          </p:cNvPr>
          <p:cNvSpPr txBox="1"/>
          <p:nvPr/>
        </p:nvSpPr>
        <p:spPr>
          <a:xfrm>
            <a:off x="1091882" y="5431651"/>
            <a:ext cx="4262257" cy="369332"/>
          </a:xfrm>
          <a:prstGeom prst="rect">
            <a:avLst/>
          </a:prstGeom>
          <a:noFill/>
        </p:spPr>
        <p:txBody>
          <a:bodyPr wrap="none" rtlCol="0">
            <a:spAutoFit/>
          </a:bodyPr>
          <a:lstStyle/>
          <a:p>
            <a:pPr algn="ctr"/>
            <a:r>
              <a:rPr lang="en-GB" dirty="0"/>
              <a:t>Peak-hold measurement on an Oasis scope </a:t>
            </a:r>
          </a:p>
        </p:txBody>
      </p:sp>
      <p:pic>
        <p:nvPicPr>
          <p:cNvPr id="6" name="Picture 5">
            <a:extLst>
              <a:ext uri="{FF2B5EF4-FFF2-40B4-BE49-F238E27FC236}">
                <a16:creationId xmlns:a16="http://schemas.microsoft.com/office/drawing/2014/main" id="{9687BB8C-F216-4C0D-84A0-E9C075C7A9B3}"/>
              </a:ext>
            </a:extLst>
          </p:cNvPr>
          <p:cNvPicPr>
            <a:picLocks noChangeAspect="1"/>
          </p:cNvPicPr>
          <p:nvPr/>
        </p:nvPicPr>
        <p:blipFill>
          <a:blip r:embed="rId3"/>
          <a:stretch>
            <a:fillRect/>
          </a:stretch>
        </p:blipFill>
        <p:spPr>
          <a:xfrm>
            <a:off x="6163963" y="355172"/>
            <a:ext cx="5681964" cy="4261473"/>
          </a:xfrm>
          <a:prstGeom prst="rect">
            <a:avLst/>
          </a:prstGeom>
        </p:spPr>
      </p:pic>
      <p:sp>
        <p:nvSpPr>
          <p:cNvPr id="7" name="Rectangle 6">
            <a:extLst>
              <a:ext uri="{FF2B5EF4-FFF2-40B4-BE49-F238E27FC236}">
                <a16:creationId xmlns:a16="http://schemas.microsoft.com/office/drawing/2014/main" id="{713692B7-F926-49AB-9DF4-387400C00433}"/>
              </a:ext>
            </a:extLst>
          </p:cNvPr>
          <p:cNvSpPr/>
          <p:nvPr/>
        </p:nvSpPr>
        <p:spPr>
          <a:xfrm>
            <a:off x="6339824" y="4716518"/>
            <a:ext cx="5330242" cy="369332"/>
          </a:xfrm>
          <a:prstGeom prst="rect">
            <a:avLst/>
          </a:prstGeom>
        </p:spPr>
        <p:txBody>
          <a:bodyPr wrap="none">
            <a:spAutoFit/>
          </a:bodyPr>
          <a:lstStyle/>
          <a:p>
            <a:r>
              <a:rPr lang="en-GB" dirty="0"/>
              <a:t>Frequency spread measurement using the BPM system</a:t>
            </a:r>
          </a:p>
        </p:txBody>
      </p:sp>
    </p:spTree>
    <p:extLst>
      <p:ext uri="{BB962C8B-B14F-4D97-AF65-F5344CB8AC3E}">
        <p14:creationId xmlns:p14="http://schemas.microsoft.com/office/powerpoint/2010/main" val="707694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34CCC7-F9DD-4966-8495-05DB0B4077B6}"/>
              </a:ext>
            </a:extLst>
          </p:cNvPr>
          <p:cNvPicPr>
            <a:picLocks noChangeAspect="1"/>
          </p:cNvPicPr>
          <p:nvPr/>
        </p:nvPicPr>
        <p:blipFill>
          <a:blip r:embed="rId2"/>
          <a:stretch>
            <a:fillRect/>
          </a:stretch>
        </p:blipFill>
        <p:spPr>
          <a:xfrm>
            <a:off x="612265" y="428796"/>
            <a:ext cx="5597848" cy="5281330"/>
          </a:xfrm>
          <a:prstGeom prst="rect">
            <a:avLst/>
          </a:prstGeom>
        </p:spPr>
      </p:pic>
      <p:sp>
        <p:nvSpPr>
          <p:cNvPr id="3" name="TextBox 2">
            <a:extLst>
              <a:ext uri="{FF2B5EF4-FFF2-40B4-BE49-F238E27FC236}">
                <a16:creationId xmlns:a16="http://schemas.microsoft.com/office/drawing/2014/main" id="{AAB5505A-3B13-4BBD-B074-82D278CA770E}"/>
              </a:ext>
            </a:extLst>
          </p:cNvPr>
          <p:cNvSpPr txBox="1"/>
          <p:nvPr/>
        </p:nvSpPr>
        <p:spPr>
          <a:xfrm>
            <a:off x="266078" y="5876486"/>
            <a:ext cx="6521449" cy="369332"/>
          </a:xfrm>
          <a:prstGeom prst="rect">
            <a:avLst/>
          </a:prstGeom>
          <a:noFill/>
        </p:spPr>
        <p:txBody>
          <a:bodyPr wrap="square" rtlCol="0">
            <a:spAutoFit/>
          </a:bodyPr>
          <a:lstStyle/>
          <a:p>
            <a:pPr algn="ctr"/>
            <a:r>
              <a:rPr lang="en-GB" dirty="0"/>
              <a:t>First </a:t>
            </a:r>
            <a:r>
              <a:rPr lang="en-GB" dirty="0" err="1"/>
              <a:t>longitundinal</a:t>
            </a:r>
            <a:r>
              <a:rPr lang="en-GB" dirty="0"/>
              <a:t> Schottky measurements using the BPM system</a:t>
            </a:r>
          </a:p>
        </p:txBody>
      </p:sp>
      <p:sp>
        <p:nvSpPr>
          <p:cNvPr id="4" name="TextBox 3"/>
          <p:cNvSpPr txBox="1"/>
          <p:nvPr/>
        </p:nvSpPr>
        <p:spPr>
          <a:xfrm>
            <a:off x="6348249" y="2421584"/>
            <a:ext cx="5602013" cy="738664"/>
          </a:xfrm>
          <a:prstGeom prst="rect">
            <a:avLst/>
          </a:prstGeom>
          <a:noFill/>
        </p:spPr>
        <p:txBody>
          <a:bodyPr wrap="square" rtlCol="0">
            <a:spAutoFit/>
          </a:bodyPr>
          <a:lstStyle/>
          <a:p>
            <a:r>
              <a:rPr lang="fr-CH" sz="1400" dirty="0" smtClean="0"/>
              <a:t>Plan to </a:t>
            </a:r>
            <a:r>
              <a:rPr lang="fr-CH" sz="1400" dirty="0" err="1" smtClean="0"/>
              <a:t>implement</a:t>
            </a:r>
            <a:r>
              <a:rPr lang="fr-CH" sz="1400" dirty="0" smtClean="0"/>
              <a:t> the multi-PU longitudinal Schottky</a:t>
            </a:r>
          </a:p>
          <a:p>
            <a:pPr marL="285750" indent="-285750">
              <a:buFont typeface="Arial" panose="020B0604020202020204" pitchFamily="34" charset="0"/>
              <a:buChar char="•"/>
            </a:pPr>
            <a:r>
              <a:rPr lang="fr-CH" sz="1400" dirty="0" smtClean="0"/>
              <a:t>Long </a:t>
            </a:r>
            <a:r>
              <a:rPr lang="fr-CH" sz="1400" dirty="0" err="1" smtClean="0"/>
              <a:t>read</a:t>
            </a:r>
            <a:r>
              <a:rPr lang="fr-CH" sz="1400" dirty="0" smtClean="0"/>
              <a:t> out time</a:t>
            </a:r>
          </a:p>
          <a:p>
            <a:pPr marL="285750" indent="-285750">
              <a:buFont typeface="Arial" panose="020B0604020202020204" pitchFamily="34" charset="0"/>
              <a:buChar char="•"/>
            </a:pPr>
            <a:r>
              <a:rPr lang="fr-CH" sz="1400" dirty="0" smtClean="0"/>
              <a:t>New architecture </a:t>
            </a:r>
            <a:r>
              <a:rPr lang="fr-CH" sz="1400" dirty="0" err="1" smtClean="0"/>
              <a:t>required</a:t>
            </a:r>
            <a:r>
              <a:rPr lang="fr-CH" sz="1400" dirty="0" smtClean="0"/>
              <a:t> to speed up the system (PCI express </a:t>
            </a:r>
            <a:r>
              <a:rPr lang="fr-CH" sz="1400" dirty="0" err="1" smtClean="0"/>
              <a:t>based</a:t>
            </a:r>
            <a:r>
              <a:rPr lang="fr-CH" sz="1400" dirty="0" smtClean="0"/>
              <a:t>)</a:t>
            </a:r>
            <a:endParaRPr lang="en-GB" sz="1400" dirty="0"/>
          </a:p>
        </p:txBody>
      </p:sp>
    </p:spTree>
    <p:extLst>
      <p:ext uri="{BB962C8B-B14F-4D97-AF65-F5344CB8AC3E}">
        <p14:creationId xmlns:p14="http://schemas.microsoft.com/office/powerpoint/2010/main" val="4273812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A3D0E-F32E-4DC1-9B1E-36C5EB599180}"/>
              </a:ext>
            </a:extLst>
          </p:cNvPr>
          <p:cNvSpPr>
            <a:spLocks noGrp="1"/>
          </p:cNvSpPr>
          <p:nvPr>
            <p:ph type="title"/>
          </p:nvPr>
        </p:nvSpPr>
        <p:spPr/>
        <p:txBody>
          <a:bodyPr/>
          <a:lstStyle/>
          <a:p>
            <a:pPr algn="ctr"/>
            <a:r>
              <a:rPr lang="en-GB" dirty="0"/>
              <a:t>BBQ</a:t>
            </a:r>
          </a:p>
        </p:txBody>
      </p:sp>
      <p:sp>
        <p:nvSpPr>
          <p:cNvPr id="3" name="Text Box 2">
            <a:extLst>
              <a:ext uri="{FF2B5EF4-FFF2-40B4-BE49-F238E27FC236}">
                <a16:creationId xmlns:a16="http://schemas.microsoft.com/office/drawing/2014/main" id="{19301603-112F-4E54-BDC4-D2470094DCDD}"/>
              </a:ext>
            </a:extLst>
          </p:cNvPr>
          <p:cNvSpPr txBox="1">
            <a:spLocks noChangeArrowheads="1"/>
          </p:cNvSpPr>
          <p:nvPr/>
        </p:nvSpPr>
        <p:spPr bwMode="auto">
          <a:xfrm>
            <a:off x="363753" y="1507802"/>
            <a:ext cx="5487379" cy="734248"/>
          </a:xfrm>
          <a:prstGeom prst="rect">
            <a:avLst/>
          </a:prstGeom>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lIns="91440" tIns="45720" rIns="91440" bIns="45720" numCol="1" rtlCol="0" anchor="t" anchorCtr="0" compatLnSpc="1">
            <a:prstTxWarp prst="textNoShape">
              <a:avLst/>
            </a:prstTxWarp>
            <a:noAutofit/>
          </a:bodyPr>
          <a:lstStyle/>
          <a:p>
            <a:pPr marL="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The tune measurement system uses two identical pick-ups (PUs) with four 340 mm electrodes. One PU is used to capture beam signals and the second for beam harmonic excitation.</a:t>
            </a:r>
          </a:p>
        </p:txBody>
      </p:sp>
      <p:pic>
        <p:nvPicPr>
          <p:cNvPr id="4" name="Picture 3">
            <a:extLst>
              <a:ext uri="{FF2B5EF4-FFF2-40B4-BE49-F238E27FC236}">
                <a16:creationId xmlns:a16="http://schemas.microsoft.com/office/drawing/2014/main" id="{8ED3F1AF-25AA-4B27-B63E-B89DA27B245B}"/>
              </a:ext>
            </a:extLst>
          </p:cNvPr>
          <p:cNvPicPr>
            <a:picLocks noChangeAspect="1"/>
          </p:cNvPicPr>
          <p:nvPr/>
        </p:nvPicPr>
        <p:blipFill>
          <a:blip r:embed="rId2"/>
          <a:stretch>
            <a:fillRect/>
          </a:stretch>
        </p:blipFill>
        <p:spPr>
          <a:xfrm>
            <a:off x="322656" y="2242050"/>
            <a:ext cx="1680947" cy="4202369"/>
          </a:xfrm>
          <a:prstGeom prst="rect">
            <a:avLst/>
          </a:prstGeom>
        </p:spPr>
      </p:pic>
      <p:pic>
        <p:nvPicPr>
          <p:cNvPr id="6" name="Picture 5">
            <a:extLst>
              <a:ext uri="{FF2B5EF4-FFF2-40B4-BE49-F238E27FC236}">
                <a16:creationId xmlns:a16="http://schemas.microsoft.com/office/drawing/2014/main" id="{DF7A330A-14C1-48CF-9C71-85178CA317A8}"/>
              </a:ext>
            </a:extLst>
          </p:cNvPr>
          <p:cNvPicPr>
            <a:picLocks noChangeAspect="1"/>
          </p:cNvPicPr>
          <p:nvPr/>
        </p:nvPicPr>
        <p:blipFill>
          <a:blip r:embed="rId3"/>
          <a:stretch>
            <a:fillRect/>
          </a:stretch>
        </p:blipFill>
        <p:spPr>
          <a:xfrm>
            <a:off x="5936888" y="1592998"/>
            <a:ext cx="5709012" cy="5183727"/>
          </a:xfrm>
          <a:prstGeom prst="rect">
            <a:avLst/>
          </a:prstGeom>
        </p:spPr>
      </p:pic>
      <p:sp>
        <p:nvSpPr>
          <p:cNvPr id="8" name="Text Box 2">
            <a:extLst>
              <a:ext uri="{FF2B5EF4-FFF2-40B4-BE49-F238E27FC236}">
                <a16:creationId xmlns:a16="http://schemas.microsoft.com/office/drawing/2014/main" id="{DAADE4FC-0AE7-4E42-AEE8-8032DE217606}"/>
              </a:ext>
            </a:extLst>
          </p:cNvPr>
          <p:cNvSpPr txBox="1">
            <a:spLocks noChangeArrowheads="1"/>
          </p:cNvSpPr>
          <p:nvPr/>
        </p:nvSpPr>
        <p:spPr bwMode="auto">
          <a:xfrm>
            <a:off x="2044699" y="3072988"/>
            <a:ext cx="3651466" cy="3276442"/>
          </a:xfrm>
          <a:prstGeom prst="rect">
            <a:avLst/>
          </a:prstGeom>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Beam signals from the four electrodes of the capture PU are amplified with four low noise amplifiers installed directly on the PU ports. The amplified signals are sent to the tune signal processing electronics based on diode detectors, a so called Base Band Tune (BBQ) front-end. </a:t>
            </a:r>
          </a:p>
          <a:p>
            <a:pPr marL="0" marR="0" lvl="0" indent="-228600" algn="just" fontAlgn="base">
              <a:lnSpc>
                <a:spcPct val="90000"/>
              </a:lnSpc>
              <a:spcBef>
                <a:spcPct val="0"/>
              </a:spcBef>
              <a:spcAft>
                <a:spcPts val="600"/>
              </a:spcAft>
              <a:buClrTx/>
              <a:buSzTx/>
              <a:buFont typeface="Arial" panose="020B0604020202020204" pitchFamily="34" charset="0"/>
              <a:buChar char="•"/>
              <a:tabLst/>
            </a:pPr>
            <a:r>
              <a:rPr kumimoji="0" lang="en-US" altLang="en-US" sz="1400" b="0" i="0" u="none" strike="noStrike" cap="none" normalizeH="0" baseline="0" dirty="0">
                <a:ln>
                  <a:noFill/>
                </a:ln>
                <a:effectLst/>
              </a:rPr>
              <a:t>Chirped beam excitation signals are produced by two 12-bit DACs clocked with the same 8th harmonic of the revolution frequency. The DAC output signals are amplified to provide currents in the order of 100 mA passing through the electrodes of the excitation PU.</a:t>
            </a:r>
          </a:p>
        </p:txBody>
      </p:sp>
    </p:spTree>
    <p:extLst>
      <p:ext uri="{BB962C8B-B14F-4D97-AF65-F5344CB8AC3E}">
        <p14:creationId xmlns:p14="http://schemas.microsoft.com/office/powerpoint/2010/main" val="978022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1083</Words>
  <Application>Microsoft Office PowerPoint</Application>
  <PresentationFormat>Widescreen</PresentationFormat>
  <Paragraphs>120</Paragraphs>
  <Slides>34</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Office Theme</vt:lpstr>
      <vt:lpstr>BI@ELENA</vt:lpstr>
      <vt:lpstr>PowerPoint Presentation</vt:lpstr>
      <vt:lpstr>BTV</vt:lpstr>
      <vt:lpstr>PowerPoint Presentation</vt:lpstr>
      <vt:lpstr>BPM</vt:lpstr>
      <vt:lpstr>PowerPoint Presentation</vt:lpstr>
      <vt:lpstr>PowerPoint Presentation</vt:lpstr>
      <vt:lpstr>PowerPoint Presentation</vt:lpstr>
      <vt:lpstr>BBQ</vt:lpstr>
      <vt:lpstr>PowerPoint Presentation</vt:lpstr>
      <vt:lpstr>PowerPoint Presentation</vt:lpstr>
      <vt:lpstr>PowerPoint Presentation</vt:lpstr>
      <vt:lpstr>Scraper</vt:lpstr>
      <vt:lpstr>PowerPoint Presentation</vt:lpstr>
      <vt:lpstr>PowerPoint Presentation</vt:lpstr>
      <vt:lpstr>PowerPoint Presentation</vt:lpstr>
      <vt:lpstr>Recombination Monitor</vt:lpstr>
      <vt:lpstr>SEM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BI@ELENA status</vt:lpstr>
      <vt:lpstr>FUTURE DEVELOPMENTS</vt:lpstr>
      <vt:lpstr>IPM</vt:lpstr>
      <vt:lpstr>PowerPoint Presentation</vt:lpstr>
      <vt:lpstr>Cryogenic Current Comparator</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BI@ELENA</dc:title>
  <dc:creator>Gerard Tranquille</dc:creator>
  <cp:lastModifiedBy>Gerard Tranquille</cp:lastModifiedBy>
  <cp:revision>9</cp:revision>
  <dcterms:created xsi:type="dcterms:W3CDTF">2019-03-04T15:31:51Z</dcterms:created>
  <dcterms:modified xsi:type="dcterms:W3CDTF">2019-03-05T15:58:34Z</dcterms:modified>
</cp:coreProperties>
</file>