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8" r:id="rId4"/>
    <p:sldMasterId id="2147483682" r:id="rId5"/>
    <p:sldMasterId id="2147483696" r:id="rId6"/>
    <p:sldMasterId id="2147483703" r:id="rId7"/>
  </p:sldMasterIdLst>
  <p:notesMasterIdLst>
    <p:notesMasterId r:id="rId15"/>
  </p:notesMasterIdLst>
  <p:handoutMasterIdLst>
    <p:handoutMasterId r:id="rId16"/>
  </p:handoutMasterIdLst>
  <p:sldIdLst>
    <p:sldId id="256" r:id="rId8"/>
    <p:sldId id="264" r:id="rId9"/>
    <p:sldId id="258" r:id="rId10"/>
    <p:sldId id="260" r:id="rId11"/>
    <p:sldId id="262" r:id="rId12"/>
    <p:sldId id="261" r:id="rId13"/>
    <p:sldId id="25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2242"/>
    <a:srgbClr val="50556F"/>
    <a:srgbClr val="9BA0AC"/>
    <a:srgbClr val="C7DBC1"/>
    <a:srgbClr val="2C5364"/>
    <a:srgbClr val="74546A"/>
    <a:srgbClr val="8A4969"/>
    <a:srgbClr val="FABCA2"/>
    <a:srgbClr val="48587A"/>
    <a:srgbClr val="79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03" autoAdjust="0"/>
    <p:restoredTop sz="94706"/>
  </p:normalViewPr>
  <p:slideViewPr>
    <p:cSldViewPr snapToGrid="0" snapToObjects="1">
      <p:cViewPr varScale="1">
        <p:scale>
          <a:sx n="47" d="100"/>
          <a:sy n="47" d="100"/>
        </p:scale>
        <p:origin x="123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F87ECC-D716-E74C-A047-D81661C6A948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D9C945-AB76-9D47-AEAD-BB3662AA2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2479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2D1C12-526E-7442-B5D8-2C6AD898A168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E3F89-25A8-F644-B331-4E14731F65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1026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5.tiff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7.tiff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22.tiff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23.tiff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ulinė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671" r="3392"/>
          <a:stretch/>
        </p:blipFill>
        <p:spPr>
          <a:xfrm rot="5400000">
            <a:off x="2724330" y="438334"/>
            <a:ext cx="6639888" cy="6199451"/>
          </a:xfrm>
          <a:prstGeom prst="rect">
            <a:avLst/>
          </a:prstGeom>
        </p:spPr>
      </p:pic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910046" y="5753103"/>
            <a:ext cx="2128990" cy="1104899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2000" b="1" baseline="0">
                <a:solidFill>
                  <a:srgbClr val="132A4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910046" y="1373526"/>
            <a:ext cx="7624292" cy="1086184"/>
          </a:xfrm>
          <a:prstGeom prst="rect">
            <a:avLst/>
          </a:prstGeom>
        </p:spPr>
        <p:txBody>
          <a:bodyPr/>
          <a:lstStyle>
            <a:lvl1pPr algn="l">
              <a:lnSpc>
                <a:spcPts val="5000"/>
              </a:lnSpc>
              <a:buNone/>
              <a:defRPr sz="4500" b="1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Pavadinimas</a:t>
            </a:r>
            <a:endParaRPr lang="lt-LT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422490"/>
            <a:ext cx="635668" cy="724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341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as ir paveikslėl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267"/>
          <a:stretch/>
        </p:blipFill>
        <p:spPr>
          <a:xfrm rot="5400000">
            <a:off x="1672199" y="2877512"/>
            <a:ext cx="2461085" cy="5500686"/>
          </a:xfrm>
          <a:prstGeom prst="rect">
            <a:avLst/>
          </a:prstGeom>
        </p:spPr>
      </p:pic>
      <p:sp>
        <p:nvSpPr>
          <p:cNvPr id="9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4335947" y="2135190"/>
            <a:ext cx="4348164" cy="3883691"/>
          </a:xfrm>
          <a:prstGeom prst="rect">
            <a:avLst/>
          </a:prstGeom>
        </p:spPr>
        <p:txBody>
          <a:bodyPr/>
          <a:lstStyle>
            <a:lvl1pPr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lt-LT" dirty="0"/>
              <a:t>Paveikslėlis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77200" y="422490"/>
            <a:ext cx="635668" cy="724178"/>
          </a:xfrm>
          <a:prstGeom prst="rect">
            <a:avLst/>
          </a:prstGeom>
        </p:spPr>
      </p:pic>
      <p:sp>
        <p:nvSpPr>
          <p:cNvPr id="13" name="Rectangle 15">
            <a:extLst>
              <a:ext uri="{FF2B5EF4-FFF2-40B4-BE49-F238E27FC236}">
                <a16:creationId xmlns:a16="http://schemas.microsoft.com/office/drawing/2014/main" xmlns="" id="{627824FD-70E9-4723-A3AC-DC22F933D428}"/>
              </a:ext>
            </a:extLst>
          </p:cNvPr>
          <p:cNvSpPr/>
          <p:nvPr userDrawn="1"/>
        </p:nvSpPr>
        <p:spPr>
          <a:xfrm rot="5400000">
            <a:off x="-465323" y="465322"/>
            <a:ext cx="1083046" cy="152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xmlns="" id="{8C60AD12-819B-4DE6-B1AD-F43D73B2A294}"/>
              </a:ext>
            </a:extLst>
          </p:cNvPr>
          <p:cNvSpPr/>
          <p:nvPr userDrawn="1"/>
        </p:nvSpPr>
        <p:spPr>
          <a:xfrm rot="5400000">
            <a:off x="-2811278" y="3894323"/>
            <a:ext cx="5774955" cy="152401"/>
          </a:xfrm>
          <a:prstGeom prst="rect">
            <a:avLst/>
          </a:prstGeom>
          <a:solidFill>
            <a:srgbClr val="C5E2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solidFill>
                <a:srgbClr val="0B2242"/>
              </a:solidFill>
            </a:endParaRP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2" y="2135190"/>
            <a:ext cx="3494740" cy="3883691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2000" b="0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endParaRPr lang="lt-LT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1" y="422490"/>
            <a:ext cx="3529290" cy="619724"/>
          </a:xfrm>
          <a:prstGeom prst="rect">
            <a:avLst/>
          </a:prstGeom>
        </p:spPr>
        <p:txBody>
          <a:bodyPr/>
          <a:lstStyle>
            <a:lvl1pPr algn="l">
              <a:lnSpc>
                <a:spcPts val="3000"/>
              </a:lnSpc>
              <a:buNone/>
              <a:defRPr sz="3000" b="1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Pavadinimas</a:t>
            </a:r>
          </a:p>
          <a:p>
            <a:pPr lvl="0"/>
            <a:endParaRPr lang="lt-LT" dirty="0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2" y="6124180"/>
            <a:ext cx="8226909" cy="368900"/>
          </a:xfrm>
          <a:prstGeom prst="rect">
            <a:avLst/>
          </a:prstGeom>
        </p:spPr>
        <p:txBody>
          <a:bodyPr/>
          <a:lstStyle>
            <a:lvl1pPr marL="0" algn="r">
              <a:lnSpc>
                <a:spcPct val="100000"/>
              </a:lnSpc>
              <a:buNone/>
              <a:defRPr sz="1600" b="0" baseline="0">
                <a:solidFill>
                  <a:srgbClr val="9BA0AC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Biuro pavadinimas</a:t>
            </a:r>
            <a:endParaRPr lang="lt-LT" dirty="0"/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939594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as ir paveikslėli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124844" y="2838845"/>
            <a:ext cx="2218199" cy="58201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77200" y="422490"/>
            <a:ext cx="635668" cy="724178"/>
          </a:xfrm>
          <a:prstGeom prst="rect">
            <a:avLst/>
          </a:prstGeom>
        </p:spPr>
      </p:pic>
      <p:sp>
        <p:nvSpPr>
          <p:cNvPr id="10" name="Rectangle 15">
            <a:extLst>
              <a:ext uri="{FF2B5EF4-FFF2-40B4-BE49-F238E27FC236}">
                <a16:creationId xmlns:a16="http://schemas.microsoft.com/office/drawing/2014/main" xmlns="" id="{2A358839-563D-4E19-8364-BAD66034C0E8}"/>
              </a:ext>
            </a:extLst>
          </p:cNvPr>
          <p:cNvSpPr/>
          <p:nvPr userDrawn="1"/>
        </p:nvSpPr>
        <p:spPr>
          <a:xfrm rot="5400000">
            <a:off x="-465323" y="465322"/>
            <a:ext cx="1083046" cy="152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  <p:sp>
        <p:nvSpPr>
          <p:cNvPr id="13" name="Rectangle 16">
            <a:extLst>
              <a:ext uri="{FF2B5EF4-FFF2-40B4-BE49-F238E27FC236}">
                <a16:creationId xmlns:a16="http://schemas.microsoft.com/office/drawing/2014/main" xmlns="" id="{8CFC78D5-A999-4F7E-B34F-1A97074492C6}"/>
              </a:ext>
            </a:extLst>
          </p:cNvPr>
          <p:cNvSpPr/>
          <p:nvPr userDrawn="1"/>
        </p:nvSpPr>
        <p:spPr>
          <a:xfrm rot="5400000">
            <a:off x="-2811278" y="3894323"/>
            <a:ext cx="5774955" cy="152401"/>
          </a:xfrm>
          <a:prstGeom prst="rect">
            <a:avLst/>
          </a:prstGeom>
          <a:solidFill>
            <a:srgbClr val="C5E2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solidFill>
                <a:srgbClr val="0B2242"/>
              </a:solidFill>
            </a:endParaRP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457203" y="3171039"/>
            <a:ext cx="8227078" cy="2847843"/>
          </a:xfrm>
          <a:prstGeom prst="rect">
            <a:avLst/>
          </a:prstGeom>
        </p:spPr>
        <p:txBody>
          <a:bodyPr/>
          <a:lstStyle>
            <a:lvl1pPr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lt-LT" dirty="0"/>
              <a:t>Paveikslėlis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1" y="1862356"/>
            <a:ext cx="8233071" cy="1157681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2000" b="0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endParaRPr lang="lt-LT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1" y="422490"/>
            <a:ext cx="3529290" cy="619724"/>
          </a:xfrm>
          <a:prstGeom prst="rect">
            <a:avLst/>
          </a:prstGeom>
        </p:spPr>
        <p:txBody>
          <a:bodyPr/>
          <a:lstStyle>
            <a:lvl1pPr algn="l">
              <a:lnSpc>
                <a:spcPts val="3000"/>
              </a:lnSpc>
              <a:buNone/>
              <a:defRPr sz="3000" b="1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Pavadinimas</a:t>
            </a:r>
            <a:endParaRPr lang="lt-LT" dirty="0"/>
          </a:p>
          <a:p>
            <a:pPr lvl="0"/>
            <a:endParaRPr lang="lt-LT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2" y="6124180"/>
            <a:ext cx="8226909" cy="368900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1600" b="0" baseline="0">
                <a:solidFill>
                  <a:srgbClr val="9BA0AC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Biuro pavadinimas</a:t>
            </a:r>
            <a:endParaRPr lang="lt-LT" dirty="0"/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9220739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as ir paveikslėli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2916" y="1357313"/>
            <a:ext cx="2461085" cy="55006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77200" y="422490"/>
            <a:ext cx="635668" cy="724178"/>
          </a:xfrm>
          <a:prstGeom prst="rect">
            <a:avLst/>
          </a:prstGeom>
        </p:spPr>
      </p:pic>
      <p:sp>
        <p:nvSpPr>
          <p:cNvPr id="9" name="Rectangle 15">
            <a:extLst>
              <a:ext uri="{FF2B5EF4-FFF2-40B4-BE49-F238E27FC236}">
                <a16:creationId xmlns:a16="http://schemas.microsoft.com/office/drawing/2014/main" xmlns="" id="{81ED5B9F-86E1-4196-9F9C-82226D97395C}"/>
              </a:ext>
            </a:extLst>
          </p:cNvPr>
          <p:cNvSpPr/>
          <p:nvPr userDrawn="1"/>
        </p:nvSpPr>
        <p:spPr>
          <a:xfrm rot="5400000">
            <a:off x="-465323" y="465322"/>
            <a:ext cx="1083046" cy="152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  <p:sp>
        <p:nvSpPr>
          <p:cNvPr id="11" name="Rectangle 16">
            <a:extLst>
              <a:ext uri="{FF2B5EF4-FFF2-40B4-BE49-F238E27FC236}">
                <a16:creationId xmlns:a16="http://schemas.microsoft.com/office/drawing/2014/main" xmlns="" id="{97B8906E-3FDD-4610-9ADD-6727705B53F4}"/>
              </a:ext>
            </a:extLst>
          </p:cNvPr>
          <p:cNvSpPr/>
          <p:nvPr userDrawn="1"/>
        </p:nvSpPr>
        <p:spPr>
          <a:xfrm rot="5400000">
            <a:off x="-2811278" y="3894323"/>
            <a:ext cx="5774955" cy="152401"/>
          </a:xfrm>
          <a:prstGeom prst="rect">
            <a:avLst/>
          </a:prstGeom>
          <a:solidFill>
            <a:srgbClr val="C5E2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solidFill>
                <a:srgbClr val="0B2242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1" y="1655810"/>
            <a:ext cx="8233071" cy="855677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2000" b="0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Tekstas</a:t>
            </a:r>
          </a:p>
          <a:p>
            <a:pPr lvl="0"/>
            <a:endParaRPr lang="lt-LT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1" y="422490"/>
            <a:ext cx="3529290" cy="619724"/>
          </a:xfrm>
          <a:prstGeom prst="rect">
            <a:avLst/>
          </a:prstGeom>
        </p:spPr>
        <p:txBody>
          <a:bodyPr/>
          <a:lstStyle>
            <a:lvl1pPr algn="l">
              <a:lnSpc>
                <a:spcPts val="3000"/>
              </a:lnSpc>
              <a:buNone/>
              <a:defRPr sz="3000" b="1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Pavadinimas</a:t>
            </a:r>
            <a:endParaRPr lang="lt-LT" dirty="0"/>
          </a:p>
          <a:p>
            <a:pPr lvl="0"/>
            <a:endParaRPr lang="lt-LT" dirty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457203" y="2683461"/>
            <a:ext cx="8227078" cy="3348223"/>
          </a:xfrm>
          <a:prstGeom prst="rect">
            <a:avLst/>
          </a:prstGeom>
        </p:spPr>
        <p:txBody>
          <a:bodyPr/>
          <a:lstStyle>
            <a:lvl1pPr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lt-LT" dirty="0"/>
              <a:t>Paveikslėlis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2" y="6124180"/>
            <a:ext cx="8226909" cy="368900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1600" b="0" baseline="0">
                <a:solidFill>
                  <a:srgbClr val="9BA0AC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Biuro pavadinimas</a:t>
            </a:r>
            <a:endParaRPr lang="lt-LT" dirty="0"/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576180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inė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910046" y="5753103"/>
            <a:ext cx="2128990" cy="1104899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2000" b="1" baseline="0">
                <a:solidFill>
                  <a:srgbClr val="132A4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3313722" y="1461865"/>
            <a:ext cx="5830279" cy="4843687"/>
            <a:chOff x="3313722" y="1068240"/>
            <a:chExt cx="5830279" cy="4843687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9231" r="-1376" b="-6149"/>
            <a:stretch/>
          </p:blipFill>
          <p:spPr>
            <a:xfrm rot="5400000">
              <a:off x="4033754" y="348208"/>
              <a:ext cx="4390214" cy="5830277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7614" r="-13441" b="-10542"/>
            <a:stretch/>
          </p:blipFill>
          <p:spPr>
            <a:xfrm rot="5400000">
              <a:off x="4334569" y="1102496"/>
              <a:ext cx="3807447" cy="5811416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910046" y="1373526"/>
            <a:ext cx="7624292" cy="1086184"/>
          </a:xfrm>
          <a:prstGeom prst="rect">
            <a:avLst/>
          </a:prstGeom>
        </p:spPr>
        <p:txBody>
          <a:bodyPr/>
          <a:lstStyle>
            <a:lvl1pPr algn="l">
              <a:lnSpc>
                <a:spcPts val="5000"/>
              </a:lnSpc>
              <a:buNone/>
              <a:defRPr sz="4500" b="1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Pavadinimas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006675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567133" y="2287681"/>
            <a:ext cx="2576867" cy="457827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77200" y="422490"/>
            <a:ext cx="635668" cy="724178"/>
          </a:xfrm>
          <a:prstGeom prst="rect">
            <a:avLst/>
          </a:prstGeom>
        </p:spPr>
      </p:pic>
      <p:sp>
        <p:nvSpPr>
          <p:cNvPr id="12" name="Rectangle 15">
            <a:extLst>
              <a:ext uri="{FF2B5EF4-FFF2-40B4-BE49-F238E27FC236}">
                <a16:creationId xmlns:a16="http://schemas.microsoft.com/office/drawing/2014/main" xmlns="" id="{81ED5B9F-86E1-4196-9F9C-82226D97395C}"/>
              </a:ext>
            </a:extLst>
          </p:cNvPr>
          <p:cNvSpPr/>
          <p:nvPr userDrawn="1"/>
        </p:nvSpPr>
        <p:spPr>
          <a:xfrm rot="5400000">
            <a:off x="-465323" y="465323"/>
            <a:ext cx="1083046" cy="152400"/>
          </a:xfrm>
          <a:prstGeom prst="rect">
            <a:avLst/>
          </a:prstGeom>
          <a:solidFill>
            <a:srgbClr val="EDD2C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xmlns="" id="{97B8906E-3FDD-4610-9ADD-6727705B53F4}"/>
              </a:ext>
            </a:extLst>
          </p:cNvPr>
          <p:cNvSpPr/>
          <p:nvPr userDrawn="1"/>
        </p:nvSpPr>
        <p:spPr>
          <a:xfrm rot="5400000">
            <a:off x="-2811278" y="3894323"/>
            <a:ext cx="5774955" cy="152401"/>
          </a:xfrm>
          <a:prstGeom prst="rect">
            <a:avLst/>
          </a:prstGeom>
          <a:solidFill>
            <a:srgbClr val="795D7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solidFill>
                <a:srgbClr val="0B2242"/>
              </a:solidFill>
            </a:endParaRP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2231472"/>
            <a:ext cx="8226909" cy="3765917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2000" b="0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1" y="422490"/>
            <a:ext cx="3529290" cy="619724"/>
          </a:xfrm>
          <a:prstGeom prst="rect">
            <a:avLst/>
          </a:prstGeom>
        </p:spPr>
        <p:txBody>
          <a:bodyPr/>
          <a:lstStyle>
            <a:lvl1pPr algn="l">
              <a:lnSpc>
                <a:spcPts val="3000"/>
              </a:lnSpc>
              <a:buNone/>
              <a:defRPr sz="3000" b="1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Pavadinimas</a:t>
            </a:r>
          </a:p>
          <a:p>
            <a:pPr lvl="0"/>
            <a:endParaRPr lang="lt-LT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2" y="6124180"/>
            <a:ext cx="8226909" cy="368900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1600" b="0" baseline="0">
                <a:solidFill>
                  <a:srgbClr val="9BA0AC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Biuro pavadinimas</a:t>
            </a:r>
            <a:endParaRPr lang="lt-LT" dirty="0"/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907788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vadinimas ir teksta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77200" y="422490"/>
            <a:ext cx="635668" cy="72417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32" b="-5193"/>
          <a:stretch/>
        </p:blipFill>
        <p:spPr>
          <a:xfrm rot="16200000">
            <a:off x="1671680" y="4058354"/>
            <a:ext cx="1280368" cy="4318928"/>
          </a:xfrm>
          <a:prstGeom prst="rect">
            <a:avLst/>
          </a:prstGeom>
        </p:spPr>
      </p:pic>
      <p:sp>
        <p:nvSpPr>
          <p:cNvPr id="13" name="Rectangle 15">
            <a:extLst>
              <a:ext uri="{FF2B5EF4-FFF2-40B4-BE49-F238E27FC236}">
                <a16:creationId xmlns:a16="http://schemas.microsoft.com/office/drawing/2014/main" xmlns="" id="{81ED5B9F-86E1-4196-9F9C-82226D97395C}"/>
              </a:ext>
            </a:extLst>
          </p:cNvPr>
          <p:cNvSpPr/>
          <p:nvPr userDrawn="1"/>
        </p:nvSpPr>
        <p:spPr>
          <a:xfrm rot="5400000">
            <a:off x="-465323" y="465323"/>
            <a:ext cx="1083046" cy="152400"/>
          </a:xfrm>
          <a:prstGeom prst="rect">
            <a:avLst/>
          </a:prstGeom>
          <a:solidFill>
            <a:srgbClr val="EDD2C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xmlns="" id="{97B8906E-3FDD-4610-9ADD-6727705B53F4}"/>
              </a:ext>
            </a:extLst>
          </p:cNvPr>
          <p:cNvSpPr/>
          <p:nvPr userDrawn="1"/>
        </p:nvSpPr>
        <p:spPr>
          <a:xfrm rot="5400000">
            <a:off x="-2811278" y="3894323"/>
            <a:ext cx="5774955" cy="152401"/>
          </a:xfrm>
          <a:prstGeom prst="rect">
            <a:avLst/>
          </a:prstGeom>
          <a:solidFill>
            <a:srgbClr val="795D7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solidFill>
                <a:srgbClr val="0B2242"/>
              </a:solidFill>
            </a:endParaRP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1" y="422490"/>
            <a:ext cx="3529290" cy="619724"/>
          </a:xfrm>
          <a:prstGeom prst="rect">
            <a:avLst/>
          </a:prstGeom>
        </p:spPr>
        <p:txBody>
          <a:bodyPr/>
          <a:lstStyle>
            <a:lvl1pPr algn="l">
              <a:lnSpc>
                <a:spcPts val="3000"/>
              </a:lnSpc>
              <a:buNone/>
              <a:defRPr sz="3000" b="1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Pavadinimas</a:t>
            </a:r>
          </a:p>
          <a:p>
            <a:pPr lvl="0"/>
            <a:endParaRPr lang="lt-LT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2231472"/>
            <a:ext cx="8226909" cy="3765917"/>
          </a:xfrm>
          <a:prstGeom prst="rect">
            <a:avLst/>
          </a:prstGeom>
        </p:spPr>
        <p:txBody>
          <a:bodyPr/>
          <a:lstStyle>
            <a:lvl1pPr marL="114300" indent="-342900" algn="l">
              <a:lnSpc>
                <a:spcPct val="100000"/>
              </a:lnSpc>
              <a:buFont typeface="Arial" charset="0"/>
              <a:buChar char="•"/>
              <a:defRPr sz="2000" b="0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2" y="6124180"/>
            <a:ext cx="8226909" cy="368900"/>
          </a:xfrm>
          <a:prstGeom prst="rect">
            <a:avLst/>
          </a:prstGeom>
        </p:spPr>
        <p:txBody>
          <a:bodyPr/>
          <a:lstStyle>
            <a:lvl1pPr marL="0" algn="r">
              <a:lnSpc>
                <a:spcPct val="100000"/>
              </a:lnSpc>
              <a:buNone/>
              <a:defRPr sz="1600" b="0" baseline="0">
                <a:solidFill>
                  <a:srgbClr val="9BA0AC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Biuro pavadinimas</a:t>
            </a:r>
            <a:endParaRPr lang="lt-LT" dirty="0"/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74197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as ir paveikslėl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153" t="-6000"/>
          <a:stretch/>
        </p:blipFill>
        <p:spPr>
          <a:xfrm rot="5400000">
            <a:off x="1490661" y="3052797"/>
            <a:ext cx="2314544" cy="5295867"/>
          </a:xfrm>
          <a:prstGeom prst="rect">
            <a:avLst/>
          </a:prstGeom>
        </p:spPr>
      </p:pic>
      <p:sp>
        <p:nvSpPr>
          <p:cNvPr id="9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4335947" y="2135190"/>
            <a:ext cx="4348164" cy="3883691"/>
          </a:xfrm>
          <a:prstGeom prst="rect">
            <a:avLst/>
          </a:prstGeom>
        </p:spPr>
        <p:txBody>
          <a:bodyPr/>
          <a:lstStyle>
            <a:lvl1pPr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lt-LT" dirty="0"/>
              <a:t>Paveikslėlis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77200" y="422490"/>
            <a:ext cx="635668" cy="724178"/>
          </a:xfrm>
          <a:prstGeom prst="rect">
            <a:avLst/>
          </a:prstGeom>
        </p:spPr>
      </p:pic>
      <p:sp>
        <p:nvSpPr>
          <p:cNvPr id="19" name="Rectangle 15">
            <a:extLst>
              <a:ext uri="{FF2B5EF4-FFF2-40B4-BE49-F238E27FC236}">
                <a16:creationId xmlns:a16="http://schemas.microsoft.com/office/drawing/2014/main" xmlns="" id="{81ED5B9F-86E1-4196-9F9C-82226D97395C}"/>
              </a:ext>
            </a:extLst>
          </p:cNvPr>
          <p:cNvSpPr/>
          <p:nvPr userDrawn="1"/>
        </p:nvSpPr>
        <p:spPr>
          <a:xfrm rot="5400000">
            <a:off x="-465323" y="465323"/>
            <a:ext cx="1083046" cy="152400"/>
          </a:xfrm>
          <a:prstGeom prst="rect">
            <a:avLst/>
          </a:prstGeom>
          <a:solidFill>
            <a:srgbClr val="EDD2C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xmlns="" id="{97B8906E-3FDD-4610-9ADD-6727705B53F4}"/>
              </a:ext>
            </a:extLst>
          </p:cNvPr>
          <p:cNvSpPr/>
          <p:nvPr userDrawn="1"/>
        </p:nvSpPr>
        <p:spPr>
          <a:xfrm rot="5400000">
            <a:off x="-2811278" y="3894323"/>
            <a:ext cx="5774955" cy="152401"/>
          </a:xfrm>
          <a:prstGeom prst="rect">
            <a:avLst/>
          </a:prstGeom>
          <a:solidFill>
            <a:srgbClr val="795D7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solidFill>
                <a:srgbClr val="0B2242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2" y="2135190"/>
            <a:ext cx="3494740" cy="3883691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2000" b="0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endParaRPr lang="lt-LT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1" y="422490"/>
            <a:ext cx="3529290" cy="619724"/>
          </a:xfrm>
          <a:prstGeom prst="rect">
            <a:avLst/>
          </a:prstGeom>
        </p:spPr>
        <p:txBody>
          <a:bodyPr/>
          <a:lstStyle>
            <a:lvl1pPr algn="l">
              <a:lnSpc>
                <a:spcPts val="3000"/>
              </a:lnSpc>
              <a:buNone/>
              <a:defRPr sz="3000" b="1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Pavadinimas</a:t>
            </a:r>
          </a:p>
          <a:p>
            <a:pPr lvl="0"/>
            <a:endParaRPr lang="lt-LT" dirty="0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2" y="6124180"/>
            <a:ext cx="8226909" cy="368900"/>
          </a:xfrm>
          <a:prstGeom prst="rect">
            <a:avLst/>
          </a:prstGeom>
        </p:spPr>
        <p:txBody>
          <a:bodyPr/>
          <a:lstStyle>
            <a:lvl1pPr marL="0" algn="r">
              <a:lnSpc>
                <a:spcPct val="100000"/>
              </a:lnSpc>
              <a:buNone/>
              <a:defRPr sz="1600" b="0" baseline="0">
                <a:solidFill>
                  <a:srgbClr val="9BA0AC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Biuro pavadinimas</a:t>
            </a:r>
            <a:endParaRPr lang="lt-LT" dirty="0"/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882559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as ir paveikslėli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77200" y="422490"/>
            <a:ext cx="635668" cy="7241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5906" b="-408"/>
          <a:stretch/>
        </p:blipFill>
        <p:spPr>
          <a:xfrm rot="5400000">
            <a:off x="4966121" y="2691697"/>
            <a:ext cx="2667022" cy="5688737"/>
          </a:xfrm>
          <a:prstGeom prst="rect">
            <a:avLst/>
          </a:prstGeom>
        </p:spPr>
      </p:pic>
      <p:sp>
        <p:nvSpPr>
          <p:cNvPr id="12" name="Rectangle 15">
            <a:extLst>
              <a:ext uri="{FF2B5EF4-FFF2-40B4-BE49-F238E27FC236}">
                <a16:creationId xmlns:a16="http://schemas.microsoft.com/office/drawing/2014/main" xmlns="" id="{81ED5B9F-86E1-4196-9F9C-82226D97395C}"/>
              </a:ext>
            </a:extLst>
          </p:cNvPr>
          <p:cNvSpPr/>
          <p:nvPr userDrawn="1"/>
        </p:nvSpPr>
        <p:spPr>
          <a:xfrm rot="5400000">
            <a:off x="-465323" y="465323"/>
            <a:ext cx="1083046" cy="152400"/>
          </a:xfrm>
          <a:prstGeom prst="rect">
            <a:avLst/>
          </a:prstGeom>
          <a:solidFill>
            <a:srgbClr val="EDD2C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  <p:sp>
        <p:nvSpPr>
          <p:cNvPr id="13" name="Rectangle 16">
            <a:extLst>
              <a:ext uri="{FF2B5EF4-FFF2-40B4-BE49-F238E27FC236}">
                <a16:creationId xmlns:a16="http://schemas.microsoft.com/office/drawing/2014/main" xmlns="" id="{97B8906E-3FDD-4610-9ADD-6727705B53F4}"/>
              </a:ext>
            </a:extLst>
          </p:cNvPr>
          <p:cNvSpPr/>
          <p:nvPr userDrawn="1"/>
        </p:nvSpPr>
        <p:spPr>
          <a:xfrm rot="5400000">
            <a:off x="-2811278" y="3894323"/>
            <a:ext cx="5774955" cy="152401"/>
          </a:xfrm>
          <a:prstGeom prst="rect">
            <a:avLst/>
          </a:prstGeom>
          <a:solidFill>
            <a:srgbClr val="795D7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solidFill>
                <a:srgbClr val="0B2242"/>
              </a:solidFill>
            </a:endParaRPr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457203" y="3171039"/>
            <a:ext cx="8227078" cy="2847843"/>
          </a:xfrm>
          <a:prstGeom prst="rect">
            <a:avLst/>
          </a:prstGeom>
        </p:spPr>
        <p:txBody>
          <a:bodyPr/>
          <a:lstStyle>
            <a:lvl1pPr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lt-LT" dirty="0"/>
              <a:t>Paveikslėlis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1" y="1862356"/>
            <a:ext cx="8233071" cy="1157681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2000" b="0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endParaRPr lang="lt-LT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1" y="422490"/>
            <a:ext cx="3529290" cy="619724"/>
          </a:xfrm>
          <a:prstGeom prst="rect">
            <a:avLst/>
          </a:prstGeom>
        </p:spPr>
        <p:txBody>
          <a:bodyPr/>
          <a:lstStyle>
            <a:lvl1pPr algn="l">
              <a:lnSpc>
                <a:spcPts val="3000"/>
              </a:lnSpc>
              <a:buNone/>
              <a:defRPr sz="3000" b="1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Pavadinimas</a:t>
            </a:r>
            <a:endParaRPr lang="lt-LT" dirty="0"/>
          </a:p>
          <a:p>
            <a:pPr lvl="0"/>
            <a:endParaRPr lang="lt-LT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2" y="6124180"/>
            <a:ext cx="8226909" cy="368900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1600" b="0" baseline="0">
                <a:solidFill>
                  <a:srgbClr val="9BA0AC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Biuro pavadinimas</a:t>
            </a:r>
            <a:endParaRPr lang="lt-LT" dirty="0"/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58755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as ir paveikslėli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77200" y="422490"/>
            <a:ext cx="635668" cy="724178"/>
          </a:xfrm>
          <a:prstGeom prst="rect">
            <a:avLst/>
          </a:prstGeom>
        </p:spPr>
      </p:pic>
      <p:sp>
        <p:nvSpPr>
          <p:cNvPr id="14" name="Rectangle 15">
            <a:extLst>
              <a:ext uri="{FF2B5EF4-FFF2-40B4-BE49-F238E27FC236}">
                <a16:creationId xmlns:a16="http://schemas.microsoft.com/office/drawing/2014/main" xmlns="" id="{81ED5B9F-86E1-4196-9F9C-82226D97395C}"/>
              </a:ext>
            </a:extLst>
          </p:cNvPr>
          <p:cNvSpPr/>
          <p:nvPr userDrawn="1"/>
        </p:nvSpPr>
        <p:spPr>
          <a:xfrm rot="5400000">
            <a:off x="-465323" y="465323"/>
            <a:ext cx="1083046" cy="152400"/>
          </a:xfrm>
          <a:prstGeom prst="rect">
            <a:avLst/>
          </a:prstGeom>
          <a:solidFill>
            <a:srgbClr val="EDD2C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  <p:sp>
        <p:nvSpPr>
          <p:cNvPr id="15" name="Rectangle 16">
            <a:extLst>
              <a:ext uri="{FF2B5EF4-FFF2-40B4-BE49-F238E27FC236}">
                <a16:creationId xmlns:a16="http://schemas.microsoft.com/office/drawing/2014/main" xmlns="" id="{97B8906E-3FDD-4610-9ADD-6727705B53F4}"/>
              </a:ext>
            </a:extLst>
          </p:cNvPr>
          <p:cNvSpPr/>
          <p:nvPr userDrawn="1"/>
        </p:nvSpPr>
        <p:spPr>
          <a:xfrm rot="5400000">
            <a:off x="-2811278" y="3894323"/>
            <a:ext cx="5774955" cy="152401"/>
          </a:xfrm>
          <a:prstGeom prst="rect">
            <a:avLst/>
          </a:prstGeom>
          <a:solidFill>
            <a:srgbClr val="795D7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solidFill>
                <a:srgbClr val="0B224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153" t="-6000"/>
          <a:stretch/>
        </p:blipFill>
        <p:spPr>
          <a:xfrm>
            <a:off x="6829456" y="1562134"/>
            <a:ext cx="2314544" cy="5295867"/>
          </a:xfrm>
          <a:prstGeom prst="rect">
            <a:avLst/>
          </a:prstGeom>
        </p:spPr>
      </p:pic>
      <p:sp>
        <p:nvSpPr>
          <p:cNvPr id="12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1" y="1655810"/>
            <a:ext cx="8233071" cy="855677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2000" b="0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Tekstas</a:t>
            </a:r>
          </a:p>
          <a:p>
            <a:pPr lvl="0"/>
            <a:endParaRPr lang="lt-LT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1" y="422490"/>
            <a:ext cx="3529290" cy="619724"/>
          </a:xfrm>
          <a:prstGeom prst="rect">
            <a:avLst/>
          </a:prstGeom>
        </p:spPr>
        <p:txBody>
          <a:bodyPr/>
          <a:lstStyle>
            <a:lvl1pPr algn="l">
              <a:lnSpc>
                <a:spcPts val="3000"/>
              </a:lnSpc>
              <a:buNone/>
              <a:defRPr sz="3000" b="1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Pavadinimas</a:t>
            </a:r>
            <a:endParaRPr lang="lt-LT" dirty="0"/>
          </a:p>
          <a:p>
            <a:pPr lvl="0"/>
            <a:endParaRPr lang="lt-LT" dirty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457203" y="2683461"/>
            <a:ext cx="8227078" cy="3356612"/>
          </a:xfrm>
          <a:prstGeom prst="rect">
            <a:avLst/>
          </a:prstGeom>
        </p:spPr>
        <p:txBody>
          <a:bodyPr/>
          <a:lstStyle>
            <a:lvl1pPr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lt-LT" dirty="0"/>
              <a:t>Paveikslėlis</a:t>
            </a: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2" y="6124180"/>
            <a:ext cx="8226909" cy="368900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1600" b="0" baseline="0">
                <a:solidFill>
                  <a:srgbClr val="9BA0AC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Biuro pavadinimas</a:t>
            </a:r>
            <a:endParaRPr lang="lt-LT" dirty="0"/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824482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inė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910046" y="5753103"/>
            <a:ext cx="2128990" cy="1104899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2000" b="1" baseline="0">
                <a:solidFill>
                  <a:srgbClr val="132A4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2488759" y="1848396"/>
            <a:ext cx="6655242" cy="4846649"/>
            <a:chOff x="2488759" y="2192344"/>
            <a:chExt cx="6655242" cy="4846649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4921" t="16470" r="-24239" b="-18483"/>
            <a:stretch/>
          </p:blipFill>
          <p:spPr>
            <a:xfrm rot="5400000">
              <a:off x="3393055" y="1288048"/>
              <a:ext cx="4846649" cy="6655242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 userDrawn="1"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30835" t="-379" b="-1"/>
            <a:stretch/>
          </p:blipFill>
          <p:spPr>
            <a:xfrm rot="5400000">
              <a:off x="4145794" y="1559654"/>
              <a:ext cx="4098150" cy="5898263"/>
            </a:xfrm>
            <a:prstGeom prst="rect">
              <a:avLst/>
            </a:prstGeom>
          </p:spPr>
        </p:pic>
      </p:grpSp>
      <p:sp>
        <p:nvSpPr>
          <p:cNvPr id="11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910046" y="1373526"/>
            <a:ext cx="7624292" cy="1086184"/>
          </a:xfrm>
          <a:prstGeom prst="rect">
            <a:avLst/>
          </a:prstGeom>
        </p:spPr>
        <p:txBody>
          <a:bodyPr/>
          <a:lstStyle>
            <a:lvl1pPr algn="l">
              <a:lnSpc>
                <a:spcPts val="5000"/>
              </a:lnSpc>
              <a:buNone/>
              <a:defRPr sz="4500" b="1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Pavadinimas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052247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7342095" y="2998614"/>
            <a:ext cx="1801906" cy="3859386"/>
          </a:xfrm>
          <a:prstGeom prst="rect">
            <a:avLst/>
          </a:prstGeom>
        </p:spPr>
      </p:pic>
      <p:sp>
        <p:nvSpPr>
          <p:cNvPr id="8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2231472"/>
            <a:ext cx="8226909" cy="3765917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2000" b="0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1" y="422490"/>
            <a:ext cx="3529290" cy="619724"/>
          </a:xfrm>
          <a:prstGeom prst="rect">
            <a:avLst/>
          </a:prstGeom>
        </p:spPr>
        <p:txBody>
          <a:bodyPr/>
          <a:lstStyle>
            <a:lvl1pPr algn="l">
              <a:lnSpc>
                <a:spcPts val="3000"/>
              </a:lnSpc>
              <a:buNone/>
              <a:defRPr sz="3000" b="1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Pavadinimas</a:t>
            </a:r>
          </a:p>
          <a:p>
            <a:pPr lvl="0"/>
            <a:endParaRPr lang="lt-LT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422490"/>
            <a:ext cx="635668" cy="72417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 rot="5400000">
            <a:off x="-465323" y="465322"/>
            <a:ext cx="1083046" cy="152400"/>
          </a:xfrm>
          <a:prstGeom prst="rect">
            <a:avLst/>
          </a:prstGeom>
          <a:solidFill>
            <a:srgbClr val="CAB98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  <p:sp>
        <p:nvSpPr>
          <p:cNvPr id="12" name="Rectangle 11"/>
          <p:cNvSpPr/>
          <p:nvPr/>
        </p:nvSpPr>
        <p:spPr>
          <a:xfrm rot="5400000">
            <a:off x="-2811278" y="3894323"/>
            <a:ext cx="5774955" cy="152401"/>
          </a:xfrm>
          <a:prstGeom prst="rect">
            <a:avLst/>
          </a:prstGeom>
          <a:solidFill>
            <a:srgbClr val="0B22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solidFill>
                <a:srgbClr val="0B2242"/>
              </a:solidFill>
            </a:endParaRP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2" y="6124180"/>
            <a:ext cx="8226909" cy="368900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1600" b="0" baseline="0">
                <a:solidFill>
                  <a:srgbClr val="9BA0AC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Biuro pavadinimas</a:t>
            </a:r>
            <a:endParaRPr lang="lt-LT" dirty="0"/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1470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77200" y="422490"/>
            <a:ext cx="635668" cy="72417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339966" y="2284244"/>
            <a:ext cx="2804034" cy="458533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81ED5B9F-86E1-4196-9F9C-82226D97395C}"/>
              </a:ext>
            </a:extLst>
          </p:cNvPr>
          <p:cNvSpPr/>
          <p:nvPr userDrawn="1"/>
        </p:nvSpPr>
        <p:spPr>
          <a:xfrm rot="5400000">
            <a:off x="-465323" y="465323"/>
            <a:ext cx="1083046" cy="152400"/>
          </a:xfrm>
          <a:prstGeom prst="rect">
            <a:avLst/>
          </a:prstGeom>
          <a:solidFill>
            <a:srgbClr val="C7DB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97B8906E-3FDD-4610-9ADD-6727705B53F4}"/>
              </a:ext>
            </a:extLst>
          </p:cNvPr>
          <p:cNvSpPr/>
          <p:nvPr userDrawn="1"/>
        </p:nvSpPr>
        <p:spPr>
          <a:xfrm rot="5400000">
            <a:off x="-2811278" y="3894323"/>
            <a:ext cx="5774955" cy="152401"/>
          </a:xfrm>
          <a:prstGeom prst="rect">
            <a:avLst/>
          </a:prstGeom>
          <a:solidFill>
            <a:srgbClr val="2C536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solidFill>
                <a:srgbClr val="0B2242"/>
              </a:solidFill>
            </a:endParaRP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2231472"/>
            <a:ext cx="8226909" cy="3765917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2000" b="0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1" y="422490"/>
            <a:ext cx="3529290" cy="619724"/>
          </a:xfrm>
          <a:prstGeom prst="rect">
            <a:avLst/>
          </a:prstGeom>
        </p:spPr>
        <p:txBody>
          <a:bodyPr/>
          <a:lstStyle>
            <a:lvl1pPr algn="l">
              <a:lnSpc>
                <a:spcPts val="3000"/>
              </a:lnSpc>
              <a:buNone/>
              <a:defRPr sz="3000" b="1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Pavadinimas</a:t>
            </a:r>
          </a:p>
          <a:p>
            <a:pPr lvl="0"/>
            <a:endParaRPr lang="lt-LT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2" y="6124180"/>
            <a:ext cx="8226909" cy="368900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1600" b="0" baseline="0">
                <a:solidFill>
                  <a:srgbClr val="9BA0AC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Biuro pavadinimas</a:t>
            </a:r>
            <a:endParaRPr lang="lt-LT" dirty="0"/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931130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vadinimas ir teksta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661581" y="3880468"/>
            <a:ext cx="1125655" cy="482941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77200" y="422490"/>
            <a:ext cx="635668" cy="72417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1ED5B9F-86E1-4196-9F9C-82226D97395C}"/>
              </a:ext>
            </a:extLst>
          </p:cNvPr>
          <p:cNvSpPr/>
          <p:nvPr userDrawn="1"/>
        </p:nvSpPr>
        <p:spPr>
          <a:xfrm rot="5400000">
            <a:off x="-465323" y="465323"/>
            <a:ext cx="1083046" cy="152400"/>
          </a:xfrm>
          <a:prstGeom prst="rect">
            <a:avLst/>
          </a:prstGeom>
          <a:solidFill>
            <a:srgbClr val="C7DB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97B8906E-3FDD-4610-9ADD-6727705B53F4}"/>
              </a:ext>
            </a:extLst>
          </p:cNvPr>
          <p:cNvSpPr/>
          <p:nvPr userDrawn="1"/>
        </p:nvSpPr>
        <p:spPr>
          <a:xfrm rot="5400000">
            <a:off x="-2811278" y="3894323"/>
            <a:ext cx="5774955" cy="152401"/>
          </a:xfrm>
          <a:prstGeom prst="rect">
            <a:avLst/>
          </a:prstGeom>
          <a:solidFill>
            <a:srgbClr val="2C536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solidFill>
                <a:srgbClr val="0B2242"/>
              </a:solidFill>
            </a:endParaRP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1" y="422490"/>
            <a:ext cx="3529290" cy="619724"/>
          </a:xfrm>
          <a:prstGeom prst="rect">
            <a:avLst/>
          </a:prstGeom>
        </p:spPr>
        <p:txBody>
          <a:bodyPr/>
          <a:lstStyle>
            <a:lvl1pPr algn="l">
              <a:lnSpc>
                <a:spcPts val="3000"/>
              </a:lnSpc>
              <a:buNone/>
              <a:defRPr sz="3000" b="1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Pavadinimas</a:t>
            </a:r>
          </a:p>
          <a:p>
            <a:pPr lvl="0"/>
            <a:endParaRPr lang="lt-LT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2231472"/>
            <a:ext cx="8226909" cy="3765917"/>
          </a:xfrm>
          <a:prstGeom prst="rect">
            <a:avLst/>
          </a:prstGeom>
        </p:spPr>
        <p:txBody>
          <a:bodyPr/>
          <a:lstStyle>
            <a:lvl1pPr marL="114300" indent="-342900" algn="l">
              <a:lnSpc>
                <a:spcPct val="100000"/>
              </a:lnSpc>
              <a:buFont typeface="Arial" charset="0"/>
              <a:buChar char="•"/>
              <a:defRPr sz="2000" b="0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2" y="6124180"/>
            <a:ext cx="8226909" cy="368900"/>
          </a:xfrm>
          <a:prstGeom prst="rect">
            <a:avLst/>
          </a:prstGeom>
        </p:spPr>
        <p:txBody>
          <a:bodyPr/>
          <a:lstStyle>
            <a:lvl1pPr marL="0" algn="r">
              <a:lnSpc>
                <a:spcPct val="100000"/>
              </a:lnSpc>
              <a:buNone/>
              <a:defRPr sz="1600" b="0" baseline="0">
                <a:solidFill>
                  <a:srgbClr val="9BA0AC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Biuro pavadinimas</a:t>
            </a:r>
            <a:endParaRPr lang="lt-LT" dirty="0"/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791271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as ir paveikslėl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668" t="-15846"/>
          <a:stretch/>
        </p:blipFill>
        <p:spPr>
          <a:xfrm rot="5400000">
            <a:off x="1659618" y="3121602"/>
            <a:ext cx="2229185" cy="5243619"/>
          </a:xfrm>
          <a:prstGeom prst="rect">
            <a:avLst/>
          </a:prstGeom>
        </p:spPr>
      </p:pic>
      <p:sp>
        <p:nvSpPr>
          <p:cNvPr id="9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4335947" y="2135190"/>
            <a:ext cx="4348164" cy="3883691"/>
          </a:xfrm>
          <a:prstGeom prst="rect">
            <a:avLst/>
          </a:prstGeom>
        </p:spPr>
        <p:txBody>
          <a:bodyPr/>
          <a:lstStyle>
            <a:lvl1pPr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lt-LT" dirty="0"/>
              <a:t>Paveikslėlis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77200" y="422490"/>
            <a:ext cx="635668" cy="72417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81ED5B9F-86E1-4196-9F9C-82226D97395C}"/>
              </a:ext>
            </a:extLst>
          </p:cNvPr>
          <p:cNvSpPr/>
          <p:nvPr userDrawn="1"/>
        </p:nvSpPr>
        <p:spPr>
          <a:xfrm rot="5400000">
            <a:off x="-465323" y="465323"/>
            <a:ext cx="1083046" cy="152400"/>
          </a:xfrm>
          <a:prstGeom prst="rect">
            <a:avLst/>
          </a:prstGeom>
          <a:solidFill>
            <a:srgbClr val="C7DB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97B8906E-3FDD-4610-9ADD-6727705B53F4}"/>
              </a:ext>
            </a:extLst>
          </p:cNvPr>
          <p:cNvSpPr/>
          <p:nvPr userDrawn="1"/>
        </p:nvSpPr>
        <p:spPr>
          <a:xfrm rot="5400000">
            <a:off x="-2811278" y="3894323"/>
            <a:ext cx="5774955" cy="152401"/>
          </a:xfrm>
          <a:prstGeom prst="rect">
            <a:avLst/>
          </a:prstGeom>
          <a:solidFill>
            <a:srgbClr val="2C536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solidFill>
                <a:srgbClr val="0B2242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2" y="2135190"/>
            <a:ext cx="3494740" cy="3883691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2000" b="0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endParaRPr lang="lt-LT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1" y="422490"/>
            <a:ext cx="3529290" cy="619724"/>
          </a:xfrm>
          <a:prstGeom prst="rect">
            <a:avLst/>
          </a:prstGeom>
        </p:spPr>
        <p:txBody>
          <a:bodyPr/>
          <a:lstStyle>
            <a:lvl1pPr algn="l">
              <a:lnSpc>
                <a:spcPts val="3000"/>
              </a:lnSpc>
              <a:buNone/>
              <a:defRPr sz="3000" b="1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Pavadinimas</a:t>
            </a:r>
          </a:p>
          <a:p>
            <a:pPr lvl="0"/>
            <a:endParaRPr lang="lt-LT" dirty="0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2" y="6124180"/>
            <a:ext cx="8226909" cy="368900"/>
          </a:xfrm>
          <a:prstGeom prst="rect">
            <a:avLst/>
          </a:prstGeom>
        </p:spPr>
        <p:txBody>
          <a:bodyPr/>
          <a:lstStyle>
            <a:lvl1pPr marL="0" algn="r">
              <a:lnSpc>
                <a:spcPct val="100000"/>
              </a:lnSpc>
              <a:buNone/>
              <a:defRPr sz="1600" b="0" baseline="0">
                <a:solidFill>
                  <a:srgbClr val="9BA0AC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Biuro pavadinimas</a:t>
            </a:r>
            <a:endParaRPr lang="lt-LT" dirty="0"/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924806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as ir paveikslėli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77200" y="422490"/>
            <a:ext cx="635668" cy="72417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81ED5B9F-86E1-4196-9F9C-82226D97395C}"/>
              </a:ext>
            </a:extLst>
          </p:cNvPr>
          <p:cNvSpPr/>
          <p:nvPr userDrawn="1"/>
        </p:nvSpPr>
        <p:spPr>
          <a:xfrm rot="5400000">
            <a:off x="-465323" y="465323"/>
            <a:ext cx="1083046" cy="152400"/>
          </a:xfrm>
          <a:prstGeom prst="rect">
            <a:avLst/>
          </a:prstGeom>
          <a:solidFill>
            <a:srgbClr val="C7DB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97B8906E-3FDD-4610-9ADD-6727705B53F4}"/>
              </a:ext>
            </a:extLst>
          </p:cNvPr>
          <p:cNvSpPr/>
          <p:nvPr userDrawn="1"/>
        </p:nvSpPr>
        <p:spPr>
          <a:xfrm rot="5400000">
            <a:off x="-2811278" y="3894323"/>
            <a:ext cx="5774955" cy="152401"/>
          </a:xfrm>
          <a:prstGeom prst="rect">
            <a:avLst/>
          </a:prstGeom>
          <a:solidFill>
            <a:srgbClr val="2C536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solidFill>
                <a:srgbClr val="0B2242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0814" b="-17059"/>
          <a:stretch/>
        </p:blipFill>
        <p:spPr>
          <a:xfrm rot="5400000">
            <a:off x="4547594" y="2261595"/>
            <a:ext cx="2657787" cy="6535025"/>
          </a:xfrm>
          <a:prstGeom prst="rect">
            <a:avLst/>
          </a:prstGeom>
        </p:spPr>
      </p:pic>
      <p:sp>
        <p:nvSpPr>
          <p:cNvPr id="10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457203" y="3171039"/>
            <a:ext cx="8227078" cy="2847843"/>
          </a:xfrm>
          <a:prstGeom prst="rect">
            <a:avLst/>
          </a:prstGeom>
        </p:spPr>
        <p:txBody>
          <a:bodyPr/>
          <a:lstStyle>
            <a:lvl1pPr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lt-LT" dirty="0"/>
              <a:t>Paveikslėlis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1" y="1862356"/>
            <a:ext cx="8233071" cy="1157681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2000" b="0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endParaRPr lang="lt-LT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1" y="422490"/>
            <a:ext cx="3529290" cy="619724"/>
          </a:xfrm>
          <a:prstGeom prst="rect">
            <a:avLst/>
          </a:prstGeom>
        </p:spPr>
        <p:txBody>
          <a:bodyPr/>
          <a:lstStyle>
            <a:lvl1pPr algn="l">
              <a:lnSpc>
                <a:spcPts val="3000"/>
              </a:lnSpc>
              <a:buNone/>
              <a:defRPr sz="3000" b="1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Pavadinimas</a:t>
            </a:r>
            <a:endParaRPr lang="lt-LT" dirty="0"/>
          </a:p>
          <a:p>
            <a:pPr lvl="0"/>
            <a:endParaRPr lang="lt-LT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2" y="6124180"/>
            <a:ext cx="8226909" cy="368900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1600" b="0" baseline="0">
                <a:solidFill>
                  <a:srgbClr val="9BA0AC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Biuro pavadinimas</a:t>
            </a:r>
            <a:endParaRPr lang="lt-LT" dirty="0"/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025170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as ir paveikslėli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77200" y="422490"/>
            <a:ext cx="635668" cy="72417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1ED5B9F-86E1-4196-9F9C-82226D97395C}"/>
              </a:ext>
            </a:extLst>
          </p:cNvPr>
          <p:cNvSpPr/>
          <p:nvPr userDrawn="1"/>
        </p:nvSpPr>
        <p:spPr>
          <a:xfrm rot="5400000">
            <a:off x="-465323" y="465323"/>
            <a:ext cx="1083046" cy="152400"/>
          </a:xfrm>
          <a:prstGeom prst="rect">
            <a:avLst/>
          </a:prstGeom>
          <a:solidFill>
            <a:srgbClr val="C7DBC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97B8906E-3FDD-4610-9ADD-6727705B53F4}"/>
              </a:ext>
            </a:extLst>
          </p:cNvPr>
          <p:cNvSpPr/>
          <p:nvPr userDrawn="1"/>
        </p:nvSpPr>
        <p:spPr>
          <a:xfrm rot="5400000">
            <a:off x="-2811278" y="3894323"/>
            <a:ext cx="5774955" cy="152401"/>
          </a:xfrm>
          <a:prstGeom prst="rect">
            <a:avLst/>
          </a:prstGeom>
          <a:solidFill>
            <a:srgbClr val="2C536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solidFill>
                <a:srgbClr val="0B2242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668" t="-15846"/>
          <a:stretch/>
        </p:blipFill>
        <p:spPr>
          <a:xfrm>
            <a:off x="6914816" y="1614383"/>
            <a:ext cx="2229185" cy="5243619"/>
          </a:xfrm>
          <a:prstGeom prst="rect">
            <a:avLst/>
          </a:prstGeom>
        </p:spPr>
      </p:pic>
      <p:sp>
        <p:nvSpPr>
          <p:cNvPr id="14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1" y="1655810"/>
            <a:ext cx="8233071" cy="855677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2000" b="0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Tekstas</a:t>
            </a:r>
          </a:p>
          <a:p>
            <a:pPr lvl="0"/>
            <a:endParaRPr lang="lt-LT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1" y="422490"/>
            <a:ext cx="3529290" cy="619724"/>
          </a:xfrm>
          <a:prstGeom prst="rect">
            <a:avLst/>
          </a:prstGeom>
        </p:spPr>
        <p:txBody>
          <a:bodyPr/>
          <a:lstStyle>
            <a:lvl1pPr algn="l">
              <a:lnSpc>
                <a:spcPts val="3000"/>
              </a:lnSpc>
              <a:buNone/>
              <a:defRPr sz="3000" b="1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Pavadinimas</a:t>
            </a:r>
            <a:endParaRPr lang="lt-LT" dirty="0"/>
          </a:p>
          <a:p>
            <a:pPr lvl="0"/>
            <a:endParaRPr lang="lt-LT" dirty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457203" y="2683461"/>
            <a:ext cx="8227078" cy="3356612"/>
          </a:xfrm>
          <a:prstGeom prst="rect">
            <a:avLst/>
          </a:prstGeom>
        </p:spPr>
        <p:txBody>
          <a:bodyPr/>
          <a:lstStyle>
            <a:lvl1pPr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lt-LT" dirty="0"/>
              <a:t>Paveikslėlis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2" y="6124180"/>
            <a:ext cx="8226909" cy="368900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1600" b="0" baseline="0">
                <a:solidFill>
                  <a:srgbClr val="9BA0AC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Biuro pavadinimas</a:t>
            </a:r>
            <a:endParaRPr lang="lt-LT" dirty="0"/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890363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vadinimas ir teksta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171385" y="3511170"/>
            <a:ext cx="2327849" cy="436581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 rot="5400000">
            <a:off x="-465323" y="465322"/>
            <a:ext cx="1083046" cy="152400"/>
          </a:xfrm>
          <a:prstGeom prst="rect">
            <a:avLst/>
          </a:prstGeom>
          <a:solidFill>
            <a:srgbClr val="CAB98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  <p:sp>
        <p:nvSpPr>
          <p:cNvPr id="7" name="Rectangle 6"/>
          <p:cNvSpPr/>
          <p:nvPr/>
        </p:nvSpPr>
        <p:spPr>
          <a:xfrm rot="5400000">
            <a:off x="-2811278" y="3894323"/>
            <a:ext cx="5774955" cy="152401"/>
          </a:xfrm>
          <a:prstGeom prst="rect">
            <a:avLst/>
          </a:prstGeom>
          <a:solidFill>
            <a:srgbClr val="0B22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solidFill>
                <a:srgbClr val="0B224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422490"/>
            <a:ext cx="635668" cy="724178"/>
          </a:xfrm>
          <a:prstGeom prst="rect">
            <a:avLst/>
          </a:prstGeom>
        </p:spPr>
      </p:pic>
      <p:sp>
        <p:nvSpPr>
          <p:cNvPr id="10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1" y="422490"/>
            <a:ext cx="3529290" cy="619724"/>
          </a:xfrm>
          <a:prstGeom prst="rect">
            <a:avLst/>
          </a:prstGeom>
        </p:spPr>
        <p:txBody>
          <a:bodyPr/>
          <a:lstStyle>
            <a:lvl1pPr algn="l">
              <a:lnSpc>
                <a:spcPts val="3000"/>
              </a:lnSpc>
              <a:buNone/>
              <a:defRPr sz="3000" b="1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Pavadinimas</a:t>
            </a:r>
          </a:p>
          <a:p>
            <a:pPr lvl="0"/>
            <a:endParaRPr lang="lt-LT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2231472"/>
            <a:ext cx="8226909" cy="3765917"/>
          </a:xfrm>
          <a:prstGeom prst="rect">
            <a:avLst/>
          </a:prstGeom>
        </p:spPr>
        <p:txBody>
          <a:bodyPr/>
          <a:lstStyle>
            <a:lvl1pPr marL="114300" indent="-342900" algn="l">
              <a:lnSpc>
                <a:spcPct val="100000"/>
              </a:lnSpc>
              <a:buFont typeface="Arial" charset="0"/>
              <a:buChar char="•"/>
              <a:defRPr sz="2000" b="0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2" y="6124180"/>
            <a:ext cx="8226909" cy="368900"/>
          </a:xfrm>
          <a:prstGeom prst="rect">
            <a:avLst/>
          </a:prstGeom>
        </p:spPr>
        <p:txBody>
          <a:bodyPr/>
          <a:lstStyle>
            <a:lvl1pPr marL="0" algn="r">
              <a:lnSpc>
                <a:spcPct val="100000"/>
              </a:lnSpc>
              <a:buNone/>
              <a:defRPr sz="1600" b="0" baseline="0">
                <a:solidFill>
                  <a:srgbClr val="9BA0AC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Biuro pavadinimas</a:t>
            </a:r>
            <a:endParaRPr lang="lt-LT" dirty="0"/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654211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as ir paveikslėl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0903"/>
          <a:stretch/>
        </p:blipFill>
        <p:spPr>
          <a:xfrm rot="5400000">
            <a:off x="189753" y="2502648"/>
            <a:ext cx="4318000" cy="4392707"/>
          </a:xfrm>
          <a:prstGeom prst="rect">
            <a:avLst/>
          </a:prstGeom>
        </p:spPr>
      </p:pic>
      <p:sp>
        <p:nvSpPr>
          <p:cNvPr id="4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4335947" y="2135190"/>
            <a:ext cx="4348164" cy="3883691"/>
          </a:xfrm>
          <a:prstGeom prst="rect">
            <a:avLst/>
          </a:prstGeom>
        </p:spPr>
        <p:txBody>
          <a:bodyPr/>
          <a:lstStyle>
            <a:lvl1pPr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lt-LT" dirty="0"/>
              <a:t>Paveikslėlis</a:t>
            </a:r>
          </a:p>
        </p:txBody>
      </p:sp>
      <p:sp>
        <p:nvSpPr>
          <p:cNvPr id="6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2" y="2135190"/>
            <a:ext cx="3494740" cy="3883691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2000" b="0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endParaRPr lang="lt-LT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422490"/>
            <a:ext cx="635668" cy="72417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 rot="5400000">
            <a:off x="-465323" y="465322"/>
            <a:ext cx="1083046" cy="152400"/>
          </a:xfrm>
          <a:prstGeom prst="rect">
            <a:avLst/>
          </a:prstGeom>
          <a:solidFill>
            <a:srgbClr val="CAB98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2811278" y="3894323"/>
            <a:ext cx="5774955" cy="152401"/>
          </a:xfrm>
          <a:prstGeom prst="rect">
            <a:avLst/>
          </a:prstGeom>
          <a:solidFill>
            <a:srgbClr val="0B22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solidFill>
                <a:srgbClr val="0B2242"/>
              </a:solidFill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1" y="422490"/>
            <a:ext cx="3529290" cy="619724"/>
          </a:xfrm>
          <a:prstGeom prst="rect">
            <a:avLst/>
          </a:prstGeom>
        </p:spPr>
        <p:txBody>
          <a:bodyPr/>
          <a:lstStyle>
            <a:lvl1pPr algn="l">
              <a:lnSpc>
                <a:spcPts val="3000"/>
              </a:lnSpc>
              <a:buNone/>
              <a:defRPr sz="3000" b="1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Pavadinimas</a:t>
            </a:r>
          </a:p>
          <a:p>
            <a:pPr lvl="0"/>
            <a:endParaRPr lang="lt-LT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2" y="6124180"/>
            <a:ext cx="8226909" cy="368900"/>
          </a:xfrm>
          <a:prstGeom prst="rect">
            <a:avLst/>
          </a:prstGeom>
        </p:spPr>
        <p:txBody>
          <a:bodyPr/>
          <a:lstStyle>
            <a:lvl1pPr marL="0" algn="r">
              <a:lnSpc>
                <a:spcPct val="100000"/>
              </a:lnSpc>
              <a:buNone/>
              <a:defRPr sz="1600" b="0" baseline="0">
                <a:solidFill>
                  <a:srgbClr val="9BA0AC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Biuro pavadinimas</a:t>
            </a:r>
            <a:endParaRPr lang="lt-LT" dirty="0"/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015588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as ir paveikslėli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929398" y="3643406"/>
            <a:ext cx="2327849" cy="4101352"/>
          </a:xfrm>
          <a:prstGeom prst="rect">
            <a:avLst/>
          </a:prstGeom>
        </p:spPr>
      </p:pic>
      <p:sp>
        <p:nvSpPr>
          <p:cNvPr id="3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457203" y="3196205"/>
            <a:ext cx="8227078" cy="2860645"/>
          </a:xfrm>
          <a:prstGeom prst="rect">
            <a:avLst/>
          </a:prstGeom>
        </p:spPr>
        <p:txBody>
          <a:bodyPr/>
          <a:lstStyle>
            <a:lvl1pPr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lt-LT" dirty="0"/>
              <a:t>Paveikslėlis</a:t>
            </a:r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1" y="1862356"/>
            <a:ext cx="8233071" cy="1157681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2000" b="0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Tekstas</a:t>
            </a:r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422490"/>
            <a:ext cx="635668" cy="72417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 rot="5400000">
            <a:off x="-465323" y="465323"/>
            <a:ext cx="1083046" cy="152400"/>
          </a:xfrm>
          <a:prstGeom prst="rect">
            <a:avLst/>
          </a:prstGeom>
          <a:solidFill>
            <a:srgbClr val="CAB98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  <p:sp>
        <p:nvSpPr>
          <p:cNvPr id="10" name="Rectangle 9"/>
          <p:cNvSpPr/>
          <p:nvPr/>
        </p:nvSpPr>
        <p:spPr>
          <a:xfrm rot="5400000">
            <a:off x="-2811278" y="3894323"/>
            <a:ext cx="5774955" cy="152401"/>
          </a:xfrm>
          <a:prstGeom prst="rect">
            <a:avLst/>
          </a:prstGeom>
          <a:solidFill>
            <a:srgbClr val="0B22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solidFill>
                <a:srgbClr val="0B2242"/>
              </a:solidFill>
            </a:endParaRP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1" y="422490"/>
            <a:ext cx="3529290" cy="619724"/>
          </a:xfrm>
          <a:prstGeom prst="rect">
            <a:avLst/>
          </a:prstGeom>
        </p:spPr>
        <p:txBody>
          <a:bodyPr/>
          <a:lstStyle>
            <a:lvl1pPr algn="l">
              <a:lnSpc>
                <a:spcPts val="3000"/>
              </a:lnSpc>
              <a:buNone/>
              <a:defRPr sz="3000" b="1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Pavadinimas</a:t>
            </a:r>
            <a:endParaRPr lang="lt-LT" dirty="0"/>
          </a:p>
          <a:p>
            <a:pPr lvl="0"/>
            <a:endParaRPr lang="lt-LT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2" y="6124180"/>
            <a:ext cx="8226909" cy="368900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1600" b="0" baseline="0">
                <a:solidFill>
                  <a:srgbClr val="9BA0AC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Biuro pavadinimas</a:t>
            </a:r>
            <a:endParaRPr lang="lt-LT" dirty="0"/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791203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as ir paveikslėlis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3237"/>
          <a:stretch/>
        </p:blipFill>
        <p:spPr>
          <a:xfrm>
            <a:off x="4826001" y="1397000"/>
            <a:ext cx="4318000" cy="5461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5400000">
            <a:off x="-465323" y="465323"/>
            <a:ext cx="1083046" cy="152400"/>
          </a:xfrm>
          <a:prstGeom prst="rect">
            <a:avLst/>
          </a:prstGeom>
          <a:solidFill>
            <a:srgbClr val="CAB98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  <p:sp>
        <p:nvSpPr>
          <p:cNvPr id="8" name="Rectangle 7"/>
          <p:cNvSpPr/>
          <p:nvPr/>
        </p:nvSpPr>
        <p:spPr>
          <a:xfrm rot="5400000">
            <a:off x="-2811278" y="3894323"/>
            <a:ext cx="5774955" cy="152401"/>
          </a:xfrm>
          <a:prstGeom prst="rect">
            <a:avLst/>
          </a:prstGeom>
          <a:solidFill>
            <a:srgbClr val="0B224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solidFill>
                <a:srgbClr val="0B2242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200" y="422490"/>
            <a:ext cx="635668" cy="724178"/>
          </a:xfrm>
          <a:prstGeom prst="rect">
            <a:avLst/>
          </a:prstGeom>
        </p:spPr>
      </p:pic>
      <p:sp>
        <p:nvSpPr>
          <p:cNvPr id="9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457203" y="2683461"/>
            <a:ext cx="8227078" cy="3373390"/>
          </a:xfrm>
          <a:prstGeom prst="rect">
            <a:avLst/>
          </a:prstGeom>
        </p:spPr>
        <p:txBody>
          <a:bodyPr/>
          <a:lstStyle>
            <a:lvl1pPr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lt-LT" dirty="0"/>
              <a:t>Paveikslėlis</a:t>
            </a: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1" y="1655810"/>
            <a:ext cx="8233071" cy="855677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2000" b="0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Tekstas</a:t>
            </a:r>
          </a:p>
          <a:p>
            <a:pPr lvl="0"/>
            <a:endParaRPr lang="lt-LT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1" y="422490"/>
            <a:ext cx="3529290" cy="619724"/>
          </a:xfrm>
          <a:prstGeom prst="rect">
            <a:avLst/>
          </a:prstGeom>
        </p:spPr>
        <p:txBody>
          <a:bodyPr/>
          <a:lstStyle>
            <a:lvl1pPr algn="l">
              <a:lnSpc>
                <a:spcPts val="3000"/>
              </a:lnSpc>
              <a:buNone/>
              <a:defRPr sz="3000" b="1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Pavadinimas</a:t>
            </a:r>
            <a:endParaRPr lang="lt-LT" dirty="0"/>
          </a:p>
          <a:p>
            <a:pPr lvl="0"/>
            <a:endParaRPr lang="lt-LT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2" y="6124180"/>
            <a:ext cx="8226909" cy="368900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1600" b="0" baseline="0">
                <a:solidFill>
                  <a:srgbClr val="9BA0AC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Biuro pavadinimas</a:t>
            </a:r>
            <a:endParaRPr lang="lt-LT" dirty="0"/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54673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inė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150"/>
          <a:stretch/>
        </p:blipFill>
        <p:spPr>
          <a:xfrm rot="5400000">
            <a:off x="2467543" y="181543"/>
            <a:ext cx="5640530" cy="7712384"/>
          </a:xfrm>
          <a:prstGeom prst="rect">
            <a:avLst/>
          </a:prstGeom>
        </p:spPr>
      </p:pic>
      <p:sp>
        <p:nvSpPr>
          <p:cNvPr id="8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910046" y="5753103"/>
            <a:ext cx="2128990" cy="1104899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2000" b="1" baseline="0">
                <a:solidFill>
                  <a:srgbClr val="132A4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910046" y="1373526"/>
            <a:ext cx="7624292" cy="1086184"/>
          </a:xfrm>
          <a:prstGeom prst="rect">
            <a:avLst/>
          </a:prstGeom>
        </p:spPr>
        <p:txBody>
          <a:bodyPr/>
          <a:lstStyle>
            <a:lvl1pPr algn="l">
              <a:lnSpc>
                <a:spcPts val="5000"/>
              </a:lnSpc>
              <a:buNone/>
              <a:defRPr sz="4500" b="1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Pavadinimas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366643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466"/>
          <a:stretch/>
        </p:blipFill>
        <p:spPr>
          <a:xfrm rot="10800000">
            <a:off x="6682916" y="1357314"/>
            <a:ext cx="2461085" cy="55006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77200" y="422490"/>
            <a:ext cx="635668" cy="724178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 rot="5400000">
            <a:off x="-465323" y="465322"/>
            <a:ext cx="1083046" cy="152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  <p:sp>
        <p:nvSpPr>
          <p:cNvPr id="17" name="Rectangle 16"/>
          <p:cNvSpPr/>
          <p:nvPr userDrawn="1"/>
        </p:nvSpPr>
        <p:spPr>
          <a:xfrm rot="5400000">
            <a:off x="-2811278" y="3894323"/>
            <a:ext cx="5774955" cy="152401"/>
          </a:xfrm>
          <a:prstGeom prst="rect">
            <a:avLst/>
          </a:prstGeom>
          <a:solidFill>
            <a:srgbClr val="C5E2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solidFill>
                <a:srgbClr val="0B2242"/>
              </a:solidFill>
            </a:endParaRPr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2231472"/>
            <a:ext cx="8226909" cy="3765917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2000" b="0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1" y="422490"/>
            <a:ext cx="3529290" cy="619724"/>
          </a:xfrm>
          <a:prstGeom prst="rect">
            <a:avLst/>
          </a:prstGeom>
        </p:spPr>
        <p:txBody>
          <a:bodyPr/>
          <a:lstStyle>
            <a:lvl1pPr algn="l">
              <a:lnSpc>
                <a:spcPts val="3000"/>
              </a:lnSpc>
              <a:buNone/>
              <a:defRPr sz="3000" b="1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Pavadinimas</a:t>
            </a:r>
          </a:p>
          <a:p>
            <a:pPr lvl="0"/>
            <a:endParaRPr lang="lt-LT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2" y="6124180"/>
            <a:ext cx="8226909" cy="368900"/>
          </a:xfrm>
          <a:prstGeom prst="rect">
            <a:avLst/>
          </a:prstGeom>
        </p:spPr>
        <p:txBody>
          <a:bodyPr/>
          <a:lstStyle>
            <a:lvl1pPr marL="0" algn="l">
              <a:lnSpc>
                <a:spcPct val="100000"/>
              </a:lnSpc>
              <a:buNone/>
              <a:defRPr sz="1600" b="0" baseline="0">
                <a:solidFill>
                  <a:srgbClr val="9BA0AC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Biuro pavadinimas</a:t>
            </a:r>
            <a:endParaRPr lang="lt-LT" dirty="0"/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4133395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vadinimas ir teksta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171385" y="3511170"/>
            <a:ext cx="2327849" cy="436581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77200" y="422490"/>
            <a:ext cx="635668" cy="724178"/>
          </a:xfrm>
          <a:prstGeom prst="rect">
            <a:avLst/>
          </a:prstGeom>
        </p:spPr>
      </p:pic>
      <p:sp>
        <p:nvSpPr>
          <p:cNvPr id="8" name="Rectangle 15">
            <a:extLst>
              <a:ext uri="{FF2B5EF4-FFF2-40B4-BE49-F238E27FC236}">
                <a16:creationId xmlns:a16="http://schemas.microsoft.com/office/drawing/2014/main" xmlns="" id="{018EA438-2102-4C7A-B211-5BBE705837AE}"/>
              </a:ext>
            </a:extLst>
          </p:cNvPr>
          <p:cNvSpPr/>
          <p:nvPr userDrawn="1"/>
        </p:nvSpPr>
        <p:spPr>
          <a:xfrm rot="5400000">
            <a:off x="-465323" y="465322"/>
            <a:ext cx="1083046" cy="1524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noFill/>
            </a:endParaRPr>
          </a:p>
        </p:txBody>
      </p:sp>
      <p:sp>
        <p:nvSpPr>
          <p:cNvPr id="9" name="Rectangle 16">
            <a:extLst>
              <a:ext uri="{FF2B5EF4-FFF2-40B4-BE49-F238E27FC236}">
                <a16:creationId xmlns:a16="http://schemas.microsoft.com/office/drawing/2014/main" xmlns="" id="{A299A504-7761-4AFC-A158-E66D5F5B9378}"/>
              </a:ext>
            </a:extLst>
          </p:cNvPr>
          <p:cNvSpPr/>
          <p:nvPr userDrawn="1"/>
        </p:nvSpPr>
        <p:spPr>
          <a:xfrm rot="5400000">
            <a:off x="-2811278" y="3894323"/>
            <a:ext cx="5774955" cy="152401"/>
          </a:xfrm>
          <a:prstGeom prst="rect">
            <a:avLst/>
          </a:prstGeom>
          <a:solidFill>
            <a:srgbClr val="C5E2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ln>
                <a:solidFill>
                  <a:sysClr val="windowText" lastClr="000000"/>
                </a:solidFill>
              </a:ln>
              <a:solidFill>
                <a:srgbClr val="0B2242"/>
              </a:solidFill>
            </a:endParaRP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1" y="422490"/>
            <a:ext cx="3529290" cy="619724"/>
          </a:xfrm>
          <a:prstGeom prst="rect">
            <a:avLst/>
          </a:prstGeom>
        </p:spPr>
        <p:txBody>
          <a:bodyPr/>
          <a:lstStyle>
            <a:lvl1pPr algn="l">
              <a:lnSpc>
                <a:spcPts val="3000"/>
              </a:lnSpc>
              <a:buNone/>
              <a:defRPr sz="3000" b="1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Pavadinimas</a:t>
            </a:r>
          </a:p>
          <a:p>
            <a:pPr lvl="0"/>
            <a:endParaRPr lang="lt-LT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2" y="2231472"/>
            <a:ext cx="8226909" cy="3765917"/>
          </a:xfrm>
          <a:prstGeom prst="rect">
            <a:avLst/>
          </a:prstGeom>
        </p:spPr>
        <p:txBody>
          <a:bodyPr/>
          <a:lstStyle>
            <a:lvl1pPr marL="114300" indent="-342900" algn="l">
              <a:lnSpc>
                <a:spcPct val="100000"/>
              </a:lnSpc>
              <a:buFont typeface="Arial" charset="0"/>
              <a:buChar char="•"/>
              <a:defRPr sz="2000" b="0" baseline="0">
                <a:solidFill>
                  <a:srgbClr val="0B224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/>
              <a:t>Tekstas</a:t>
            </a:r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2" y="6124180"/>
            <a:ext cx="8226909" cy="368900"/>
          </a:xfrm>
          <a:prstGeom prst="rect">
            <a:avLst/>
          </a:prstGeom>
        </p:spPr>
        <p:txBody>
          <a:bodyPr/>
          <a:lstStyle>
            <a:lvl1pPr marL="0" algn="r">
              <a:lnSpc>
                <a:spcPct val="100000"/>
              </a:lnSpc>
              <a:buNone/>
              <a:defRPr sz="1600" b="0" baseline="0">
                <a:solidFill>
                  <a:srgbClr val="9BA0AC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lt-LT" dirty="0" smtClean="0"/>
              <a:t>Biuro pavadinimas</a:t>
            </a:r>
            <a:endParaRPr lang="lt-LT" dirty="0"/>
          </a:p>
          <a:p>
            <a:pPr lvl="0"/>
            <a:endParaRPr lang="lt-LT" dirty="0"/>
          </a:p>
          <a:p>
            <a:pPr lvl="0"/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090978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flipH="1">
            <a:off x="4044704" y="6483994"/>
            <a:ext cx="1402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761B22B-1C5E-224D-863B-546A65306A2D}" type="slidenum">
              <a:rPr lang="en-US" sz="1200" b="0" i="0" smtClean="0"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en-US" sz="1200" b="0" i="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-1841326" y="1287560"/>
            <a:ext cx="1734119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Šablono</a:t>
            </a:r>
            <a:r>
              <a:rPr lang="en-US" sz="1200" b="1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b="1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pakeitimo</a:t>
            </a:r>
            <a:endParaRPr lang="en-US" sz="1200" b="1" baseline="0" dirty="0" smtClean="0">
              <a:solidFill>
                <a:srgbClr val="50556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200" b="1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instrukcija</a:t>
            </a:r>
            <a:r>
              <a:rPr lang="en-US" sz="1200" b="1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:</a:t>
            </a:r>
            <a:endParaRPr lang="en-US" sz="1200" b="1" dirty="0" smtClean="0">
              <a:solidFill>
                <a:srgbClr val="50556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200" b="0" dirty="0" smtClean="0">
              <a:solidFill>
                <a:srgbClr val="50556F"/>
              </a:solidFill>
              <a:latin typeface="Arial" charset="0"/>
              <a:ea typeface="Arial" charset="0"/>
              <a:cs typeface="Arial" charset="0"/>
            </a:endParaRPr>
          </a:p>
          <a:p>
            <a:pPr marL="171450" indent="-171450" algn="l">
              <a:buFont typeface="Arial" charset="0"/>
              <a:buChar char="•"/>
            </a:pPr>
            <a:r>
              <a:rPr lang="en-US" sz="1100" b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norėdami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pritaikyti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visai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prezentacijai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vienos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spalvos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šabloną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viršutinėje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meniu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juostoje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pasirinkite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1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Design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įrankį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ir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pritaikykite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vieną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iš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pirmų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4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šablonų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;</a:t>
            </a:r>
          </a:p>
          <a:p>
            <a:pPr marL="171450" indent="-171450" algn="l">
              <a:buFont typeface="Arial" charset="0"/>
              <a:buChar char="•"/>
            </a:pPr>
            <a:endParaRPr lang="en-US" sz="1100" b="0" i="0" kern="1200" baseline="0" dirty="0" smtClean="0">
              <a:solidFill>
                <a:srgbClr val="50556F"/>
              </a:solidFill>
              <a:effectLst/>
              <a:latin typeface="Arial" charset="0"/>
              <a:ea typeface="Arial" charset="0"/>
              <a:cs typeface="Arial" charset="0"/>
            </a:endParaRPr>
          </a:p>
          <a:p>
            <a:pPr marL="171450" indent="-171450" algn="l">
              <a:buFont typeface="Arial" charset="0"/>
              <a:buChar char="•"/>
            </a:pPr>
            <a:r>
              <a:rPr lang="en-US" sz="1100" b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norėdami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skirtingoms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temoms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pritaikyti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skirtingų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spalvų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šablonus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meniu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juostoje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pasirinkite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1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Home</a:t>
            </a:r>
            <a:r>
              <a:rPr lang="en-US" sz="1100" b="1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/ Layout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įrankį</a:t>
            </a:r>
            <a:r>
              <a:rPr lang="en-US" sz="1100" b="1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endParaRPr lang="en-US" sz="1100" b="1" i="0" kern="1200" baseline="0" dirty="0" smtClean="0">
              <a:solidFill>
                <a:schemeClr val="tx1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380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 flipH="1">
            <a:off x="4044704" y="6483994"/>
            <a:ext cx="1402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761B22B-1C5E-224D-863B-546A65306A2D}" type="slidenum">
              <a:rPr lang="en-US" sz="1200" b="0" i="0" smtClean="0"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en-US" sz="1200" b="0" i="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-1841326" y="1807677"/>
            <a:ext cx="1734119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Šablono</a:t>
            </a:r>
            <a:r>
              <a:rPr lang="en-US" sz="1200" b="1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b="1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pakeitimo</a:t>
            </a:r>
            <a:endParaRPr lang="en-US" sz="1200" b="1" baseline="0" dirty="0" smtClean="0">
              <a:solidFill>
                <a:srgbClr val="50556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200" b="1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instrukcija</a:t>
            </a:r>
            <a:r>
              <a:rPr lang="en-US" sz="1200" b="1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:</a:t>
            </a:r>
            <a:endParaRPr lang="en-US" sz="1200" b="1" dirty="0" smtClean="0">
              <a:solidFill>
                <a:srgbClr val="50556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200" b="0" dirty="0" smtClean="0">
              <a:solidFill>
                <a:srgbClr val="50556F"/>
              </a:solidFill>
              <a:latin typeface="Arial" charset="0"/>
              <a:ea typeface="Arial" charset="0"/>
              <a:cs typeface="Arial" charset="0"/>
            </a:endParaRPr>
          </a:p>
          <a:p>
            <a:pPr marL="171450" indent="-171450" algn="l">
              <a:buFont typeface="Arial" charset="0"/>
              <a:buChar char="•"/>
            </a:pPr>
            <a:r>
              <a:rPr lang="en-US" sz="1100" b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norėdami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pritaikyti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visai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prezentacijai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vienos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spalvos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šabloną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viršutinėje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meniu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juostoje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pasirinkite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1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Design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įrankį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ir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pritaikykite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vieną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iš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pirmų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4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šablonų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;</a:t>
            </a:r>
          </a:p>
          <a:p>
            <a:pPr marL="171450" indent="-171450" algn="l">
              <a:buFont typeface="Arial" charset="0"/>
              <a:buChar char="•"/>
            </a:pPr>
            <a:endParaRPr lang="en-US" sz="1100" b="0" i="0" kern="1200" baseline="0" dirty="0" smtClean="0">
              <a:solidFill>
                <a:srgbClr val="50556F"/>
              </a:solidFill>
              <a:effectLst/>
              <a:latin typeface="Arial" charset="0"/>
              <a:ea typeface="Arial" charset="0"/>
              <a:cs typeface="Arial" charset="0"/>
            </a:endParaRPr>
          </a:p>
          <a:p>
            <a:pPr marL="171450" indent="-171450" algn="l">
              <a:buFont typeface="Arial" charset="0"/>
              <a:buChar char="•"/>
            </a:pPr>
            <a:r>
              <a:rPr lang="en-US" sz="1100" b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norėdami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skirtingoms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temoms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pritaikyti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skirtingų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spalvų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šablonus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meniu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juostoje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pasirinkite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1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Home</a:t>
            </a:r>
            <a:r>
              <a:rPr lang="en-US" sz="1100" b="1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/ Layout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įrankį</a:t>
            </a:r>
            <a:r>
              <a:rPr lang="en-US" sz="1100" b="1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endParaRPr lang="en-US" sz="1100" b="1" i="0" kern="1200" baseline="0" dirty="0" smtClean="0">
              <a:solidFill>
                <a:schemeClr val="tx1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193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 flipH="1">
            <a:off x="4044704" y="6483994"/>
            <a:ext cx="1402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761B22B-1C5E-224D-863B-546A65306A2D}" type="slidenum">
              <a:rPr lang="en-US" sz="1200" b="0" i="0" smtClean="0"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en-US" sz="1200" b="0" i="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-1841326" y="1807677"/>
            <a:ext cx="1734119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Šablono</a:t>
            </a:r>
            <a:r>
              <a:rPr lang="en-US" sz="1200" b="1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b="1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pakeitimo</a:t>
            </a:r>
            <a:endParaRPr lang="en-US" sz="1200" b="1" baseline="0" dirty="0" smtClean="0">
              <a:solidFill>
                <a:srgbClr val="50556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200" b="1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instrukcija</a:t>
            </a:r>
            <a:r>
              <a:rPr lang="en-US" sz="1200" b="1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:</a:t>
            </a:r>
            <a:endParaRPr lang="en-US" sz="1200" b="1" dirty="0" smtClean="0">
              <a:solidFill>
                <a:srgbClr val="50556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200" b="0" dirty="0" smtClean="0">
              <a:solidFill>
                <a:srgbClr val="50556F"/>
              </a:solidFill>
              <a:latin typeface="Arial" charset="0"/>
              <a:ea typeface="Arial" charset="0"/>
              <a:cs typeface="Arial" charset="0"/>
            </a:endParaRPr>
          </a:p>
          <a:p>
            <a:pPr marL="171450" indent="-171450" algn="l">
              <a:buFont typeface="Arial" charset="0"/>
              <a:buChar char="•"/>
            </a:pPr>
            <a:r>
              <a:rPr lang="en-US" sz="1100" b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norėdami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pritaikyti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visai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prezentacijai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vienos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spalvos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šabloną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viršutinėje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meniu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juostoje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pasirinkite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1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Design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įrankį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ir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pritaikykite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vieną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iš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pirmų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4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šablonų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;</a:t>
            </a:r>
          </a:p>
          <a:p>
            <a:pPr marL="171450" indent="-171450" algn="l">
              <a:buFont typeface="Arial" charset="0"/>
              <a:buChar char="•"/>
            </a:pPr>
            <a:endParaRPr lang="en-US" sz="1100" b="0" i="0" kern="1200" baseline="0" dirty="0" smtClean="0">
              <a:solidFill>
                <a:srgbClr val="50556F"/>
              </a:solidFill>
              <a:effectLst/>
              <a:latin typeface="Arial" charset="0"/>
              <a:ea typeface="Arial" charset="0"/>
              <a:cs typeface="Arial" charset="0"/>
            </a:endParaRPr>
          </a:p>
          <a:p>
            <a:pPr marL="171450" indent="-171450" algn="l">
              <a:buFont typeface="Arial" charset="0"/>
              <a:buChar char="•"/>
            </a:pPr>
            <a:r>
              <a:rPr lang="en-US" sz="1100" b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norėdami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skirtingoms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temoms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pritaikyti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skirtingų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spalvų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šablonus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meniu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juostoje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pasirinkite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1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Home</a:t>
            </a:r>
            <a:r>
              <a:rPr lang="en-US" sz="1100" b="1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/ Layout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įrankį</a:t>
            </a:r>
            <a:r>
              <a:rPr lang="en-US" sz="1100" b="1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endParaRPr lang="en-US" sz="1100" b="1" i="0" kern="1200" baseline="0" dirty="0" smtClean="0">
              <a:solidFill>
                <a:schemeClr val="tx1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094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 flipH="1">
            <a:off x="4044704" y="6483994"/>
            <a:ext cx="1402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761B22B-1C5E-224D-863B-546A65306A2D}" type="slidenum">
              <a:rPr lang="en-US" sz="1200" b="0" i="0" smtClean="0">
                <a:latin typeface="Arial" charset="0"/>
                <a:ea typeface="Arial" charset="0"/>
                <a:cs typeface="Arial" charset="0"/>
              </a:rPr>
              <a:pPr algn="ctr"/>
              <a:t>‹#›</a:t>
            </a:fld>
            <a:endParaRPr lang="en-US" sz="1200" b="0" i="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-1841326" y="1807677"/>
            <a:ext cx="1734119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Šablono</a:t>
            </a:r>
            <a:r>
              <a:rPr lang="en-US" sz="1200" b="1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b="1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pakeitimo</a:t>
            </a:r>
            <a:endParaRPr lang="en-US" sz="1200" b="1" baseline="0" dirty="0" smtClean="0">
              <a:solidFill>
                <a:srgbClr val="50556F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200" b="1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instrukcija</a:t>
            </a:r>
            <a:r>
              <a:rPr lang="en-US" sz="1200" b="1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:</a:t>
            </a:r>
            <a:endParaRPr lang="en-US" sz="1200" b="1" dirty="0" smtClean="0">
              <a:solidFill>
                <a:srgbClr val="50556F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200" b="0" dirty="0" smtClean="0">
              <a:solidFill>
                <a:srgbClr val="50556F"/>
              </a:solidFill>
              <a:latin typeface="Arial" charset="0"/>
              <a:ea typeface="Arial" charset="0"/>
              <a:cs typeface="Arial" charset="0"/>
            </a:endParaRPr>
          </a:p>
          <a:p>
            <a:pPr marL="171450" indent="-171450" algn="l">
              <a:buFont typeface="Arial" charset="0"/>
              <a:buChar char="•"/>
            </a:pPr>
            <a:r>
              <a:rPr lang="en-US" sz="1100" b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norėdami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pritaikyti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visai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prezentacijai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vienos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spalvos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šabloną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viršutinėje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meniu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juostoje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pasirinkite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1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Design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įrankį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ir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pritaikykite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vieną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iš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pirmų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4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šablonų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;</a:t>
            </a:r>
          </a:p>
          <a:p>
            <a:pPr marL="171450" indent="-171450" algn="l">
              <a:buFont typeface="Arial" charset="0"/>
              <a:buChar char="•"/>
            </a:pPr>
            <a:endParaRPr lang="en-US" sz="1100" b="0" i="0" kern="1200" baseline="0" dirty="0" smtClean="0">
              <a:solidFill>
                <a:srgbClr val="50556F"/>
              </a:solidFill>
              <a:effectLst/>
              <a:latin typeface="Arial" charset="0"/>
              <a:ea typeface="Arial" charset="0"/>
              <a:cs typeface="Arial" charset="0"/>
            </a:endParaRPr>
          </a:p>
          <a:p>
            <a:pPr marL="171450" indent="-171450" algn="l">
              <a:buFont typeface="Arial" charset="0"/>
              <a:buChar char="•"/>
            </a:pPr>
            <a:r>
              <a:rPr lang="en-US" sz="1100" b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norėdami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skirtingoms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temoms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pritaikyti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skirtingų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spalvų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šablonus</a:t>
            </a:r>
            <a:r>
              <a:rPr lang="en-US" sz="1100" b="0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,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meniu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juostoje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0" baseline="0" dirty="0" err="1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pasirinkite</a:t>
            </a:r>
            <a:r>
              <a:rPr lang="en-US" sz="1100" b="0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100" b="1" baseline="0" dirty="0" smtClean="0">
                <a:solidFill>
                  <a:srgbClr val="50556F"/>
                </a:solidFill>
                <a:latin typeface="Arial" charset="0"/>
                <a:ea typeface="Arial" charset="0"/>
                <a:cs typeface="Arial" charset="0"/>
              </a:rPr>
              <a:t>Home</a:t>
            </a:r>
            <a:r>
              <a:rPr lang="en-US" sz="1100" b="1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 / Layout </a:t>
            </a:r>
            <a:r>
              <a:rPr lang="en-US" sz="1100" b="0" i="0" kern="1200" baseline="0" dirty="0" err="1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įrankį</a:t>
            </a:r>
            <a:r>
              <a:rPr lang="en-US" sz="1100" b="1" i="0" kern="1200" baseline="0" dirty="0" smtClean="0">
                <a:solidFill>
                  <a:srgbClr val="50556F"/>
                </a:solidFill>
                <a:effectLst/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endParaRPr lang="en-US" sz="1100" b="1" i="0" kern="1200" baseline="0" dirty="0" smtClean="0">
              <a:solidFill>
                <a:schemeClr val="tx1"/>
              </a:solidFill>
              <a:effectLst/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572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156755" y="4636924"/>
            <a:ext cx="7589520" cy="1104899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lt-LT" sz="1600" dirty="0" smtClean="0">
                <a:solidFill>
                  <a:schemeClr val="tx2">
                    <a:lumMod val="50000"/>
                  </a:schemeClr>
                </a:solidFill>
              </a:rPr>
              <a:t>Kaunas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</a:rPr>
              <a:t>U</a:t>
            </a:r>
            <a:r>
              <a:rPr lang="lt-LT" sz="1600" dirty="0" err="1" smtClean="0">
                <a:solidFill>
                  <a:schemeClr val="tx2">
                    <a:lumMod val="50000"/>
                  </a:schemeClr>
                </a:solidFill>
              </a:rPr>
              <a:t>niversity</a:t>
            </a:r>
            <a:r>
              <a:rPr lang="lt-LT" sz="16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lt-LT" sz="1600" dirty="0" err="1" smtClean="0">
                <a:solidFill>
                  <a:schemeClr val="tx2">
                    <a:lumMod val="50000"/>
                  </a:schemeClr>
                </a:solidFill>
              </a:rPr>
              <a:t>of</a:t>
            </a:r>
            <a:r>
              <a:rPr lang="lt-LT" sz="16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1600" dirty="0" err="1">
                <a:solidFill>
                  <a:schemeClr val="tx2">
                    <a:lumMod val="50000"/>
                  </a:schemeClr>
                </a:solidFill>
              </a:rPr>
              <a:t>T</a:t>
            </a:r>
            <a:r>
              <a:rPr lang="lt-LT" sz="1600" dirty="0" err="1" smtClean="0">
                <a:solidFill>
                  <a:schemeClr val="tx2">
                    <a:lumMod val="50000"/>
                  </a:schemeClr>
                </a:solidFill>
              </a:rPr>
              <a:t>echnology</a:t>
            </a:r>
            <a:endParaRPr lang="lt-LT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en-US" sz="1600" dirty="0" smtClean="0">
                <a:solidFill>
                  <a:schemeClr val="tx2">
                    <a:lumMod val="50000"/>
                  </a:schemeClr>
                </a:solidFill>
              </a:rPr>
              <a:t>	Department </a:t>
            </a:r>
            <a:r>
              <a:rPr lang="en-US" sz="1600" dirty="0">
                <a:solidFill>
                  <a:schemeClr val="tx2">
                    <a:lumMod val="50000"/>
                  </a:schemeClr>
                </a:solidFill>
              </a:rPr>
              <a:t>of Academic Affairs</a:t>
            </a:r>
            <a:r>
              <a:rPr lang="lt-LT" sz="16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733729" y="1903555"/>
            <a:ext cx="7624292" cy="1675668"/>
          </a:xfrm>
        </p:spPr>
        <p:txBody>
          <a:bodyPr/>
          <a:lstStyle/>
          <a:p>
            <a:r>
              <a:rPr lang="en-US" dirty="0" smtClean="0"/>
              <a:t>	</a:t>
            </a:r>
            <a:r>
              <a:rPr lang="lt-LT" dirty="0" err="1" smtClean="0"/>
              <a:t>Joint</a:t>
            </a:r>
            <a:r>
              <a:rPr lang="lt-LT" dirty="0" smtClean="0"/>
              <a:t> </a:t>
            </a:r>
            <a:r>
              <a:rPr lang="en-US" dirty="0" smtClean="0"/>
              <a:t>master </a:t>
            </a:r>
            <a:r>
              <a:rPr lang="lt-LT" dirty="0" err="1" smtClean="0"/>
              <a:t>study</a:t>
            </a:r>
            <a:r>
              <a:rPr lang="en-US" dirty="0" smtClean="0"/>
              <a:t> </a:t>
            </a:r>
            <a:r>
              <a:rPr lang="lt-LT" dirty="0" err="1" smtClean="0"/>
              <a:t>programmes</a:t>
            </a:r>
            <a:r>
              <a:rPr lang="lt-LT" dirty="0" smtClean="0"/>
              <a:t>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075510" y="5221179"/>
            <a:ext cx="1724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22/03/</a:t>
            </a:r>
            <a:r>
              <a:rPr lang="lt-LT" dirty="0" smtClean="0"/>
              <a:t>2019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7483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74766" y="1748146"/>
            <a:ext cx="8109345" cy="3411683"/>
          </a:xfrm>
        </p:spPr>
        <p:txBody>
          <a:bodyPr/>
          <a:lstStyle/>
          <a:p>
            <a:pPr lvl="0" algn="just"/>
            <a:r>
              <a:rPr lang="en-US" sz="1800" b="1" dirty="0" smtClean="0"/>
              <a:t>Joint study </a:t>
            </a:r>
            <a:r>
              <a:rPr lang="en-US" sz="1800" b="1" dirty="0" err="1" smtClean="0"/>
              <a:t>programme</a:t>
            </a:r>
            <a:r>
              <a:rPr lang="en-US" sz="1800" b="1" dirty="0" smtClean="0"/>
              <a:t> </a:t>
            </a:r>
            <a:r>
              <a:rPr lang="en-US" sz="1800" dirty="0" smtClean="0"/>
              <a:t>– an integrated curriculum coordinated and offered jointly by different higher education institutions and leading to a (double/multiple or joint) degree. </a:t>
            </a:r>
            <a:endParaRPr lang="lt-LT" sz="1800" dirty="0" smtClean="0"/>
          </a:p>
          <a:p>
            <a:pPr lvl="0" algn="just"/>
            <a:endParaRPr lang="lt-LT" sz="800" b="1" dirty="0" smtClean="0"/>
          </a:p>
          <a:p>
            <a:pPr indent="0" algn="just"/>
            <a:r>
              <a:rPr lang="en-US" sz="1800" dirty="0" smtClean="0"/>
              <a:t>The </a:t>
            </a:r>
            <a:r>
              <a:rPr lang="en-US" sz="1800" dirty="0"/>
              <a:t>joint </a:t>
            </a:r>
            <a:r>
              <a:rPr lang="en-US" sz="1800" dirty="0" err="1"/>
              <a:t>programme</a:t>
            </a:r>
            <a:r>
              <a:rPr lang="en-US" sz="1800" dirty="0"/>
              <a:t> shall be implemented by ensuring the integrity of the content and study results of the university-partner </a:t>
            </a:r>
            <a:r>
              <a:rPr lang="en-US" sz="1800" dirty="0" err="1"/>
              <a:t>programmes</a:t>
            </a:r>
            <a:r>
              <a:rPr lang="en-US" sz="1800" dirty="0"/>
              <a:t>, the academic mobility of students and teachers and the management of the partnership. A significant part of the joint </a:t>
            </a:r>
            <a:r>
              <a:rPr lang="en-US" sz="1800" dirty="0" err="1"/>
              <a:t>programme</a:t>
            </a:r>
            <a:r>
              <a:rPr lang="en-US" sz="1800" dirty="0"/>
              <a:t> </a:t>
            </a:r>
            <a:r>
              <a:rPr lang="en-US" sz="1800" b="1" u="sng" dirty="0"/>
              <a:t>must be carried out on the basis of academic physical mobility</a:t>
            </a:r>
            <a:r>
              <a:rPr lang="en-US" sz="1800" dirty="0"/>
              <a:t>, and student physical mobility is compulsory. </a:t>
            </a:r>
            <a:endParaRPr lang="lt-LT" sz="1800" dirty="0" smtClean="0"/>
          </a:p>
          <a:p>
            <a:pPr indent="0" algn="just"/>
            <a:endParaRPr lang="lt-LT" sz="1600" b="1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87385" y="545809"/>
            <a:ext cx="6439989" cy="619724"/>
          </a:xfrm>
        </p:spPr>
        <p:txBody>
          <a:bodyPr/>
          <a:lstStyle/>
          <a:p>
            <a:r>
              <a:rPr lang="lt-LT" sz="2800" dirty="0" smtClean="0"/>
              <a:t>	JOINT </a:t>
            </a:r>
            <a:r>
              <a:rPr lang="lt-LT" sz="2800" dirty="0"/>
              <a:t>S</a:t>
            </a:r>
            <a:r>
              <a:rPr lang="lt-LT" sz="2800" dirty="0" smtClean="0"/>
              <a:t>TUDY PROGRAMMES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39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lt-LT" sz="2800" dirty="0" smtClean="0"/>
              <a:t>DEGREES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391886" y="1147251"/>
            <a:ext cx="8321039" cy="5305797"/>
          </a:xfrm>
        </p:spPr>
        <p:txBody>
          <a:bodyPr/>
          <a:lstStyle/>
          <a:p>
            <a:pPr marL="342900" algn="just" fontAlgn="t"/>
            <a:r>
              <a:rPr lang="en-US" sz="1600" b="1" dirty="0" smtClean="0"/>
              <a:t>Joint degree – </a:t>
            </a:r>
            <a:r>
              <a:rPr lang="en-US" sz="1600" dirty="0" smtClean="0"/>
              <a:t>a single document awarded by higher education institutions offering the joint </a:t>
            </a:r>
            <a:r>
              <a:rPr lang="en-US" sz="1600" dirty="0" err="1" smtClean="0"/>
              <a:t>programme</a:t>
            </a:r>
            <a:r>
              <a:rPr lang="en-US" sz="1600" dirty="0" smtClean="0"/>
              <a:t> and nationally acknowledged as the </a:t>
            </a:r>
            <a:r>
              <a:rPr lang="en-US" sz="1600" dirty="0" err="1" smtClean="0"/>
              <a:t>recognised</a:t>
            </a:r>
            <a:r>
              <a:rPr lang="en-US" sz="1600" dirty="0" smtClean="0"/>
              <a:t> award of the joint </a:t>
            </a:r>
            <a:r>
              <a:rPr lang="en-US" sz="1600" dirty="0" err="1" smtClean="0"/>
              <a:t>programmme</a:t>
            </a:r>
            <a:r>
              <a:rPr lang="en-US" sz="1600" dirty="0" smtClean="0"/>
              <a:t> (</a:t>
            </a:r>
            <a:r>
              <a:rPr lang="en-US" sz="1600" b="1" dirty="0" smtClean="0"/>
              <a:t>3 </a:t>
            </a:r>
            <a:r>
              <a:rPr lang="en-US" sz="1600" b="1" dirty="0" err="1" smtClean="0"/>
              <a:t>programmes</a:t>
            </a:r>
            <a:r>
              <a:rPr lang="en-US" sz="1600" b="1" dirty="0" smtClean="0"/>
              <a:t> like this at KTU, </a:t>
            </a:r>
            <a:r>
              <a:rPr lang="en-US" sz="1600" dirty="0" smtClean="0"/>
              <a:t>executed with Lithuanian universities: Health Informatics, Medical Chemistry, Master of Business Administration). </a:t>
            </a:r>
          </a:p>
          <a:p>
            <a:pPr marL="342900" fontAlgn="t"/>
            <a:r>
              <a:rPr lang="en-US" sz="1600" b="1" dirty="0" smtClean="0"/>
              <a:t>Double/multiple degree </a:t>
            </a:r>
            <a:r>
              <a:rPr lang="en-US" sz="1600" dirty="0" smtClean="0"/>
              <a:t>– two degrees/separate degrees awarded by higher education institutions offering the joint </a:t>
            </a:r>
            <a:r>
              <a:rPr lang="en-US" sz="1600" dirty="0" err="1" smtClean="0"/>
              <a:t>programme</a:t>
            </a:r>
            <a:r>
              <a:rPr lang="en-US" sz="1600" dirty="0" smtClean="0"/>
              <a:t> attesting the successful completion of this </a:t>
            </a:r>
            <a:r>
              <a:rPr lang="en-US" sz="1600" dirty="0" err="1" smtClean="0"/>
              <a:t>programme</a:t>
            </a:r>
            <a:r>
              <a:rPr lang="en-US" sz="1600" dirty="0" smtClean="0"/>
              <a:t> (</a:t>
            </a:r>
            <a:r>
              <a:rPr lang="en-US" sz="1600" b="1" dirty="0" smtClean="0"/>
              <a:t>6 </a:t>
            </a:r>
            <a:r>
              <a:rPr lang="en-US" sz="1600" b="1" dirty="0" err="1" smtClean="0"/>
              <a:t>programmes</a:t>
            </a:r>
            <a:r>
              <a:rPr lang="en-US" sz="1600" b="1" dirty="0" smtClean="0"/>
              <a:t> at KTU).</a:t>
            </a:r>
          </a:p>
          <a:p>
            <a:pPr marL="342900" fontAlgn="t"/>
            <a:r>
              <a:rPr lang="en-US" sz="1600" b="1" dirty="0" smtClean="0"/>
              <a:t>Dual degree </a:t>
            </a:r>
            <a:r>
              <a:rPr lang="en-US" sz="1600" dirty="0" smtClean="0"/>
              <a:t>– two degrees awarded individually, attesting the successful completion of two separate curriculum, with potential overlap and efficiencies in course-taking, and, if more than one institution is involved, each institution is primarily responsible for its own degree (</a:t>
            </a:r>
            <a:r>
              <a:rPr lang="en-US" sz="1600" b="1" dirty="0" smtClean="0"/>
              <a:t>1 </a:t>
            </a:r>
            <a:r>
              <a:rPr lang="en-US" sz="1600" b="1" dirty="0" err="1" smtClean="0"/>
              <a:t>programme</a:t>
            </a:r>
            <a:r>
              <a:rPr lang="en-US" sz="1600" b="1" dirty="0" smtClean="0"/>
              <a:t> at KTU).</a:t>
            </a:r>
          </a:p>
          <a:p>
            <a:pPr marL="0" indent="0" fontAlgn="t">
              <a:buNone/>
            </a:pPr>
            <a:r>
              <a:rPr lang="en-US" sz="1600" b="1" dirty="0" smtClean="0"/>
              <a:t>Students who graduate from:</a:t>
            </a:r>
          </a:p>
          <a:p>
            <a:pPr marL="0" indent="0" fontAlgn="t">
              <a:buNone/>
            </a:pPr>
            <a:endParaRPr lang="en-US" sz="300" b="1" dirty="0" smtClean="0"/>
          </a:p>
          <a:p>
            <a:pPr marL="285750" indent="-285750" algn="just">
              <a:spcBef>
                <a:spcPts val="0"/>
              </a:spcBef>
            </a:pPr>
            <a:r>
              <a:rPr lang="en-US" sz="1600" dirty="0"/>
              <a:t>o</a:t>
            </a:r>
            <a:r>
              <a:rPr lang="en-US" sz="1600" dirty="0" smtClean="0"/>
              <a:t>ne-field study </a:t>
            </a:r>
            <a:r>
              <a:rPr lang="en-US" sz="1600" dirty="0" err="1" smtClean="0"/>
              <a:t>programme</a:t>
            </a:r>
            <a:r>
              <a:rPr lang="en-US" sz="1600" dirty="0" smtClean="0"/>
              <a:t> are granted a qualification degree of the field and issued a Master’s diploma with a supplement;</a:t>
            </a:r>
          </a:p>
          <a:p>
            <a:pPr marL="285750" indent="-285750" algn="just">
              <a:spcBef>
                <a:spcPts val="0"/>
              </a:spcBef>
            </a:pPr>
            <a:endParaRPr lang="en-US" sz="800" dirty="0" smtClean="0"/>
          </a:p>
          <a:p>
            <a:pPr marL="285750" indent="-285750" algn="just">
              <a:spcBef>
                <a:spcPts val="0"/>
              </a:spcBef>
            </a:pPr>
            <a:r>
              <a:rPr lang="en-US" sz="1600" dirty="0"/>
              <a:t>i</a:t>
            </a:r>
            <a:r>
              <a:rPr lang="en-US" sz="1600" dirty="0" smtClean="0"/>
              <a:t>nterdisciplinary study </a:t>
            </a:r>
            <a:r>
              <a:rPr lang="en-US" sz="1600" dirty="0" err="1" smtClean="0"/>
              <a:t>programme</a:t>
            </a:r>
            <a:r>
              <a:rPr lang="en-US" sz="1600" dirty="0" smtClean="0"/>
              <a:t> are granted a qualification degree of the main field and issued a Master’s diploma with a supplement;</a:t>
            </a:r>
          </a:p>
          <a:p>
            <a:pPr marL="285750" indent="-285750" algn="just">
              <a:spcBef>
                <a:spcPts val="0"/>
              </a:spcBef>
            </a:pPr>
            <a:endParaRPr lang="en-US" sz="800" dirty="0" smtClean="0"/>
          </a:p>
          <a:p>
            <a:pPr marL="285750" indent="-285750" algn="just">
              <a:spcBef>
                <a:spcPts val="0"/>
              </a:spcBef>
            </a:pPr>
            <a:r>
              <a:rPr lang="en-US" sz="1600" dirty="0"/>
              <a:t>j</a:t>
            </a:r>
            <a:r>
              <a:rPr lang="en-US" sz="1600" dirty="0" smtClean="0"/>
              <a:t>oint study </a:t>
            </a:r>
            <a:r>
              <a:rPr lang="en-US" sz="1600" dirty="0" err="1" smtClean="0"/>
              <a:t>programme</a:t>
            </a:r>
            <a:r>
              <a:rPr lang="en-US" sz="1600" dirty="0" smtClean="0"/>
              <a:t> are granted a joint qualification degree and issued one joint Master’s diploma of partner universities with a supplement.</a:t>
            </a:r>
          </a:p>
          <a:p>
            <a:pPr marL="342900" fontAlgn="t"/>
            <a:endParaRPr lang="lt-LT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92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2" y="1443172"/>
            <a:ext cx="8226909" cy="4704167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en-US" sz="1600" dirty="0" smtClean="0"/>
              <a:t>The </a:t>
            </a:r>
            <a:r>
              <a:rPr lang="en-US" sz="1600" dirty="0"/>
              <a:t>scope of the </a:t>
            </a:r>
            <a:r>
              <a:rPr lang="lt-LT" sz="1600" dirty="0" err="1" smtClean="0"/>
              <a:t>master</a:t>
            </a:r>
            <a:r>
              <a:rPr lang="lt-LT" sz="1600" dirty="0" smtClean="0"/>
              <a:t> </a:t>
            </a:r>
            <a:r>
              <a:rPr lang="en-US" sz="1600" dirty="0" smtClean="0"/>
              <a:t>study </a:t>
            </a:r>
            <a:r>
              <a:rPr lang="en-US" sz="1600" dirty="0" err="1"/>
              <a:t>programme</a:t>
            </a:r>
            <a:r>
              <a:rPr lang="en-US" sz="1600" dirty="0"/>
              <a:t> is </a:t>
            </a:r>
            <a:r>
              <a:rPr lang="en-US" sz="1600" b="1" dirty="0" smtClean="0"/>
              <a:t>no </a:t>
            </a:r>
            <a:r>
              <a:rPr lang="en-US" sz="1600" b="1" dirty="0"/>
              <a:t>less than 90 </a:t>
            </a:r>
            <a:r>
              <a:rPr lang="en-US" sz="1600" dirty="0"/>
              <a:t>and </a:t>
            </a:r>
            <a:r>
              <a:rPr lang="en-US" sz="1600" b="1" dirty="0" smtClean="0"/>
              <a:t>no </a:t>
            </a:r>
            <a:r>
              <a:rPr lang="en-US" sz="1600" b="1" dirty="0"/>
              <a:t>more than 120 study </a:t>
            </a:r>
            <a:r>
              <a:rPr lang="en-US" sz="1600" b="1" dirty="0" smtClean="0"/>
              <a:t>credits:</a:t>
            </a:r>
          </a:p>
          <a:p>
            <a:pPr lvl="0">
              <a:spcBef>
                <a:spcPts val="0"/>
              </a:spcBef>
            </a:pPr>
            <a:endParaRPr lang="en-US" sz="1600" dirty="0"/>
          </a:p>
          <a:p>
            <a:pPr marL="3429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lt-LT" sz="1600" dirty="0"/>
              <a:t>a</a:t>
            </a:r>
            <a:r>
              <a:rPr lang="en-US" sz="1600" dirty="0" smtClean="0"/>
              <a:t>t </a:t>
            </a:r>
            <a:r>
              <a:rPr lang="en-US" sz="1600" dirty="0"/>
              <a:t>least 60 study credits shall </a:t>
            </a:r>
            <a:r>
              <a:rPr lang="en-US" sz="1600" dirty="0" smtClean="0"/>
              <a:t>consist of field study subjects (modules);</a:t>
            </a:r>
          </a:p>
          <a:p>
            <a:pPr marL="3429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800" dirty="0" smtClean="0"/>
          </a:p>
          <a:p>
            <a:pPr marL="3429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maximum 30 study credits may include the establishment of a university and the subjects  chosen by the student, depending on the nature of the study </a:t>
            </a:r>
            <a:r>
              <a:rPr lang="en-US" sz="1600" dirty="0" err="1" smtClean="0"/>
              <a:t>programme</a:t>
            </a:r>
            <a:r>
              <a:rPr lang="en-US" sz="1600" dirty="0" smtClean="0"/>
              <a:t> to prepare for doctoral studies, practical activities or other subjects in the course of a study </a:t>
            </a:r>
            <a:r>
              <a:rPr lang="en-US" sz="1600" dirty="0" err="1" smtClean="0"/>
              <a:t>programme</a:t>
            </a:r>
            <a:r>
              <a:rPr lang="en-US" sz="1600" dirty="0" smtClean="0"/>
              <a:t> for which the objectives relate to interdisciplinary studies, as well as general subjects </a:t>
            </a:r>
            <a:r>
              <a:rPr lang="en-US" sz="1600" dirty="0"/>
              <a:t>of university studies and optional items of a </a:t>
            </a:r>
            <a:r>
              <a:rPr lang="en-US" sz="1600" dirty="0" smtClean="0"/>
              <a:t>student to </a:t>
            </a:r>
            <a:r>
              <a:rPr lang="en-US" sz="1600" dirty="0"/>
              <a:t>achieve the necessary objectives of the study </a:t>
            </a:r>
            <a:r>
              <a:rPr lang="en-US" sz="1600" dirty="0" err="1"/>
              <a:t>programme</a:t>
            </a:r>
            <a:r>
              <a:rPr lang="en-US" sz="1600" dirty="0"/>
              <a:t>. This item does not apply to study </a:t>
            </a:r>
            <a:r>
              <a:rPr lang="en-US" sz="1600" dirty="0" err="1"/>
              <a:t>programmes</a:t>
            </a:r>
            <a:r>
              <a:rPr lang="en-US" sz="1600" dirty="0"/>
              <a:t> with a scope of 90 study </a:t>
            </a:r>
            <a:r>
              <a:rPr lang="en-US" sz="1600" dirty="0" smtClean="0"/>
              <a:t>credits</a:t>
            </a:r>
            <a:r>
              <a:rPr lang="lt-LT" sz="1600" dirty="0" smtClean="0"/>
              <a:t>;</a:t>
            </a:r>
            <a:endParaRPr lang="en-US" sz="1600" dirty="0" smtClean="0"/>
          </a:p>
          <a:p>
            <a:pPr marL="3429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lt-LT" sz="800" dirty="0" smtClean="0"/>
          </a:p>
          <a:p>
            <a:pPr marL="3429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lt-LT" sz="1600" dirty="0" smtClean="0"/>
              <a:t>a</a:t>
            </a:r>
            <a:r>
              <a:rPr lang="en-US" sz="1600" dirty="0" smtClean="0"/>
              <a:t>t </a:t>
            </a:r>
            <a:r>
              <a:rPr lang="en-US" sz="1600" dirty="0"/>
              <a:t>least 30 study credits are devoted to the preparation and </a:t>
            </a:r>
            <a:r>
              <a:rPr lang="en-US" sz="1600" dirty="0" err="1" smtClean="0"/>
              <a:t>defence</a:t>
            </a:r>
            <a:r>
              <a:rPr lang="en-US" sz="1600" dirty="0" smtClean="0"/>
              <a:t> </a:t>
            </a:r>
            <a:r>
              <a:rPr lang="en-US" sz="1600" dirty="0"/>
              <a:t>of the final work, or to the finishing and final </a:t>
            </a:r>
            <a:r>
              <a:rPr lang="en-US" sz="1600" dirty="0" smtClean="0"/>
              <a:t>examinations</a:t>
            </a:r>
            <a:r>
              <a:rPr lang="lt-LT" sz="1600" dirty="0" smtClean="0"/>
              <a:t>;</a:t>
            </a:r>
            <a:endParaRPr lang="en-US" sz="1600" dirty="0" smtClean="0"/>
          </a:p>
          <a:p>
            <a:pPr marL="3429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lt-LT" sz="800" dirty="0" smtClean="0"/>
          </a:p>
          <a:p>
            <a:pPr marL="342900" lvl="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lt-LT" sz="1600" dirty="0" smtClean="0"/>
              <a:t>i</a:t>
            </a:r>
            <a:r>
              <a:rPr lang="en-US" sz="1600" dirty="0" smtClean="0"/>
              <a:t>n </a:t>
            </a:r>
            <a:r>
              <a:rPr lang="en-US" sz="1600" dirty="0"/>
              <a:t>the </a:t>
            </a:r>
            <a:r>
              <a:rPr lang="en-US" sz="1600" dirty="0" smtClean="0"/>
              <a:t>interdisciplinary </a:t>
            </a:r>
            <a:r>
              <a:rPr lang="en-US" sz="1600" dirty="0"/>
              <a:t>Master </a:t>
            </a:r>
            <a:r>
              <a:rPr lang="en-US" sz="1600" dirty="0" err="1"/>
              <a:t>programme</a:t>
            </a:r>
            <a:r>
              <a:rPr lang="en-US" sz="1600" dirty="0"/>
              <a:t>, 40% of the study subjects must be allocated to the dominant </a:t>
            </a:r>
            <a:r>
              <a:rPr lang="lt-LT" sz="1600" dirty="0" err="1" smtClean="0"/>
              <a:t>field</a:t>
            </a:r>
            <a:r>
              <a:rPr lang="lt-LT" sz="1600" dirty="0" smtClean="0"/>
              <a:t>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26573" y="521374"/>
            <a:ext cx="7641770" cy="619724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sz="2800" dirty="0" smtClean="0"/>
              <a:t>THE SCOPE OF THE STUDY PROGRAMME </a:t>
            </a:r>
            <a:endParaRPr lang="lt-LT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97183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457202" y="1865712"/>
            <a:ext cx="8226909" cy="3765917"/>
          </a:xfrm>
        </p:spPr>
        <p:txBody>
          <a:bodyPr/>
          <a:lstStyle/>
          <a:p>
            <a:r>
              <a:rPr lang="en-US" b="1" dirty="0" smtClean="0"/>
              <a:t>Study </a:t>
            </a:r>
            <a:r>
              <a:rPr lang="en-US" b="1" dirty="0" err="1" smtClean="0"/>
              <a:t>programmes</a:t>
            </a:r>
            <a:r>
              <a:rPr lang="en-US" b="1" dirty="0" smtClean="0"/>
              <a:t> must be accredited by: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any agency that is included in EQAR Register 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 smtClean="0"/>
              <a:t>centre</a:t>
            </a:r>
            <a:r>
              <a:rPr lang="en-US" dirty="0" smtClean="0"/>
              <a:t> for Quality Assessment in Higher Education (Lithuania).</a:t>
            </a:r>
            <a:r>
              <a:rPr lang="lt-LT" dirty="0" smtClean="0"/>
              <a:t> </a:t>
            </a:r>
            <a:r>
              <a:rPr lang="lt-LT" dirty="0" err="1" smtClean="0"/>
              <a:t>In</a:t>
            </a:r>
            <a:r>
              <a:rPr lang="lt-LT" dirty="0" smtClean="0"/>
              <a:t> </a:t>
            </a:r>
            <a:r>
              <a:rPr lang="lt-LT" dirty="0" err="1" smtClean="0"/>
              <a:t>this</a:t>
            </a:r>
            <a:r>
              <a:rPr lang="lt-LT" dirty="0" smtClean="0"/>
              <a:t> </a:t>
            </a:r>
            <a:r>
              <a:rPr lang="lt-LT" dirty="0" err="1" smtClean="0"/>
              <a:t>case</a:t>
            </a:r>
            <a:r>
              <a:rPr lang="lt-LT" dirty="0" smtClean="0"/>
              <a:t> – </a:t>
            </a:r>
            <a:r>
              <a:rPr lang="lt-LT" dirty="0" err="1" smtClean="0"/>
              <a:t>the</a:t>
            </a:r>
            <a:r>
              <a:rPr lang="lt-LT" dirty="0" smtClean="0"/>
              <a:t> </a:t>
            </a:r>
            <a:r>
              <a:rPr lang="lt-LT" dirty="0" err="1" smtClean="0"/>
              <a:t>same</a:t>
            </a:r>
            <a:r>
              <a:rPr lang="lt-LT" dirty="0" smtClean="0"/>
              <a:t> </a:t>
            </a:r>
            <a:r>
              <a:rPr lang="lt-LT" dirty="0" err="1" smtClean="0"/>
              <a:t>procedure</a:t>
            </a:r>
            <a:r>
              <a:rPr lang="lt-LT" dirty="0" smtClean="0"/>
              <a:t> </a:t>
            </a:r>
            <a:r>
              <a:rPr lang="lt-LT" dirty="0" err="1" smtClean="0"/>
              <a:t>as</a:t>
            </a:r>
            <a:r>
              <a:rPr lang="lt-LT" dirty="0" smtClean="0"/>
              <a:t> </a:t>
            </a:r>
            <a:r>
              <a:rPr lang="lt-LT" dirty="0" err="1" smtClean="0"/>
              <a:t>for</a:t>
            </a:r>
            <a:r>
              <a:rPr lang="lt-LT" dirty="0" smtClean="0"/>
              <a:t> </a:t>
            </a:r>
            <a:r>
              <a:rPr lang="lt-LT" dirty="0" err="1" smtClean="0"/>
              <a:t>all</a:t>
            </a:r>
            <a:r>
              <a:rPr lang="lt-LT" dirty="0" smtClean="0"/>
              <a:t> Lithuanian </a:t>
            </a:r>
            <a:r>
              <a:rPr lang="lt-LT" dirty="0" err="1" smtClean="0"/>
              <a:t>study</a:t>
            </a:r>
            <a:r>
              <a:rPr lang="lt-LT" dirty="0" smtClean="0"/>
              <a:t> </a:t>
            </a:r>
            <a:r>
              <a:rPr lang="lt-LT" dirty="0" err="1" smtClean="0"/>
              <a:t>programmes</a:t>
            </a:r>
            <a:r>
              <a:rPr lang="lt-LT" dirty="0" smtClean="0"/>
              <a:t>.</a:t>
            </a:r>
            <a:endParaRPr lang="en-US" dirty="0" smtClean="0"/>
          </a:p>
          <a:p>
            <a:pPr marL="1143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lvl="0" indent="0"/>
            <a:r>
              <a:rPr lang="en-US" dirty="0" smtClean="0"/>
              <a:t>No specific requirements for the accreditation are placed irrespective of </a:t>
            </a:r>
            <a:r>
              <a:rPr lang="en-US" altLang="lt-LT" dirty="0" smtClean="0">
                <a:latin typeface="inherit"/>
              </a:rPr>
              <a:t>the degree awarded</a:t>
            </a:r>
            <a:r>
              <a:rPr lang="en-US" altLang="lt-LT" dirty="0" smtClean="0"/>
              <a:t>.</a:t>
            </a:r>
            <a:endParaRPr lang="lt-LT" altLang="lt-LT" dirty="0" smtClean="0"/>
          </a:p>
          <a:p>
            <a:pPr lvl="0" indent="0"/>
            <a:endParaRPr lang="lt-LT" altLang="lt-LT" dirty="0">
              <a:latin typeface="Arial" panose="020B0604020202020204" pitchFamily="34" charset="0"/>
            </a:endParaRPr>
          </a:p>
          <a:p>
            <a:pPr indent="0"/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2800" dirty="0" smtClean="0"/>
              <a:t>ACCREDITATION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90100"/>
            <a:ext cx="65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lt-LT" altLang="lt-L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413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57202" y="1767461"/>
            <a:ext cx="8226909" cy="3657599"/>
          </a:xfrm>
        </p:spPr>
        <p:txBody>
          <a:bodyPr/>
          <a:lstStyle/>
          <a:p>
            <a:pPr indent="0"/>
            <a:r>
              <a:rPr lang="en-US" b="1" dirty="0" smtClean="0"/>
              <a:t>Inclusion of study modules taken at another university</a:t>
            </a:r>
            <a:endParaRPr lang="en-US" dirty="0" smtClean="0"/>
          </a:p>
          <a:p>
            <a:pPr marL="457200" lvl="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maximum of 75% of the study </a:t>
            </a:r>
            <a:r>
              <a:rPr lang="en-US" dirty="0" err="1" smtClean="0"/>
              <a:t>programme</a:t>
            </a:r>
            <a:r>
              <a:rPr lang="en-US" dirty="0" smtClean="0"/>
              <a:t> can be included (max 90 out of 120 ECTS);</a:t>
            </a:r>
          </a:p>
          <a:p>
            <a:pPr marL="457200" lvl="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final degree project (30 ECTS) is not included, it must be prepared at KTU to be granted a KTU qualification degree;</a:t>
            </a:r>
          </a:p>
          <a:p>
            <a:pPr marL="457200" lvl="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optional modules are included without limitations.</a:t>
            </a:r>
          </a:p>
          <a:p>
            <a:pPr indent="0"/>
            <a:endParaRPr lang="en-US" sz="800" dirty="0" smtClean="0"/>
          </a:p>
          <a:p>
            <a:pPr indent="0"/>
            <a:r>
              <a:rPr lang="en-US" b="1" dirty="0" smtClean="0"/>
              <a:t>Documents issued after completion of partial studies</a:t>
            </a:r>
            <a:endParaRPr lang="en-US" dirty="0" smtClean="0"/>
          </a:p>
          <a:p>
            <a:pPr marL="457200" lvl="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academic transcript of the completed modules, their scope in ECTS and marks;</a:t>
            </a:r>
          </a:p>
          <a:p>
            <a:pPr marL="457200" lvl="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description of the KTU grading scale.</a:t>
            </a:r>
          </a:p>
          <a:p>
            <a:endParaRPr lang="lt-L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457200" y="422490"/>
            <a:ext cx="6544491" cy="619724"/>
          </a:xfrm>
        </p:spPr>
        <p:txBody>
          <a:bodyPr/>
          <a:lstStyle/>
          <a:p>
            <a:r>
              <a:rPr lang="lt-LT" sz="2800" dirty="0" smtClean="0"/>
              <a:t>INCLUSION OF STUDY RESULTS</a:t>
            </a:r>
          </a:p>
          <a:p>
            <a:pPr>
              <a:spcBef>
                <a:spcPts val="0"/>
              </a:spcBef>
            </a:pPr>
            <a:r>
              <a:rPr lang="lt-LT" sz="1600" b="0" dirty="0" err="1" smtClean="0"/>
              <a:t>In</a:t>
            </a:r>
            <a:r>
              <a:rPr lang="lt-LT" sz="1600" b="0" dirty="0" smtClean="0"/>
              <a:t> </a:t>
            </a:r>
            <a:r>
              <a:rPr lang="lt-LT" sz="1600" b="0" dirty="0" err="1" smtClean="0"/>
              <a:t>double</a:t>
            </a:r>
            <a:r>
              <a:rPr lang="lt-LT" sz="1600" b="0" dirty="0" smtClean="0"/>
              <a:t> </a:t>
            </a:r>
            <a:r>
              <a:rPr lang="lt-LT" sz="1600" b="0" dirty="0" err="1" smtClean="0"/>
              <a:t>degree</a:t>
            </a:r>
            <a:r>
              <a:rPr lang="lt-LT" sz="1600" b="0" dirty="0" smtClean="0"/>
              <a:t> </a:t>
            </a:r>
            <a:r>
              <a:rPr lang="lt-LT" sz="1600" b="0" dirty="0" err="1" smtClean="0"/>
              <a:t>case</a:t>
            </a:r>
            <a:endParaRPr lang="en-US" sz="1600" b="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1134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326" y="1346314"/>
            <a:ext cx="8164286" cy="5183022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457200" y="422490"/>
            <a:ext cx="6923314" cy="619724"/>
          </a:xfrm>
        </p:spPr>
        <p:txBody>
          <a:bodyPr/>
          <a:lstStyle/>
          <a:p>
            <a:r>
              <a:rPr lang="lt-LT" sz="2800" b="1" dirty="0">
                <a:ea typeface="小塚ゴシック Pr6N M"/>
              </a:rPr>
              <a:t>INTERNATIONAL COLLABORATION IN STUDY PROGRAMMES</a:t>
            </a:r>
            <a:endParaRPr lang="en-US" sz="28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78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kaidrių šablonas Nr.1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66FD0066-9A35-3244-99F3-E7429AFC22E9}" vid="{E0D44DF2-BDB4-FB46-A402-E055A4F169AE}"/>
    </a:ext>
  </a:extLst>
</a:theme>
</file>

<file path=ppt/theme/theme2.xml><?xml version="1.0" encoding="utf-8"?>
<a:theme xmlns:a="http://schemas.openxmlformats.org/drawingml/2006/main" name="Skaidrių šablonas Nr.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kaidrių šablonas Nr.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Skaidrių šablonas Nr.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58B64AFFE26B43B77AA17D11A60417" ma:contentTypeVersion="1" ma:contentTypeDescription="Create a new document." ma:contentTypeScope="" ma:versionID="01bd53db0e8d6d534b754d77d1b7686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9ab8c2b3c1d2a690bc60d382cab7cd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427E9AF-4336-4E21-BA0F-E141F141D0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C12809-B468-4DCD-B828-C677CEFAE314}">
  <ds:schemaRefs>
    <ds:schemaRef ds:uri="http://schemas.microsoft.com/office/2006/documentManagement/types"/>
    <ds:schemaRef ds:uri="http://www.w3.org/XML/1998/namespace"/>
    <ds:schemaRef ds:uri="http://purl.org/dc/terms/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D500EDF-5696-4B97-A3A9-8C691C60D6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1053</TotalTime>
  <Words>625</Words>
  <Application>Microsoft Office PowerPoint</Application>
  <PresentationFormat>On-screen Show (4:3)</PresentationFormat>
  <Paragraphs>46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inherit</vt:lpstr>
      <vt:lpstr>小塚ゴシック Pr6N M</vt:lpstr>
      <vt:lpstr>Skaidrių šablonas Nr.1</vt:lpstr>
      <vt:lpstr>Skaidrių šablonas Nr.2</vt:lpstr>
      <vt:lpstr>Skaidrių šablonas Nr.3</vt:lpstr>
      <vt:lpstr>Skaidrių šablonas Nr.4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Sigitas Tamulevičius</cp:lastModifiedBy>
  <cp:revision>144</cp:revision>
  <dcterms:created xsi:type="dcterms:W3CDTF">2017-04-05T12:23:50Z</dcterms:created>
  <dcterms:modified xsi:type="dcterms:W3CDTF">2019-03-21T07:11:55Z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0x0101006558B64AFFE26B43B77AA17D11A60417</vt:lpwstr>
  </property>
</Properties>
</file>