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5296" r:id="rId1"/>
  </p:sldMasterIdLst>
  <p:notesMasterIdLst>
    <p:notesMasterId r:id="rId15"/>
  </p:notesMasterIdLst>
  <p:handoutMasterIdLst>
    <p:handoutMasterId r:id="rId16"/>
  </p:handoutMasterIdLst>
  <p:sldIdLst>
    <p:sldId id="957" r:id="rId2"/>
    <p:sldId id="1167" r:id="rId3"/>
    <p:sldId id="998" r:id="rId4"/>
    <p:sldId id="1168" r:id="rId5"/>
    <p:sldId id="1169" r:id="rId6"/>
    <p:sldId id="1175" r:id="rId7"/>
    <p:sldId id="1170" r:id="rId8"/>
    <p:sldId id="1171" r:id="rId9"/>
    <p:sldId id="1172" r:id="rId10"/>
    <p:sldId id="1173" r:id="rId11"/>
    <p:sldId id="1176" r:id="rId12"/>
    <p:sldId id="1174" r:id="rId13"/>
    <p:sldId id="1177" r:id="rId14"/>
  </p:sldIdLst>
  <p:sldSz cx="9906000" cy="6858000" type="A4"/>
  <p:notesSz cx="9998075" cy="6865938"/>
  <p:custShowLst>
    <p:custShow name="İlişkiler" id="0">
      <p:sldLst/>
    </p:custShow>
    <p:custShow name="SANAEM Gama" id="1">
      <p:sldLst/>
    </p:custShow>
    <p:custShow name="çnaem 17025" id="2">
      <p:sldLst/>
    </p:custShow>
    <p:custShow name="çnaem 17024" id="3">
      <p:sldLst/>
    </p:custShow>
    <p:custShow name="sanaem 17025" id="4">
      <p:sldLst/>
    </p:custShow>
    <p:custShow name="BGYS" id="5">
      <p:sldLst/>
    </p:custShow>
    <p:custShow name="PHT" id="6">
      <p:sldLst/>
    </p:custShow>
    <p:custShow name="BAŞKANLIK" id="7">
      <p:sldLst/>
    </p:custShow>
    <p:custShow name="ÇNAEM" id="8">
      <p:sldLst/>
    </p:custShow>
    <p:custShow name="SANAEM" id="9">
      <p:sldLst/>
    </p:custShow>
    <p:custShow name="ANAEM" id="10">
      <p:sldLst/>
    </p:custShow>
    <p:custShow name="AEK" id="11">
      <p:sldLst/>
    </p:custShow>
    <p:custShow name="DK" id="12">
      <p:sldLst/>
    </p:custShow>
    <p:custShow name="Org" id="13">
      <p:sldLst/>
    </p:custShow>
  </p:custShowLst>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mn-cs"/>
      </a:defRPr>
    </a:lvl5pPr>
    <a:lvl6pPr marL="2286000" algn="l" defTabSz="914400" rtl="0" eaLnBrk="1" latinLnBrk="0" hangingPunct="1">
      <a:defRPr kern="1200">
        <a:solidFill>
          <a:schemeClr val="tx1"/>
        </a:solidFill>
        <a:latin typeface="Verdana" panose="020B0604030504040204" pitchFamily="34" charset="0"/>
        <a:ea typeface="+mn-ea"/>
        <a:cs typeface="+mn-cs"/>
      </a:defRPr>
    </a:lvl6pPr>
    <a:lvl7pPr marL="2743200" algn="l" defTabSz="914400" rtl="0" eaLnBrk="1" latinLnBrk="0" hangingPunct="1">
      <a:defRPr kern="1200">
        <a:solidFill>
          <a:schemeClr val="tx1"/>
        </a:solidFill>
        <a:latin typeface="Verdana" panose="020B0604030504040204" pitchFamily="34" charset="0"/>
        <a:ea typeface="+mn-ea"/>
        <a:cs typeface="+mn-cs"/>
      </a:defRPr>
    </a:lvl7pPr>
    <a:lvl8pPr marL="3200400" algn="l" defTabSz="914400" rtl="0" eaLnBrk="1" latinLnBrk="0" hangingPunct="1">
      <a:defRPr kern="1200">
        <a:solidFill>
          <a:schemeClr val="tx1"/>
        </a:solidFill>
        <a:latin typeface="Verdana" panose="020B0604030504040204" pitchFamily="34" charset="0"/>
        <a:ea typeface="+mn-ea"/>
        <a:cs typeface="+mn-cs"/>
      </a:defRPr>
    </a:lvl8pPr>
    <a:lvl9pPr marL="3657600" algn="l" defTabSz="914400" rtl="0" eaLnBrk="1" latinLnBrk="0" hangingPunct="1">
      <a:defRPr kern="1200">
        <a:solidFill>
          <a:schemeClr val="tx1"/>
        </a:solidFill>
        <a:latin typeface="Verdana" panose="020B060403050404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66"/>
    <a:srgbClr val="CC00CC"/>
    <a:srgbClr val="99FF66"/>
    <a:srgbClr val="CC99FF"/>
    <a:srgbClr val="FF99FF"/>
    <a:srgbClr val="0099FF"/>
    <a:srgbClr val="FFCC99"/>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Koyu Stil 1 - Vurgu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Koyu Stil 1 - Vurgu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Koyu Stil 1 - Vurgu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2748" autoAdjust="0"/>
    <p:restoredTop sz="86408" autoAdjust="0"/>
  </p:normalViewPr>
  <p:slideViewPr>
    <p:cSldViewPr>
      <p:cViewPr varScale="1">
        <p:scale>
          <a:sx n="61" d="100"/>
          <a:sy n="61" d="100"/>
        </p:scale>
        <p:origin x="1548" y="66"/>
      </p:cViewPr>
      <p:guideLst>
        <p:guide orient="horz" pos="2160"/>
        <p:guide pos="3120"/>
      </p:guideLst>
    </p:cSldViewPr>
  </p:slideViewPr>
  <p:outlineViewPr>
    <p:cViewPr>
      <p:scale>
        <a:sx n="33" d="100"/>
        <a:sy n="33" d="100"/>
      </p:scale>
      <p:origin x="0" y="-3006"/>
    </p:cViewPr>
  </p:outlineViewPr>
  <p:notesTextViewPr>
    <p:cViewPr>
      <p:scale>
        <a:sx n="3" d="2"/>
        <a:sy n="3" d="2"/>
      </p:scale>
      <p:origin x="0" y="0"/>
    </p:cViewPr>
  </p:notesTextViewPr>
  <p:sorterViewPr>
    <p:cViewPr>
      <p:scale>
        <a:sx n="66" d="100"/>
        <a:sy n="66" d="100"/>
      </p:scale>
      <p:origin x="0" y="0"/>
    </p:cViewPr>
  </p:sorterViewPr>
  <p:notesViewPr>
    <p:cSldViewPr>
      <p:cViewPr varScale="1">
        <p:scale>
          <a:sx n="65" d="100"/>
          <a:sy n="65" d="100"/>
        </p:scale>
        <p:origin x="3276"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4332288" cy="344488"/>
          </a:xfrm>
          <a:prstGeom prst="rect">
            <a:avLst/>
          </a:prstGeom>
        </p:spPr>
        <p:txBody>
          <a:bodyPr vert="horz" lIns="93768" tIns="46884" rIns="93768" bIns="46884" rtlCol="0"/>
          <a:lstStyle>
            <a:lvl1pPr algn="l">
              <a:defRPr sz="1200"/>
            </a:lvl1pPr>
          </a:lstStyle>
          <a:p>
            <a:pPr>
              <a:defRPr/>
            </a:pPr>
            <a:endParaRPr lang="tr-TR"/>
          </a:p>
        </p:txBody>
      </p:sp>
      <p:sp>
        <p:nvSpPr>
          <p:cNvPr id="3" name="Veri Yer Tutucusu 2"/>
          <p:cNvSpPr>
            <a:spLocks noGrp="1"/>
          </p:cNvSpPr>
          <p:nvPr>
            <p:ph type="dt" sz="quarter" idx="1"/>
          </p:nvPr>
        </p:nvSpPr>
        <p:spPr>
          <a:xfrm>
            <a:off x="5664200" y="0"/>
            <a:ext cx="4332288" cy="344488"/>
          </a:xfrm>
          <a:prstGeom prst="rect">
            <a:avLst/>
          </a:prstGeom>
        </p:spPr>
        <p:txBody>
          <a:bodyPr vert="horz" lIns="93768" tIns="46884" rIns="93768" bIns="46884" rtlCol="0"/>
          <a:lstStyle>
            <a:lvl1pPr algn="r">
              <a:defRPr sz="1200"/>
            </a:lvl1pPr>
          </a:lstStyle>
          <a:p>
            <a:pPr>
              <a:defRPr/>
            </a:pPr>
            <a:fld id="{C590BEB2-E221-456D-B0CB-F1FC63CD0F56}" type="datetimeFigureOut">
              <a:rPr lang="tr-TR"/>
              <a:pPr>
                <a:defRPr/>
              </a:pPr>
              <a:t>14.03.2019</a:t>
            </a:fld>
            <a:endParaRPr lang="tr-TR"/>
          </a:p>
        </p:txBody>
      </p:sp>
      <p:sp>
        <p:nvSpPr>
          <p:cNvPr id="4" name="Altbilgi Yer Tutucusu 3"/>
          <p:cNvSpPr>
            <a:spLocks noGrp="1"/>
          </p:cNvSpPr>
          <p:nvPr>
            <p:ph type="ftr" sz="quarter" idx="2"/>
          </p:nvPr>
        </p:nvSpPr>
        <p:spPr>
          <a:xfrm>
            <a:off x="0" y="6521450"/>
            <a:ext cx="4332288" cy="344488"/>
          </a:xfrm>
          <a:prstGeom prst="rect">
            <a:avLst/>
          </a:prstGeom>
        </p:spPr>
        <p:txBody>
          <a:bodyPr vert="horz" lIns="93768" tIns="46884" rIns="93768" bIns="46884" rtlCol="0" anchor="b"/>
          <a:lstStyle>
            <a:lvl1pPr algn="l">
              <a:defRPr sz="1200"/>
            </a:lvl1pPr>
          </a:lstStyle>
          <a:p>
            <a:pPr>
              <a:defRPr/>
            </a:pPr>
            <a:endParaRPr lang="tr-TR"/>
          </a:p>
        </p:txBody>
      </p:sp>
      <p:sp>
        <p:nvSpPr>
          <p:cNvPr id="5" name="Slayt Numarası Yer Tutucusu 4"/>
          <p:cNvSpPr>
            <a:spLocks noGrp="1"/>
          </p:cNvSpPr>
          <p:nvPr>
            <p:ph type="sldNum" sz="quarter" idx="3"/>
          </p:nvPr>
        </p:nvSpPr>
        <p:spPr>
          <a:xfrm>
            <a:off x="5664200" y="6521450"/>
            <a:ext cx="4332288" cy="344488"/>
          </a:xfrm>
          <a:prstGeom prst="rect">
            <a:avLst/>
          </a:prstGeom>
        </p:spPr>
        <p:txBody>
          <a:bodyPr vert="horz" wrap="square" lIns="93768" tIns="46884" rIns="93768" bIns="46884" numCol="1" anchor="b" anchorCtr="0" compatLnSpc="1">
            <a:prstTxWarp prst="textNoShape">
              <a:avLst/>
            </a:prstTxWarp>
          </a:bodyPr>
          <a:lstStyle>
            <a:lvl1pPr algn="r">
              <a:defRPr sz="1200"/>
            </a:lvl1pPr>
          </a:lstStyle>
          <a:p>
            <a:pPr>
              <a:defRPr/>
            </a:pPr>
            <a:fld id="{953B5ADC-9176-434C-BDA6-EB8C2930FD55}" type="slidenum">
              <a:rPr lang="tr-TR"/>
              <a:pPr>
                <a:defRPr/>
              </a:pPr>
              <a:t>‹#›</a:t>
            </a:fld>
            <a:endParaRPr lang="tr-TR"/>
          </a:p>
        </p:txBody>
      </p:sp>
    </p:spTree>
    <p:extLst>
      <p:ext uri="{BB962C8B-B14F-4D97-AF65-F5344CB8AC3E}">
        <p14:creationId xmlns:p14="http://schemas.microsoft.com/office/powerpoint/2010/main" val="15506959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Not Yer Tutucusu 4"/>
          <p:cNvSpPr>
            <a:spLocks noGrp="1"/>
          </p:cNvSpPr>
          <p:nvPr>
            <p:ph type="body" sz="quarter" idx="3"/>
          </p:nvPr>
        </p:nvSpPr>
        <p:spPr>
          <a:xfrm>
            <a:off x="1000125" y="3305175"/>
            <a:ext cx="7997825" cy="2703513"/>
          </a:xfrm>
          <a:prstGeom prst="rect">
            <a:avLst/>
          </a:prstGeom>
        </p:spPr>
        <p:txBody>
          <a:bodyPr vert="horz" lIns="93768" tIns="46884" rIns="93768" bIns="46884" rtlCol="0"/>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6" name="Altbilgi Yer Tutucusu 5"/>
          <p:cNvSpPr>
            <a:spLocks noGrp="1"/>
          </p:cNvSpPr>
          <p:nvPr>
            <p:ph type="ftr" sz="quarter" idx="4"/>
          </p:nvPr>
        </p:nvSpPr>
        <p:spPr>
          <a:xfrm>
            <a:off x="0" y="6521450"/>
            <a:ext cx="4332288" cy="344488"/>
          </a:xfrm>
          <a:prstGeom prst="rect">
            <a:avLst/>
          </a:prstGeom>
        </p:spPr>
        <p:txBody>
          <a:bodyPr vert="horz" lIns="93768" tIns="46884" rIns="93768" bIns="46884" rtlCol="0" anchor="b"/>
          <a:lstStyle>
            <a:lvl1pPr algn="l" eaLnBrk="1" hangingPunct="1">
              <a:defRPr sz="1200"/>
            </a:lvl1pPr>
          </a:lstStyle>
          <a:p>
            <a:pPr>
              <a:defRPr/>
            </a:pPr>
            <a:endParaRPr lang="tr-TR"/>
          </a:p>
        </p:txBody>
      </p:sp>
      <p:sp>
        <p:nvSpPr>
          <p:cNvPr id="7" name="Slayt Numarası Yer Tutucusu 6"/>
          <p:cNvSpPr>
            <a:spLocks noGrp="1"/>
          </p:cNvSpPr>
          <p:nvPr>
            <p:ph type="sldNum" sz="quarter" idx="5"/>
          </p:nvPr>
        </p:nvSpPr>
        <p:spPr>
          <a:xfrm>
            <a:off x="5662613" y="6521450"/>
            <a:ext cx="4333875" cy="344488"/>
          </a:xfrm>
          <a:prstGeom prst="rect">
            <a:avLst/>
          </a:prstGeom>
        </p:spPr>
        <p:txBody>
          <a:bodyPr vert="horz" wrap="square" lIns="93768" tIns="46884" rIns="93768" bIns="46884" numCol="1" anchor="b" anchorCtr="0" compatLnSpc="1">
            <a:prstTxWarp prst="textNoShape">
              <a:avLst/>
            </a:prstTxWarp>
          </a:bodyPr>
          <a:lstStyle>
            <a:lvl1pPr algn="r" eaLnBrk="1" hangingPunct="1">
              <a:defRPr sz="1200"/>
            </a:lvl1pPr>
          </a:lstStyle>
          <a:p>
            <a:pPr>
              <a:defRPr/>
            </a:pPr>
            <a:fld id="{B1A646F8-153C-43FF-B25D-78F046F644FE}" type="slidenum">
              <a:rPr lang="tr-TR"/>
              <a:pPr>
                <a:defRPr/>
              </a:pPr>
              <a:t>‹#›</a:t>
            </a:fld>
            <a:endParaRPr lang="tr-TR"/>
          </a:p>
        </p:txBody>
      </p:sp>
      <p:sp>
        <p:nvSpPr>
          <p:cNvPr id="8" name="Veri Yer Tutucusu 7"/>
          <p:cNvSpPr>
            <a:spLocks noGrp="1"/>
          </p:cNvSpPr>
          <p:nvPr>
            <p:ph type="dt" idx="1"/>
          </p:nvPr>
        </p:nvSpPr>
        <p:spPr>
          <a:xfrm>
            <a:off x="5662613" y="0"/>
            <a:ext cx="4333875" cy="344488"/>
          </a:xfrm>
          <a:prstGeom prst="rect">
            <a:avLst/>
          </a:prstGeom>
        </p:spPr>
        <p:txBody>
          <a:bodyPr vert="horz" lIns="93768" tIns="46884" rIns="93768" bIns="46884" rtlCol="0"/>
          <a:lstStyle>
            <a:lvl1pPr algn="r">
              <a:defRPr sz="1200"/>
            </a:lvl1pPr>
          </a:lstStyle>
          <a:p>
            <a:pPr>
              <a:defRPr/>
            </a:pPr>
            <a:fld id="{50B73198-649F-4226-A1A8-FF65FA7014F9}" type="datetimeFigureOut">
              <a:rPr lang="tr-TR"/>
              <a:pPr>
                <a:defRPr/>
              </a:pPr>
              <a:t>14.03.2019</a:t>
            </a:fld>
            <a:endParaRPr lang="tr-TR"/>
          </a:p>
        </p:txBody>
      </p:sp>
      <p:sp>
        <p:nvSpPr>
          <p:cNvPr id="9" name="Üstbilgi Yer Tutucusu 8"/>
          <p:cNvSpPr>
            <a:spLocks noGrp="1"/>
          </p:cNvSpPr>
          <p:nvPr>
            <p:ph type="hdr" sz="quarter"/>
          </p:nvPr>
        </p:nvSpPr>
        <p:spPr>
          <a:xfrm>
            <a:off x="0" y="0"/>
            <a:ext cx="4332288" cy="344488"/>
          </a:xfrm>
          <a:prstGeom prst="rect">
            <a:avLst/>
          </a:prstGeom>
        </p:spPr>
        <p:txBody>
          <a:bodyPr vert="horz" lIns="93768" tIns="46884" rIns="93768" bIns="46884" rtlCol="0"/>
          <a:lstStyle>
            <a:lvl1pPr algn="l">
              <a:defRPr sz="1200"/>
            </a:lvl1pPr>
          </a:lstStyle>
          <a:p>
            <a:pPr>
              <a:defRPr/>
            </a:pPr>
            <a:endParaRPr lang="tr-TR"/>
          </a:p>
        </p:txBody>
      </p:sp>
      <p:sp>
        <p:nvSpPr>
          <p:cNvPr id="10" name="Slayt Görüntüsü Yer Tutucusu 9"/>
          <p:cNvSpPr>
            <a:spLocks noGrp="1" noRot="1" noChangeAspect="1"/>
          </p:cNvSpPr>
          <p:nvPr>
            <p:ph type="sldImg" idx="2"/>
          </p:nvPr>
        </p:nvSpPr>
        <p:spPr>
          <a:xfrm>
            <a:off x="3325813" y="857250"/>
            <a:ext cx="3346450" cy="2317750"/>
          </a:xfrm>
          <a:prstGeom prst="rect">
            <a:avLst/>
          </a:prstGeom>
          <a:noFill/>
          <a:ln w="12700">
            <a:solidFill>
              <a:prstClr val="black"/>
            </a:solidFill>
          </a:ln>
        </p:spPr>
        <p:txBody>
          <a:bodyPr vert="horz" lIns="93768" tIns="46884" rIns="93768" bIns="46884" rtlCol="0" anchor="ctr"/>
          <a:lstStyle/>
          <a:p>
            <a:pPr lvl="0"/>
            <a:endParaRPr lang="tr-TR" noProof="0"/>
          </a:p>
        </p:txBody>
      </p:sp>
    </p:spTree>
    <p:extLst>
      <p:ext uri="{BB962C8B-B14F-4D97-AF65-F5344CB8AC3E}">
        <p14:creationId xmlns:p14="http://schemas.microsoft.com/office/powerpoint/2010/main" val="26888320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ayt Görüntüsü Yer Tutucus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 Yer Tutucusu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tr-TR" altLang="tr-TR" smtClean="0">
              <a:ea typeface="ＭＳ Ｐゴシック" panose="020B0600070205080204" pitchFamily="34" charset="-128"/>
            </a:endParaRPr>
          </a:p>
        </p:txBody>
      </p:sp>
      <p:sp>
        <p:nvSpPr>
          <p:cNvPr id="19460" name="Slayt Numarası Yer Tutucus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fld id="{DAEFD870-A58B-41FA-8007-B2A7C0B28BE9}" type="slidenum">
              <a:rPr lang="tr-TR" altLang="tr-TR" b="1" smtClean="0">
                <a:solidFill>
                  <a:srgbClr val="000000"/>
                </a:solidFill>
                <a:latin typeface="Arial" panose="020B0604020202020204" pitchFamily="34" charset="0"/>
                <a:ea typeface="ＭＳ Ｐゴシック" panose="020B0600070205080204" pitchFamily="34" charset="-128"/>
              </a:rPr>
              <a:pPr/>
              <a:t>1</a:t>
            </a:fld>
            <a:endParaRPr lang="tr-TR" altLang="tr-TR" b="1" smtClean="0">
              <a:solidFill>
                <a:srgbClr val="000000"/>
              </a:solidFill>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580610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a:defRPr/>
            </a:pPr>
            <a:fld id="{B1A646F8-153C-43FF-B25D-78F046F644FE}" type="slidenum">
              <a:rPr lang="tr-TR" smtClean="0"/>
              <a:pPr>
                <a:defRPr/>
              </a:pPr>
              <a:t>11</a:t>
            </a:fld>
            <a:endParaRPr lang="tr-TR"/>
          </a:p>
        </p:txBody>
      </p:sp>
    </p:spTree>
    <p:extLst>
      <p:ext uri="{BB962C8B-B14F-4D97-AF65-F5344CB8AC3E}">
        <p14:creationId xmlns:p14="http://schemas.microsoft.com/office/powerpoint/2010/main" val="2725767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pic>
        <p:nvPicPr>
          <p:cNvPr id="2" name="Resim 1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ikdörtgen 2"/>
          <p:cNvSpPr/>
          <p:nvPr userDrawn="1"/>
        </p:nvSpPr>
        <p:spPr bwMode="auto">
          <a:xfrm>
            <a:off x="0" y="1989138"/>
            <a:ext cx="9906000" cy="2879725"/>
          </a:xfrm>
          <a:prstGeom prst="rect">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9525" cap="flat" cmpd="sng" algn="ctr">
            <a:noFill/>
            <a:prstDash val="solid"/>
            <a:round/>
            <a:headEnd type="none" w="med" len="med"/>
            <a:tailEnd type="none" w="med" len="med"/>
          </a:ln>
          <a:effectLst/>
        </p:spPr>
        <p:txBody>
          <a:bodyPr/>
          <a:lstStyle/>
          <a:p>
            <a:pPr eaLnBrk="1" hangingPunct="1">
              <a:defRPr/>
            </a:pPr>
            <a:endParaRPr lang="tr-TR" sz="1200" b="1">
              <a:latin typeface="Arial" charset="0"/>
            </a:endParaRPr>
          </a:p>
        </p:txBody>
      </p:sp>
      <p:pic>
        <p:nvPicPr>
          <p:cNvPr id="4" name="Resim 15"/>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608763" y="2381250"/>
            <a:ext cx="2535237"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6"/>
          <p:cNvSpPr>
            <a:spLocks noGrp="1" noChangeArrowheads="1"/>
          </p:cNvSpPr>
          <p:nvPr>
            <p:ph type="dt" sz="half" idx="10"/>
          </p:nvPr>
        </p:nvSpPr>
        <p:spPr>
          <a:xfrm>
            <a:off x="495300" y="6248400"/>
            <a:ext cx="2311400" cy="457200"/>
          </a:xfrm>
        </p:spPr>
        <p:txBody>
          <a:bodyPr/>
          <a:lstStyle>
            <a:lvl1pPr>
              <a:defRPr sz="1200" b="1"/>
            </a:lvl1pPr>
          </a:lstStyle>
          <a:p>
            <a:pPr>
              <a:defRPr/>
            </a:pPr>
            <a:endParaRPr lang="tr-TR"/>
          </a:p>
        </p:txBody>
      </p:sp>
      <p:sp>
        <p:nvSpPr>
          <p:cNvPr id="6" name="Rectangle 17"/>
          <p:cNvSpPr>
            <a:spLocks noGrp="1" noChangeArrowheads="1"/>
          </p:cNvSpPr>
          <p:nvPr>
            <p:ph type="ftr" sz="quarter" idx="11"/>
          </p:nvPr>
        </p:nvSpPr>
        <p:spPr>
          <a:xfrm>
            <a:off x="3384550" y="6248400"/>
            <a:ext cx="6356350" cy="457200"/>
          </a:xfrm>
        </p:spPr>
        <p:txBody>
          <a:bodyPr/>
          <a:lstStyle>
            <a:lvl1pPr algn="r">
              <a:defRPr sz="1200" b="1"/>
            </a:lvl1pPr>
          </a:lstStyle>
          <a:p>
            <a:pPr>
              <a:defRPr/>
            </a:pPr>
            <a:endParaRPr lang="tr-TR"/>
          </a:p>
        </p:txBody>
      </p:sp>
    </p:spTree>
    <p:extLst>
      <p:ext uri="{BB962C8B-B14F-4D97-AF65-F5344CB8AC3E}">
        <p14:creationId xmlns:p14="http://schemas.microsoft.com/office/powerpoint/2010/main" val="1936588433"/>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3"/>
          <p:cNvSpPr>
            <a:spLocks noGrp="1" noChangeArrowheads="1"/>
          </p:cNvSpPr>
          <p:nvPr>
            <p:ph type="ftr" sz="quarter" idx="10"/>
          </p:nvPr>
        </p:nvSpPr>
        <p:spPr/>
        <p:txBody>
          <a:bodyPr/>
          <a:lstStyle>
            <a:lvl1pPr algn="l">
              <a:defRPr/>
            </a:lvl1pPr>
          </a:lstStyle>
          <a:p>
            <a:pPr>
              <a:defRPr/>
            </a:pPr>
            <a:endParaRPr lang="tr-TR"/>
          </a:p>
        </p:txBody>
      </p:sp>
      <p:sp>
        <p:nvSpPr>
          <p:cNvPr id="5" name="Rectangle 6"/>
          <p:cNvSpPr>
            <a:spLocks noGrp="1" noChangeArrowheads="1"/>
          </p:cNvSpPr>
          <p:nvPr>
            <p:ph type="dt" sz="half" idx="11"/>
          </p:nvPr>
        </p:nvSpPr>
        <p:spPr/>
        <p:txBody>
          <a:bodyPr/>
          <a:lstStyle>
            <a:lvl1pPr>
              <a:defRPr/>
            </a:lvl1pPr>
          </a:lstStyle>
          <a:p>
            <a:pPr>
              <a:defRPr/>
            </a:pPr>
            <a:endParaRPr lang="tr-TR"/>
          </a:p>
        </p:txBody>
      </p:sp>
      <p:sp>
        <p:nvSpPr>
          <p:cNvPr id="6" name="Rectangle 8"/>
          <p:cNvSpPr>
            <a:spLocks noGrp="1" noChangeArrowheads="1"/>
          </p:cNvSpPr>
          <p:nvPr>
            <p:ph type="sldNum" sz="quarter" idx="12"/>
          </p:nvPr>
        </p:nvSpPr>
        <p:spPr/>
        <p:txBody>
          <a:bodyPr/>
          <a:lstStyle>
            <a:lvl1pPr>
              <a:defRPr/>
            </a:lvl1pPr>
          </a:lstStyle>
          <a:p>
            <a:pPr>
              <a:defRPr/>
            </a:pPr>
            <a:fld id="{9D3821BB-E812-4556-869A-A5A7280DAB44}" type="slidenum">
              <a:rPr lang="tr-TR"/>
              <a:pPr>
                <a:defRPr/>
              </a:pPr>
              <a:t>‹#›</a:t>
            </a:fld>
            <a:endParaRPr lang="tr-TR"/>
          </a:p>
        </p:txBody>
      </p:sp>
    </p:spTree>
    <p:extLst>
      <p:ext uri="{BB962C8B-B14F-4D97-AF65-F5344CB8AC3E}">
        <p14:creationId xmlns:p14="http://schemas.microsoft.com/office/powerpoint/2010/main" val="702733975"/>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7283319" y="233364"/>
            <a:ext cx="2127382" cy="5932487"/>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896013" y="233364"/>
            <a:ext cx="6222206" cy="5932487"/>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3"/>
          <p:cNvSpPr>
            <a:spLocks noGrp="1" noChangeArrowheads="1"/>
          </p:cNvSpPr>
          <p:nvPr>
            <p:ph type="ftr" sz="quarter" idx="10"/>
          </p:nvPr>
        </p:nvSpPr>
        <p:spPr/>
        <p:txBody>
          <a:bodyPr/>
          <a:lstStyle>
            <a:lvl1pPr algn="l">
              <a:defRPr/>
            </a:lvl1pPr>
          </a:lstStyle>
          <a:p>
            <a:pPr>
              <a:defRPr/>
            </a:pPr>
            <a:endParaRPr lang="tr-TR"/>
          </a:p>
        </p:txBody>
      </p:sp>
      <p:sp>
        <p:nvSpPr>
          <p:cNvPr id="5" name="Rectangle 6"/>
          <p:cNvSpPr>
            <a:spLocks noGrp="1" noChangeArrowheads="1"/>
          </p:cNvSpPr>
          <p:nvPr>
            <p:ph type="dt" sz="half" idx="11"/>
          </p:nvPr>
        </p:nvSpPr>
        <p:spPr/>
        <p:txBody>
          <a:bodyPr/>
          <a:lstStyle>
            <a:lvl1pPr>
              <a:defRPr/>
            </a:lvl1pPr>
          </a:lstStyle>
          <a:p>
            <a:pPr>
              <a:defRPr/>
            </a:pPr>
            <a:endParaRPr lang="tr-TR"/>
          </a:p>
        </p:txBody>
      </p:sp>
      <p:sp>
        <p:nvSpPr>
          <p:cNvPr id="6" name="Rectangle 8"/>
          <p:cNvSpPr>
            <a:spLocks noGrp="1" noChangeArrowheads="1"/>
          </p:cNvSpPr>
          <p:nvPr>
            <p:ph type="sldNum" sz="quarter" idx="12"/>
          </p:nvPr>
        </p:nvSpPr>
        <p:spPr/>
        <p:txBody>
          <a:bodyPr/>
          <a:lstStyle>
            <a:lvl1pPr>
              <a:defRPr/>
            </a:lvl1pPr>
          </a:lstStyle>
          <a:p>
            <a:pPr>
              <a:defRPr/>
            </a:pPr>
            <a:fld id="{8801A74A-CD95-4185-9773-F472ABFA57F2}" type="slidenum">
              <a:rPr lang="tr-TR"/>
              <a:pPr>
                <a:defRPr/>
              </a:pPr>
              <a:t>‹#›</a:t>
            </a:fld>
            <a:endParaRPr lang="tr-TR"/>
          </a:p>
        </p:txBody>
      </p:sp>
    </p:spTree>
    <p:extLst>
      <p:ext uri="{BB962C8B-B14F-4D97-AF65-F5344CB8AC3E}">
        <p14:creationId xmlns:p14="http://schemas.microsoft.com/office/powerpoint/2010/main" val="203705151"/>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Başlık ve Diyagram veya Kuruluş Grafiği">
    <p:spTree>
      <p:nvGrpSpPr>
        <p:cNvPr id="1" name=""/>
        <p:cNvGrpSpPr/>
        <p:nvPr/>
      </p:nvGrpSpPr>
      <p:grpSpPr>
        <a:xfrm>
          <a:off x="0" y="0"/>
          <a:ext cx="0" cy="0"/>
          <a:chOff x="0" y="0"/>
          <a:chExt cx="0" cy="0"/>
        </a:xfrm>
      </p:grpSpPr>
      <p:sp>
        <p:nvSpPr>
          <p:cNvPr id="2" name="1 Başlık"/>
          <p:cNvSpPr>
            <a:spLocks noGrp="1"/>
          </p:cNvSpPr>
          <p:nvPr>
            <p:ph type="title"/>
          </p:nvPr>
        </p:nvSpPr>
        <p:spPr>
          <a:xfrm>
            <a:off x="896012" y="233363"/>
            <a:ext cx="8514688" cy="1136650"/>
          </a:xfrm>
        </p:spPr>
        <p:txBody>
          <a:bodyPr/>
          <a:lstStyle/>
          <a:p>
            <a:r>
              <a:rPr lang="tr-TR" smtClean="0"/>
              <a:t>Asıl başlık stili için tıklatın</a:t>
            </a:r>
            <a:endParaRPr lang="tr-TR"/>
          </a:p>
        </p:txBody>
      </p:sp>
      <p:sp>
        <p:nvSpPr>
          <p:cNvPr id="3" name="2 SmartArt Yer Tutucusu"/>
          <p:cNvSpPr>
            <a:spLocks noGrp="1"/>
          </p:cNvSpPr>
          <p:nvPr>
            <p:ph type="dgm" idx="1"/>
          </p:nvPr>
        </p:nvSpPr>
        <p:spPr>
          <a:xfrm>
            <a:off x="896012" y="1557338"/>
            <a:ext cx="8514688" cy="4608512"/>
          </a:xfrm>
        </p:spPr>
        <p:txBody>
          <a:bodyPr/>
          <a:lstStyle/>
          <a:p>
            <a:pPr lvl="0"/>
            <a:r>
              <a:rPr lang="tr-TR" noProof="0" smtClean="0"/>
              <a:t>SmartArt grafiği eklemek için simgeyi tıklatın</a:t>
            </a:r>
          </a:p>
        </p:txBody>
      </p:sp>
      <p:sp>
        <p:nvSpPr>
          <p:cNvPr id="4" name="Rectangle 3"/>
          <p:cNvSpPr>
            <a:spLocks noGrp="1" noChangeArrowheads="1"/>
          </p:cNvSpPr>
          <p:nvPr>
            <p:ph type="ftr" sz="quarter" idx="10"/>
          </p:nvPr>
        </p:nvSpPr>
        <p:spPr/>
        <p:txBody>
          <a:bodyPr/>
          <a:lstStyle>
            <a:lvl1pPr algn="l">
              <a:defRPr/>
            </a:lvl1pPr>
          </a:lstStyle>
          <a:p>
            <a:pPr>
              <a:defRPr/>
            </a:pPr>
            <a:endParaRPr lang="tr-TR"/>
          </a:p>
        </p:txBody>
      </p:sp>
      <p:sp>
        <p:nvSpPr>
          <p:cNvPr id="5" name="Rectangle 6"/>
          <p:cNvSpPr>
            <a:spLocks noGrp="1" noChangeArrowheads="1"/>
          </p:cNvSpPr>
          <p:nvPr>
            <p:ph type="dt" sz="half" idx="11"/>
          </p:nvPr>
        </p:nvSpPr>
        <p:spPr/>
        <p:txBody>
          <a:bodyPr/>
          <a:lstStyle>
            <a:lvl1pPr>
              <a:defRPr/>
            </a:lvl1pPr>
          </a:lstStyle>
          <a:p>
            <a:pPr>
              <a:defRPr/>
            </a:pPr>
            <a:endParaRPr lang="tr-TR"/>
          </a:p>
        </p:txBody>
      </p:sp>
      <p:sp>
        <p:nvSpPr>
          <p:cNvPr id="6" name="Rectangle 8"/>
          <p:cNvSpPr>
            <a:spLocks noGrp="1" noChangeArrowheads="1"/>
          </p:cNvSpPr>
          <p:nvPr>
            <p:ph type="sldNum" sz="quarter" idx="12"/>
          </p:nvPr>
        </p:nvSpPr>
        <p:spPr/>
        <p:txBody>
          <a:bodyPr/>
          <a:lstStyle>
            <a:lvl1pPr>
              <a:defRPr/>
            </a:lvl1pPr>
          </a:lstStyle>
          <a:p>
            <a:pPr>
              <a:defRPr/>
            </a:pPr>
            <a:fld id="{9FB63B83-07B1-4AF8-8AA8-940A950CE921}" type="slidenum">
              <a:rPr lang="tr-TR"/>
              <a:pPr>
                <a:defRPr/>
              </a:pPr>
              <a:t>‹#›</a:t>
            </a:fld>
            <a:endParaRPr lang="tr-TR"/>
          </a:p>
        </p:txBody>
      </p:sp>
    </p:spTree>
    <p:extLst>
      <p:ext uri="{BB962C8B-B14F-4D97-AF65-F5344CB8AC3E}">
        <p14:creationId xmlns:p14="http://schemas.microsoft.com/office/powerpoint/2010/main" val="1516928521"/>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aşlık ve İçerik">
    <p:spTree>
      <p:nvGrpSpPr>
        <p:cNvPr id="1" name=""/>
        <p:cNvGrpSpPr/>
        <p:nvPr/>
      </p:nvGrpSpPr>
      <p:grpSpPr>
        <a:xfrm>
          <a:off x="0" y="0"/>
          <a:ext cx="0" cy="0"/>
          <a:chOff x="0" y="0"/>
          <a:chExt cx="0" cy="0"/>
        </a:xfrm>
      </p:grpSpPr>
      <p:sp>
        <p:nvSpPr>
          <p:cNvPr id="4" name="Line 7"/>
          <p:cNvSpPr>
            <a:spLocks noChangeShapeType="1"/>
          </p:cNvSpPr>
          <p:nvPr userDrawn="1"/>
        </p:nvSpPr>
        <p:spPr bwMode="auto">
          <a:xfrm flipV="1">
            <a:off x="1092200" y="1125538"/>
            <a:ext cx="8269288" cy="0"/>
          </a:xfrm>
          <a:prstGeom prst="line">
            <a:avLst/>
          </a:prstGeom>
          <a:noFill/>
          <a:ln w="38100">
            <a:solidFill>
              <a:schemeClr val="accent2"/>
            </a:solidFill>
            <a:round/>
            <a:headEnd/>
            <a:tailEnd/>
          </a:ln>
          <a:effectLst>
            <a:outerShdw dist="107763" dir="8100000" algn="ctr" rotWithShape="0">
              <a:srgbClr val="808080">
                <a:alpha val="50000"/>
              </a:srgbClr>
            </a:outerShdw>
          </a:effectLst>
          <a:extLst>
            <a:ext uri="{909E8E84-426E-40DD-AFC4-6F175D3DCCD1}">
              <a14:hiddenFill xmlns:a14="http://schemas.microsoft.com/office/drawing/2010/main">
                <a:noFill/>
              </a14:hiddenFill>
            </a:ext>
          </a:extLst>
        </p:spPr>
        <p:txBody>
          <a:bodyPr/>
          <a:lstStyle/>
          <a:p>
            <a:endParaRPr lang="tr-TR"/>
          </a:p>
        </p:txBody>
      </p:sp>
      <p:sp>
        <p:nvSpPr>
          <p:cNvPr id="3" name="2 İçerik Yer Tutucusu"/>
          <p:cNvSpPr>
            <a:spLocks noGrp="1"/>
          </p:cNvSpPr>
          <p:nvPr>
            <p:ph idx="1"/>
          </p:nvPr>
        </p:nvSpPr>
        <p:spPr/>
        <p:txBody>
          <a:bodyPr/>
          <a:lstStyle>
            <a:lvl1pPr>
              <a:defRPr sz="2200">
                <a:solidFill>
                  <a:schemeClr val="tx1"/>
                </a:solidFill>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8" name="Unvan 7"/>
          <p:cNvSpPr>
            <a:spLocks noGrp="1"/>
          </p:cNvSpPr>
          <p:nvPr>
            <p:ph type="title"/>
          </p:nvPr>
        </p:nvSpPr>
        <p:spPr/>
        <p:txBody>
          <a:bodyPr/>
          <a:lstStyle/>
          <a:p>
            <a:r>
              <a:rPr lang="tr-TR" smtClean="0"/>
              <a:t>Asıl başlık stili için tıklatın</a:t>
            </a:r>
            <a:endParaRPr lang="tr-TR"/>
          </a:p>
        </p:txBody>
      </p:sp>
      <p:sp>
        <p:nvSpPr>
          <p:cNvPr id="5" name="Slayt Numarası Yer Tutucusu 12"/>
          <p:cNvSpPr>
            <a:spLocks noGrp="1"/>
          </p:cNvSpPr>
          <p:nvPr>
            <p:ph type="sldNum" sz="quarter" idx="10"/>
          </p:nvPr>
        </p:nvSpPr>
        <p:spPr/>
        <p:txBody>
          <a:bodyPr/>
          <a:lstStyle>
            <a:lvl1pPr>
              <a:defRPr/>
            </a:lvl1pPr>
          </a:lstStyle>
          <a:p>
            <a:pPr>
              <a:defRPr/>
            </a:pPr>
            <a:fld id="{013C908D-9E41-4C51-A8CE-081D8DBFC781}" type="slidenum">
              <a:rPr lang="tr-TR"/>
              <a:pPr>
                <a:defRPr/>
              </a:pPr>
              <a:t>‹#›</a:t>
            </a:fld>
            <a:endParaRPr lang="tr-TR"/>
          </a:p>
        </p:txBody>
      </p:sp>
      <p:sp>
        <p:nvSpPr>
          <p:cNvPr id="6" name="Rectangle 3"/>
          <p:cNvSpPr>
            <a:spLocks noGrp="1" noChangeArrowheads="1"/>
          </p:cNvSpPr>
          <p:nvPr>
            <p:ph type="ftr" sz="quarter" idx="11"/>
          </p:nvPr>
        </p:nvSpPr>
        <p:spPr/>
        <p:txBody>
          <a:bodyPr/>
          <a:lstStyle>
            <a:lvl1pPr algn="l">
              <a:defRPr/>
            </a:lvl1pPr>
          </a:lstStyle>
          <a:p>
            <a:pPr>
              <a:defRPr/>
            </a:pPr>
            <a:endParaRPr lang="tr-TR"/>
          </a:p>
        </p:txBody>
      </p:sp>
      <p:sp>
        <p:nvSpPr>
          <p:cNvPr id="7" name="Rectangle 6"/>
          <p:cNvSpPr>
            <a:spLocks noGrp="1" noChangeArrowheads="1"/>
          </p:cNvSpPr>
          <p:nvPr>
            <p:ph type="dt" sz="half" idx="12"/>
          </p:nvPr>
        </p:nvSpPr>
        <p:spPr/>
        <p:txBody>
          <a:bodyPr/>
          <a:lstStyle>
            <a:lvl1pPr>
              <a:defRPr/>
            </a:lvl1pPr>
          </a:lstStyle>
          <a:p>
            <a:pPr>
              <a:defRPr/>
            </a:pPr>
            <a:endParaRPr lang="tr-TR"/>
          </a:p>
        </p:txBody>
      </p:sp>
    </p:spTree>
    <p:extLst>
      <p:ext uri="{BB962C8B-B14F-4D97-AF65-F5344CB8AC3E}">
        <p14:creationId xmlns:p14="http://schemas.microsoft.com/office/powerpoint/2010/main" val="2945006434"/>
      </p:ext>
    </p:extLst>
  </p:cSld>
  <p:clrMapOvr>
    <a:masterClrMapping/>
  </p:clrMapOvr>
  <p:transition spd="med">
    <p:pull/>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Başlık ve İçerik">
    <p:spTree>
      <p:nvGrpSpPr>
        <p:cNvPr id="1" name=""/>
        <p:cNvGrpSpPr/>
        <p:nvPr/>
      </p:nvGrpSpPr>
      <p:grpSpPr>
        <a:xfrm>
          <a:off x="0" y="0"/>
          <a:ext cx="0" cy="0"/>
          <a:chOff x="0" y="0"/>
          <a:chExt cx="0" cy="0"/>
        </a:xfrm>
      </p:grpSpPr>
      <p:sp>
        <p:nvSpPr>
          <p:cNvPr id="4" name="Line 7"/>
          <p:cNvSpPr>
            <a:spLocks noChangeShapeType="1"/>
          </p:cNvSpPr>
          <p:nvPr userDrawn="1"/>
        </p:nvSpPr>
        <p:spPr bwMode="auto">
          <a:xfrm flipV="1">
            <a:off x="1092200" y="1125538"/>
            <a:ext cx="8269288" cy="0"/>
          </a:xfrm>
          <a:prstGeom prst="line">
            <a:avLst/>
          </a:prstGeom>
          <a:noFill/>
          <a:ln w="38100">
            <a:solidFill>
              <a:schemeClr val="accent2"/>
            </a:solidFill>
            <a:round/>
            <a:headEnd/>
            <a:tailEnd/>
          </a:ln>
          <a:effectLst>
            <a:outerShdw dist="107763" dir="8100000" algn="ctr" rotWithShape="0">
              <a:srgbClr val="808080">
                <a:alpha val="50000"/>
              </a:srgbClr>
            </a:outerShdw>
          </a:effectLst>
          <a:extLst>
            <a:ext uri="{909E8E84-426E-40DD-AFC4-6F175D3DCCD1}">
              <a14:hiddenFill xmlns:a14="http://schemas.microsoft.com/office/drawing/2010/main">
                <a:noFill/>
              </a14:hiddenFill>
            </a:ext>
          </a:extLst>
        </p:spPr>
        <p:txBody>
          <a:bodyPr/>
          <a:lstStyle/>
          <a:p>
            <a:endParaRPr lang="tr-TR"/>
          </a:p>
        </p:txBody>
      </p:sp>
      <p:sp>
        <p:nvSpPr>
          <p:cNvPr id="3" name="2 İçerik Yer Tutucusu"/>
          <p:cNvSpPr>
            <a:spLocks noGrp="1"/>
          </p:cNvSpPr>
          <p:nvPr>
            <p:ph idx="1"/>
          </p:nvPr>
        </p:nvSpPr>
        <p:spPr/>
        <p:txBody>
          <a:bodyPr/>
          <a:lstStyle>
            <a:lvl1pPr>
              <a:defRPr sz="2200">
                <a:solidFill>
                  <a:schemeClr val="tx1"/>
                </a:solidFill>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8" name="Unvan 7"/>
          <p:cNvSpPr>
            <a:spLocks noGrp="1"/>
          </p:cNvSpPr>
          <p:nvPr>
            <p:ph type="title"/>
          </p:nvPr>
        </p:nvSpPr>
        <p:spPr/>
        <p:txBody>
          <a:bodyPr/>
          <a:lstStyle/>
          <a:p>
            <a:r>
              <a:rPr lang="tr-TR" smtClean="0"/>
              <a:t>Asıl başlık stili için tıklatın</a:t>
            </a:r>
            <a:endParaRPr lang="tr-TR"/>
          </a:p>
        </p:txBody>
      </p:sp>
      <p:sp>
        <p:nvSpPr>
          <p:cNvPr id="5" name="Slayt Numarası Yer Tutucusu 12"/>
          <p:cNvSpPr>
            <a:spLocks noGrp="1"/>
          </p:cNvSpPr>
          <p:nvPr>
            <p:ph type="sldNum" sz="quarter" idx="10"/>
          </p:nvPr>
        </p:nvSpPr>
        <p:spPr/>
        <p:txBody>
          <a:bodyPr/>
          <a:lstStyle>
            <a:lvl1pPr>
              <a:defRPr/>
            </a:lvl1pPr>
          </a:lstStyle>
          <a:p>
            <a:pPr>
              <a:defRPr/>
            </a:pPr>
            <a:fld id="{CFF11AD0-F8CB-4CA3-9030-8DE95F2F9C66}" type="slidenum">
              <a:rPr lang="tr-TR"/>
              <a:pPr>
                <a:defRPr/>
              </a:pPr>
              <a:t>‹#›</a:t>
            </a:fld>
            <a:endParaRPr lang="tr-TR"/>
          </a:p>
        </p:txBody>
      </p:sp>
      <p:sp>
        <p:nvSpPr>
          <p:cNvPr id="6" name="Rectangle 3"/>
          <p:cNvSpPr>
            <a:spLocks noGrp="1" noChangeArrowheads="1"/>
          </p:cNvSpPr>
          <p:nvPr>
            <p:ph type="ftr" sz="quarter" idx="11"/>
          </p:nvPr>
        </p:nvSpPr>
        <p:spPr/>
        <p:txBody>
          <a:bodyPr/>
          <a:lstStyle>
            <a:lvl1pPr algn="l">
              <a:defRPr/>
            </a:lvl1pPr>
          </a:lstStyle>
          <a:p>
            <a:pPr>
              <a:defRPr/>
            </a:pPr>
            <a:endParaRPr lang="tr-TR"/>
          </a:p>
        </p:txBody>
      </p:sp>
      <p:sp>
        <p:nvSpPr>
          <p:cNvPr id="7" name="Rectangle 6"/>
          <p:cNvSpPr>
            <a:spLocks noGrp="1" noChangeArrowheads="1"/>
          </p:cNvSpPr>
          <p:nvPr>
            <p:ph type="dt" sz="half" idx="12"/>
          </p:nvPr>
        </p:nvSpPr>
        <p:spPr/>
        <p:txBody>
          <a:bodyPr/>
          <a:lstStyle>
            <a:lvl1pPr>
              <a:defRPr/>
            </a:lvl1pPr>
          </a:lstStyle>
          <a:p>
            <a:pPr>
              <a:defRPr/>
            </a:pPr>
            <a:endParaRPr lang="tr-TR"/>
          </a:p>
        </p:txBody>
      </p:sp>
    </p:spTree>
    <p:extLst>
      <p:ext uri="{BB962C8B-B14F-4D97-AF65-F5344CB8AC3E}">
        <p14:creationId xmlns:p14="http://schemas.microsoft.com/office/powerpoint/2010/main" val="4280774478"/>
      </p:ext>
    </p:extLst>
  </p:cSld>
  <p:clrMapOvr>
    <a:masterClrMapping/>
  </p:clrMapOvr>
  <p:transition spd="med">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pic>
        <p:nvPicPr>
          <p:cNvPr id="4" name="Resim 1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 Köşesi Yuvarlatılmış Dikdörtgen 4"/>
          <p:cNvSpPr/>
          <p:nvPr userDrawn="1"/>
        </p:nvSpPr>
        <p:spPr bwMode="auto">
          <a:xfrm>
            <a:off x="0" y="0"/>
            <a:ext cx="8985250" cy="6237288"/>
          </a:xfrm>
          <a:prstGeom prst="round1Rect">
            <a:avLst/>
          </a:prstGeom>
          <a:solidFill>
            <a:schemeClr val="bg1"/>
          </a:solidFill>
          <a:ln w="9525" cap="flat" cmpd="sng" algn="ctr">
            <a:solidFill>
              <a:schemeClr val="bg1"/>
            </a:solidFill>
            <a:prstDash val="solid"/>
            <a:round/>
            <a:headEnd type="none" w="med" len="med"/>
            <a:tailEnd type="none" w="med" len="med"/>
          </a:ln>
          <a:effectLst>
            <a:outerShdw blurRad="304800" dist="38100" dir="2700000" sx="102000" sy="102000" algn="tl" rotWithShape="0">
              <a:prstClr val="black">
                <a:alpha val="40000"/>
              </a:prstClr>
            </a:outerShdw>
          </a:effectLst>
        </p:spPr>
        <p:txBody>
          <a:bodyPr/>
          <a:lstStyle/>
          <a:p>
            <a:pPr eaLnBrk="1" hangingPunct="1">
              <a:defRPr/>
            </a:pPr>
            <a:endParaRPr lang="tr-TR" sz="1200" b="1">
              <a:latin typeface="Arial" charset="0"/>
            </a:endParaRPr>
          </a:p>
        </p:txBody>
      </p:sp>
      <p:pic>
        <p:nvPicPr>
          <p:cNvPr id="6" name="Resim 5"/>
          <p:cNvPicPr>
            <a:picLocks noChangeAspect="1"/>
          </p:cNvPicPr>
          <p:nvPr userDrawn="1"/>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401272" y="213088"/>
            <a:ext cx="1152128" cy="1005963"/>
          </a:xfrm>
          <a:prstGeom prst="rect">
            <a:avLst/>
          </a:prstGeom>
        </p:spPr>
      </p:pic>
      <p:sp>
        <p:nvSpPr>
          <p:cNvPr id="2" name="1 Başlık"/>
          <p:cNvSpPr>
            <a:spLocks noGrp="1"/>
          </p:cNvSpPr>
          <p:nvPr>
            <p:ph type="title"/>
          </p:nvPr>
        </p:nvSpPr>
        <p:spPr>
          <a:xfrm>
            <a:off x="962815" y="233363"/>
            <a:ext cx="8514688" cy="747365"/>
          </a:xfrm>
        </p:spPr>
        <p:txBody>
          <a:bodyPr/>
          <a:lstStyle>
            <a:lvl1pPr>
              <a:defRPr sz="2400" b="1">
                <a:solidFill>
                  <a:srgbClr val="FF0000"/>
                </a:solidFill>
                <a:latin typeface="Calibri" panose="020F0502020204030204" pitchFamily="34" charset="0"/>
              </a:defRPr>
            </a:lvl1pPr>
          </a:lstStyle>
          <a:p>
            <a:r>
              <a:rPr lang="tr-TR" dirty="0" smtClean="0"/>
              <a:t>Asıl başlık stili için tıklatın</a:t>
            </a:r>
            <a:endParaRPr lang="tr-TR" dirty="0"/>
          </a:p>
        </p:txBody>
      </p:sp>
      <p:sp>
        <p:nvSpPr>
          <p:cNvPr id="3" name="2 İçerik Yer Tutucusu"/>
          <p:cNvSpPr>
            <a:spLocks noGrp="1"/>
          </p:cNvSpPr>
          <p:nvPr>
            <p:ph idx="1"/>
          </p:nvPr>
        </p:nvSpPr>
        <p:spPr/>
        <p:txBody>
          <a:bodyPr/>
          <a:lstStyle>
            <a:lvl1pPr>
              <a:defRPr sz="2200">
                <a:solidFill>
                  <a:schemeClr val="tx1"/>
                </a:solidFill>
                <a:latin typeface="Calibri" panose="020F0502020204030204" pitchFamily="34" charset="0"/>
              </a:defRPr>
            </a:lvl1pPr>
            <a:lvl2pPr>
              <a:defRPr sz="2200">
                <a:solidFill>
                  <a:schemeClr val="tx1"/>
                </a:solidFill>
                <a:latin typeface="Calibri" panose="020F0502020204030204" pitchFamily="34" charset="0"/>
              </a:defRPr>
            </a:lvl2pPr>
            <a:lvl3pPr>
              <a:defRPr sz="2200">
                <a:solidFill>
                  <a:schemeClr val="tx1"/>
                </a:solidFill>
                <a:latin typeface="Calibri" panose="020F0502020204030204" pitchFamily="34" charset="0"/>
              </a:defRPr>
            </a:lvl3pPr>
            <a:lvl4pPr>
              <a:defRPr sz="2200">
                <a:solidFill>
                  <a:schemeClr val="tx1"/>
                </a:solidFill>
                <a:latin typeface="Calibri" panose="020F0502020204030204" pitchFamily="34" charset="0"/>
              </a:defRPr>
            </a:lvl4pPr>
            <a:lvl5pPr>
              <a:defRPr sz="2200">
                <a:solidFill>
                  <a:schemeClr val="tx1"/>
                </a:solidFill>
                <a:latin typeface="Calibri" panose="020F0502020204030204" pitchFamily="34" charset="0"/>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Tree>
    <p:extLst>
      <p:ext uri="{BB962C8B-B14F-4D97-AF65-F5344CB8AC3E}">
        <p14:creationId xmlns:p14="http://schemas.microsoft.com/office/powerpoint/2010/main" val="2773604820"/>
      </p:ext>
    </p:extLst>
  </p:cSld>
  <p:clrMapOvr>
    <a:masterClrMapping/>
  </p:clrMapOvr>
  <p:transition spd="med">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3_Başlık ve İçerik">
    <p:spTree>
      <p:nvGrpSpPr>
        <p:cNvPr id="1" name=""/>
        <p:cNvGrpSpPr/>
        <p:nvPr/>
      </p:nvGrpSpPr>
      <p:grpSpPr>
        <a:xfrm>
          <a:off x="0" y="0"/>
          <a:ext cx="0" cy="0"/>
          <a:chOff x="0" y="0"/>
          <a:chExt cx="0" cy="0"/>
        </a:xfrm>
      </p:grpSpPr>
      <p:pic>
        <p:nvPicPr>
          <p:cNvPr id="4" name="Resim 1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 Köşesi Yuvarlatılmış Dikdörtgen 4"/>
          <p:cNvSpPr/>
          <p:nvPr userDrawn="1"/>
        </p:nvSpPr>
        <p:spPr bwMode="auto">
          <a:xfrm>
            <a:off x="0" y="0"/>
            <a:ext cx="8985250" cy="6237288"/>
          </a:xfrm>
          <a:prstGeom prst="round1Rect">
            <a:avLst/>
          </a:prstGeom>
          <a:solidFill>
            <a:schemeClr val="bg1"/>
          </a:solidFill>
          <a:ln w="9525" cap="flat" cmpd="sng" algn="ctr">
            <a:solidFill>
              <a:schemeClr val="bg1"/>
            </a:solidFill>
            <a:prstDash val="solid"/>
            <a:round/>
            <a:headEnd type="none" w="med" len="med"/>
            <a:tailEnd type="none" w="med" len="med"/>
          </a:ln>
          <a:effectLst>
            <a:outerShdw blurRad="304800" dist="38100" dir="2700000" sx="102000" sy="102000" algn="tl" rotWithShape="0">
              <a:prstClr val="black">
                <a:alpha val="40000"/>
              </a:prstClr>
            </a:outerShdw>
          </a:effectLst>
        </p:spPr>
        <p:txBody>
          <a:bodyPr/>
          <a:lstStyle/>
          <a:p>
            <a:pPr eaLnBrk="1" hangingPunct="1">
              <a:defRPr/>
            </a:pPr>
            <a:endParaRPr lang="tr-TR" sz="1200" b="1">
              <a:latin typeface="Arial" charset="0"/>
            </a:endParaRPr>
          </a:p>
        </p:txBody>
      </p:sp>
      <p:sp>
        <p:nvSpPr>
          <p:cNvPr id="2" name="1 Başlık"/>
          <p:cNvSpPr>
            <a:spLocks noGrp="1"/>
          </p:cNvSpPr>
          <p:nvPr>
            <p:ph type="title"/>
          </p:nvPr>
        </p:nvSpPr>
        <p:spPr>
          <a:xfrm>
            <a:off x="962815" y="233363"/>
            <a:ext cx="8514688" cy="747365"/>
          </a:xfrm>
        </p:spPr>
        <p:txBody>
          <a:bodyPr/>
          <a:lstStyle>
            <a:lvl1pPr>
              <a:defRPr sz="2400" b="1">
                <a:solidFill>
                  <a:srgbClr val="FF0000"/>
                </a:solidFill>
              </a:defRPr>
            </a:lvl1pPr>
          </a:lstStyle>
          <a:p>
            <a:r>
              <a:rPr lang="tr-TR" smtClean="0"/>
              <a:t>Asıl başlık stili için tıklatın</a:t>
            </a:r>
            <a:endParaRPr lang="tr-TR" dirty="0"/>
          </a:p>
        </p:txBody>
      </p:sp>
      <p:sp>
        <p:nvSpPr>
          <p:cNvPr id="3" name="2 İçerik Yer Tutucusu"/>
          <p:cNvSpPr>
            <a:spLocks noGrp="1"/>
          </p:cNvSpPr>
          <p:nvPr>
            <p:ph idx="1"/>
          </p:nvPr>
        </p:nvSpPr>
        <p:spPr/>
        <p:txBody>
          <a:bodyPr/>
          <a:lstStyle>
            <a:lvl1pPr>
              <a:defRPr sz="2200">
                <a:solidFill>
                  <a:schemeClr val="tx1"/>
                </a:solidFill>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Tree>
    <p:extLst>
      <p:ext uri="{BB962C8B-B14F-4D97-AF65-F5344CB8AC3E}">
        <p14:creationId xmlns:p14="http://schemas.microsoft.com/office/powerpoint/2010/main" val="3399676755"/>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4_Başlık ve İçerik">
    <p:spTree>
      <p:nvGrpSpPr>
        <p:cNvPr id="1" name=""/>
        <p:cNvGrpSpPr/>
        <p:nvPr/>
      </p:nvGrpSpPr>
      <p:grpSpPr>
        <a:xfrm>
          <a:off x="0" y="0"/>
          <a:ext cx="0" cy="0"/>
          <a:chOff x="0" y="0"/>
          <a:chExt cx="0" cy="0"/>
        </a:xfrm>
      </p:grpSpPr>
      <p:pic>
        <p:nvPicPr>
          <p:cNvPr id="4" name="Resim 16"/>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906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k Köşesi Yuvarlatılmış Dikdörtgen 4"/>
          <p:cNvSpPr/>
          <p:nvPr userDrawn="1"/>
        </p:nvSpPr>
        <p:spPr bwMode="auto">
          <a:xfrm>
            <a:off x="0" y="0"/>
            <a:ext cx="8985250" cy="6237288"/>
          </a:xfrm>
          <a:prstGeom prst="round1Rect">
            <a:avLst/>
          </a:prstGeom>
          <a:solidFill>
            <a:schemeClr val="bg1"/>
          </a:solidFill>
          <a:ln w="9525" cap="flat" cmpd="sng" algn="ctr">
            <a:solidFill>
              <a:schemeClr val="bg1"/>
            </a:solidFill>
            <a:prstDash val="solid"/>
            <a:round/>
            <a:headEnd type="none" w="med" len="med"/>
            <a:tailEnd type="none" w="med" len="med"/>
          </a:ln>
          <a:effectLst>
            <a:outerShdw blurRad="304800" dist="38100" dir="2700000" sx="102000" sy="102000" algn="tl" rotWithShape="0">
              <a:prstClr val="black">
                <a:alpha val="40000"/>
              </a:prstClr>
            </a:outerShdw>
          </a:effectLst>
        </p:spPr>
        <p:txBody>
          <a:bodyPr/>
          <a:lstStyle/>
          <a:p>
            <a:pPr eaLnBrk="1" hangingPunct="1">
              <a:defRPr/>
            </a:pPr>
            <a:endParaRPr lang="tr-TR" sz="1200" b="1">
              <a:latin typeface="Arial" charset="0"/>
            </a:endParaRPr>
          </a:p>
        </p:txBody>
      </p:sp>
      <p:sp>
        <p:nvSpPr>
          <p:cNvPr id="2" name="1 Başlık"/>
          <p:cNvSpPr>
            <a:spLocks noGrp="1"/>
          </p:cNvSpPr>
          <p:nvPr>
            <p:ph type="title"/>
          </p:nvPr>
        </p:nvSpPr>
        <p:spPr>
          <a:xfrm>
            <a:off x="962815" y="233363"/>
            <a:ext cx="8514688" cy="747365"/>
          </a:xfrm>
        </p:spPr>
        <p:txBody>
          <a:bodyPr/>
          <a:lstStyle>
            <a:lvl1pPr>
              <a:defRPr sz="2400" b="1">
                <a:solidFill>
                  <a:srgbClr val="FF0000"/>
                </a:solidFill>
              </a:defRPr>
            </a:lvl1pPr>
          </a:lstStyle>
          <a:p>
            <a:r>
              <a:rPr lang="tr-TR" smtClean="0"/>
              <a:t>Asıl başlık stili için tıklatın</a:t>
            </a:r>
            <a:endParaRPr lang="tr-TR" dirty="0"/>
          </a:p>
        </p:txBody>
      </p:sp>
      <p:sp>
        <p:nvSpPr>
          <p:cNvPr id="3" name="2 İçerik Yer Tutucusu"/>
          <p:cNvSpPr>
            <a:spLocks noGrp="1"/>
          </p:cNvSpPr>
          <p:nvPr>
            <p:ph idx="1"/>
          </p:nvPr>
        </p:nvSpPr>
        <p:spPr/>
        <p:txBody>
          <a:bodyPr/>
          <a:lstStyle>
            <a:lvl1pPr>
              <a:defRPr sz="2200">
                <a:solidFill>
                  <a:schemeClr val="tx1"/>
                </a:solidFill>
              </a:defRPr>
            </a:lvl1pPr>
            <a:lvl2pPr>
              <a:defRPr sz="2200">
                <a:solidFill>
                  <a:schemeClr val="tx1"/>
                </a:solidFill>
              </a:defRPr>
            </a:lvl2pPr>
            <a:lvl3pPr>
              <a:defRPr sz="2200">
                <a:solidFill>
                  <a:schemeClr val="tx1"/>
                </a:solidFill>
              </a:defRPr>
            </a:lvl3pPr>
            <a:lvl4pPr>
              <a:defRPr sz="2200">
                <a:solidFill>
                  <a:schemeClr val="tx1"/>
                </a:solidFill>
              </a:defRPr>
            </a:lvl4pPr>
            <a:lvl5pPr>
              <a:defRPr sz="2200">
                <a:solidFill>
                  <a:schemeClr val="tx1"/>
                </a:solidFill>
              </a:defRPr>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Tree>
    <p:extLst>
      <p:ext uri="{BB962C8B-B14F-4D97-AF65-F5344CB8AC3E}">
        <p14:creationId xmlns:p14="http://schemas.microsoft.com/office/powerpoint/2010/main" val="2924736368"/>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Özel Düzen">
    <p:spTree>
      <p:nvGrpSpPr>
        <p:cNvPr id="1" name=""/>
        <p:cNvGrpSpPr/>
        <p:nvPr/>
      </p:nvGrpSpPr>
      <p:grpSpPr>
        <a:xfrm>
          <a:off x="0" y="0"/>
          <a:ext cx="0" cy="0"/>
          <a:chOff x="0" y="0"/>
          <a:chExt cx="0" cy="0"/>
        </a:xfrm>
      </p:grpSpPr>
      <p:sp>
        <p:nvSpPr>
          <p:cNvPr id="2" name="Başlık 1"/>
          <p:cNvSpPr>
            <a:spLocks noGrp="1"/>
          </p:cNvSpPr>
          <p:nvPr>
            <p:ph type="title"/>
          </p:nvPr>
        </p:nvSpPr>
        <p:spPr/>
        <p:txBody>
          <a:bodyPr/>
          <a:lstStyle/>
          <a:p>
            <a:r>
              <a:rPr lang="tr-TR" smtClean="0"/>
              <a:t>Asıl başlık stili için tıklatın</a:t>
            </a:r>
            <a:endParaRPr lang="tr-TR"/>
          </a:p>
        </p:txBody>
      </p:sp>
      <p:sp>
        <p:nvSpPr>
          <p:cNvPr id="3" name="Rectangle 3"/>
          <p:cNvSpPr>
            <a:spLocks noGrp="1" noChangeArrowheads="1"/>
          </p:cNvSpPr>
          <p:nvPr>
            <p:ph type="ftr" sz="quarter" idx="10"/>
          </p:nvPr>
        </p:nvSpPr>
        <p:spPr>
          <a:ln/>
        </p:spPr>
        <p:txBody>
          <a:bodyPr/>
          <a:lstStyle>
            <a:lvl1pPr>
              <a:defRPr/>
            </a:lvl1pPr>
          </a:lstStyle>
          <a:p>
            <a:pPr>
              <a:defRPr/>
            </a:pPr>
            <a:endParaRPr lang="tr-TR"/>
          </a:p>
        </p:txBody>
      </p:sp>
      <p:sp>
        <p:nvSpPr>
          <p:cNvPr id="4" name="Rectangle 6"/>
          <p:cNvSpPr>
            <a:spLocks noGrp="1" noChangeArrowheads="1"/>
          </p:cNvSpPr>
          <p:nvPr>
            <p:ph type="dt" sz="half" idx="11"/>
          </p:nvPr>
        </p:nvSpPr>
        <p:spPr>
          <a:ln/>
        </p:spPr>
        <p:txBody>
          <a:bodyPr/>
          <a:lstStyle>
            <a:lvl1pPr>
              <a:defRPr/>
            </a:lvl1pPr>
          </a:lstStyle>
          <a:p>
            <a:pPr>
              <a:defRPr/>
            </a:pPr>
            <a:endParaRPr lang="tr-TR"/>
          </a:p>
        </p:txBody>
      </p:sp>
      <p:sp>
        <p:nvSpPr>
          <p:cNvPr id="5" name="Rectangle 8"/>
          <p:cNvSpPr>
            <a:spLocks noGrp="1" noChangeArrowheads="1"/>
          </p:cNvSpPr>
          <p:nvPr>
            <p:ph type="sldNum" sz="quarter" idx="12"/>
          </p:nvPr>
        </p:nvSpPr>
        <p:spPr>
          <a:ln/>
        </p:spPr>
        <p:txBody>
          <a:bodyPr/>
          <a:lstStyle>
            <a:lvl1pPr>
              <a:defRPr/>
            </a:lvl1pPr>
          </a:lstStyle>
          <a:p>
            <a:pPr>
              <a:defRPr/>
            </a:pPr>
            <a:fld id="{4C4BEBB9-2C9E-4FBC-A8E9-3344FC200394}" type="slidenum">
              <a:rPr lang="tr-TR"/>
              <a:pPr>
                <a:defRPr/>
              </a:pPr>
              <a:t>‹#›</a:t>
            </a:fld>
            <a:endParaRPr lang="tr-TR"/>
          </a:p>
        </p:txBody>
      </p:sp>
    </p:spTree>
    <p:extLst>
      <p:ext uri="{BB962C8B-B14F-4D97-AF65-F5344CB8AC3E}">
        <p14:creationId xmlns:p14="http://schemas.microsoft.com/office/powerpoint/2010/main" val="3770551246"/>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Rectangle 3"/>
          <p:cNvSpPr>
            <a:spLocks noGrp="1" noChangeArrowheads="1"/>
          </p:cNvSpPr>
          <p:nvPr>
            <p:ph type="ftr" sz="quarter" idx="10"/>
          </p:nvPr>
        </p:nvSpPr>
        <p:spPr/>
        <p:txBody>
          <a:bodyPr/>
          <a:lstStyle>
            <a:lvl1pPr algn="l">
              <a:defRPr/>
            </a:lvl1pPr>
          </a:lstStyle>
          <a:p>
            <a:pPr>
              <a:defRPr/>
            </a:pPr>
            <a:endParaRPr lang="tr-TR"/>
          </a:p>
        </p:txBody>
      </p:sp>
      <p:sp>
        <p:nvSpPr>
          <p:cNvPr id="4" name="Rectangle 6"/>
          <p:cNvSpPr>
            <a:spLocks noGrp="1" noChangeArrowheads="1"/>
          </p:cNvSpPr>
          <p:nvPr>
            <p:ph type="dt" sz="half" idx="11"/>
          </p:nvPr>
        </p:nvSpPr>
        <p:spPr/>
        <p:txBody>
          <a:bodyPr/>
          <a:lstStyle>
            <a:lvl1pPr>
              <a:defRPr/>
            </a:lvl1pPr>
          </a:lstStyle>
          <a:p>
            <a:pPr>
              <a:defRPr/>
            </a:pPr>
            <a:endParaRPr lang="tr-TR"/>
          </a:p>
        </p:txBody>
      </p:sp>
      <p:sp>
        <p:nvSpPr>
          <p:cNvPr id="5" name="Rectangle 8"/>
          <p:cNvSpPr>
            <a:spLocks noGrp="1" noChangeArrowheads="1"/>
          </p:cNvSpPr>
          <p:nvPr>
            <p:ph type="sldNum" sz="quarter" idx="12"/>
          </p:nvPr>
        </p:nvSpPr>
        <p:spPr/>
        <p:txBody>
          <a:bodyPr/>
          <a:lstStyle>
            <a:lvl1pPr>
              <a:defRPr/>
            </a:lvl1pPr>
          </a:lstStyle>
          <a:p>
            <a:pPr>
              <a:defRPr/>
            </a:pPr>
            <a:fld id="{B30AABA6-B0A2-4FEB-BC45-B8E7B58342CC}" type="slidenum">
              <a:rPr lang="tr-TR"/>
              <a:pPr>
                <a:defRPr/>
              </a:pPr>
              <a:t>‹#›</a:t>
            </a:fld>
            <a:endParaRPr lang="tr-TR"/>
          </a:p>
        </p:txBody>
      </p:sp>
    </p:spTree>
    <p:extLst>
      <p:ext uri="{BB962C8B-B14F-4D97-AF65-F5344CB8AC3E}">
        <p14:creationId xmlns:p14="http://schemas.microsoft.com/office/powerpoint/2010/main" val="2157477571"/>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p:txBody>
          <a:bodyPr/>
          <a:lstStyle>
            <a:lvl1pPr algn="l">
              <a:defRPr/>
            </a:lvl1pPr>
          </a:lstStyle>
          <a:p>
            <a:pPr>
              <a:defRPr/>
            </a:pPr>
            <a:endParaRPr lang="tr-TR"/>
          </a:p>
        </p:txBody>
      </p:sp>
      <p:sp>
        <p:nvSpPr>
          <p:cNvPr id="3" name="Rectangle 6"/>
          <p:cNvSpPr>
            <a:spLocks noGrp="1" noChangeArrowheads="1"/>
          </p:cNvSpPr>
          <p:nvPr>
            <p:ph type="dt" sz="half" idx="11"/>
          </p:nvPr>
        </p:nvSpPr>
        <p:spPr/>
        <p:txBody>
          <a:bodyPr/>
          <a:lstStyle>
            <a:lvl1pPr>
              <a:defRPr/>
            </a:lvl1pPr>
          </a:lstStyle>
          <a:p>
            <a:pPr>
              <a:defRPr/>
            </a:pPr>
            <a:endParaRPr lang="tr-TR"/>
          </a:p>
        </p:txBody>
      </p:sp>
      <p:sp>
        <p:nvSpPr>
          <p:cNvPr id="4" name="Rectangle 8"/>
          <p:cNvSpPr>
            <a:spLocks noGrp="1" noChangeArrowheads="1"/>
          </p:cNvSpPr>
          <p:nvPr>
            <p:ph type="sldNum" sz="quarter" idx="12"/>
          </p:nvPr>
        </p:nvSpPr>
        <p:spPr/>
        <p:txBody>
          <a:bodyPr/>
          <a:lstStyle>
            <a:lvl1pPr>
              <a:defRPr/>
            </a:lvl1pPr>
          </a:lstStyle>
          <a:p>
            <a:pPr>
              <a:defRPr/>
            </a:pPr>
            <a:fld id="{61EF582E-D6FE-4A91-926E-4BF0461CFF3D}" type="slidenum">
              <a:rPr lang="tr-TR"/>
              <a:pPr>
                <a:defRPr/>
              </a:pPr>
              <a:t>‹#›</a:t>
            </a:fld>
            <a:endParaRPr lang="tr-TR"/>
          </a:p>
        </p:txBody>
      </p:sp>
    </p:spTree>
    <p:extLst>
      <p:ext uri="{BB962C8B-B14F-4D97-AF65-F5344CB8AC3E}">
        <p14:creationId xmlns:p14="http://schemas.microsoft.com/office/powerpoint/2010/main" val="357758725"/>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95300" y="273050"/>
            <a:ext cx="3259006" cy="1162050"/>
          </a:xfrm>
        </p:spPr>
        <p:txBody>
          <a:bodyPr anchor="b"/>
          <a:lstStyle>
            <a:lvl1pPr algn="l">
              <a:defRPr sz="2000" b="1"/>
            </a:lvl1pPr>
          </a:lstStyle>
          <a:p>
            <a:r>
              <a:rPr lang="tr-TR" dirty="0" smtClean="0"/>
              <a:t>Asıl başlık stili için tıklatın</a:t>
            </a:r>
            <a:endParaRPr lang="tr-TR" dirty="0"/>
          </a:p>
        </p:txBody>
      </p:sp>
      <p:sp>
        <p:nvSpPr>
          <p:cNvPr id="3" name="2 İçerik Yer Tutucusu"/>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3"/>
          <p:cNvSpPr>
            <a:spLocks noGrp="1" noChangeArrowheads="1"/>
          </p:cNvSpPr>
          <p:nvPr>
            <p:ph type="ftr" sz="quarter" idx="10"/>
          </p:nvPr>
        </p:nvSpPr>
        <p:spPr/>
        <p:txBody>
          <a:bodyPr/>
          <a:lstStyle>
            <a:lvl1pPr algn="l">
              <a:defRPr/>
            </a:lvl1pPr>
          </a:lstStyle>
          <a:p>
            <a:pPr>
              <a:defRPr/>
            </a:pPr>
            <a:endParaRPr lang="tr-TR"/>
          </a:p>
        </p:txBody>
      </p:sp>
      <p:sp>
        <p:nvSpPr>
          <p:cNvPr id="6" name="Rectangle 6"/>
          <p:cNvSpPr>
            <a:spLocks noGrp="1" noChangeArrowheads="1"/>
          </p:cNvSpPr>
          <p:nvPr>
            <p:ph type="dt" sz="half" idx="11"/>
          </p:nvPr>
        </p:nvSpPr>
        <p:spPr/>
        <p:txBody>
          <a:bodyPr/>
          <a:lstStyle>
            <a:lvl1pPr>
              <a:defRPr/>
            </a:lvl1pPr>
          </a:lstStyle>
          <a:p>
            <a:pPr>
              <a:defRPr/>
            </a:pPr>
            <a:endParaRPr lang="tr-TR"/>
          </a:p>
        </p:txBody>
      </p:sp>
      <p:sp>
        <p:nvSpPr>
          <p:cNvPr id="7" name="Rectangle 8"/>
          <p:cNvSpPr>
            <a:spLocks noGrp="1" noChangeArrowheads="1"/>
          </p:cNvSpPr>
          <p:nvPr>
            <p:ph type="sldNum" sz="quarter" idx="12"/>
          </p:nvPr>
        </p:nvSpPr>
        <p:spPr/>
        <p:txBody>
          <a:bodyPr/>
          <a:lstStyle>
            <a:lvl1pPr>
              <a:defRPr/>
            </a:lvl1pPr>
          </a:lstStyle>
          <a:p>
            <a:pPr>
              <a:defRPr/>
            </a:pPr>
            <a:fld id="{FB42B1F1-5CB9-45E4-8870-D5E7343A85AB}" type="slidenum">
              <a:rPr lang="tr-TR"/>
              <a:pPr>
                <a:defRPr/>
              </a:pPr>
              <a:t>‹#›</a:t>
            </a:fld>
            <a:endParaRPr lang="tr-TR"/>
          </a:p>
        </p:txBody>
      </p:sp>
    </p:spTree>
    <p:extLst>
      <p:ext uri="{BB962C8B-B14F-4D97-AF65-F5344CB8AC3E}">
        <p14:creationId xmlns:p14="http://schemas.microsoft.com/office/powerpoint/2010/main" val="3801789896"/>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941645" y="4800600"/>
            <a:ext cx="59436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tr-TR" noProof="0" smtClean="0"/>
              <a:t>Resim eklemek için simgeyi tıklatın</a:t>
            </a:r>
          </a:p>
        </p:txBody>
      </p:sp>
      <p:sp>
        <p:nvSpPr>
          <p:cNvPr id="4" name="3 Metin Yer Tutucusu"/>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3"/>
          <p:cNvSpPr>
            <a:spLocks noGrp="1" noChangeArrowheads="1"/>
          </p:cNvSpPr>
          <p:nvPr>
            <p:ph type="ftr" sz="quarter" idx="10"/>
          </p:nvPr>
        </p:nvSpPr>
        <p:spPr/>
        <p:txBody>
          <a:bodyPr/>
          <a:lstStyle>
            <a:lvl1pPr algn="l">
              <a:defRPr/>
            </a:lvl1pPr>
          </a:lstStyle>
          <a:p>
            <a:pPr>
              <a:defRPr/>
            </a:pPr>
            <a:endParaRPr lang="tr-TR"/>
          </a:p>
        </p:txBody>
      </p:sp>
      <p:sp>
        <p:nvSpPr>
          <p:cNvPr id="6" name="Rectangle 6"/>
          <p:cNvSpPr>
            <a:spLocks noGrp="1" noChangeArrowheads="1"/>
          </p:cNvSpPr>
          <p:nvPr>
            <p:ph type="dt" sz="half" idx="11"/>
          </p:nvPr>
        </p:nvSpPr>
        <p:spPr/>
        <p:txBody>
          <a:bodyPr/>
          <a:lstStyle>
            <a:lvl1pPr>
              <a:defRPr/>
            </a:lvl1pPr>
          </a:lstStyle>
          <a:p>
            <a:pPr>
              <a:defRPr/>
            </a:pPr>
            <a:endParaRPr lang="tr-TR"/>
          </a:p>
        </p:txBody>
      </p:sp>
      <p:sp>
        <p:nvSpPr>
          <p:cNvPr id="7" name="Rectangle 8"/>
          <p:cNvSpPr>
            <a:spLocks noGrp="1" noChangeArrowheads="1"/>
          </p:cNvSpPr>
          <p:nvPr>
            <p:ph type="sldNum" sz="quarter" idx="12"/>
          </p:nvPr>
        </p:nvSpPr>
        <p:spPr/>
        <p:txBody>
          <a:bodyPr/>
          <a:lstStyle>
            <a:lvl1pPr>
              <a:defRPr/>
            </a:lvl1pPr>
          </a:lstStyle>
          <a:p>
            <a:pPr>
              <a:defRPr/>
            </a:pPr>
            <a:fld id="{55D54890-56BE-4FBA-90B6-15B5DC886BE4}" type="slidenum">
              <a:rPr lang="tr-TR"/>
              <a:pPr>
                <a:defRPr/>
              </a:pPr>
              <a:t>‹#›</a:t>
            </a:fld>
            <a:endParaRPr lang="tr-TR"/>
          </a:p>
        </p:txBody>
      </p:sp>
    </p:spTree>
    <p:extLst>
      <p:ext uri="{BB962C8B-B14F-4D97-AF65-F5344CB8AC3E}">
        <p14:creationId xmlns:p14="http://schemas.microsoft.com/office/powerpoint/2010/main" val="2138877597"/>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rot="5400000">
            <a:off x="-2981325" y="2981325"/>
            <a:ext cx="6858000" cy="895350"/>
          </a:xfrm>
          <a:prstGeom prst="rect">
            <a:avLst/>
          </a:pr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ot="10800000" vert="eaVert"/>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defRPr/>
            </a:pPr>
            <a:endParaRPr lang="tr-TR" sz="2400" smtClean="0">
              <a:solidFill>
                <a:srgbClr val="000000"/>
              </a:solidFill>
              <a:latin typeface="Times New Roman" panose="02020603050405020304" pitchFamily="18" charset="0"/>
            </a:endParaRPr>
          </a:p>
        </p:txBody>
      </p:sp>
      <p:sp>
        <p:nvSpPr>
          <p:cNvPr id="28675" name="Rectangle 3"/>
          <p:cNvSpPr>
            <a:spLocks noGrp="1" noChangeArrowheads="1"/>
          </p:cNvSpPr>
          <p:nvPr>
            <p:ph type="ftr" sz="quarter" idx="3"/>
          </p:nvPr>
        </p:nvSpPr>
        <p:spPr bwMode="auto">
          <a:xfrm>
            <a:off x="895350" y="6403975"/>
            <a:ext cx="5383213" cy="3175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b="0">
                <a:solidFill>
                  <a:srgbClr val="000000"/>
                </a:solidFill>
                <a:latin typeface="Arial" charset="0"/>
                <a:cs typeface="+mn-cs"/>
              </a:defRPr>
            </a:lvl1pPr>
          </a:lstStyle>
          <a:p>
            <a:pPr>
              <a:defRPr/>
            </a:pPr>
            <a:endParaRPr lang="tr-TR"/>
          </a:p>
        </p:txBody>
      </p:sp>
      <p:sp>
        <p:nvSpPr>
          <p:cNvPr id="1028" name="Rectangle 4"/>
          <p:cNvSpPr>
            <a:spLocks noGrp="1" noChangeArrowheads="1"/>
          </p:cNvSpPr>
          <p:nvPr>
            <p:ph type="title"/>
          </p:nvPr>
        </p:nvSpPr>
        <p:spPr bwMode="auto">
          <a:xfrm>
            <a:off x="895350" y="233363"/>
            <a:ext cx="8515350" cy="113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smtClean="0"/>
              <a:t>Asıl başlık stili için tıklatın</a:t>
            </a:r>
          </a:p>
        </p:txBody>
      </p:sp>
      <p:sp>
        <p:nvSpPr>
          <p:cNvPr id="1029" name="Rectangle 5"/>
          <p:cNvSpPr>
            <a:spLocks noGrp="1" noChangeArrowheads="1"/>
          </p:cNvSpPr>
          <p:nvPr>
            <p:ph type="body" idx="1"/>
          </p:nvPr>
        </p:nvSpPr>
        <p:spPr bwMode="auto">
          <a:xfrm>
            <a:off x="895350" y="1557338"/>
            <a:ext cx="8515350" cy="460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smtClean="0"/>
              <a:t>Asıl metin stillerini düzenlemek için tıklatın</a:t>
            </a:r>
          </a:p>
          <a:p>
            <a:pPr lvl="1"/>
            <a:r>
              <a:rPr lang="tr-TR" altLang="tr-TR" smtClean="0"/>
              <a:t>İkinci düzey</a:t>
            </a:r>
          </a:p>
          <a:p>
            <a:pPr lvl="2"/>
            <a:r>
              <a:rPr lang="tr-TR" altLang="tr-TR" smtClean="0"/>
              <a:t>Üçüncü düzey</a:t>
            </a:r>
          </a:p>
          <a:p>
            <a:pPr lvl="3"/>
            <a:r>
              <a:rPr lang="tr-TR" altLang="tr-TR" smtClean="0"/>
              <a:t>Dördüncü düzey</a:t>
            </a:r>
          </a:p>
          <a:p>
            <a:pPr lvl="4"/>
            <a:r>
              <a:rPr lang="tr-TR" altLang="tr-TR" smtClean="0"/>
              <a:t>Beşinci düzey</a:t>
            </a:r>
          </a:p>
        </p:txBody>
      </p:sp>
      <p:sp>
        <p:nvSpPr>
          <p:cNvPr id="28678" name="Rectangle 6"/>
          <p:cNvSpPr>
            <a:spLocks noGrp="1" noChangeArrowheads="1"/>
          </p:cNvSpPr>
          <p:nvPr>
            <p:ph type="dt" sz="half" idx="2"/>
          </p:nvPr>
        </p:nvSpPr>
        <p:spPr bwMode="auto">
          <a:xfrm>
            <a:off x="7450138" y="6453188"/>
            <a:ext cx="1911350" cy="2682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b="0">
                <a:solidFill>
                  <a:srgbClr val="000000"/>
                </a:solidFill>
                <a:latin typeface="Arial" charset="0"/>
                <a:cs typeface="+mn-cs"/>
              </a:defRPr>
            </a:lvl1pPr>
          </a:lstStyle>
          <a:p>
            <a:pPr>
              <a:defRPr/>
            </a:pPr>
            <a:endParaRPr lang="tr-TR"/>
          </a:p>
        </p:txBody>
      </p:sp>
      <p:sp>
        <p:nvSpPr>
          <p:cNvPr id="28680" name="Rectangle 8"/>
          <p:cNvSpPr>
            <a:spLocks noGrp="1" noChangeArrowheads="1"/>
          </p:cNvSpPr>
          <p:nvPr>
            <p:ph type="sldNum" sz="quarter" idx="4"/>
          </p:nvPr>
        </p:nvSpPr>
        <p:spPr bwMode="auto">
          <a:xfrm>
            <a:off x="193675" y="6469063"/>
            <a:ext cx="468313" cy="2524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a:solidFill>
                  <a:srgbClr val="00007D"/>
                </a:solidFill>
                <a:latin typeface="Arial Black" panose="020B0A04020102020204" pitchFamily="34" charset="0"/>
              </a:defRPr>
            </a:lvl1pPr>
          </a:lstStyle>
          <a:p>
            <a:pPr>
              <a:defRPr/>
            </a:pPr>
            <a:fld id="{1CAA3961-214D-47A6-9F91-F1E37E26B6AA}" type="slidenum">
              <a:rPr lang="tr-TR"/>
              <a:pPr>
                <a:defRPr/>
              </a:pPr>
              <a:t>‹#›</a:t>
            </a:fld>
            <a:endParaRPr lang="tr-TR"/>
          </a:p>
        </p:txBody>
      </p:sp>
      <p:pic>
        <p:nvPicPr>
          <p:cNvPr id="1032" name="Resim 1"/>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38100" y="500063"/>
            <a:ext cx="817563"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1 Başlık"/>
          <p:cNvSpPr txBox="1">
            <a:spLocks/>
          </p:cNvSpPr>
          <p:nvPr userDrawn="1"/>
        </p:nvSpPr>
        <p:spPr>
          <a:xfrm>
            <a:off x="962025" y="233363"/>
            <a:ext cx="8515350" cy="747712"/>
          </a:xfrm>
          <a:prstGeom prst="rect">
            <a:avLst/>
          </a:prstGeom>
        </p:spPr>
        <p:txBody>
          <a:bodyPr/>
          <a:lstStyle>
            <a:lvl1pPr algn="l" rtl="0" eaLnBrk="0" fontAlgn="base" hangingPunct="0">
              <a:spcBef>
                <a:spcPct val="0"/>
              </a:spcBef>
              <a:spcAft>
                <a:spcPct val="0"/>
              </a:spcAft>
              <a:defRPr sz="2400" b="1">
                <a:solidFill>
                  <a:srgbClr val="FF0000"/>
                </a:solidFill>
                <a:latin typeface="+mj-lt"/>
                <a:ea typeface="+mj-ea"/>
                <a:cs typeface="+mj-cs"/>
              </a:defRPr>
            </a:lvl1pPr>
            <a:lvl2pPr algn="l" rtl="0" eaLnBrk="0" fontAlgn="base" hangingPunct="0">
              <a:spcBef>
                <a:spcPct val="0"/>
              </a:spcBef>
              <a:spcAft>
                <a:spcPct val="0"/>
              </a:spcAft>
              <a:defRPr sz="3600">
                <a:solidFill>
                  <a:srgbClr val="FF3300"/>
                </a:solidFill>
                <a:latin typeface="Arial" charset="0"/>
              </a:defRPr>
            </a:lvl2pPr>
            <a:lvl3pPr algn="l" rtl="0" eaLnBrk="0" fontAlgn="base" hangingPunct="0">
              <a:spcBef>
                <a:spcPct val="0"/>
              </a:spcBef>
              <a:spcAft>
                <a:spcPct val="0"/>
              </a:spcAft>
              <a:defRPr sz="3600">
                <a:solidFill>
                  <a:srgbClr val="FF3300"/>
                </a:solidFill>
                <a:latin typeface="Arial" charset="0"/>
              </a:defRPr>
            </a:lvl3pPr>
            <a:lvl4pPr algn="l" rtl="0" eaLnBrk="0" fontAlgn="base" hangingPunct="0">
              <a:spcBef>
                <a:spcPct val="0"/>
              </a:spcBef>
              <a:spcAft>
                <a:spcPct val="0"/>
              </a:spcAft>
              <a:defRPr sz="3600">
                <a:solidFill>
                  <a:srgbClr val="FF3300"/>
                </a:solidFill>
                <a:latin typeface="Arial" charset="0"/>
              </a:defRPr>
            </a:lvl4pPr>
            <a:lvl5pPr algn="l" rtl="0" eaLnBrk="0" fontAlgn="base" hangingPunct="0">
              <a:spcBef>
                <a:spcPct val="0"/>
              </a:spcBef>
              <a:spcAft>
                <a:spcPct val="0"/>
              </a:spcAft>
              <a:defRPr sz="3600">
                <a:solidFill>
                  <a:srgbClr val="FF3300"/>
                </a:solidFill>
                <a:latin typeface="Arial" charset="0"/>
              </a:defRPr>
            </a:lvl5pPr>
            <a:lvl6pPr marL="457200" algn="l" rtl="0" eaLnBrk="1" fontAlgn="base" hangingPunct="1">
              <a:spcBef>
                <a:spcPct val="0"/>
              </a:spcBef>
              <a:spcAft>
                <a:spcPct val="0"/>
              </a:spcAft>
              <a:defRPr sz="4400">
                <a:solidFill>
                  <a:srgbClr val="FF6600"/>
                </a:solidFill>
                <a:latin typeface="Arial" charset="0"/>
              </a:defRPr>
            </a:lvl6pPr>
            <a:lvl7pPr marL="914400" algn="l" rtl="0" eaLnBrk="1" fontAlgn="base" hangingPunct="1">
              <a:spcBef>
                <a:spcPct val="0"/>
              </a:spcBef>
              <a:spcAft>
                <a:spcPct val="0"/>
              </a:spcAft>
              <a:defRPr sz="4400">
                <a:solidFill>
                  <a:srgbClr val="FF6600"/>
                </a:solidFill>
                <a:latin typeface="Arial" charset="0"/>
              </a:defRPr>
            </a:lvl7pPr>
            <a:lvl8pPr marL="1371600" algn="l" rtl="0" eaLnBrk="1" fontAlgn="base" hangingPunct="1">
              <a:spcBef>
                <a:spcPct val="0"/>
              </a:spcBef>
              <a:spcAft>
                <a:spcPct val="0"/>
              </a:spcAft>
              <a:defRPr sz="4400">
                <a:solidFill>
                  <a:srgbClr val="FF6600"/>
                </a:solidFill>
                <a:latin typeface="Arial" charset="0"/>
              </a:defRPr>
            </a:lvl8pPr>
            <a:lvl9pPr marL="1828800" algn="l" rtl="0" eaLnBrk="1" fontAlgn="base" hangingPunct="1">
              <a:spcBef>
                <a:spcPct val="0"/>
              </a:spcBef>
              <a:spcAft>
                <a:spcPct val="0"/>
              </a:spcAft>
              <a:defRPr sz="4400">
                <a:solidFill>
                  <a:srgbClr val="FF6600"/>
                </a:solidFill>
                <a:latin typeface="Arial" charset="0"/>
              </a:defRPr>
            </a:lvl9pPr>
          </a:lstStyle>
          <a:p>
            <a:pPr>
              <a:defRPr/>
            </a:pPr>
            <a:r>
              <a:rPr lang="tr-TR" smtClean="0"/>
              <a:t>Asıl başlık stili için tıklatın</a:t>
            </a:r>
            <a:endParaRPr lang="tr-TR" dirty="0"/>
          </a:p>
        </p:txBody>
      </p:sp>
      <p:sp>
        <p:nvSpPr>
          <p:cNvPr id="13" name="2 İçerik Yer Tutucusu"/>
          <p:cNvSpPr txBox="1">
            <a:spLocks/>
          </p:cNvSpPr>
          <p:nvPr userDrawn="1"/>
        </p:nvSpPr>
        <p:spPr>
          <a:xfrm>
            <a:off x="895350" y="1557338"/>
            <a:ext cx="8515350" cy="4608512"/>
          </a:xfrm>
          <a:prstGeom prst="rect">
            <a:avLst/>
          </a:prstGeom>
        </p:spPr>
        <p:txBody>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2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2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2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a:lstStyle>
          <a:p>
            <a:pPr>
              <a:defRPr/>
            </a:pPr>
            <a:r>
              <a:rPr lang="tr-TR" smtClean="0"/>
              <a:t>Asıl metin stillerini düzenlemek için tıklatın</a:t>
            </a:r>
          </a:p>
          <a:p>
            <a:pPr lvl="1">
              <a:defRPr/>
            </a:pPr>
            <a:r>
              <a:rPr lang="tr-TR" smtClean="0"/>
              <a:t>İkinci düzey</a:t>
            </a:r>
          </a:p>
          <a:p>
            <a:pPr lvl="2">
              <a:defRPr/>
            </a:pPr>
            <a:r>
              <a:rPr lang="tr-TR" smtClean="0"/>
              <a:t>Üçüncü düzey</a:t>
            </a:r>
          </a:p>
          <a:p>
            <a:pPr lvl="3">
              <a:defRPr/>
            </a:pPr>
            <a:r>
              <a:rPr lang="tr-TR" smtClean="0"/>
              <a:t>Dördüncü düzey</a:t>
            </a:r>
          </a:p>
          <a:p>
            <a:pPr lvl="4">
              <a:defRPr/>
            </a:pPr>
            <a:r>
              <a:rPr lang="tr-TR" smtClean="0"/>
              <a:t>Beşinci düzey</a:t>
            </a:r>
            <a:endParaRPr lang="tr-TR" dirty="0"/>
          </a:p>
        </p:txBody>
      </p:sp>
      <p:pic>
        <p:nvPicPr>
          <p:cNvPr id="1035" name="Resim 13"/>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0" y="0"/>
            <a:ext cx="9906000" cy="68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k Köşesi Yuvarlatılmış Dikdörtgen 14"/>
          <p:cNvSpPr/>
          <p:nvPr userDrawn="1"/>
        </p:nvSpPr>
        <p:spPr bwMode="auto">
          <a:xfrm>
            <a:off x="0" y="0"/>
            <a:ext cx="8985250" cy="6237288"/>
          </a:xfrm>
          <a:prstGeom prst="round1Rect">
            <a:avLst/>
          </a:prstGeom>
          <a:solidFill>
            <a:schemeClr val="bg1"/>
          </a:solidFill>
          <a:ln w="9525" cap="flat" cmpd="sng" algn="ctr">
            <a:solidFill>
              <a:schemeClr val="bg1"/>
            </a:solidFill>
            <a:prstDash val="solid"/>
            <a:round/>
            <a:headEnd type="none" w="med" len="med"/>
            <a:tailEnd type="none" w="med" len="med"/>
          </a:ln>
          <a:effectLst>
            <a:outerShdw blurRad="304800" dist="38100" dir="2700000" sx="102000" sy="102000" algn="tl" rotWithShape="0">
              <a:prstClr val="black">
                <a:alpha val="40000"/>
              </a:prstClr>
            </a:outerShdw>
          </a:effectLst>
        </p:spPr>
        <p:txBody>
          <a:bodyPr/>
          <a:lstStyle/>
          <a:p>
            <a:pPr eaLnBrk="1" hangingPunct="1">
              <a:defRPr/>
            </a:pPr>
            <a:endParaRPr lang="tr-TR" sz="1200" b="1">
              <a:latin typeface="Arial" charset="0"/>
            </a:endParaRPr>
          </a:p>
        </p:txBody>
      </p:sp>
      <p:pic>
        <p:nvPicPr>
          <p:cNvPr id="16" name="Resim 15"/>
          <p:cNvPicPr>
            <a:picLocks noChangeAspect="1"/>
          </p:cNvPicPr>
          <p:nvPr userDrawn="1"/>
        </p:nvPicPr>
        <p:blipFill>
          <a:blip r:embed="rId1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7401272" y="213088"/>
            <a:ext cx="1152128" cy="1005963"/>
          </a:xfrm>
          <a:prstGeom prst="rect">
            <a:avLst/>
          </a:prstGeom>
        </p:spPr>
      </p:pic>
    </p:spTree>
  </p:cSld>
  <p:clrMap bg1="lt1" tx1="dk1" bg2="lt2" tx2="dk2" accent1="accent1" accent2="accent2" accent3="accent3" accent4="accent4" accent5="accent5" accent6="accent6" hlink="hlink" folHlink="folHlink"/>
  <p:sldLayoutIdLst>
    <p:sldLayoutId id="2147490614" r:id="rId1"/>
    <p:sldLayoutId id="2147490615" r:id="rId2"/>
    <p:sldLayoutId id="2147490616" r:id="rId3"/>
    <p:sldLayoutId id="2147490617" r:id="rId4"/>
    <p:sldLayoutId id="2147490613" r:id="rId5"/>
    <p:sldLayoutId id="2147490618" r:id="rId6"/>
    <p:sldLayoutId id="2147490619" r:id="rId7"/>
    <p:sldLayoutId id="2147490620" r:id="rId8"/>
    <p:sldLayoutId id="2147490621" r:id="rId9"/>
    <p:sldLayoutId id="2147490622" r:id="rId10"/>
    <p:sldLayoutId id="2147490623" r:id="rId11"/>
    <p:sldLayoutId id="2147490624" r:id="rId12"/>
    <p:sldLayoutId id="2147490625" r:id="rId13"/>
    <p:sldLayoutId id="2147490627" r:id="rId14"/>
  </p:sldLayoutIdLst>
  <p:transition spd="med">
    <p:pull/>
  </p:transition>
  <p:timing>
    <p:tnLst>
      <p:par>
        <p:cTn id="1" dur="indefinite" restart="never" nodeType="tmRoot"/>
      </p:par>
    </p:tnLst>
  </p:timing>
  <p:hf hdr="0" ftr="0" dt="0"/>
  <p:txStyles>
    <p:titleStyle>
      <a:lvl1pPr algn="l" rtl="0" eaLnBrk="0" fontAlgn="base" hangingPunct="0">
        <a:spcBef>
          <a:spcPct val="0"/>
        </a:spcBef>
        <a:spcAft>
          <a:spcPct val="0"/>
        </a:spcAft>
        <a:defRPr sz="3600">
          <a:solidFill>
            <a:srgbClr val="FF3300"/>
          </a:solidFill>
          <a:latin typeface="+mj-lt"/>
          <a:ea typeface="+mj-ea"/>
          <a:cs typeface="+mj-cs"/>
        </a:defRPr>
      </a:lvl1pPr>
      <a:lvl2pPr algn="l" rtl="0" eaLnBrk="0" fontAlgn="base" hangingPunct="0">
        <a:spcBef>
          <a:spcPct val="0"/>
        </a:spcBef>
        <a:spcAft>
          <a:spcPct val="0"/>
        </a:spcAft>
        <a:defRPr sz="3600">
          <a:solidFill>
            <a:srgbClr val="FF3300"/>
          </a:solidFill>
          <a:latin typeface="Arial" charset="0"/>
        </a:defRPr>
      </a:lvl2pPr>
      <a:lvl3pPr algn="l" rtl="0" eaLnBrk="0" fontAlgn="base" hangingPunct="0">
        <a:spcBef>
          <a:spcPct val="0"/>
        </a:spcBef>
        <a:spcAft>
          <a:spcPct val="0"/>
        </a:spcAft>
        <a:defRPr sz="3600">
          <a:solidFill>
            <a:srgbClr val="FF3300"/>
          </a:solidFill>
          <a:latin typeface="Arial" charset="0"/>
        </a:defRPr>
      </a:lvl3pPr>
      <a:lvl4pPr algn="l" rtl="0" eaLnBrk="0" fontAlgn="base" hangingPunct="0">
        <a:spcBef>
          <a:spcPct val="0"/>
        </a:spcBef>
        <a:spcAft>
          <a:spcPct val="0"/>
        </a:spcAft>
        <a:defRPr sz="3600">
          <a:solidFill>
            <a:srgbClr val="FF3300"/>
          </a:solidFill>
          <a:latin typeface="Arial" charset="0"/>
        </a:defRPr>
      </a:lvl4pPr>
      <a:lvl5pPr algn="l" rtl="0" eaLnBrk="0" fontAlgn="base" hangingPunct="0">
        <a:spcBef>
          <a:spcPct val="0"/>
        </a:spcBef>
        <a:spcAft>
          <a:spcPct val="0"/>
        </a:spcAft>
        <a:defRPr sz="3600">
          <a:solidFill>
            <a:srgbClr val="FF3300"/>
          </a:solidFill>
          <a:latin typeface="Arial" charset="0"/>
        </a:defRPr>
      </a:lvl5pPr>
      <a:lvl6pPr marL="457200" algn="l" rtl="0" eaLnBrk="1" fontAlgn="base" hangingPunct="1">
        <a:spcBef>
          <a:spcPct val="0"/>
        </a:spcBef>
        <a:spcAft>
          <a:spcPct val="0"/>
        </a:spcAft>
        <a:defRPr sz="4400">
          <a:solidFill>
            <a:srgbClr val="FF6600"/>
          </a:solidFill>
          <a:latin typeface="Arial" charset="0"/>
        </a:defRPr>
      </a:lvl6pPr>
      <a:lvl7pPr marL="914400" algn="l" rtl="0" eaLnBrk="1" fontAlgn="base" hangingPunct="1">
        <a:spcBef>
          <a:spcPct val="0"/>
        </a:spcBef>
        <a:spcAft>
          <a:spcPct val="0"/>
        </a:spcAft>
        <a:defRPr sz="4400">
          <a:solidFill>
            <a:srgbClr val="FF6600"/>
          </a:solidFill>
          <a:latin typeface="Arial" charset="0"/>
        </a:defRPr>
      </a:lvl7pPr>
      <a:lvl8pPr marL="1371600" algn="l" rtl="0" eaLnBrk="1" fontAlgn="base" hangingPunct="1">
        <a:spcBef>
          <a:spcPct val="0"/>
        </a:spcBef>
        <a:spcAft>
          <a:spcPct val="0"/>
        </a:spcAft>
        <a:defRPr sz="4400">
          <a:solidFill>
            <a:srgbClr val="FF6600"/>
          </a:solidFill>
          <a:latin typeface="Arial" charset="0"/>
        </a:defRPr>
      </a:lvl8pPr>
      <a:lvl9pPr marL="1828800" algn="l" rtl="0" eaLnBrk="1" fontAlgn="base" hangingPunct="1">
        <a:spcBef>
          <a:spcPct val="0"/>
        </a:spcBef>
        <a:spcAft>
          <a:spcPct val="0"/>
        </a:spcAft>
        <a:defRPr sz="4400">
          <a:solidFill>
            <a:srgbClr val="FF6600"/>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anose="05000000000000000000"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anose="05000000000000000000"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mn-lt"/>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27180" y="2060848"/>
            <a:ext cx="5903912" cy="2808312"/>
          </a:xfrm>
        </p:spPr>
        <p:txBody>
          <a:bodyPr/>
          <a:lstStyle/>
          <a:p>
            <a:pPr algn="ctr" eaLnBrk="1" hangingPunct="1"/>
            <a:r>
              <a:rPr lang="en-US" altLang="tr-TR" sz="2600" b="1" dirty="0">
                <a:solidFill>
                  <a:schemeClr val="bg1"/>
                </a:solidFill>
                <a:ea typeface="ＭＳ Ｐゴシック" panose="020B0600070205080204" pitchFamily="34" charset="-128"/>
              </a:rPr>
              <a:t>REPORT ON TURKEY</a:t>
            </a:r>
            <a:br>
              <a:rPr lang="en-US" altLang="tr-TR" sz="2600" b="1" dirty="0">
                <a:solidFill>
                  <a:schemeClr val="bg1"/>
                </a:solidFill>
                <a:ea typeface="ＭＳ Ｐゴシック" panose="020B0600070205080204" pitchFamily="34" charset="-128"/>
              </a:rPr>
            </a:br>
            <a:r>
              <a:rPr lang="en-US" altLang="tr-TR" sz="2600" b="1" dirty="0">
                <a:solidFill>
                  <a:schemeClr val="bg1"/>
                </a:solidFill>
                <a:ea typeface="ＭＳ Ｐゴシック" panose="020B0600070205080204" pitchFamily="34" charset="-128"/>
              </a:rPr>
              <a:t>ASSOCIATE MEMBERSHIP AT</a:t>
            </a:r>
            <a:br>
              <a:rPr lang="en-US" altLang="tr-TR" sz="2600" b="1" dirty="0">
                <a:solidFill>
                  <a:schemeClr val="bg1"/>
                </a:solidFill>
                <a:ea typeface="ＭＳ Ｐゴシック" panose="020B0600070205080204" pitchFamily="34" charset="-128"/>
              </a:rPr>
            </a:br>
            <a:r>
              <a:rPr lang="en-US" altLang="tr-TR" sz="2600" b="1" dirty="0">
                <a:solidFill>
                  <a:schemeClr val="bg1"/>
                </a:solidFill>
                <a:ea typeface="ＭＳ Ｐゴシック" panose="020B0600070205080204" pitchFamily="34" charset="-128"/>
              </a:rPr>
              <a:t>CERN</a:t>
            </a:r>
            <a:br>
              <a:rPr lang="en-US" altLang="tr-TR" sz="2600" b="1" dirty="0">
                <a:solidFill>
                  <a:schemeClr val="bg1"/>
                </a:solidFill>
                <a:ea typeface="ＭＳ Ｐゴシック" panose="020B0600070205080204" pitchFamily="34" charset="-128"/>
              </a:rPr>
            </a:br>
            <a:r>
              <a:rPr lang="en-US" altLang="tr-TR" sz="2600" b="1" dirty="0">
                <a:solidFill>
                  <a:schemeClr val="bg1"/>
                </a:solidFill>
                <a:ea typeface="ＭＳ Ｐゴシック" panose="020B0600070205080204" pitchFamily="34" charset="-128"/>
              </a:rPr>
              <a:t>2015-2019</a:t>
            </a:r>
            <a:r>
              <a:rPr lang="en-US" altLang="tr-TR" b="1" dirty="0">
                <a:solidFill>
                  <a:schemeClr val="bg1"/>
                </a:solidFill>
                <a:ea typeface="ＭＳ Ｐゴシック" panose="020B0600070205080204" pitchFamily="34" charset="-128"/>
              </a:rPr>
              <a:t/>
            </a:r>
            <a:br>
              <a:rPr lang="en-US" altLang="tr-TR" b="1" dirty="0">
                <a:solidFill>
                  <a:schemeClr val="bg1"/>
                </a:solidFill>
                <a:ea typeface="ＭＳ Ｐゴシック" panose="020B0600070205080204" pitchFamily="34" charset="-128"/>
              </a:rPr>
            </a:br>
            <a:r>
              <a:rPr lang="en-US" altLang="tr-TR" b="1" dirty="0">
                <a:solidFill>
                  <a:schemeClr val="bg1"/>
                </a:solidFill>
                <a:ea typeface="ＭＳ Ｐゴシック" panose="020B0600070205080204" pitchFamily="34" charset="-128"/>
              </a:rPr>
              <a:t/>
            </a:r>
            <a:br>
              <a:rPr lang="en-US" altLang="tr-TR" b="1" dirty="0">
                <a:solidFill>
                  <a:schemeClr val="bg1"/>
                </a:solidFill>
                <a:ea typeface="ＭＳ Ｐゴシック" panose="020B0600070205080204" pitchFamily="34" charset="-128"/>
              </a:rPr>
            </a:br>
            <a:r>
              <a:rPr lang="en-US" altLang="tr-TR" sz="1600" b="1" dirty="0">
                <a:solidFill>
                  <a:schemeClr val="bg1"/>
                </a:solidFill>
                <a:ea typeface="ＭＳ Ｐゴシック" panose="020B0600070205080204" pitchFamily="34" charset="-128"/>
              </a:rPr>
              <a:t>prepared by the </a:t>
            </a:r>
            <a:r>
              <a:rPr lang="en-US" altLang="tr-TR" sz="1600" b="1" dirty="0" smtClean="0">
                <a:solidFill>
                  <a:schemeClr val="bg1"/>
                </a:solidFill>
                <a:ea typeface="ＭＳ Ｐゴシック" panose="020B0600070205080204" pitchFamily="34" charset="-128"/>
              </a:rPr>
              <a:t>Turkey-CERN </a:t>
            </a:r>
            <a:r>
              <a:rPr lang="en-US" altLang="tr-TR" sz="1600" b="1" dirty="0">
                <a:solidFill>
                  <a:schemeClr val="bg1"/>
                </a:solidFill>
                <a:ea typeface="ＭＳ Ｐゴシック" panose="020B0600070205080204" pitchFamily="34" charset="-128"/>
              </a:rPr>
              <a:t>Joint Liaison Committee</a:t>
            </a:r>
            <a:br>
              <a:rPr lang="en-US" altLang="tr-TR" sz="1600" b="1" dirty="0">
                <a:solidFill>
                  <a:schemeClr val="bg1"/>
                </a:solidFill>
                <a:ea typeface="ＭＳ Ｐゴシック" panose="020B0600070205080204" pitchFamily="34" charset="-128"/>
              </a:rPr>
            </a:br>
            <a:r>
              <a:rPr lang="tr-TR" altLang="tr-TR" sz="1600" b="1" dirty="0" smtClean="0">
                <a:solidFill>
                  <a:schemeClr val="bg1"/>
                </a:solidFill>
                <a:ea typeface="ＭＳ Ｐゴシック" panose="020B0600070205080204" pitchFamily="34" charset="-128"/>
              </a:rPr>
              <a:t>of</a:t>
            </a:r>
            <a:r>
              <a:rPr lang="en-US" altLang="tr-TR" sz="1600" b="1" dirty="0" smtClean="0">
                <a:solidFill>
                  <a:schemeClr val="bg1"/>
                </a:solidFill>
                <a:ea typeface="ＭＳ Ｐゴシック" panose="020B0600070205080204" pitchFamily="34" charset="-128"/>
              </a:rPr>
              <a:t> </a:t>
            </a:r>
            <a:r>
              <a:rPr lang="en-US" altLang="tr-TR" sz="1600" b="1" dirty="0">
                <a:solidFill>
                  <a:schemeClr val="bg1"/>
                </a:solidFill>
                <a:ea typeface="ＭＳ Ｐゴシック" panose="020B0600070205080204" pitchFamily="34" charset="-128"/>
              </a:rPr>
              <a:t>Turkey</a:t>
            </a:r>
          </a:p>
        </p:txBody>
      </p:sp>
      <p:sp>
        <p:nvSpPr>
          <p:cNvPr id="18435" name="Rectangle 4"/>
          <p:cNvSpPr>
            <a:spLocks noChangeArrowheads="1"/>
          </p:cNvSpPr>
          <p:nvPr/>
        </p:nvSpPr>
        <p:spPr bwMode="auto">
          <a:xfrm>
            <a:off x="3579136" y="5949280"/>
            <a:ext cx="2304255"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tr-TR" altLang="tr-TR" sz="1800" b="1" dirty="0">
                <a:solidFill>
                  <a:schemeClr val="bg2"/>
                </a:solidFill>
                <a:ea typeface="ＭＳ Ｐゴシック" panose="020B0600070205080204" pitchFamily="34" charset="-128"/>
              </a:rPr>
              <a:t> </a:t>
            </a:r>
            <a:r>
              <a:rPr lang="tr-TR" altLang="tr-TR" sz="1800" b="1" dirty="0" smtClean="0">
                <a:solidFill>
                  <a:schemeClr val="bg2"/>
                </a:solidFill>
                <a:ea typeface="ＭＳ Ｐゴシック" panose="020B0600070205080204" pitchFamily="34" charset="-128"/>
              </a:rPr>
              <a:t>15 </a:t>
            </a:r>
            <a:r>
              <a:rPr lang="tr-TR" altLang="tr-TR" sz="1800" b="1" dirty="0" err="1" smtClean="0">
                <a:solidFill>
                  <a:schemeClr val="bg2"/>
                </a:solidFill>
                <a:ea typeface="ＭＳ Ｐゴシック" panose="020B0600070205080204" pitchFamily="34" charset="-128"/>
              </a:rPr>
              <a:t>March</a:t>
            </a:r>
            <a:r>
              <a:rPr lang="tr-TR" altLang="tr-TR" sz="1800" b="1" dirty="0" smtClean="0">
                <a:solidFill>
                  <a:schemeClr val="bg2"/>
                </a:solidFill>
                <a:ea typeface="ＭＳ Ｐゴシック" panose="020B0600070205080204" pitchFamily="34" charset="-128"/>
              </a:rPr>
              <a:t> 2019</a:t>
            </a:r>
            <a:endParaRPr lang="tr-TR" altLang="tr-TR" sz="1800" b="1" dirty="0">
              <a:solidFill>
                <a:schemeClr val="bg2"/>
              </a:solidFill>
              <a:ea typeface="ＭＳ Ｐゴシック" panose="020B0600070205080204" pitchFamily="34"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Financial Contribution to CERN</a:t>
            </a:r>
            <a:endParaRPr lang="en-GB" dirty="0"/>
          </a:p>
        </p:txBody>
      </p:sp>
      <p:graphicFrame>
        <p:nvGraphicFramePr>
          <p:cNvPr id="10" name="İçerik Yer Tutucusu 9"/>
          <p:cNvGraphicFramePr>
            <a:graphicFrameLocks noGrp="1"/>
          </p:cNvGraphicFramePr>
          <p:nvPr>
            <p:ph idx="1"/>
            <p:extLst>
              <p:ext uri="{D42A27DB-BD31-4B8C-83A1-F6EECF244321}">
                <p14:modId xmlns:p14="http://schemas.microsoft.com/office/powerpoint/2010/main" val="1992330951"/>
              </p:ext>
            </p:extLst>
          </p:nvPr>
        </p:nvGraphicFramePr>
        <p:xfrm>
          <a:off x="560512" y="1556792"/>
          <a:ext cx="7200800" cy="3600398"/>
        </p:xfrm>
        <a:graphic>
          <a:graphicData uri="http://schemas.openxmlformats.org/drawingml/2006/table">
            <a:tbl>
              <a:tblPr>
                <a:tableStyleId>{5C22544A-7EE6-4342-B048-85BDC9FD1C3A}</a:tableStyleId>
              </a:tblPr>
              <a:tblGrid>
                <a:gridCol w="2233496"/>
                <a:gridCol w="4967304"/>
              </a:tblGrid>
              <a:tr h="991414">
                <a:tc gridSpan="2">
                  <a:txBody>
                    <a:bodyPr/>
                    <a:lstStyle/>
                    <a:p>
                      <a:pPr algn="ctr" fontAlgn="b"/>
                      <a:r>
                        <a:rPr lang="en-US" sz="2000" b="1" u="none" strike="noStrike" dirty="0">
                          <a:effectLst/>
                        </a:rPr>
                        <a:t>The contribution of Turkey to the CERN </a:t>
                      </a:r>
                      <a:r>
                        <a:rPr lang="en-US" sz="2000" b="1" u="none" strike="noStrike" dirty="0" smtClean="0">
                          <a:effectLst/>
                        </a:rPr>
                        <a:t>budget</a:t>
                      </a:r>
                      <a:endParaRPr lang="en-US" sz="20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tr-TR"/>
                    </a:p>
                  </a:txBody>
                  <a:tcPr/>
                </a:tc>
              </a:tr>
              <a:tr h="521794">
                <a:tc>
                  <a:txBody>
                    <a:bodyPr/>
                    <a:lstStyle/>
                    <a:p>
                      <a:pPr algn="ctr" fontAlgn="b"/>
                      <a:r>
                        <a:rPr lang="en-GB" sz="2000" b="1" u="none" strike="noStrike" noProof="0" dirty="0" smtClean="0">
                          <a:effectLst/>
                        </a:rPr>
                        <a:t>Year</a:t>
                      </a:r>
                      <a:endParaRPr lang="en-GB" sz="2000" b="1" i="0" u="none" strike="noStrike" noProof="0" dirty="0">
                        <a:solidFill>
                          <a:srgbClr val="000000"/>
                        </a:solidFill>
                        <a:effectLst/>
                        <a:latin typeface="Calibri" panose="020F0502020204030204" pitchFamily="34" charset="0"/>
                      </a:endParaRPr>
                    </a:p>
                  </a:txBody>
                  <a:tcPr marL="7620" marR="7620" marT="7620" marB="0" anchor="b"/>
                </a:tc>
                <a:tc>
                  <a:txBody>
                    <a:bodyPr/>
                    <a:lstStyle/>
                    <a:p>
                      <a:pPr algn="ctr" fontAlgn="b"/>
                      <a:r>
                        <a:rPr lang="en-GB" sz="2000" b="1" u="none" strike="noStrike" noProof="0" dirty="0" smtClean="0">
                          <a:effectLst/>
                        </a:rPr>
                        <a:t>Contribution</a:t>
                      </a:r>
                      <a:r>
                        <a:rPr lang="tr-TR" sz="2000" b="1" u="none" strike="noStrike" noProof="0" dirty="0" smtClean="0">
                          <a:effectLst/>
                        </a:rPr>
                        <a:t> (CHF)</a:t>
                      </a:r>
                    </a:p>
                  </a:txBody>
                  <a:tcPr marL="7620" marR="7620" marT="7620" marB="0" anchor="b"/>
                </a:tc>
              </a:tr>
              <a:tr h="417438">
                <a:tc>
                  <a:txBody>
                    <a:bodyPr/>
                    <a:lstStyle/>
                    <a:p>
                      <a:pPr algn="ctr" fontAlgn="b"/>
                      <a:r>
                        <a:rPr lang="tr-TR" sz="2000" b="1" u="none" strike="noStrike">
                          <a:effectLst/>
                        </a:rPr>
                        <a:t>2015</a:t>
                      </a:r>
                      <a:endParaRPr lang="tr-TR" sz="20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tr-TR" sz="2000" b="1" u="none" strike="noStrike" dirty="0">
                          <a:effectLst/>
                        </a:rPr>
                        <a:t>3,618,750</a:t>
                      </a:r>
                      <a:endParaRPr lang="tr-TR" sz="2000" b="1" i="0" u="none" strike="noStrike" dirty="0">
                        <a:solidFill>
                          <a:srgbClr val="000000"/>
                        </a:solidFill>
                        <a:effectLst/>
                        <a:latin typeface="Calibri" panose="020F0502020204030204" pitchFamily="34" charset="0"/>
                      </a:endParaRPr>
                    </a:p>
                  </a:txBody>
                  <a:tcPr marL="7620" marR="7620" marT="7620" marB="0" anchor="b"/>
                </a:tc>
              </a:tr>
              <a:tr h="417438">
                <a:tc>
                  <a:txBody>
                    <a:bodyPr/>
                    <a:lstStyle/>
                    <a:p>
                      <a:pPr algn="ctr" fontAlgn="b"/>
                      <a:r>
                        <a:rPr lang="tr-TR" sz="2000" b="1" u="none" strike="noStrike">
                          <a:effectLst/>
                        </a:rPr>
                        <a:t>2016</a:t>
                      </a:r>
                      <a:endParaRPr lang="tr-TR" sz="20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tr-TR" sz="2000" b="1" u="none" strike="noStrike" dirty="0">
                          <a:effectLst/>
                        </a:rPr>
                        <a:t>4,751,750</a:t>
                      </a:r>
                      <a:endParaRPr lang="tr-TR" sz="2000" b="1" i="0" u="none" strike="noStrike" dirty="0">
                        <a:solidFill>
                          <a:srgbClr val="000000"/>
                        </a:solidFill>
                        <a:effectLst/>
                        <a:latin typeface="Calibri" panose="020F0502020204030204" pitchFamily="34" charset="0"/>
                      </a:endParaRPr>
                    </a:p>
                  </a:txBody>
                  <a:tcPr marL="7620" marR="7620" marT="7620" marB="0" anchor="b"/>
                </a:tc>
              </a:tr>
              <a:tr h="417438">
                <a:tc>
                  <a:txBody>
                    <a:bodyPr/>
                    <a:lstStyle/>
                    <a:p>
                      <a:pPr algn="ctr" fontAlgn="b"/>
                      <a:r>
                        <a:rPr lang="tr-TR" sz="2000" b="1" u="none" strike="noStrike">
                          <a:effectLst/>
                        </a:rPr>
                        <a:t>2017</a:t>
                      </a:r>
                      <a:endParaRPr lang="tr-TR" sz="20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tr-TR" sz="2000" b="1" u="none" strike="noStrike" dirty="0">
                          <a:effectLst/>
                        </a:rPr>
                        <a:t>4,769,750</a:t>
                      </a:r>
                      <a:endParaRPr lang="tr-TR" sz="2000" b="1" i="0" u="none" strike="noStrike" dirty="0">
                        <a:solidFill>
                          <a:srgbClr val="000000"/>
                        </a:solidFill>
                        <a:effectLst/>
                        <a:latin typeface="Calibri" panose="020F0502020204030204" pitchFamily="34" charset="0"/>
                      </a:endParaRPr>
                    </a:p>
                  </a:txBody>
                  <a:tcPr marL="7620" marR="7620" marT="7620" marB="0" anchor="b"/>
                </a:tc>
              </a:tr>
              <a:tr h="417438">
                <a:tc>
                  <a:txBody>
                    <a:bodyPr/>
                    <a:lstStyle/>
                    <a:p>
                      <a:pPr algn="ctr" fontAlgn="b"/>
                      <a:r>
                        <a:rPr lang="tr-TR" sz="2000" b="1" u="none" strike="noStrike">
                          <a:effectLst/>
                        </a:rPr>
                        <a:t>2018</a:t>
                      </a:r>
                      <a:endParaRPr lang="tr-TR" sz="2000" b="1"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tr-TR" sz="2000" b="1" u="none" strike="noStrike" dirty="0">
                          <a:effectLst/>
                        </a:rPr>
                        <a:t>5,619,000</a:t>
                      </a:r>
                      <a:endParaRPr lang="tr-TR" sz="2000" b="1" i="0" u="none" strike="noStrike" dirty="0">
                        <a:solidFill>
                          <a:srgbClr val="000000"/>
                        </a:solidFill>
                        <a:effectLst/>
                        <a:latin typeface="Calibri" panose="020F0502020204030204" pitchFamily="34" charset="0"/>
                      </a:endParaRPr>
                    </a:p>
                  </a:txBody>
                  <a:tcPr marL="7620" marR="7620" marT="7620" marB="0" anchor="b"/>
                </a:tc>
              </a:tr>
              <a:tr h="417438">
                <a:tc>
                  <a:txBody>
                    <a:bodyPr/>
                    <a:lstStyle/>
                    <a:p>
                      <a:pPr algn="ctr" fontAlgn="b"/>
                      <a:r>
                        <a:rPr lang="tr-TR" sz="2000" b="1" u="none" strike="noStrike" dirty="0" smtClean="0">
                          <a:effectLst/>
                        </a:rPr>
                        <a:t>2019</a:t>
                      </a:r>
                      <a:endParaRPr lang="tr-TR" sz="2000" b="1"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tr-TR" sz="2000" b="1" u="none" strike="noStrike" dirty="0" smtClean="0">
                          <a:effectLst/>
                        </a:rPr>
                        <a:t>5,692,000     </a:t>
                      </a:r>
                      <a:r>
                        <a:rPr lang="tr-TR" sz="1000" b="1" u="none" strike="noStrike" dirty="0" smtClean="0">
                          <a:solidFill>
                            <a:srgbClr val="FF0000"/>
                          </a:solidFill>
                          <a:effectLst/>
                        </a:rPr>
                        <a:t>(50% </a:t>
                      </a:r>
                      <a:r>
                        <a:rPr lang="tr-TR" sz="1000" b="1" u="none" strike="noStrike" dirty="0" err="1" smtClean="0">
                          <a:solidFill>
                            <a:srgbClr val="FF0000"/>
                          </a:solidFill>
                          <a:effectLst/>
                        </a:rPr>
                        <a:t>payment</a:t>
                      </a:r>
                      <a:r>
                        <a:rPr lang="tr-TR" sz="1000" b="1" u="none" strike="noStrike" dirty="0" smtClean="0">
                          <a:solidFill>
                            <a:srgbClr val="FF0000"/>
                          </a:solidFill>
                          <a:effectLst/>
                        </a:rPr>
                        <a:t> </a:t>
                      </a:r>
                      <a:r>
                        <a:rPr lang="tr-TR" sz="1000" b="1" u="none" strike="noStrike" dirty="0" err="1" smtClean="0">
                          <a:solidFill>
                            <a:srgbClr val="FF0000"/>
                          </a:solidFill>
                          <a:effectLst/>
                        </a:rPr>
                        <a:t>was</a:t>
                      </a:r>
                      <a:r>
                        <a:rPr lang="tr-TR" sz="1000" b="1" u="none" strike="noStrike" dirty="0" smtClean="0">
                          <a:solidFill>
                            <a:srgbClr val="FF0000"/>
                          </a:solidFill>
                          <a:effectLst/>
                        </a:rPr>
                        <a:t> </a:t>
                      </a:r>
                      <a:r>
                        <a:rPr lang="tr-TR" sz="1000" b="1" u="none" strike="noStrike" dirty="0" err="1" smtClean="0">
                          <a:solidFill>
                            <a:srgbClr val="FF0000"/>
                          </a:solidFill>
                          <a:effectLst/>
                        </a:rPr>
                        <a:t>made</a:t>
                      </a:r>
                      <a:r>
                        <a:rPr lang="tr-TR" sz="1000" b="1" u="none" strike="noStrike" dirty="0" smtClean="0">
                          <a:solidFill>
                            <a:srgbClr val="FF0000"/>
                          </a:solidFill>
                          <a:effectLst/>
                        </a:rPr>
                        <a:t>)</a:t>
                      </a:r>
                      <a:endParaRPr lang="tr-TR" sz="1000" b="1" i="0" u="none" strike="noStrike" dirty="0">
                        <a:solidFill>
                          <a:srgbClr val="FF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289431430"/>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err="1" smtClean="0"/>
              <a:t>Recent</a:t>
            </a:r>
            <a:r>
              <a:rPr lang="tr-TR" dirty="0" smtClean="0"/>
              <a:t> </a:t>
            </a:r>
            <a:r>
              <a:rPr lang="tr-TR" dirty="0" err="1" smtClean="0"/>
              <a:t>Activities</a:t>
            </a:r>
            <a:endParaRPr lang="tr-TR" dirty="0"/>
          </a:p>
        </p:txBody>
      </p:sp>
      <p:sp>
        <p:nvSpPr>
          <p:cNvPr id="3" name="İçerik Yer Tutucusu 2"/>
          <p:cNvSpPr>
            <a:spLocks noGrp="1"/>
          </p:cNvSpPr>
          <p:nvPr>
            <p:ph idx="1"/>
          </p:nvPr>
        </p:nvSpPr>
        <p:spPr>
          <a:xfrm>
            <a:off x="895350" y="1557338"/>
            <a:ext cx="7586042" cy="4608512"/>
          </a:xfrm>
        </p:spPr>
        <p:txBody>
          <a:bodyPr/>
          <a:lstStyle/>
          <a:p>
            <a:pPr algn="just"/>
            <a:r>
              <a:rPr lang="tr-TR" dirty="0"/>
              <a:t>w</a:t>
            </a:r>
            <a:r>
              <a:rPr lang="en-GB" dirty="0" smtClean="0"/>
              <a:t>e organized </a:t>
            </a:r>
            <a:r>
              <a:rPr lang="tr-TR" dirty="0" smtClean="0"/>
              <a:t>«</a:t>
            </a:r>
            <a:r>
              <a:rPr lang="en-US" i="1" dirty="0" smtClean="0"/>
              <a:t>1st </a:t>
            </a:r>
            <a:r>
              <a:rPr lang="en-US" i="1" dirty="0"/>
              <a:t>National CERN-Related Activities </a:t>
            </a:r>
            <a:r>
              <a:rPr lang="en-US" i="1" dirty="0" err="1" smtClean="0"/>
              <a:t>Worksho</a:t>
            </a:r>
            <a:r>
              <a:rPr lang="tr-TR" i="1" dirty="0" smtClean="0"/>
              <a:t>p</a:t>
            </a:r>
            <a:r>
              <a:rPr lang="tr-TR" dirty="0" smtClean="0"/>
              <a:t>» in </a:t>
            </a:r>
            <a:r>
              <a:rPr lang="tr-TR" dirty="0" err="1" smtClean="0"/>
              <a:t>October</a:t>
            </a:r>
            <a:r>
              <a:rPr lang="tr-TR" dirty="0" smtClean="0"/>
              <a:t> 2018, </a:t>
            </a:r>
            <a:r>
              <a:rPr lang="tr-TR" dirty="0" err="1" smtClean="0"/>
              <a:t>about</a:t>
            </a:r>
            <a:r>
              <a:rPr lang="tr-TR" dirty="0" smtClean="0"/>
              <a:t> 130 </a:t>
            </a:r>
            <a:r>
              <a:rPr lang="tr-TR" dirty="0" err="1" smtClean="0"/>
              <a:t>people</a:t>
            </a:r>
            <a:r>
              <a:rPr lang="tr-TR" dirty="0" smtClean="0"/>
              <a:t> </a:t>
            </a:r>
            <a:r>
              <a:rPr lang="tr-TR" dirty="0" err="1" smtClean="0"/>
              <a:t>attended</a:t>
            </a:r>
            <a:r>
              <a:rPr lang="tr-TR" dirty="0" smtClean="0"/>
              <a:t> </a:t>
            </a:r>
            <a:r>
              <a:rPr lang="tr-TR" dirty="0" err="1" smtClean="0"/>
              <a:t>from</a:t>
            </a:r>
            <a:r>
              <a:rPr lang="tr-TR" dirty="0" smtClean="0"/>
              <a:t> </a:t>
            </a:r>
            <a:r>
              <a:rPr lang="tr-TR" dirty="0" err="1" smtClean="0"/>
              <a:t>various</a:t>
            </a:r>
            <a:r>
              <a:rPr lang="tr-TR" dirty="0" smtClean="0"/>
              <a:t> </a:t>
            </a:r>
            <a:r>
              <a:rPr lang="tr-TR" dirty="0" err="1" smtClean="0"/>
              <a:t>universities</a:t>
            </a:r>
            <a:r>
              <a:rPr lang="tr-TR" dirty="0" smtClean="0"/>
              <a:t> </a:t>
            </a:r>
            <a:r>
              <a:rPr lang="tr-TR" dirty="0" err="1" smtClean="0"/>
              <a:t>and</a:t>
            </a:r>
            <a:r>
              <a:rPr lang="tr-TR" dirty="0" smtClean="0"/>
              <a:t> </a:t>
            </a:r>
            <a:r>
              <a:rPr lang="tr-TR" dirty="0" err="1" smtClean="0"/>
              <a:t>industry</a:t>
            </a:r>
            <a:r>
              <a:rPr lang="tr-TR" dirty="0" smtClean="0"/>
              <a:t> </a:t>
            </a:r>
            <a:r>
              <a:rPr lang="tr-TR" dirty="0" err="1" smtClean="0"/>
              <a:t>representatives</a:t>
            </a:r>
            <a:r>
              <a:rPr lang="tr-TR" dirty="0" smtClean="0"/>
              <a:t>. </a:t>
            </a:r>
          </a:p>
          <a:p>
            <a:pPr marL="0" indent="0" algn="just">
              <a:buNone/>
            </a:pPr>
            <a:endParaRPr lang="tr-TR" dirty="0" smtClean="0"/>
          </a:p>
          <a:p>
            <a:pPr algn="just"/>
            <a:r>
              <a:rPr lang="tr-TR" dirty="0" smtClean="0"/>
              <a:t>in 2018 </a:t>
            </a:r>
            <a:r>
              <a:rPr lang="tr-TR" dirty="0" err="1"/>
              <a:t>w</a:t>
            </a:r>
            <a:r>
              <a:rPr lang="tr-TR" dirty="0" err="1" smtClean="0"/>
              <a:t>e</a:t>
            </a:r>
            <a:r>
              <a:rPr lang="tr-TR" dirty="0" smtClean="0"/>
              <a:t> </a:t>
            </a:r>
            <a:r>
              <a:rPr lang="tr-TR" dirty="0" err="1" smtClean="0"/>
              <a:t>organized</a:t>
            </a:r>
            <a:r>
              <a:rPr lang="tr-TR" dirty="0" smtClean="0"/>
              <a:t> </a:t>
            </a:r>
            <a:r>
              <a:rPr lang="tr-TR" dirty="0" err="1" smtClean="0"/>
              <a:t>several</a:t>
            </a:r>
            <a:r>
              <a:rPr lang="tr-TR" dirty="0" smtClean="0"/>
              <a:t> </a:t>
            </a:r>
            <a:r>
              <a:rPr lang="tr-TR" dirty="0" err="1" smtClean="0"/>
              <a:t>meetings</a:t>
            </a:r>
            <a:r>
              <a:rPr lang="tr-TR" dirty="0" smtClean="0"/>
              <a:t> in </a:t>
            </a:r>
            <a:r>
              <a:rPr lang="tr-TR" dirty="0" err="1" smtClean="0"/>
              <a:t>order</a:t>
            </a:r>
            <a:r>
              <a:rPr lang="tr-TR" dirty="0" smtClean="0"/>
              <a:t> </a:t>
            </a:r>
            <a:r>
              <a:rPr lang="tr-TR" dirty="0" err="1" smtClean="0"/>
              <a:t>to</a:t>
            </a:r>
            <a:r>
              <a:rPr lang="tr-TR" dirty="0" smtClean="0"/>
              <a:t> </a:t>
            </a:r>
            <a:r>
              <a:rPr lang="tr-TR" dirty="0" err="1" smtClean="0"/>
              <a:t>prepare</a:t>
            </a:r>
            <a:r>
              <a:rPr lang="tr-TR" dirty="0" smtClean="0"/>
              <a:t> a «</a:t>
            </a:r>
            <a:r>
              <a:rPr lang="en-US" i="1" dirty="0"/>
              <a:t>National </a:t>
            </a:r>
            <a:r>
              <a:rPr lang="en-US" i="1" dirty="0" smtClean="0"/>
              <a:t>Strategy</a:t>
            </a:r>
            <a:r>
              <a:rPr lang="tr-TR" i="1" dirty="0" smtClean="0"/>
              <a:t>/</a:t>
            </a:r>
            <a:r>
              <a:rPr lang="en-US" i="1" dirty="0" smtClean="0"/>
              <a:t>Roadmap </a:t>
            </a:r>
            <a:r>
              <a:rPr lang="en-US" i="1" dirty="0"/>
              <a:t>for Particle Physics and Accelerator </a:t>
            </a:r>
            <a:r>
              <a:rPr lang="en-US" i="1" dirty="0" smtClean="0"/>
              <a:t>Technologies</a:t>
            </a:r>
            <a:r>
              <a:rPr lang="tr-TR" dirty="0" smtClean="0"/>
              <a:t>»</a:t>
            </a:r>
          </a:p>
          <a:p>
            <a:pPr lvl="1" algn="just">
              <a:buFont typeface="Courier New" panose="02070309020205020404" pitchFamily="49" charset="0"/>
              <a:buChar char="o"/>
            </a:pPr>
            <a:r>
              <a:rPr lang="tr-TR" dirty="0" smtClean="0"/>
              <a:t>a </a:t>
            </a:r>
            <a:r>
              <a:rPr lang="tr-TR" dirty="0" err="1" smtClean="0"/>
              <a:t>draft</a:t>
            </a:r>
            <a:r>
              <a:rPr lang="tr-TR" dirty="0" smtClean="0"/>
              <a:t> </a:t>
            </a:r>
            <a:r>
              <a:rPr lang="tr-TR" dirty="0" err="1" smtClean="0"/>
              <a:t>document</a:t>
            </a:r>
            <a:r>
              <a:rPr lang="tr-TR" dirty="0" smtClean="0"/>
              <a:t> has </a:t>
            </a:r>
            <a:r>
              <a:rPr lang="tr-TR" dirty="0" err="1" smtClean="0"/>
              <a:t>been</a:t>
            </a:r>
            <a:r>
              <a:rPr lang="tr-TR" dirty="0" smtClean="0"/>
              <a:t> </a:t>
            </a:r>
            <a:r>
              <a:rPr lang="tr-TR" dirty="0" err="1" smtClean="0"/>
              <a:t>prepared</a:t>
            </a:r>
            <a:r>
              <a:rPr lang="tr-TR" dirty="0"/>
              <a:t>.</a:t>
            </a:r>
            <a:r>
              <a:rPr lang="tr-TR" dirty="0" smtClean="0"/>
              <a:t> </a:t>
            </a:r>
          </a:p>
          <a:p>
            <a:pPr lvl="1" algn="just">
              <a:buFont typeface="Courier New" panose="02070309020205020404" pitchFamily="49" charset="0"/>
              <a:buChar char="o"/>
            </a:pPr>
            <a:r>
              <a:rPr lang="tr-TR" dirty="0" err="1" smtClean="0"/>
              <a:t>the</a:t>
            </a:r>
            <a:r>
              <a:rPr lang="tr-TR" dirty="0" smtClean="0"/>
              <a:t> final </a:t>
            </a:r>
            <a:r>
              <a:rPr lang="tr-TR" dirty="0" err="1" smtClean="0"/>
              <a:t>document</a:t>
            </a:r>
            <a:r>
              <a:rPr lang="tr-TR" dirty="0" smtClean="0"/>
              <a:t> is </a:t>
            </a:r>
            <a:r>
              <a:rPr lang="tr-TR" dirty="0" err="1" smtClean="0"/>
              <a:t>expected</a:t>
            </a:r>
            <a:r>
              <a:rPr lang="tr-TR" dirty="0" smtClean="0"/>
              <a:t> </a:t>
            </a:r>
            <a:r>
              <a:rPr lang="tr-TR" dirty="0" err="1" smtClean="0"/>
              <a:t>to</a:t>
            </a:r>
            <a:r>
              <a:rPr lang="tr-TR" dirty="0" smtClean="0"/>
              <a:t> be </a:t>
            </a:r>
            <a:r>
              <a:rPr lang="tr-TR" dirty="0" err="1" smtClean="0"/>
              <a:t>ready</a:t>
            </a:r>
            <a:r>
              <a:rPr lang="tr-TR" dirty="0" smtClean="0"/>
              <a:t> in </a:t>
            </a:r>
            <a:r>
              <a:rPr lang="tr-TR" dirty="0" err="1" smtClean="0"/>
              <a:t>the</a:t>
            </a:r>
            <a:r>
              <a:rPr lang="tr-TR" dirty="0" smtClean="0"/>
              <a:t> </a:t>
            </a:r>
            <a:r>
              <a:rPr lang="tr-TR" dirty="0" err="1" smtClean="0"/>
              <a:t>middle</a:t>
            </a:r>
            <a:r>
              <a:rPr lang="tr-TR" dirty="0" smtClean="0"/>
              <a:t> of 2019.</a:t>
            </a:r>
            <a:endParaRPr lang="tr-TR" dirty="0"/>
          </a:p>
        </p:txBody>
      </p:sp>
    </p:spTree>
    <p:extLst>
      <p:ext uri="{BB962C8B-B14F-4D97-AF65-F5344CB8AC3E}">
        <p14:creationId xmlns:p14="http://schemas.microsoft.com/office/powerpoint/2010/main" val="3114140666"/>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Goals</a:t>
            </a:r>
            <a:endParaRPr lang="en-GB" dirty="0"/>
          </a:p>
        </p:txBody>
      </p:sp>
      <p:sp>
        <p:nvSpPr>
          <p:cNvPr id="3" name="İçerik Yer Tutucusu 2"/>
          <p:cNvSpPr>
            <a:spLocks noGrp="1"/>
          </p:cNvSpPr>
          <p:nvPr>
            <p:ph idx="1"/>
          </p:nvPr>
        </p:nvSpPr>
        <p:spPr>
          <a:xfrm>
            <a:off x="560512" y="1196752"/>
            <a:ext cx="7802066" cy="4608512"/>
          </a:xfrm>
        </p:spPr>
        <p:txBody>
          <a:bodyPr/>
          <a:lstStyle/>
          <a:p>
            <a:pPr marL="0" indent="0" algn="just">
              <a:buNone/>
            </a:pPr>
            <a:r>
              <a:rPr lang="tr-TR" sz="2000" dirty="0" err="1" smtClean="0"/>
              <a:t>Our</a:t>
            </a:r>
            <a:r>
              <a:rPr lang="tr-TR" sz="2000" dirty="0" smtClean="0"/>
              <a:t> </a:t>
            </a:r>
            <a:r>
              <a:rPr lang="tr-TR" sz="2000" dirty="0" err="1" smtClean="0"/>
              <a:t>mains</a:t>
            </a:r>
            <a:r>
              <a:rPr lang="tr-TR" sz="2000" dirty="0" smtClean="0"/>
              <a:t> </a:t>
            </a:r>
            <a:r>
              <a:rPr lang="tr-TR" sz="2000" dirty="0" err="1" smtClean="0"/>
              <a:t>goals</a:t>
            </a:r>
            <a:r>
              <a:rPr lang="tr-TR" sz="2000" dirty="0" smtClean="0"/>
              <a:t> </a:t>
            </a:r>
            <a:r>
              <a:rPr lang="tr-TR" sz="2000" dirty="0" err="1" smtClean="0"/>
              <a:t>related</a:t>
            </a:r>
            <a:r>
              <a:rPr lang="tr-TR" sz="2000" dirty="0" smtClean="0"/>
              <a:t> </a:t>
            </a:r>
            <a:r>
              <a:rPr lang="tr-TR" sz="2000" dirty="0" err="1" smtClean="0"/>
              <a:t>to</a:t>
            </a:r>
            <a:r>
              <a:rPr lang="tr-TR" sz="2000" dirty="0" smtClean="0"/>
              <a:t> </a:t>
            </a:r>
            <a:r>
              <a:rPr lang="tr-TR" sz="2000" dirty="0" err="1" smtClean="0"/>
              <a:t>Associate</a:t>
            </a:r>
            <a:r>
              <a:rPr lang="tr-TR" sz="2000" dirty="0" smtClean="0"/>
              <a:t> </a:t>
            </a:r>
            <a:r>
              <a:rPr lang="tr-TR" sz="2000" dirty="0" err="1" smtClean="0"/>
              <a:t>Membership</a:t>
            </a:r>
            <a:r>
              <a:rPr lang="tr-TR" sz="2000" dirty="0" smtClean="0"/>
              <a:t> of </a:t>
            </a:r>
            <a:r>
              <a:rPr lang="tr-TR" sz="2000" dirty="0" err="1" smtClean="0"/>
              <a:t>Turkey</a:t>
            </a:r>
            <a:r>
              <a:rPr lang="tr-TR" sz="2000" dirty="0" smtClean="0"/>
              <a:t>;</a:t>
            </a:r>
          </a:p>
          <a:p>
            <a:pPr marL="0" indent="0" algn="just">
              <a:buNone/>
            </a:pPr>
            <a:endParaRPr lang="tr-TR" sz="2000" dirty="0" smtClean="0"/>
          </a:p>
          <a:p>
            <a:pPr algn="just"/>
            <a:r>
              <a:rPr lang="en-GB" sz="2000" dirty="0" smtClean="0"/>
              <a:t>to increase the number of qualified researchers working in the field of high energy physics</a:t>
            </a:r>
            <a:r>
              <a:rPr lang="tr-TR" sz="2000" dirty="0" smtClean="0"/>
              <a:t>,</a:t>
            </a:r>
            <a:endParaRPr lang="en-GB" sz="2000" dirty="0" smtClean="0"/>
          </a:p>
          <a:p>
            <a:pPr marL="0" indent="0" algn="just">
              <a:buNone/>
            </a:pPr>
            <a:endParaRPr lang="en-GB" sz="2000" dirty="0" smtClean="0"/>
          </a:p>
          <a:p>
            <a:pPr algn="just"/>
            <a:r>
              <a:rPr lang="en-GB" sz="2000" dirty="0" smtClean="0"/>
              <a:t>to have laboratories, equipment and facilities capable of contributing to research conducted in CERN</a:t>
            </a:r>
            <a:r>
              <a:rPr lang="tr-TR" sz="2000" dirty="0" smtClean="0"/>
              <a:t>,</a:t>
            </a:r>
            <a:endParaRPr lang="en-GB" sz="2000" dirty="0" smtClean="0"/>
          </a:p>
          <a:p>
            <a:pPr algn="just"/>
            <a:endParaRPr lang="en-GB" sz="2000" dirty="0" smtClean="0"/>
          </a:p>
          <a:p>
            <a:pPr algn="just"/>
            <a:r>
              <a:rPr lang="en-GB" sz="2000" dirty="0" smtClean="0"/>
              <a:t>to increase the return rate of country contribution by providing participation of Turkish industrialists to the CERN tenders</a:t>
            </a:r>
            <a:r>
              <a:rPr lang="tr-TR" sz="2000" dirty="0" smtClean="0"/>
              <a:t>,</a:t>
            </a:r>
            <a:endParaRPr lang="en-GB" sz="2000" dirty="0" smtClean="0"/>
          </a:p>
          <a:p>
            <a:pPr algn="just"/>
            <a:endParaRPr lang="en-GB" sz="2000" dirty="0" smtClean="0"/>
          </a:p>
          <a:p>
            <a:pPr algn="just"/>
            <a:r>
              <a:rPr lang="en-GB" sz="2000" dirty="0" smtClean="0"/>
              <a:t>to increase the number of Turkish citizens employed at CERN</a:t>
            </a:r>
            <a:r>
              <a:rPr lang="tr-TR" sz="2000" dirty="0" smtClean="0"/>
              <a:t>.</a:t>
            </a:r>
            <a:endParaRPr lang="en-GB" sz="2000" dirty="0"/>
          </a:p>
        </p:txBody>
      </p:sp>
    </p:spTree>
    <p:extLst>
      <p:ext uri="{BB962C8B-B14F-4D97-AF65-F5344CB8AC3E}">
        <p14:creationId xmlns:p14="http://schemas.microsoft.com/office/powerpoint/2010/main" val="2435557914"/>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2648744" y="2564904"/>
            <a:ext cx="3841626" cy="1007566"/>
          </a:xfrm>
        </p:spPr>
        <p:txBody>
          <a:bodyPr/>
          <a:lstStyle/>
          <a:p>
            <a:pPr marL="0" indent="0">
              <a:buNone/>
            </a:pPr>
            <a:r>
              <a:rPr lang="en-GB" sz="5000" dirty="0" smtClean="0">
                <a:solidFill>
                  <a:schemeClr val="bg2"/>
                </a:solidFill>
              </a:rPr>
              <a:t>Thank you</a:t>
            </a:r>
            <a:r>
              <a:rPr lang="tr-TR" sz="5000" dirty="0" smtClean="0">
                <a:solidFill>
                  <a:schemeClr val="bg2"/>
                </a:solidFill>
              </a:rPr>
              <a:t>… </a:t>
            </a:r>
            <a:endParaRPr lang="tr-TR" sz="5000" dirty="0">
              <a:solidFill>
                <a:schemeClr val="bg2"/>
              </a:solidFill>
            </a:endParaRPr>
          </a:p>
        </p:txBody>
      </p:sp>
    </p:spTree>
    <p:extLst>
      <p:ext uri="{BB962C8B-B14F-4D97-AF65-F5344CB8AC3E}">
        <p14:creationId xmlns:p14="http://schemas.microsoft.com/office/powerpoint/2010/main" val="3453792020"/>
      </p:ext>
    </p:extLst>
  </p:cSld>
  <p:clrMapOvr>
    <a:masterClrMapping/>
  </p:clrMapOvr>
  <p:transition spd="med">
    <p:pull/>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20552" y="476672"/>
            <a:ext cx="4430712" cy="458787"/>
          </a:xfrm>
        </p:spPr>
        <p:txBody>
          <a:bodyPr/>
          <a:lstStyle/>
          <a:p>
            <a:pPr eaLnBrk="1" hangingPunct="1">
              <a:lnSpc>
                <a:spcPct val="110000"/>
              </a:lnSpc>
              <a:spcBef>
                <a:spcPct val="35000"/>
              </a:spcBef>
              <a:spcAft>
                <a:spcPct val="15000"/>
              </a:spcAft>
              <a:buNone/>
            </a:pPr>
            <a:r>
              <a:rPr lang="en-GB" altLang="tr-TR" sz="2400" b="1" dirty="0" smtClean="0">
                <a:solidFill>
                  <a:srgbClr val="B70303"/>
                </a:solidFill>
                <a:latin typeface="Calibri" panose="020F0502020204030204" pitchFamily="34" charset="0"/>
                <a:ea typeface="ＭＳ Ｐゴシック" panose="020B0600070205080204" pitchFamily="34" charset="-128"/>
              </a:rPr>
              <a:t>Contents</a:t>
            </a:r>
            <a:endParaRPr lang="en-GB" altLang="tr-TR" sz="2400" b="1" dirty="0">
              <a:solidFill>
                <a:srgbClr val="B70303"/>
              </a:solidFill>
              <a:latin typeface="Calibri" panose="020F0502020204030204" pitchFamily="34" charset="0"/>
              <a:ea typeface="ＭＳ Ｐゴシック" panose="020B0600070205080204" pitchFamily="34" charset="-128"/>
            </a:endParaRPr>
          </a:p>
        </p:txBody>
      </p:sp>
      <p:sp>
        <p:nvSpPr>
          <p:cNvPr id="20484" name="Slide Number Placeholder 12"/>
          <p:cNvSpPr>
            <a:spLocks noGrp="1"/>
          </p:cNvSpPr>
          <p:nvPr>
            <p:ph type="sldNum" sz="quarter" idx="12"/>
          </p:nvPr>
        </p:nvSpPr>
        <p:spPr>
          <a:xfrm>
            <a:off x="193675" y="6453188"/>
            <a:ext cx="468313" cy="2524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fld id="{70AE4E79-FAC2-473E-98C9-7A96EBB08CD9}" type="slidenum">
              <a:rPr lang="tr-TR" altLang="tr-TR" sz="1200" smtClean="0">
                <a:solidFill>
                  <a:schemeClr val="bg2"/>
                </a:solidFill>
                <a:latin typeface="Arial Black" panose="020B0A04020102020204" pitchFamily="34" charset="0"/>
                <a:ea typeface="ＭＳ Ｐゴシック" panose="020B0600070205080204" pitchFamily="34" charset="-128"/>
              </a:rPr>
              <a:pPr algn="ctr">
                <a:spcBef>
                  <a:spcPct val="0"/>
                </a:spcBef>
                <a:buClrTx/>
                <a:buSzTx/>
                <a:buFontTx/>
                <a:buNone/>
              </a:pPr>
              <a:t>2</a:t>
            </a:fld>
            <a:endParaRPr lang="tr-TR" altLang="tr-TR" sz="1200" smtClean="0">
              <a:solidFill>
                <a:schemeClr val="bg2"/>
              </a:solidFill>
              <a:latin typeface="Arial Black" panose="020B0A04020102020204" pitchFamily="34" charset="0"/>
              <a:ea typeface="ＭＳ Ｐゴシック" panose="020B0600070205080204" pitchFamily="34" charset="-128"/>
            </a:endParaRPr>
          </a:p>
        </p:txBody>
      </p:sp>
      <p:sp>
        <p:nvSpPr>
          <p:cNvPr id="8" name="Text Box 4"/>
          <p:cNvSpPr txBox="1">
            <a:spLocks noChangeArrowheads="1"/>
          </p:cNvSpPr>
          <p:nvPr/>
        </p:nvSpPr>
        <p:spPr bwMode="auto">
          <a:xfrm>
            <a:off x="1236663" y="1593850"/>
            <a:ext cx="6564312" cy="3877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smtClean="0">
                <a:solidFill>
                  <a:srgbClr val="00007D"/>
                </a:solidFill>
                <a:latin typeface="Calibri" panose="020F0502020204030204" pitchFamily="34" charset="0"/>
                <a:ea typeface="ＭＳ Ｐゴシック" panose="020B0600070205080204" pitchFamily="34" charset="-128"/>
              </a:rPr>
              <a:t>About Turkey</a:t>
            </a: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smtClean="0">
                <a:solidFill>
                  <a:srgbClr val="00007D"/>
                </a:solidFill>
                <a:latin typeface="Calibri" panose="020F0502020204030204" pitchFamily="34" charset="0"/>
                <a:ea typeface="ＭＳ Ｐゴシック" panose="020B0600070205080204" pitchFamily="34" charset="-128"/>
              </a:rPr>
              <a:t>Organization of Research in Turkey</a:t>
            </a: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smtClean="0">
                <a:solidFill>
                  <a:srgbClr val="00007D"/>
                </a:solidFill>
                <a:latin typeface="Calibri" panose="020F0502020204030204" pitchFamily="34" charset="0"/>
                <a:ea typeface="ＭＳ Ｐゴシック" panose="020B0600070205080204" pitchFamily="34" charset="-128"/>
              </a:rPr>
              <a:t>Turkish Atomic Energy Authority </a:t>
            </a: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smtClean="0">
                <a:solidFill>
                  <a:srgbClr val="00007D"/>
                </a:solidFill>
                <a:latin typeface="Calibri" panose="020F0502020204030204" pitchFamily="34" charset="0"/>
                <a:ea typeface="ＭＳ Ｐゴシック" panose="020B0600070205080204" pitchFamily="34" charset="-128"/>
              </a:rPr>
              <a:t>History of Turkey-CERN Relations</a:t>
            </a: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a:solidFill>
                  <a:srgbClr val="00007D"/>
                </a:solidFill>
                <a:latin typeface="Calibri" panose="020F0502020204030204" pitchFamily="34" charset="0"/>
                <a:ea typeface="ＭＳ Ｐゴシック" panose="020B0600070205080204" pitchFamily="34" charset="-128"/>
              </a:rPr>
              <a:t>Financial </a:t>
            </a:r>
            <a:r>
              <a:rPr lang="tr-TR" altLang="tr-TR" sz="2000" dirty="0">
                <a:solidFill>
                  <a:srgbClr val="00007D"/>
                </a:solidFill>
                <a:latin typeface="Calibri" panose="020F0502020204030204" pitchFamily="34" charset="0"/>
                <a:ea typeface="ＭＳ Ｐゴシック" panose="020B0600070205080204" pitchFamily="34" charset="-128"/>
              </a:rPr>
              <a:t>C</a:t>
            </a:r>
            <a:r>
              <a:rPr lang="en-GB" altLang="tr-TR" sz="2000" dirty="0" err="1" smtClean="0">
                <a:solidFill>
                  <a:srgbClr val="00007D"/>
                </a:solidFill>
                <a:latin typeface="Calibri" panose="020F0502020204030204" pitchFamily="34" charset="0"/>
                <a:ea typeface="ＭＳ Ｐゴシック" panose="020B0600070205080204" pitchFamily="34" charset="-128"/>
              </a:rPr>
              <a:t>ontribution</a:t>
            </a:r>
            <a:r>
              <a:rPr lang="tr-TR" altLang="tr-TR" sz="2000" dirty="0" smtClean="0">
                <a:solidFill>
                  <a:srgbClr val="00007D"/>
                </a:solidFill>
                <a:latin typeface="Calibri" panose="020F0502020204030204" pitchFamily="34" charset="0"/>
                <a:ea typeface="ＭＳ Ｐゴシック" panose="020B0600070205080204" pitchFamily="34" charset="-128"/>
              </a:rPr>
              <a:t> </a:t>
            </a:r>
            <a:r>
              <a:rPr lang="en-GB" altLang="tr-TR" sz="2000" dirty="0" smtClean="0">
                <a:solidFill>
                  <a:srgbClr val="00007D"/>
                </a:solidFill>
                <a:latin typeface="Calibri" panose="020F0502020204030204" pitchFamily="34" charset="0"/>
                <a:ea typeface="ＭＳ Ｐゴシック" panose="020B0600070205080204" pitchFamily="34" charset="-128"/>
              </a:rPr>
              <a:t>to CERN</a:t>
            </a:r>
            <a:endParaRPr lang="tr-TR" altLang="tr-TR" sz="2000" dirty="0" smtClean="0">
              <a:solidFill>
                <a:srgbClr val="00007D"/>
              </a:solidFill>
              <a:latin typeface="Calibri" panose="020F0502020204030204" pitchFamily="34" charset="0"/>
              <a:ea typeface="ＭＳ Ｐゴシック" panose="020B0600070205080204" pitchFamily="34" charset="-128"/>
            </a:endParaRP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a:solidFill>
                  <a:srgbClr val="00007D"/>
                </a:solidFill>
                <a:latin typeface="Calibri" panose="020F0502020204030204" pitchFamily="34" charset="0"/>
                <a:ea typeface="ＭＳ Ｐゴシック" panose="020B0600070205080204" pitchFamily="34" charset="-128"/>
              </a:rPr>
              <a:t>Recent Activities</a:t>
            </a:r>
            <a:endParaRPr lang="en-GB" altLang="tr-TR" sz="2000" dirty="0" smtClean="0">
              <a:solidFill>
                <a:srgbClr val="00007D"/>
              </a:solidFill>
              <a:latin typeface="Calibri" panose="020F0502020204030204" pitchFamily="34" charset="0"/>
              <a:ea typeface="ＭＳ Ｐゴシック" panose="020B0600070205080204" pitchFamily="34" charset="-128"/>
            </a:endParaRP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r>
              <a:rPr lang="en-GB" altLang="tr-TR" sz="2000" dirty="0" smtClean="0">
                <a:solidFill>
                  <a:srgbClr val="00007D"/>
                </a:solidFill>
                <a:latin typeface="Calibri" panose="020F0502020204030204" pitchFamily="34" charset="0"/>
                <a:ea typeface="ＭＳ Ｐゴシック" panose="020B0600070205080204" pitchFamily="34" charset="-128"/>
              </a:rPr>
              <a:t>Goals</a:t>
            </a:r>
          </a:p>
          <a:p>
            <a:pPr eaLnBrk="1" hangingPunct="1">
              <a:lnSpc>
                <a:spcPct val="110000"/>
              </a:lnSpc>
              <a:spcBef>
                <a:spcPct val="35000"/>
              </a:spcBef>
              <a:spcAft>
                <a:spcPct val="15000"/>
              </a:spcAft>
              <a:buClr>
                <a:srgbClr val="B70303"/>
              </a:buClr>
              <a:buSzTx/>
              <a:buFont typeface="Arial" panose="020B0604020202020204" pitchFamily="34" charset="0"/>
              <a:buAutoNum type="arabicPeriod"/>
            </a:pPr>
            <a:endParaRPr lang="tr-TR" altLang="tr-TR" sz="2000" b="1" dirty="0" smtClean="0">
              <a:solidFill>
                <a:srgbClr val="00007D"/>
              </a:solidFill>
              <a:latin typeface="Calibri" panose="020F0502020204030204" pitchFamily="34" charset="0"/>
              <a:ea typeface="ＭＳ Ｐゴシック" panose="020B0600070205080204" pitchFamily="34" charset="-128"/>
            </a:endParaRPr>
          </a:p>
        </p:txBody>
      </p:sp>
    </p:spTree>
  </p:cSld>
  <p:clrMapOvr>
    <a:masterClrMapping/>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20552" y="134345"/>
            <a:ext cx="7051675" cy="792163"/>
          </a:xfrm>
        </p:spPr>
        <p:txBody>
          <a:bodyPr/>
          <a:lstStyle/>
          <a:p>
            <a:pPr eaLnBrk="1" hangingPunct="1"/>
            <a:r>
              <a:rPr lang="tr-TR" altLang="tr-TR" dirty="0" err="1" smtClean="0">
                <a:solidFill>
                  <a:srgbClr val="C00000"/>
                </a:solidFill>
                <a:latin typeface="Calibri" panose="020F0502020204030204" pitchFamily="34" charset="0"/>
                <a:ea typeface="ＭＳ Ｐゴシック" panose="020B0600070205080204" pitchFamily="34" charset="-128"/>
              </a:rPr>
              <a:t>About</a:t>
            </a:r>
            <a:r>
              <a:rPr lang="tr-TR" altLang="tr-TR" dirty="0" smtClean="0">
                <a:solidFill>
                  <a:srgbClr val="C00000"/>
                </a:solidFill>
                <a:latin typeface="Calibri" panose="020F0502020204030204" pitchFamily="34" charset="0"/>
                <a:ea typeface="ＭＳ Ｐゴシック" panose="020B0600070205080204" pitchFamily="34" charset="-128"/>
              </a:rPr>
              <a:t> TURKEY</a:t>
            </a:r>
          </a:p>
        </p:txBody>
      </p:sp>
      <p:sp>
        <p:nvSpPr>
          <p:cNvPr id="21508" name="Slide Number Placeholder 12"/>
          <p:cNvSpPr txBox="1">
            <a:spLocks/>
          </p:cNvSpPr>
          <p:nvPr/>
        </p:nvSpPr>
        <p:spPr bwMode="auto">
          <a:xfrm>
            <a:off x="193675" y="6469063"/>
            <a:ext cx="468313"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n"/>
              <a:defRPr sz="3200">
                <a:solidFill>
                  <a:schemeClr val="tx1"/>
                </a:solidFill>
                <a:latin typeface="Arial" panose="020B0604020202020204" pitchFamily="34" charset="0"/>
              </a:defRPr>
            </a:lvl1pPr>
            <a:lvl2pPr marL="742950" indent="-285750">
              <a:spcBef>
                <a:spcPct val="20000"/>
              </a:spcBef>
              <a:buClr>
                <a:schemeClr val="accent2"/>
              </a:buClr>
              <a:buSzPct val="80000"/>
              <a:buFont typeface="Wingdings" panose="05000000000000000000" pitchFamily="2" charset="2"/>
              <a:buChar char="¨"/>
              <a:defRPr sz="2800">
                <a:solidFill>
                  <a:schemeClr val="tx1"/>
                </a:solidFill>
                <a:latin typeface="Arial" panose="020B0604020202020204" pitchFamily="34" charset="0"/>
              </a:defRPr>
            </a:lvl2pPr>
            <a:lvl3pPr marL="1143000" indent="-228600">
              <a:spcBef>
                <a:spcPct val="20000"/>
              </a:spcBef>
              <a:buClr>
                <a:schemeClr val="bg2"/>
              </a:buClr>
              <a:buSzPct val="65000"/>
              <a:buFont typeface="Wingdings" panose="05000000000000000000" pitchFamily="2" charset="2"/>
              <a:buChar char="n"/>
              <a:defRPr sz="2400">
                <a:solidFill>
                  <a:schemeClr val="tx1"/>
                </a:solidFill>
                <a:latin typeface="Arial" panose="020B0604020202020204" pitchFamily="34" charset="0"/>
              </a:defRPr>
            </a:lvl3pPr>
            <a:lvl4pPr marL="1600200" indent="-228600">
              <a:spcBef>
                <a:spcPct val="20000"/>
              </a:spcBef>
              <a:buClr>
                <a:schemeClr val="accent2"/>
              </a:buClr>
              <a:buSzPct val="70000"/>
              <a:buFont typeface="Wingdings" panose="05000000000000000000" pitchFamily="2" charset="2"/>
              <a:buChar char="¨"/>
              <a:defRPr sz="2000">
                <a:solidFill>
                  <a:schemeClr val="tx1"/>
                </a:solidFill>
                <a:latin typeface="Arial" panose="020B0604020202020204" pitchFamily="34" charset="0"/>
              </a:defRPr>
            </a:lvl4pPr>
            <a:lvl5pPr marL="2057400" indent="-228600">
              <a:spcBef>
                <a:spcPct val="20000"/>
              </a:spcBef>
              <a:buClr>
                <a:schemeClr val="bg2"/>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bg2"/>
              </a:buClr>
              <a:buFont typeface="Wingdings" panose="05000000000000000000" pitchFamily="2" charset="2"/>
              <a:buChar char="§"/>
              <a:defRPr sz="2000">
                <a:solidFill>
                  <a:schemeClr val="tx1"/>
                </a:solidFill>
                <a:latin typeface="Arial" panose="020B0604020202020204" pitchFamily="34" charset="0"/>
              </a:defRPr>
            </a:lvl9pPr>
          </a:lstStyle>
          <a:p>
            <a:pPr algn="ctr">
              <a:spcBef>
                <a:spcPct val="0"/>
              </a:spcBef>
              <a:buClrTx/>
              <a:buSzTx/>
              <a:buFontTx/>
              <a:buNone/>
            </a:pPr>
            <a:fld id="{BB3A6911-90B4-490E-9C9C-082CEB242D55}" type="slidenum">
              <a:rPr lang="tr-TR" altLang="tr-TR" sz="1200">
                <a:solidFill>
                  <a:schemeClr val="bg2"/>
                </a:solidFill>
                <a:latin typeface="Arial Black" panose="020B0A04020102020204" pitchFamily="34" charset="0"/>
                <a:ea typeface="ＭＳ Ｐゴシック" panose="020B0600070205080204" pitchFamily="34" charset="-128"/>
              </a:rPr>
              <a:pPr algn="ctr">
                <a:spcBef>
                  <a:spcPct val="0"/>
                </a:spcBef>
                <a:buClrTx/>
                <a:buSzTx/>
                <a:buFontTx/>
                <a:buNone/>
              </a:pPr>
              <a:t>3</a:t>
            </a:fld>
            <a:endParaRPr lang="tr-TR" altLang="tr-TR" sz="1200">
              <a:solidFill>
                <a:schemeClr val="bg2"/>
              </a:solidFill>
              <a:latin typeface="Arial Black" panose="020B0A04020102020204" pitchFamily="34" charset="0"/>
              <a:ea typeface="ＭＳ Ｐゴシック" panose="020B0600070205080204" pitchFamily="34" charset="-128"/>
            </a:endParaRPr>
          </a:p>
        </p:txBody>
      </p:sp>
      <p:pic>
        <p:nvPicPr>
          <p:cNvPr id="6" name="8 Resim" descr="tr-flag.png"/>
          <p:cNvPicPr>
            <a:picLocks noChangeAspect="1"/>
          </p:cNvPicPr>
          <p:nvPr/>
        </p:nvPicPr>
        <p:blipFill>
          <a:blip r:embed="rId2" cstate="print"/>
          <a:stretch>
            <a:fillRect/>
          </a:stretch>
        </p:blipFill>
        <p:spPr>
          <a:xfrm>
            <a:off x="5385048" y="197680"/>
            <a:ext cx="1778124" cy="1186438"/>
          </a:xfrm>
          <a:prstGeom prst="rect">
            <a:avLst/>
          </a:prstGeom>
        </p:spPr>
      </p:pic>
      <p:sp>
        <p:nvSpPr>
          <p:cNvPr id="7" name="2 İçerik Yer Tutucusu"/>
          <p:cNvSpPr>
            <a:spLocks noGrp="1"/>
          </p:cNvSpPr>
          <p:nvPr>
            <p:ph sz="half" idx="1"/>
          </p:nvPr>
        </p:nvSpPr>
        <p:spPr>
          <a:xfrm>
            <a:off x="457200" y="1268760"/>
            <a:ext cx="4761532" cy="5112568"/>
          </a:xfrm>
        </p:spPr>
        <p:txBody>
          <a:bodyPr>
            <a:normAutofit fontScale="85000" lnSpcReduction="20000"/>
          </a:bodyPr>
          <a:lstStyle/>
          <a:p>
            <a:r>
              <a:rPr lang="tr-TR" dirty="0" err="1" smtClean="0">
                <a:solidFill>
                  <a:schemeClr val="bg2"/>
                </a:solidFill>
              </a:rPr>
              <a:t>Area</a:t>
            </a:r>
            <a:r>
              <a:rPr lang="tr-TR" dirty="0" smtClean="0">
                <a:solidFill>
                  <a:schemeClr val="bg2"/>
                </a:solidFill>
              </a:rPr>
              <a:t>: 783,562 km²</a:t>
            </a:r>
          </a:p>
          <a:p>
            <a:r>
              <a:rPr lang="tr-TR" dirty="0" err="1" smtClean="0">
                <a:solidFill>
                  <a:schemeClr val="bg2"/>
                </a:solidFill>
              </a:rPr>
              <a:t>Currency</a:t>
            </a:r>
            <a:r>
              <a:rPr lang="tr-TR" dirty="0" smtClean="0">
                <a:solidFill>
                  <a:schemeClr val="bg2"/>
                </a:solidFill>
              </a:rPr>
              <a:t>: </a:t>
            </a:r>
            <a:r>
              <a:rPr lang="tr-TR" dirty="0" err="1" smtClean="0">
                <a:solidFill>
                  <a:schemeClr val="bg2"/>
                </a:solidFill>
              </a:rPr>
              <a:t>Turkish</a:t>
            </a:r>
            <a:r>
              <a:rPr lang="tr-TR" dirty="0" smtClean="0">
                <a:solidFill>
                  <a:schemeClr val="bg2"/>
                </a:solidFill>
              </a:rPr>
              <a:t> Lira (TRY) </a:t>
            </a:r>
          </a:p>
          <a:p>
            <a:pPr marL="0" indent="0">
              <a:buNone/>
            </a:pPr>
            <a:r>
              <a:rPr lang="tr-TR" dirty="0">
                <a:solidFill>
                  <a:schemeClr val="bg2"/>
                </a:solidFill>
              </a:rPr>
              <a:t>	</a:t>
            </a:r>
            <a:r>
              <a:rPr lang="tr-TR" dirty="0" smtClean="0">
                <a:solidFill>
                  <a:schemeClr val="bg2"/>
                </a:solidFill>
              </a:rPr>
              <a:t>1 TRY = 0.19 $ = 0.16 €</a:t>
            </a:r>
          </a:p>
          <a:p>
            <a:r>
              <a:rPr lang="tr-TR" dirty="0" err="1" smtClean="0">
                <a:solidFill>
                  <a:schemeClr val="bg2"/>
                </a:solidFill>
              </a:rPr>
              <a:t>Capital</a:t>
            </a:r>
            <a:r>
              <a:rPr lang="tr-TR" dirty="0" smtClean="0">
                <a:solidFill>
                  <a:schemeClr val="bg2"/>
                </a:solidFill>
              </a:rPr>
              <a:t> </a:t>
            </a:r>
            <a:r>
              <a:rPr lang="tr-TR" dirty="0" err="1" smtClean="0">
                <a:solidFill>
                  <a:schemeClr val="bg2"/>
                </a:solidFill>
              </a:rPr>
              <a:t>City</a:t>
            </a:r>
            <a:r>
              <a:rPr lang="tr-TR" dirty="0" smtClean="0">
                <a:solidFill>
                  <a:schemeClr val="bg2"/>
                </a:solidFill>
              </a:rPr>
              <a:t>: Ankara</a:t>
            </a:r>
          </a:p>
          <a:p>
            <a:r>
              <a:rPr lang="tr-TR" dirty="0" smtClean="0">
                <a:solidFill>
                  <a:schemeClr val="bg2"/>
                </a:solidFill>
              </a:rPr>
              <a:t>Time </a:t>
            </a:r>
            <a:r>
              <a:rPr lang="tr-TR" dirty="0" err="1" smtClean="0">
                <a:solidFill>
                  <a:schemeClr val="bg2"/>
                </a:solidFill>
              </a:rPr>
              <a:t>Zone</a:t>
            </a:r>
            <a:r>
              <a:rPr lang="tr-TR" dirty="0" smtClean="0">
                <a:solidFill>
                  <a:schemeClr val="bg2"/>
                </a:solidFill>
              </a:rPr>
              <a:t>: UTC+3</a:t>
            </a:r>
          </a:p>
          <a:p>
            <a:r>
              <a:rPr lang="tr-TR" dirty="0">
                <a:solidFill>
                  <a:schemeClr val="bg2"/>
                </a:solidFill>
              </a:rPr>
              <a:t>7 </a:t>
            </a:r>
            <a:r>
              <a:rPr lang="tr-TR" dirty="0" err="1">
                <a:solidFill>
                  <a:schemeClr val="bg2"/>
                </a:solidFill>
              </a:rPr>
              <a:t>geographical</a:t>
            </a:r>
            <a:r>
              <a:rPr lang="tr-TR" dirty="0">
                <a:solidFill>
                  <a:schemeClr val="bg2"/>
                </a:solidFill>
              </a:rPr>
              <a:t> </a:t>
            </a:r>
            <a:r>
              <a:rPr lang="tr-TR" dirty="0" err="1">
                <a:solidFill>
                  <a:schemeClr val="bg2"/>
                </a:solidFill>
              </a:rPr>
              <a:t>regions</a:t>
            </a:r>
            <a:r>
              <a:rPr lang="tr-TR" dirty="0">
                <a:solidFill>
                  <a:schemeClr val="bg2"/>
                </a:solidFill>
              </a:rPr>
              <a:t> </a:t>
            </a:r>
            <a:r>
              <a:rPr lang="tr-TR" dirty="0" err="1">
                <a:solidFill>
                  <a:schemeClr val="bg2"/>
                </a:solidFill>
              </a:rPr>
              <a:t>with</a:t>
            </a:r>
            <a:r>
              <a:rPr lang="tr-TR" dirty="0">
                <a:solidFill>
                  <a:schemeClr val="bg2"/>
                </a:solidFill>
              </a:rPr>
              <a:t> a total of 81 </a:t>
            </a:r>
            <a:r>
              <a:rPr lang="tr-TR" dirty="0" err="1">
                <a:solidFill>
                  <a:schemeClr val="bg2"/>
                </a:solidFill>
              </a:rPr>
              <a:t>cities</a:t>
            </a:r>
            <a:endParaRPr lang="tr-TR" dirty="0">
              <a:solidFill>
                <a:schemeClr val="bg2"/>
              </a:solidFill>
            </a:endParaRPr>
          </a:p>
          <a:p>
            <a:r>
              <a:rPr lang="tr-TR" dirty="0" err="1">
                <a:solidFill>
                  <a:schemeClr val="bg2"/>
                </a:solidFill>
              </a:rPr>
              <a:t>Population</a:t>
            </a:r>
            <a:r>
              <a:rPr lang="tr-TR" dirty="0">
                <a:solidFill>
                  <a:schemeClr val="bg2"/>
                </a:solidFill>
              </a:rPr>
              <a:t>: </a:t>
            </a:r>
          </a:p>
          <a:p>
            <a:pPr lvl="1"/>
            <a:r>
              <a:rPr lang="tr-TR" dirty="0" smtClean="0">
                <a:solidFill>
                  <a:schemeClr val="bg2"/>
                </a:solidFill>
              </a:rPr>
              <a:t>82 M </a:t>
            </a:r>
            <a:r>
              <a:rPr lang="tr-TR" dirty="0">
                <a:solidFill>
                  <a:schemeClr val="bg2"/>
                </a:solidFill>
              </a:rPr>
              <a:t>(</a:t>
            </a:r>
            <a:r>
              <a:rPr lang="tr-TR" dirty="0" smtClean="0">
                <a:solidFill>
                  <a:schemeClr val="bg2"/>
                </a:solidFill>
              </a:rPr>
              <a:t>2018)</a:t>
            </a:r>
            <a:endParaRPr lang="tr-TR" dirty="0">
              <a:solidFill>
                <a:schemeClr val="bg2"/>
              </a:solidFill>
            </a:endParaRPr>
          </a:p>
          <a:p>
            <a:pPr lvl="2"/>
            <a:r>
              <a:rPr lang="tr-TR" dirty="0">
                <a:solidFill>
                  <a:schemeClr val="bg2"/>
                </a:solidFill>
              </a:rPr>
              <a:t>Age </a:t>
            </a:r>
            <a:r>
              <a:rPr lang="tr-TR" dirty="0" err="1">
                <a:solidFill>
                  <a:schemeClr val="bg2"/>
                </a:solidFill>
              </a:rPr>
              <a:t>distribution</a:t>
            </a:r>
            <a:r>
              <a:rPr lang="tr-TR" dirty="0">
                <a:solidFill>
                  <a:schemeClr val="bg2"/>
                </a:solidFill>
              </a:rPr>
              <a:t>: “0-14” </a:t>
            </a:r>
            <a:r>
              <a:rPr lang="tr-TR" dirty="0" smtClean="0">
                <a:solidFill>
                  <a:schemeClr val="bg2"/>
                </a:solidFill>
              </a:rPr>
              <a:t>23,4%, </a:t>
            </a:r>
            <a:r>
              <a:rPr lang="tr-TR" dirty="0">
                <a:solidFill>
                  <a:schemeClr val="bg2"/>
                </a:solidFill>
              </a:rPr>
              <a:t>“15-64” </a:t>
            </a:r>
            <a:r>
              <a:rPr lang="tr-TR" dirty="0" smtClean="0">
                <a:solidFill>
                  <a:schemeClr val="bg2"/>
                </a:solidFill>
              </a:rPr>
              <a:t>67,8%, </a:t>
            </a:r>
            <a:r>
              <a:rPr lang="tr-TR" dirty="0">
                <a:solidFill>
                  <a:schemeClr val="bg2"/>
                </a:solidFill>
              </a:rPr>
              <a:t>“65</a:t>
            </a:r>
            <a:r>
              <a:rPr lang="tr-TR" dirty="0" smtClean="0">
                <a:solidFill>
                  <a:schemeClr val="bg2"/>
                </a:solidFill>
              </a:rPr>
              <a:t>+”8,8%  </a:t>
            </a:r>
            <a:endParaRPr lang="tr-TR" dirty="0">
              <a:solidFill>
                <a:schemeClr val="bg2"/>
              </a:solidFill>
            </a:endParaRPr>
          </a:p>
          <a:p>
            <a:pPr lvl="1"/>
            <a:r>
              <a:rPr lang="tr-TR" dirty="0" err="1" smtClean="0">
                <a:solidFill>
                  <a:schemeClr val="bg2"/>
                </a:solidFill>
              </a:rPr>
              <a:t>Most</a:t>
            </a:r>
            <a:r>
              <a:rPr lang="tr-TR" dirty="0" smtClean="0">
                <a:solidFill>
                  <a:schemeClr val="bg2"/>
                </a:solidFill>
              </a:rPr>
              <a:t> </a:t>
            </a:r>
            <a:r>
              <a:rPr lang="tr-TR" dirty="0" err="1">
                <a:solidFill>
                  <a:schemeClr val="bg2"/>
                </a:solidFill>
              </a:rPr>
              <a:t>populated</a:t>
            </a:r>
            <a:r>
              <a:rPr lang="tr-TR" dirty="0">
                <a:solidFill>
                  <a:schemeClr val="bg2"/>
                </a:solidFill>
              </a:rPr>
              <a:t> </a:t>
            </a:r>
            <a:r>
              <a:rPr lang="tr-TR" dirty="0" err="1">
                <a:solidFill>
                  <a:schemeClr val="bg2"/>
                </a:solidFill>
              </a:rPr>
              <a:t>cities</a:t>
            </a:r>
            <a:r>
              <a:rPr lang="tr-TR" dirty="0">
                <a:solidFill>
                  <a:schemeClr val="bg2"/>
                </a:solidFill>
              </a:rPr>
              <a:t>:</a:t>
            </a:r>
          </a:p>
          <a:p>
            <a:pPr lvl="2"/>
            <a:r>
              <a:rPr lang="tr-TR" dirty="0">
                <a:solidFill>
                  <a:schemeClr val="bg2"/>
                </a:solidFill>
              </a:rPr>
              <a:t>İstanbul </a:t>
            </a:r>
            <a:r>
              <a:rPr lang="tr-TR" dirty="0" smtClean="0">
                <a:solidFill>
                  <a:schemeClr val="bg2"/>
                </a:solidFill>
              </a:rPr>
              <a:t>15.1M</a:t>
            </a:r>
            <a:endParaRPr lang="tr-TR" dirty="0">
              <a:solidFill>
                <a:schemeClr val="bg2"/>
              </a:solidFill>
            </a:endParaRPr>
          </a:p>
          <a:p>
            <a:pPr lvl="2"/>
            <a:r>
              <a:rPr lang="tr-TR" dirty="0">
                <a:solidFill>
                  <a:schemeClr val="bg2"/>
                </a:solidFill>
              </a:rPr>
              <a:t>Ankara </a:t>
            </a:r>
            <a:r>
              <a:rPr lang="tr-TR" dirty="0" smtClean="0">
                <a:solidFill>
                  <a:schemeClr val="bg2"/>
                </a:solidFill>
              </a:rPr>
              <a:t>5.5M</a:t>
            </a:r>
            <a:endParaRPr lang="tr-TR" dirty="0">
              <a:solidFill>
                <a:schemeClr val="bg2"/>
              </a:solidFill>
            </a:endParaRPr>
          </a:p>
          <a:p>
            <a:pPr lvl="2"/>
            <a:r>
              <a:rPr lang="tr-TR" dirty="0">
                <a:solidFill>
                  <a:schemeClr val="bg2"/>
                </a:solidFill>
              </a:rPr>
              <a:t>İzmir </a:t>
            </a:r>
            <a:r>
              <a:rPr lang="tr-TR" dirty="0" smtClean="0">
                <a:solidFill>
                  <a:schemeClr val="bg2"/>
                </a:solidFill>
              </a:rPr>
              <a:t>4.3M</a:t>
            </a:r>
            <a:endParaRPr lang="tr-TR" dirty="0">
              <a:solidFill>
                <a:schemeClr val="bg2"/>
              </a:solidFill>
            </a:endParaRPr>
          </a:p>
          <a:p>
            <a:pPr lvl="2"/>
            <a:r>
              <a:rPr lang="tr-TR" dirty="0">
                <a:solidFill>
                  <a:schemeClr val="bg2"/>
                </a:solidFill>
              </a:rPr>
              <a:t>Bursa </a:t>
            </a:r>
            <a:r>
              <a:rPr lang="tr-TR" dirty="0" smtClean="0">
                <a:solidFill>
                  <a:schemeClr val="bg2"/>
                </a:solidFill>
              </a:rPr>
              <a:t>3,0M</a:t>
            </a:r>
            <a:endParaRPr lang="tr-TR" dirty="0">
              <a:solidFill>
                <a:schemeClr val="bg2"/>
              </a:solidFill>
            </a:endParaRPr>
          </a:p>
          <a:p>
            <a:pPr lvl="2"/>
            <a:r>
              <a:rPr lang="tr-TR" dirty="0">
                <a:solidFill>
                  <a:schemeClr val="bg2"/>
                </a:solidFill>
              </a:rPr>
              <a:t>Antalya </a:t>
            </a:r>
            <a:r>
              <a:rPr lang="tr-TR" dirty="0" smtClean="0">
                <a:solidFill>
                  <a:schemeClr val="bg2"/>
                </a:solidFill>
              </a:rPr>
              <a:t>2.4M</a:t>
            </a:r>
            <a:endParaRPr lang="tr-TR" dirty="0">
              <a:solidFill>
                <a:schemeClr val="bg2"/>
              </a:solidFill>
            </a:endParaRPr>
          </a:p>
          <a:p>
            <a:endParaRPr lang="tr-TR" dirty="0"/>
          </a:p>
        </p:txBody>
      </p:sp>
      <p:pic>
        <p:nvPicPr>
          <p:cNvPr id="8" name="7 İçerik Yer Tutucusu" descr="dunya_uzerinde_turkiye.jpg"/>
          <p:cNvPicPr>
            <a:picLocks noChangeAspect="1"/>
          </p:cNvPicPr>
          <p:nvPr/>
        </p:nvPicPr>
        <p:blipFill>
          <a:blip r:embed="rId3" cstate="print"/>
          <a:stretch>
            <a:fillRect/>
          </a:stretch>
        </p:blipFill>
        <p:spPr>
          <a:xfrm>
            <a:off x="4880992" y="1953264"/>
            <a:ext cx="3852000" cy="3852000"/>
          </a:xfrm>
          <a:prstGeom prst="rect">
            <a:avLst/>
          </a:prstGeom>
        </p:spPr>
      </p:pic>
    </p:spTree>
  </p:cSld>
  <p:clrMapOvr>
    <a:masterClrMapping/>
  </p:clrMapOvr>
  <p:transition spd="med">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897392" y="260648"/>
            <a:ext cx="8514688" cy="792088"/>
          </a:xfrm>
        </p:spPr>
        <p:txBody>
          <a:bodyPr/>
          <a:lstStyle/>
          <a:p>
            <a:pPr algn="ctr"/>
            <a:r>
              <a:rPr lang="en-US" dirty="0" smtClean="0"/>
              <a:t>Organization </a:t>
            </a:r>
            <a:r>
              <a:rPr lang="en-US" dirty="0"/>
              <a:t>of </a:t>
            </a:r>
            <a:r>
              <a:rPr lang="en-US" dirty="0" smtClean="0"/>
              <a:t>Research</a:t>
            </a:r>
            <a:r>
              <a:rPr lang="tr-TR" dirty="0" smtClean="0"/>
              <a:t> </a:t>
            </a:r>
            <a:r>
              <a:rPr lang="en-US" dirty="0" smtClean="0"/>
              <a:t>in</a:t>
            </a:r>
            <a:r>
              <a:rPr lang="tr-TR" dirty="0" smtClean="0"/>
              <a:t> </a:t>
            </a:r>
            <a:r>
              <a:rPr lang="en-US" dirty="0" smtClean="0"/>
              <a:t>Turkey</a:t>
            </a:r>
            <a:r>
              <a:rPr lang="en-US" dirty="0"/>
              <a:t/>
            </a:r>
            <a:br>
              <a:rPr lang="en-US" dirty="0"/>
            </a:br>
            <a:endParaRPr lang="tr-TR" dirty="0"/>
          </a:p>
        </p:txBody>
      </p:sp>
      <p:sp>
        <p:nvSpPr>
          <p:cNvPr id="7" name="Dikdörtgen 6"/>
          <p:cNvSpPr/>
          <p:nvPr/>
        </p:nvSpPr>
        <p:spPr>
          <a:xfrm>
            <a:off x="560512" y="1628800"/>
            <a:ext cx="7056784" cy="2431435"/>
          </a:xfrm>
          <a:prstGeom prst="rect">
            <a:avLst/>
          </a:prstGeom>
        </p:spPr>
        <p:txBody>
          <a:bodyPr wrap="square">
            <a:spAutoFit/>
          </a:bodyPr>
          <a:lstStyle/>
          <a:p>
            <a:r>
              <a:rPr lang="en-US" sz="1900" dirty="0">
                <a:latin typeface="+mn-lt"/>
              </a:rPr>
              <a:t>The main institutions involved in R&amp;D activities in Turkey are</a:t>
            </a:r>
            <a:r>
              <a:rPr lang="en-US" sz="1900" dirty="0" smtClean="0">
                <a:latin typeface="+mn-lt"/>
              </a:rPr>
              <a:t>:</a:t>
            </a:r>
            <a:endParaRPr lang="tr-TR" sz="1900" dirty="0" smtClean="0">
              <a:latin typeface="+mn-lt"/>
            </a:endParaRPr>
          </a:p>
          <a:p>
            <a:endParaRPr lang="en-US" sz="1900" dirty="0">
              <a:latin typeface="+mn-lt"/>
            </a:endParaRPr>
          </a:p>
          <a:p>
            <a:pPr marL="342900" indent="-342900">
              <a:buFont typeface="Arial" panose="020B0604020202020204" pitchFamily="34" charset="0"/>
              <a:buChar char="•"/>
            </a:pPr>
            <a:r>
              <a:rPr lang="en-US" sz="1900" dirty="0" smtClean="0">
                <a:latin typeface="+mn-lt"/>
              </a:rPr>
              <a:t>Supreme </a:t>
            </a:r>
            <a:r>
              <a:rPr lang="en-US" sz="1900" dirty="0">
                <a:latin typeface="+mn-lt"/>
              </a:rPr>
              <a:t>Council for Science and Technology,</a:t>
            </a:r>
          </a:p>
          <a:p>
            <a:pPr marL="342900" indent="-342900">
              <a:buFont typeface="Arial" panose="020B0604020202020204" pitchFamily="34" charset="0"/>
              <a:buChar char="•"/>
            </a:pPr>
            <a:r>
              <a:rPr lang="en-US" sz="1900" dirty="0" smtClean="0">
                <a:latin typeface="+mn-lt"/>
              </a:rPr>
              <a:t>Turkish </a:t>
            </a:r>
            <a:r>
              <a:rPr lang="en-US" sz="1900" dirty="0">
                <a:latin typeface="+mn-lt"/>
              </a:rPr>
              <a:t>Atomic Energy Authority,</a:t>
            </a:r>
          </a:p>
          <a:p>
            <a:pPr marL="342900" indent="-342900">
              <a:buFont typeface="Arial" panose="020B0604020202020204" pitchFamily="34" charset="0"/>
              <a:buChar char="•"/>
            </a:pPr>
            <a:r>
              <a:rPr lang="en-US" sz="1900" dirty="0" smtClean="0">
                <a:latin typeface="+mn-lt"/>
              </a:rPr>
              <a:t>Scientific </a:t>
            </a:r>
            <a:r>
              <a:rPr lang="en-US" sz="1900" dirty="0">
                <a:latin typeface="+mn-lt"/>
              </a:rPr>
              <a:t>and Technological Research Council of Turkey,   </a:t>
            </a:r>
          </a:p>
          <a:p>
            <a:pPr marL="342900" indent="-342900">
              <a:buFont typeface="Arial" panose="020B0604020202020204" pitchFamily="34" charset="0"/>
              <a:buChar char="•"/>
            </a:pPr>
            <a:r>
              <a:rPr lang="en-US" sz="1900" dirty="0" smtClean="0">
                <a:latin typeface="+mn-lt"/>
              </a:rPr>
              <a:t>Turkish </a:t>
            </a:r>
            <a:r>
              <a:rPr lang="en-US" sz="1900" dirty="0">
                <a:latin typeface="+mn-lt"/>
              </a:rPr>
              <a:t>Academy of Sciences,</a:t>
            </a:r>
          </a:p>
          <a:p>
            <a:pPr marL="342900" indent="-342900">
              <a:buFont typeface="Arial" panose="020B0604020202020204" pitchFamily="34" charset="0"/>
              <a:buChar char="•"/>
            </a:pPr>
            <a:r>
              <a:rPr lang="en-US" sz="1900" dirty="0" smtClean="0">
                <a:latin typeface="+mn-lt"/>
              </a:rPr>
              <a:t>Universities</a:t>
            </a:r>
            <a:r>
              <a:rPr lang="en-US" sz="1900" dirty="0">
                <a:latin typeface="+mn-lt"/>
              </a:rPr>
              <a:t>, </a:t>
            </a:r>
          </a:p>
          <a:p>
            <a:pPr marL="342900" indent="-342900">
              <a:buFont typeface="Arial" panose="020B0604020202020204" pitchFamily="34" charset="0"/>
              <a:buChar char="•"/>
            </a:pPr>
            <a:r>
              <a:rPr lang="en-US" sz="1900" dirty="0">
                <a:latin typeface="+mn-lt"/>
              </a:rPr>
              <a:t>Turkish President’s Office of Budget and Strategy</a:t>
            </a:r>
          </a:p>
        </p:txBody>
      </p:sp>
    </p:spTree>
    <p:extLst>
      <p:ext uri="{BB962C8B-B14F-4D97-AF65-F5344CB8AC3E}">
        <p14:creationId xmlns:p14="http://schemas.microsoft.com/office/powerpoint/2010/main" val="3941325747"/>
      </p:ext>
    </p:extLst>
  </p:cSld>
  <p:clrMapOvr>
    <a:masterClrMapping/>
  </p:clrMapOvr>
  <p:transition spd="med">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Turkish Atomic Energy Authority </a:t>
            </a:r>
            <a:r>
              <a:rPr lang="tr-TR" dirty="0"/>
              <a:t/>
            </a:r>
            <a:br>
              <a:rPr lang="tr-TR" dirty="0"/>
            </a:br>
            <a:endParaRPr lang="tr-TR" dirty="0"/>
          </a:p>
        </p:txBody>
      </p:sp>
      <p:sp>
        <p:nvSpPr>
          <p:cNvPr id="3" name="İçerik Yer Tutucusu 2"/>
          <p:cNvSpPr>
            <a:spLocks noGrp="1"/>
          </p:cNvSpPr>
          <p:nvPr>
            <p:ph idx="1"/>
          </p:nvPr>
        </p:nvSpPr>
        <p:spPr>
          <a:xfrm>
            <a:off x="128464" y="1412776"/>
            <a:ext cx="8515350" cy="4608512"/>
          </a:xfrm>
        </p:spPr>
        <p:txBody>
          <a:bodyPr/>
          <a:lstStyle/>
          <a:p>
            <a:pPr algn="just"/>
            <a:r>
              <a:rPr lang="en-US" sz="1800" dirty="0"/>
              <a:t>The Turkish Atomic Energy Authority (TAEK) was first established with the name of Atomic Energy Commission in 1956 as a governmental organization directly under the supervision of the Prime Minister and became a founding member of the International Atomic Energy Agency in </a:t>
            </a:r>
            <a:r>
              <a:rPr lang="en-US" sz="1800" dirty="0" smtClean="0"/>
              <a:t>1957</a:t>
            </a:r>
            <a:r>
              <a:rPr lang="tr-TR" sz="1800" dirty="0" smtClean="0"/>
              <a:t>.</a:t>
            </a:r>
          </a:p>
          <a:p>
            <a:pPr marL="0" indent="0" algn="just">
              <a:buNone/>
            </a:pPr>
            <a:endParaRPr lang="tr-TR" sz="1800" dirty="0" smtClean="0"/>
          </a:p>
          <a:p>
            <a:pPr algn="just"/>
            <a:r>
              <a:rPr lang="en-GB" sz="1800" dirty="0"/>
              <a:t>The Turkish Atomic Energy Authority has been reformed </a:t>
            </a:r>
            <a:r>
              <a:rPr lang="tr-TR" sz="1800" dirty="0" smtClean="0"/>
              <a:t>on</a:t>
            </a:r>
            <a:r>
              <a:rPr lang="en-GB" sz="1800" dirty="0" smtClean="0"/>
              <a:t> 15.07.2018</a:t>
            </a:r>
            <a:r>
              <a:rPr lang="tr-TR" sz="1800" dirty="0" smtClean="0"/>
              <a:t> </a:t>
            </a:r>
            <a:r>
              <a:rPr lang="en-GB" sz="1800" dirty="0" smtClean="0"/>
              <a:t>by the Presidential Decree </a:t>
            </a:r>
            <a:r>
              <a:rPr lang="tr-TR" sz="1800" dirty="0" smtClean="0"/>
              <a:t>No:4 </a:t>
            </a:r>
            <a:r>
              <a:rPr lang="tr-TR" sz="1800" i="1" dirty="0" smtClean="0">
                <a:solidFill>
                  <a:srgbClr val="FF0000"/>
                </a:solidFill>
              </a:rPr>
              <a:t>t</a:t>
            </a:r>
            <a:r>
              <a:rPr lang="en-US" sz="1800" i="1" dirty="0" smtClean="0">
                <a:solidFill>
                  <a:srgbClr val="FF0000"/>
                </a:solidFill>
              </a:rPr>
              <a:t>o </a:t>
            </a:r>
            <a:r>
              <a:rPr lang="en-US" sz="1800" i="1" dirty="0">
                <a:solidFill>
                  <a:srgbClr val="FF0000"/>
                </a:solidFill>
              </a:rPr>
              <a:t>conduct, </a:t>
            </a:r>
            <a:r>
              <a:rPr lang="en-US" sz="1800" i="1" dirty="0" smtClean="0">
                <a:solidFill>
                  <a:srgbClr val="FF0000"/>
                </a:solidFill>
              </a:rPr>
              <a:t>support</a:t>
            </a:r>
            <a:r>
              <a:rPr lang="en-US" sz="1800" i="1" dirty="0">
                <a:solidFill>
                  <a:srgbClr val="FF0000"/>
                </a:solidFill>
              </a:rPr>
              <a:t>, and coordinate scientific and technical studies for the use of nuclear energy, ionizing radiation and accelerator technologies for the benefit of the country for peaceful purposes</a:t>
            </a:r>
            <a:r>
              <a:rPr lang="en-US" sz="1800" dirty="0" smtClean="0">
                <a:solidFill>
                  <a:srgbClr val="FF0000"/>
                </a:solidFill>
              </a:rPr>
              <a:t>.</a:t>
            </a:r>
            <a:endParaRPr lang="tr-TR" sz="1800" dirty="0" smtClean="0">
              <a:solidFill>
                <a:srgbClr val="FF0000"/>
              </a:solidFill>
            </a:endParaRPr>
          </a:p>
          <a:p>
            <a:pPr marL="0" indent="0" algn="just">
              <a:buNone/>
            </a:pPr>
            <a:endParaRPr lang="tr-TR" sz="1800" dirty="0" smtClean="0">
              <a:solidFill>
                <a:srgbClr val="FF0000"/>
              </a:solidFill>
            </a:endParaRPr>
          </a:p>
          <a:p>
            <a:pPr algn="just"/>
            <a:r>
              <a:rPr lang="en-US" sz="1800" dirty="0"/>
              <a:t>TAEK has been in charge of coordination of the activities related to </a:t>
            </a:r>
            <a:r>
              <a:rPr lang="en-US" sz="1800" dirty="0" smtClean="0"/>
              <a:t>CERN</a:t>
            </a:r>
            <a:r>
              <a:rPr lang="tr-TR" sz="1800" dirty="0" smtClean="0"/>
              <a:t> in </a:t>
            </a:r>
            <a:r>
              <a:rPr lang="en-GB" sz="1800" dirty="0" smtClean="0"/>
              <a:t>Turkey</a:t>
            </a:r>
            <a:r>
              <a:rPr lang="en-US" sz="1800" dirty="0" smtClean="0"/>
              <a:t>, and representing Turkey in CERN since 2006</a:t>
            </a:r>
            <a:r>
              <a:rPr lang="en-US" sz="1800" dirty="0"/>
              <a:t>.</a:t>
            </a:r>
            <a:endParaRPr lang="tr-TR" sz="1800" dirty="0" smtClean="0">
              <a:solidFill>
                <a:srgbClr val="FF0000"/>
              </a:solidFill>
            </a:endParaRPr>
          </a:p>
        </p:txBody>
      </p:sp>
    </p:spTree>
    <p:extLst>
      <p:ext uri="{BB962C8B-B14F-4D97-AF65-F5344CB8AC3E}">
        <p14:creationId xmlns:p14="http://schemas.microsoft.com/office/powerpoint/2010/main" val="678486598"/>
      </p:ext>
    </p:extLst>
  </p:cSld>
  <p:clrMapOvr>
    <a:masterClrMapping/>
  </p:clrMapOvr>
  <p:transition spd="med">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a:t>Turkish Atomic Energy Authority</a:t>
            </a:r>
            <a:endParaRPr lang="tr-TR" dirty="0"/>
          </a:p>
        </p:txBody>
      </p:sp>
      <p:sp>
        <p:nvSpPr>
          <p:cNvPr id="3" name="İçerik Yer Tutucusu 2"/>
          <p:cNvSpPr>
            <a:spLocks noGrp="1"/>
          </p:cNvSpPr>
          <p:nvPr>
            <p:ph idx="1"/>
          </p:nvPr>
        </p:nvSpPr>
        <p:spPr>
          <a:xfrm>
            <a:off x="895350" y="1557338"/>
            <a:ext cx="7586042" cy="4608512"/>
          </a:xfrm>
        </p:spPr>
        <p:txBody>
          <a:bodyPr/>
          <a:lstStyle/>
          <a:p>
            <a:pPr marL="0" indent="0">
              <a:buNone/>
            </a:pPr>
            <a:r>
              <a:rPr lang="en-GB" dirty="0"/>
              <a:t>Turkish Atomic Energy </a:t>
            </a:r>
            <a:r>
              <a:rPr lang="en-GB" dirty="0" smtClean="0"/>
              <a:t>Authority</a:t>
            </a:r>
            <a:r>
              <a:rPr lang="tr-TR" dirty="0" smtClean="0"/>
              <a:t>;</a:t>
            </a:r>
          </a:p>
          <a:p>
            <a:pPr marL="0" indent="0">
              <a:buNone/>
            </a:pPr>
            <a:endParaRPr lang="tr-TR" dirty="0" smtClean="0"/>
          </a:p>
          <a:p>
            <a:r>
              <a:rPr lang="tr-TR" dirty="0"/>
              <a:t>M</a:t>
            </a:r>
            <a:r>
              <a:rPr lang="en-GB" dirty="0" err="1" smtClean="0"/>
              <a:t>akes</a:t>
            </a:r>
            <a:r>
              <a:rPr lang="en-GB" dirty="0" smtClean="0"/>
              <a:t> Associate Membership contribution of Turkey</a:t>
            </a:r>
            <a:endParaRPr lang="tr-TR" dirty="0" smtClean="0"/>
          </a:p>
          <a:p>
            <a:pPr marL="0" indent="0">
              <a:buNone/>
            </a:pPr>
            <a:endParaRPr lang="en-GB" dirty="0" smtClean="0"/>
          </a:p>
          <a:p>
            <a:r>
              <a:rPr lang="tr-TR" dirty="0"/>
              <a:t>M</a:t>
            </a:r>
            <a:r>
              <a:rPr lang="en-GB" dirty="0" err="1" smtClean="0"/>
              <a:t>akes</a:t>
            </a:r>
            <a:r>
              <a:rPr lang="en-GB" dirty="0" smtClean="0"/>
              <a:t> M&amp;O Category A-B payments of Turkish researchers (in CMS, ATLAS, ALICE and AMS experiments)</a:t>
            </a:r>
          </a:p>
          <a:p>
            <a:endParaRPr lang="tr-TR" dirty="0" smtClean="0"/>
          </a:p>
          <a:p>
            <a:r>
              <a:rPr lang="en-GB" dirty="0" smtClean="0"/>
              <a:t>Supports the travels of researchers to CERN</a:t>
            </a:r>
          </a:p>
          <a:p>
            <a:endParaRPr lang="tr-TR" dirty="0"/>
          </a:p>
        </p:txBody>
      </p:sp>
    </p:spTree>
    <p:extLst>
      <p:ext uri="{BB962C8B-B14F-4D97-AF65-F5344CB8AC3E}">
        <p14:creationId xmlns:p14="http://schemas.microsoft.com/office/powerpoint/2010/main" val="455928895"/>
      </p:ext>
    </p:extLst>
  </p:cSld>
  <p:clrMapOvr>
    <a:masterClrMapping/>
  </p:clrMapOvr>
  <p:transition spd="med">
    <p:pull/>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History of Turkey-CERN Relations</a:t>
            </a:r>
            <a:r>
              <a:rPr lang="tr-TR" dirty="0"/>
              <a:t/>
            </a:r>
            <a:br>
              <a:rPr lang="tr-TR" dirty="0"/>
            </a:br>
            <a:endParaRPr lang="tr-TR" dirty="0"/>
          </a:p>
        </p:txBody>
      </p:sp>
      <p:sp>
        <p:nvSpPr>
          <p:cNvPr id="3" name="İçerik Yer Tutucusu 2"/>
          <p:cNvSpPr>
            <a:spLocks noGrp="1"/>
          </p:cNvSpPr>
          <p:nvPr>
            <p:ph idx="1"/>
          </p:nvPr>
        </p:nvSpPr>
        <p:spPr>
          <a:xfrm>
            <a:off x="632520" y="1340768"/>
            <a:ext cx="7776864" cy="4608512"/>
          </a:xfrm>
        </p:spPr>
        <p:txBody>
          <a:bodyPr/>
          <a:lstStyle/>
          <a:p>
            <a:pPr marL="0" indent="0" algn="just">
              <a:buNone/>
            </a:pPr>
            <a:endParaRPr lang="tr-TR" dirty="0" smtClean="0"/>
          </a:p>
          <a:p>
            <a:pPr marL="0" indent="0" algn="just">
              <a:buNone/>
            </a:pPr>
            <a:endParaRPr lang="tr-TR" dirty="0"/>
          </a:p>
          <a:p>
            <a:pPr marL="0" indent="0" algn="just">
              <a:buNone/>
            </a:pPr>
            <a:r>
              <a:rPr lang="en-US" dirty="0" smtClean="0"/>
              <a:t>Turkey </a:t>
            </a:r>
            <a:r>
              <a:rPr lang="en-US" dirty="0"/>
              <a:t>has established first relations with </a:t>
            </a:r>
            <a:r>
              <a:rPr lang="en-US" dirty="0" smtClean="0"/>
              <a:t>CERN </a:t>
            </a:r>
            <a:r>
              <a:rPr lang="en-US" dirty="0"/>
              <a:t>in 1960’s by the involvement of some of our physicists in experiments by their own efforts and then has turned into institutional level by the support of the Turkish Atomic Energy Authority (TAEK) and Scientific and Technological Research Council of Turkey (TÜBİTAK). </a:t>
            </a:r>
            <a:endParaRPr lang="tr-TR" dirty="0" smtClean="0"/>
          </a:p>
        </p:txBody>
      </p:sp>
    </p:spTree>
    <p:extLst>
      <p:ext uri="{BB962C8B-B14F-4D97-AF65-F5344CB8AC3E}">
        <p14:creationId xmlns:p14="http://schemas.microsoft.com/office/powerpoint/2010/main" val="2843788021"/>
      </p:ext>
    </p:extLst>
  </p:cSld>
  <p:clrMapOvr>
    <a:masterClrMapping/>
  </p:clrMapOvr>
  <p:transition spd="med">
    <p:pull/>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History of Turkey-CERN Relations</a:t>
            </a:r>
            <a:endParaRPr lang="en-GB" dirty="0"/>
          </a:p>
        </p:txBody>
      </p:sp>
      <p:sp>
        <p:nvSpPr>
          <p:cNvPr id="3" name="İçerik Yer Tutucusu 2"/>
          <p:cNvSpPr>
            <a:spLocks noGrp="1"/>
          </p:cNvSpPr>
          <p:nvPr>
            <p:ph idx="1"/>
          </p:nvPr>
        </p:nvSpPr>
        <p:spPr>
          <a:xfrm>
            <a:off x="895350" y="1557338"/>
            <a:ext cx="7946082" cy="4608512"/>
          </a:xfrm>
        </p:spPr>
        <p:txBody>
          <a:bodyPr/>
          <a:lstStyle/>
          <a:p>
            <a:pPr marL="0" indent="0">
              <a:spcBef>
                <a:spcPts val="0"/>
              </a:spcBef>
              <a:buNone/>
            </a:pPr>
            <a:r>
              <a:rPr lang="tr-TR" dirty="0"/>
              <a:t>1961-Observer </a:t>
            </a:r>
            <a:r>
              <a:rPr lang="en-GB" dirty="0" smtClean="0"/>
              <a:t>status</a:t>
            </a:r>
            <a:r>
              <a:rPr lang="tr-TR" dirty="0" smtClean="0"/>
              <a:t> </a:t>
            </a:r>
            <a:r>
              <a:rPr lang="en-GB" dirty="0" smtClean="0"/>
              <a:t>granted</a:t>
            </a:r>
            <a:r>
              <a:rPr lang="tr-TR" dirty="0" smtClean="0"/>
              <a:t>.</a:t>
            </a:r>
          </a:p>
          <a:p>
            <a:pPr marL="0" indent="0">
              <a:spcBef>
                <a:spcPts val="0"/>
              </a:spcBef>
              <a:buNone/>
            </a:pPr>
            <a:endParaRPr lang="tr-TR" dirty="0" smtClean="0"/>
          </a:p>
          <a:p>
            <a:pPr marL="0" indent="0">
              <a:spcBef>
                <a:spcPts val="0"/>
              </a:spcBef>
              <a:buNone/>
            </a:pPr>
            <a:r>
              <a:rPr lang="tr-TR" dirty="0" smtClean="0"/>
              <a:t>2006-TAEK </a:t>
            </a:r>
            <a:r>
              <a:rPr lang="en-US" dirty="0"/>
              <a:t>appointed as </a:t>
            </a:r>
            <a:r>
              <a:rPr lang="en-US" dirty="0" smtClean="0"/>
              <a:t>responsible authority</a:t>
            </a:r>
            <a:r>
              <a:rPr lang="tr-TR" dirty="0" smtClean="0"/>
              <a:t> </a:t>
            </a:r>
            <a:r>
              <a:rPr lang="en-US" dirty="0" smtClean="0"/>
              <a:t>for </a:t>
            </a:r>
            <a:r>
              <a:rPr lang="en-US" dirty="0"/>
              <a:t>activities at </a:t>
            </a:r>
            <a:r>
              <a:rPr lang="en-US" dirty="0" smtClean="0"/>
              <a:t>CERN</a:t>
            </a:r>
            <a:r>
              <a:rPr lang="tr-TR" dirty="0" smtClean="0"/>
              <a:t> </a:t>
            </a:r>
            <a:r>
              <a:rPr lang="en-US" dirty="0" smtClean="0"/>
              <a:t>by the </a:t>
            </a:r>
            <a:r>
              <a:rPr lang="en-US" dirty="0"/>
              <a:t>prime </a:t>
            </a:r>
            <a:r>
              <a:rPr lang="en-US" dirty="0" smtClean="0"/>
              <a:t>minister</a:t>
            </a:r>
            <a:r>
              <a:rPr lang="tr-TR" dirty="0" smtClean="0"/>
              <a:t>.</a:t>
            </a:r>
          </a:p>
          <a:p>
            <a:pPr marL="0" indent="0">
              <a:spcBef>
                <a:spcPts val="0"/>
              </a:spcBef>
              <a:buNone/>
            </a:pPr>
            <a:endParaRPr lang="tr-TR" dirty="0" smtClean="0"/>
          </a:p>
          <a:p>
            <a:pPr marL="0" indent="0">
              <a:spcBef>
                <a:spcPts val="0"/>
              </a:spcBef>
              <a:buNone/>
            </a:pPr>
            <a:r>
              <a:rPr lang="tr-TR" dirty="0"/>
              <a:t>2008-TAEK-CERN Collaboration </a:t>
            </a:r>
            <a:r>
              <a:rPr lang="en-GB" dirty="0"/>
              <a:t>Agreement</a:t>
            </a:r>
            <a:r>
              <a:rPr lang="tr-TR" dirty="0" smtClean="0"/>
              <a:t> </a:t>
            </a:r>
            <a:r>
              <a:rPr lang="en-GB" dirty="0" smtClean="0"/>
              <a:t>signed</a:t>
            </a:r>
            <a:r>
              <a:rPr lang="tr-TR" dirty="0" smtClean="0"/>
              <a:t>.</a:t>
            </a:r>
          </a:p>
          <a:p>
            <a:pPr marL="0" indent="0">
              <a:spcBef>
                <a:spcPts val="0"/>
              </a:spcBef>
              <a:buNone/>
            </a:pPr>
            <a:endParaRPr lang="en-US" dirty="0"/>
          </a:p>
          <a:p>
            <a:pPr marL="0" indent="0">
              <a:spcBef>
                <a:spcPts val="0"/>
              </a:spcBef>
              <a:buNone/>
            </a:pPr>
            <a:r>
              <a:rPr lang="tr-TR" dirty="0" smtClean="0"/>
              <a:t>2014-</a:t>
            </a:r>
            <a:r>
              <a:rPr lang="en-US" dirty="0"/>
              <a:t>Associate Membership agreement signed at </a:t>
            </a:r>
            <a:r>
              <a:rPr lang="en-US" dirty="0" smtClean="0"/>
              <a:t>CERN</a:t>
            </a:r>
            <a:r>
              <a:rPr lang="tr-TR" dirty="0" smtClean="0"/>
              <a:t>.</a:t>
            </a:r>
          </a:p>
          <a:p>
            <a:pPr marL="0" indent="0">
              <a:spcBef>
                <a:spcPts val="0"/>
              </a:spcBef>
              <a:buNone/>
            </a:pPr>
            <a:endParaRPr lang="tr-TR" dirty="0" smtClean="0"/>
          </a:p>
          <a:p>
            <a:pPr marL="0" indent="0">
              <a:spcBef>
                <a:spcPts val="0"/>
              </a:spcBef>
              <a:buNone/>
            </a:pPr>
            <a:r>
              <a:rPr lang="en-US" dirty="0" smtClean="0"/>
              <a:t>2015</a:t>
            </a:r>
            <a:r>
              <a:rPr lang="tr-TR" dirty="0" smtClean="0"/>
              <a:t> </a:t>
            </a:r>
            <a:r>
              <a:rPr lang="en-US" dirty="0" smtClean="0"/>
              <a:t>Associate </a:t>
            </a:r>
            <a:r>
              <a:rPr lang="en-US" dirty="0"/>
              <a:t>membership </a:t>
            </a:r>
            <a:r>
              <a:rPr lang="en-GB" dirty="0" err="1" smtClean="0"/>
              <a:t>officialized</a:t>
            </a:r>
            <a:r>
              <a:rPr lang="tr-TR" dirty="0" smtClean="0"/>
              <a:t> (6 May 2015).</a:t>
            </a:r>
            <a:endParaRPr lang="en-US" dirty="0"/>
          </a:p>
          <a:p>
            <a:pPr marL="0" indent="0">
              <a:buNone/>
            </a:pPr>
            <a:endParaRPr lang="tr-TR" dirty="0" smtClean="0"/>
          </a:p>
          <a:p>
            <a:pPr marL="0" indent="0">
              <a:buNone/>
            </a:pPr>
            <a:endParaRPr lang="tr-TR" dirty="0"/>
          </a:p>
        </p:txBody>
      </p:sp>
    </p:spTree>
    <p:extLst>
      <p:ext uri="{BB962C8B-B14F-4D97-AF65-F5344CB8AC3E}">
        <p14:creationId xmlns:p14="http://schemas.microsoft.com/office/powerpoint/2010/main" val="3131517241"/>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en-GB" dirty="0" smtClean="0"/>
              <a:t>History</a:t>
            </a:r>
            <a:r>
              <a:rPr lang="tr-TR" dirty="0" smtClean="0"/>
              <a:t> </a:t>
            </a:r>
            <a:r>
              <a:rPr lang="tr-TR" dirty="0"/>
              <a:t>of </a:t>
            </a:r>
            <a:r>
              <a:rPr lang="en-GB" dirty="0" smtClean="0"/>
              <a:t>Turkey-CERN</a:t>
            </a:r>
            <a:r>
              <a:rPr lang="tr-TR" dirty="0" smtClean="0"/>
              <a:t> </a:t>
            </a:r>
            <a:r>
              <a:rPr lang="en-GB" dirty="0" smtClean="0"/>
              <a:t>Relations</a:t>
            </a:r>
            <a:endParaRPr lang="en-GB" dirty="0"/>
          </a:p>
        </p:txBody>
      </p:sp>
      <p:sp>
        <p:nvSpPr>
          <p:cNvPr id="3" name="İçerik Yer Tutucusu 2"/>
          <p:cNvSpPr>
            <a:spLocks noGrp="1"/>
          </p:cNvSpPr>
          <p:nvPr>
            <p:ph idx="1"/>
          </p:nvPr>
        </p:nvSpPr>
        <p:spPr>
          <a:xfrm>
            <a:off x="895350" y="1557338"/>
            <a:ext cx="7802066" cy="4608512"/>
          </a:xfrm>
        </p:spPr>
        <p:txBody>
          <a:bodyPr/>
          <a:lstStyle/>
          <a:p>
            <a:pPr algn="just">
              <a:spcBef>
                <a:spcPts val="0"/>
              </a:spcBef>
            </a:pPr>
            <a:r>
              <a:rPr lang="en-US" dirty="0" smtClean="0"/>
              <a:t>Turkish </a:t>
            </a:r>
            <a:r>
              <a:rPr lang="en-US" dirty="0"/>
              <a:t>physicists </a:t>
            </a:r>
            <a:r>
              <a:rPr lang="tr-TR" dirty="0" err="1" smtClean="0"/>
              <a:t>started</a:t>
            </a:r>
            <a:r>
              <a:rPr lang="tr-TR" dirty="0" smtClean="0"/>
              <a:t> </a:t>
            </a:r>
            <a:r>
              <a:rPr lang="en-US" dirty="0" err="1" smtClean="0"/>
              <a:t>participat</a:t>
            </a:r>
            <a:r>
              <a:rPr lang="tr-TR" dirty="0" err="1" smtClean="0"/>
              <a:t>ing</a:t>
            </a:r>
            <a:r>
              <a:rPr lang="tr-TR" dirty="0"/>
              <a:t> </a:t>
            </a:r>
            <a:r>
              <a:rPr lang="tr-TR" dirty="0" smtClean="0"/>
              <a:t>at CERN </a:t>
            </a:r>
            <a:r>
              <a:rPr lang="en-US" dirty="0" smtClean="0"/>
              <a:t>experiments </a:t>
            </a:r>
            <a:r>
              <a:rPr lang="tr-TR" dirty="0" smtClean="0"/>
              <a:t>as </a:t>
            </a:r>
            <a:r>
              <a:rPr lang="tr-TR" dirty="0" err="1" smtClean="0"/>
              <a:t>groups</a:t>
            </a:r>
            <a:r>
              <a:rPr lang="tr-TR" dirty="0" smtClean="0"/>
              <a:t> in 1980s, CHARM-II, SMC </a:t>
            </a:r>
            <a:r>
              <a:rPr lang="tr-TR" dirty="0" err="1" smtClean="0"/>
              <a:t>and</a:t>
            </a:r>
            <a:r>
              <a:rPr lang="tr-TR" dirty="0" smtClean="0"/>
              <a:t> C</a:t>
            </a:r>
            <a:r>
              <a:rPr lang="en-US" dirty="0" smtClean="0"/>
              <a:t>HORU</a:t>
            </a:r>
            <a:r>
              <a:rPr lang="tr-TR" dirty="0" smtClean="0"/>
              <a:t>S, </a:t>
            </a:r>
            <a:r>
              <a:rPr lang="en-US" dirty="0" smtClean="0"/>
              <a:t> </a:t>
            </a:r>
            <a:r>
              <a:rPr lang="en-US" dirty="0"/>
              <a:t>where they made several important contributions to data analysis</a:t>
            </a:r>
            <a:r>
              <a:rPr lang="en-US" dirty="0" smtClean="0"/>
              <a:t>.</a:t>
            </a:r>
            <a:endParaRPr lang="tr-TR" dirty="0" smtClean="0"/>
          </a:p>
          <a:p>
            <a:pPr marL="0" indent="0" algn="just">
              <a:spcBef>
                <a:spcPts val="0"/>
              </a:spcBef>
              <a:buNone/>
            </a:pPr>
            <a:endParaRPr lang="tr-TR" dirty="0" smtClean="0"/>
          </a:p>
          <a:p>
            <a:pPr algn="just">
              <a:spcBef>
                <a:spcPts val="0"/>
              </a:spcBef>
            </a:pPr>
            <a:r>
              <a:rPr lang="en-US" dirty="0"/>
              <a:t>Today, Turkish physicists are active in the </a:t>
            </a:r>
            <a:r>
              <a:rPr lang="en-US" dirty="0" smtClean="0"/>
              <a:t>ATLAS</a:t>
            </a:r>
            <a:r>
              <a:rPr lang="en-US" dirty="0"/>
              <a:t>, </a:t>
            </a:r>
            <a:r>
              <a:rPr lang="en-US" dirty="0" smtClean="0"/>
              <a:t>CMS</a:t>
            </a:r>
            <a:r>
              <a:rPr lang="tr-TR" dirty="0" smtClean="0"/>
              <a:t>, ALICE</a:t>
            </a:r>
            <a:r>
              <a:rPr lang="en-US" dirty="0" smtClean="0"/>
              <a:t> </a:t>
            </a:r>
            <a:r>
              <a:rPr lang="en-US" dirty="0"/>
              <a:t>and </a:t>
            </a:r>
            <a:r>
              <a:rPr lang="en-US" dirty="0" err="1"/>
              <a:t>LHCb</a:t>
            </a:r>
            <a:r>
              <a:rPr lang="en-US" dirty="0"/>
              <a:t> experiments at the Large Hadron Collider, and are also involved </a:t>
            </a:r>
            <a:r>
              <a:rPr lang="tr-TR" dirty="0" smtClean="0"/>
              <a:t>in </a:t>
            </a:r>
            <a:r>
              <a:rPr lang="en-US" dirty="0" smtClean="0"/>
              <a:t>the </a:t>
            </a:r>
            <a:r>
              <a:rPr lang="tr-TR" dirty="0" smtClean="0"/>
              <a:t>AMS-02, </a:t>
            </a:r>
            <a:r>
              <a:rPr lang="en-US" dirty="0" smtClean="0"/>
              <a:t>CAST</a:t>
            </a:r>
            <a:r>
              <a:rPr lang="en-US" dirty="0"/>
              <a:t>, NA63 and OPERA experiments as well as experiments at the ISOLDE facility. </a:t>
            </a:r>
            <a:endParaRPr lang="tr-TR" dirty="0" smtClean="0"/>
          </a:p>
          <a:p>
            <a:pPr algn="just">
              <a:spcBef>
                <a:spcPts val="0"/>
              </a:spcBef>
            </a:pPr>
            <a:endParaRPr lang="tr-TR" dirty="0" smtClean="0"/>
          </a:p>
          <a:p>
            <a:pPr algn="just">
              <a:spcBef>
                <a:spcPts val="0"/>
              </a:spcBef>
            </a:pPr>
            <a:r>
              <a:rPr lang="en-US" dirty="0" smtClean="0"/>
              <a:t>Turkey </a:t>
            </a:r>
            <a:r>
              <a:rPr lang="en-US" dirty="0"/>
              <a:t>operates a Tier-2 </a:t>
            </a:r>
            <a:r>
              <a:rPr lang="en-GB" dirty="0" smtClean="0"/>
              <a:t>centre</a:t>
            </a:r>
            <a:r>
              <a:rPr lang="en-US" dirty="0" smtClean="0"/>
              <a:t> </a:t>
            </a:r>
            <a:r>
              <a:rPr lang="en-US" dirty="0"/>
              <a:t>of the Worldwide LHC Computing </a:t>
            </a:r>
            <a:r>
              <a:rPr lang="en-US" dirty="0" smtClean="0"/>
              <a:t>Grid</a:t>
            </a:r>
            <a:r>
              <a:rPr lang="tr-TR" dirty="0" smtClean="0"/>
              <a:t>.</a:t>
            </a:r>
            <a:endParaRPr lang="tr-TR" dirty="0"/>
          </a:p>
        </p:txBody>
      </p:sp>
    </p:spTree>
    <p:extLst>
      <p:ext uri="{BB962C8B-B14F-4D97-AF65-F5344CB8AC3E}">
        <p14:creationId xmlns:p14="http://schemas.microsoft.com/office/powerpoint/2010/main" val="3751825356"/>
      </p:ext>
    </p:extLst>
  </p:cSld>
  <p:clrMapOvr>
    <a:masterClrMapping/>
  </p:clrMapOvr>
  <p:transition spd="med">
    <p:pull/>
  </p:transition>
</p:sld>
</file>

<file path=ppt/theme/theme1.xml><?xml version="1.0" encoding="utf-8"?>
<a:theme xmlns:a="http://schemas.openxmlformats.org/drawingml/2006/main" name="1_SGM">
  <a:themeElements>
    <a:clrScheme name="Özel 1">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Ofis Klasik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tr-TR" sz="12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tr-TR" sz="1200" b="1"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GM" id="{04E3689A-6F72-4C43-854B-56DF21F8C5B7}" vid="{600A46C4-3D33-4F98-8F8C-F81140C3BD51}"/>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16681</TotalTime>
  <Words>639</Words>
  <Application>Microsoft Office PowerPoint</Application>
  <PresentationFormat>A4 Kağıt (210x297 mm)</PresentationFormat>
  <Paragraphs>104</Paragraphs>
  <Slides>13</Slides>
  <Notes>2</Notes>
  <HiddenSlides>0</HiddenSlides>
  <MMClips>0</MMClips>
  <ScaleCrop>false</ScaleCrop>
  <HeadingPairs>
    <vt:vector size="8" baseType="variant">
      <vt:variant>
        <vt:lpstr>Kullanılan Yazı Tipleri</vt:lpstr>
      </vt:variant>
      <vt:variant>
        <vt:i4>8</vt:i4>
      </vt:variant>
      <vt:variant>
        <vt:lpstr>Tema</vt:lpstr>
      </vt:variant>
      <vt:variant>
        <vt:i4>1</vt:i4>
      </vt:variant>
      <vt:variant>
        <vt:lpstr>Slayt Başlıkları</vt:lpstr>
      </vt:variant>
      <vt:variant>
        <vt:i4>13</vt:i4>
      </vt:variant>
      <vt:variant>
        <vt:lpstr>Özel Gösteriler</vt:lpstr>
      </vt:variant>
      <vt:variant>
        <vt:i4>14</vt:i4>
      </vt:variant>
    </vt:vector>
  </HeadingPairs>
  <TitlesOfParts>
    <vt:vector size="36" baseType="lpstr">
      <vt:lpstr>ＭＳ Ｐゴシック</vt:lpstr>
      <vt:lpstr>Arial</vt:lpstr>
      <vt:lpstr>Arial Black</vt:lpstr>
      <vt:lpstr>Calibri</vt:lpstr>
      <vt:lpstr>Courier New</vt:lpstr>
      <vt:lpstr>Times New Roman</vt:lpstr>
      <vt:lpstr>Verdana</vt:lpstr>
      <vt:lpstr>Wingdings</vt:lpstr>
      <vt:lpstr>1_SGM</vt:lpstr>
      <vt:lpstr>REPORT ON TURKEY ASSOCIATE MEMBERSHIP AT CERN 2015-2019  prepared by the Turkey-CERN Joint Liaison Committee of Turkey</vt:lpstr>
      <vt:lpstr>Contents</vt:lpstr>
      <vt:lpstr>About TURKEY</vt:lpstr>
      <vt:lpstr>Organization of Research in Turkey </vt:lpstr>
      <vt:lpstr>Turkish Atomic Energy Authority  </vt:lpstr>
      <vt:lpstr>Turkish Atomic Energy Authority</vt:lpstr>
      <vt:lpstr>History of Turkey-CERN Relations </vt:lpstr>
      <vt:lpstr>History of Turkey-CERN Relations</vt:lpstr>
      <vt:lpstr>History of Turkey-CERN Relations</vt:lpstr>
      <vt:lpstr>Financial Contribution to CERN</vt:lpstr>
      <vt:lpstr>Recent Activities</vt:lpstr>
      <vt:lpstr>Goals</vt:lpstr>
      <vt:lpstr>PowerPoint Sunusu</vt:lpstr>
      <vt:lpstr>İlişkiler</vt:lpstr>
      <vt:lpstr>SANAEM Gama</vt:lpstr>
      <vt:lpstr>çnaem 17025</vt:lpstr>
      <vt:lpstr>çnaem 17024</vt:lpstr>
      <vt:lpstr>sanaem 17025</vt:lpstr>
      <vt:lpstr>BGYS</vt:lpstr>
      <vt:lpstr>PHT</vt:lpstr>
      <vt:lpstr>BAŞKANLIK</vt:lpstr>
      <vt:lpstr>ÇNAEM</vt:lpstr>
      <vt:lpstr>SANAEM</vt:lpstr>
      <vt:lpstr>ANAEM</vt:lpstr>
      <vt:lpstr>AEK</vt:lpstr>
      <vt:lpstr>DK</vt:lpstr>
      <vt:lpstr>Org</vt:lpstr>
    </vt:vector>
  </TitlesOfParts>
  <Company>Milli Eğitim Bakanlığı</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KURUMSAL SUNU</dc:title>
  <dc:creator>Ali Kemal Anacık</dc:creator>
  <cp:lastModifiedBy>yüksel</cp:lastModifiedBy>
  <cp:revision>1986</cp:revision>
  <cp:lastPrinted>2018-07-11T07:28:32Z</cp:lastPrinted>
  <dcterms:created xsi:type="dcterms:W3CDTF">2007-02-12T06:59:42Z</dcterms:created>
  <dcterms:modified xsi:type="dcterms:W3CDTF">2019-03-14T18:26:21Z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