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71" r:id="rId3"/>
    <p:sldId id="273" r:id="rId4"/>
    <p:sldId id="281" r:id="rId5"/>
    <p:sldId id="282" r:id="rId6"/>
    <p:sldId id="274" r:id="rId7"/>
    <p:sldId id="275" r:id="rId8"/>
    <p:sldId id="277" r:id="rId9"/>
    <p:sldId id="278" r:id="rId10"/>
    <p:sldId id="279" r:id="rId11"/>
    <p:sldId id="28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B82E"/>
    <a:srgbClr val="FFFFFF"/>
    <a:srgbClr val="BD4A47"/>
    <a:srgbClr val="9933FF"/>
    <a:srgbClr val="F3900B"/>
    <a:srgbClr val="5E00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0277E-0D83-46C4-BFE6-C1EE85A49C08}" type="datetimeFigureOut">
              <a:rPr lang="en-US" smtClean="0"/>
              <a:pPr/>
              <a:t>1/11/2010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62FC7-F841-4F8A-8C94-3E024F4415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CBC39-2CB8-46FB-8B81-50086A39905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stpower2.bmp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928670"/>
            <a:ext cx="9144032" cy="528641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37383"/>
            <a:ext cx="2133600" cy="220641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37383"/>
            <a:ext cx="2895600" cy="220641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Technical Stop Coordination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637383"/>
            <a:ext cx="2133600" cy="220641"/>
          </a:xfrm>
        </p:spPr>
        <p:txBody>
          <a:bodyPr/>
          <a:lstStyle>
            <a:lvl1pPr>
              <a:defRPr sz="1100"/>
            </a:lvl1pPr>
          </a:lstStyle>
          <a:p>
            <a:fld id="{1E82050B-0DDE-4205-82AB-6D15DC1A99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42"/>
          </a:xfrm>
          <a:solidFill>
            <a:schemeClr val="tx1"/>
          </a:solidFill>
          <a:ln>
            <a:noFill/>
          </a:ln>
        </p:spPr>
        <p:txBody>
          <a:bodyPr>
            <a:normAutofit/>
          </a:bodyPr>
          <a:lstStyle>
            <a:lvl1pPr>
              <a:defRPr sz="3600" b="1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stpowe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4"/>
            <a:ext cx="7929618" cy="1000132"/>
          </a:xfrm>
          <a:ln>
            <a:noFill/>
          </a:ln>
        </p:spPr>
        <p:txBody>
          <a:bodyPr>
            <a:normAutofit/>
          </a:bodyPr>
          <a:lstStyle>
            <a:lvl1pPr algn="l">
              <a:defRPr sz="4000" b="1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42844" y="1000108"/>
            <a:ext cx="7929618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/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F5A34-83DC-4EF3-ABA6-0C2216CC56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3526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Schedule and Coordination of the </a:t>
            </a:r>
            <a:r>
              <a:rPr lang="en-US" dirty="0" smtClean="0"/>
              <a:t>technical stop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1044"/>
            <a:ext cx="6400800" cy="1752600"/>
          </a:xfrm>
        </p:spPr>
        <p:txBody>
          <a:bodyPr/>
          <a:lstStyle/>
          <a:p>
            <a:r>
              <a:rPr lang="fr-CH" dirty="0" err="1" smtClean="0"/>
              <a:t>January</a:t>
            </a:r>
            <a:r>
              <a:rPr lang="fr-CH" dirty="0" smtClean="0"/>
              <a:t> 12th 2010</a:t>
            </a:r>
          </a:p>
          <a:p>
            <a:r>
              <a:rPr lang="fr-CH" dirty="0" smtClean="0"/>
              <a:t>K. Foraz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Updated</a:t>
            </a:r>
            <a:r>
              <a:rPr lang="fr-CH" dirty="0" smtClean="0"/>
              <a:t> </a:t>
            </a:r>
            <a:r>
              <a:rPr lang="fr-CH" dirty="0" err="1" smtClean="0"/>
              <a:t>schedule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8136000" cy="545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Patrols</a:t>
            </a:r>
            <a:r>
              <a:rPr lang="fr-CH" dirty="0" smtClean="0"/>
              <a:t> (</a:t>
            </a:r>
            <a:r>
              <a:rPr lang="fr-CH" dirty="0" err="1" smtClean="0"/>
              <a:t>forecast</a:t>
            </a:r>
            <a:r>
              <a:rPr lang="fr-CH" dirty="0" smtClean="0"/>
              <a:t> @ Jan. 12)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smtClean="0"/>
              <a:t>Jan. 12th : </a:t>
            </a:r>
            <a:r>
              <a:rPr lang="fr-CH" dirty="0" smtClean="0"/>
              <a:t>	Arc </a:t>
            </a:r>
            <a:r>
              <a:rPr lang="fr-CH" dirty="0" smtClean="0"/>
              <a:t>81	</a:t>
            </a:r>
          </a:p>
          <a:p>
            <a:r>
              <a:rPr lang="fr-CH" dirty="0" smtClean="0"/>
              <a:t>Jan. 13een: </a:t>
            </a:r>
            <a:r>
              <a:rPr lang="fr-CH" dirty="0" smtClean="0"/>
              <a:t>	Arc </a:t>
            </a:r>
            <a:r>
              <a:rPr lang="fr-CH" dirty="0" smtClean="0"/>
              <a:t>12</a:t>
            </a:r>
          </a:p>
          <a:p>
            <a:r>
              <a:rPr lang="fr-CH" dirty="0" smtClean="0"/>
              <a:t>Jan. 15een: </a:t>
            </a:r>
            <a:r>
              <a:rPr lang="fr-CH" dirty="0" smtClean="0"/>
              <a:t>	Arc </a:t>
            </a:r>
            <a:r>
              <a:rPr lang="fr-CH" dirty="0" smtClean="0"/>
              <a:t>23</a:t>
            </a:r>
          </a:p>
          <a:p>
            <a:r>
              <a:rPr lang="fr-CH" dirty="0" smtClean="0"/>
              <a:t>Jan. 19een: </a:t>
            </a:r>
            <a:r>
              <a:rPr lang="fr-CH" dirty="0" smtClean="0"/>
              <a:t>	Arc </a:t>
            </a:r>
            <a:r>
              <a:rPr lang="fr-CH" dirty="0" smtClean="0"/>
              <a:t>34 + Point 1 + Point 2</a:t>
            </a:r>
          </a:p>
          <a:p>
            <a:r>
              <a:rPr lang="fr-CH" dirty="0" smtClean="0"/>
              <a:t>Jan. 20th: </a:t>
            </a:r>
            <a:r>
              <a:rPr lang="fr-CH" dirty="0" smtClean="0"/>
              <a:t>		Arc </a:t>
            </a:r>
            <a:r>
              <a:rPr lang="fr-CH" dirty="0" smtClean="0"/>
              <a:t>45</a:t>
            </a:r>
          </a:p>
          <a:p>
            <a:r>
              <a:rPr lang="fr-CH" dirty="0" smtClean="0"/>
              <a:t>Jan. 22nd: </a:t>
            </a:r>
            <a:r>
              <a:rPr lang="fr-CH" dirty="0" smtClean="0"/>
              <a:t>	Arc </a:t>
            </a:r>
            <a:r>
              <a:rPr lang="fr-CH" dirty="0" smtClean="0"/>
              <a:t>56 + Point 3 + Point 4 + Point 5</a:t>
            </a:r>
          </a:p>
          <a:p>
            <a:r>
              <a:rPr lang="fr-CH" dirty="0" smtClean="0"/>
              <a:t>Jan. 26th: </a:t>
            </a:r>
            <a:r>
              <a:rPr lang="fr-CH" dirty="0" smtClean="0"/>
              <a:t>		Arc </a:t>
            </a:r>
            <a:r>
              <a:rPr lang="fr-CH" dirty="0" smtClean="0"/>
              <a:t>67</a:t>
            </a:r>
          </a:p>
          <a:p>
            <a:r>
              <a:rPr lang="fr-CH" dirty="0" smtClean="0"/>
              <a:t>Jan. 27th: </a:t>
            </a:r>
            <a:r>
              <a:rPr lang="fr-CH" dirty="0" smtClean="0"/>
              <a:t>		Arc </a:t>
            </a:r>
            <a:r>
              <a:rPr lang="fr-CH" dirty="0" smtClean="0"/>
              <a:t>78 + Point 8</a:t>
            </a:r>
          </a:p>
          <a:p>
            <a:r>
              <a:rPr lang="fr-CH" dirty="0" smtClean="0"/>
              <a:t>Jan. 28th: </a:t>
            </a:r>
            <a:r>
              <a:rPr lang="fr-CH" dirty="0" smtClean="0"/>
              <a:t>		Point </a:t>
            </a:r>
            <a:r>
              <a:rPr lang="fr-CH" dirty="0" smtClean="0"/>
              <a:t>6</a:t>
            </a:r>
          </a:p>
          <a:p>
            <a:r>
              <a:rPr lang="fr-CH" dirty="0" err="1" smtClean="0"/>
              <a:t>Feb</a:t>
            </a:r>
            <a:r>
              <a:rPr lang="fr-CH" dirty="0" smtClean="0"/>
              <a:t>. 1st: </a:t>
            </a:r>
            <a:r>
              <a:rPr lang="fr-CH" dirty="0" smtClean="0"/>
              <a:t>		Point </a:t>
            </a:r>
            <a:r>
              <a:rPr lang="fr-CH" dirty="0" smtClean="0"/>
              <a:t>7</a:t>
            </a:r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Aim</a:t>
            </a:r>
            <a:r>
              <a:rPr lang="fr-CH" dirty="0" smtClean="0"/>
              <a:t>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CH" dirty="0" err="1" smtClean="0"/>
              <a:t>Repairs</a:t>
            </a:r>
            <a:r>
              <a:rPr lang="fr-CH" dirty="0" smtClean="0"/>
              <a:t> the </a:t>
            </a:r>
            <a:r>
              <a:rPr lang="fr-CH" dirty="0" err="1" smtClean="0"/>
              <a:t>nQPS</a:t>
            </a:r>
            <a:r>
              <a:rPr lang="fr-CH" dirty="0" smtClean="0"/>
              <a:t> </a:t>
            </a:r>
            <a:r>
              <a:rPr lang="fr-CH" dirty="0" err="1" smtClean="0"/>
              <a:t>connectors</a:t>
            </a:r>
            <a:endParaRPr lang="fr-CH" dirty="0" smtClean="0"/>
          </a:p>
          <a:p>
            <a:pPr>
              <a:lnSpc>
                <a:spcPct val="150000"/>
              </a:lnSpc>
            </a:pPr>
            <a:r>
              <a:rPr lang="fr-CH" dirty="0" err="1" smtClean="0"/>
              <a:t>Perform</a:t>
            </a:r>
            <a:r>
              <a:rPr lang="fr-CH" dirty="0" smtClean="0"/>
              <a:t> all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for </a:t>
            </a:r>
            <a:r>
              <a:rPr lang="fr-CH" dirty="0" smtClean="0"/>
              <a:t>6kA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Commission machine for 6kA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Baseline </a:t>
            </a:r>
            <a:r>
              <a:rPr lang="fr-CH" dirty="0" err="1" smtClean="0"/>
              <a:t>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070" y="1143000"/>
            <a:ext cx="7959860" cy="49831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electrical lock out ph1 to unlock 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28728" y="2937687"/>
            <a:ext cx="135732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User</a:t>
            </a:r>
            <a:endParaRPr lang="en-US" sz="2400" dirty="0"/>
          </a:p>
        </p:txBody>
      </p:sp>
      <p:sp>
        <p:nvSpPr>
          <p:cNvPr id="10" name="Oval 9"/>
          <p:cNvSpPr/>
          <p:nvPr/>
        </p:nvSpPr>
        <p:spPr>
          <a:xfrm>
            <a:off x="4429124" y="2937687"/>
            <a:ext cx="1357322" cy="928694"/>
          </a:xfrm>
          <a:prstGeom prst="ellipse">
            <a:avLst/>
          </a:prstGeom>
          <a:solidFill>
            <a:srgbClr val="2EB8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MEF</a:t>
            </a:r>
            <a:endParaRPr lang="en-US" sz="2400" dirty="0"/>
          </a:p>
        </p:txBody>
      </p:sp>
      <p:sp>
        <p:nvSpPr>
          <p:cNvPr id="11" name="Oval 10"/>
          <p:cNvSpPr/>
          <p:nvPr/>
        </p:nvSpPr>
        <p:spPr>
          <a:xfrm>
            <a:off x="6786578" y="3937819"/>
            <a:ext cx="1357322" cy="92869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HCC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588069" y="2651935"/>
            <a:ext cx="2040624" cy="493988"/>
            <a:chOff x="2588069" y="2214554"/>
            <a:chExt cx="2040624" cy="493988"/>
          </a:xfrm>
        </p:grpSpPr>
        <p:cxnSp>
          <p:nvCxnSpPr>
            <p:cNvPr id="13" name="Straight Arrow Connector 12"/>
            <p:cNvCxnSpPr>
              <a:stCxn id="9" idx="7"/>
              <a:endCxn id="10" idx="1"/>
            </p:cNvCxnSpPr>
            <p:nvPr/>
          </p:nvCxnSpPr>
          <p:spPr>
            <a:xfrm rot="5400000" flipH="1" flipV="1">
              <a:off x="3607587" y="1687436"/>
              <a:ext cx="1588" cy="2040624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071802" y="2214554"/>
              <a:ext cx="1171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 Request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86446" y="3402034"/>
            <a:ext cx="1198907" cy="671789"/>
            <a:chOff x="5786446" y="2964653"/>
            <a:chExt cx="1198907" cy="671789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5786446" y="2964653"/>
              <a:ext cx="1198907" cy="671789"/>
            </a:xfrm>
            <a:prstGeom prst="straightConnector1">
              <a:avLst/>
            </a:prstGeom>
            <a:ln w="571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954407" y="3125696"/>
              <a:ext cx="862984" cy="349702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r>
                <a:rPr lang="en-US" dirty="0" smtClean="0"/>
                <a:t>2. Check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500562" y="3801021"/>
            <a:ext cx="1311311" cy="1199615"/>
            <a:chOff x="4500562" y="3363640"/>
            <a:chExt cx="1311311" cy="1199615"/>
          </a:xfrm>
        </p:grpSpPr>
        <p:cxnSp>
          <p:nvCxnSpPr>
            <p:cNvPr id="23" name="Curved Connector 22"/>
            <p:cNvCxnSpPr>
              <a:stCxn id="10" idx="5"/>
              <a:endCxn id="10" idx="3"/>
            </p:cNvCxnSpPr>
            <p:nvPr/>
          </p:nvCxnSpPr>
          <p:spPr>
            <a:xfrm rot="5400000">
              <a:off x="5107785" y="2884548"/>
              <a:ext cx="1588" cy="959772"/>
            </a:xfrm>
            <a:prstGeom prst="curvedConnector3">
              <a:avLst>
                <a:gd name="adj1" fmla="val 22959950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500562" y="3659555"/>
              <a:ext cx="1311311" cy="903700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none" lIns="36000" tIns="36000" rIns="36000" bIns="36000" rtlCol="0">
              <a:spAutoFit/>
            </a:bodyPr>
            <a:lstStyle/>
            <a:p>
              <a:pPr algn="ctr"/>
              <a:r>
                <a:rPr lang="en-US" dirty="0" smtClean="0"/>
                <a:t>3. Check </a:t>
              </a:r>
            </a:p>
            <a:p>
              <a:pPr algn="ctr"/>
              <a:r>
                <a:rPr lang="en-US" dirty="0" smtClean="0"/>
                <a:t>&amp; Implement</a:t>
              </a:r>
            </a:p>
            <a:p>
              <a:pPr algn="ctr"/>
              <a:r>
                <a:rPr lang="en-US" dirty="0" smtClean="0"/>
                <a:t>Edit ADI’s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588069" y="3425611"/>
            <a:ext cx="2040624" cy="646331"/>
            <a:chOff x="2588069" y="2988230"/>
            <a:chExt cx="2040624" cy="646331"/>
          </a:xfrm>
        </p:grpSpPr>
        <p:cxnSp>
          <p:nvCxnSpPr>
            <p:cNvPr id="28" name="Straight Arrow Connector 27"/>
            <p:cNvCxnSpPr>
              <a:stCxn id="10" idx="3"/>
              <a:endCxn id="9" idx="5"/>
            </p:cNvCxnSpPr>
            <p:nvPr/>
          </p:nvCxnSpPr>
          <p:spPr>
            <a:xfrm rot="5400000">
              <a:off x="3607587" y="2344122"/>
              <a:ext cx="1588" cy="2040624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071802" y="2988230"/>
              <a:ext cx="14060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4. Inform</a:t>
              </a:r>
            </a:p>
            <a:p>
              <a:pPr algn="ctr"/>
              <a:r>
                <a:rPr lang="en-US" dirty="0" smtClean="0"/>
                <a:t>&amp; coordinate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MEF-LPC Website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Dec. 16een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LMC -K. Foraz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7256908" cy="525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List of </a:t>
            </a:r>
            <a:r>
              <a:rPr lang="fr-CH" dirty="0" err="1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Is presented at each meeting </a:t>
            </a:r>
          </a:p>
          <a:p>
            <a:pPr lvl="0"/>
            <a:endParaRPr lang="en-US" dirty="0" smtClean="0"/>
          </a:p>
          <a:p>
            <a:pPr lvl="0"/>
            <a:r>
              <a:rPr lang="en-US" b="1" u="sng" dirty="0" err="1" smtClean="0"/>
              <a:t>nQPS</a:t>
            </a:r>
            <a:r>
              <a:rPr lang="en-US" b="1" u="sng" dirty="0" smtClean="0"/>
              <a:t> </a:t>
            </a:r>
            <a:r>
              <a:rPr lang="en-US" b="1" u="sng" dirty="0" smtClean="0"/>
              <a:t>Connectors</a:t>
            </a:r>
            <a:r>
              <a:rPr lang="en-US" dirty="0" smtClean="0"/>
              <a:t>, incl. work preparation, repairs, quality, ELQA</a:t>
            </a:r>
          </a:p>
          <a:p>
            <a:pPr lvl="0"/>
            <a:endParaRPr lang="en-US" dirty="0" smtClean="0"/>
          </a:p>
          <a:p>
            <a:pPr lvl="0"/>
            <a:r>
              <a:rPr lang="en-US" b="1" u="sng" dirty="0" smtClean="0"/>
              <a:t>Non </a:t>
            </a:r>
            <a:r>
              <a:rPr lang="en-US" b="1" u="sng" dirty="0" smtClean="0"/>
              <a:t>conformities solving</a:t>
            </a:r>
          </a:p>
          <a:p>
            <a:pPr lvl="1"/>
            <a:r>
              <a:rPr lang="en-US" dirty="0" smtClean="0"/>
              <a:t>Electrical activities – Non conformities solving</a:t>
            </a:r>
          </a:p>
          <a:p>
            <a:pPr lvl="3"/>
            <a:r>
              <a:rPr lang="en-US" sz="2300" dirty="0" smtClean="0"/>
              <a:t>Still TBC Cable change in PM45</a:t>
            </a:r>
          </a:p>
          <a:p>
            <a:pPr lvl="1"/>
            <a:r>
              <a:rPr lang="en-US" dirty="0" smtClean="0"/>
              <a:t>Collimation: TDI – waiting from test results </a:t>
            </a:r>
            <a:endParaRPr lang="en-US" dirty="0" smtClean="0"/>
          </a:p>
          <a:p>
            <a:pPr lvl="1"/>
            <a:r>
              <a:rPr lang="fr-CH" dirty="0" err="1" smtClean="0"/>
              <a:t>Cooling</a:t>
            </a:r>
            <a:r>
              <a:rPr lang="fr-CH" dirty="0" smtClean="0"/>
              <a:t> and Ventilation </a:t>
            </a:r>
            <a:endParaRPr lang="en-US" dirty="0" smtClean="0"/>
          </a:p>
          <a:p>
            <a:pPr lvl="1"/>
            <a:r>
              <a:rPr lang="en-US" dirty="0" smtClean="0"/>
              <a:t>Kickers: AGK , IPOC hardware, OASIS, LVDT, PFN… </a:t>
            </a:r>
          </a:p>
          <a:p>
            <a:pPr lvl="1"/>
            <a:r>
              <a:rPr lang="en-US" dirty="0" smtClean="0"/>
              <a:t>BLM &amp; BPM repairs</a:t>
            </a:r>
          </a:p>
          <a:p>
            <a:pPr lvl="1"/>
            <a:r>
              <a:rPr lang="en-US" dirty="0" smtClean="0"/>
              <a:t>Power converters</a:t>
            </a:r>
          </a:p>
          <a:p>
            <a:pPr lvl="1"/>
            <a:r>
              <a:rPr lang="en-US" dirty="0" smtClean="0"/>
              <a:t>Cryogenics: DFB’s filters, NC on CV891, valves, tunnel </a:t>
            </a:r>
            <a:r>
              <a:rPr lang="en-US" dirty="0" smtClean="0"/>
              <a:t>instr., </a:t>
            </a:r>
            <a:r>
              <a:rPr lang="en-US" dirty="0" smtClean="0"/>
              <a:t>cold </a:t>
            </a:r>
            <a:r>
              <a:rPr lang="en-US" dirty="0" smtClean="0"/>
              <a:t>compressors….</a:t>
            </a:r>
            <a:endParaRPr lang="en-US" dirty="0" smtClean="0"/>
          </a:p>
          <a:p>
            <a:pPr lvl="1"/>
            <a:r>
              <a:rPr lang="fr-CH" dirty="0" smtClean="0"/>
              <a:t>ODH (</a:t>
            </a:r>
            <a:r>
              <a:rPr lang="fr-CH" dirty="0" err="1" smtClean="0"/>
              <a:t>minors:panels</a:t>
            </a:r>
            <a:r>
              <a:rPr lang="fr-CH" dirty="0" smtClean="0"/>
              <a:t>…)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List of </a:t>
            </a:r>
            <a:r>
              <a:rPr lang="fr-CH" dirty="0" err="1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b="1" u="sng" dirty="0" smtClean="0"/>
              <a:t>Maintenance &amp; Inspection</a:t>
            </a:r>
          </a:p>
          <a:p>
            <a:pPr lvl="1"/>
            <a:r>
              <a:rPr lang="en-US" dirty="0" smtClean="0"/>
              <a:t>Lift maintenances</a:t>
            </a:r>
          </a:p>
          <a:p>
            <a:pPr lvl="1"/>
            <a:r>
              <a:rPr lang="fr-CH" dirty="0" err="1" smtClean="0"/>
              <a:t>Cooling</a:t>
            </a:r>
            <a:r>
              <a:rPr lang="fr-CH" dirty="0" smtClean="0"/>
              <a:t> and Ventilation</a:t>
            </a:r>
            <a:endParaRPr lang="en-US" dirty="0" smtClean="0"/>
          </a:p>
          <a:p>
            <a:pPr lvl="1"/>
            <a:r>
              <a:rPr lang="en-US" dirty="0" smtClean="0"/>
              <a:t>Power converters</a:t>
            </a:r>
          </a:p>
          <a:p>
            <a:pPr lvl="1"/>
            <a:r>
              <a:rPr lang="fr-CH" dirty="0" smtClean="0"/>
              <a:t>ODH</a:t>
            </a:r>
            <a:endParaRPr lang="en-US" dirty="0" smtClean="0"/>
          </a:p>
          <a:p>
            <a:pPr lvl="1"/>
            <a:r>
              <a:rPr lang="fr-CH" dirty="0" smtClean="0"/>
              <a:t>Access system </a:t>
            </a:r>
            <a:endParaRPr lang="en-US" dirty="0" smtClean="0"/>
          </a:p>
          <a:p>
            <a:pPr lvl="1"/>
            <a:r>
              <a:rPr lang="en-US" dirty="0" smtClean="0"/>
              <a:t> </a:t>
            </a:r>
          </a:p>
          <a:p>
            <a:pPr lvl="0"/>
            <a:r>
              <a:rPr lang="en-US" b="1" u="sng" dirty="0" smtClean="0"/>
              <a:t>Other</a:t>
            </a:r>
            <a:r>
              <a:rPr lang="en-US" dirty="0" smtClean="0"/>
              <a:t>s</a:t>
            </a:r>
          </a:p>
          <a:p>
            <a:pPr lvl="1"/>
            <a:r>
              <a:rPr lang="en-US" dirty="0" smtClean="0"/>
              <a:t>Safety signalization for the cryo valves</a:t>
            </a:r>
          </a:p>
          <a:p>
            <a:pPr lvl="1"/>
            <a:r>
              <a:rPr lang="en-US" dirty="0" smtClean="0"/>
              <a:t>TZ76 dampers</a:t>
            </a:r>
          </a:p>
          <a:p>
            <a:pPr lvl="1"/>
            <a:r>
              <a:rPr lang="en-US" dirty="0" err="1" smtClean="0"/>
              <a:t>Radmon</a:t>
            </a:r>
            <a:r>
              <a:rPr lang="en-US" dirty="0" smtClean="0"/>
              <a:t> collimation </a:t>
            </a:r>
          </a:p>
          <a:p>
            <a:pPr lvl="1"/>
            <a:r>
              <a:rPr lang="fr-CH" dirty="0" smtClean="0"/>
              <a:t>TIM  tests</a:t>
            </a:r>
            <a:endParaRPr lang="en-US" dirty="0" smtClean="0"/>
          </a:p>
          <a:p>
            <a:pPr lvl="1"/>
            <a:r>
              <a:rPr lang="fr-CH" dirty="0" smtClean="0"/>
              <a:t>TOTEM </a:t>
            </a:r>
            <a:r>
              <a:rPr lang="fr-CH" dirty="0" smtClean="0"/>
              <a:t>– </a:t>
            </a:r>
            <a:r>
              <a:rPr lang="fr-CH" dirty="0" err="1" smtClean="0"/>
              <a:t>request</a:t>
            </a:r>
            <a:r>
              <a:rPr lang="fr-CH" dirty="0" smtClean="0"/>
              <a:t> a 3rd </a:t>
            </a:r>
            <a:r>
              <a:rPr lang="fr-CH" dirty="0" err="1" smtClean="0"/>
              <a:t>week</a:t>
            </a:r>
            <a:r>
              <a:rPr lang="fr-CH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Survey Low-Beta </a:t>
            </a:r>
          </a:p>
          <a:p>
            <a:pPr lvl="1"/>
            <a:r>
              <a:rPr lang="en-US" dirty="0" smtClean="0"/>
              <a:t>Commissioning of the </a:t>
            </a:r>
            <a:r>
              <a:rPr lang="en-US" dirty="0" err="1" smtClean="0"/>
              <a:t>tomograph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Protection of 600A current leads </a:t>
            </a:r>
          </a:p>
          <a:p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January 12TH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nQPS</a:t>
            </a:r>
            <a:r>
              <a:rPr lang="fr-CH" dirty="0" smtClean="0"/>
              <a:t> </a:t>
            </a:r>
            <a:r>
              <a:rPr lang="fr-CH" dirty="0" err="1" smtClean="0"/>
              <a:t>status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fr-CH" dirty="0" smtClean="0"/>
              <a:t>Tableau JCG</a:t>
            </a:r>
          </a:p>
          <a:p>
            <a:pPr lvl="1"/>
            <a:endParaRPr lang="fr-CH" dirty="0" smtClean="0"/>
          </a:p>
          <a:p>
            <a:pPr lvl="1"/>
            <a:endParaRPr lang="fr-CH" dirty="0" smtClean="0"/>
          </a:p>
          <a:p>
            <a:pPr lvl="1">
              <a:buNone/>
            </a:pPr>
            <a:endParaRPr lang="fr-CH" dirty="0" smtClean="0"/>
          </a:p>
          <a:p>
            <a:pPr lvl="1">
              <a:buNone/>
            </a:pPr>
            <a:endParaRPr lang="fr-CH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January 12TH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Technical Stop Coordination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activities</a:t>
            </a:r>
            <a:r>
              <a:rPr lang="fr-CH" dirty="0" smtClean="0"/>
              <a:t> </a:t>
            </a:r>
            <a:r>
              <a:rPr lang="fr-CH" dirty="0" err="1" smtClean="0"/>
              <a:t>progress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Electrical activities – Non conformities solving	On schedule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Lift maintenances	done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Safety signalization for the cryo valves	finished tomorrow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TZ76 dampers	</a:t>
            </a:r>
            <a:r>
              <a:rPr lang="en-US" sz="1400" dirty="0" smtClean="0"/>
              <a:t>will </a:t>
            </a:r>
            <a:r>
              <a:rPr lang="en-US" sz="1400" dirty="0" smtClean="0"/>
              <a:t>be finished this week</a:t>
            </a:r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Collimation	Pt 3 &amp; pt7 in </a:t>
            </a:r>
            <a:r>
              <a:rPr lang="fr-CH" sz="1400" dirty="0" err="1" smtClean="0"/>
              <a:t>progress</a:t>
            </a:r>
            <a:endParaRPr lang="fr-CH" sz="1400" dirty="0" smtClean="0"/>
          </a:p>
          <a:p>
            <a:pPr marL="1114425" lvl="2" indent="-342900" defTabSz="3019425">
              <a:tabLst>
                <a:tab pos="6010275" algn="l"/>
              </a:tabLst>
            </a:pPr>
            <a:r>
              <a:rPr lang="fr-CH" sz="1400" dirty="0" smtClean="0"/>
              <a:t>Tests have been </a:t>
            </a:r>
            <a:r>
              <a:rPr lang="fr-CH" sz="1400" dirty="0" err="1" smtClean="0"/>
              <a:t>done</a:t>
            </a:r>
            <a:r>
              <a:rPr lang="fr-CH" sz="1400" dirty="0" smtClean="0"/>
              <a:t> on TDI, </a:t>
            </a:r>
            <a:r>
              <a:rPr lang="fr-CH" sz="1400" dirty="0" err="1" smtClean="0"/>
              <a:t>waiting</a:t>
            </a:r>
            <a:r>
              <a:rPr lang="fr-CH" sz="1400" dirty="0" smtClean="0"/>
              <a:t> for </a:t>
            </a:r>
            <a:r>
              <a:rPr lang="fr-CH" sz="1400" dirty="0" smtClean="0"/>
              <a:t>action/no action</a:t>
            </a:r>
            <a:endParaRPr lang="fr-CH" sz="1400" dirty="0" smtClean="0"/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TIM  tests	in </a:t>
            </a:r>
            <a:r>
              <a:rPr lang="fr-CH" sz="1400" dirty="0" err="1" smtClean="0"/>
              <a:t>progress</a:t>
            </a:r>
            <a:endParaRPr lang="fr-CH" sz="1400" dirty="0" smtClean="0"/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Ventilation: control &amp;/ </a:t>
            </a:r>
            <a:r>
              <a:rPr lang="fr-CH" sz="1400" dirty="0" err="1" smtClean="0"/>
              <a:t>repairs</a:t>
            </a:r>
            <a:r>
              <a:rPr lang="fr-CH" sz="1400" dirty="0" smtClean="0"/>
              <a:t>	in </a:t>
            </a:r>
            <a:r>
              <a:rPr lang="fr-CH" sz="1400" dirty="0" err="1" smtClean="0"/>
              <a:t>progress</a:t>
            </a:r>
            <a:endParaRPr lang="en-US" sz="1400" dirty="0" smtClean="0"/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TOTEM	in </a:t>
            </a:r>
            <a:r>
              <a:rPr lang="fr-CH" sz="1400" dirty="0" err="1" smtClean="0"/>
              <a:t>progress</a:t>
            </a:r>
            <a:r>
              <a:rPr lang="fr-CH" sz="1400" dirty="0" smtClean="0"/>
              <a:t> (</a:t>
            </a:r>
            <a:r>
              <a:rPr lang="fr-CH" sz="1400" dirty="0" err="1" smtClean="0"/>
              <a:t>requesting</a:t>
            </a:r>
            <a:r>
              <a:rPr lang="fr-CH" sz="1400" dirty="0" smtClean="0"/>
              <a:t> a 3rd </a:t>
            </a:r>
            <a:r>
              <a:rPr lang="fr-CH" sz="1400" dirty="0" err="1" smtClean="0"/>
              <a:t>week</a:t>
            </a:r>
            <a:r>
              <a:rPr lang="fr-CH" sz="1400" dirty="0" smtClean="0"/>
              <a:t>)</a:t>
            </a:r>
            <a:r>
              <a:rPr lang="en-US" sz="1400" dirty="0" smtClean="0"/>
              <a:t> 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Survey Low-Beta	</a:t>
            </a:r>
            <a:r>
              <a:rPr lang="en-US" sz="1400" dirty="0" smtClean="0"/>
              <a:t>in progress (60%)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Kickers activities	in progress</a:t>
            </a:r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BLM consolidation	in </a:t>
            </a:r>
            <a:r>
              <a:rPr lang="fr-CH" sz="1400" dirty="0" err="1" smtClean="0"/>
              <a:t>progress</a:t>
            </a:r>
            <a:endParaRPr lang="fr-CH" sz="1400" dirty="0" smtClean="0"/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TE-EPC intervention 	in progress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Cryogenic consolidation </a:t>
            </a:r>
            <a:r>
              <a:rPr lang="en-US" sz="1400" dirty="0" smtClean="0"/>
              <a:t>	in </a:t>
            </a:r>
            <a:r>
              <a:rPr lang="en-US" sz="1400" dirty="0" smtClean="0"/>
              <a:t>progress (65% done)</a:t>
            </a:r>
          </a:p>
          <a:p>
            <a:pPr marL="714375" defTabSz="3019425">
              <a:tabLst>
                <a:tab pos="6010275" algn="l"/>
              </a:tabLst>
            </a:pPr>
            <a:r>
              <a:rPr lang="en-US" sz="1400" dirty="0" smtClean="0"/>
              <a:t>Commissioning of the </a:t>
            </a:r>
            <a:r>
              <a:rPr lang="en-US" sz="1400" dirty="0" err="1" smtClean="0"/>
              <a:t>tomograph</a:t>
            </a:r>
            <a:r>
              <a:rPr lang="en-US" sz="1400" dirty="0" smtClean="0"/>
              <a:t>	this week</a:t>
            </a:r>
          </a:p>
          <a:p>
            <a:pPr marL="714375" defTabSz="3019425">
              <a:tabLst>
                <a:tab pos="6010275" algn="l"/>
              </a:tabLst>
            </a:pPr>
            <a:r>
              <a:rPr lang="fr-FR" sz="1400" dirty="0" smtClean="0"/>
              <a:t>Protection of 600A </a:t>
            </a:r>
            <a:r>
              <a:rPr lang="fr-FR" sz="1400" dirty="0" err="1" smtClean="0"/>
              <a:t>current</a:t>
            </a:r>
            <a:r>
              <a:rPr lang="fr-FR" sz="1400" dirty="0" smtClean="0"/>
              <a:t> </a:t>
            </a:r>
            <a:r>
              <a:rPr lang="fr-FR" sz="1400" dirty="0" err="1" smtClean="0"/>
              <a:t>leads</a:t>
            </a:r>
            <a:r>
              <a:rPr lang="fr-FR" sz="1400" dirty="0" smtClean="0"/>
              <a:t>	</a:t>
            </a:r>
            <a:r>
              <a:rPr lang="fr-FR" sz="1400" dirty="0" err="1" smtClean="0"/>
              <a:t>done</a:t>
            </a:r>
            <a:endParaRPr lang="fr-CH" sz="1400" dirty="0" smtClean="0"/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ODH	</a:t>
            </a:r>
          </a:p>
          <a:p>
            <a:pPr marL="714375" defTabSz="3019425">
              <a:tabLst>
                <a:tab pos="6010275" algn="l"/>
              </a:tabLst>
            </a:pPr>
            <a:r>
              <a:rPr lang="fr-CH" sz="1400" dirty="0" smtClean="0"/>
              <a:t>Access system </a:t>
            </a:r>
            <a:r>
              <a:rPr lang="fr-CH" sz="1400" dirty="0" smtClean="0"/>
              <a:t>maintenance	in </a:t>
            </a:r>
            <a:r>
              <a:rPr lang="fr-CH" sz="1400" dirty="0" err="1" smtClean="0"/>
              <a:t>progress</a:t>
            </a:r>
            <a:endParaRPr lang="en-US" sz="1400" dirty="0" smtClean="0"/>
          </a:p>
          <a:p>
            <a:pPr marL="714375" defTabSz="3019425">
              <a:tabLst>
                <a:tab pos="6010275" algn="l"/>
              </a:tabLst>
            </a:pPr>
            <a:endParaRPr lang="en-US" sz="1400" dirty="0" smtClean="0"/>
          </a:p>
          <a:p>
            <a:pPr marL="714375" defTabSz="3019425">
              <a:tabLst>
                <a:tab pos="6010275" algn="l"/>
              </a:tabLst>
            </a:pP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12TH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Technical Stop Coordination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653798">
            <a:off x="2602298" y="2344270"/>
            <a:ext cx="3337773" cy="1143070"/>
          </a:xfrm>
          <a:prstGeom prst="rect">
            <a:avLst/>
          </a:prstGeom>
          <a:solidFill>
            <a:srgbClr val="2EB82E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/>
              <a:t>All activities on schedule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/>
              <a:t>No show stopper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267</Words>
  <Application>Microsoft Office PowerPoint</Application>
  <PresentationFormat>On-screen Show (4:3)</PresentationFormat>
  <Paragraphs>116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Schedule and Coordination of the technical stop</vt:lpstr>
      <vt:lpstr>Aim of this technical stop</vt:lpstr>
      <vt:lpstr>Baseline schedule</vt:lpstr>
      <vt:lpstr>Organization</vt:lpstr>
      <vt:lpstr>MEF-LPC Website</vt:lpstr>
      <vt:lpstr>List of activities</vt:lpstr>
      <vt:lpstr>List of activities</vt:lpstr>
      <vt:lpstr>nQPS status</vt:lpstr>
      <vt:lpstr>Other activities progress</vt:lpstr>
      <vt:lpstr>Updated schedule</vt:lpstr>
      <vt:lpstr>Patrols (forecast @ Jan. 12)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foraz</dc:creator>
  <cp:lastModifiedBy>foraz</cp:lastModifiedBy>
  <cp:revision>26</cp:revision>
  <dcterms:created xsi:type="dcterms:W3CDTF">2009-12-15T21:19:59Z</dcterms:created>
  <dcterms:modified xsi:type="dcterms:W3CDTF">2010-01-11T20:36:28Z</dcterms:modified>
</cp:coreProperties>
</file>