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7" r:id="rId2"/>
    <p:sldId id="531" r:id="rId3"/>
    <p:sldId id="532" r:id="rId4"/>
    <p:sldId id="533" r:id="rId5"/>
    <p:sldId id="530" r:id="rId6"/>
    <p:sldId id="527" r:id="rId7"/>
    <p:sldId id="526" r:id="rId8"/>
    <p:sldId id="346" r:id="rId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02/04/19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02/04/19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4513"/>
            <a:ext cx="6269518" cy="71584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New demineralized water circuit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Progressing quite well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02-Apr-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4" name="Picture 3" descr="20190327_13355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767" y="1002774"/>
            <a:ext cx="2736291" cy="2052218"/>
          </a:xfrm>
          <a:prstGeom prst="rect">
            <a:avLst/>
          </a:prstGeom>
        </p:spPr>
      </p:pic>
      <p:pic>
        <p:nvPicPr>
          <p:cNvPr id="7" name="Picture 6" descr="IMG_20190402_10531625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15" y="1839003"/>
            <a:ext cx="2611117" cy="3481489"/>
          </a:xfrm>
          <a:prstGeom prst="rect">
            <a:avLst/>
          </a:prstGeom>
        </p:spPr>
      </p:pic>
      <p:pic>
        <p:nvPicPr>
          <p:cNvPr id="11" name="Picture 10" descr="IMG_20190402_10555857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202" y="2139640"/>
            <a:ext cx="3600390" cy="2700292"/>
          </a:xfrm>
          <a:prstGeom prst="rect">
            <a:avLst/>
          </a:prstGeom>
        </p:spPr>
      </p:pic>
      <p:pic>
        <p:nvPicPr>
          <p:cNvPr id="12" name="Picture 11" descr="IMG_20190402_111553095_HD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281" y="136065"/>
            <a:ext cx="2448315" cy="1836236"/>
          </a:xfrm>
          <a:prstGeom prst="rect">
            <a:avLst/>
          </a:prstGeom>
        </p:spPr>
      </p:pic>
      <p:pic>
        <p:nvPicPr>
          <p:cNvPr id="10" name="Picture 9" descr="IMG_20190402_10541015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504" y="3511470"/>
            <a:ext cx="3603827" cy="270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9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KFA45 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Oil retention renovation works performed as planned</a:t>
            </a:r>
          </a:p>
          <a:p>
            <a:pPr lvl="1"/>
            <a:r>
              <a:rPr lang="en-US" sz="1800" dirty="0" smtClean="0"/>
              <a:t>New structure installed as planned and minor modifications have been agreed with ABT to be performed after the CV pipes installation</a:t>
            </a:r>
          </a:p>
          <a:p>
            <a:pPr lvl="1"/>
            <a:r>
              <a:rPr lang="en-US" sz="1800" dirty="0" smtClean="0"/>
              <a:t>CV pipes partially installed</a:t>
            </a:r>
          </a:p>
          <a:p>
            <a:pPr lvl="1"/>
            <a:r>
              <a:rPr lang="en-US" sz="1800" dirty="0" smtClean="0"/>
              <a:t>De-cabling is finished</a:t>
            </a:r>
          </a:p>
          <a:p>
            <a:pPr lvl="1"/>
            <a:endParaRPr lang="en-US" sz="1800" dirty="0"/>
          </a:p>
          <a:p>
            <a:r>
              <a:rPr lang="en-US" sz="1800" b="1" i="1" dirty="0" smtClean="0">
                <a:solidFill>
                  <a:srgbClr val="FF0000"/>
                </a:solidFill>
              </a:rPr>
              <a:t>Issue:</a:t>
            </a:r>
          </a:p>
          <a:p>
            <a:pPr lvl="1"/>
            <a:r>
              <a:rPr lang="en-US" sz="1800" b="1" i="1" dirty="0" smtClean="0">
                <a:solidFill>
                  <a:srgbClr val="FF0000"/>
                </a:solidFill>
              </a:rPr>
              <a:t>Few activities were not detailed enough in the planning</a:t>
            </a:r>
            <a:endParaRPr lang="en-US" sz="1800" b="1" i="1" dirty="0" smtClean="0">
              <a:solidFill>
                <a:srgbClr val="FF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02-Apr-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20190318_0840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858" y="1910801"/>
            <a:ext cx="2454273" cy="1840706"/>
          </a:xfrm>
          <a:prstGeom prst="rect">
            <a:avLst/>
          </a:prstGeom>
        </p:spPr>
      </p:pic>
      <p:pic>
        <p:nvPicPr>
          <p:cNvPr id="4" name="Picture 3" descr="20190320_15275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020" y="3382663"/>
            <a:ext cx="2311026" cy="1733269"/>
          </a:xfrm>
          <a:prstGeom prst="rect">
            <a:avLst/>
          </a:prstGeom>
        </p:spPr>
      </p:pic>
      <p:pic>
        <p:nvPicPr>
          <p:cNvPr id="7" name="Picture 6" descr="IMG_20190312_14065683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934" y="931246"/>
            <a:ext cx="2435007" cy="1826255"/>
          </a:xfrm>
          <a:prstGeom prst="rect">
            <a:avLst/>
          </a:prstGeom>
        </p:spPr>
      </p:pic>
      <p:pic>
        <p:nvPicPr>
          <p:cNvPr id="11" name="Picture 10" descr="IMG_20190402_100633601_HD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384" y="4589806"/>
            <a:ext cx="2333908" cy="175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</a:t>
            </a:r>
            <a:r>
              <a:rPr lang="en-US" sz="4400" b="1" dirty="0" smtClean="0"/>
              <a:t>PCs</a:t>
            </a:r>
            <a:r>
              <a:rPr lang="en-US" sz="4400" b="1" dirty="0" smtClean="0"/>
              <a:t> </a:t>
            </a:r>
            <a:r>
              <a:rPr lang="en-US" sz="4400" b="1" dirty="0" smtClean="0"/>
              <a:t>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Power Converters have been disconnected and removed</a:t>
            </a:r>
          </a:p>
          <a:p>
            <a:r>
              <a:rPr lang="en-US" sz="1800" dirty="0" smtClean="0"/>
              <a:t>De-cabling is </a:t>
            </a:r>
            <a:r>
              <a:rPr lang="en-US" sz="1800" dirty="0" smtClean="0"/>
              <a:t>finished</a:t>
            </a:r>
          </a:p>
          <a:p>
            <a:endParaRPr lang="en-US" sz="1800" dirty="0"/>
          </a:p>
          <a:p>
            <a:r>
              <a:rPr lang="en-US" sz="1800" b="1" i="1" dirty="0" smtClean="0">
                <a:solidFill>
                  <a:srgbClr val="FF0000"/>
                </a:solidFill>
              </a:rPr>
              <a:t>Issue:</a:t>
            </a:r>
          </a:p>
          <a:p>
            <a:pPr lvl="1"/>
            <a:r>
              <a:rPr lang="en-US" sz="1800" b="1" i="1" dirty="0" smtClean="0">
                <a:solidFill>
                  <a:srgbClr val="FF0000"/>
                </a:solidFill>
              </a:rPr>
              <a:t>Some control cables left even if identified in purple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02-Apr-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IMG_20190402_10112455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568" y="2964282"/>
            <a:ext cx="2516960" cy="3355947"/>
          </a:xfrm>
          <a:prstGeom prst="rect">
            <a:avLst/>
          </a:prstGeom>
        </p:spPr>
      </p:pic>
      <p:pic>
        <p:nvPicPr>
          <p:cNvPr id="7" name="Picture 6" descr="20190320_09292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21" y="459938"/>
            <a:ext cx="3277843" cy="2458383"/>
          </a:xfrm>
          <a:prstGeom prst="rect">
            <a:avLst/>
          </a:prstGeom>
        </p:spPr>
      </p:pic>
      <p:pic>
        <p:nvPicPr>
          <p:cNvPr id="8" name="Picture 7" descr="20190320_0936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7" y="3811443"/>
            <a:ext cx="3558066" cy="266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74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59" y="199168"/>
            <a:ext cx="8226854" cy="71584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88555" y="1408746"/>
            <a:ext cx="3901718" cy="464403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Power converters have been removed</a:t>
            </a:r>
          </a:p>
          <a:p>
            <a:r>
              <a:rPr lang="en-US" sz="1800" dirty="0" smtClean="0"/>
              <a:t>Ventilation Units have been dismantled</a:t>
            </a:r>
          </a:p>
          <a:p>
            <a:r>
              <a:rPr lang="en-US" sz="1800" dirty="0" smtClean="0"/>
              <a:t>False floor structure has been removed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008000"/>
                </a:solidFill>
              </a:rPr>
              <a:t>CV doesn’t need the second time slot that was foreseen in the planning, so we have margin until the 8</a:t>
            </a:r>
            <a:r>
              <a:rPr lang="en-US" sz="1800" baseline="30000" dirty="0" smtClean="0">
                <a:solidFill>
                  <a:srgbClr val="008000"/>
                </a:solidFill>
              </a:rPr>
              <a:t>th</a:t>
            </a:r>
            <a:r>
              <a:rPr lang="en-US" sz="1800" dirty="0" smtClean="0">
                <a:solidFill>
                  <a:srgbClr val="008000"/>
                </a:solidFill>
              </a:rPr>
              <a:t> of April</a:t>
            </a:r>
          </a:p>
          <a:p>
            <a:r>
              <a:rPr lang="en-US" sz="1800" dirty="0" smtClean="0">
                <a:solidFill>
                  <a:srgbClr val="008000"/>
                </a:solidFill>
              </a:rPr>
              <a:t>De-cabling will start tomorrow </a:t>
            </a:r>
            <a:r>
              <a:rPr lang="mr-IN" sz="1800" dirty="0" smtClean="0">
                <a:solidFill>
                  <a:srgbClr val="008000"/>
                </a:solidFill>
              </a:rPr>
              <a:t>–</a:t>
            </a:r>
            <a:r>
              <a:rPr lang="en-US" sz="1800" dirty="0" smtClean="0">
                <a:solidFill>
                  <a:srgbClr val="008000"/>
                </a:solidFill>
              </a:rPr>
              <a:t> in advance with respect to the planning</a:t>
            </a:r>
            <a:endParaRPr lang="en-US" sz="1800" dirty="0" smtClean="0">
              <a:solidFill>
                <a:srgbClr val="008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02-Apr-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1552380338852580915919643719867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199" y="1922242"/>
            <a:ext cx="2233801" cy="1675350"/>
          </a:xfrm>
          <a:prstGeom prst="rect">
            <a:avLst/>
          </a:prstGeom>
        </p:spPr>
      </p:pic>
      <p:pic>
        <p:nvPicPr>
          <p:cNvPr id="4" name="Picture 3" descr="IMG_20190205_09384818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477" y="267651"/>
            <a:ext cx="2471196" cy="1853397"/>
          </a:xfrm>
          <a:prstGeom prst="rect">
            <a:avLst/>
          </a:prstGeom>
        </p:spPr>
      </p:pic>
      <p:pic>
        <p:nvPicPr>
          <p:cNvPr id="7" name="Picture 6" descr="IMG_20190319_14505980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476" y="2261401"/>
            <a:ext cx="2482638" cy="1861979"/>
          </a:xfrm>
          <a:prstGeom prst="rect">
            <a:avLst/>
          </a:prstGeom>
        </p:spPr>
      </p:pic>
      <p:pic>
        <p:nvPicPr>
          <p:cNvPr id="9" name="Picture 8" descr="IMG_20190402_10015885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18" y="4372436"/>
            <a:ext cx="2459755" cy="1844816"/>
          </a:xfrm>
          <a:prstGeom prst="rect">
            <a:avLst/>
          </a:prstGeom>
        </p:spPr>
      </p:pic>
      <p:pic>
        <p:nvPicPr>
          <p:cNvPr id="11" name="Picture 10" descr="IMG_20190402_10020183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58" y="3788932"/>
            <a:ext cx="2230942" cy="167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B.355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153411" cy="5016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CV pipes installed for new vertical BGI power converters</a:t>
            </a:r>
          </a:p>
          <a:p>
            <a:endParaRPr lang="en-US" sz="1800" dirty="0"/>
          </a:p>
          <a:p>
            <a:r>
              <a:rPr lang="en-US" sz="1800" dirty="0" smtClean="0"/>
              <a:t>New pipes and cooling manifold installed for the new transverse feedback system</a:t>
            </a:r>
            <a:endParaRPr lang="en-US" sz="1800" dirty="0" smtClean="0"/>
          </a:p>
          <a:p>
            <a:endParaRPr lang="en-US" sz="1800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02-Apr-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3" name="Picture 2" descr="20190318_09282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184" y="3192294"/>
            <a:ext cx="2273955" cy="3031940"/>
          </a:xfrm>
          <a:prstGeom prst="rect">
            <a:avLst/>
          </a:prstGeom>
        </p:spPr>
      </p:pic>
      <p:pic>
        <p:nvPicPr>
          <p:cNvPr id="4" name="Picture 3" descr="20190218_09314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627" y="102978"/>
            <a:ext cx="3015303" cy="402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74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Main Units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191989" cy="5016068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008000"/>
                </a:solidFill>
              </a:rPr>
              <a:t>10/43 </a:t>
            </a:r>
          </a:p>
          <a:p>
            <a:pPr lvl="1"/>
            <a:r>
              <a:rPr lang="en-US" sz="1800" dirty="0" smtClean="0"/>
              <a:t>already renovated</a:t>
            </a:r>
          </a:p>
          <a:p>
            <a:endParaRPr lang="en-US" sz="1800" dirty="0"/>
          </a:p>
          <a:p>
            <a:r>
              <a:rPr lang="en-US" sz="4000" b="1" i="1" dirty="0" smtClean="0">
                <a:solidFill>
                  <a:srgbClr val="008000"/>
                </a:solidFill>
              </a:rPr>
              <a:t>2/10 </a:t>
            </a:r>
          </a:p>
          <a:p>
            <a:pPr lvl="1"/>
            <a:r>
              <a:rPr lang="en-US" sz="1800" dirty="0" smtClean="0"/>
              <a:t>kept in B.150 (MU27 and MU39) for the LINAC4 and BTP works</a:t>
            </a:r>
          </a:p>
          <a:p>
            <a:endParaRPr lang="en-US" sz="1800" dirty="0"/>
          </a:p>
          <a:p>
            <a:r>
              <a:rPr lang="en-US" sz="4000" b="1" i="1" dirty="0" smtClean="0">
                <a:solidFill>
                  <a:srgbClr val="008000"/>
                </a:solidFill>
              </a:rPr>
              <a:t>8/10 </a:t>
            </a:r>
          </a:p>
          <a:p>
            <a:pPr lvl="1"/>
            <a:r>
              <a:rPr lang="en-US" sz="1800" dirty="0" smtClean="0"/>
              <a:t>already re-installed and re-aligned in the machine (MU73, MU24, MU22, MU29, MU32, MU13, MU11 and MU4)</a:t>
            </a:r>
            <a:endParaRPr lang="en-US" sz="1800" dirty="0"/>
          </a:p>
          <a:p>
            <a:pPr marL="231775" lvl="1" indent="0">
              <a:buNone/>
            </a:pPr>
            <a:endParaRPr lang="en-US" sz="1800" dirty="0" smtClean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</a:t>
            </a:r>
            <a:r>
              <a:rPr lang="en-US" dirty="0" smtClean="0"/>
              <a:t>-Apr-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02-Apr-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21613</TotalTime>
  <Words>282</Words>
  <Application>Microsoft Macintosh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ECR-SPS-PS-IEFC-2015-01-23</vt:lpstr>
      <vt:lpstr>PowerPoint Presentation</vt:lpstr>
      <vt:lpstr>New demineralized water circuit</vt:lpstr>
      <vt:lpstr>B.365 – KFA45 area</vt:lpstr>
      <vt:lpstr>B.365 – PCs area</vt:lpstr>
      <vt:lpstr>B.269</vt:lpstr>
      <vt:lpstr>B.355</vt:lpstr>
      <vt:lpstr>Main Units renovation (cons.)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310</cp:revision>
  <cp:lastPrinted>2016-11-16T14:39:55Z</cp:lastPrinted>
  <dcterms:created xsi:type="dcterms:W3CDTF">2015-07-28T12:14:04Z</dcterms:created>
  <dcterms:modified xsi:type="dcterms:W3CDTF">2019-04-02T12:49:41Z</dcterms:modified>
  <cp:category>administrative</cp:category>
</cp:coreProperties>
</file>