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6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7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8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8" r:id="rId4"/>
    <p:sldMasterId id="2147483662" r:id="rId5"/>
    <p:sldMasterId id="2147483670" r:id="rId6"/>
    <p:sldMasterId id="2147483680" r:id="rId7"/>
    <p:sldMasterId id="2147483691" r:id="rId8"/>
    <p:sldMasterId id="2147483701" r:id="rId9"/>
    <p:sldMasterId id="2147483711" r:id="rId10"/>
    <p:sldMasterId id="2147483721" r:id="rId11"/>
    <p:sldMasterId id="2147483731" r:id="rId12"/>
  </p:sldMasterIdLst>
  <p:notesMasterIdLst>
    <p:notesMasterId r:id="rId21"/>
  </p:notesMasterIdLst>
  <p:sldIdLst>
    <p:sldId id="273" r:id="rId13"/>
    <p:sldId id="310" r:id="rId14"/>
    <p:sldId id="333" r:id="rId15"/>
    <p:sldId id="292" r:id="rId16"/>
    <p:sldId id="293" r:id="rId17"/>
    <p:sldId id="294" r:id="rId18"/>
    <p:sldId id="295" r:id="rId19"/>
    <p:sldId id="296" r:id="rId20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9D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17" autoAdjust="0"/>
    <p:restoredTop sz="90972" autoAdjust="0"/>
  </p:normalViewPr>
  <p:slideViewPr>
    <p:cSldViewPr snapToGrid="0">
      <p:cViewPr varScale="1">
        <p:scale>
          <a:sx n="77" d="100"/>
          <a:sy n="77" d="100"/>
        </p:scale>
        <p:origin x="732" y="1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5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3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136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8136"/>
          </a:xfrm>
          <a:prstGeom prst="rect">
            <a:avLst/>
          </a:prstGeom>
        </p:spPr>
        <p:txBody>
          <a:bodyPr vert="horz" lIns="91433" tIns="45717" rIns="91433" bIns="45717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7" rIns="91433" bIns="457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1433" tIns="45717" rIns="91433" bIns="4571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0094"/>
            <a:ext cx="2945659" cy="49813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30094"/>
            <a:ext cx="2945659" cy="498135"/>
          </a:xfrm>
          <a:prstGeom prst="rect">
            <a:avLst/>
          </a:prstGeom>
        </p:spPr>
        <p:txBody>
          <a:bodyPr vert="horz" lIns="91433" tIns="45717" rIns="91433" bIns="45717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702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628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DC2C6077-A970-44A0-AF59-C84E61B47504}" type="datetime1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17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125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31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114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02/04/2019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974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02/04/2019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750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02/04/2019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034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02/04/2019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8231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02/04/2019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2099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02/04/2019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92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6807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02/04/2019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413948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7248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02/04/2019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6274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02/04/2019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6846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02/04/2019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 &amp; V. Varga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6569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02/04/2019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6446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02/04/2019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0495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02/04/2019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7091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798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607271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225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4730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7396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0948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5141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8883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6749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89637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87814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561684"/>
      </p:ext>
    </p:extLst>
  </p:cSld>
  <p:clrMapOvr>
    <a:masterClrMapping/>
  </p:clrMapOvr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5794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0341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2925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3753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868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4653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66682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2788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451499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747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152882"/>
      </p:ext>
    </p:extLst>
  </p:cSld>
  <p:clrMapOvr>
    <a:masterClrMapping/>
  </p:clrMapOvr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12066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2136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35828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95531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96178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5551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99401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395914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717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691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48032"/>
      </p:ext>
    </p:extLst>
  </p:cSld>
  <p:clrMapOvr>
    <a:masterClrMapping/>
  </p:clrMapOvr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7115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93235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556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81171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438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448432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4799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12783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0053A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053364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1FB814-D13B-46A7-814A-8A110478E7D6}" type="datetimeFigureOut">
              <a:rPr lang="en-GB" smtClean="0">
                <a:solidFill>
                  <a:srgbClr val="0053A1"/>
                </a:solidFill>
              </a:rPr>
              <a:pPr/>
              <a:t>02/04/2019</a:t>
            </a:fld>
            <a:endParaRPr lang="en-GB">
              <a:solidFill>
                <a:srgbClr val="0053A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srgbClr val="0053A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66BC079-830C-4788-A000-0CA7D5370B86}" type="slidenum">
              <a:rPr lang="en-GB" smtClean="0">
                <a:solidFill>
                  <a:srgbClr val="0053A1"/>
                </a:solidFill>
              </a:rPr>
              <a:pPr/>
              <a:t>‹#›</a:t>
            </a:fld>
            <a:endParaRPr lang="en-GB">
              <a:solidFill>
                <a:srgbClr val="0053A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32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71552578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C7841087-ADE3-46BE-A671-D029C86BBE44}" type="datetime1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965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1962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67DD1DF7-C02B-4FAF-9CB5-9EBA55B0C227}" type="datetime1">
              <a:rPr lang="en-GB" smtClean="0"/>
              <a:t>02/04/2019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508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.w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image" Target="../media/image4.jpeg"/><Relationship Id="rId5" Type="http://schemas.openxmlformats.org/officeDocument/2006/relationships/slideLayout" Target="../slideLayouts/slideLayout60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425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02/04/2019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926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02/04/2019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S. Prodon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59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4955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666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54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02/04/2019</a:t>
            </a:fld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>
                <a:solidFill>
                  <a:srgbClr val="0050A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50A0">
                  <a:tint val="75000"/>
                </a:srgb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566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58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7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LIU-PS EVM Status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pPr algn="ctr"/>
            <a:r>
              <a:rPr lang="en-GB" dirty="0" smtClean="0"/>
              <a:t>Data extraction: </a:t>
            </a:r>
            <a:r>
              <a:rPr lang="en-GB" dirty="0" smtClean="0"/>
              <a:t>2 April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365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 Dashboard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02/04/2019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9422296" y="3400262"/>
            <a:ext cx="23456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400" dirty="0" err="1" smtClean="0"/>
              <a:t>Was</a:t>
            </a:r>
            <a:r>
              <a:rPr lang="fr-CH" sz="1400" dirty="0" smtClean="0"/>
              <a:t> </a:t>
            </a:r>
            <a:r>
              <a:rPr lang="fr-CH" sz="1400" dirty="0" smtClean="0"/>
              <a:t>4.0 </a:t>
            </a:r>
            <a:r>
              <a:rPr lang="fr-CH" sz="1400" dirty="0" smtClean="0"/>
              <a:t>on the </a:t>
            </a:r>
            <a:r>
              <a:rPr lang="fr-CH" sz="1400" dirty="0" smtClean="0"/>
              <a:t>02.03</a:t>
            </a:r>
            <a:r>
              <a:rPr lang="fr-CH" sz="1400" dirty="0" smtClean="0"/>
              <a:t>.19</a:t>
            </a:r>
            <a:endParaRPr lang="fr-CH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930443" y="4065875"/>
            <a:ext cx="3600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Reporting</a:t>
            </a:r>
            <a:r>
              <a:rPr lang="fr-CH" sz="1600" dirty="0" smtClean="0"/>
              <a:t> up-to-date for </a:t>
            </a:r>
            <a:r>
              <a:rPr lang="fr-CH" sz="1600" dirty="0" smtClean="0"/>
              <a:t>62% </a:t>
            </a:r>
            <a:r>
              <a:rPr lang="fr-CH" sz="1600" dirty="0" smtClean="0"/>
              <a:t>of the </a:t>
            </a:r>
            <a:r>
              <a:rPr lang="fr-CH" sz="1600" dirty="0" err="1" smtClean="0"/>
              <a:t>workunits</a:t>
            </a:r>
            <a:endParaRPr lang="fr-CH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30" y="1120098"/>
            <a:ext cx="7324727" cy="48770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7109" y="2220009"/>
            <a:ext cx="3127425" cy="104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85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28" y="1112017"/>
            <a:ext cx="11889470" cy="50416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LIU-PS </a:t>
            </a:r>
            <a:r>
              <a:rPr lang="fr-FR" dirty="0" err="1" smtClean="0"/>
              <a:t>Crosstab</a:t>
            </a:r>
            <a:r>
              <a:rPr lang="fr-FR" dirty="0" smtClean="0"/>
              <a:t> by Group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02/04/2019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36" name="Equal 35"/>
          <p:cNvSpPr/>
          <p:nvPr/>
        </p:nvSpPr>
        <p:spPr>
          <a:xfrm>
            <a:off x="2834377" y="5289682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0895" y="1997173"/>
            <a:ext cx="231668" cy="20728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5003" y="2017894"/>
            <a:ext cx="231668" cy="207282"/>
          </a:xfrm>
          <a:prstGeom prst="rect">
            <a:avLst/>
          </a:prstGeom>
        </p:spPr>
      </p:pic>
      <p:sp>
        <p:nvSpPr>
          <p:cNvPr id="25" name="Equal 24"/>
          <p:cNvSpPr/>
          <p:nvPr/>
        </p:nvSpPr>
        <p:spPr>
          <a:xfrm>
            <a:off x="2822155" y="5114582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Equal 27"/>
          <p:cNvSpPr/>
          <p:nvPr/>
        </p:nvSpPr>
        <p:spPr>
          <a:xfrm>
            <a:off x="2824014" y="5464782"/>
            <a:ext cx="219446" cy="1751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19579106">
            <a:off x="1810820" y="2548174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Arrow 22"/>
          <p:cNvSpPr/>
          <p:nvPr/>
        </p:nvSpPr>
        <p:spPr>
          <a:xfrm rot="19579106">
            <a:off x="2887481" y="2522384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5767" y="3425559"/>
            <a:ext cx="231668" cy="207282"/>
          </a:xfrm>
          <a:prstGeom prst="rect">
            <a:avLst/>
          </a:prstGeom>
        </p:spPr>
      </p:pic>
      <p:sp>
        <p:nvSpPr>
          <p:cNvPr id="30" name="Right Arrow 29"/>
          <p:cNvSpPr/>
          <p:nvPr/>
        </p:nvSpPr>
        <p:spPr>
          <a:xfrm rot="19579106">
            <a:off x="1755926" y="3817663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ight Arrow 30"/>
          <p:cNvSpPr/>
          <p:nvPr/>
        </p:nvSpPr>
        <p:spPr>
          <a:xfrm rot="19579106">
            <a:off x="1761663" y="4875923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ight Arrow 31"/>
          <p:cNvSpPr/>
          <p:nvPr/>
        </p:nvSpPr>
        <p:spPr>
          <a:xfrm rot="19579106">
            <a:off x="2864303" y="4903282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Arrow 21"/>
          <p:cNvSpPr/>
          <p:nvPr/>
        </p:nvSpPr>
        <p:spPr>
          <a:xfrm rot="19579106">
            <a:off x="2914928" y="3255450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Arrow 23"/>
          <p:cNvSpPr/>
          <p:nvPr/>
        </p:nvSpPr>
        <p:spPr>
          <a:xfrm rot="19579106">
            <a:off x="1783373" y="5069030"/>
            <a:ext cx="226711" cy="176545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93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Spare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02/04/2019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56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BE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02/04/2019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319" y="1135444"/>
            <a:ext cx="11245252" cy="4835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2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EN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02/04/2019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72" y="1828799"/>
            <a:ext cx="11680276" cy="305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45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HSE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02/04/2019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989" y="2160101"/>
            <a:ext cx="11561759" cy="107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26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LIU-PS Crosstab – TE Department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02/04/2019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S. Prodon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86" y="1622853"/>
            <a:ext cx="11557708" cy="3731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68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ppt/theme/theme3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27A1FF93-0EA3-42F5-905E-BB068512A582}"/>
    </a:ext>
  </a:extLst>
</a:theme>
</file>

<file path=ppt/theme/theme4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5.xml><?xml version="1.0" encoding="utf-8"?>
<a:theme xmlns:a="http://schemas.openxmlformats.org/drawingml/2006/main" name="1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6.xml><?xml version="1.0" encoding="utf-8"?>
<a:theme xmlns:a="http://schemas.openxmlformats.org/drawingml/2006/main" name="2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7.xml><?xml version="1.0" encoding="utf-8"?>
<a:theme xmlns:a="http://schemas.openxmlformats.org/drawingml/2006/main" name="3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8.xml><?xml version="1.0" encoding="utf-8"?>
<a:theme xmlns:a="http://schemas.openxmlformats.org/drawingml/2006/main" name="4_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 Sans">
      <a:majorFont>
        <a:latin typeface="PT Sans"/>
        <a:ea typeface=""/>
        <a:cs typeface=""/>
      </a:majorFont>
      <a:minorFont>
        <a:latin typeface="PT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04113D05-728C-4B7B-9D60-093923C967CE}"/>
    </a:ext>
  </a:extLst>
</a:theme>
</file>

<file path=ppt/theme/theme9.xml><?xml version="1.0" encoding="utf-8"?>
<a:theme xmlns:a="http://schemas.openxmlformats.org/drawingml/2006/main" name="2_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P_CERNCorporate16-9.potx" id="{E604FA64-0BAC-48A2-B9C1-D78AE5C4CB40}" vid="{F7F49064-6157-4184-B730-F3B526B3848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BAE787D1E0CE469CE6948DD539583F" ma:contentTypeVersion="0" ma:contentTypeDescription="Create a new document." ma:contentTypeScope="" ma:versionID="588e61a0c5d41ac06729f0dd08c2314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E294CC3-C1AA-494C-90A3-2CEB58CC33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560D0FD-9F9F-497C-9614-CE5BA8F93A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4E1EB7-34CF-41A9-9082-2AA74F93F903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3423</TotalTime>
  <Words>88</Words>
  <Application>Microsoft Office PowerPoint</Application>
  <PresentationFormat>Widescreen</PresentationFormat>
  <Paragraphs>34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8</vt:i4>
      </vt:variant>
    </vt:vector>
  </HeadingPairs>
  <TitlesOfParts>
    <vt:vector size="21" baseType="lpstr">
      <vt:lpstr>Arial</vt:lpstr>
      <vt:lpstr>Calibri</vt:lpstr>
      <vt:lpstr>Calibri Light</vt:lpstr>
      <vt:lpstr>PT Sans</vt:lpstr>
      <vt:lpstr>End Slides</vt:lpstr>
      <vt:lpstr>1_End Slides</vt:lpstr>
      <vt:lpstr>1_CERNCorporate16-9</vt:lpstr>
      <vt:lpstr>AIS_CERNCorporate16-9</vt:lpstr>
      <vt:lpstr>1_AIS_CERNCorporate16-9</vt:lpstr>
      <vt:lpstr>2_AIS_CERNCorporate16-9</vt:lpstr>
      <vt:lpstr>3_AIS_CERNCorporate16-9</vt:lpstr>
      <vt:lpstr>4_AIS_CERNCorporate16-9</vt:lpstr>
      <vt:lpstr>2_End Slides</vt:lpstr>
      <vt:lpstr>LIU-PS EVM Status</vt:lpstr>
      <vt:lpstr>LIU-PS Dashboard</vt:lpstr>
      <vt:lpstr>LIU-PS Crosstab by Group</vt:lpstr>
      <vt:lpstr> Spare Slides</vt:lpstr>
      <vt:lpstr>LIU-PS Crosstab – BE Department</vt:lpstr>
      <vt:lpstr>LIU-PS Crosstab – EN Department</vt:lpstr>
      <vt:lpstr>LIU-PS Crosstab – HSE Department</vt:lpstr>
      <vt:lpstr>LIU-PS Crosstab – TE Department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for M to P meeting</dc:title>
  <dc:creator>Derek Mathieson</dc:creator>
  <cp:lastModifiedBy>Sylvie Prodon</cp:lastModifiedBy>
  <cp:revision>268</cp:revision>
  <cp:lastPrinted>2018-09-04T11:21:02Z</cp:lastPrinted>
  <dcterms:created xsi:type="dcterms:W3CDTF">2016-01-26T10:53:29Z</dcterms:created>
  <dcterms:modified xsi:type="dcterms:W3CDTF">2019-04-02T11:57:07Z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0x010100A1BAE787D1E0CE469CE6948DD539583F</vt:lpwstr>
  </property>
</Properties>
</file>