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62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 userDrawn="1">
          <p15:clr>
            <a:srgbClr val="A4A3A4"/>
          </p15:clr>
        </p15:guide>
        <p15:guide id="2" pos="181" userDrawn="1">
          <p15:clr>
            <a:srgbClr val="A4A3A4"/>
          </p15:clr>
        </p15:guide>
        <p15:guide id="3" orient="horz" pos="3032" userDrawn="1">
          <p15:clr>
            <a:srgbClr val="A4A3A4"/>
          </p15:clr>
        </p15:guide>
        <p15:guide id="4" pos="55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FDA"/>
    <a:srgbClr val="C0504D"/>
    <a:srgbClr val="FB02BB"/>
    <a:srgbClr val="000000"/>
    <a:srgbClr val="179E68"/>
    <a:srgbClr val="0000FF"/>
    <a:srgbClr val="FF8181"/>
    <a:srgbClr val="C1B3D1"/>
    <a:srgbClr val="0033CC"/>
    <a:srgbClr val="56E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37" autoAdjust="0"/>
    <p:restoredTop sz="95252" autoAdjust="0"/>
  </p:normalViewPr>
  <p:slideViewPr>
    <p:cSldViewPr snapToGrid="0" snapToObjects="1">
      <p:cViewPr>
        <p:scale>
          <a:sx n="75" d="100"/>
          <a:sy n="75" d="100"/>
        </p:scale>
        <p:origin x="786" y="672"/>
      </p:cViewPr>
      <p:guideLst>
        <p:guide orient="horz" pos="1680"/>
        <p:guide pos="181"/>
        <p:guide orient="horz" pos="3032"/>
        <p:guide pos="5579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0360/" TargetMode="External"/><Relationship Id="rId2" Type="http://schemas.openxmlformats.org/officeDocument/2006/relationships/hyperlink" Target="https://indico.cern.ch/event/792789/contributions/3293303/attachments/1790519/2918283/LIU-PSBeamDynamicsWith2019Reorganization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Topics and major milestones for 2019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056493"/>
            <a:ext cx="8572085" cy="1919862"/>
          </a:xfrm>
        </p:spPr>
        <p:txBody>
          <a:bodyPr>
            <a:normAutofit/>
          </a:bodyPr>
          <a:lstStyle/>
          <a:p>
            <a:pPr marL="0" lvl="0" indent="0">
              <a:spcBef>
                <a:spcPts val="400"/>
              </a:spcBef>
              <a:buNone/>
            </a:pPr>
            <a:r>
              <a:rPr lang="en-GB" sz="1800" dirty="0" smtClean="0"/>
              <a:t>Aggregation of </a:t>
            </a:r>
            <a:endParaRPr lang="en-GB" sz="1800" dirty="0" smtClean="0"/>
          </a:p>
          <a:p>
            <a:pPr lvl="0">
              <a:spcBef>
                <a:spcPts val="400"/>
              </a:spcBef>
            </a:pPr>
            <a:r>
              <a:rPr lang="en-GB" sz="1800" dirty="0" smtClean="0"/>
              <a:t>Priority list from first meeting of beam dynamics working group (</a:t>
            </a:r>
            <a:r>
              <a:rPr lang="en-GB" sz="1800" dirty="0" smtClean="0">
                <a:hlinkClick r:id="rId2"/>
              </a:rPr>
              <a:t>link</a:t>
            </a:r>
            <a:r>
              <a:rPr lang="en-GB" sz="1800" dirty="0" smtClean="0"/>
              <a:t>)</a:t>
            </a:r>
          </a:p>
          <a:p>
            <a:pPr>
              <a:spcBef>
                <a:spcPts val="400"/>
              </a:spcBef>
            </a:pPr>
            <a:r>
              <a:rPr lang="en-GB" sz="1800" dirty="0" smtClean="0"/>
              <a:t>Follow-up from LHC </a:t>
            </a:r>
            <a:r>
              <a:rPr lang="en-GB" sz="1800" dirty="0"/>
              <a:t>Injectors Upgrade Workshop </a:t>
            </a:r>
            <a:r>
              <a:rPr lang="en-GB" sz="1800" dirty="0" smtClean="0"/>
              <a:t>(</a:t>
            </a:r>
            <a:r>
              <a:rPr lang="en-GB" sz="1800" dirty="0" smtClean="0">
                <a:hlinkClick r:id="rId3"/>
              </a:rPr>
              <a:t>link</a:t>
            </a:r>
            <a:r>
              <a:rPr lang="en-GB" sz="1800" dirty="0" smtClean="0"/>
              <a:t>)</a:t>
            </a:r>
          </a:p>
          <a:p>
            <a:pPr>
              <a:spcBef>
                <a:spcPts val="400"/>
              </a:spcBef>
            </a:pPr>
            <a:endParaRPr lang="en-GB" sz="1800" dirty="0"/>
          </a:p>
          <a:p>
            <a:pPr marL="0" indent="0">
              <a:spcBef>
                <a:spcPts val="400"/>
              </a:spcBef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Extraction of </a:t>
            </a:r>
            <a:r>
              <a:rPr lang="en-GB" sz="1800" dirty="0" err="1" smtClean="0">
                <a:solidFill>
                  <a:schemeClr val="tx1"/>
                </a:solidFill>
              </a:rPr>
              <a:t>committments</a:t>
            </a:r>
            <a:r>
              <a:rPr lang="en-GB" sz="1800" dirty="0" smtClean="0">
                <a:solidFill>
                  <a:schemeClr val="tx1"/>
                </a:solidFill>
              </a:rPr>
              <a:t> for LIU-PS beam dynamics working group:</a:t>
            </a:r>
            <a:endParaRPr lang="en-GB" sz="1600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7338" y="2976355"/>
            <a:ext cx="8569325" cy="3011472"/>
            <a:chOff x="287338" y="2976355"/>
            <a:chExt cx="8569325" cy="30114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338" y="2976355"/>
              <a:ext cx="8569325" cy="301147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7329488" y="3039664"/>
              <a:ext cx="140494" cy="207169"/>
            </a:xfrm>
            <a:prstGeom prst="rect">
              <a:avLst/>
            </a:prstGeom>
            <a:solidFill>
              <a:srgbClr val="E2E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709026" y="3039664"/>
              <a:ext cx="140494" cy="207169"/>
            </a:xfrm>
            <a:prstGeom prst="rect">
              <a:avLst/>
            </a:prstGeom>
            <a:solidFill>
              <a:srgbClr val="E2E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16806" y="3039663"/>
              <a:ext cx="140494" cy="207169"/>
            </a:xfrm>
            <a:prstGeom prst="rect">
              <a:avLst/>
            </a:prstGeom>
            <a:solidFill>
              <a:srgbClr val="E2E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7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55632</TotalTime>
  <Words>40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Lucida Grande</vt:lpstr>
      <vt:lpstr>Wingdings</vt:lpstr>
      <vt:lpstr>LIU_PowerPoint_Template</vt:lpstr>
      <vt:lpstr>Topics and major milestones for 2019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2508</cp:revision>
  <dcterms:created xsi:type="dcterms:W3CDTF">2013-04-17T22:56:34Z</dcterms:created>
  <dcterms:modified xsi:type="dcterms:W3CDTF">2019-03-21T10:55:19Z</dcterms:modified>
  <cp:category/>
</cp:coreProperties>
</file>