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3" r:id="rId5"/>
    <p:sldId id="371" r:id="rId6"/>
    <p:sldId id="373" r:id="rId7"/>
    <p:sldId id="359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64" autoAdjust="0"/>
    <p:restoredTop sz="94660"/>
  </p:normalViewPr>
  <p:slideViewPr>
    <p:cSldViewPr snapToGrid="0" snapToObjects="1" showGuides="1">
      <p:cViewPr varScale="1">
        <p:scale>
          <a:sx n="122" d="100"/>
          <a:sy n="122" d="100"/>
        </p:scale>
        <p:origin x="1064" y="20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952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9th HL-LHC Collaboration Meeting, Fermilab, USA, 14 - 16 October 2019 - D. Wollmann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00392" y="2819400"/>
            <a:ext cx="7560040" cy="1800000"/>
          </a:xfrm>
        </p:spPr>
        <p:txBody>
          <a:bodyPr/>
          <a:lstStyle/>
          <a:p>
            <a:r>
              <a:rPr lang="en-GB" dirty="0"/>
              <a:t>Failure cases studied so far by WP7</a:t>
            </a:r>
            <a:br>
              <a:rPr lang="en-GB" dirty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614248"/>
            <a:ext cx="6480000" cy="127974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dirty="0"/>
              <a:t>D. </a:t>
            </a:r>
            <a:r>
              <a:rPr lang="en-GB" dirty="0" err="1"/>
              <a:t>Wollmann</a:t>
            </a: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9th HL-LHC Collaboration Meeting, </a:t>
            </a:r>
            <a:r>
              <a:rPr lang="fr-FR" dirty="0" err="1"/>
              <a:t>Fermilab</a:t>
            </a:r>
            <a:r>
              <a:rPr lang="fr-FR" dirty="0"/>
              <a:t>, USA, 14 - 16 </a:t>
            </a:r>
            <a:r>
              <a:rPr lang="fr-FR" dirty="0" err="1"/>
              <a:t>October</a:t>
            </a:r>
            <a:r>
              <a:rPr lang="fr-FR" dirty="0"/>
              <a:t>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B6977-1F3C-7B43-A04D-5EDEFD6A4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Failure cases studied or under study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06CBE-CFA8-A945-91ED-FDD4E3BDE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40524"/>
            <a:ext cx="7920000" cy="508563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Powering failures of D1/D3 revisited for HL </a:t>
            </a:r>
            <a:r>
              <a:rPr lang="en-GB" dirty="0">
                <a:sym typeface="Wingdings" pitchFamily="2" charset="2"/>
              </a:rPr>
              <a:t> existing interlocking strategy (FMCM) sufficient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Criticality of missing coherent beam-beam kick (run3 &amp; HL) – revisited  HW linking of BIS loops required for HL-LHC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Effect of quench heater firing on circulating beam  quench heater connection schemes to cause quadrupole/higher order fields &amp; interlocking of discharge in HL triplet  beam screen filtering to be understood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Effect of CLIQ firing on circulating beam  updated connection scheme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Crab cavity failures in combination with the loss of the beam beam kick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Quench in HL triplets  symmetric quench detection &amp; BLMs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Criticality of the ADT – simulations &amp; experiments  failures slow enough to allow protection via BLMS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30FE97-2D1D-7B48-A0D5-770C2DEFB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C509F-7FFC-9045-B71D-887879EE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916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B6977-1F3C-7B43-A04D-5EDEFD6A4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Failure cases studied or under study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06CBE-CFA8-A945-91ED-FDD4E3BDE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40524"/>
            <a:ext cx="7920000" cy="508563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Criticality of beam-beam compensating wires (for run2 / run3)  interlocking of powering, wire temperature, positions etc., for Run 3 interlock matrix of WIC fast enough before critical losses appear  to be specified for HL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Crab cavity failures in the SPS &amp; MP tests &amp; fast interlocks  fast interlocks for phase and voltage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UFO dynamics studies - ongoing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Magnet component damage limits due to direct beam impact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Numerical simulations of energy deposition caused by 50 MeV - 50 </a:t>
            </a:r>
            <a:r>
              <a:rPr lang="en-GB" dirty="0" err="1">
                <a:sym typeface="Wingdings" pitchFamily="2" charset="2"/>
              </a:rPr>
              <a:t>TeV</a:t>
            </a:r>
            <a:r>
              <a:rPr lang="en-GB" dirty="0">
                <a:sym typeface="Wingdings" pitchFamily="2" charset="2"/>
              </a:rPr>
              <a:t> proton beams in copper and graphite targets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Hydrodynamic tunnelling studies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Safe disposal of the LHC beam in very unlikely case of non-working beam dumping system  batch-by-batch excitation of beam with ADT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30FE97-2D1D-7B48-A0D5-770C2DEFB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C509F-7FFC-9045-B71D-887879EE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042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5257-3A26-414B-9C68-0AF904176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44C709-A763-1A4A-90AE-2B6BF89C4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265983-B7E2-DA4D-8C21-CB7B3DA22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2E3E82-8F60-2647-B9D8-34AB5EE5BD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6822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A073A0-DE02-4AA4-A35B-D7BBB0E00ECE}">
  <ds:schemaRefs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4E14C6E-85C9-48C5-8194-57ECF2A61F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E434DDB-2C79-4D7A-B170-CA153E497A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30177</TotalTime>
  <Words>342</Words>
  <Application>Microsoft Macintosh PowerPoint</Application>
  <PresentationFormat>On-screen Show (4:3)</PresentationFormat>
  <Paragraphs>26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Failure cases studied so far by WP7 </vt:lpstr>
      <vt:lpstr>Failure cases studied or under study (1/2)</vt:lpstr>
      <vt:lpstr>Failure cases studied or under study (2/2)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Microsoft Office User</cp:lastModifiedBy>
  <cp:revision>309</cp:revision>
  <cp:lastPrinted>2018-03-23T16:23:29Z</cp:lastPrinted>
  <dcterms:created xsi:type="dcterms:W3CDTF">2016-08-24T12:27:25Z</dcterms:created>
  <dcterms:modified xsi:type="dcterms:W3CDTF">2019-10-15T16:12:47Z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