
<file path=[Content_Types].xml><?xml version="1.0" encoding="utf-8"?>
<Types xmlns="http://schemas.openxmlformats.org/package/2006/content-types">
  <Default Extension="png" ContentType="image/png"/>
  <Default Extension="emf" ContentType="image/x-emf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316" r:id="rId3"/>
    <p:sldId id="317" r:id="rId4"/>
    <p:sldId id="318" r:id="rId5"/>
    <p:sldId id="322" r:id="rId6"/>
    <p:sldId id="323" r:id="rId7"/>
    <p:sldId id="341" r:id="rId8"/>
    <p:sldId id="319" r:id="rId9"/>
    <p:sldId id="324" r:id="rId10"/>
    <p:sldId id="304" r:id="rId11"/>
    <p:sldId id="258" r:id="rId12"/>
    <p:sldId id="297" r:id="rId13"/>
    <p:sldId id="307" r:id="rId14"/>
    <p:sldId id="265" r:id="rId15"/>
    <p:sldId id="306" r:id="rId16"/>
    <p:sldId id="261" r:id="rId17"/>
    <p:sldId id="263" r:id="rId18"/>
    <p:sldId id="305" r:id="rId19"/>
    <p:sldId id="326" r:id="rId20"/>
    <p:sldId id="325" r:id="rId21"/>
    <p:sldId id="259" r:id="rId22"/>
    <p:sldId id="301" r:id="rId23"/>
    <p:sldId id="327" r:id="rId24"/>
    <p:sldId id="342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7"/>
    <p:restoredTop sz="93750"/>
  </p:normalViewPr>
  <p:slideViewPr>
    <p:cSldViewPr snapToGrid="0" snapToObjects="1">
      <p:cViewPr varScale="1">
        <p:scale>
          <a:sx n="124" d="100"/>
          <a:sy n="124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E01CA-D11F-2E4D-9DFA-D6697933F0C0}" type="datetimeFigureOut">
              <a:t>2019/10/15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938F8-B5AA-F94A-93B7-B5354EB690FF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132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rPr lang="en-US" altLang="ja-JP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790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rPr lang="en-US" altLang="ja-JP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727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757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938F8-B5AA-F94A-93B7-B5354EB690FF}" type="slidenum">
              <a:rPr lang="en-US" altLang="ja-JP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068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9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768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27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1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defRPr/>
            </a:lvl1pPr>
            <a:lvl2pPr marL="626172" indent="-280159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2pPr>
            <a:lvl3pPr marL="1012368" indent="-306947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3pPr>
            <a:lvl4pPr marL="1319314" indent="-280159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4pPr>
            <a:lvl5pPr marL="1718904" indent="-245558">
              <a:lnSpc>
                <a:spcPts val="2812"/>
              </a:lnSpc>
              <a:spcBef>
                <a:spcPts val="422"/>
              </a:spcBef>
              <a:spcAft>
                <a:spcPts val="422"/>
              </a:spcAft>
              <a:tabLst/>
              <a:defRPr/>
            </a:lvl5pPr>
          </a:lstStyle>
          <a:p>
            <a:r>
              <a:rPr dirty="0"/>
              <a:t>本文レベル1</a:t>
            </a:r>
          </a:p>
          <a:p>
            <a:pPr lvl="1"/>
            <a:r>
              <a:rPr dirty="0"/>
              <a:t>本文レベル2</a:t>
            </a:r>
          </a:p>
          <a:p>
            <a:pPr lvl="2"/>
            <a:r>
              <a:rPr dirty="0"/>
              <a:t>本文レベル3</a:t>
            </a:r>
          </a:p>
          <a:p>
            <a:pPr lvl="3"/>
            <a:r>
              <a:rPr dirty="0"/>
              <a:t>本文レベル4</a:t>
            </a:r>
          </a:p>
          <a:p>
            <a:pPr lvl="4"/>
            <a:r>
              <a:rPr dirty="0"/>
              <a:t>本文レベル5</a:t>
            </a:r>
          </a:p>
        </p:txBody>
      </p:sp>
      <p:sp>
        <p:nvSpPr>
          <p:cNvPr id="22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38438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10/15/19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Ronald Lipton | 3D Integration of Sensors and Electronics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55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19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01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54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400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13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91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33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267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7565" y="232605"/>
            <a:ext cx="8269357" cy="602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565" y="1007164"/>
            <a:ext cx="8269357" cy="552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28628"/>
            <a:ext cx="2057400" cy="19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28628"/>
            <a:ext cx="3086100" cy="19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528628"/>
            <a:ext cx="2057400" cy="19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F0452-B97F-3F4F-A8E9-EACB891068AA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436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188D0E-1097-CE45-B282-4CFE48896D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" altLang="ja-JP" b="1" dirty="0"/>
              <a:t>3D integration of readout chip for the SOI pixel sensors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2B9453A-007B-7346-8DF1-B6763D5FC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351290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15 October 2019 </a:t>
            </a:r>
          </a:p>
          <a:p>
            <a:r>
              <a:rPr kumimoji="1" lang="en-US" altLang="ja-JP" dirty="0">
                <a:solidFill>
                  <a:schemeClr val="tx2"/>
                </a:solidFill>
              </a:rPr>
              <a:t>T. Tsuboyama (KEK)</a:t>
            </a:r>
          </a:p>
          <a:p>
            <a:r>
              <a:rPr lang="en" altLang="ja-JP" dirty="0">
                <a:solidFill>
                  <a:schemeClr val="tx2"/>
                </a:solidFill>
              </a:rPr>
              <a:t> Y. Arai(KEK), K.Hara (University of Tsukuba) I.Kurachi (KEK), M. Motoyoshi (Tohoku </a:t>
            </a:r>
            <a:r>
              <a:rPr lang="en" altLang="ja-JP" dirty="0" err="1">
                <a:solidFill>
                  <a:schemeClr val="tx2"/>
                </a:solidFill>
              </a:rPr>
              <a:t>Microtec</a:t>
            </a:r>
            <a:r>
              <a:rPr lang="en" altLang="ja-JP" dirty="0">
                <a:solidFill>
                  <a:schemeClr val="tx2"/>
                </a:solidFill>
              </a:rPr>
              <a:t>) S. Ono (KEK)) M. Yamada (TMCIT) K. Yanagimura (Tohoku </a:t>
            </a:r>
            <a:r>
              <a:rPr lang="en" altLang="ja-JP" dirty="0" err="1">
                <a:solidFill>
                  <a:schemeClr val="tx2"/>
                </a:solidFill>
              </a:rPr>
              <a:t>Microtec</a:t>
            </a:r>
            <a:r>
              <a:rPr lang="en" altLang="ja-JP" dirty="0">
                <a:solidFill>
                  <a:schemeClr val="tx2"/>
                </a:solidFill>
              </a:rPr>
              <a:t>)</a:t>
            </a:r>
          </a:p>
          <a:p>
            <a:r>
              <a:rPr kumimoji="1" lang="en-US" altLang="ja-JP" dirty="0">
                <a:solidFill>
                  <a:schemeClr val="tx2"/>
                </a:solidFill>
              </a:rPr>
              <a:t>and f</a:t>
            </a:r>
            <a:r>
              <a:rPr lang="en-US" altLang="ja-JP" dirty="0">
                <a:solidFill>
                  <a:schemeClr val="tx2"/>
                </a:solidFill>
              </a:rPr>
              <a:t>or the SOIPIX collaboration</a:t>
            </a:r>
            <a:endParaRPr kumimoji="1" lang="ja-JP" altLang="en-US">
              <a:solidFill>
                <a:schemeClr val="tx2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B67E0F4-10E5-E345-92E0-28ECEE49B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23812"/>
            <a:ext cx="252412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25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723CF39-7927-1649-9297-D8CA88467B71}"/>
              </a:ext>
            </a:extLst>
          </p:cNvPr>
          <p:cNvGrpSpPr/>
          <p:nvPr/>
        </p:nvGrpSpPr>
        <p:grpSpPr>
          <a:xfrm>
            <a:off x="4250915" y="2680233"/>
            <a:ext cx="4672217" cy="4177767"/>
            <a:chOff x="4408715" y="1630135"/>
            <a:chExt cx="4587648" cy="4370615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8983FBE-BEB9-774E-B5EC-EE4AB37D0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08715" y="1630135"/>
              <a:ext cx="4587648" cy="4370615"/>
            </a:xfrm>
            <a:prstGeom prst="rect">
              <a:avLst/>
            </a:prstGeom>
          </p:spPr>
        </p:pic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3EC725D7-7882-0F45-A5AB-F61FB952F446}"/>
                </a:ext>
              </a:extLst>
            </p:cNvPr>
            <p:cNvSpPr/>
            <p:nvPr/>
          </p:nvSpPr>
          <p:spPr>
            <a:xfrm>
              <a:off x="5390665" y="2093819"/>
              <a:ext cx="552878" cy="242883"/>
            </a:xfrm>
            <a:custGeom>
              <a:avLst/>
              <a:gdLst>
                <a:gd name="connsiteX0" fmla="*/ 0 w 1171254"/>
                <a:gd name="connsiteY0" fmla="*/ 462337 h 462337"/>
                <a:gd name="connsiteX1" fmla="*/ 297951 w 1171254"/>
                <a:gd name="connsiteY1" fmla="*/ 462337 h 462337"/>
                <a:gd name="connsiteX2" fmla="*/ 842481 w 1171254"/>
                <a:gd name="connsiteY2" fmla="*/ 0 h 462337"/>
                <a:gd name="connsiteX3" fmla="*/ 1171254 w 1171254"/>
                <a:gd name="connsiteY3" fmla="*/ 0 h 46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1254" h="462337">
                  <a:moveTo>
                    <a:pt x="0" y="462337"/>
                  </a:moveTo>
                  <a:lnTo>
                    <a:pt x="297951" y="462337"/>
                  </a:lnTo>
                  <a:lnTo>
                    <a:pt x="842481" y="0"/>
                  </a:lnTo>
                  <a:lnTo>
                    <a:pt x="1171254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DB183B6C-2312-9449-8CD0-7A0CB55DE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59686"/>
            <a:ext cx="4542113" cy="290547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B57001D-3B35-A44F-8040-341F36A5E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SOFIST:  A SOI pixel sensor designed for ILC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D89173-03D8-8742-A9EB-16901CE47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0" y="834889"/>
            <a:ext cx="8798442" cy="2456160"/>
          </a:xfrm>
        </p:spPr>
        <p:txBody>
          <a:bodyPr>
            <a:noAutofit/>
          </a:bodyPr>
          <a:lstStyle/>
          <a:p>
            <a:r>
              <a:rPr lang="en-US" altLang="ja-JP" sz="2200" dirty="0"/>
              <a:t>Preamplifier, comparator, hit charge memories and time-stamp memories are integrated.</a:t>
            </a:r>
          </a:p>
          <a:p>
            <a:r>
              <a:rPr lang="en-US" altLang="ja-JP" sz="2200" dirty="0"/>
              <a:t>For the ~1 </a:t>
            </a:r>
            <a:r>
              <a:rPr lang="en-US" altLang="ja-JP" sz="2200" dirty="0" err="1"/>
              <a:t>ms</a:t>
            </a:r>
            <a:r>
              <a:rPr lang="en-US" altLang="ja-JP" sz="2200" dirty="0"/>
              <a:t> long bunch train, multiple hits data are stored in each pixel.</a:t>
            </a:r>
          </a:p>
          <a:p>
            <a:r>
              <a:rPr lang="en-US" altLang="ja-JP" sz="2200" dirty="0"/>
              <a:t>The data is read out in the 200 </a:t>
            </a:r>
            <a:r>
              <a:rPr lang="en-US" altLang="ja-JP" sz="2200" dirty="0" err="1"/>
              <a:t>ms</a:t>
            </a:r>
            <a:r>
              <a:rPr lang="en-US" altLang="ja-JP" sz="2200" dirty="0"/>
              <a:t> interval of ILC beam collision structure.</a:t>
            </a:r>
          </a:p>
          <a:p>
            <a:endParaRPr kumimoji="1" lang="ja-JP" altLang="en-US" sz="22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55919A-9108-5C47-BFB2-0E6053EED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C41CF2-093B-4846-BA0C-C8CAA848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2DD06-6BAD-AB43-8184-A33EF8500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10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4A0E84D-8564-A44B-BA68-0556B982B3FC}"/>
              </a:ext>
            </a:extLst>
          </p:cNvPr>
          <p:cNvSpPr txBox="1"/>
          <p:nvPr/>
        </p:nvSpPr>
        <p:spPr>
          <a:xfrm>
            <a:off x="455327" y="5808395"/>
            <a:ext cx="301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SOIPIX is already a 3D integrated pixe</a:t>
            </a:r>
            <a:r>
              <a:rPr lang="en-US" altLang="ja-JP" sz="1200" dirty="0"/>
              <a:t>l sensor.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757869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84AA0E-FFE8-7A4F-A645-D42676222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SOFIST development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63B344-0158-D743-82ED-AFAB85CBE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/>
          </a:p>
          <a:p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08769D-59EF-4F47-AB78-29AE37B2E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95FB65-B3FD-9E49-B83D-54D3CDEE6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484180-507E-F746-BD7A-EB99369B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11</a:t>
            </a:fld>
            <a:endParaRPr kumimoji="1" lang="ja-JP" altLang="en-US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D7667FB-6EA2-1A46-8085-BA2FCC73D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534674"/>
              </p:ext>
            </p:extLst>
          </p:nvPr>
        </p:nvGraphicFramePr>
        <p:xfrm>
          <a:off x="628650" y="1007163"/>
          <a:ext cx="8038274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458">
                  <a:extLst>
                    <a:ext uri="{9D8B030D-6E8A-4147-A177-3AD203B41FA5}">
                      <a16:colId xmlns:a16="http://schemas.microsoft.com/office/drawing/2014/main" val="2501448365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3291615370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1819163430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2434947037"/>
                    </a:ext>
                  </a:extLst>
                </a:gridCol>
                <a:gridCol w="1387704">
                  <a:extLst>
                    <a:ext uri="{9D8B030D-6E8A-4147-A177-3AD203B41FA5}">
                      <a16:colId xmlns:a16="http://schemas.microsoft.com/office/drawing/2014/main" val="35662796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Ver. 1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Ver. 2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Ver. 3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Ver. 4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231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Produced /Tested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2016/2017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2017/2018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2018/2019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2018/2020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129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Wafer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SOI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DSOI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DSOI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DSOI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622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Pixel size (</a:t>
                      </a:r>
                      <a:r>
                        <a:rPr kumimoji="1" lang="en-US" altLang="ja-JP" sz="2000" dirty="0">
                          <a:latin typeface="Symbol" pitchFamily="2" charset="2"/>
                        </a:rPr>
                        <a:t>m</a:t>
                      </a:r>
                      <a:r>
                        <a:rPr kumimoji="1" lang="en-US" altLang="ja-JP" sz="2000" dirty="0"/>
                        <a:t>m x </a:t>
                      </a:r>
                      <a:r>
                        <a:rPr kumimoji="1" lang="en-US" altLang="ja-JP" sz="2000" dirty="0">
                          <a:latin typeface="Symbol" pitchFamily="2" charset="2"/>
                        </a:rPr>
                        <a:t>m</a:t>
                      </a:r>
                      <a:r>
                        <a:rPr kumimoji="1" lang="en-US" altLang="ja-JP" sz="2000" dirty="0"/>
                        <a:t>m)</a:t>
                      </a:r>
                      <a:endParaRPr kumimoji="1" lang="ja-JP" altLang="en-US" sz="2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20x20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25x25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30x30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20x20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734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Charge memory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0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463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Time stamp memory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0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250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Chip size (mm x mm)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3x3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4.5x4.5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6x6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3x3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120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Notes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Global shutter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3D integration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8340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3409AD-60CD-C045-9F18-E091C69E3B27}"/>
              </a:ext>
            </a:extLst>
          </p:cNvPr>
          <p:cNvSpPr txBox="1"/>
          <p:nvPr/>
        </p:nvSpPr>
        <p:spPr>
          <a:xfrm>
            <a:off x="739739" y="4859676"/>
            <a:ext cx="593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Results of SOFIST Ver.1 and Ver.2 have been reported already.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248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図 8">
            <a:extLst>
              <a:ext uri="{FF2B5EF4-FFF2-40B4-BE49-F238E27FC236}">
                <a16:creationId xmlns:a16="http://schemas.microsoft.com/office/drawing/2014/main" id="{BCC438B7-D0F7-964B-B548-B4B7168E83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4"/>
          <a:stretch/>
        </p:blipFill>
        <p:spPr bwMode="auto">
          <a:xfrm>
            <a:off x="1904859" y="2093898"/>
            <a:ext cx="5234586" cy="218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" name="タイトル 1">
            <a:extLst>
              <a:ext uri="{FF2B5EF4-FFF2-40B4-BE49-F238E27FC236}">
                <a16:creationId xmlns:a16="http://schemas.microsoft.com/office/drawing/2014/main" id="{20E9BE75-C537-4540-8181-D890843588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394" y="433051"/>
            <a:ext cx="8065212" cy="381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SOISFT Ver. 3 Beam test data @FNAL 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726AE19-810D-CA48-BDB1-438649EB2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BA8615-D016-414E-ABD3-1F484C62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9E7BC4-1C51-A54A-B7C5-4F501A9C4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12</a:t>
            </a:fld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CC4468D-D9BA-4245-B7BF-CFD18170D4DF}"/>
              </a:ext>
            </a:extLst>
          </p:cNvPr>
          <p:cNvSpPr/>
          <p:nvPr/>
        </p:nvSpPr>
        <p:spPr>
          <a:xfrm>
            <a:off x="539393" y="1176753"/>
            <a:ext cx="80652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100" dirty="0"/>
              <a:t>Multiple hits in one sample can be separated with hit-time information in the time-stamp memory.</a:t>
            </a:r>
            <a:endParaRPr lang="ja-JP" altLang="en-US" sz="210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C62130-65CD-EA43-9B5B-0CEF0373B043}"/>
              </a:ext>
            </a:extLst>
          </p:cNvPr>
          <p:cNvSpPr txBox="1"/>
          <p:nvPr/>
        </p:nvSpPr>
        <p:spPr>
          <a:xfrm>
            <a:off x="2831075" y="4277629"/>
            <a:ext cx="295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Chip 1                            Chip2 </a:t>
            </a:r>
            <a:endParaRPr kumimoji="1"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58B3E9-B6F5-C44A-9C05-68E7F8D21563}"/>
              </a:ext>
            </a:extLst>
          </p:cNvPr>
          <p:cNvGrpSpPr/>
          <p:nvPr/>
        </p:nvGrpSpPr>
        <p:grpSpPr>
          <a:xfrm>
            <a:off x="1896511" y="4593970"/>
            <a:ext cx="5202621" cy="2067785"/>
            <a:chOff x="3248673" y="1827311"/>
            <a:chExt cx="4644596" cy="1701881"/>
          </a:xfrm>
        </p:grpSpPr>
        <p:sp>
          <p:nvSpPr>
            <p:cNvPr id="7" name="平行四辺形 6">
              <a:extLst>
                <a:ext uri="{FF2B5EF4-FFF2-40B4-BE49-F238E27FC236}">
                  <a16:creationId xmlns:a16="http://schemas.microsoft.com/office/drawing/2014/main" id="{00B04218-EF17-2242-B211-258DF0CF4FF4}"/>
                </a:ext>
              </a:extLst>
            </p:cNvPr>
            <p:cNvSpPr/>
            <p:nvPr/>
          </p:nvSpPr>
          <p:spPr>
            <a:xfrm rot="16200000">
              <a:off x="3679046" y="2535964"/>
              <a:ext cx="1240221" cy="746235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平行四辺形 10">
              <a:extLst>
                <a:ext uri="{FF2B5EF4-FFF2-40B4-BE49-F238E27FC236}">
                  <a16:creationId xmlns:a16="http://schemas.microsoft.com/office/drawing/2014/main" id="{86A76EBB-481A-6C4D-B1C4-CDC78C91B62A}"/>
                </a:ext>
              </a:extLst>
            </p:cNvPr>
            <p:cNvSpPr/>
            <p:nvPr/>
          </p:nvSpPr>
          <p:spPr>
            <a:xfrm rot="16200000">
              <a:off x="6138294" y="2074304"/>
              <a:ext cx="1240221" cy="746235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0013344-34D1-E846-8ED7-7C7EEB6202E9}"/>
                </a:ext>
              </a:extLst>
            </p:cNvPr>
            <p:cNvGrpSpPr/>
            <p:nvPr/>
          </p:nvGrpSpPr>
          <p:grpSpPr>
            <a:xfrm>
              <a:off x="3248673" y="2145010"/>
              <a:ext cx="4227467" cy="350328"/>
              <a:chOff x="3248673" y="2145010"/>
              <a:chExt cx="4227467" cy="350328"/>
            </a:xfrm>
          </p:grpSpPr>
          <p:cxnSp>
            <p:nvCxnSpPr>
              <p:cNvPr id="9" name="直線矢印コネクタ 8">
                <a:extLst>
                  <a:ext uri="{FF2B5EF4-FFF2-40B4-BE49-F238E27FC236}">
                    <a16:creationId xmlns:a16="http://schemas.microsoft.com/office/drawing/2014/main" id="{B5C97A01-BC96-7A4B-BCC5-E06EF3900F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8673" y="2145010"/>
                <a:ext cx="4227467" cy="3503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円/楕円 9">
                <a:extLst>
                  <a:ext uri="{FF2B5EF4-FFF2-40B4-BE49-F238E27FC236}">
                    <a16:creationId xmlns:a16="http://schemas.microsoft.com/office/drawing/2014/main" id="{9023DBAE-2479-7F4D-8F75-F067B9444E39}"/>
                  </a:ext>
                </a:extLst>
              </p:cNvPr>
              <p:cNvSpPr/>
              <p:nvPr/>
            </p:nvSpPr>
            <p:spPr>
              <a:xfrm>
                <a:off x="4030242" y="2367768"/>
                <a:ext cx="105104" cy="10778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円/楕円 17">
                <a:extLst>
                  <a:ext uri="{FF2B5EF4-FFF2-40B4-BE49-F238E27FC236}">
                    <a16:creationId xmlns:a16="http://schemas.microsoft.com/office/drawing/2014/main" id="{84A1E550-76BC-0247-84A3-58FE9FCAFFC1}"/>
                  </a:ext>
                </a:extLst>
              </p:cNvPr>
              <p:cNvSpPr/>
              <p:nvPr/>
            </p:nvSpPr>
            <p:spPr>
              <a:xfrm>
                <a:off x="6592738" y="2159894"/>
                <a:ext cx="105104" cy="10778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244F82D-53F8-4240-B4B8-74EDA6A2837D}"/>
                </a:ext>
              </a:extLst>
            </p:cNvPr>
            <p:cNvGrpSpPr/>
            <p:nvPr/>
          </p:nvGrpSpPr>
          <p:grpSpPr>
            <a:xfrm>
              <a:off x="3665802" y="2391375"/>
              <a:ext cx="4227467" cy="350328"/>
              <a:chOff x="3259183" y="2134500"/>
              <a:chExt cx="4227467" cy="350328"/>
            </a:xfrm>
          </p:grpSpPr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B640B2ED-29CC-2446-A9AF-4EA3781446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9183" y="2134500"/>
                <a:ext cx="4227467" cy="3503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円/楕円 23">
                <a:extLst>
                  <a:ext uri="{FF2B5EF4-FFF2-40B4-BE49-F238E27FC236}">
                    <a16:creationId xmlns:a16="http://schemas.microsoft.com/office/drawing/2014/main" id="{EDB42F33-0998-F846-92CD-6A74394C7991}"/>
                  </a:ext>
                </a:extLst>
              </p:cNvPr>
              <p:cNvSpPr/>
              <p:nvPr/>
            </p:nvSpPr>
            <p:spPr>
              <a:xfrm>
                <a:off x="4030242" y="2367768"/>
                <a:ext cx="105104" cy="10778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24">
                <a:extLst>
                  <a:ext uri="{FF2B5EF4-FFF2-40B4-BE49-F238E27FC236}">
                    <a16:creationId xmlns:a16="http://schemas.microsoft.com/office/drawing/2014/main" id="{BB148011-1965-E24A-867D-05557D879E67}"/>
                  </a:ext>
                </a:extLst>
              </p:cNvPr>
              <p:cNvSpPr/>
              <p:nvPr/>
            </p:nvSpPr>
            <p:spPr>
              <a:xfrm>
                <a:off x="6592738" y="2159894"/>
                <a:ext cx="105104" cy="10778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6EA9255-E792-D44F-9014-F84D071DB013}"/>
                </a:ext>
              </a:extLst>
            </p:cNvPr>
            <p:cNvGrpSpPr/>
            <p:nvPr/>
          </p:nvGrpSpPr>
          <p:grpSpPr>
            <a:xfrm>
              <a:off x="3524288" y="2582383"/>
              <a:ext cx="4227467" cy="350328"/>
              <a:chOff x="3259183" y="2134500"/>
              <a:chExt cx="4227467" cy="350328"/>
            </a:xfrm>
          </p:grpSpPr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3EA3BDE4-E1E8-874B-BAAB-742FCA69D1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9183" y="2134500"/>
                <a:ext cx="4227467" cy="3503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円/楕円 27">
                <a:extLst>
                  <a:ext uri="{FF2B5EF4-FFF2-40B4-BE49-F238E27FC236}">
                    <a16:creationId xmlns:a16="http://schemas.microsoft.com/office/drawing/2014/main" id="{D9B32DAA-25F1-8D46-904A-EE65B1F1C887}"/>
                  </a:ext>
                </a:extLst>
              </p:cNvPr>
              <p:cNvSpPr/>
              <p:nvPr/>
            </p:nvSpPr>
            <p:spPr>
              <a:xfrm>
                <a:off x="4030242" y="2367768"/>
                <a:ext cx="105104" cy="10778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>
                <a:extLst>
                  <a:ext uri="{FF2B5EF4-FFF2-40B4-BE49-F238E27FC236}">
                    <a16:creationId xmlns:a16="http://schemas.microsoft.com/office/drawing/2014/main" id="{872CD254-2D76-744D-8737-12BF71069AF3}"/>
                  </a:ext>
                </a:extLst>
              </p:cNvPr>
              <p:cNvSpPr/>
              <p:nvPr/>
            </p:nvSpPr>
            <p:spPr>
              <a:xfrm>
                <a:off x="6592738" y="2159894"/>
                <a:ext cx="105104" cy="10778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D772257-201D-434B-8BA3-180844E9D65D}"/>
                </a:ext>
              </a:extLst>
            </p:cNvPr>
            <p:cNvSpPr txBox="1"/>
            <p:nvPr/>
          </p:nvSpPr>
          <p:spPr>
            <a:xfrm>
              <a:off x="5079821" y="2034936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c</a:t>
              </a:r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7B686C5-E110-CC4C-9E39-6577E6D0AF75}"/>
                </a:ext>
              </a:extLst>
            </p:cNvPr>
            <p:cNvSpPr txBox="1"/>
            <p:nvPr/>
          </p:nvSpPr>
          <p:spPr>
            <a:xfrm>
              <a:off x="5868467" y="225367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</a:t>
              </a:r>
              <a:endParaRPr kumimoji="1" lang="ja-JP" altLang="en-US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B080991-6939-5041-8233-91A2CD0B8722}"/>
                </a:ext>
              </a:extLst>
            </p:cNvPr>
            <p:cNvSpPr txBox="1"/>
            <p:nvPr/>
          </p:nvSpPr>
          <p:spPr>
            <a:xfrm>
              <a:off x="5339130" y="26415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a</a:t>
              </a:r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3503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640E79-BB48-9B44-AA80-9F3680447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SOFIST4: First SOIPIX sensor with 3D stacking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34E82C-5D9D-2545-A393-D749C0947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849" y="3250748"/>
            <a:ext cx="4242764" cy="3696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dirty="0"/>
              <a:t>Lower chip                 Upper chip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CEF254-97F9-394A-9957-B3C04BC5B4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528628"/>
            <a:ext cx="2057400" cy="192848"/>
          </a:xfrm>
        </p:spPr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65AB37-6131-0743-95B6-68F8E5B0B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A2F183-FAA0-BB42-9D36-604F83D6B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13</a:t>
            </a:fld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D6C14A7-F6E5-A942-A8D4-FA6549117E3F}"/>
              </a:ext>
            </a:extLst>
          </p:cNvPr>
          <p:cNvGrpSpPr/>
          <p:nvPr/>
        </p:nvGrpSpPr>
        <p:grpSpPr>
          <a:xfrm>
            <a:off x="4307493" y="3694175"/>
            <a:ext cx="4504084" cy="2109275"/>
            <a:chOff x="240980" y="4119931"/>
            <a:chExt cx="5042582" cy="236145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0C7C2E15-F088-BD4E-89DD-8AB2BD87F3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37"/>
            <a:stretch/>
          </p:blipFill>
          <p:spPr>
            <a:xfrm>
              <a:off x="397565" y="4119931"/>
              <a:ext cx="4876687" cy="2361455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8DEAA83-686A-7F49-B087-04FAA6553BE5}"/>
                </a:ext>
              </a:extLst>
            </p:cNvPr>
            <p:cNvSpPr/>
            <p:nvPr/>
          </p:nvSpPr>
          <p:spPr>
            <a:xfrm>
              <a:off x="1400903" y="4470880"/>
              <a:ext cx="390976" cy="40581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AFF068E-98AB-F148-8B6B-7B6D454353ED}"/>
                </a:ext>
              </a:extLst>
            </p:cNvPr>
            <p:cNvSpPr/>
            <p:nvPr/>
          </p:nvSpPr>
          <p:spPr>
            <a:xfrm>
              <a:off x="518071" y="5067063"/>
              <a:ext cx="446930" cy="40542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9726D8E-9BB2-A445-BCA4-95144F3A9F95}"/>
                </a:ext>
              </a:extLst>
            </p:cNvPr>
            <p:cNvSpPr/>
            <p:nvPr/>
          </p:nvSpPr>
          <p:spPr>
            <a:xfrm>
              <a:off x="2196592" y="5067063"/>
              <a:ext cx="424657" cy="41130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6901F83D-7301-3E42-8DAB-9A59C3DADDFA}"/>
                </a:ext>
              </a:extLst>
            </p:cNvPr>
            <p:cNvSpPr/>
            <p:nvPr/>
          </p:nvSpPr>
          <p:spPr>
            <a:xfrm>
              <a:off x="1400903" y="5311304"/>
              <a:ext cx="402438" cy="404473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972EF018-91D1-C34E-957B-3F79F56EA5BA}"/>
                </a:ext>
              </a:extLst>
            </p:cNvPr>
            <p:cNvSpPr/>
            <p:nvPr/>
          </p:nvSpPr>
          <p:spPr>
            <a:xfrm>
              <a:off x="3916101" y="4463860"/>
              <a:ext cx="386941" cy="41283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CB26804B-AA50-284B-AB5A-0BFEC15D42AF}"/>
                </a:ext>
              </a:extLst>
            </p:cNvPr>
            <p:cNvSpPr/>
            <p:nvPr/>
          </p:nvSpPr>
          <p:spPr>
            <a:xfrm>
              <a:off x="3094774" y="5060902"/>
              <a:ext cx="399937" cy="41158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635AA25-B761-424C-9FB1-0E8D720EBCD9}"/>
                </a:ext>
              </a:extLst>
            </p:cNvPr>
            <p:cNvSpPr/>
            <p:nvPr/>
          </p:nvSpPr>
          <p:spPr>
            <a:xfrm>
              <a:off x="4675643" y="5067063"/>
              <a:ext cx="406439" cy="41130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6DA6D9AC-4B25-DC4B-88D4-B91520E9BB92}"/>
                </a:ext>
              </a:extLst>
            </p:cNvPr>
            <p:cNvSpPr/>
            <p:nvPr/>
          </p:nvSpPr>
          <p:spPr>
            <a:xfrm>
              <a:off x="3900974" y="5307092"/>
              <a:ext cx="402068" cy="408686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FB5C419-CE88-7D4D-BA0A-D0203D5A48ED}"/>
                </a:ext>
              </a:extLst>
            </p:cNvPr>
            <p:cNvSpPr txBox="1"/>
            <p:nvPr/>
          </p:nvSpPr>
          <p:spPr>
            <a:xfrm>
              <a:off x="1265407" y="4193582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Comp</a:t>
              </a:r>
              <a:endParaRPr kumimoji="1" lang="ja-JP" altLang="en-US" sz="1000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466425C-3777-D141-B7C8-9304CFD602AA}"/>
                </a:ext>
              </a:extLst>
            </p:cNvPr>
            <p:cNvSpPr txBox="1"/>
            <p:nvPr/>
          </p:nvSpPr>
          <p:spPr>
            <a:xfrm>
              <a:off x="1311611" y="5659745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Signal</a:t>
              </a:r>
              <a:endParaRPr kumimoji="1" lang="ja-JP" altLang="en-US" sz="10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78C521F-20E5-414D-B0FA-89D44E47593C}"/>
                </a:ext>
              </a:extLst>
            </p:cNvPr>
            <p:cNvSpPr txBox="1"/>
            <p:nvPr/>
          </p:nvSpPr>
          <p:spPr>
            <a:xfrm>
              <a:off x="497802" y="4804911"/>
              <a:ext cx="692473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AGnd</a:t>
              </a:r>
              <a:endParaRPr kumimoji="1" lang="ja-JP" altLang="en-US" sz="10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42D7915-F24F-1247-B3FE-9E78D1353D71}"/>
                </a:ext>
              </a:extLst>
            </p:cNvPr>
            <p:cNvSpPr txBox="1"/>
            <p:nvPr/>
          </p:nvSpPr>
          <p:spPr>
            <a:xfrm>
              <a:off x="2073107" y="4784678"/>
              <a:ext cx="680745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AVdd</a:t>
              </a:r>
              <a:endParaRPr kumimoji="1" lang="ja-JP" altLang="en-US" sz="1000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A764967-2A53-164B-82E5-59EA441A15CA}"/>
                </a:ext>
              </a:extLst>
            </p:cNvPr>
            <p:cNvSpPr txBox="1"/>
            <p:nvPr/>
          </p:nvSpPr>
          <p:spPr>
            <a:xfrm>
              <a:off x="3027512" y="4836573"/>
              <a:ext cx="692473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AGnd</a:t>
              </a:r>
              <a:endParaRPr kumimoji="1" lang="ja-JP" altLang="en-US" sz="1000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39B68ED-D7F2-7944-8DCD-35637CA58656}"/>
                </a:ext>
              </a:extLst>
            </p:cNvPr>
            <p:cNvSpPr txBox="1"/>
            <p:nvPr/>
          </p:nvSpPr>
          <p:spPr>
            <a:xfrm>
              <a:off x="3800526" y="4193582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Comp</a:t>
              </a:r>
              <a:endParaRPr kumimoji="1" lang="ja-JP" altLang="en-US" sz="10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55092FF8-FA5F-2644-A081-EB1025685D8A}"/>
                </a:ext>
              </a:extLst>
            </p:cNvPr>
            <p:cNvSpPr txBox="1"/>
            <p:nvPr/>
          </p:nvSpPr>
          <p:spPr>
            <a:xfrm>
              <a:off x="3775197" y="5672654"/>
              <a:ext cx="718278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Signal</a:t>
              </a:r>
              <a:endParaRPr kumimoji="1" lang="ja-JP" altLang="en-US" sz="1000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F916BF9-1DDE-7A42-A8B7-B7D29A410476}"/>
                </a:ext>
              </a:extLst>
            </p:cNvPr>
            <p:cNvSpPr txBox="1"/>
            <p:nvPr/>
          </p:nvSpPr>
          <p:spPr>
            <a:xfrm>
              <a:off x="4602817" y="4788520"/>
              <a:ext cx="680745" cy="306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AVdd</a:t>
              </a:r>
              <a:endParaRPr kumimoji="1" lang="ja-JP" altLang="en-US" sz="1000" dirty="0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DAF9FAE5-0EAC-8941-9750-5D082BC63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0980" y="4193582"/>
              <a:ext cx="1" cy="215599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80F9257-FCD3-D846-A3AC-EC6D11BD6042}"/>
              </a:ext>
            </a:extLst>
          </p:cNvPr>
          <p:cNvSpPr txBox="1"/>
          <p:nvPr/>
        </p:nvSpPr>
        <p:spPr>
          <a:xfrm>
            <a:off x="3739729" y="4424712"/>
            <a:ext cx="68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dirty="0"/>
              <a:t>m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507042C2-D483-844C-8D5F-3121B1B5D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66" y="2544366"/>
            <a:ext cx="3254623" cy="3254623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485AF8-91B7-CF44-9797-1EE4AEFA059C}"/>
              </a:ext>
            </a:extLst>
          </p:cNvPr>
          <p:cNvSpPr txBox="1"/>
          <p:nvPr/>
        </p:nvSpPr>
        <p:spPr>
          <a:xfrm>
            <a:off x="461872" y="1966393"/>
            <a:ext cx="2069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SOFIST Ver. 3</a:t>
            </a:r>
            <a:endParaRPr kumimoji="1" lang="ja-JP" altLang="en-US" sz="28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1AD45A8-2B8E-6449-A76B-3CEAAF1298B3}"/>
              </a:ext>
            </a:extLst>
          </p:cNvPr>
          <p:cNvSpPr txBox="1"/>
          <p:nvPr/>
        </p:nvSpPr>
        <p:spPr>
          <a:xfrm>
            <a:off x="5475492" y="2295684"/>
            <a:ext cx="2069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SOFIST Ver. 4</a:t>
            </a:r>
            <a:endParaRPr kumimoji="1" lang="ja-JP" altLang="en-US" sz="2800"/>
          </a:p>
        </p:txBody>
      </p:sp>
      <p:sp>
        <p:nvSpPr>
          <p:cNvPr id="8" name="環状矢印 7">
            <a:extLst>
              <a:ext uri="{FF2B5EF4-FFF2-40B4-BE49-F238E27FC236}">
                <a16:creationId xmlns:a16="http://schemas.microsoft.com/office/drawing/2014/main" id="{B70E2EFC-DCD1-BB47-964D-973B3C21ABB9}"/>
              </a:ext>
            </a:extLst>
          </p:cNvPr>
          <p:cNvSpPr/>
          <p:nvPr/>
        </p:nvSpPr>
        <p:spPr>
          <a:xfrm rot="19931290">
            <a:off x="3357907" y="2249696"/>
            <a:ext cx="1860022" cy="2021217"/>
          </a:xfrm>
          <a:prstGeom prst="circularArrow">
            <a:avLst>
              <a:gd name="adj1" fmla="val 5885"/>
              <a:gd name="adj2" fmla="val 1438704"/>
              <a:gd name="adj3" fmla="val 21336153"/>
              <a:gd name="adj4" fmla="val 15695625"/>
              <a:gd name="adj5" fmla="val 12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00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599"/>
          <p:cNvGrpSpPr>
            <a:grpSpLocks/>
          </p:cNvGrpSpPr>
          <p:nvPr/>
        </p:nvGrpSpPr>
        <p:grpSpPr bwMode="auto">
          <a:xfrm>
            <a:off x="5847432" y="1626629"/>
            <a:ext cx="2004163" cy="700264"/>
            <a:chOff x="2396128" y="4042551"/>
            <a:chExt cx="3659789" cy="816140"/>
          </a:xfrm>
        </p:grpSpPr>
        <p:sp>
          <p:nvSpPr>
            <p:cNvPr id="29" name="Rectangle 243"/>
            <p:cNvSpPr>
              <a:spLocks noChangeArrowheads="1"/>
            </p:cNvSpPr>
            <p:nvPr/>
          </p:nvSpPr>
          <p:spPr bwMode="auto">
            <a:xfrm>
              <a:off x="2396128" y="4048116"/>
              <a:ext cx="3659789" cy="421529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0" name="Rectangle 244"/>
            <p:cNvSpPr>
              <a:spLocks noChangeArrowheads="1"/>
            </p:cNvSpPr>
            <p:nvPr/>
          </p:nvSpPr>
          <p:spPr bwMode="auto">
            <a:xfrm>
              <a:off x="2396128" y="4461298"/>
              <a:ext cx="3659789" cy="94601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1" name="Rectangle 245"/>
            <p:cNvSpPr>
              <a:spLocks noChangeArrowheads="1"/>
            </p:cNvSpPr>
            <p:nvPr/>
          </p:nvSpPr>
          <p:spPr bwMode="auto">
            <a:xfrm flipV="1">
              <a:off x="2396128" y="4557289"/>
              <a:ext cx="3659789" cy="28380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2" name="Rectangle 247"/>
            <p:cNvSpPr>
              <a:spLocks noChangeArrowheads="1"/>
            </p:cNvSpPr>
            <p:nvPr/>
          </p:nvSpPr>
          <p:spPr bwMode="auto">
            <a:xfrm>
              <a:off x="2662057" y="4048116"/>
              <a:ext cx="15259" cy="51056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3" name="Rectangle 251"/>
            <p:cNvSpPr>
              <a:spLocks noChangeArrowheads="1"/>
            </p:cNvSpPr>
            <p:nvPr/>
          </p:nvSpPr>
          <p:spPr bwMode="auto">
            <a:xfrm>
              <a:off x="2570507" y="4351394"/>
              <a:ext cx="390175" cy="2086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4" name="Rectangle 252"/>
            <p:cNvSpPr>
              <a:spLocks noChangeArrowheads="1"/>
            </p:cNvSpPr>
            <p:nvPr/>
          </p:nvSpPr>
          <p:spPr bwMode="auto">
            <a:xfrm>
              <a:off x="3640762" y="4292964"/>
              <a:ext cx="19617" cy="1683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5" name="Rectangle 253"/>
            <p:cNvSpPr>
              <a:spLocks noChangeArrowheads="1"/>
            </p:cNvSpPr>
            <p:nvPr/>
          </p:nvSpPr>
          <p:spPr bwMode="auto">
            <a:xfrm>
              <a:off x="3139421" y="4366697"/>
              <a:ext cx="17438" cy="19198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6" name="Rectangle 257"/>
            <p:cNvSpPr>
              <a:spLocks noChangeArrowheads="1"/>
            </p:cNvSpPr>
            <p:nvPr/>
          </p:nvSpPr>
          <p:spPr bwMode="auto">
            <a:xfrm>
              <a:off x="3093646" y="4351394"/>
              <a:ext cx="632125" cy="1669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7" name="Rectangle 259"/>
            <p:cNvSpPr>
              <a:spLocks noChangeArrowheads="1"/>
            </p:cNvSpPr>
            <p:nvPr/>
          </p:nvSpPr>
          <p:spPr bwMode="auto">
            <a:xfrm>
              <a:off x="4126844" y="4351394"/>
              <a:ext cx="196177" cy="1808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8" name="Rectangle 262"/>
            <p:cNvSpPr>
              <a:spLocks noChangeArrowheads="1"/>
            </p:cNvSpPr>
            <p:nvPr/>
          </p:nvSpPr>
          <p:spPr bwMode="auto">
            <a:xfrm>
              <a:off x="4054913" y="4247056"/>
              <a:ext cx="32695" cy="473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" name="Rectangle 263"/>
            <p:cNvSpPr>
              <a:spLocks noChangeArrowheads="1"/>
            </p:cNvSpPr>
            <p:nvPr/>
          </p:nvSpPr>
          <p:spPr bwMode="auto">
            <a:xfrm>
              <a:off x="4418929" y="4170540"/>
              <a:ext cx="37056" cy="1335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" name="Rectangle 270"/>
            <p:cNvSpPr>
              <a:spLocks noChangeArrowheads="1"/>
            </p:cNvSpPr>
            <p:nvPr/>
          </p:nvSpPr>
          <p:spPr bwMode="auto">
            <a:xfrm>
              <a:off x="4560613" y="4430692"/>
              <a:ext cx="98088" cy="30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" name="Arc 271"/>
            <p:cNvSpPr>
              <a:spLocks/>
            </p:cNvSpPr>
            <p:nvPr/>
          </p:nvSpPr>
          <p:spPr bwMode="auto">
            <a:xfrm flipV="1">
              <a:off x="4560613" y="4430692"/>
              <a:ext cx="37055" cy="12520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2" name="Arc 272"/>
            <p:cNvSpPr>
              <a:spLocks/>
            </p:cNvSpPr>
            <p:nvPr/>
          </p:nvSpPr>
          <p:spPr bwMode="auto">
            <a:xfrm flipH="1" flipV="1">
              <a:off x="4621646" y="4430692"/>
              <a:ext cx="34876" cy="12520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3" name="Rectangle 291"/>
            <p:cNvSpPr>
              <a:spLocks noChangeArrowheads="1"/>
            </p:cNvSpPr>
            <p:nvPr/>
          </p:nvSpPr>
          <p:spPr bwMode="auto">
            <a:xfrm>
              <a:off x="4554073" y="4413998"/>
              <a:ext cx="102449" cy="834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" name="Rectangle 317"/>
            <p:cNvSpPr>
              <a:spLocks noChangeArrowheads="1"/>
            </p:cNvSpPr>
            <p:nvPr/>
          </p:nvSpPr>
          <p:spPr bwMode="auto">
            <a:xfrm>
              <a:off x="4390593" y="4432083"/>
              <a:ext cx="98088" cy="2921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" name="Arc 318"/>
            <p:cNvSpPr>
              <a:spLocks/>
            </p:cNvSpPr>
            <p:nvPr/>
          </p:nvSpPr>
          <p:spPr bwMode="auto">
            <a:xfrm flipV="1">
              <a:off x="4390593" y="4432083"/>
              <a:ext cx="37055" cy="13912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6" name="Arc 319"/>
            <p:cNvSpPr>
              <a:spLocks/>
            </p:cNvSpPr>
            <p:nvPr/>
          </p:nvSpPr>
          <p:spPr bwMode="auto">
            <a:xfrm flipH="1" flipV="1">
              <a:off x="4451626" y="4432083"/>
              <a:ext cx="34876" cy="13912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7" name="Rectangle 320"/>
            <p:cNvSpPr>
              <a:spLocks noChangeArrowheads="1"/>
            </p:cNvSpPr>
            <p:nvPr/>
          </p:nvSpPr>
          <p:spPr bwMode="auto">
            <a:xfrm>
              <a:off x="4388413" y="4415388"/>
              <a:ext cx="98089" cy="973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8" name="Rectangle 329"/>
            <p:cNvSpPr>
              <a:spLocks noChangeArrowheads="1"/>
            </p:cNvSpPr>
            <p:nvPr/>
          </p:nvSpPr>
          <p:spPr bwMode="auto">
            <a:xfrm>
              <a:off x="2760146" y="4298529"/>
              <a:ext cx="17438" cy="556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9" name="Rectangle 330"/>
            <p:cNvSpPr>
              <a:spLocks noChangeArrowheads="1"/>
            </p:cNvSpPr>
            <p:nvPr/>
          </p:nvSpPr>
          <p:spPr bwMode="auto">
            <a:xfrm>
              <a:off x="2877852" y="4295747"/>
              <a:ext cx="17438" cy="5703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0" name="Rectangle 331"/>
            <p:cNvSpPr>
              <a:spLocks noChangeArrowheads="1"/>
            </p:cNvSpPr>
            <p:nvPr/>
          </p:nvSpPr>
          <p:spPr bwMode="auto">
            <a:xfrm>
              <a:off x="3435866" y="4441821"/>
              <a:ext cx="900233" cy="1947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1" name="Rectangle 333"/>
            <p:cNvSpPr>
              <a:spLocks noChangeArrowheads="1"/>
            </p:cNvSpPr>
            <p:nvPr/>
          </p:nvSpPr>
          <p:spPr bwMode="auto">
            <a:xfrm>
              <a:off x="3775906" y="4180279"/>
              <a:ext cx="17438" cy="473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" name="Rectangle 336"/>
            <p:cNvSpPr>
              <a:spLocks noChangeArrowheads="1"/>
            </p:cNvSpPr>
            <p:nvPr/>
          </p:nvSpPr>
          <p:spPr bwMode="auto">
            <a:xfrm>
              <a:off x="4187877" y="4368088"/>
              <a:ext cx="15259" cy="7373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" name="Rectangle 296"/>
            <p:cNvSpPr>
              <a:spLocks noChangeArrowheads="1"/>
            </p:cNvSpPr>
            <p:nvPr/>
          </p:nvSpPr>
          <p:spPr bwMode="auto">
            <a:xfrm>
              <a:off x="5410713" y="4427910"/>
              <a:ext cx="98088" cy="30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" name="Arc 297"/>
            <p:cNvSpPr>
              <a:spLocks/>
            </p:cNvSpPr>
            <p:nvPr/>
          </p:nvSpPr>
          <p:spPr bwMode="auto">
            <a:xfrm flipV="1">
              <a:off x="5410713" y="4427910"/>
              <a:ext cx="3269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5" name="Arc 298"/>
            <p:cNvSpPr>
              <a:spLocks/>
            </p:cNvSpPr>
            <p:nvPr/>
          </p:nvSpPr>
          <p:spPr bwMode="auto">
            <a:xfrm flipH="1" flipV="1">
              <a:off x="5471746" y="4427910"/>
              <a:ext cx="3269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692" name="Group 299"/>
            <p:cNvGrpSpPr>
              <a:grpSpLocks/>
            </p:cNvGrpSpPr>
            <p:nvPr/>
          </p:nvGrpSpPr>
          <p:grpSpPr bwMode="auto">
            <a:xfrm>
              <a:off x="5624585" y="4429182"/>
              <a:ext cx="99866" cy="30106"/>
              <a:chOff x="2132" y="1457"/>
              <a:chExt cx="113" cy="45"/>
            </a:xfrm>
          </p:grpSpPr>
          <p:sp>
            <p:nvSpPr>
              <p:cNvPr id="116" name="Rectangle 300"/>
              <p:cNvSpPr>
                <a:spLocks noChangeArrowheads="1"/>
              </p:cNvSpPr>
              <p:nvPr/>
            </p:nvSpPr>
            <p:spPr bwMode="auto">
              <a:xfrm>
                <a:off x="2132" y="1459"/>
                <a:ext cx="113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" name="Arc 301"/>
              <p:cNvSpPr>
                <a:spLocks/>
              </p:cNvSpPr>
              <p:nvPr/>
            </p:nvSpPr>
            <p:spPr bwMode="auto">
              <a:xfrm flipV="1">
                <a:off x="2132" y="1459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18" name="Arc 302"/>
              <p:cNvSpPr>
                <a:spLocks/>
              </p:cNvSpPr>
              <p:nvPr/>
            </p:nvSpPr>
            <p:spPr bwMode="auto">
              <a:xfrm flipH="1" flipV="1">
                <a:off x="2201" y="1459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57" name="Rectangle 303"/>
            <p:cNvSpPr>
              <a:spLocks noChangeArrowheads="1"/>
            </p:cNvSpPr>
            <p:nvPr/>
          </p:nvSpPr>
          <p:spPr bwMode="auto">
            <a:xfrm>
              <a:off x="5441230" y="4178887"/>
              <a:ext cx="19617" cy="18363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" name="Rectangle 304"/>
            <p:cNvSpPr>
              <a:spLocks noChangeArrowheads="1"/>
            </p:cNvSpPr>
            <p:nvPr/>
          </p:nvSpPr>
          <p:spPr bwMode="auto">
            <a:xfrm>
              <a:off x="5430330" y="4361133"/>
              <a:ext cx="17438" cy="5843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9" name="Rectangle 305"/>
            <p:cNvSpPr>
              <a:spLocks noChangeArrowheads="1"/>
            </p:cNvSpPr>
            <p:nvPr/>
          </p:nvSpPr>
          <p:spPr bwMode="auto">
            <a:xfrm>
              <a:off x="5659204" y="4351394"/>
              <a:ext cx="15258" cy="7373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0" name="Rectangle 309"/>
            <p:cNvSpPr>
              <a:spLocks noChangeArrowheads="1"/>
            </p:cNvSpPr>
            <p:nvPr/>
          </p:nvSpPr>
          <p:spPr bwMode="auto">
            <a:xfrm>
              <a:off x="5404173" y="4224797"/>
              <a:ext cx="115527" cy="2086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1" name="Rectangle 310"/>
            <p:cNvSpPr>
              <a:spLocks noChangeArrowheads="1"/>
            </p:cNvSpPr>
            <p:nvPr/>
          </p:nvSpPr>
          <p:spPr bwMode="auto">
            <a:xfrm>
              <a:off x="5404173" y="4286009"/>
              <a:ext cx="115527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2" name="Rectangle 311"/>
            <p:cNvSpPr>
              <a:spLocks noChangeArrowheads="1"/>
            </p:cNvSpPr>
            <p:nvPr/>
          </p:nvSpPr>
          <p:spPr bwMode="auto">
            <a:xfrm>
              <a:off x="5397635" y="4348612"/>
              <a:ext cx="331321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3" name="Rectangle 312"/>
            <p:cNvSpPr>
              <a:spLocks noChangeArrowheads="1"/>
            </p:cNvSpPr>
            <p:nvPr/>
          </p:nvSpPr>
          <p:spPr bwMode="auto">
            <a:xfrm>
              <a:off x="5406354" y="4413998"/>
              <a:ext cx="102447" cy="834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" name="Rectangle 313"/>
            <p:cNvSpPr>
              <a:spLocks noChangeArrowheads="1"/>
            </p:cNvSpPr>
            <p:nvPr/>
          </p:nvSpPr>
          <p:spPr bwMode="auto">
            <a:xfrm>
              <a:off x="5619968" y="4415388"/>
              <a:ext cx="102447" cy="973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" name="Rectangle 340"/>
            <p:cNvSpPr>
              <a:spLocks noChangeArrowheads="1"/>
            </p:cNvSpPr>
            <p:nvPr/>
          </p:nvSpPr>
          <p:spPr bwMode="auto">
            <a:xfrm>
              <a:off x="5600350" y="4233144"/>
              <a:ext cx="17438" cy="5703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" name="Rectangle 338"/>
            <p:cNvSpPr>
              <a:spLocks noChangeArrowheads="1"/>
            </p:cNvSpPr>
            <p:nvPr/>
          </p:nvSpPr>
          <p:spPr bwMode="auto">
            <a:xfrm>
              <a:off x="5569834" y="4224797"/>
              <a:ext cx="98089" cy="18085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" name="Rectangle 339"/>
            <p:cNvSpPr>
              <a:spLocks noChangeArrowheads="1"/>
            </p:cNvSpPr>
            <p:nvPr/>
          </p:nvSpPr>
          <p:spPr bwMode="auto">
            <a:xfrm>
              <a:off x="5569834" y="4286009"/>
              <a:ext cx="115527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" name="Rectangle 343"/>
            <p:cNvSpPr>
              <a:spLocks noChangeArrowheads="1"/>
            </p:cNvSpPr>
            <p:nvPr/>
          </p:nvSpPr>
          <p:spPr bwMode="auto">
            <a:xfrm>
              <a:off x="4796026" y="4430692"/>
              <a:ext cx="100268" cy="30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" name="Arc 344"/>
            <p:cNvSpPr>
              <a:spLocks/>
            </p:cNvSpPr>
            <p:nvPr/>
          </p:nvSpPr>
          <p:spPr bwMode="auto">
            <a:xfrm flipV="1">
              <a:off x="4796026" y="4430692"/>
              <a:ext cx="3705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" name="Arc 345"/>
            <p:cNvSpPr>
              <a:spLocks/>
            </p:cNvSpPr>
            <p:nvPr/>
          </p:nvSpPr>
          <p:spPr bwMode="auto">
            <a:xfrm flipH="1" flipV="1">
              <a:off x="4857058" y="4430692"/>
              <a:ext cx="37055" cy="153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707" name="Group 346"/>
            <p:cNvGrpSpPr>
              <a:grpSpLocks/>
            </p:cNvGrpSpPr>
            <p:nvPr/>
          </p:nvGrpSpPr>
          <p:grpSpPr bwMode="auto">
            <a:xfrm>
              <a:off x="5011810" y="4430769"/>
              <a:ext cx="99866" cy="30106"/>
              <a:chOff x="2132" y="1457"/>
              <a:chExt cx="113" cy="45"/>
            </a:xfrm>
          </p:grpSpPr>
          <p:sp>
            <p:nvSpPr>
              <p:cNvPr id="113" name="Rectangle 347"/>
              <p:cNvSpPr>
                <a:spLocks noChangeArrowheads="1"/>
              </p:cNvSpPr>
              <p:nvPr/>
            </p:nvSpPr>
            <p:spPr bwMode="auto">
              <a:xfrm>
                <a:off x="2132" y="1459"/>
                <a:ext cx="113" cy="4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4" name="Arc 348"/>
              <p:cNvSpPr>
                <a:spLocks/>
              </p:cNvSpPr>
              <p:nvPr/>
            </p:nvSpPr>
            <p:spPr bwMode="auto">
              <a:xfrm flipV="1">
                <a:off x="2132" y="1459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15" name="Arc 349"/>
              <p:cNvSpPr>
                <a:spLocks/>
              </p:cNvSpPr>
              <p:nvPr/>
            </p:nvSpPr>
            <p:spPr bwMode="auto">
              <a:xfrm flipH="1" flipV="1">
                <a:off x="2201" y="1459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72" name="Rectangle 350"/>
            <p:cNvSpPr>
              <a:spLocks noChangeArrowheads="1"/>
            </p:cNvSpPr>
            <p:nvPr/>
          </p:nvSpPr>
          <p:spPr bwMode="auto">
            <a:xfrm>
              <a:off x="4828721" y="4180279"/>
              <a:ext cx="17438" cy="18363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3" name="Rectangle 351"/>
            <p:cNvSpPr>
              <a:spLocks noChangeArrowheads="1"/>
            </p:cNvSpPr>
            <p:nvPr/>
          </p:nvSpPr>
          <p:spPr bwMode="auto">
            <a:xfrm>
              <a:off x="4820002" y="4361133"/>
              <a:ext cx="15259" cy="5982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4" name="Rectangle 352"/>
            <p:cNvSpPr>
              <a:spLocks noChangeArrowheads="1"/>
            </p:cNvSpPr>
            <p:nvPr/>
          </p:nvSpPr>
          <p:spPr bwMode="auto">
            <a:xfrm>
              <a:off x="5046695" y="4352786"/>
              <a:ext cx="17438" cy="723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5" name="Rectangle 353"/>
            <p:cNvSpPr>
              <a:spLocks noChangeArrowheads="1"/>
            </p:cNvSpPr>
            <p:nvPr/>
          </p:nvSpPr>
          <p:spPr bwMode="auto">
            <a:xfrm>
              <a:off x="4791666" y="4226187"/>
              <a:ext cx="115526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6" name="Rectangle 354"/>
            <p:cNvSpPr>
              <a:spLocks noChangeArrowheads="1"/>
            </p:cNvSpPr>
            <p:nvPr/>
          </p:nvSpPr>
          <p:spPr bwMode="auto">
            <a:xfrm>
              <a:off x="4789486" y="4288791"/>
              <a:ext cx="117706" cy="18085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7" name="Rectangle 355"/>
            <p:cNvSpPr>
              <a:spLocks noChangeArrowheads="1"/>
            </p:cNvSpPr>
            <p:nvPr/>
          </p:nvSpPr>
          <p:spPr bwMode="auto">
            <a:xfrm>
              <a:off x="4785126" y="4351394"/>
              <a:ext cx="333501" cy="1808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8" name="Rectangle 356"/>
            <p:cNvSpPr>
              <a:spLocks noChangeArrowheads="1"/>
            </p:cNvSpPr>
            <p:nvPr/>
          </p:nvSpPr>
          <p:spPr bwMode="auto">
            <a:xfrm>
              <a:off x="4796026" y="4415388"/>
              <a:ext cx="98088" cy="973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9" name="Rectangle 357"/>
            <p:cNvSpPr>
              <a:spLocks noChangeArrowheads="1"/>
            </p:cNvSpPr>
            <p:nvPr/>
          </p:nvSpPr>
          <p:spPr bwMode="auto">
            <a:xfrm>
              <a:off x="5009640" y="4416780"/>
              <a:ext cx="98088" cy="834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0" name="Rectangle 358"/>
            <p:cNvSpPr>
              <a:spLocks noChangeArrowheads="1"/>
            </p:cNvSpPr>
            <p:nvPr/>
          </p:nvSpPr>
          <p:spPr bwMode="auto">
            <a:xfrm>
              <a:off x="4987843" y="4235926"/>
              <a:ext cx="17438" cy="5703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1" name="Rectangle 359"/>
            <p:cNvSpPr>
              <a:spLocks noChangeArrowheads="1"/>
            </p:cNvSpPr>
            <p:nvPr/>
          </p:nvSpPr>
          <p:spPr bwMode="auto">
            <a:xfrm>
              <a:off x="4957327" y="4226187"/>
              <a:ext cx="100268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2" name="Rectangle 360"/>
            <p:cNvSpPr>
              <a:spLocks noChangeArrowheads="1"/>
            </p:cNvSpPr>
            <p:nvPr/>
          </p:nvSpPr>
          <p:spPr bwMode="auto">
            <a:xfrm>
              <a:off x="4955146" y="4288791"/>
              <a:ext cx="115527" cy="18085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3" name="Text Box 2025"/>
            <p:cNvSpPr txBox="1">
              <a:spLocks noChangeArrowheads="1"/>
            </p:cNvSpPr>
            <p:nvPr/>
          </p:nvSpPr>
          <p:spPr bwMode="auto">
            <a:xfrm>
              <a:off x="2834257" y="4589287"/>
              <a:ext cx="524560" cy="269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Si</a:t>
              </a:r>
            </a:p>
          </p:txBody>
        </p:sp>
        <p:sp>
          <p:nvSpPr>
            <p:cNvPr id="84" name="Rectangle 253"/>
            <p:cNvSpPr>
              <a:spLocks noChangeArrowheads="1"/>
            </p:cNvSpPr>
            <p:nvPr/>
          </p:nvSpPr>
          <p:spPr bwMode="auto">
            <a:xfrm>
              <a:off x="3315979" y="4048116"/>
              <a:ext cx="17438" cy="19059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5" name="Rectangle 253"/>
            <p:cNvSpPr>
              <a:spLocks noChangeArrowheads="1"/>
            </p:cNvSpPr>
            <p:nvPr/>
          </p:nvSpPr>
          <p:spPr bwMode="auto">
            <a:xfrm>
              <a:off x="4054913" y="4042551"/>
              <a:ext cx="17438" cy="19337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6" name="Rectangle 253"/>
            <p:cNvSpPr>
              <a:spLocks noChangeArrowheads="1"/>
            </p:cNvSpPr>
            <p:nvPr/>
          </p:nvSpPr>
          <p:spPr bwMode="auto">
            <a:xfrm>
              <a:off x="4421110" y="4043943"/>
              <a:ext cx="17438" cy="19198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7" name="Rectangle 253"/>
            <p:cNvSpPr>
              <a:spLocks noChangeArrowheads="1"/>
            </p:cNvSpPr>
            <p:nvPr/>
          </p:nvSpPr>
          <p:spPr bwMode="auto">
            <a:xfrm>
              <a:off x="3601527" y="4106545"/>
              <a:ext cx="21797" cy="19198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8" name="Rectangle 253"/>
            <p:cNvSpPr>
              <a:spLocks noChangeArrowheads="1"/>
            </p:cNvSpPr>
            <p:nvPr/>
          </p:nvSpPr>
          <p:spPr bwMode="auto">
            <a:xfrm flipH="1">
              <a:off x="4826542" y="4048116"/>
              <a:ext cx="15258" cy="1293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89" name="Rectangle 253"/>
            <p:cNvSpPr>
              <a:spLocks noChangeArrowheads="1"/>
            </p:cNvSpPr>
            <p:nvPr/>
          </p:nvSpPr>
          <p:spPr bwMode="auto">
            <a:xfrm flipH="1">
              <a:off x="5478284" y="4048116"/>
              <a:ext cx="19618" cy="1293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726" name="グループ化 663"/>
            <p:cNvGrpSpPr>
              <a:grpSpLocks/>
            </p:cNvGrpSpPr>
            <p:nvPr/>
          </p:nvGrpSpPr>
          <p:grpSpPr bwMode="auto">
            <a:xfrm>
              <a:off x="2577550" y="4157663"/>
              <a:ext cx="3021013" cy="31750"/>
              <a:chOff x="2577550" y="4157663"/>
              <a:chExt cx="3021013" cy="31750"/>
            </a:xfrm>
          </p:grpSpPr>
          <p:sp>
            <p:nvSpPr>
              <p:cNvPr id="106" name="Rectangle 249"/>
              <p:cNvSpPr>
                <a:spLocks noChangeArrowheads="1"/>
              </p:cNvSpPr>
              <p:nvPr/>
            </p:nvSpPr>
            <p:spPr bwMode="auto">
              <a:xfrm>
                <a:off x="2574867" y="4166367"/>
                <a:ext cx="198357" cy="1808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7" name="Rectangle 258"/>
              <p:cNvSpPr>
                <a:spLocks noChangeArrowheads="1"/>
              </p:cNvSpPr>
              <p:nvPr/>
            </p:nvSpPr>
            <p:spPr bwMode="auto">
              <a:xfrm>
                <a:off x="3523056" y="4166367"/>
                <a:ext cx="387994" cy="25042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8" name="Rectangle 268"/>
              <p:cNvSpPr>
                <a:spLocks noChangeArrowheads="1"/>
              </p:cNvSpPr>
              <p:nvPr/>
            </p:nvSpPr>
            <p:spPr bwMode="auto">
              <a:xfrm>
                <a:off x="4329561" y="4166367"/>
                <a:ext cx="200536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9" name="Rectangle 269"/>
              <p:cNvSpPr>
                <a:spLocks noChangeArrowheads="1"/>
              </p:cNvSpPr>
              <p:nvPr/>
            </p:nvSpPr>
            <p:spPr bwMode="auto">
              <a:xfrm>
                <a:off x="3952465" y="4166367"/>
                <a:ext cx="196177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0" name="Rectangle 268"/>
              <p:cNvSpPr>
                <a:spLocks noChangeArrowheads="1"/>
              </p:cNvSpPr>
              <p:nvPr/>
            </p:nvSpPr>
            <p:spPr bwMode="auto">
              <a:xfrm>
                <a:off x="4748072" y="4163584"/>
                <a:ext cx="200536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1" name="Rectangle 268"/>
              <p:cNvSpPr>
                <a:spLocks noChangeArrowheads="1"/>
              </p:cNvSpPr>
              <p:nvPr/>
            </p:nvSpPr>
            <p:spPr bwMode="auto">
              <a:xfrm>
                <a:off x="5395455" y="4163584"/>
                <a:ext cx="200536" cy="2782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2" name="Rectangle 249"/>
              <p:cNvSpPr>
                <a:spLocks noChangeArrowheads="1"/>
              </p:cNvSpPr>
              <p:nvPr/>
            </p:nvSpPr>
            <p:spPr bwMode="auto">
              <a:xfrm>
                <a:off x="3235330" y="4158020"/>
                <a:ext cx="196177" cy="2643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727" name="グループ化 664"/>
            <p:cNvGrpSpPr>
              <a:grpSpLocks/>
            </p:cNvGrpSpPr>
            <p:nvPr/>
          </p:nvGrpSpPr>
          <p:grpSpPr bwMode="auto">
            <a:xfrm>
              <a:off x="2569600" y="4100513"/>
              <a:ext cx="3021013" cy="28800"/>
              <a:chOff x="2577550" y="4100513"/>
              <a:chExt cx="3021013" cy="38100"/>
            </a:xfrm>
          </p:grpSpPr>
          <p:sp>
            <p:nvSpPr>
              <p:cNvPr id="99" name="Rectangle 248"/>
              <p:cNvSpPr>
                <a:spLocks noChangeArrowheads="1"/>
              </p:cNvSpPr>
              <p:nvPr/>
            </p:nvSpPr>
            <p:spPr bwMode="auto">
              <a:xfrm>
                <a:off x="2578458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0" name="Rectangle 254"/>
              <p:cNvSpPr>
                <a:spLocks noChangeArrowheads="1"/>
              </p:cNvSpPr>
              <p:nvPr/>
            </p:nvSpPr>
            <p:spPr bwMode="auto">
              <a:xfrm>
                <a:off x="3190966" y="4101132"/>
                <a:ext cx="268108" cy="349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1" name="Rectangle 267"/>
              <p:cNvSpPr>
                <a:spLocks noChangeArrowheads="1"/>
              </p:cNvSpPr>
              <p:nvPr/>
            </p:nvSpPr>
            <p:spPr bwMode="auto">
              <a:xfrm>
                <a:off x="4330971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2" name="Rectangle 308"/>
              <p:cNvSpPr>
                <a:spLocks noChangeArrowheads="1"/>
              </p:cNvSpPr>
              <p:nvPr/>
            </p:nvSpPr>
            <p:spPr bwMode="auto">
              <a:xfrm>
                <a:off x="5399045" y="4101132"/>
                <a:ext cx="200536" cy="349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3" name="Rectangle 285"/>
              <p:cNvSpPr>
                <a:spLocks noChangeArrowheads="1"/>
              </p:cNvSpPr>
              <p:nvPr/>
            </p:nvSpPr>
            <p:spPr bwMode="auto">
              <a:xfrm>
                <a:off x="4742943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4" name="Rectangle 254"/>
              <p:cNvSpPr>
                <a:spLocks noChangeArrowheads="1"/>
              </p:cNvSpPr>
              <p:nvPr/>
            </p:nvSpPr>
            <p:spPr bwMode="auto">
              <a:xfrm>
                <a:off x="3607296" y="4101132"/>
                <a:ext cx="268109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05" name="Rectangle 267"/>
              <p:cNvSpPr>
                <a:spLocks noChangeArrowheads="1"/>
              </p:cNvSpPr>
              <p:nvPr/>
            </p:nvSpPr>
            <p:spPr bwMode="auto">
              <a:xfrm>
                <a:off x="3960415" y="4101132"/>
                <a:ext cx="200536" cy="3680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92" name="Rectangle 249"/>
            <p:cNvSpPr>
              <a:spLocks noChangeArrowheads="1"/>
            </p:cNvSpPr>
            <p:nvPr/>
          </p:nvSpPr>
          <p:spPr bwMode="auto">
            <a:xfrm>
              <a:off x="2583586" y="4226187"/>
              <a:ext cx="196177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3" name="Rectangle 258"/>
            <p:cNvSpPr>
              <a:spLocks noChangeArrowheads="1"/>
            </p:cNvSpPr>
            <p:nvPr/>
          </p:nvSpPr>
          <p:spPr bwMode="auto">
            <a:xfrm>
              <a:off x="3756288" y="4231752"/>
              <a:ext cx="385815" cy="16694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4" name="Rectangle 249"/>
            <p:cNvSpPr>
              <a:spLocks noChangeArrowheads="1"/>
            </p:cNvSpPr>
            <p:nvPr/>
          </p:nvSpPr>
          <p:spPr bwMode="auto">
            <a:xfrm>
              <a:off x="3211352" y="4217840"/>
              <a:ext cx="200536" cy="1947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731" name="グループ化 668"/>
            <p:cNvGrpSpPr>
              <a:grpSpLocks/>
            </p:cNvGrpSpPr>
            <p:nvPr/>
          </p:nvGrpSpPr>
          <p:grpSpPr bwMode="auto">
            <a:xfrm>
              <a:off x="2575963" y="4286250"/>
              <a:ext cx="1978025" cy="23813"/>
              <a:chOff x="2575963" y="4286250"/>
              <a:chExt cx="1978025" cy="23813"/>
            </a:xfrm>
          </p:grpSpPr>
          <p:sp>
            <p:nvSpPr>
              <p:cNvPr id="96" name="Rectangle 250"/>
              <p:cNvSpPr>
                <a:spLocks noChangeArrowheads="1"/>
              </p:cNvSpPr>
              <p:nvPr/>
            </p:nvSpPr>
            <p:spPr bwMode="auto">
              <a:xfrm>
                <a:off x="2577048" y="4286009"/>
                <a:ext cx="481723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97" name="Rectangle 255"/>
              <p:cNvSpPr>
                <a:spLocks noChangeArrowheads="1"/>
              </p:cNvSpPr>
              <p:nvPr/>
            </p:nvSpPr>
            <p:spPr bwMode="auto">
              <a:xfrm>
                <a:off x="3427148" y="4286009"/>
                <a:ext cx="300805" cy="2504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98" name="Rectangle 266"/>
              <p:cNvSpPr>
                <a:spLocks noChangeArrowheads="1"/>
              </p:cNvSpPr>
              <p:nvPr/>
            </p:nvSpPr>
            <p:spPr bwMode="auto">
              <a:xfrm>
                <a:off x="3952465" y="4286009"/>
                <a:ext cx="601609" cy="2086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051" name="グループ化 6"/>
          <p:cNvGrpSpPr>
            <a:grpSpLocks/>
          </p:cNvGrpSpPr>
          <p:nvPr/>
        </p:nvGrpSpPr>
        <p:grpSpPr bwMode="auto">
          <a:xfrm>
            <a:off x="3616472" y="1621853"/>
            <a:ext cx="2000582" cy="712201"/>
            <a:chOff x="2396437" y="1108540"/>
            <a:chExt cx="3661497" cy="895262"/>
          </a:xfrm>
        </p:grpSpPr>
        <p:sp>
          <p:nvSpPr>
            <p:cNvPr id="147" name="Rectangle 4"/>
            <p:cNvSpPr>
              <a:spLocks noChangeArrowheads="1"/>
            </p:cNvSpPr>
            <p:nvPr/>
          </p:nvSpPr>
          <p:spPr bwMode="auto">
            <a:xfrm>
              <a:off x="2396437" y="1111541"/>
              <a:ext cx="3661497" cy="58218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48" name="Rectangle 5"/>
            <p:cNvSpPr>
              <a:spLocks noChangeArrowheads="1"/>
            </p:cNvSpPr>
            <p:nvPr/>
          </p:nvSpPr>
          <p:spPr bwMode="auto">
            <a:xfrm>
              <a:off x="2396437" y="1587193"/>
              <a:ext cx="3661497" cy="94530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49" name="Rectangle 6"/>
            <p:cNvSpPr>
              <a:spLocks noChangeArrowheads="1"/>
            </p:cNvSpPr>
            <p:nvPr/>
          </p:nvSpPr>
          <p:spPr bwMode="auto">
            <a:xfrm>
              <a:off x="2396437" y="1678721"/>
              <a:ext cx="3661497" cy="28509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0" name="AutoShape 12"/>
            <p:cNvSpPr>
              <a:spLocks noChangeArrowheads="1"/>
            </p:cNvSpPr>
            <p:nvPr/>
          </p:nvSpPr>
          <p:spPr bwMode="auto">
            <a:xfrm>
              <a:off x="2621457" y="1678721"/>
              <a:ext cx="100495" cy="2851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51" name="Rectangle 13"/>
            <p:cNvSpPr>
              <a:spLocks noChangeArrowheads="1"/>
            </p:cNvSpPr>
            <p:nvPr/>
          </p:nvSpPr>
          <p:spPr bwMode="auto">
            <a:xfrm>
              <a:off x="2660781" y="1110041"/>
              <a:ext cx="17477" cy="5671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2" name="Rectangle 10"/>
            <p:cNvSpPr>
              <a:spLocks noChangeArrowheads="1"/>
            </p:cNvSpPr>
            <p:nvPr/>
          </p:nvSpPr>
          <p:spPr bwMode="auto">
            <a:xfrm>
              <a:off x="2575579" y="1411636"/>
              <a:ext cx="198804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3" name="Rectangle 20"/>
            <p:cNvSpPr>
              <a:spLocks noChangeArrowheads="1"/>
            </p:cNvSpPr>
            <p:nvPr/>
          </p:nvSpPr>
          <p:spPr bwMode="auto">
            <a:xfrm>
              <a:off x="3654804" y="1261589"/>
              <a:ext cx="17477" cy="41713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4" name="Rectangle 21"/>
            <p:cNvSpPr>
              <a:spLocks noChangeArrowheads="1"/>
            </p:cNvSpPr>
            <p:nvPr/>
          </p:nvSpPr>
          <p:spPr bwMode="auto">
            <a:xfrm>
              <a:off x="3368612" y="1491162"/>
              <a:ext cx="17477" cy="1905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5" name="Rectangle 16"/>
            <p:cNvSpPr>
              <a:spLocks noChangeArrowheads="1"/>
            </p:cNvSpPr>
            <p:nvPr/>
          </p:nvSpPr>
          <p:spPr bwMode="auto">
            <a:xfrm>
              <a:off x="3595817" y="1411636"/>
              <a:ext cx="133265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6" name="Rectangle 58"/>
            <p:cNvSpPr>
              <a:spLocks noChangeArrowheads="1"/>
            </p:cNvSpPr>
            <p:nvPr/>
          </p:nvSpPr>
          <p:spPr bwMode="auto">
            <a:xfrm>
              <a:off x="4425989" y="1492662"/>
              <a:ext cx="17477" cy="19056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7" name="AutoShape 59"/>
            <p:cNvSpPr>
              <a:spLocks noChangeArrowheads="1"/>
            </p:cNvSpPr>
            <p:nvPr/>
          </p:nvSpPr>
          <p:spPr bwMode="auto">
            <a:xfrm>
              <a:off x="4382296" y="1677221"/>
              <a:ext cx="98311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58" name="Rectangle 60"/>
            <p:cNvSpPr>
              <a:spLocks noChangeArrowheads="1"/>
            </p:cNvSpPr>
            <p:nvPr/>
          </p:nvSpPr>
          <p:spPr bwMode="auto">
            <a:xfrm>
              <a:off x="4065520" y="1333612"/>
              <a:ext cx="19661" cy="7952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59" name="Rectangle 61"/>
            <p:cNvSpPr>
              <a:spLocks noChangeArrowheads="1"/>
            </p:cNvSpPr>
            <p:nvPr/>
          </p:nvSpPr>
          <p:spPr bwMode="auto">
            <a:xfrm>
              <a:off x="4432544" y="1110041"/>
              <a:ext cx="17477" cy="31209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0" name="AutoShape 62"/>
            <p:cNvSpPr>
              <a:spLocks noChangeArrowheads="1"/>
            </p:cNvSpPr>
            <p:nvPr/>
          </p:nvSpPr>
          <p:spPr bwMode="auto">
            <a:xfrm>
              <a:off x="3324919" y="1677221"/>
              <a:ext cx="102680" cy="3001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1" name="AutoShape 63"/>
            <p:cNvSpPr>
              <a:spLocks noChangeArrowheads="1"/>
            </p:cNvSpPr>
            <p:nvPr/>
          </p:nvSpPr>
          <p:spPr bwMode="auto">
            <a:xfrm>
              <a:off x="3606741" y="1677221"/>
              <a:ext cx="98309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3954102" y="1411636"/>
              <a:ext cx="600783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3" name="Rectangle 64"/>
            <p:cNvSpPr>
              <a:spLocks noChangeArrowheads="1"/>
            </p:cNvSpPr>
            <p:nvPr/>
          </p:nvSpPr>
          <p:spPr bwMode="auto">
            <a:xfrm>
              <a:off x="4705626" y="1551181"/>
              <a:ext cx="98311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4" name="Arc 65"/>
            <p:cNvSpPr>
              <a:spLocks/>
            </p:cNvSpPr>
            <p:nvPr/>
          </p:nvSpPr>
          <p:spPr bwMode="auto">
            <a:xfrm flipV="1">
              <a:off x="4705626" y="1551181"/>
              <a:ext cx="32771" cy="1800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5" name="Arc 66"/>
            <p:cNvSpPr>
              <a:spLocks/>
            </p:cNvSpPr>
            <p:nvPr/>
          </p:nvSpPr>
          <p:spPr bwMode="auto">
            <a:xfrm flipH="1" flipV="1">
              <a:off x="4766797" y="1551181"/>
              <a:ext cx="32771" cy="1800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4926278" y="1554182"/>
              <a:ext cx="98309" cy="2850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67" name="Arc 74"/>
            <p:cNvSpPr>
              <a:spLocks/>
            </p:cNvSpPr>
            <p:nvPr/>
          </p:nvSpPr>
          <p:spPr bwMode="auto">
            <a:xfrm flipV="1">
              <a:off x="4926278" y="1554182"/>
              <a:ext cx="37139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68" name="Arc 75"/>
            <p:cNvSpPr>
              <a:spLocks/>
            </p:cNvSpPr>
            <p:nvPr/>
          </p:nvSpPr>
          <p:spPr bwMode="auto">
            <a:xfrm flipH="1" flipV="1">
              <a:off x="4987449" y="1554182"/>
              <a:ext cx="32769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585" name="Group 76"/>
            <p:cNvGrpSpPr>
              <a:grpSpLocks/>
            </p:cNvGrpSpPr>
            <p:nvPr/>
          </p:nvGrpSpPr>
          <p:grpSpPr bwMode="auto">
            <a:xfrm>
              <a:off x="5140812" y="1553799"/>
              <a:ext cx="99779" cy="30180"/>
              <a:chOff x="2132" y="1457"/>
              <a:chExt cx="113" cy="45"/>
            </a:xfrm>
          </p:grpSpPr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2132" y="1458"/>
                <a:ext cx="116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7" name="Arc 78"/>
              <p:cNvSpPr>
                <a:spLocks/>
              </p:cNvSpPr>
              <p:nvPr/>
            </p:nvSpPr>
            <p:spPr bwMode="auto">
              <a:xfrm flipV="1">
                <a:off x="2132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48" name="Arc 79"/>
              <p:cNvSpPr>
                <a:spLocks/>
              </p:cNvSpPr>
              <p:nvPr/>
            </p:nvSpPr>
            <p:spPr bwMode="auto">
              <a:xfrm flipH="1" flipV="1">
                <a:off x="2201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70" name="Rectangle 100"/>
            <p:cNvSpPr>
              <a:spLocks noChangeArrowheads="1"/>
            </p:cNvSpPr>
            <p:nvPr/>
          </p:nvSpPr>
          <p:spPr bwMode="auto">
            <a:xfrm>
              <a:off x="4843261" y="1111541"/>
              <a:ext cx="17477" cy="3781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1" name="Rectangle 101"/>
            <p:cNvSpPr>
              <a:spLocks noChangeArrowheads="1"/>
            </p:cNvSpPr>
            <p:nvPr/>
          </p:nvSpPr>
          <p:spPr bwMode="auto">
            <a:xfrm>
              <a:off x="4854183" y="1476157"/>
              <a:ext cx="17477" cy="1905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2" name="Rectangle 102"/>
            <p:cNvSpPr>
              <a:spLocks noChangeArrowheads="1"/>
            </p:cNvSpPr>
            <p:nvPr/>
          </p:nvSpPr>
          <p:spPr bwMode="auto">
            <a:xfrm>
              <a:off x="5081388" y="1473157"/>
              <a:ext cx="17477" cy="20856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3" name="AutoShape 103"/>
            <p:cNvSpPr>
              <a:spLocks noChangeArrowheads="1"/>
            </p:cNvSpPr>
            <p:nvPr/>
          </p:nvSpPr>
          <p:spPr bwMode="auto">
            <a:xfrm>
              <a:off x="4803937" y="1677221"/>
              <a:ext cx="100495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74" name="AutoShape 104"/>
            <p:cNvSpPr>
              <a:spLocks noChangeArrowheads="1"/>
            </p:cNvSpPr>
            <p:nvPr/>
          </p:nvSpPr>
          <p:spPr bwMode="auto">
            <a:xfrm>
              <a:off x="5042065" y="1677221"/>
              <a:ext cx="98311" cy="3001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75" name="Rectangle 45"/>
            <p:cNvSpPr>
              <a:spLocks noChangeArrowheads="1"/>
            </p:cNvSpPr>
            <p:nvPr/>
          </p:nvSpPr>
          <p:spPr bwMode="auto">
            <a:xfrm>
              <a:off x="4812675" y="1411636"/>
              <a:ext cx="137633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6" name="Rectangle 46"/>
            <p:cNvSpPr>
              <a:spLocks noChangeArrowheads="1"/>
            </p:cNvSpPr>
            <p:nvPr/>
          </p:nvSpPr>
          <p:spPr bwMode="auto">
            <a:xfrm>
              <a:off x="4812675" y="1411636"/>
              <a:ext cx="200989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7" name="Rectangle 105"/>
            <p:cNvSpPr>
              <a:spLocks noChangeArrowheads="1"/>
            </p:cNvSpPr>
            <p:nvPr/>
          </p:nvSpPr>
          <p:spPr bwMode="auto">
            <a:xfrm>
              <a:off x="4921909" y="1539178"/>
              <a:ext cx="10267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8" name="Rectangle 106"/>
            <p:cNvSpPr>
              <a:spLocks noChangeArrowheads="1"/>
            </p:cNvSpPr>
            <p:nvPr/>
          </p:nvSpPr>
          <p:spPr bwMode="auto">
            <a:xfrm>
              <a:off x="5136006" y="1539178"/>
              <a:ext cx="10267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79" name="Rectangle 107"/>
            <p:cNvSpPr>
              <a:spLocks noChangeArrowheads="1"/>
            </p:cNvSpPr>
            <p:nvPr/>
          </p:nvSpPr>
          <p:spPr bwMode="auto">
            <a:xfrm>
              <a:off x="4699073" y="1537677"/>
              <a:ext cx="100495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0" name="Rectangle 110"/>
            <p:cNvSpPr>
              <a:spLocks noChangeArrowheads="1"/>
            </p:cNvSpPr>
            <p:nvPr/>
          </p:nvSpPr>
          <p:spPr bwMode="auto">
            <a:xfrm>
              <a:off x="5330440" y="1551181"/>
              <a:ext cx="102680" cy="300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1" name="Arc 111"/>
            <p:cNvSpPr>
              <a:spLocks/>
            </p:cNvSpPr>
            <p:nvPr/>
          </p:nvSpPr>
          <p:spPr bwMode="auto">
            <a:xfrm flipV="1">
              <a:off x="5330440" y="1551181"/>
              <a:ext cx="37140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82" name="Arc 112"/>
            <p:cNvSpPr>
              <a:spLocks/>
            </p:cNvSpPr>
            <p:nvPr/>
          </p:nvSpPr>
          <p:spPr bwMode="auto">
            <a:xfrm flipH="1" flipV="1">
              <a:off x="5391611" y="1551181"/>
              <a:ext cx="37140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83" name="Rectangle 113"/>
            <p:cNvSpPr>
              <a:spLocks noChangeArrowheads="1"/>
            </p:cNvSpPr>
            <p:nvPr/>
          </p:nvSpPr>
          <p:spPr bwMode="auto">
            <a:xfrm>
              <a:off x="5555461" y="1551181"/>
              <a:ext cx="98309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4" name="Arc 114"/>
            <p:cNvSpPr>
              <a:spLocks/>
            </p:cNvSpPr>
            <p:nvPr/>
          </p:nvSpPr>
          <p:spPr bwMode="auto">
            <a:xfrm flipV="1">
              <a:off x="5555461" y="1551181"/>
              <a:ext cx="32769" cy="1800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85" name="Arc 115"/>
            <p:cNvSpPr>
              <a:spLocks/>
            </p:cNvSpPr>
            <p:nvPr/>
          </p:nvSpPr>
          <p:spPr bwMode="auto">
            <a:xfrm flipH="1" flipV="1">
              <a:off x="5616632" y="1551181"/>
              <a:ext cx="32769" cy="1800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602" name="Group 116"/>
            <p:cNvGrpSpPr>
              <a:grpSpLocks/>
            </p:cNvGrpSpPr>
            <p:nvPr/>
          </p:nvGrpSpPr>
          <p:grpSpPr bwMode="auto">
            <a:xfrm>
              <a:off x="5768834" y="1552961"/>
              <a:ext cx="99779" cy="30180"/>
              <a:chOff x="2132" y="1457"/>
              <a:chExt cx="113" cy="45"/>
            </a:xfrm>
          </p:grpSpPr>
          <p:sp>
            <p:nvSpPr>
              <p:cNvPr id="243" name="Rectangle 117"/>
              <p:cNvSpPr>
                <a:spLocks noChangeArrowheads="1"/>
              </p:cNvSpPr>
              <p:nvPr/>
            </p:nvSpPr>
            <p:spPr bwMode="auto">
              <a:xfrm>
                <a:off x="2133" y="1457"/>
                <a:ext cx="111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4" name="Arc 118"/>
              <p:cNvSpPr>
                <a:spLocks/>
              </p:cNvSpPr>
              <p:nvPr/>
            </p:nvSpPr>
            <p:spPr bwMode="auto">
              <a:xfrm flipV="1">
                <a:off x="2133" y="1457"/>
                <a:ext cx="42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45" name="Arc 119"/>
              <p:cNvSpPr>
                <a:spLocks/>
              </p:cNvSpPr>
              <p:nvPr/>
            </p:nvSpPr>
            <p:spPr bwMode="auto">
              <a:xfrm flipH="1" flipV="1">
                <a:off x="2200" y="1457"/>
                <a:ext cx="40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87" name="Rectangle 120"/>
            <p:cNvSpPr>
              <a:spLocks noChangeArrowheads="1"/>
            </p:cNvSpPr>
            <p:nvPr/>
          </p:nvSpPr>
          <p:spPr bwMode="auto">
            <a:xfrm>
              <a:off x="5496475" y="1111541"/>
              <a:ext cx="17477" cy="3586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8" name="Rectangle 121"/>
            <p:cNvSpPr>
              <a:spLocks noChangeArrowheads="1"/>
            </p:cNvSpPr>
            <p:nvPr/>
          </p:nvSpPr>
          <p:spPr bwMode="auto">
            <a:xfrm>
              <a:off x="5470259" y="1489661"/>
              <a:ext cx="17477" cy="1890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89" name="Rectangle 122"/>
            <p:cNvSpPr>
              <a:spLocks noChangeArrowheads="1"/>
            </p:cNvSpPr>
            <p:nvPr/>
          </p:nvSpPr>
          <p:spPr bwMode="auto">
            <a:xfrm>
              <a:off x="5697464" y="1483659"/>
              <a:ext cx="17477" cy="20856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0" name="AutoShape 123"/>
            <p:cNvSpPr>
              <a:spLocks noChangeArrowheads="1"/>
            </p:cNvSpPr>
            <p:nvPr/>
          </p:nvSpPr>
          <p:spPr bwMode="auto">
            <a:xfrm>
              <a:off x="5433120" y="1677221"/>
              <a:ext cx="98309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91" name="AutoShape 124"/>
            <p:cNvSpPr>
              <a:spLocks noChangeArrowheads="1"/>
            </p:cNvSpPr>
            <p:nvPr/>
          </p:nvSpPr>
          <p:spPr bwMode="auto">
            <a:xfrm>
              <a:off x="5671248" y="1677221"/>
              <a:ext cx="98311" cy="28509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92" name="Rectangle 126"/>
            <p:cNvSpPr>
              <a:spLocks noChangeArrowheads="1"/>
            </p:cNvSpPr>
            <p:nvPr/>
          </p:nvSpPr>
          <p:spPr bwMode="auto">
            <a:xfrm>
              <a:off x="5441859" y="1411636"/>
              <a:ext cx="133264" cy="180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3" name="Rectangle 127"/>
            <p:cNvSpPr>
              <a:spLocks noChangeArrowheads="1"/>
            </p:cNvSpPr>
            <p:nvPr/>
          </p:nvSpPr>
          <p:spPr bwMode="auto">
            <a:xfrm>
              <a:off x="5441859" y="1410136"/>
              <a:ext cx="198804" cy="1950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4" name="Rectangle 129"/>
            <p:cNvSpPr>
              <a:spLocks noChangeArrowheads="1"/>
            </p:cNvSpPr>
            <p:nvPr/>
          </p:nvSpPr>
          <p:spPr bwMode="auto">
            <a:xfrm>
              <a:off x="5551092" y="1537677"/>
              <a:ext cx="9830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5" name="Rectangle 130"/>
            <p:cNvSpPr>
              <a:spLocks noChangeArrowheads="1"/>
            </p:cNvSpPr>
            <p:nvPr/>
          </p:nvSpPr>
          <p:spPr bwMode="auto">
            <a:xfrm>
              <a:off x="5765189" y="1539178"/>
              <a:ext cx="9830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6" name="Rectangle 131"/>
            <p:cNvSpPr>
              <a:spLocks noChangeArrowheads="1"/>
            </p:cNvSpPr>
            <p:nvPr/>
          </p:nvSpPr>
          <p:spPr bwMode="auto">
            <a:xfrm>
              <a:off x="5326071" y="1534676"/>
              <a:ext cx="100495" cy="10504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7" name="Rectangle 132"/>
            <p:cNvSpPr>
              <a:spLocks noChangeArrowheads="1"/>
            </p:cNvSpPr>
            <p:nvPr/>
          </p:nvSpPr>
          <p:spPr bwMode="auto">
            <a:xfrm>
              <a:off x="4952494" y="1497164"/>
              <a:ext cx="17477" cy="480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8" name="Rectangle 133"/>
            <p:cNvSpPr>
              <a:spLocks noChangeArrowheads="1"/>
            </p:cNvSpPr>
            <p:nvPr/>
          </p:nvSpPr>
          <p:spPr bwMode="auto">
            <a:xfrm>
              <a:off x="5588231" y="1497164"/>
              <a:ext cx="17477" cy="4501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99" name="Rectangle 134"/>
            <p:cNvSpPr>
              <a:spLocks noChangeArrowheads="1"/>
            </p:cNvSpPr>
            <p:nvPr/>
          </p:nvSpPr>
          <p:spPr bwMode="auto">
            <a:xfrm>
              <a:off x="4535222" y="1554182"/>
              <a:ext cx="98311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0" name="Arc 135"/>
            <p:cNvSpPr>
              <a:spLocks/>
            </p:cNvSpPr>
            <p:nvPr/>
          </p:nvSpPr>
          <p:spPr bwMode="auto">
            <a:xfrm flipV="1">
              <a:off x="4535222" y="1554182"/>
              <a:ext cx="37140" cy="165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1" name="Arc 136"/>
            <p:cNvSpPr>
              <a:spLocks/>
            </p:cNvSpPr>
            <p:nvPr/>
          </p:nvSpPr>
          <p:spPr bwMode="auto">
            <a:xfrm flipH="1" flipV="1">
              <a:off x="4596393" y="1554182"/>
              <a:ext cx="32771" cy="165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2" name="Rectangle 137"/>
            <p:cNvSpPr>
              <a:spLocks noChangeArrowheads="1"/>
            </p:cNvSpPr>
            <p:nvPr/>
          </p:nvSpPr>
          <p:spPr bwMode="auto">
            <a:xfrm>
              <a:off x="4530853" y="1539178"/>
              <a:ext cx="98311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3" name="Rectangle 138"/>
            <p:cNvSpPr>
              <a:spLocks noChangeArrowheads="1"/>
            </p:cNvSpPr>
            <p:nvPr/>
          </p:nvSpPr>
          <p:spPr bwMode="auto">
            <a:xfrm>
              <a:off x="4231555" y="1555682"/>
              <a:ext cx="102679" cy="3151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4" name="Arc 139"/>
            <p:cNvSpPr>
              <a:spLocks/>
            </p:cNvSpPr>
            <p:nvPr/>
          </p:nvSpPr>
          <p:spPr bwMode="auto">
            <a:xfrm flipV="1">
              <a:off x="4231555" y="1555682"/>
              <a:ext cx="37139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5" name="Arc 140"/>
            <p:cNvSpPr>
              <a:spLocks/>
            </p:cNvSpPr>
            <p:nvPr/>
          </p:nvSpPr>
          <p:spPr bwMode="auto">
            <a:xfrm flipH="1" flipV="1">
              <a:off x="4297095" y="1555682"/>
              <a:ext cx="32769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6" name="Rectangle 141"/>
            <p:cNvSpPr>
              <a:spLocks noChangeArrowheads="1"/>
            </p:cNvSpPr>
            <p:nvPr/>
          </p:nvSpPr>
          <p:spPr bwMode="auto">
            <a:xfrm>
              <a:off x="4229369" y="1540678"/>
              <a:ext cx="100495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7" name="Rectangle 142"/>
            <p:cNvSpPr>
              <a:spLocks noChangeArrowheads="1"/>
            </p:cNvSpPr>
            <p:nvPr/>
          </p:nvSpPr>
          <p:spPr bwMode="auto">
            <a:xfrm>
              <a:off x="4054596" y="1557183"/>
              <a:ext cx="102680" cy="3151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08" name="Arc 143"/>
            <p:cNvSpPr>
              <a:spLocks/>
            </p:cNvSpPr>
            <p:nvPr/>
          </p:nvSpPr>
          <p:spPr bwMode="auto">
            <a:xfrm flipV="1">
              <a:off x="4054596" y="1557183"/>
              <a:ext cx="39324" cy="15005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09" name="Arc 144"/>
            <p:cNvSpPr>
              <a:spLocks/>
            </p:cNvSpPr>
            <p:nvPr/>
          </p:nvSpPr>
          <p:spPr bwMode="auto">
            <a:xfrm flipH="1" flipV="1">
              <a:off x="4115767" y="1557183"/>
              <a:ext cx="39324" cy="15005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210" name="Rectangle 145"/>
            <p:cNvSpPr>
              <a:spLocks noChangeArrowheads="1"/>
            </p:cNvSpPr>
            <p:nvPr/>
          </p:nvSpPr>
          <p:spPr bwMode="auto">
            <a:xfrm>
              <a:off x="4052412" y="1542178"/>
              <a:ext cx="98309" cy="9003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211" name="Text Box 2024"/>
            <p:cNvSpPr txBox="1">
              <a:spLocks noChangeArrowheads="1"/>
            </p:cNvSpPr>
            <p:nvPr/>
          </p:nvSpPr>
          <p:spPr bwMode="auto">
            <a:xfrm>
              <a:off x="2783121" y="1713233"/>
              <a:ext cx="1241602" cy="290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High R-Si</a:t>
              </a:r>
            </a:p>
          </p:txBody>
        </p:sp>
        <p:grpSp>
          <p:nvGrpSpPr>
            <p:cNvPr id="2628" name="グループ化 4"/>
            <p:cNvGrpSpPr>
              <a:grpSpLocks/>
            </p:cNvGrpSpPr>
            <p:nvPr/>
          </p:nvGrpSpPr>
          <p:grpSpPr bwMode="auto">
            <a:xfrm>
              <a:off x="2577368" y="1327647"/>
              <a:ext cx="3055003" cy="19281"/>
              <a:chOff x="2577368" y="1314947"/>
              <a:chExt cx="3055003" cy="19281"/>
            </a:xfrm>
          </p:grpSpPr>
          <p:sp>
            <p:nvSpPr>
              <p:cNvPr id="237" name="Rectangle 9"/>
              <p:cNvSpPr>
                <a:spLocks noChangeArrowheads="1"/>
              </p:cNvSpPr>
              <p:nvPr/>
            </p:nvSpPr>
            <p:spPr bwMode="auto">
              <a:xfrm>
                <a:off x="2577763" y="1314910"/>
                <a:ext cx="198805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8" name="Rectangle 19"/>
              <p:cNvSpPr>
                <a:spLocks noChangeArrowheads="1"/>
              </p:cNvSpPr>
              <p:nvPr/>
            </p:nvSpPr>
            <p:spPr bwMode="auto">
              <a:xfrm>
                <a:off x="3587078" y="1314910"/>
                <a:ext cx="155112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9" name="Rectangle 23"/>
              <p:cNvSpPr>
                <a:spLocks noChangeArrowheads="1"/>
              </p:cNvSpPr>
              <p:nvPr/>
            </p:nvSpPr>
            <p:spPr bwMode="auto">
              <a:xfrm>
                <a:off x="3954102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0" name="Rectangle 23"/>
              <p:cNvSpPr>
                <a:spLocks noChangeArrowheads="1"/>
              </p:cNvSpPr>
              <p:nvPr/>
            </p:nvSpPr>
            <p:spPr bwMode="auto">
              <a:xfrm>
                <a:off x="4323310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1" name="Rectangle 23"/>
              <p:cNvSpPr>
                <a:spLocks noChangeArrowheads="1"/>
              </p:cNvSpPr>
              <p:nvPr/>
            </p:nvSpPr>
            <p:spPr bwMode="auto">
              <a:xfrm>
                <a:off x="4782090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42" name="Rectangle 23"/>
              <p:cNvSpPr>
                <a:spLocks noChangeArrowheads="1"/>
              </p:cNvSpPr>
              <p:nvPr/>
            </p:nvSpPr>
            <p:spPr bwMode="auto">
              <a:xfrm>
                <a:off x="5430935" y="1314910"/>
                <a:ext cx="200989" cy="2100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213" name="Rectangle 60"/>
            <p:cNvSpPr>
              <a:spLocks noChangeArrowheads="1"/>
            </p:cNvSpPr>
            <p:nvPr/>
          </p:nvSpPr>
          <p:spPr bwMode="auto">
            <a:xfrm>
              <a:off x="3331473" y="1116043"/>
              <a:ext cx="17477" cy="15154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630" name="グループ化 2"/>
            <p:cNvGrpSpPr>
              <a:grpSpLocks/>
            </p:cNvGrpSpPr>
            <p:nvPr/>
          </p:nvGrpSpPr>
          <p:grpSpPr bwMode="auto">
            <a:xfrm>
              <a:off x="2579105" y="1255313"/>
              <a:ext cx="3050091" cy="19281"/>
              <a:chOff x="2582280" y="1242613"/>
              <a:chExt cx="3050091" cy="19281"/>
            </a:xfrm>
          </p:grpSpPr>
          <p:sp>
            <p:nvSpPr>
              <p:cNvPr id="230" name="Rectangle 9"/>
              <p:cNvSpPr>
                <a:spLocks noChangeArrowheads="1"/>
              </p:cNvSpPr>
              <p:nvPr/>
            </p:nvSpPr>
            <p:spPr bwMode="auto">
              <a:xfrm>
                <a:off x="2583124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1" name="Rectangle 23"/>
              <p:cNvSpPr>
                <a:spLocks noChangeArrowheads="1"/>
              </p:cNvSpPr>
              <p:nvPr/>
            </p:nvSpPr>
            <p:spPr bwMode="auto">
              <a:xfrm>
                <a:off x="5431925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2" name="Rectangle 23"/>
              <p:cNvSpPr>
                <a:spLocks noChangeArrowheads="1"/>
              </p:cNvSpPr>
              <p:nvPr/>
            </p:nvSpPr>
            <p:spPr bwMode="auto">
              <a:xfrm>
                <a:off x="4787449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3" name="Rectangle 23"/>
              <p:cNvSpPr>
                <a:spLocks noChangeArrowheads="1"/>
              </p:cNvSpPr>
              <p:nvPr/>
            </p:nvSpPr>
            <p:spPr bwMode="auto">
              <a:xfrm>
                <a:off x="4330855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4" name="Rectangle 23"/>
              <p:cNvSpPr>
                <a:spLocks noChangeArrowheads="1"/>
              </p:cNvSpPr>
              <p:nvPr/>
            </p:nvSpPr>
            <p:spPr bwMode="auto">
              <a:xfrm>
                <a:off x="3952907" y="1244388"/>
                <a:ext cx="200989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5" name="Rectangle 23"/>
              <p:cNvSpPr>
                <a:spLocks noChangeArrowheads="1"/>
              </p:cNvSpPr>
              <p:nvPr/>
            </p:nvSpPr>
            <p:spPr bwMode="auto">
              <a:xfrm>
                <a:off x="3542190" y="1244388"/>
                <a:ext cx="196620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36" name="Rectangle 23"/>
              <p:cNvSpPr>
                <a:spLocks noChangeArrowheads="1"/>
              </p:cNvSpPr>
              <p:nvPr/>
            </p:nvSpPr>
            <p:spPr bwMode="auto">
              <a:xfrm>
                <a:off x="3216676" y="1244388"/>
                <a:ext cx="196620" cy="180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631" name="グループ化 1"/>
            <p:cNvGrpSpPr>
              <a:grpSpLocks/>
            </p:cNvGrpSpPr>
            <p:nvPr/>
          </p:nvGrpSpPr>
          <p:grpSpPr bwMode="auto">
            <a:xfrm>
              <a:off x="2572068" y="1170359"/>
              <a:ext cx="3060303" cy="28800"/>
              <a:chOff x="2572068" y="1170359"/>
              <a:chExt cx="3060303" cy="28800"/>
            </a:xfrm>
          </p:grpSpPr>
          <p:sp>
            <p:nvSpPr>
              <p:cNvPr id="224" name="Rectangle 23"/>
              <p:cNvSpPr>
                <a:spLocks noChangeArrowheads="1"/>
              </p:cNvSpPr>
              <p:nvPr/>
            </p:nvSpPr>
            <p:spPr bwMode="auto">
              <a:xfrm>
                <a:off x="5430935" y="1171560"/>
                <a:ext cx="200989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5" name="Rectangle 19"/>
              <p:cNvSpPr>
                <a:spLocks noChangeArrowheads="1"/>
              </p:cNvSpPr>
              <p:nvPr/>
            </p:nvSpPr>
            <p:spPr bwMode="auto">
              <a:xfrm>
                <a:off x="3211316" y="1171560"/>
                <a:ext cx="533058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6" name="Rectangle 23"/>
              <p:cNvSpPr>
                <a:spLocks noChangeArrowheads="1"/>
              </p:cNvSpPr>
              <p:nvPr/>
            </p:nvSpPr>
            <p:spPr bwMode="auto">
              <a:xfrm>
                <a:off x="3960657" y="1171560"/>
                <a:ext cx="198804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7" name="Rectangle 23"/>
              <p:cNvSpPr>
                <a:spLocks noChangeArrowheads="1"/>
              </p:cNvSpPr>
              <p:nvPr/>
            </p:nvSpPr>
            <p:spPr bwMode="auto">
              <a:xfrm>
                <a:off x="4329864" y="1171560"/>
                <a:ext cx="200989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8" name="Rectangle 23"/>
              <p:cNvSpPr>
                <a:spLocks noChangeArrowheads="1"/>
              </p:cNvSpPr>
              <p:nvPr/>
            </p:nvSpPr>
            <p:spPr bwMode="auto">
              <a:xfrm>
                <a:off x="4782090" y="1171560"/>
                <a:ext cx="200989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9" name="Rectangle 9"/>
              <p:cNvSpPr>
                <a:spLocks noChangeArrowheads="1"/>
              </p:cNvSpPr>
              <p:nvPr/>
            </p:nvSpPr>
            <p:spPr bwMode="auto">
              <a:xfrm>
                <a:off x="2573395" y="1171560"/>
                <a:ext cx="198805" cy="2851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216" name="Rectangle 60"/>
            <p:cNvSpPr>
              <a:spLocks noChangeArrowheads="1"/>
            </p:cNvSpPr>
            <p:nvPr/>
          </p:nvSpPr>
          <p:spPr bwMode="auto">
            <a:xfrm>
              <a:off x="4072074" y="1108540"/>
              <a:ext cx="17477" cy="1425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633" name="グループ化 5"/>
            <p:cNvGrpSpPr>
              <a:grpSpLocks/>
            </p:cNvGrpSpPr>
            <p:nvPr/>
          </p:nvGrpSpPr>
          <p:grpSpPr bwMode="auto">
            <a:xfrm>
              <a:off x="2570031" y="1478413"/>
              <a:ext cx="3198803" cy="19281"/>
              <a:chOff x="2570031" y="1491113"/>
              <a:chExt cx="3198803" cy="19281"/>
            </a:xfrm>
          </p:grpSpPr>
          <p:sp>
            <p:nvSpPr>
              <p:cNvPr id="218" name="Rectangle 11"/>
              <p:cNvSpPr>
                <a:spLocks noChangeArrowheads="1"/>
              </p:cNvSpPr>
              <p:nvPr/>
            </p:nvSpPr>
            <p:spPr bwMode="auto">
              <a:xfrm>
                <a:off x="2569025" y="1493359"/>
                <a:ext cx="200989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19" name="Rectangle 17"/>
              <p:cNvSpPr>
                <a:spLocks noChangeArrowheads="1"/>
              </p:cNvSpPr>
              <p:nvPr/>
            </p:nvSpPr>
            <p:spPr bwMode="auto">
              <a:xfrm>
                <a:off x="3589264" y="1493359"/>
                <a:ext cx="13326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0" name="Rectangle 18"/>
              <p:cNvSpPr>
                <a:spLocks noChangeArrowheads="1"/>
              </p:cNvSpPr>
              <p:nvPr/>
            </p:nvSpPr>
            <p:spPr bwMode="auto">
              <a:xfrm>
                <a:off x="3255010" y="1493359"/>
                <a:ext cx="26871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1" name="Rectangle 29"/>
              <p:cNvSpPr>
                <a:spLocks noChangeArrowheads="1"/>
              </p:cNvSpPr>
              <p:nvPr/>
            </p:nvSpPr>
            <p:spPr bwMode="auto">
              <a:xfrm>
                <a:off x="4323311" y="1493359"/>
                <a:ext cx="200989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2" name="Rectangle 47"/>
              <p:cNvSpPr>
                <a:spLocks noChangeArrowheads="1"/>
              </p:cNvSpPr>
              <p:nvPr/>
            </p:nvSpPr>
            <p:spPr bwMode="auto">
              <a:xfrm>
                <a:off x="4806121" y="1493359"/>
                <a:ext cx="33425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23" name="Rectangle 128"/>
              <p:cNvSpPr>
                <a:spLocks noChangeArrowheads="1"/>
              </p:cNvSpPr>
              <p:nvPr/>
            </p:nvSpPr>
            <p:spPr bwMode="auto">
              <a:xfrm>
                <a:off x="5435305" y="1493359"/>
                <a:ext cx="334254" cy="16506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052" name="グループ化 495"/>
          <p:cNvGrpSpPr>
            <a:grpSpLocks/>
          </p:cNvGrpSpPr>
          <p:nvPr/>
        </p:nvGrpSpPr>
        <p:grpSpPr bwMode="auto">
          <a:xfrm>
            <a:off x="5847432" y="2940855"/>
            <a:ext cx="2004163" cy="713394"/>
            <a:chOff x="6556682" y="3500902"/>
            <a:chExt cx="2664734" cy="948472"/>
          </a:xfrm>
        </p:grpSpPr>
        <p:grpSp>
          <p:nvGrpSpPr>
            <p:cNvPr id="2454" name="グループ化 599"/>
            <p:cNvGrpSpPr>
              <a:grpSpLocks/>
            </p:cNvGrpSpPr>
            <p:nvPr/>
          </p:nvGrpSpPr>
          <p:grpSpPr bwMode="auto">
            <a:xfrm>
              <a:off x="6556682" y="3516772"/>
              <a:ext cx="2664734" cy="932602"/>
              <a:chOff x="2396128" y="4041914"/>
              <a:chExt cx="3659789" cy="816760"/>
            </a:xfrm>
          </p:grpSpPr>
          <p:sp>
            <p:nvSpPr>
              <p:cNvPr id="276" name="Rectangle 243"/>
              <p:cNvSpPr>
                <a:spLocks noChangeArrowheads="1"/>
              </p:cNvSpPr>
              <p:nvPr/>
            </p:nvSpPr>
            <p:spPr bwMode="auto">
              <a:xfrm>
                <a:off x="2396128" y="4047473"/>
                <a:ext cx="3659789" cy="422522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77" name="Rectangle 244"/>
              <p:cNvSpPr>
                <a:spLocks noChangeArrowheads="1"/>
              </p:cNvSpPr>
              <p:nvPr/>
            </p:nvSpPr>
            <p:spPr bwMode="auto">
              <a:xfrm>
                <a:off x="2396128" y="4460265"/>
                <a:ext cx="3659789" cy="94511"/>
              </a:xfrm>
              <a:prstGeom prst="rect">
                <a:avLst/>
              </a:prstGeom>
              <a:solidFill>
                <a:srgbClr val="00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78" name="Rectangle 245"/>
              <p:cNvSpPr>
                <a:spLocks noChangeArrowheads="1"/>
              </p:cNvSpPr>
              <p:nvPr/>
            </p:nvSpPr>
            <p:spPr bwMode="auto">
              <a:xfrm flipV="1">
                <a:off x="2396128" y="4557557"/>
                <a:ext cx="3659789" cy="28353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79" name="Rectangle 247"/>
              <p:cNvSpPr>
                <a:spLocks noChangeArrowheads="1"/>
              </p:cNvSpPr>
              <p:nvPr/>
            </p:nvSpPr>
            <p:spPr bwMode="auto">
              <a:xfrm>
                <a:off x="2662057" y="4047473"/>
                <a:ext cx="15259" cy="51147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0" name="Rectangle 251"/>
              <p:cNvSpPr>
                <a:spLocks noChangeArrowheads="1"/>
              </p:cNvSpPr>
              <p:nvPr/>
            </p:nvSpPr>
            <p:spPr bwMode="auto">
              <a:xfrm>
                <a:off x="2570507" y="4350466"/>
                <a:ext cx="390175" cy="208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1" name="Rectangle 252"/>
              <p:cNvSpPr>
                <a:spLocks noChangeArrowheads="1"/>
              </p:cNvSpPr>
              <p:nvPr/>
            </p:nvSpPr>
            <p:spPr bwMode="auto">
              <a:xfrm>
                <a:off x="3640762" y="4292091"/>
                <a:ext cx="19617" cy="16817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2" name="Rectangle 253"/>
              <p:cNvSpPr>
                <a:spLocks noChangeArrowheads="1"/>
              </p:cNvSpPr>
              <p:nvPr/>
            </p:nvSpPr>
            <p:spPr bwMode="auto">
              <a:xfrm>
                <a:off x="3139421" y="4365754"/>
                <a:ext cx="17438" cy="19319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3" name="Rectangle 257"/>
              <p:cNvSpPr>
                <a:spLocks noChangeArrowheads="1"/>
              </p:cNvSpPr>
              <p:nvPr/>
            </p:nvSpPr>
            <p:spPr bwMode="auto">
              <a:xfrm>
                <a:off x="3093646" y="4350466"/>
                <a:ext cx="632125" cy="1667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4" name="Rectangle 259"/>
              <p:cNvSpPr>
                <a:spLocks noChangeArrowheads="1"/>
              </p:cNvSpPr>
              <p:nvPr/>
            </p:nvSpPr>
            <p:spPr bwMode="auto">
              <a:xfrm>
                <a:off x="4126844" y="4350466"/>
                <a:ext cx="196177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5" name="Rectangle 262"/>
              <p:cNvSpPr>
                <a:spLocks noChangeArrowheads="1"/>
              </p:cNvSpPr>
              <p:nvPr/>
            </p:nvSpPr>
            <p:spPr bwMode="auto">
              <a:xfrm>
                <a:off x="4054913" y="4246225"/>
                <a:ext cx="32695" cy="4725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6" name="Rectangle 263"/>
              <p:cNvSpPr>
                <a:spLocks noChangeArrowheads="1"/>
              </p:cNvSpPr>
              <p:nvPr/>
            </p:nvSpPr>
            <p:spPr bwMode="auto">
              <a:xfrm>
                <a:off x="4418929" y="4171172"/>
                <a:ext cx="37056" cy="13203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7" name="Rectangle 270"/>
              <p:cNvSpPr>
                <a:spLocks noChangeArrowheads="1"/>
              </p:cNvSpPr>
              <p:nvPr/>
            </p:nvSpPr>
            <p:spPr bwMode="auto">
              <a:xfrm>
                <a:off x="4560613" y="4429688"/>
                <a:ext cx="98088" cy="3057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88" name="Arc 271"/>
              <p:cNvSpPr>
                <a:spLocks/>
              </p:cNvSpPr>
              <p:nvPr/>
            </p:nvSpPr>
            <p:spPr bwMode="auto">
              <a:xfrm flipV="1">
                <a:off x="4560613" y="4429688"/>
                <a:ext cx="37055" cy="13899"/>
              </a:xfrm>
              <a:custGeom>
                <a:avLst/>
                <a:gdLst>
                  <a:gd name="T0" fmla="*/ 0 w 21600"/>
                  <a:gd name="T1" fmla="*/ 0 h 21600"/>
                  <a:gd name="T2" fmla="*/ 98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89" name="Arc 272"/>
              <p:cNvSpPr>
                <a:spLocks/>
              </p:cNvSpPr>
              <p:nvPr/>
            </p:nvSpPr>
            <p:spPr bwMode="auto">
              <a:xfrm flipH="1" flipV="1">
                <a:off x="4621646" y="4429688"/>
                <a:ext cx="34876" cy="13899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90" name="Rectangle 291"/>
              <p:cNvSpPr>
                <a:spLocks noChangeArrowheads="1"/>
              </p:cNvSpPr>
              <p:nvPr/>
            </p:nvSpPr>
            <p:spPr bwMode="auto">
              <a:xfrm>
                <a:off x="4554073" y="4413010"/>
                <a:ext cx="102449" cy="9730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1" name="Rectangle 317"/>
              <p:cNvSpPr>
                <a:spLocks noChangeArrowheads="1"/>
              </p:cNvSpPr>
              <p:nvPr/>
            </p:nvSpPr>
            <p:spPr bwMode="auto">
              <a:xfrm>
                <a:off x="4390593" y="4432468"/>
                <a:ext cx="98088" cy="2779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2" name="Arc 318"/>
              <p:cNvSpPr>
                <a:spLocks/>
              </p:cNvSpPr>
              <p:nvPr/>
            </p:nvSpPr>
            <p:spPr bwMode="auto">
              <a:xfrm flipV="1">
                <a:off x="4390593" y="4432468"/>
                <a:ext cx="37055" cy="12509"/>
              </a:xfrm>
              <a:custGeom>
                <a:avLst/>
                <a:gdLst>
                  <a:gd name="T0" fmla="*/ 0 w 21600"/>
                  <a:gd name="T1" fmla="*/ 0 h 21600"/>
                  <a:gd name="T2" fmla="*/ 1266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93" name="Arc 319"/>
              <p:cNvSpPr>
                <a:spLocks/>
              </p:cNvSpPr>
              <p:nvPr/>
            </p:nvSpPr>
            <p:spPr bwMode="auto">
              <a:xfrm flipH="1" flipV="1">
                <a:off x="4451626" y="4432468"/>
                <a:ext cx="34876" cy="12509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294" name="Rectangle 320"/>
              <p:cNvSpPr>
                <a:spLocks noChangeArrowheads="1"/>
              </p:cNvSpPr>
              <p:nvPr/>
            </p:nvSpPr>
            <p:spPr bwMode="auto">
              <a:xfrm>
                <a:off x="4388413" y="4414400"/>
                <a:ext cx="98089" cy="972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5" name="Rectangle 329"/>
              <p:cNvSpPr>
                <a:spLocks noChangeArrowheads="1"/>
              </p:cNvSpPr>
              <p:nvPr/>
            </p:nvSpPr>
            <p:spPr bwMode="auto">
              <a:xfrm>
                <a:off x="2760146" y="4297651"/>
                <a:ext cx="17438" cy="5698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6" name="Rectangle 330"/>
              <p:cNvSpPr>
                <a:spLocks noChangeArrowheads="1"/>
              </p:cNvSpPr>
              <p:nvPr/>
            </p:nvSpPr>
            <p:spPr bwMode="auto">
              <a:xfrm>
                <a:off x="2877852" y="4296260"/>
                <a:ext cx="17438" cy="5559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7" name="Rectangle 331"/>
              <p:cNvSpPr>
                <a:spLocks noChangeArrowheads="1"/>
              </p:cNvSpPr>
              <p:nvPr/>
            </p:nvSpPr>
            <p:spPr bwMode="auto">
              <a:xfrm>
                <a:off x="3435866" y="4442197"/>
                <a:ext cx="900233" cy="18068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8" name="Rectangle 333"/>
              <p:cNvSpPr>
                <a:spLocks noChangeArrowheads="1"/>
              </p:cNvSpPr>
              <p:nvPr/>
            </p:nvSpPr>
            <p:spPr bwMode="auto">
              <a:xfrm>
                <a:off x="3775906" y="4179511"/>
                <a:ext cx="17438" cy="4864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299" name="Rectangle 336"/>
              <p:cNvSpPr>
                <a:spLocks noChangeArrowheads="1"/>
              </p:cNvSpPr>
              <p:nvPr/>
            </p:nvSpPr>
            <p:spPr bwMode="auto">
              <a:xfrm>
                <a:off x="4187877" y="4367144"/>
                <a:ext cx="15259" cy="7366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0" name="Rectangle 296"/>
              <p:cNvSpPr>
                <a:spLocks noChangeArrowheads="1"/>
              </p:cNvSpPr>
              <p:nvPr/>
            </p:nvSpPr>
            <p:spPr bwMode="auto">
              <a:xfrm>
                <a:off x="5410713" y="4428299"/>
                <a:ext cx="98088" cy="3057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1" name="Arc 297"/>
              <p:cNvSpPr>
                <a:spLocks/>
              </p:cNvSpPr>
              <p:nvPr/>
            </p:nvSpPr>
            <p:spPr bwMode="auto">
              <a:xfrm flipV="1">
                <a:off x="5410713" y="4428299"/>
                <a:ext cx="32695" cy="15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302" name="Arc 298"/>
              <p:cNvSpPr>
                <a:spLocks/>
              </p:cNvSpPr>
              <p:nvPr/>
            </p:nvSpPr>
            <p:spPr bwMode="auto">
              <a:xfrm flipH="1" flipV="1">
                <a:off x="5471746" y="4428299"/>
                <a:ext cx="32695" cy="15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500" name="Group 299"/>
              <p:cNvGrpSpPr>
                <a:grpSpLocks/>
              </p:cNvGrpSpPr>
              <p:nvPr/>
            </p:nvGrpSpPr>
            <p:grpSpPr bwMode="auto">
              <a:xfrm>
                <a:off x="5624585" y="4429182"/>
                <a:ext cx="99866" cy="30106"/>
                <a:chOff x="2132" y="1457"/>
                <a:chExt cx="113" cy="45"/>
              </a:xfrm>
            </p:grpSpPr>
            <p:sp>
              <p:nvSpPr>
                <p:cNvPr id="363" name="Rectangle 300"/>
                <p:cNvSpPr>
                  <a:spLocks noChangeArrowheads="1"/>
                </p:cNvSpPr>
                <p:nvPr/>
              </p:nvSpPr>
              <p:spPr bwMode="auto">
                <a:xfrm>
                  <a:off x="2132" y="1458"/>
                  <a:ext cx="113" cy="4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64" name="Arc 301"/>
                <p:cNvSpPr>
                  <a:spLocks/>
                </p:cNvSpPr>
                <p:nvPr/>
              </p:nvSpPr>
              <p:spPr bwMode="auto">
                <a:xfrm flipV="1">
                  <a:off x="2132" y="1458"/>
                  <a:ext cx="42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65" name="Arc 302"/>
                <p:cNvSpPr>
                  <a:spLocks/>
                </p:cNvSpPr>
                <p:nvPr/>
              </p:nvSpPr>
              <p:spPr bwMode="auto">
                <a:xfrm flipH="1" flipV="1">
                  <a:off x="2201" y="1458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304" name="Rectangle 303"/>
              <p:cNvSpPr>
                <a:spLocks noChangeArrowheads="1"/>
              </p:cNvSpPr>
              <p:nvPr/>
            </p:nvSpPr>
            <p:spPr bwMode="auto">
              <a:xfrm>
                <a:off x="5441230" y="4178121"/>
                <a:ext cx="19617" cy="18346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5" name="Rectangle 304"/>
              <p:cNvSpPr>
                <a:spLocks noChangeArrowheads="1"/>
              </p:cNvSpPr>
              <p:nvPr/>
            </p:nvSpPr>
            <p:spPr bwMode="auto">
              <a:xfrm>
                <a:off x="5430330" y="4360194"/>
                <a:ext cx="17438" cy="5837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6" name="Rectangle 305"/>
              <p:cNvSpPr>
                <a:spLocks noChangeArrowheads="1"/>
              </p:cNvSpPr>
              <p:nvPr/>
            </p:nvSpPr>
            <p:spPr bwMode="auto">
              <a:xfrm>
                <a:off x="5659204" y="4350466"/>
                <a:ext cx="15258" cy="7366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7" name="Rectangle 309"/>
              <p:cNvSpPr>
                <a:spLocks noChangeArrowheads="1"/>
              </p:cNvSpPr>
              <p:nvPr/>
            </p:nvSpPr>
            <p:spPr bwMode="auto">
              <a:xfrm>
                <a:off x="5404173" y="4223987"/>
                <a:ext cx="115527" cy="2084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8" name="Rectangle 310"/>
              <p:cNvSpPr>
                <a:spLocks noChangeArrowheads="1"/>
              </p:cNvSpPr>
              <p:nvPr/>
            </p:nvSpPr>
            <p:spPr bwMode="auto">
              <a:xfrm>
                <a:off x="5404173" y="4286532"/>
                <a:ext cx="115527" cy="1806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09" name="Rectangle 311"/>
              <p:cNvSpPr>
                <a:spLocks noChangeArrowheads="1"/>
              </p:cNvSpPr>
              <p:nvPr/>
            </p:nvSpPr>
            <p:spPr bwMode="auto">
              <a:xfrm>
                <a:off x="5397635" y="4349075"/>
                <a:ext cx="331321" cy="180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0" name="Rectangle 312"/>
              <p:cNvSpPr>
                <a:spLocks noChangeArrowheads="1"/>
              </p:cNvSpPr>
              <p:nvPr/>
            </p:nvSpPr>
            <p:spPr bwMode="auto">
              <a:xfrm>
                <a:off x="5406354" y="4413010"/>
                <a:ext cx="102447" cy="9730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1" name="Rectangle 313"/>
              <p:cNvSpPr>
                <a:spLocks noChangeArrowheads="1"/>
              </p:cNvSpPr>
              <p:nvPr/>
            </p:nvSpPr>
            <p:spPr bwMode="auto">
              <a:xfrm>
                <a:off x="5619968" y="4414400"/>
                <a:ext cx="102447" cy="972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2" name="Rectangle 340"/>
              <p:cNvSpPr>
                <a:spLocks noChangeArrowheads="1"/>
              </p:cNvSpPr>
              <p:nvPr/>
            </p:nvSpPr>
            <p:spPr bwMode="auto">
              <a:xfrm>
                <a:off x="5600350" y="4233716"/>
                <a:ext cx="17438" cy="5559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3" name="Rectangle 338"/>
              <p:cNvSpPr>
                <a:spLocks noChangeArrowheads="1"/>
              </p:cNvSpPr>
              <p:nvPr/>
            </p:nvSpPr>
            <p:spPr bwMode="auto">
              <a:xfrm>
                <a:off x="5569834" y="4223987"/>
                <a:ext cx="98089" cy="180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4" name="Rectangle 339"/>
              <p:cNvSpPr>
                <a:spLocks noChangeArrowheads="1"/>
              </p:cNvSpPr>
              <p:nvPr/>
            </p:nvSpPr>
            <p:spPr bwMode="auto">
              <a:xfrm>
                <a:off x="5569834" y="4286532"/>
                <a:ext cx="115527" cy="1806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5" name="Rectangle 343"/>
              <p:cNvSpPr>
                <a:spLocks noChangeArrowheads="1"/>
              </p:cNvSpPr>
              <p:nvPr/>
            </p:nvSpPr>
            <p:spPr bwMode="auto">
              <a:xfrm>
                <a:off x="4796026" y="4429688"/>
                <a:ext cx="100268" cy="3057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16" name="Arc 344"/>
              <p:cNvSpPr>
                <a:spLocks/>
              </p:cNvSpPr>
              <p:nvPr/>
            </p:nvSpPr>
            <p:spPr bwMode="auto">
              <a:xfrm flipV="1">
                <a:off x="4796026" y="4429688"/>
                <a:ext cx="37055" cy="1528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317" name="Arc 345"/>
              <p:cNvSpPr>
                <a:spLocks/>
              </p:cNvSpPr>
              <p:nvPr/>
            </p:nvSpPr>
            <p:spPr bwMode="auto">
              <a:xfrm flipH="1" flipV="1">
                <a:off x="4857058" y="4429688"/>
                <a:ext cx="37055" cy="1528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515" name="Group 346"/>
              <p:cNvGrpSpPr>
                <a:grpSpLocks/>
              </p:cNvGrpSpPr>
              <p:nvPr/>
            </p:nvGrpSpPr>
            <p:grpSpPr bwMode="auto">
              <a:xfrm>
                <a:off x="5011810" y="4430769"/>
                <a:ext cx="99866" cy="30106"/>
                <a:chOff x="2132" y="1457"/>
                <a:chExt cx="113" cy="45"/>
              </a:xfrm>
            </p:grpSpPr>
            <p:sp>
              <p:nvSpPr>
                <p:cNvPr id="360" name="Rectangle 347"/>
                <p:cNvSpPr>
                  <a:spLocks noChangeArrowheads="1"/>
                </p:cNvSpPr>
                <p:nvPr/>
              </p:nvSpPr>
              <p:spPr bwMode="auto">
                <a:xfrm>
                  <a:off x="2132" y="1460"/>
                  <a:ext cx="113" cy="4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61" name="Arc 348"/>
                <p:cNvSpPr>
                  <a:spLocks/>
                </p:cNvSpPr>
                <p:nvPr/>
              </p:nvSpPr>
              <p:spPr bwMode="auto">
                <a:xfrm flipV="1">
                  <a:off x="2132" y="1460"/>
                  <a:ext cx="44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62" name="Arc 349"/>
                <p:cNvSpPr>
                  <a:spLocks/>
                </p:cNvSpPr>
                <p:nvPr/>
              </p:nvSpPr>
              <p:spPr bwMode="auto">
                <a:xfrm flipH="1" flipV="1">
                  <a:off x="2201" y="1460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319" name="Rectangle 350"/>
              <p:cNvSpPr>
                <a:spLocks noChangeArrowheads="1"/>
              </p:cNvSpPr>
              <p:nvPr/>
            </p:nvSpPr>
            <p:spPr bwMode="auto">
              <a:xfrm>
                <a:off x="4828721" y="4179511"/>
                <a:ext cx="17438" cy="18485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0" name="Rectangle 351"/>
              <p:cNvSpPr>
                <a:spLocks noChangeArrowheads="1"/>
              </p:cNvSpPr>
              <p:nvPr/>
            </p:nvSpPr>
            <p:spPr bwMode="auto">
              <a:xfrm>
                <a:off x="4820002" y="4360194"/>
                <a:ext cx="15259" cy="61154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1" name="Rectangle 352"/>
              <p:cNvSpPr>
                <a:spLocks noChangeArrowheads="1"/>
              </p:cNvSpPr>
              <p:nvPr/>
            </p:nvSpPr>
            <p:spPr bwMode="auto">
              <a:xfrm>
                <a:off x="5046695" y="4351855"/>
                <a:ext cx="17438" cy="7227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2" name="Rectangle 353"/>
              <p:cNvSpPr>
                <a:spLocks noChangeArrowheads="1"/>
              </p:cNvSpPr>
              <p:nvPr/>
            </p:nvSpPr>
            <p:spPr bwMode="auto">
              <a:xfrm>
                <a:off x="4791666" y="4225377"/>
                <a:ext cx="115526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3" name="Rectangle 354"/>
              <p:cNvSpPr>
                <a:spLocks noChangeArrowheads="1"/>
              </p:cNvSpPr>
              <p:nvPr/>
            </p:nvSpPr>
            <p:spPr bwMode="auto">
              <a:xfrm>
                <a:off x="4789486" y="4287921"/>
                <a:ext cx="117706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4" name="Rectangle 355"/>
              <p:cNvSpPr>
                <a:spLocks noChangeArrowheads="1"/>
              </p:cNvSpPr>
              <p:nvPr/>
            </p:nvSpPr>
            <p:spPr bwMode="auto">
              <a:xfrm>
                <a:off x="4785126" y="4350466"/>
                <a:ext cx="333501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5" name="Rectangle 356"/>
              <p:cNvSpPr>
                <a:spLocks noChangeArrowheads="1"/>
              </p:cNvSpPr>
              <p:nvPr/>
            </p:nvSpPr>
            <p:spPr bwMode="auto">
              <a:xfrm>
                <a:off x="4796026" y="4414400"/>
                <a:ext cx="98088" cy="972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6" name="Rectangle 357"/>
              <p:cNvSpPr>
                <a:spLocks noChangeArrowheads="1"/>
              </p:cNvSpPr>
              <p:nvPr/>
            </p:nvSpPr>
            <p:spPr bwMode="auto">
              <a:xfrm>
                <a:off x="5009640" y="4417180"/>
                <a:ext cx="98088" cy="694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7" name="Rectangle 358"/>
              <p:cNvSpPr>
                <a:spLocks noChangeArrowheads="1"/>
              </p:cNvSpPr>
              <p:nvPr/>
            </p:nvSpPr>
            <p:spPr bwMode="auto">
              <a:xfrm>
                <a:off x="4987843" y="4235106"/>
                <a:ext cx="17438" cy="5698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8" name="Rectangle 359"/>
              <p:cNvSpPr>
                <a:spLocks noChangeArrowheads="1"/>
              </p:cNvSpPr>
              <p:nvPr/>
            </p:nvSpPr>
            <p:spPr bwMode="auto">
              <a:xfrm>
                <a:off x="4957327" y="4225377"/>
                <a:ext cx="100268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29" name="Rectangle 360"/>
              <p:cNvSpPr>
                <a:spLocks noChangeArrowheads="1"/>
              </p:cNvSpPr>
              <p:nvPr/>
            </p:nvSpPr>
            <p:spPr bwMode="auto">
              <a:xfrm>
                <a:off x="4955146" y="4287921"/>
                <a:ext cx="115527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0" name="Text Box 2025"/>
              <p:cNvSpPr txBox="1">
                <a:spLocks noChangeArrowheads="1"/>
              </p:cNvSpPr>
              <p:nvPr/>
            </p:nvSpPr>
            <p:spPr bwMode="auto">
              <a:xfrm>
                <a:off x="2834257" y="4589524"/>
                <a:ext cx="524560" cy="269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r>
                  <a:rPr lang="en-US" altLang="ja-JP" sz="902" b="0" dirty="0"/>
                  <a:t>Si</a:t>
                </a:r>
              </a:p>
            </p:txBody>
          </p:sp>
          <p:sp>
            <p:nvSpPr>
              <p:cNvPr id="331" name="Rectangle 253"/>
              <p:cNvSpPr>
                <a:spLocks noChangeArrowheads="1"/>
              </p:cNvSpPr>
              <p:nvPr/>
            </p:nvSpPr>
            <p:spPr bwMode="auto">
              <a:xfrm>
                <a:off x="3315979" y="4047473"/>
                <a:ext cx="17438" cy="1918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2" name="Rectangle 253"/>
              <p:cNvSpPr>
                <a:spLocks noChangeArrowheads="1"/>
              </p:cNvSpPr>
              <p:nvPr/>
            </p:nvSpPr>
            <p:spPr bwMode="auto">
              <a:xfrm>
                <a:off x="4054913" y="4041914"/>
                <a:ext cx="17438" cy="193192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3" name="Rectangle 253"/>
              <p:cNvSpPr>
                <a:spLocks noChangeArrowheads="1"/>
              </p:cNvSpPr>
              <p:nvPr/>
            </p:nvSpPr>
            <p:spPr bwMode="auto">
              <a:xfrm>
                <a:off x="4421110" y="4043303"/>
                <a:ext cx="17438" cy="1918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4" name="Rectangle 253"/>
              <p:cNvSpPr>
                <a:spLocks noChangeArrowheads="1"/>
              </p:cNvSpPr>
              <p:nvPr/>
            </p:nvSpPr>
            <p:spPr bwMode="auto">
              <a:xfrm>
                <a:off x="3601527" y="4105848"/>
                <a:ext cx="21797" cy="1918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5" name="Rectangle 253"/>
              <p:cNvSpPr>
                <a:spLocks noChangeArrowheads="1"/>
              </p:cNvSpPr>
              <p:nvPr/>
            </p:nvSpPr>
            <p:spPr bwMode="auto">
              <a:xfrm flipH="1">
                <a:off x="4826542" y="4047473"/>
                <a:ext cx="15258" cy="12925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36" name="Rectangle 253"/>
              <p:cNvSpPr>
                <a:spLocks noChangeArrowheads="1"/>
              </p:cNvSpPr>
              <p:nvPr/>
            </p:nvSpPr>
            <p:spPr bwMode="auto">
              <a:xfrm flipH="1">
                <a:off x="5478284" y="4047473"/>
                <a:ext cx="19618" cy="12925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534" name="グループ化 663"/>
              <p:cNvGrpSpPr>
                <a:grpSpLocks/>
              </p:cNvGrpSpPr>
              <p:nvPr/>
            </p:nvGrpSpPr>
            <p:grpSpPr bwMode="auto">
              <a:xfrm>
                <a:off x="2577550" y="4157663"/>
                <a:ext cx="3021013" cy="31750"/>
                <a:chOff x="2577550" y="4157663"/>
                <a:chExt cx="3021013" cy="31750"/>
              </a:xfrm>
            </p:grpSpPr>
            <p:sp>
              <p:nvSpPr>
                <p:cNvPr id="353" name="Rectangle 249"/>
                <p:cNvSpPr>
                  <a:spLocks noChangeArrowheads="1"/>
                </p:cNvSpPr>
                <p:nvPr/>
              </p:nvSpPr>
              <p:spPr bwMode="auto">
                <a:xfrm>
                  <a:off x="2574867" y="4165612"/>
                  <a:ext cx="198357" cy="1806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4" name="Rectangle 258"/>
                <p:cNvSpPr>
                  <a:spLocks noChangeArrowheads="1"/>
                </p:cNvSpPr>
                <p:nvPr/>
              </p:nvSpPr>
              <p:spPr bwMode="auto">
                <a:xfrm>
                  <a:off x="3523056" y="4165612"/>
                  <a:ext cx="387994" cy="25017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5" name="Rectangle 268"/>
                <p:cNvSpPr>
                  <a:spLocks noChangeArrowheads="1"/>
                </p:cNvSpPr>
                <p:nvPr/>
              </p:nvSpPr>
              <p:spPr bwMode="auto">
                <a:xfrm>
                  <a:off x="4329561" y="4165612"/>
                  <a:ext cx="200536" cy="2501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6" name="Rectangle 269"/>
                <p:cNvSpPr>
                  <a:spLocks noChangeArrowheads="1"/>
                </p:cNvSpPr>
                <p:nvPr/>
              </p:nvSpPr>
              <p:spPr bwMode="auto">
                <a:xfrm>
                  <a:off x="3952465" y="4165612"/>
                  <a:ext cx="196177" cy="2501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7" name="Rectangle 268"/>
                <p:cNvSpPr>
                  <a:spLocks noChangeArrowheads="1"/>
                </p:cNvSpPr>
                <p:nvPr/>
              </p:nvSpPr>
              <p:spPr bwMode="auto">
                <a:xfrm>
                  <a:off x="4748072" y="4162832"/>
                  <a:ext cx="200536" cy="2501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8" name="Rectangle 268"/>
                <p:cNvSpPr>
                  <a:spLocks noChangeArrowheads="1"/>
                </p:cNvSpPr>
                <p:nvPr/>
              </p:nvSpPr>
              <p:spPr bwMode="auto">
                <a:xfrm>
                  <a:off x="5395455" y="4162832"/>
                  <a:ext cx="200536" cy="2779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9" name="Rectangle 249"/>
                <p:cNvSpPr>
                  <a:spLocks noChangeArrowheads="1"/>
                </p:cNvSpPr>
                <p:nvPr/>
              </p:nvSpPr>
              <p:spPr bwMode="auto">
                <a:xfrm>
                  <a:off x="3235330" y="4157273"/>
                  <a:ext cx="196177" cy="2640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grpSp>
            <p:nvGrpSpPr>
              <p:cNvPr id="2535" name="グループ化 664"/>
              <p:cNvGrpSpPr>
                <a:grpSpLocks/>
              </p:cNvGrpSpPr>
              <p:nvPr/>
            </p:nvGrpSpPr>
            <p:grpSpPr bwMode="auto">
              <a:xfrm>
                <a:off x="2569600" y="4100513"/>
                <a:ext cx="3021013" cy="28800"/>
                <a:chOff x="2577550" y="4100513"/>
                <a:chExt cx="3021013" cy="38100"/>
              </a:xfrm>
            </p:grpSpPr>
            <p:sp>
              <p:nvSpPr>
                <p:cNvPr id="346" name="Rectangle 248"/>
                <p:cNvSpPr>
                  <a:spLocks noChangeArrowheads="1"/>
                </p:cNvSpPr>
                <p:nvPr/>
              </p:nvSpPr>
              <p:spPr bwMode="auto">
                <a:xfrm>
                  <a:off x="2578458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7" name="Rectangle 254"/>
                <p:cNvSpPr>
                  <a:spLocks noChangeArrowheads="1"/>
                </p:cNvSpPr>
                <p:nvPr/>
              </p:nvSpPr>
              <p:spPr bwMode="auto">
                <a:xfrm>
                  <a:off x="3190966" y="4100215"/>
                  <a:ext cx="268108" cy="3493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8" name="Rectangle 267"/>
                <p:cNvSpPr>
                  <a:spLocks noChangeArrowheads="1"/>
                </p:cNvSpPr>
                <p:nvPr/>
              </p:nvSpPr>
              <p:spPr bwMode="auto">
                <a:xfrm>
                  <a:off x="4330971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9" name="Rectangle 308"/>
                <p:cNvSpPr>
                  <a:spLocks noChangeArrowheads="1"/>
                </p:cNvSpPr>
                <p:nvPr/>
              </p:nvSpPr>
              <p:spPr bwMode="auto">
                <a:xfrm>
                  <a:off x="5399045" y="4100215"/>
                  <a:ext cx="200536" cy="3493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0" name="Rectangle 285"/>
                <p:cNvSpPr>
                  <a:spLocks noChangeArrowheads="1"/>
                </p:cNvSpPr>
                <p:nvPr/>
              </p:nvSpPr>
              <p:spPr bwMode="auto">
                <a:xfrm>
                  <a:off x="4742943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1" name="Rectangle 254"/>
                <p:cNvSpPr>
                  <a:spLocks noChangeArrowheads="1"/>
                </p:cNvSpPr>
                <p:nvPr/>
              </p:nvSpPr>
              <p:spPr bwMode="auto">
                <a:xfrm>
                  <a:off x="3607296" y="4100215"/>
                  <a:ext cx="268109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52" name="Rectangle 267"/>
                <p:cNvSpPr>
                  <a:spLocks noChangeArrowheads="1"/>
                </p:cNvSpPr>
                <p:nvPr/>
              </p:nvSpPr>
              <p:spPr bwMode="auto">
                <a:xfrm>
                  <a:off x="3960415" y="4100215"/>
                  <a:ext cx="200536" cy="3677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339" name="Rectangle 249"/>
              <p:cNvSpPr>
                <a:spLocks noChangeArrowheads="1"/>
              </p:cNvSpPr>
              <p:nvPr/>
            </p:nvSpPr>
            <p:spPr bwMode="auto">
              <a:xfrm>
                <a:off x="2583586" y="4225377"/>
                <a:ext cx="196177" cy="1945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40" name="Rectangle 258"/>
              <p:cNvSpPr>
                <a:spLocks noChangeArrowheads="1"/>
              </p:cNvSpPr>
              <p:nvPr/>
            </p:nvSpPr>
            <p:spPr bwMode="auto">
              <a:xfrm>
                <a:off x="3756288" y="4230937"/>
                <a:ext cx="385815" cy="18068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41" name="Rectangle 249"/>
              <p:cNvSpPr>
                <a:spLocks noChangeArrowheads="1"/>
              </p:cNvSpPr>
              <p:nvPr/>
            </p:nvSpPr>
            <p:spPr bwMode="auto">
              <a:xfrm>
                <a:off x="3211352" y="4218427"/>
                <a:ext cx="200536" cy="1806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539" name="グループ化 668"/>
              <p:cNvGrpSpPr>
                <a:grpSpLocks/>
              </p:cNvGrpSpPr>
              <p:nvPr/>
            </p:nvGrpSpPr>
            <p:grpSpPr bwMode="auto">
              <a:xfrm>
                <a:off x="2575963" y="4286250"/>
                <a:ext cx="1978025" cy="23813"/>
                <a:chOff x="2575963" y="4286250"/>
                <a:chExt cx="1978025" cy="23813"/>
              </a:xfrm>
            </p:grpSpPr>
            <p:sp>
              <p:nvSpPr>
                <p:cNvPr id="343" name="Rectangle 250"/>
                <p:cNvSpPr>
                  <a:spLocks noChangeArrowheads="1"/>
                </p:cNvSpPr>
                <p:nvPr/>
              </p:nvSpPr>
              <p:spPr bwMode="auto">
                <a:xfrm>
                  <a:off x="2577048" y="4285142"/>
                  <a:ext cx="481723" cy="2640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4" name="Rectangle 255"/>
                <p:cNvSpPr>
                  <a:spLocks noChangeArrowheads="1"/>
                </p:cNvSpPr>
                <p:nvPr/>
              </p:nvSpPr>
              <p:spPr bwMode="auto">
                <a:xfrm>
                  <a:off x="3427148" y="4285142"/>
                  <a:ext cx="300805" cy="2640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45" name="Rectangle 266"/>
                <p:cNvSpPr>
                  <a:spLocks noChangeArrowheads="1"/>
                </p:cNvSpPr>
                <p:nvPr/>
              </p:nvSpPr>
              <p:spPr bwMode="auto">
                <a:xfrm>
                  <a:off x="3952465" y="4285142"/>
                  <a:ext cx="601609" cy="2223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</p:grpSp>
        <p:grpSp>
          <p:nvGrpSpPr>
            <p:cNvPr id="2455" name="グループ化 693"/>
            <p:cNvGrpSpPr>
              <a:grpSpLocks/>
            </p:cNvGrpSpPr>
            <p:nvPr/>
          </p:nvGrpSpPr>
          <p:grpSpPr bwMode="auto">
            <a:xfrm>
              <a:off x="6666489" y="3500902"/>
              <a:ext cx="178806" cy="17584"/>
              <a:chOff x="2539279" y="2309535"/>
              <a:chExt cx="245575" cy="15400"/>
            </a:xfrm>
          </p:grpSpPr>
          <p:cxnSp>
            <p:nvCxnSpPr>
              <p:cNvPr id="274" name="直線コネクタ 694"/>
              <p:cNvCxnSpPr>
                <a:cxnSpLocks noChangeShapeType="1"/>
              </p:cNvCxnSpPr>
              <p:nvPr/>
            </p:nvCxnSpPr>
            <p:spPr bwMode="auto">
              <a:xfrm>
                <a:off x="2536691" y="232343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直線コネクタ 695"/>
              <p:cNvCxnSpPr>
                <a:cxnSpLocks noChangeShapeType="1"/>
              </p:cNvCxnSpPr>
              <p:nvPr/>
            </p:nvCxnSpPr>
            <p:spPr bwMode="auto">
              <a:xfrm>
                <a:off x="2541050" y="2309535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6" name="グループ化 696"/>
            <p:cNvGrpSpPr>
              <a:grpSpLocks/>
            </p:cNvGrpSpPr>
            <p:nvPr/>
          </p:nvGrpSpPr>
          <p:grpSpPr bwMode="auto">
            <a:xfrm>
              <a:off x="7129799" y="3500902"/>
              <a:ext cx="178806" cy="17584"/>
              <a:chOff x="2539279" y="2309535"/>
              <a:chExt cx="245575" cy="15400"/>
            </a:xfrm>
          </p:grpSpPr>
          <p:cxnSp>
            <p:nvCxnSpPr>
              <p:cNvPr id="272" name="直線コネクタ 697"/>
              <p:cNvCxnSpPr>
                <a:cxnSpLocks noChangeShapeType="1"/>
              </p:cNvCxnSpPr>
              <p:nvPr/>
            </p:nvCxnSpPr>
            <p:spPr bwMode="auto">
              <a:xfrm>
                <a:off x="2541218" y="2323434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直線コネクタ 698"/>
              <p:cNvCxnSpPr>
                <a:cxnSpLocks noChangeShapeType="1"/>
              </p:cNvCxnSpPr>
              <p:nvPr/>
            </p:nvCxnSpPr>
            <p:spPr bwMode="auto">
              <a:xfrm>
                <a:off x="2543398" y="2309535"/>
                <a:ext cx="241950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7" name="グループ化 699"/>
            <p:cNvGrpSpPr>
              <a:grpSpLocks/>
            </p:cNvGrpSpPr>
            <p:nvPr/>
          </p:nvGrpSpPr>
          <p:grpSpPr bwMode="auto">
            <a:xfrm>
              <a:off x="7678560" y="3500902"/>
              <a:ext cx="178806" cy="17584"/>
              <a:chOff x="2539279" y="2309535"/>
              <a:chExt cx="245575" cy="15400"/>
            </a:xfrm>
          </p:grpSpPr>
          <p:cxnSp>
            <p:nvCxnSpPr>
              <p:cNvPr id="270" name="直線コネクタ 700"/>
              <p:cNvCxnSpPr>
                <a:cxnSpLocks noChangeShapeType="1"/>
              </p:cNvCxnSpPr>
              <p:nvPr/>
            </p:nvCxnSpPr>
            <p:spPr bwMode="auto">
              <a:xfrm>
                <a:off x="2537372" y="232343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1" name="直線コネクタ 701"/>
              <p:cNvCxnSpPr>
                <a:cxnSpLocks noChangeShapeType="1"/>
              </p:cNvCxnSpPr>
              <p:nvPr/>
            </p:nvCxnSpPr>
            <p:spPr bwMode="auto">
              <a:xfrm>
                <a:off x="2541731" y="2309535"/>
                <a:ext cx="24413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8" name="グループ化 702"/>
            <p:cNvGrpSpPr>
              <a:grpSpLocks/>
            </p:cNvGrpSpPr>
            <p:nvPr/>
          </p:nvGrpSpPr>
          <p:grpSpPr bwMode="auto">
            <a:xfrm>
              <a:off x="8241562" y="3500902"/>
              <a:ext cx="178806" cy="17584"/>
              <a:chOff x="2539279" y="2309535"/>
              <a:chExt cx="245575" cy="15400"/>
            </a:xfrm>
          </p:grpSpPr>
          <p:cxnSp>
            <p:nvCxnSpPr>
              <p:cNvPr id="268" name="直線コネクタ 703"/>
              <p:cNvCxnSpPr>
                <a:cxnSpLocks noChangeShapeType="1"/>
              </p:cNvCxnSpPr>
              <p:nvPr/>
            </p:nvCxnSpPr>
            <p:spPr bwMode="auto">
              <a:xfrm>
                <a:off x="2540125" y="2323434"/>
                <a:ext cx="23977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9" name="直線コネクタ 704"/>
              <p:cNvCxnSpPr>
                <a:cxnSpLocks noChangeShapeType="1"/>
              </p:cNvCxnSpPr>
              <p:nvPr/>
            </p:nvCxnSpPr>
            <p:spPr bwMode="auto">
              <a:xfrm>
                <a:off x="2544484" y="2309535"/>
                <a:ext cx="23977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9" name="グループ化 705"/>
            <p:cNvGrpSpPr>
              <a:grpSpLocks/>
            </p:cNvGrpSpPr>
            <p:nvPr/>
          </p:nvGrpSpPr>
          <p:grpSpPr bwMode="auto">
            <a:xfrm>
              <a:off x="8722674" y="3500902"/>
              <a:ext cx="178806" cy="17584"/>
              <a:chOff x="2539279" y="2309535"/>
              <a:chExt cx="245575" cy="15400"/>
            </a:xfrm>
          </p:grpSpPr>
          <p:cxnSp>
            <p:nvCxnSpPr>
              <p:cNvPr id="266" name="直線コネクタ 706"/>
              <p:cNvCxnSpPr>
                <a:cxnSpLocks noChangeShapeType="1"/>
              </p:cNvCxnSpPr>
              <p:nvPr/>
            </p:nvCxnSpPr>
            <p:spPr bwMode="auto">
              <a:xfrm>
                <a:off x="2537640" y="2323434"/>
                <a:ext cx="24413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7" name="直線コネクタ 707"/>
              <p:cNvCxnSpPr>
                <a:cxnSpLocks noChangeShapeType="1"/>
              </p:cNvCxnSpPr>
              <p:nvPr/>
            </p:nvCxnSpPr>
            <p:spPr bwMode="auto">
              <a:xfrm>
                <a:off x="2541999" y="2309535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60" name="グループ化 711"/>
            <p:cNvGrpSpPr>
              <a:grpSpLocks/>
            </p:cNvGrpSpPr>
            <p:nvPr/>
          </p:nvGrpSpPr>
          <p:grpSpPr bwMode="auto">
            <a:xfrm>
              <a:off x="7949264" y="3500902"/>
              <a:ext cx="178806" cy="17584"/>
              <a:chOff x="2539279" y="2309535"/>
              <a:chExt cx="245575" cy="15400"/>
            </a:xfrm>
          </p:grpSpPr>
          <p:cxnSp>
            <p:nvCxnSpPr>
              <p:cNvPr id="264" name="直線コネクタ 712"/>
              <p:cNvCxnSpPr>
                <a:cxnSpLocks noChangeShapeType="1"/>
              </p:cNvCxnSpPr>
              <p:nvPr/>
            </p:nvCxnSpPr>
            <p:spPr bwMode="auto">
              <a:xfrm>
                <a:off x="2538319" y="2323434"/>
                <a:ext cx="24195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5" name="直線コネクタ 713"/>
              <p:cNvCxnSpPr>
                <a:cxnSpLocks noChangeShapeType="1"/>
              </p:cNvCxnSpPr>
              <p:nvPr/>
            </p:nvCxnSpPr>
            <p:spPr bwMode="auto">
              <a:xfrm>
                <a:off x="2542679" y="2309535"/>
                <a:ext cx="241950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053" name="グループ化 15"/>
          <p:cNvGrpSpPr>
            <a:grpSpLocks/>
          </p:cNvGrpSpPr>
          <p:nvPr/>
        </p:nvGrpSpPr>
        <p:grpSpPr bwMode="auto">
          <a:xfrm>
            <a:off x="3616472" y="2925335"/>
            <a:ext cx="2000582" cy="734880"/>
            <a:chOff x="2381595" y="2309535"/>
            <a:chExt cx="3661377" cy="923130"/>
          </a:xfrm>
        </p:grpSpPr>
        <p:grpSp>
          <p:nvGrpSpPr>
            <p:cNvPr id="2333" name="グループ化 6"/>
            <p:cNvGrpSpPr>
              <a:grpSpLocks/>
            </p:cNvGrpSpPr>
            <p:nvPr/>
          </p:nvGrpSpPr>
          <p:grpSpPr bwMode="auto">
            <a:xfrm>
              <a:off x="2381595" y="2338024"/>
              <a:ext cx="3661377" cy="894641"/>
              <a:chOff x="2396437" y="1108416"/>
              <a:chExt cx="3661497" cy="893841"/>
            </a:xfrm>
          </p:grpSpPr>
          <p:sp>
            <p:nvSpPr>
              <p:cNvPr id="394" name="Rectangle 4"/>
              <p:cNvSpPr>
                <a:spLocks noChangeArrowheads="1"/>
              </p:cNvSpPr>
              <p:nvPr/>
            </p:nvSpPr>
            <p:spPr bwMode="auto">
              <a:xfrm>
                <a:off x="2396437" y="1111413"/>
                <a:ext cx="3661497" cy="58275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5" name="Rectangle 5"/>
              <p:cNvSpPr>
                <a:spLocks noChangeArrowheads="1"/>
              </p:cNvSpPr>
              <p:nvPr/>
            </p:nvSpPr>
            <p:spPr bwMode="auto">
              <a:xfrm>
                <a:off x="2396437" y="1586309"/>
                <a:ext cx="3661497" cy="94381"/>
              </a:xfrm>
              <a:prstGeom prst="rect">
                <a:avLst/>
              </a:prstGeom>
              <a:solidFill>
                <a:srgbClr val="00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6" name="Rectangle 6"/>
              <p:cNvSpPr>
                <a:spLocks noChangeArrowheads="1"/>
              </p:cNvSpPr>
              <p:nvPr/>
            </p:nvSpPr>
            <p:spPr bwMode="auto">
              <a:xfrm>
                <a:off x="2396437" y="1679191"/>
                <a:ext cx="3661497" cy="284638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7" name="AutoShape 12"/>
              <p:cNvSpPr>
                <a:spLocks noChangeArrowheads="1"/>
              </p:cNvSpPr>
              <p:nvPr/>
            </p:nvSpPr>
            <p:spPr bwMode="auto">
              <a:xfrm>
                <a:off x="2621457" y="1679191"/>
                <a:ext cx="100495" cy="28464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398" name="Rectangle 13"/>
              <p:cNvSpPr>
                <a:spLocks noChangeArrowheads="1"/>
              </p:cNvSpPr>
              <p:nvPr/>
            </p:nvSpPr>
            <p:spPr bwMode="auto">
              <a:xfrm>
                <a:off x="2660781" y="1109914"/>
                <a:ext cx="17477" cy="56777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399" name="Rectangle 10"/>
              <p:cNvSpPr>
                <a:spLocks noChangeArrowheads="1"/>
              </p:cNvSpPr>
              <p:nvPr/>
            </p:nvSpPr>
            <p:spPr bwMode="auto">
              <a:xfrm>
                <a:off x="2575579" y="1411032"/>
                <a:ext cx="198804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0" name="Rectangle 20"/>
              <p:cNvSpPr>
                <a:spLocks noChangeArrowheads="1"/>
              </p:cNvSpPr>
              <p:nvPr/>
            </p:nvSpPr>
            <p:spPr bwMode="auto">
              <a:xfrm>
                <a:off x="3654804" y="1261222"/>
                <a:ext cx="17477" cy="41796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1" name="Rectangle 21"/>
              <p:cNvSpPr>
                <a:spLocks noChangeArrowheads="1"/>
              </p:cNvSpPr>
              <p:nvPr/>
            </p:nvSpPr>
            <p:spPr bwMode="auto">
              <a:xfrm>
                <a:off x="3368612" y="1490430"/>
                <a:ext cx="17477" cy="19025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2" name="Rectangle 16"/>
              <p:cNvSpPr>
                <a:spLocks noChangeArrowheads="1"/>
              </p:cNvSpPr>
              <p:nvPr/>
            </p:nvSpPr>
            <p:spPr bwMode="auto">
              <a:xfrm>
                <a:off x="3595817" y="1411032"/>
                <a:ext cx="133265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3" name="Rectangle 58"/>
              <p:cNvSpPr>
                <a:spLocks noChangeArrowheads="1"/>
              </p:cNvSpPr>
              <p:nvPr/>
            </p:nvSpPr>
            <p:spPr bwMode="auto">
              <a:xfrm>
                <a:off x="4425989" y="1491929"/>
                <a:ext cx="17477" cy="19175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4" name="AutoShape 59"/>
              <p:cNvSpPr>
                <a:spLocks noChangeArrowheads="1"/>
              </p:cNvSpPr>
              <p:nvPr/>
            </p:nvSpPr>
            <p:spPr bwMode="auto">
              <a:xfrm>
                <a:off x="4382296" y="1677693"/>
                <a:ext cx="98311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05" name="Rectangle 60"/>
              <p:cNvSpPr>
                <a:spLocks noChangeArrowheads="1"/>
              </p:cNvSpPr>
              <p:nvPr/>
            </p:nvSpPr>
            <p:spPr bwMode="auto">
              <a:xfrm>
                <a:off x="4065520" y="1333131"/>
                <a:ext cx="19661" cy="7939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6" name="Rectangle 61"/>
              <p:cNvSpPr>
                <a:spLocks noChangeArrowheads="1"/>
              </p:cNvSpPr>
              <p:nvPr/>
            </p:nvSpPr>
            <p:spPr bwMode="auto">
              <a:xfrm>
                <a:off x="4432544" y="1109914"/>
                <a:ext cx="17477" cy="31310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7" name="AutoShape 62"/>
              <p:cNvSpPr>
                <a:spLocks noChangeArrowheads="1"/>
              </p:cNvSpPr>
              <p:nvPr/>
            </p:nvSpPr>
            <p:spPr bwMode="auto">
              <a:xfrm>
                <a:off x="3324919" y="1677693"/>
                <a:ext cx="102680" cy="29962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08" name="AutoShape 63"/>
              <p:cNvSpPr>
                <a:spLocks noChangeArrowheads="1"/>
              </p:cNvSpPr>
              <p:nvPr/>
            </p:nvSpPr>
            <p:spPr bwMode="auto">
              <a:xfrm>
                <a:off x="3606741" y="1677693"/>
                <a:ext cx="98309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09" name="Rectangle 24"/>
              <p:cNvSpPr>
                <a:spLocks noChangeArrowheads="1"/>
              </p:cNvSpPr>
              <p:nvPr/>
            </p:nvSpPr>
            <p:spPr bwMode="auto">
              <a:xfrm>
                <a:off x="3954102" y="1411032"/>
                <a:ext cx="600783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0" name="Rectangle 64"/>
              <p:cNvSpPr>
                <a:spLocks noChangeArrowheads="1"/>
              </p:cNvSpPr>
              <p:nvPr/>
            </p:nvSpPr>
            <p:spPr bwMode="auto">
              <a:xfrm>
                <a:off x="4705626" y="1551853"/>
                <a:ext cx="98311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1" name="Arc 65"/>
              <p:cNvSpPr>
                <a:spLocks/>
              </p:cNvSpPr>
              <p:nvPr/>
            </p:nvSpPr>
            <p:spPr bwMode="auto">
              <a:xfrm flipV="1">
                <a:off x="4705626" y="1551853"/>
                <a:ext cx="32771" cy="16479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12" name="Arc 66"/>
              <p:cNvSpPr>
                <a:spLocks/>
              </p:cNvSpPr>
              <p:nvPr/>
            </p:nvSpPr>
            <p:spPr bwMode="auto">
              <a:xfrm flipH="1" flipV="1">
                <a:off x="4766797" y="1551853"/>
                <a:ext cx="32771" cy="16479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13" name="Rectangle 73"/>
              <p:cNvSpPr>
                <a:spLocks noChangeArrowheads="1"/>
              </p:cNvSpPr>
              <p:nvPr/>
            </p:nvSpPr>
            <p:spPr bwMode="auto">
              <a:xfrm>
                <a:off x="4926278" y="1553350"/>
                <a:ext cx="98309" cy="2996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4" name="Arc 74"/>
              <p:cNvSpPr>
                <a:spLocks/>
              </p:cNvSpPr>
              <p:nvPr/>
            </p:nvSpPr>
            <p:spPr bwMode="auto">
              <a:xfrm flipV="1">
                <a:off x="4926278" y="1553350"/>
                <a:ext cx="37139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15" name="Arc 75"/>
              <p:cNvSpPr>
                <a:spLocks/>
              </p:cNvSpPr>
              <p:nvPr/>
            </p:nvSpPr>
            <p:spPr bwMode="auto">
              <a:xfrm flipH="1" flipV="1">
                <a:off x="4987449" y="1553350"/>
                <a:ext cx="32769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374" name="Group 76"/>
              <p:cNvGrpSpPr>
                <a:grpSpLocks/>
              </p:cNvGrpSpPr>
              <p:nvPr/>
            </p:nvGrpSpPr>
            <p:grpSpPr bwMode="auto">
              <a:xfrm>
                <a:off x="5140812" y="1553799"/>
                <a:ext cx="99779" cy="30180"/>
                <a:chOff x="2132" y="1457"/>
                <a:chExt cx="113" cy="45"/>
              </a:xfrm>
            </p:grpSpPr>
            <p:sp>
              <p:nvSpPr>
                <p:cNvPr id="493" name="Rectangle 77"/>
                <p:cNvSpPr>
                  <a:spLocks noChangeArrowheads="1"/>
                </p:cNvSpPr>
                <p:nvPr/>
              </p:nvSpPr>
              <p:spPr bwMode="auto">
                <a:xfrm>
                  <a:off x="2132" y="1456"/>
                  <a:ext cx="116" cy="4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4" name="Arc 78"/>
                <p:cNvSpPr>
                  <a:spLocks/>
                </p:cNvSpPr>
                <p:nvPr/>
              </p:nvSpPr>
              <p:spPr bwMode="auto">
                <a:xfrm flipV="1">
                  <a:off x="2132" y="1456"/>
                  <a:ext cx="42" cy="2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5" name="Arc 79"/>
                <p:cNvSpPr>
                  <a:spLocks/>
                </p:cNvSpPr>
                <p:nvPr/>
              </p:nvSpPr>
              <p:spPr bwMode="auto">
                <a:xfrm flipH="1" flipV="1">
                  <a:off x="2201" y="1456"/>
                  <a:ext cx="42" cy="2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17" name="Rectangle 100"/>
              <p:cNvSpPr>
                <a:spLocks noChangeArrowheads="1"/>
              </p:cNvSpPr>
              <p:nvPr/>
            </p:nvSpPr>
            <p:spPr bwMode="auto">
              <a:xfrm>
                <a:off x="4843261" y="1111413"/>
                <a:ext cx="17477" cy="377520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8" name="Rectangle 101"/>
              <p:cNvSpPr>
                <a:spLocks noChangeArrowheads="1"/>
              </p:cNvSpPr>
              <p:nvPr/>
            </p:nvSpPr>
            <p:spPr bwMode="auto">
              <a:xfrm>
                <a:off x="4854183" y="1475449"/>
                <a:ext cx="17477" cy="19025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9" name="Rectangle 102"/>
              <p:cNvSpPr>
                <a:spLocks noChangeArrowheads="1"/>
              </p:cNvSpPr>
              <p:nvPr/>
            </p:nvSpPr>
            <p:spPr bwMode="auto">
              <a:xfrm>
                <a:off x="5081388" y="1472453"/>
                <a:ext cx="17477" cy="2082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0" name="AutoShape 103"/>
              <p:cNvSpPr>
                <a:spLocks noChangeArrowheads="1"/>
              </p:cNvSpPr>
              <p:nvPr/>
            </p:nvSpPr>
            <p:spPr bwMode="auto">
              <a:xfrm>
                <a:off x="4803937" y="1677693"/>
                <a:ext cx="100495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1" name="AutoShape 104"/>
              <p:cNvSpPr>
                <a:spLocks noChangeArrowheads="1"/>
              </p:cNvSpPr>
              <p:nvPr/>
            </p:nvSpPr>
            <p:spPr bwMode="auto">
              <a:xfrm>
                <a:off x="5042065" y="1677693"/>
                <a:ext cx="98311" cy="29962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2" name="Rectangle 45"/>
              <p:cNvSpPr>
                <a:spLocks noChangeArrowheads="1"/>
              </p:cNvSpPr>
              <p:nvPr/>
            </p:nvSpPr>
            <p:spPr bwMode="auto">
              <a:xfrm>
                <a:off x="4812675" y="1411032"/>
                <a:ext cx="137633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3" name="Rectangle 46"/>
              <p:cNvSpPr>
                <a:spLocks noChangeArrowheads="1"/>
              </p:cNvSpPr>
              <p:nvPr/>
            </p:nvSpPr>
            <p:spPr bwMode="auto">
              <a:xfrm>
                <a:off x="4812675" y="1411032"/>
                <a:ext cx="200989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4" name="Rectangle 105"/>
              <p:cNvSpPr>
                <a:spLocks noChangeArrowheads="1"/>
              </p:cNvSpPr>
              <p:nvPr/>
            </p:nvSpPr>
            <p:spPr bwMode="auto">
              <a:xfrm>
                <a:off x="4921909" y="1538370"/>
                <a:ext cx="10267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5" name="Rectangle 106"/>
              <p:cNvSpPr>
                <a:spLocks noChangeArrowheads="1"/>
              </p:cNvSpPr>
              <p:nvPr/>
            </p:nvSpPr>
            <p:spPr bwMode="auto">
              <a:xfrm>
                <a:off x="5136006" y="1538370"/>
                <a:ext cx="10267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6" name="Rectangle 107"/>
              <p:cNvSpPr>
                <a:spLocks noChangeArrowheads="1"/>
              </p:cNvSpPr>
              <p:nvPr/>
            </p:nvSpPr>
            <p:spPr bwMode="auto">
              <a:xfrm>
                <a:off x="4699073" y="1536872"/>
                <a:ext cx="100495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7" name="Rectangle 110"/>
              <p:cNvSpPr>
                <a:spLocks noChangeArrowheads="1"/>
              </p:cNvSpPr>
              <p:nvPr/>
            </p:nvSpPr>
            <p:spPr bwMode="auto">
              <a:xfrm>
                <a:off x="5330440" y="1551853"/>
                <a:ext cx="102680" cy="2996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8" name="Arc 111"/>
              <p:cNvSpPr>
                <a:spLocks/>
              </p:cNvSpPr>
              <p:nvPr/>
            </p:nvSpPr>
            <p:spPr bwMode="auto">
              <a:xfrm flipV="1">
                <a:off x="5330440" y="1551853"/>
                <a:ext cx="37140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9" name="Arc 112"/>
              <p:cNvSpPr>
                <a:spLocks/>
              </p:cNvSpPr>
              <p:nvPr/>
            </p:nvSpPr>
            <p:spPr bwMode="auto">
              <a:xfrm flipH="1" flipV="1">
                <a:off x="5391611" y="1551853"/>
                <a:ext cx="37140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0" name="Rectangle 113"/>
              <p:cNvSpPr>
                <a:spLocks noChangeArrowheads="1"/>
              </p:cNvSpPr>
              <p:nvPr/>
            </p:nvSpPr>
            <p:spPr bwMode="auto">
              <a:xfrm>
                <a:off x="5555461" y="1551853"/>
                <a:ext cx="98309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1" name="Arc 114"/>
              <p:cNvSpPr>
                <a:spLocks/>
              </p:cNvSpPr>
              <p:nvPr/>
            </p:nvSpPr>
            <p:spPr bwMode="auto">
              <a:xfrm flipV="1">
                <a:off x="5555461" y="1551853"/>
                <a:ext cx="32769" cy="16479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2" name="Arc 115"/>
              <p:cNvSpPr>
                <a:spLocks/>
              </p:cNvSpPr>
              <p:nvPr/>
            </p:nvSpPr>
            <p:spPr bwMode="auto">
              <a:xfrm flipH="1" flipV="1">
                <a:off x="5616632" y="1551853"/>
                <a:ext cx="32769" cy="16479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2391" name="Group 116"/>
              <p:cNvGrpSpPr>
                <a:grpSpLocks/>
              </p:cNvGrpSpPr>
              <p:nvPr/>
            </p:nvGrpSpPr>
            <p:grpSpPr bwMode="auto">
              <a:xfrm>
                <a:off x="5768834" y="1552961"/>
                <a:ext cx="99779" cy="30180"/>
                <a:chOff x="2132" y="1457"/>
                <a:chExt cx="113" cy="45"/>
              </a:xfrm>
            </p:grpSpPr>
            <p:sp>
              <p:nvSpPr>
                <p:cNvPr id="490" name="Rectangle 117"/>
                <p:cNvSpPr>
                  <a:spLocks noChangeArrowheads="1"/>
                </p:cNvSpPr>
                <p:nvPr/>
              </p:nvSpPr>
              <p:spPr bwMode="auto">
                <a:xfrm>
                  <a:off x="2133" y="1458"/>
                  <a:ext cx="111" cy="4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1" name="Arc 118"/>
                <p:cNvSpPr>
                  <a:spLocks/>
                </p:cNvSpPr>
                <p:nvPr/>
              </p:nvSpPr>
              <p:spPr bwMode="auto">
                <a:xfrm flipV="1">
                  <a:off x="2133" y="1458"/>
                  <a:ext cx="42" cy="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2" name="Arc 119"/>
                <p:cNvSpPr>
                  <a:spLocks/>
                </p:cNvSpPr>
                <p:nvPr/>
              </p:nvSpPr>
              <p:spPr bwMode="auto">
                <a:xfrm flipH="1" flipV="1">
                  <a:off x="2200" y="1458"/>
                  <a:ext cx="40" cy="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34" name="Rectangle 120"/>
              <p:cNvSpPr>
                <a:spLocks noChangeArrowheads="1"/>
              </p:cNvSpPr>
              <p:nvPr/>
            </p:nvSpPr>
            <p:spPr bwMode="auto">
              <a:xfrm>
                <a:off x="5496475" y="1111413"/>
                <a:ext cx="17477" cy="35954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5" name="Rectangle 121"/>
              <p:cNvSpPr>
                <a:spLocks noChangeArrowheads="1"/>
              </p:cNvSpPr>
              <p:nvPr/>
            </p:nvSpPr>
            <p:spPr bwMode="auto">
              <a:xfrm>
                <a:off x="5470259" y="1488933"/>
                <a:ext cx="17477" cy="19025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6" name="Rectangle 122"/>
              <p:cNvSpPr>
                <a:spLocks noChangeArrowheads="1"/>
              </p:cNvSpPr>
              <p:nvPr/>
            </p:nvSpPr>
            <p:spPr bwMode="auto">
              <a:xfrm>
                <a:off x="5697464" y="1482940"/>
                <a:ext cx="17477" cy="209733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7" name="AutoShape 123"/>
              <p:cNvSpPr>
                <a:spLocks noChangeArrowheads="1"/>
              </p:cNvSpPr>
              <p:nvPr/>
            </p:nvSpPr>
            <p:spPr bwMode="auto">
              <a:xfrm>
                <a:off x="5433120" y="1677693"/>
                <a:ext cx="98309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8" name="AutoShape 124"/>
              <p:cNvSpPr>
                <a:spLocks noChangeArrowheads="1"/>
              </p:cNvSpPr>
              <p:nvPr/>
            </p:nvSpPr>
            <p:spPr bwMode="auto">
              <a:xfrm>
                <a:off x="5671248" y="1677693"/>
                <a:ext cx="98311" cy="26966"/>
              </a:xfrm>
              <a:custGeom>
                <a:avLst/>
                <a:gdLst>
                  <a:gd name="T0" fmla="*/ 2692513 w 21600"/>
                  <a:gd name="T1" fmla="*/ 115 h 21600"/>
                  <a:gd name="T2" fmla="*/ 1524914 w 21600"/>
                  <a:gd name="T3" fmla="*/ 236 h 21600"/>
                  <a:gd name="T4" fmla="*/ 407999 w 21600"/>
                  <a:gd name="T5" fmla="*/ 115 h 21600"/>
                  <a:gd name="T6" fmla="*/ 152491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47 w 21600"/>
                  <a:gd name="T13" fmla="*/ 4447 h 21600"/>
                  <a:gd name="T14" fmla="*/ 17153 w 21600"/>
                  <a:gd name="T15" fmla="*/ 171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9" name="Rectangle 126"/>
              <p:cNvSpPr>
                <a:spLocks noChangeArrowheads="1"/>
              </p:cNvSpPr>
              <p:nvPr/>
            </p:nvSpPr>
            <p:spPr bwMode="auto">
              <a:xfrm>
                <a:off x="5441859" y="1411032"/>
                <a:ext cx="133264" cy="194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0" name="Rectangle 127"/>
              <p:cNvSpPr>
                <a:spLocks noChangeArrowheads="1"/>
              </p:cNvSpPr>
              <p:nvPr/>
            </p:nvSpPr>
            <p:spPr bwMode="auto">
              <a:xfrm>
                <a:off x="5441859" y="1409533"/>
                <a:ext cx="198804" cy="2097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1" name="Rectangle 129"/>
              <p:cNvSpPr>
                <a:spLocks noChangeArrowheads="1"/>
              </p:cNvSpPr>
              <p:nvPr/>
            </p:nvSpPr>
            <p:spPr bwMode="auto">
              <a:xfrm>
                <a:off x="5551092" y="1536872"/>
                <a:ext cx="9830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2" name="Rectangle 130"/>
              <p:cNvSpPr>
                <a:spLocks noChangeArrowheads="1"/>
              </p:cNvSpPr>
              <p:nvPr/>
            </p:nvSpPr>
            <p:spPr bwMode="auto">
              <a:xfrm>
                <a:off x="5765189" y="1538370"/>
                <a:ext cx="9830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3" name="Rectangle 131"/>
              <p:cNvSpPr>
                <a:spLocks noChangeArrowheads="1"/>
              </p:cNvSpPr>
              <p:nvPr/>
            </p:nvSpPr>
            <p:spPr bwMode="auto">
              <a:xfrm>
                <a:off x="5326071" y="1535373"/>
                <a:ext cx="100495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4" name="Rectangle 132"/>
              <p:cNvSpPr>
                <a:spLocks noChangeArrowheads="1"/>
              </p:cNvSpPr>
              <p:nvPr/>
            </p:nvSpPr>
            <p:spPr bwMode="auto">
              <a:xfrm>
                <a:off x="4952494" y="1496423"/>
                <a:ext cx="17477" cy="4793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5" name="Rectangle 133"/>
              <p:cNvSpPr>
                <a:spLocks noChangeArrowheads="1"/>
              </p:cNvSpPr>
              <p:nvPr/>
            </p:nvSpPr>
            <p:spPr bwMode="auto">
              <a:xfrm>
                <a:off x="5588231" y="1496423"/>
                <a:ext cx="17477" cy="46441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6" name="Rectangle 134"/>
              <p:cNvSpPr>
                <a:spLocks noChangeArrowheads="1"/>
              </p:cNvSpPr>
              <p:nvPr/>
            </p:nvSpPr>
            <p:spPr bwMode="auto">
              <a:xfrm>
                <a:off x="4535222" y="1553350"/>
                <a:ext cx="98311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7" name="Arc 135"/>
              <p:cNvSpPr>
                <a:spLocks/>
              </p:cNvSpPr>
              <p:nvPr/>
            </p:nvSpPr>
            <p:spPr bwMode="auto">
              <a:xfrm flipV="1">
                <a:off x="4535222" y="1553350"/>
                <a:ext cx="37140" cy="16480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48" name="Arc 136"/>
              <p:cNvSpPr>
                <a:spLocks/>
              </p:cNvSpPr>
              <p:nvPr/>
            </p:nvSpPr>
            <p:spPr bwMode="auto">
              <a:xfrm flipH="1" flipV="1">
                <a:off x="4596393" y="1553350"/>
                <a:ext cx="32771" cy="16480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49" name="Rectangle 137"/>
              <p:cNvSpPr>
                <a:spLocks noChangeArrowheads="1"/>
              </p:cNvSpPr>
              <p:nvPr/>
            </p:nvSpPr>
            <p:spPr bwMode="auto">
              <a:xfrm>
                <a:off x="4530853" y="1538370"/>
                <a:ext cx="98311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0" name="Rectangle 138"/>
              <p:cNvSpPr>
                <a:spLocks noChangeArrowheads="1"/>
              </p:cNvSpPr>
              <p:nvPr/>
            </p:nvSpPr>
            <p:spPr bwMode="auto">
              <a:xfrm>
                <a:off x="4231555" y="1554849"/>
                <a:ext cx="102679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1" name="Arc 139"/>
              <p:cNvSpPr>
                <a:spLocks/>
              </p:cNvSpPr>
              <p:nvPr/>
            </p:nvSpPr>
            <p:spPr bwMode="auto">
              <a:xfrm flipV="1">
                <a:off x="4231555" y="1554849"/>
                <a:ext cx="37139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2" name="Arc 140"/>
              <p:cNvSpPr>
                <a:spLocks/>
              </p:cNvSpPr>
              <p:nvPr/>
            </p:nvSpPr>
            <p:spPr bwMode="auto">
              <a:xfrm flipH="1" flipV="1">
                <a:off x="4297095" y="1554849"/>
                <a:ext cx="32769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3" name="Rectangle 141"/>
              <p:cNvSpPr>
                <a:spLocks noChangeArrowheads="1"/>
              </p:cNvSpPr>
              <p:nvPr/>
            </p:nvSpPr>
            <p:spPr bwMode="auto">
              <a:xfrm>
                <a:off x="4229369" y="1541366"/>
                <a:ext cx="100495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4" name="Rectangle 142"/>
              <p:cNvSpPr>
                <a:spLocks noChangeArrowheads="1"/>
              </p:cNvSpPr>
              <p:nvPr/>
            </p:nvSpPr>
            <p:spPr bwMode="auto">
              <a:xfrm>
                <a:off x="4054596" y="1557845"/>
                <a:ext cx="102680" cy="3146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5" name="Arc 143"/>
              <p:cNvSpPr>
                <a:spLocks/>
              </p:cNvSpPr>
              <p:nvPr/>
            </p:nvSpPr>
            <p:spPr bwMode="auto">
              <a:xfrm flipV="1">
                <a:off x="4054596" y="1557845"/>
                <a:ext cx="39324" cy="14981"/>
              </a:xfrm>
              <a:custGeom>
                <a:avLst/>
                <a:gdLst>
                  <a:gd name="T0" fmla="*/ 0 w 21600"/>
                  <a:gd name="T1" fmla="*/ 0 h 21600"/>
                  <a:gd name="T2" fmla="*/ 1004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6" name="Arc 144"/>
              <p:cNvSpPr>
                <a:spLocks/>
              </p:cNvSpPr>
              <p:nvPr/>
            </p:nvSpPr>
            <p:spPr bwMode="auto">
              <a:xfrm flipH="1" flipV="1">
                <a:off x="4115767" y="1557845"/>
                <a:ext cx="39324" cy="14981"/>
              </a:xfrm>
              <a:custGeom>
                <a:avLst/>
                <a:gdLst>
                  <a:gd name="T0" fmla="*/ 0 w 21600"/>
                  <a:gd name="T1" fmla="*/ 0 h 21600"/>
                  <a:gd name="T2" fmla="*/ 737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57" name="Rectangle 145"/>
              <p:cNvSpPr>
                <a:spLocks noChangeArrowheads="1"/>
              </p:cNvSpPr>
              <p:nvPr/>
            </p:nvSpPr>
            <p:spPr bwMode="auto">
              <a:xfrm>
                <a:off x="4052412" y="1542864"/>
                <a:ext cx="98309" cy="898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8" name="Text Box 2024"/>
              <p:cNvSpPr txBox="1">
                <a:spLocks noChangeArrowheads="1"/>
              </p:cNvSpPr>
              <p:nvPr/>
            </p:nvSpPr>
            <p:spPr bwMode="auto">
              <a:xfrm>
                <a:off x="2783121" y="1712149"/>
                <a:ext cx="1241602" cy="290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r>
                  <a:rPr lang="en-US" altLang="ja-JP" sz="902" b="0" dirty="0"/>
                  <a:t>High R-Si</a:t>
                </a:r>
              </a:p>
            </p:txBody>
          </p:sp>
          <p:grpSp>
            <p:nvGrpSpPr>
              <p:cNvPr id="2417" name="グループ化 4"/>
              <p:cNvGrpSpPr>
                <a:grpSpLocks/>
              </p:cNvGrpSpPr>
              <p:nvPr/>
            </p:nvGrpSpPr>
            <p:grpSpPr bwMode="auto">
              <a:xfrm>
                <a:off x="2577368" y="1327647"/>
                <a:ext cx="3055003" cy="19281"/>
                <a:chOff x="2577368" y="1314947"/>
                <a:chExt cx="3055003" cy="19281"/>
              </a:xfrm>
            </p:grpSpPr>
            <p:sp>
              <p:nvSpPr>
                <p:cNvPr id="484" name="Rectangle 9"/>
                <p:cNvSpPr>
                  <a:spLocks noChangeArrowheads="1"/>
                </p:cNvSpPr>
                <p:nvPr/>
              </p:nvSpPr>
              <p:spPr bwMode="auto">
                <a:xfrm>
                  <a:off x="2577763" y="1314438"/>
                  <a:ext cx="198805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5" name="Rectangle 19"/>
                <p:cNvSpPr>
                  <a:spLocks noChangeArrowheads="1"/>
                </p:cNvSpPr>
                <p:nvPr/>
              </p:nvSpPr>
              <p:spPr bwMode="auto">
                <a:xfrm>
                  <a:off x="3587078" y="1314438"/>
                  <a:ext cx="155112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6" name="Rectangle 23"/>
                <p:cNvSpPr>
                  <a:spLocks noChangeArrowheads="1"/>
                </p:cNvSpPr>
                <p:nvPr/>
              </p:nvSpPr>
              <p:spPr bwMode="auto">
                <a:xfrm>
                  <a:off x="3954102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7" name="Rectangle 23"/>
                <p:cNvSpPr>
                  <a:spLocks noChangeArrowheads="1"/>
                </p:cNvSpPr>
                <p:nvPr/>
              </p:nvSpPr>
              <p:spPr bwMode="auto">
                <a:xfrm>
                  <a:off x="4323310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8" name="Rectangle 23"/>
                <p:cNvSpPr>
                  <a:spLocks noChangeArrowheads="1"/>
                </p:cNvSpPr>
                <p:nvPr/>
              </p:nvSpPr>
              <p:spPr bwMode="auto">
                <a:xfrm>
                  <a:off x="4782090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9" name="Rectangle 23"/>
                <p:cNvSpPr>
                  <a:spLocks noChangeArrowheads="1"/>
                </p:cNvSpPr>
                <p:nvPr/>
              </p:nvSpPr>
              <p:spPr bwMode="auto">
                <a:xfrm>
                  <a:off x="5430935" y="1314438"/>
                  <a:ext cx="200989" cy="2097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460" name="Rectangle 60"/>
              <p:cNvSpPr>
                <a:spLocks noChangeArrowheads="1"/>
              </p:cNvSpPr>
              <p:nvPr/>
            </p:nvSpPr>
            <p:spPr bwMode="auto">
              <a:xfrm>
                <a:off x="3331473" y="1115906"/>
                <a:ext cx="17477" cy="15130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419" name="グループ化 2"/>
              <p:cNvGrpSpPr>
                <a:grpSpLocks/>
              </p:cNvGrpSpPr>
              <p:nvPr/>
            </p:nvGrpSpPr>
            <p:grpSpPr bwMode="auto">
              <a:xfrm>
                <a:off x="2579105" y="1255313"/>
                <a:ext cx="3050091" cy="19281"/>
                <a:chOff x="2582280" y="1242613"/>
                <a:chExt cx="3050091" cy="19281"/>
              </a:xfrm>
            </p:grpSpPr>
            <p:sp>
              <p:nvSpPr>
                <p:cNvPr id="477" name="Rectangle 9"/>
                <p:cNvSpPr>
                  <a:spLocks noChangeArrowheads="1"/>
                </p:cNvSpPr>
                <p:nvPr/>
              </p:nvSpPr>
              <p:spPr bwMode="auto">
                <a:xfrm>
                  <a:off x="2583124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8" name="Rectangle 23"/>
                <p:cNvSpPr>
                  <a:spLocks noChangeArrowheads="1"/>
                </p:cNvSpPr>
                <p:nvPr/>
              </p:nvSpPr>
              <p:spPr bwMode="auto">
                <a:xfrm>
                  <a:off x="5431925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9" name="Rectangle 23"/>
                <p:cNvSpPr>
                  <a:spLocks noChangeArrowheads="1"/>
                </p:cNvSpPr>
                <p:nvPr/>
              </p:nvSpPr>
              <p:spPr bwMode="auto">
                <a:xfrm>
                  <a:off x="4787449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0" name="Rectangle 23"/>
                <p:cNvSpPr>
                  <a:spLocks noChangeArrowheads="1"/>
                </p:cNvSpPr>
                <p:nvPr/>
              </p:nvSpPr>
              <p:spPr bwMode="auto">
                <a:xfrm>
                  <a:off x="4330855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1" name="Rectangle 23"/>
                <p:cNvSpPr>
                  <a:spLocks noChangeArrowheads="1"/>
                </p:cNvSpPr>
                <p:nvPr/>
              </p:nvSpPr>
              <p:spPr bwMode="auto">
                <a:xfrm>
                  <a:off x="3952907" y="1244028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2" name="Rectangle 23"/>
                <p:cNvSpPr>
                  <a:spLocks noChangeArrowheads="1"/>
                </p:cNvSpPr>
                <p:nvPr/>
              </p:nvSpPr>
              <p:spPr bwMode="auto">
                <a:xfrm>
                  <a:off x="3542190" y="1244028"/>
                  <a:ext cx="196620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3" name="Rectangle 23"/>
                <p:cNvSpPr>
                  <a:spLocks noChangeArrowheads="1"/>
                </p:cNvSpPr>
                <p:nvPr/>
              </p:nvSpPr>
              <p:spPr bwMode="auto">
                <a:xfrm>
                  <a:off x="3216676" y="1244028"/>
                  <a:ext cx="196620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grpSp>
            <p:nvGrpSpPr>
              <p:cNvPr id="2420" name="グループ化 1"/>
              <p:cNvGrpSpPr>
                <a:grpSpLocks/>
              </p:cNvGrpSpPr>
              <p:nvPr/>
            </p:nvGrpSpPr>
            <p:grpSpPr bwMode="auto">
              <a:xfrm>
                <a:off x="2572068" y="1170359"/>
                <a:ext cx="3060303" cy="28800"/>
                <a:chOff x="2572068" y="1170359"/>
                <a:chExt cx="3060303" cy="28800"/>
              </a:xfrm>
            </p:grpSpPr>
            <p:sp>
              <p:nvSpPr>
                <p:cNvPr id="471" name="Rectangle 23"/>
                <p:cNvSpPr>
                  <a:spLocks noChangeArrowheads="1"/>
                </p:cNvSpPr>
                <p:nvPr/>
              </p:nvSpPr>
              <p:spPr bwMode="auto">
                <a:xfrm>
                  <a:off x="5430935" y="1171337"/>
                  <a:ext cx="200989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2" name="Rectangle 19"/>
                <p:cNvSpPr>
                  <a:spLocks noChangeArrowheads="1"/>
                </p:cNvSpPr>
                <p:nvPr/>
              </p:nvSpPr>
              <p:spPr bwMode="auto">
                <a:xfrm>
                  <a:off x="3211316" y="1171337"/>
                  <a:ext cx="533058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3" name="Rectangle 23"/>
                <p:cNvSpPr>
                  <a:spLocks noChangeArrowheads="1"/>
                </p:cNvSpPr>
                <p:nvPr/>
              </p:nvSpPr>
              <p:spPr bwMode="auto">
                <a:xfrm>
                  <a:off x="3960657" y="1171337"/>
                  <a:ext cx="198804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4" name="Rectangle 23"/>
                <p:cNvSpPr>
                  <a:spLocks noChangeArrowheads="1"/>
                </p:cNvSpPr>
                <p:nvPr/>
              </p:nvSpPr>
              <p:spPr bwMode="auto">
                <a:xfrm>
                  <a:off x="4329864" y="1171337"/>
                  <a:ext cx="200989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5" name="Rectangle 23"/>
                <p:cNvSpPr>
                  <a:spLocks noChangeArrowheads="1"/>
                </p:cNvSpPr>
                <p:nvPr/>
              </p:nvSpPr>
              <p:spPr bwMode="auto">
                <a:xfrm>
                  <a:off x="4782090" y="1171337"/>
                  <a:ext cx="200989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6" name="Rectangle 9"/>
                <p:cNvSpPr>
                  <a:spLocks noChangeArrowheads="1"/>
                </p:cNvSpPr>
                <p:nvPr/>
              </p:nvSpPr>
              <p:spPr bwMode="auto">
                <a:xfrm>
                  <a:off x="2573395" y="1171337"/>
                  <a:ext cx="198805" cy="2846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463" name="Rectangle 60"/>
              <p:cNvSpPr>
                <a:spLocks noChangeArrowheads="1"/>
              </p:cNvSpPr>
              <p:nvPr/>
            </p:nvSpPr>
            <p:spPr bwMode="auto">
              <a:xfrm>
                <a:off x="4072074" y="1108416"/>
                <a:ext cx="17477" cy="14231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2422" name="グループ化 5"/>
              <p:cNvGrpSpPr>
                <a:grpSpLocks/>
              </p:cNvGrpSpPr>
              <p:nvPr/>
            </p:nvGrpSpPr>
            <p:grpSpPr bwMode="auto">
              <a:xfrm>
                <a:off x="2570031" y="1478413"/>
                <a:ext cx="3198803" cy="19281"/>
                <a:chOff x="2570031" y="1491113"/>
                <a:chExt cx="3198803" cy="19281"/>
              </a:xfrm>
            </p:grpSpPr>
            <p:sp>
              <p:nvSpPr>
                <p:cNvPr id="465" name="Rectangle 11"/>
                <p:cNvSpPr>
                  <a:spLocks noChangeArrowheads="1"/>
                </p:cNvSpPr>
                <p:nvPr/>
              </p:nvSpPr>
              <p:spPr bwMode="auto">
                <a:xfrm>
                  <a:off x="2569025" y="1492645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6" name="Rectangle 17"/>
                <p:cNvSpPr>
                  <a:spLocks noChangeArrowheads="1"/>
                </p:cNvSpPr>
                <p:nvPr/>
              </p:nvSpPr>
              <p:spPr bwMode="auto">
                <a:xfrm>
                  <a:off x="3589264" y="1492645"/>
                  <a:ext cx="13326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7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5010" y="1492645"/>
                  <a:ext cx="26871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8" name="Rectangle 29"/>
                <p:cNvSpPr>
                  <a:spLocks noChangeArrowheads="1"/>
                </p:cNvSpPr>
                <p:nvPr/>
              </p:nvSpPr>
              <p:spPr bwMode="auto">
                <a:xfrm>
                  <a:off x="4323311" y="1492645"/>
                  <a:ext cx="200989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69" name="Rectangle 47"/>
                <p:cNvSpPr>
                  <a:spLocks noChangeArrowheads="1"/>
                </p:cNvSpPr>
                <p:nvPr/>
              </p:nvSpPr>
              <p:spPr bwMode="auto">
                <a:xfrm>
                  <a:off x="4806121" y="1492645"/>
                  <a:ext cx="33425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0" name="Rectangle 128"/>
                <p:cNvSpPr>
                  <a:spLocks noChangeArrowheads="1"/>
                </p:cNvSpPr>
                <p:nvPr/>
              </p:nvSpPr>
              <p:spPr bwMode="auto">
                <a:xfrm>
                  <a:off x="5435305" y="1492645"/>
                  <a:ext cx="334254" cy="1797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</p:grpSp>
        <p:grpSp>
          <p:nvGrpSpPr>
            <p:cNvPr id="2334" name="グループ化 12"/>
            <p:cNvGrpSpPr>
              <a:grpSpLocks/>
            </p:cNvGrpSpPr>
            <p:nvPr/>
          </p:nvGrpSpPr>
          <p:grpSpPr bwMode="auto">
            <a:xfrm>
              <a:off x="2539279" y="2309535"/>
              <a:ext cx="245575" cy="15400"/>
              <a:chOff x="2539279" y="2309535"/>
              <a:chExt cx="245575" cy="15400"/>
            </a:xfrm>
          </p:grpSpPr>
          <p:cxnSp>
            <p:nvCxnSpPr>
              <p:cNvPr id="392" name="直線コネクタ 11"/>
              <p:cNvCxnSpPr>
                <a:cxnSpLocks noChangeShapeType="1"/>
              </p:cNvCxnSpPr>
              <p:nvPr/>
            </p:nvCxnSpPr>
            <p:spPr bwMode="auto">
              <a:xfrm>
                <a:off x="2536700" y="2324530"/>
                <a:ext cx="24686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3" name="直線コネクタ 582"/>
              <p:cNvCxnSpPr>
                <a:cxnSpLocks noChangeShapeType="1"/>
              </p:cNvCxnSpPr>
              <p:nvPr/>
            </p:nvCxnSpPr>
            <p:spPr bwMode="auto">
              <a:xfrm>
                <a:off x="2541069" y="2311035"/>
                <a:ext cx="246860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5" name="グループ化 584"/>
            <p:cNvGrpSpPr>
              <a:grpSpLocks/>
            </p:cNvGrpSpPr>
            <p:nvPr/>
          </p:nvGrpSpPr>
          <p:grpSpPr bwMode="auto">
            <a:xfrm>
              <a:off x="3210527" y="2312145"/>
              <a:ext cx="245575" cy="15400"/>
              <a:chOff x="2539279" y="2309535"/>
              <a:chExt cx="245575" cy="15400"/>
            </a:xfrm>
          </p:grpSpPr>
          <p:cxnSp>
            <p:nvCxnSpPr>
              <p:cNvPr id="390" name="直線コネクタ 585"/>
              <p:cNvCxnSpPr>
                <a:cxnSpLocks noChangeShapeType="1"/>
              </p:cNvCxnSpPr>
              <p:nvPr/>
            </p:nvCxnSpPr>
            <p:spPr bwMode="auto">
              <a:xfrm>
                <a:off x="2538307" y="2326419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1" name="直線コネクタ 586"/>
              <p:cNvCxnSpPr>
                <a:cxnSpLocks noChangeShapeType="1"/>
              </p:cNvCxnSpPr>
              <p:nvPr/>
            </p:nvCxnSpPr>
            <p:spPr bwMode="auto">
              <a:xfrm>
                <a:off x="2542677" y="2309924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6" name="グループ化 587"/>
            <p:cNvGrpSpPr>
              <a:grpSpLocks/>
            </p:cNvGrpSpPr>
            <p:nvPr/>
          </p:nvGrpSpPr>
          <p:grpSpPr bwMode="auto">
            <a:xfrm>
              <a:off x="3938174" y="2314064"/>
              <a:ext cx="245575" cy="15400"/>
              <a:chOff x="2539279" y="2309535"/>
              <a:chExt cx="245575" cy="15400"/>
            </a:xfrm>
          </p:grpSpPr>
          <p:cxnSp>
            <p:nvCxnSpPr>
              <p:cNvPr id="388" name="直線コネクタ 588"/>
              <p:cNvCxnSpPr>
                <a:cxnSpLocks noChangeShapeType="1"/>
              </p:cNvCxnSpPr>
              <p:nvPr/>
            </p:nvCxnSpPr>
            <p:spPr bwMode="auto">
              <a:xfrm>
                <a:off x="2540314" y="2325999"/>
                <a:ext cx="24030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直線コネクタ 589"/>
              <p:cNvCxnSpPr>
                <a:cxnSpLocks noChangeShapeType="1"/>
              </p:cNvCxnSpPr>
              <p:nvPr/>
            </p:nvCxnSpPr>
            <p:spPr bwMode="auto">
              <a:xfrm>
                <a:off x="2544683" y="2309505"/>
                <a:ext cx="240306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7" name="グループ化 590"/>
            <p:cNvGrpSpPr>
              <a:grpSpLocks/>
            </p:cNvGrpSpPr>
            <p:nvPr/>
          </p:nvGrpSpPr>
          <p:grpSpPr bwMode="auto">
            <a:xfrm>
              <a:off x="4300504" y="2312073"/>
              <a:ext cx="245575" cy="15400"/>
              <a:chOff x="2539279" y="2309535"/>
              <a:chExt cx="245575" cy="15400"/>
            </a:xfrm>
          </p:grpSpPr>
          <p:cxnSp>
            <p:nvCxnSpPr>
              <p:cNvPr id="386" name="直線コネクタ 591"/>
              <p:cNvCxnSpPr>
                <a:cxnSpLocks noChangeShapeType="1"/>
              </p:cNvCxnSpPr>
              <p:nvPr/>
            </p:nvCxnSpPr>
            <p:spPr bwMode="auto">
              <a:xfrm>
                <a:off x="2536257" y="2326491"/>
                <a:ext cx="24686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592"/>
              <p:cNvCxnSpPr>
                <a:cxnSpLocks noChangeShapeType="1"/>
              </p:cNvCxnSpPr>
              <p:nvPr/>
            </p:nvCxnSpPr>
            <p:spPr bwMode="auto">
              <a:xfrm>
                <a:off x="2540626" y="2309996"/>
                <a:ext cx="244675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8" name="グループ化 593"/>
            <p:cNvGrpSpPr>
              <a:grpSpLocks/>
            </p:cNvGrpSpPr>
            <p:nvPr/>
          </p:nvGrpSpPr>
          <p:grpSpPr bwMode="auto">
            <a:xfrm>
              <a:off x="4710546" y="2310082"/>
              <a:ext cx="245575" cy="15400"/>
              <a:chOff x="2539279" y="2309535"/>
              <a:chExt cx="245575" cy="15400"/>
            </a:xfrm>
          </p:grpSpPr>
          <p:cxnSp>
            <p:nvCxnSpPr>
              <p:cNvPr id="384" name="直線コネクタ 594"/>
              <p:cNvCxnSpPr>
                <a:cxnSpLocks noChangeShapeType="1"/>
              </p:cNvCxnSpPr>
              <p:nvPr/>
            </p:nvCxnSpPr>
            <p:spPr bwMode="auto">
              <a:xfrm>
                <a:off x="2539104" y="2326982"/>
                <a:ext cx="24030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595"/>
              <p:cNvCxnSpPr>
                <a:cxnSpLocks noChangeShapeType="1"/>
              </p:cNvCxnSpPr>
              <p:nvPr/>
            </p:nvCxnSpPr>
            <p:spPr bwMode="auto">
              <a:xfrm>
                <a:off x="2541288" y="2308988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39" name="グループ化 596"/>
            <p:cNvGrpSpPr>
              <a:grpSpLocks/>
            </p:cNvGrpSpPr>
            <p:nvPr/>
          </p:nvGrpSpPr>
          <p:grpSpPr bwMode="auto">
            <a:xfrm>
              <a:off x="5339998" y="2320404"/>
              <a:ext cx="245575" cy="15400"/>
              <a:chOff x="2539279" y="2309535"/>
              <a:chExt cx="245575" cy="15400"/>
            </a:xfrm>
          </p:grpSpPr>
          <p:cxnSp>
            <p:nvCxnSpPr>
              <p:cNvPr id="382" name="直線コネクタ 597"/>
              <p:cNvCxnSpPr>
                <a:cxnSpLocks noChangeShapeType="1"/>
              </p:cNvCxnSpPr>
              <p:nvPr/>
            </p:nvCxnSpPr>
            <p:spPr bwMode="auto">
              <a:xfrm>
                <a:off x="2538814" y="2325657"/>
                <a:ext cx="24249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直線コネクタ 598"/>
              <p:cNvCxnSpPr>
                <a:cxnSpLocks noChangeShapeType="1"/>
              </p:cNvCxnSpPr>
              <p:nvPr/>
            </p:nvCxnSpPr>
            <p:spPr bwMode="auto">
              <a:xfrm>
                <a:off x="2540998" y="2310662"/>
                <a:ext cx="24249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203" name="グループ化 599"/>
          <p:cNvGrpSpPr>
            <a:grpSpLocks/>
          </p:cNvGrpSpPr>
          <p:nvPr/>
        </p:nvGrpSpPr>
        <p:grpSpPr bwMode="auto">
          <a:xfrm>
            <a:off x="5847432" y="4389204"/>
            <a:ext cx="2004163" cy="701458"/>
            <a:chOff x="2396128" y="4042154"/>
            <a:chExt cx="3659789" cy="816514"/>
          </a:xfrm>
        </p:grpSpPr>
        <p:sp>
          <p:nvSpPr>
            <p:cNvPr id="524" name="Rectangle 243"/>
            <p:cNvSpPr>
              <a:spLocks noChangeArrowheads="1"/>
            </p:cNvSpPr>
            <p:nvPr/>
          </p:nvSpPr>
          <p:spPr bwMode="auto">
            <a:xfrm>
              <a:off x="2396128" y="4047711"/>
              <a:ext cx="3659789" cy="422394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5" name="Rectangle 244"/>
            <p:cNvSpPr>
              <a:spLocks noChangeArrowheads="1"/>
            </p:cNvSpPr>
            <p:nvPr/>
          </p:nvSpPr>
          <p:spPr bwMode="auto">
            <a:xfrm>
              <a:off x="2396128" y="4460380"/>
              <a:ext cx="3659789" cy="94483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6" name="Rectangle 245"/>
            <p:cNvSpPr>
              <a:spLocks noChangeArrowheads="1"/>
            </p:cNvSpPr>
            <p:nvPr/>
          </p:nvSpPr>
          <p:spPr bwMode="auto">
            <a:xfrm flipV="1">
              <a:off x="2396128" y="4557642"/>
              <a:ext cx="3659789" cy="28344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7" name="Rectangle 247"/>
            <p:cNvSpPr>
              <a:spLocks noChangeArrowheads="1"/>
            </p:cNvSpPr>
            <p:nvPr/>
          </p:nvSpPr>
          <p:spPr bwMode="auto">
            <a:xfrm>
              <a:off x="2662057" y="4047711"/>
              <a:ext cx="15259" cy="5113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8" name="Rectangle 251"/>
            <p:cNvSpPr>
              <a:spLocks noChangeArrowheads="1"/>
            </p:cNvSpPr>
            <p:nvPr/>
          </p:nvSpPr>
          <p:spPr bwMode="auto">
            <a:xfrm>
              <a:off x="2570507" y="4350613"/>
              <a:ext cx="390175" cy="2084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29" name="Rectangle 252"/>
            <p:cNvSpPr>
              <a:spLocks noChangeArrowheads="1"/>
            </p:cNvSpPr>
            <p:nvPr/>
          </p:nvSpPr>
          <p:spPr bwMode="auto">
            <a:xfrm>
              <a:off x="3640762" y="4292256"/>
              <a:ext cx="19617" cy="16812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0" name="Rectangle 253"/>
            <p:cNvSpPr>
              <a:spLocks noChangeArrowheads="1"/>
            </p:cNvSpPr>
            <p:nvPr/>
          </p:nvSpPr>
          <p:spPr bwMode="auto">
            <a:xfrm>
              <a:off x="3139421" y="4365897"/>
              <a:ext cx="17438" cy="1931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1" name="Rectangle 257"/>
            <p:cNvSpPr>
              <a:spLocks noChangeArrowheads="1"/>
            </p:cNvSpPr>
            <p:nvPr/>
          </p:nvSpPr>
          <p:spPr bwMode="auto">
            <a:xfrm>
              <a:off x="3093646" y="4350613"/>
              <a:ext cx="632125" cy="1667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2" name="Rectangle 259"/>
            <p:cNvSpPr>
              <a:spLocks noChangeArrowheads="1"/>
            </p:cNvSpPr>
            <p:nvPr/>
          </p:nvSpPr>
          <p:spPr bwMode="auto">
            <a:xfrm>
              <a:off x="4126844" y="4350613"/>
              <a:ext cx="196177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3" name="Rectangle 262"/>
            <p:cNvSpPr>
              <a:spLocks noChangeArrowheads="1"/>
            </p:cNvSpPr>
            <p:nvPr/>
          </p:nvSpPr>
          <p:spPr bwMode="auto">
            <a:xfrm>
              <a:off x="4054913" y="4246404"/>
              <a:ext cx="32695" cy="4724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4" name="Rectangle 263"/>
            <p:cNvSpPr>
              <a:spLocks noChangeArrowheads="1"/>
            </p:cNvSpPr>
            <p:nvPr/>
          </p:nvSpPr>
          <p:spPr bwMode="auto">
            <a:xfrm>
              <a:off x="4418929" y="4171373"/>
              <a:ext cx="37056" cy="13199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5" name="Rectangle 270"/>
            <p:cNvSpPr>
              <a:spLocks noChangeArrowheads="1"/>
            </p:cNvSpPr>
            <p:nvPr/>
          </p:nvSpPr>
          <p:spPr bwMode="auto">
            <a:xfrm>
              <a:off x="4560613" y="4429812"/>
              <a:ext cx="98088" cy="30568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6" name="Arc 271"/>
            <p:cNvSpPr>
              <a:spLocks/>
            </p:cNvSpPr>
            <p:nvPr/>
          </p:nvSpPr>
          <p:spPr bwMode="auto">
            <a:xfrm flipV="1">
              <a:off x="4560613" y="4429812"/>
              <a:ext cx="37055" cy="13895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37" name="Arc 272"/>
            <p:cNvSpPr>
              <a:spLocks/>
            </p:cNvSpPr>
            <p:nvPr/>
          </p:nvSpPr>
          <p:spPr bwMode="auto">
            <a:xfrm flipH="1" flipV="1">
              <a:off x="4621646" y="4429812"/>
              <a:ext cx="34876" cy="13895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38" name="Rectangle 291"/>
            <p:cNvSpPr>
              <a:spLocks noChangeArrowheads="1"/>
            </p:cNvSpPr>
            <p:nvPr/>
          </p:nvSpPr>
          <p:spPr bwMode="auto">
            <a:xfrm>
              <a:off x="4554073" y="4413139"/>
              <a:ext cx="102449" cy="972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39" name="Rectangle 317"/>
            <p:cNvSpPr>
              <a:spLocks noChangeArrowheads="1"/>
            </p:cNvSpPr>
            <p:nvPr/>
          </p:nvSpPr>
          <p:spPr bwMode="auto">
            <a:xfrm>
              <a:off x="4390593" y="4432591"/>
              <a:ext cx="98088" cy="2778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0" name="Arc 318"/>
            <p:cNvSpPr>
              <a:spLocks/>
            </p:cNvSpPr>
            <p:nvPr/>
          </p:nvSpPr>
          <p:spPr bwMode="auto">
            <a:xfrm flipV="1">
              <a:off x="4390593" y="4432591"/>
              <a:ext cx="37055" cy="12505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41" name="Arc 319"/>
            <p:cNvSpPr>
              <a:spLocks/>
            </p:cNvSpPr>
            <p:nvPr/>
          </p:nvSpPr>
          <p:spPr bwMode="auto">
            <a:xfrm flipH="1" flipV="1">
              <a:off x="4451626" y="4432591"/>
              <a:ext cx="34876" cy="12505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42" name="Rectangle 320"/>
            <p:cNvSpPr>
              <a:spLocks noChangeArrowheads="1"/>
            </p:cNvSpPr>
            <p:nvPr/>
          </p:nvSpPr>
          <p:spPr bwMode="auto">
            <a:xfrm>
              <a:off x="4388413" y="4414528"/>
              <a:ext cx="98089" cy="972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3" name="Rectangle 329"/>
            <p:cNvSpPr>
              <a:spLocks noChangeArrowheads="1"/>
            </p:cNvSpPr>
            <p:nvPr/>
          </p:nvSpPr>
          <p:spPr bwMode="auto">
            <a:xfrm>
              <a:off x="2760146" y="4297813"/>
              <a:ext cx="17438" cy="5696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4" name="Rectangle 330"/>
            <p:cNvSpPr>
              <a:spLocks noChangeArrowheads="1"/>
            </p:cNvSpPr>
            <p:nvPr/>
          </p:nvSpPr>
          <p:spPr bwMode="auto">
            <a:xfrm>
              <a:off x="2877852" y="4296424"/>
              <a:ext cx="17438" cy="555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5" name="Rectangle 331"/>
            <p:cNvSpPr>
              <a:spLocks noChangeArrowheads="1"/>
            </p:cNvSpPr>
            <p:nvPr/>
          </p:nvSpPr>
          <p:spPr bwMode="auto">
            <a:xfrm>
              <a:off x="3435866" y="4442317"/>
              <a:ext cx="900233" cy="1806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6" name="Rectangle 333"/>
            <p:cNvSpPr>
              <a:spLocks noChangeArrowheads="1"/>
            </p:cNvSpPr>
            <p:nvPr/>
          </p:nvSpPr>
          <p:spPr bwMode="auto">
            <a:xfrm>
              <a:off x="3775906" y="4179710"/>
              <a:ext cx="17438" cy="4863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7" name="Rectangle 336"/>
            <p:cNvSpPr>
              <a:spLocks noChangeArrowheads="1"/>
            </p:cNvSpPr>
            <p:nvPr/>
          </p:nvSpPr>
          <p:spPr bwMode="auto">
            <a:xfrm>
              <a:off x="4187877" y="4367286"/>
              <a:ext cx="15259" cy="736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8" name="Rectangle 296"/>
            <p:cNvSpPr>
              <a:spLocks noChangeArrowheads="1"/>
            </p:cNvSpPr>
            <p:nvPr/>
          </p:nvSpPr>
          <p:spPr bwMode="auto">
            <a:xfrm>
              <a:off x="5410713" y="4428422"/>
              <a:ext cx="98088" cy="30568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49" name="Arc 297"/>
            <p:cNvSpPr>
              <a:spLocks/>
            </p:cNvSpPr>
            <p:nvPr/>
          </p:nvSpPr>
          <p:spPr bwMode="auto">
            <a:xfrm flipV="1">
              <a:off x="5410713" y="4428422"/>
              <a:ext cx="3269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50" name="Arc 298"/>
            <p:cNvSpPr>
              <a:spLocks/>
            </p:cNvSpPr>
            <p:nvPr/>
          </p:nvSpPr>
          <p:spPr bwMode="auto">
            <a:xfrm flipH="1" flipV="1">
              <a:off x="5471746" y="4428422"/>
              <a:ext cx="3269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270" name="Group 299"/>
            <p:cNvGrpSpPr>
              <a:grpSpLocks/>
            </p:cNvGrpSpPr>
            <p:nvPr/>
          </p:nvGrpSpPr>
          <p:grpSpPr bwMode="auto">
            <a:xfrm>
              <a:off x="5624585" y="4429182"/>
              <a:ext cx="99866" cy="30106"/>
              <a:chOff x="2132" y="1457"/>
              <a:chExt cx="113" cy="45"/>
            </a:xfrm>
          </p:grpSpPr>
          <p:sp>
            <p:nvSpPr>
              <p:cNvPr id="611" name="Rectangle 300"/>
              <p:cNvSpPr>
                <a:spLocks noChangeArrowheads="1"/>
              </p:cNvSpPr>
              <p:nvPr/>
            </p:nvSpPr>
            <p:spPr bwMode="auto">
              <a:xfrm>
                <a:off x="2132" y="1458"/>
                <a:ext cx="113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12" name="Arc 301"/>
              <p:cNvSpPr>
                <a:spLocks/>
              </p:cNvSpPr>
              <p:nvPr/>
            </p:nvSpPr>
            <p:spPr bwMode="auto">
              <a:xfrm flipV="1">
                <a:off x="2132" y="1458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613" name="Arc 302"/>
              <p:cNvSpPr>
                <a:spLocks/>
              </p:cNvSpPr>
              <p:nvPr/>
            </p:nvSpPr>
            <p:spPr bwMode="auto">
              <a:xfrm flipH="1" flipV="1">
                <a:off x="2201" y="1458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552" name="Rectangle 303"/>
            <p:cNvSpPr>
              <a:spLocks noChangeArrowheads="1"/>
            </p:cNvSpPr>
            <p:nvPr/>
          </p:nvSpPr>
          <p:spPr bwMode="auto">
            <a:xfrm>
              <a:off x="5441230" y="4178320"/>
              <a:ext cx="19617" cy="18340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3" name="Rectangle 304"/>
            <p:cNvSpPr>
              <a:spLocks noChangeArrowheads="1"/>
            </p:cNvSpPr>
            <p:nvPr/>
          </p:nvSpPr>
          <p:spPr bwMode="auto">
            <a:xfrm>
              <a:off x="5430330" y="4360339"/>
              <a:ext cx="17438" cy="583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4" name="Rectangle 305"/>
            <p:cNvSpPr>
              <a:spLocks noChangeArrowheads="1"/>
            </p:cNvSpPr>
            <p:nvPr/>
          </p:nvSpPr>
          <p:spPr bwMode="auto">
            <a:xfrm>
              <a:off x="5659204" y="4350613"/>
              <a:ext cx="15258" cy="736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5" name="Rectangle 309"/>
            <p:cNvSpPr>
              <a:spLocks noChangeArrowheads="1"/>
            </p:cNvSpPr>
            <p:nvPr/>
          </p:nvSpPr>
          <p:spPr bwMode="auto">
            <a:xfrm>
              <a:off x="5404173" y="4224173"/>
              <a:ext cx="115527" cy="20841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6" name="Rectangle 310"/>
            <p:cNvSpPr>
              <a:spLocks noChangeArrowheads="1"/>
            </p:cNvSpPr>
            <p:nvPr/>
          </p:nvSpPr>
          <p:spPr bwMode="auto">
            <a:xfrm>
              <a:off x="5404173" y="4286698"/>
              <a:ext cx="115527" cy="1806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7" name="Rectangle 311"/>
            <p:cNvSpPr>
              <a:spLocks noChangeArrowheads="1"/>
            </p:cNvSpPr>
            <p:nvPr/>
          </p:nvSpPr>
          <p:spPr bwMode="auto">
            <a:xfrm>
              <a:off x="5397635" y="4349224"/>
              <a:ext cx="331321" cy="1806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8" name="Rectangle 312"/>
            <p:cNvSpPr>
              <a:spLocks noChangeArrowheads="1"/>
            </p:cNvSpPr>
            <p:nvPr/>
          </p:nvSpPr>
          <p:spPr bwMode="auto">
            <a:xfrm>
              <a:off x="5406354" y="4413139"/>
              <a:ext cx="102447" cy="972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59" name="Rectangle 313"/>
            <p:cNvSpPr>
              <a:spLocks noChangeArrowheads="1"/>
            </p:cNvSpPr>
            <p:nvPr/>
          </p:nvSpPr>
          <p:spPr bwMode="auto">
            <a:xfrm>
              <a:off x="5619968" y="4414528"/>
              <a:ext cx="102447" cy="972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0" name="Rectangle 340"/>
            <p:cNvSpPr>
              <a:spLocks noChangeArrowheads="1"/>
            </p:cNvSpPr>
            <p:nvPr/>
          </p:nvSpPr>
          <p:spPr bwMode="auto">
            <a:xfrm>
              <a:off x="5600350" y="4233898"/>
              <a:ext cx="17438" cy="555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1" name="Rectangle 338"/>
            <p:cNvSpPr>
              <a:spLocks noChangeArrowheads="1"/>
            </p:cNvSpPr>
            <p:nvPr/>
          </p:nvSpPr>
          <p:spPr bwMode="auto">
            <a:xfrm>
              <a:off x="5569834" y="4224173"/>
              <a:ext cx="98089" cy="1806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2" name="Rectangle 339"/>
            <p:cNvSpPr>
              <a:spLocks noChangeArrowheads="1"/>
            </p:cNvSpPr>
            <p:nvPr/>
          </p:nvSpPr>
          <p:spPr bwMode="auto">
            <a:xfrm>
              <a:off x="5569834" y="4286698"/>
              <a:ext cx="115527" cy="1806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3" name="Rectangle 343"/>
            <p:cNvSpPr>
              <a:spLocks noChangeArrowheads="1"/>
            </p:cNvSpPr>
            <p:nvPr/>
          </p:nvSpPr>
          <p:spPr bwMode="auto">
            <a:xfrm>
              <a:off x="4796026" y="4429812"/>
              <a:ext cx="100268" cy="30568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4" name="Arc 344"/>
            <p:cNvSpPr>
              <a:spLocks/>
            </p:cNvSpPr>
            <p:nvPr/>
          </p:nvSpPr>
          <p:spPr bwMode="auto">
            <a:xfrm flipV="1">
              <a:off x="4796026" y="4429812"/>
              <a:ext cx="3705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565" name="Arc 345"/>
            <p:cNvSpPr>
              <a:spLocks/>
            </p:cNvSpPr>
            <p:nvPr/>
          </p:nvSpPr>
          <p:spPr bwMode="auto">
            <a:xfrm flipH="1" flipV="1">
              <a:off x="4857058" y="4429812"/>
              <a:ext cx="37055" cy="15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285" name="Group 346"/>
            <p:cNvGrpSpPr>
              <a:grpSpLocks/>
            </p:cNvGrpSpPr>
            <p:nvPr/>
          </p:nvGrpSpPr>
          <p:grpSpPr bwMode="auto">
            <a:xfrm>
              <a:off x="5011810" y="4430769"/>
              <a:ext cx="99866" cy="30106"/>
              <a:chOff x="2132" y="1457"/>
              <a:chExt cx="113" cy="45"/>
            </a:xfrm>
          </p:grpSpPr>
          <p:sp>
            <p:nvSpPr>
              <p:cNvPr id="608" name="Rectangle 347"/>
              <p:cNvSpPr>
                <a:spLocks noChangeArrowheads="1"/>
              </p:cNvSpPr>
              <p:nvPr/>
            </p:nvSpPr>
            <p:spPr bwMode="auto">
              <a:xfrm>
                <a:off x="2132" y="1460"/>
                <a:ext cx="113" cy="4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9" name="Arc 348"/>
              <p:cNvSpPr>
                <a:spLocks/>
              </p:cNvSpPr>
              <p:nvPr/>
            </p:nvSpPr>
            <p:spPr bwMode="auto">
              <a:xfrm flipV="1">
                <a:off x="2132" y="1460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610" name="Arc 349"/>
              <p:cNvSpPr>
                <a:spLocks/>
              </p:cNvSpPr>
              <p:nvPr/>
            </p:nvSpPr>
            <p:spPr bwMode="auto">
              <a:xfrm flipH="1" flipV="1">
                <a:off x="2201" y="1460"/>
                <a:ext cx="39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567" name="Rectangle 350"/>
            <p:cNvSpPr>
              <a:spLocks noChangeArrowheads="1"/>
            </p:cNvSpPr>
            <p:nvPr/>
          </p:nvSpPr>
          <p:spPr bwMode="auto">
            <a:xfrm>
              <a:off x="4828721" y="4179710"/>
              <a:ext cx="17438" cy="18479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8" name="Rectangle 351"/>
            <p:cNvSpPr>
              <a:spLocks noChangeArrowheads="1"/>
            </p:cNvSpPr>
            <p:nvPr/>
          </p:nvSpPr>
          <p:spPr bwMode="auto">
            <a:xfrm>
              <a:off x="4820002" y="4360339"/>
              <a:ext cx="15259" cy="6113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69" name="Rectangle 352"/>
            <p:cNvSpPr>
              <a:spLocks noChangeArrowheads="1"/>
            </p:cNvSpPr>
            <p:nvPr/>
          </p:nvSpPr>
          <p:spPr bwMode="auto">
            <a:xfrm>
              <a:off x="5046695" y="4352003"/>
              <a:ext cx="17438" cy="722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0" name="Rectangle 353"/>
            <p:cNvSpPr>
              <a:spLocks noChangeArrowheads="1"/>
            </p:cNvSpPr>
            <p:nvPr/>
          </p:nvSpPr>
          <p:spPr bwMode="auto">
            <a:xfrm>
              <a:off x="4791666" y="4225562"/>
              <a:ext cx="115526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1" name="Rectangle 354"/>
            <p:cNvSpPr>
              <a:spLocks noChangeArrowheads="1"/>
            </p:cNvSpPr>
            <p:nvPr/>
          </p:nvSpPr>
          <p:spPr bwMode="auto">
            <a:xfrm>
              <a:off x="4789486" y="4288088"/>
              <a:ext cx="117706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2" name="Rectangle 355"/>
            <p:cNvSpPr>
              <a:spLocks noChangeArrowheads="1"/>
            </p:cNvSpPr>
            <p:nvPr/>
          </p:nvSpPr>
          <p:spPr bwMode="auto">
            <a:xfrm>
              <a:off x="4785126" y="4350613"/>
              <a:ext cx="333501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3" name="Rectangle 356"/>
            <p:cNvSpPr>
              <a:spLocks noChangeArrowheads="1"/>
            </p:cNvSpPr>
            <p:nvPr/>
          </p:nvSpPr>
          <p:spPr bwMode="auto">
            <a:xfrm>
              <a:off x="4796026" y="4414528"/>
              <a:ext cx="98088" cy="9727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4" name="Rectangle 357"/>
            <p:cNvSpPr>
              <a:spLocks noChangeArrowheads="1"/>
            </p:cNvSpPr>
            <p:nvPr/>
          </p:nvSpPr>
          <p:spPr bwMode="auto">
            <a:xfrm>
              <a:off x="5009640" y="4417307"/>
              <a:ext cx="98088" cy="694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5" name="Rectangle 358"/>
            <p:cNvSpPr>
              <a:spLocks noChangeArrowheads="1"/>
            </p:cNvSpPr>
            <p:nvPr/>
          </p:nvSpPr>
          <p:spPr bwMode="auto">
            <a:xfrm>
              <a:off x="4987843" y="4235288"/>
              <a:ext cx="17438" cy="5696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6" name="Rectangle 359"/>
            <p:cNvSpPr>
              <a:spLocks noChangeArrowheads="1"/>
            </p:cNvSpPr>
            <p:nvPr/>
          </p:nvSpPr>
          <p:spPr bwMode="auto">
            <a:xfrm>
              <a:off x="4957327" y="4225562"/>
              <a:ext cx="100268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7" name="Rectangle 360"/>
            <p:cNvSpPr>
              <a:spLocks noChangeArrowheads="1"/>
            </p:cNvSpPr>
            <p:nvPr/>
          </p:nvSpPr>
          <p:spPr bwMode="auto">
            <a:xfrm>
              <a:off x="4955146" y="4288088"/>
              <a:ext cx="115527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78" name="Text Box 2025"/>
            <p:cNvSpPr txBox="1">
              <a:spLocks noChangeArrowheads="1"/>
            </p:cNvSpPr>
            <p:nvPr/>
          </p:nvSpPr>
          <p:spPr bwMode="auto">
            <a:xfrm>
              <a:off x="2834257" y="4589599"/>
              <a:ext cx="524560" cy="269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Si</a:t>
              </a:r>
            </a:p>
          </p:txBody>
        </p:sp>
        <p:sp>
          <p:nvSpPr>
            <p:cNvPr id="579" name="Rectangle 253"/>
            <p:cNvSpPr>
              <a:spLocks noChangeArrowheads="1"/>
            </p:cNvSpPr>
            <p:nvPr/>
          </p:nvSpPr>
          <p:spPr bwMode="auto">
            <a:xfrm>
              <a:off x="3315979" y="4047711"/>
              <a:ext cx="17438" cy="1917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0" name="Rectangle 253"/>
            <p:cNvSpPr>
              <a:spLocks noChangeArrowheads="1"/>
            </p:cNvSpPr>
            <p:nvPr/>
          </p:nvSpPr>
          <p:spPr bwMode="auto">
            <a:xfrm>
              <a:off x="4054913" y="4042154"/>
              <a:ext cx="17438" cy="19313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1" name="Rectangle 253"/>
            <p:cNvSpPr>
              <a:spLocks noChangeArrowheads="1"/>
            </p:cNvSpPr>
            <p:nvPr/>
          </p:nvSpPr>
          <p:spPr bwMode="auto">
            <a:xfrm>
              <a:off x="4421110" y="4043544"/>
              <a:ext cx="17438" cy="1917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2" name="Rectangle 253"/>
            <p:cNvSpPr>
              <a:spLocks noChangeArrowheads="1"/>
            </p:cNvSpPr>
            <p:nvPr/>
          </p:nvSpPr>
          <p:spPr bwMode="auto">
            <a:xfrm>
              <a:off x="3601527" y="4106069"/>
              <a:ext cx="21797" cy="1917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3" name="Rectangle 253"/>
            <p:cNvSpPr>
              <a:spLocks noChangeArrowheads="1"/>
            </p:cNvSpPr>
            <p:nvPr/>
          </p:nvSpPr>
          <p:spPr bwMode="auto">
            <a:xfrm flipH="1">
              <a:off x="4826542" y="4047711"/>
              <a:ext cx="15258" cy="1292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4" name="Rectangle 253"/>
            <p:cNvSpPr>
              <a:spLocks noChangeArrowheads="1"/>
            </p:cNvSpPr>
            <p:nvPr/>
          </p:nvSpPr>
          <p:spPr bwMode="auto">
            <a:xfrm flipH="1">
              <a:off x="5478284" y="4047711"/>
              <a:ext cx="19618" cy="12922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304" name="グループ化 663"/>
            <p:cNvGrpSpPr>
              <a:grpSpLocks/>
            </p:cNvGrpSpPr>
            <p:nvPr/>
          </p:nvGrpSpPr>
          <p:grpSpPr bwMode="auto">
            <a:xfrm>
              <a:off x="2577550" y="4157663"/>
              <a:ext cx="3021013" cy="31750"/>
              <a:chOff x="2577550" y="4157663"/>
              <a:chExt cx="3021013" cy="31750"/>
            </a:xfrm>
          </p:grpSpPr>
          <p:sp>
            <p:nvSpPr>
              <p:cNvPr id="601" name="Rectangle 249"/>
              <p:cNvSpPr>
                <a:spLocks noChangeArrowheads="1"/>
              </p:cNvSpPr>
              <p:nvPr/>
            </p:nvSpPr>
            <p:spPr bwMode="auto">
              <a:xfrm>
                <a:off x="2574867" y="4165816"/>
                <a:ext cx="198357" cy="180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2" name="Rectangle 258"/>
              <p:cNvSpPr>
                <a:spLocks noChangeArrowheads="1"/>
              </p:cNvSpPr>
              <p:nvPr/>
            </p:nvSpPr>
            <p:spPr bwMode="auto">
              <a:xfrm>
                <a:off x="3523056" y="4165816"/>
                <a:ext cx="387994" cy="25011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3" name="Rectangle 268"/>
              <p:cNvSpPr>
                <a:spLocks noChangeArrowheads="1"/>
              </p:cNvSpPr>
              <p:nvPr/>
            </p:nvSpPr>
            <p:spPr bwMode="auto">
              <a:xfrm>
                <a:off x="4329561" y="4165816"/>
                <a:ext cx="200536" cy="2501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4" name="Rectangle 269"/>
              <p:cNvSpPr>
                <a:spLocks noChangeArrowheads="1"/>
              </p:cNvSpPr>
              <p:nvPr/>
            </p:nvSpPr>
            <p:spPr bwMode="auto">
              <a:xfrm>
                <a:off x="3952465" y="4165816"/>
                <a:ext cx="196177" cy="2501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5" name="Rectangle 268"/>
              <p:cNvSpPr>
                <a:spLocks noChangeArrowheads="1"/>
              </p:cNvSpPr>
              <p:nvPr/>
            </p:nvSpPr>
            <p:spPr bwMode="auto">
              <a:xfrm>
                <a:off x="4748072" y="4163037"/>
                <a:ext cx="200536" cy="2501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6" name="Rectangle 268"/>
              <p:cNvSpPr>
                <a:spLocks noChangeArrowheads="1"/>
              </p:cNvSpPr>
              <p:nvPr/>
            </p:nvSpPr>
            <p:spPr bwMode="auto">
              <a:xfrm>
                <a:off x="5395455" y="4163037"/>
                <a:ext cx="200536" cy="2778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7" name="Rectangle 249"/>
              <p:cNvSpPr>
                <a:spLocks noChangeArrowheads="1"/>
              </p:cNvSpPr>
              <p:nvPr/>
            </p:nvSpPr>
            <p:spPr bwMode="auto">
              <a:xfrm>
                <a:off x="3235330" y="4157479"/>
                <a:ext cx="196177" cy="2640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305" name="グループ化 664"/>
            <p:cNvGrpSpPr>
              <a:grpSpLocks/>
            </p:cNvGrpSpPr>
            <p:nvPr/>
          </p:nvGrpSpPr>
          <p:grpSpPr bwMode="auto">
            <a:xfrm>
              <a:off x="2569600" y="4100513"/>
              <a:ext cx="3021013" cy="28800"/>
              <a:chOff x="2577550" y="4100513"/>
              <a:chExt cx="3021013" cy="38100"/>
            </a:xfrm>
          </p:grpSpPr>
          <p:sp>
            <p:nvSpPr>
              <p:cNvPr id="594" name="Rectangle 248"/>
              <p:cNvSpPr>
                <a:spLocks noChangeArrowheads="1"/>
              </p:cNvSpPr>
              <p:nvPr/>
            </p:nvSpPr>
            <p:spPr bwMode="auto">
              <a:xfrm>
                <a:off x="2578458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5" name="Rectangle 254"/>
              <p:cNvSpPr>
                <a:spLocks noChangeArrowheads="1"/>
              </p:cNvSpPr>
              <p:nvPr/>
            </p:nvSpPr>
            <p:spPr bwMode="auto">
              <a:xfrm>
                <a:off x="3190966" y="4100510"/>
                <a:ext cx="268108" cy="3492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6" name="Rectangle 267"/>
              <p:cNvSpPr>
                <a:spLocks noChangeArrowheads="1"/>
              </p:cNvSpPr>
              <p:nvPr/>
            </p:nvSpPr>
            <p:spPr bwMode="auto">
              <a:xfrm>
                <a:off x="4330971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7" name="Rectangle 308"/>
              <p:cNvSpPr>
                <a:spLocks noChangeArrowheads="1"/>
              </p:cNvSpPr>
              <p:nvPr/>
            </p:nvSpPr>
            <p:spPr bwMode="auto">
              <a:xfrm>
                <a:off x="5399045" y="4100510"/>
                <a:ext cx="200536" cy="3492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8" name="Rectangle 285"/>
              <p:cNvSpPr>
                <a:spLocks noChangeArrowheads="1"/>
              </p:cNvSpPr>
              <p:nvPr/>
            </p:nvSpPr>
            <p:spPr bwMode="auto">
              <a:xfrm>
                <a:off x="4742943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9" name="Rectangle 254"/>
              <p:cNvSpPr>
                <a:spLocks noChangeArrowheads="1"/>
              </p:cNvSpPr>
              <p:nvPr/>
            </p:nvSpPr>
            <p:spPr bwMode="auto">
              <a:xfrm>
                <a:off x="3607296" y="4100510"/>
                <a:ext cx="268109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600" name="Rectangle 267"/>
              <p:cNvSpPr>
                <a:spLocks noChangeArrowheads="1"/>
              </p:cNvSpPr>
              <p:nvPr/>
            </p:nvSpPr>
            <p:spPr bwMode="auto">
              <a:xfrm>
                <a:off x="3960415" y="4100510"/>
                <a:ext cx="200536" cy="3676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587" name="Rectangle 249"/>
            <p:cNvSpPr>
              <a:spLocks noChangeArrowheads="1"/>
            </p:cNvSpPr>
            <p:nvPr/>
          </p:nvSpPr>
          <p:spPr bwMode="auto">
            <a:xfrm>
              <a:off x="2583586" y="4225562"/>
              <a:ext cx="196177" cy="1945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8" name="Rectangle 258"/>
            <p:cNvSpPr>
              <a:spLocks noChangeArrowheads="1"/>
            </p:cNvSpPr>
            <p:nvPr/>
          </p:nvSpPr>
          <p:spPr bwMode="auto">
            <a:xfrm>
              <a:off x="3756288" y="4231120"/>
              <a:ext cx="385815" cy="18063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589" name="Rectangle 249"/>
            <p:cNvSpPr>
              <a:spLocks noChangeArrowheads="1"/>
            </p:cNvSpPr>
            <p:nvPr/>
          </p:nvSpPr>
          <p:spPr bwMode="auto">
            <a:xfrm>
              <a:off x="3211352" y="4218615"/>
              <a:ext cx="200536" cy="1806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309" name="グループ化 668"/>
            <p:cNvGrpSpPr>
              <a:grpSpLocks/>
            </p:cNvGrpSpPr>
            <p:nvPr/>
          </p:nvGrpSpPr>
          <p:grpSpPr bwMode="auto">
            <a:xfrm>
              <a:off x="2575963" y="4286250"/>
              <a:ext cx="1978025" cy="23813"/>
              <a:chOff x="2575963" y="4286250"/>
              <a:chExt cx="1978025" cy="23813"/>
            </a:xfrm>
          </p:grpSpPr>
          <p:sp>
            <p:nvSpPr>
              <p:cNvPr id="591" name="Rectangle 250"/>
              <p:cNvSpPr>
                <a:spLocks noChangeArrowheads="1"/>
              </p:cNvSpPr>
              <p:nvPr/>
            </p:nvSpPr>
            <p:spPr bwMode="auto">
              <a:xfrm>
                <a:off x="2577048" y="4285309"/>
                <a:ext cx="481723" cy="2639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2" name="Rectangle 255"/>
              <p:cNvSpPr>
                <a:spLocks noChangeArrowheads="1"/>
              </p:cNvSpPr>
              <p:nvPr/>
            </p:nvSpPr>
            <p:spPr bwMode="auto">
              <a:xfrm>
                <a:off x="3427148" y="4285309"/>
                <a:ext cx="300805" cy="2639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593" name="Rectangle 266"/>
              <p:cNvSpPr>
                <a:spLocks noChangeArrowheads="1"/>
              </p:cNvSpPr>
              <p:nvPr/>
            </p:nvSpPr>
            <p:spPr bwMode="auto">
              <a:xfrm>
                <a:off x="3952465" y="4285309"/>
                <a:ext cx="601609" cy="2223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204" name="グループ化 693"/>
          <p:cNvGrpSpPr>
            <a:grpSpLocks/>
          </p:cNvGrpSpPr>
          <p:nvPr/>
        </p:nvGrpSpPr>
        <p:grpSpPr bwMode="auto">
          <a:xfrm>
            <a:off x="5930019" y="4377056"/>
            <a:ext cx="134481" cy="13230"/>
            <a:chOff x="2539279" y="2309535"/>
            <a:chExt cx="245575" cy="15400"/>
          </a:xfrm>
        </p:grpSpPr>
        <p:cxnSp>
          <p:nvCxnSpPr>
            <p:cNvPr id="522" name="直線コネクタ 694"/>
            <p:cNvCxnSpPr>
              <a:cxnSpLocks noChangeShapeType="1"/>
            </p:cNvCxnSpPr>
            <p:nvPr/>
          </p:nvCxnSpPr>
          <p:spPr bwMode="auto">
            <a:xfrm>
              <a:off x="2536691" y="2323675"/>
              <a:ext cx="2463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3" name="直線コネクタ 695"/>
            <p:cNvCxnSpPr>
              <a:cxnSpLocks noChangeShapeType="1"/>
            </p:cNvCxnSpPr>
            <p:nvPr/>
          </p:nvCxnSpPr>
          <p:spPr bwMode="auto">
            <a:xfrm>
              <a:off x="2541050" y="2309780"/>
              <a:ext cx="246312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5" name="グループ化 696"/>
          <p:cNvGrpSpPr>
            <a:grpSpLocks/>
          </p:cNvGrpSpPr>
          <p:nvPr/>
        </p:nvGrpSpPr>
        <p:grpSpPr bwMode="auto">
          <a:xfrm>
            <a:off x="6278477" y="4377056"/>
            <a:ext cx="134481" cy="13230"/>
            <a:chOff x="2539279" y="2309535"/>
            <a:chExt cx="245575" cy="15400"/>
          </a:xfrm>
        </p:grpSpPr>
        <p:cxnSp>
          <p:nvCxnSpPr>
            <p:cNvPr id="520" name="直線コネクタ 697"/>
            <p:cNvCxnSpPr>
              <a:cxnSpLocks noChangeShapeType="1"/>
            </p:cNvCxnSpPr>
            <p:nvPr/>
          </p:nvCxnSpPr>
          <p:spPr bwMode="auto">
            <a:xfrm>
              <a:off x="2541218" y="2323675"/>
              <a:ext cx="24195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1" name="直線コネクタ 698"/>
            <p:cNvCxnSpPr>
              <a:cxnSpLocks noChangeShapeType="1"/>
            </p:cNvCxnSpPr>
            <p:nvPr/>
          </p:nvCxnSpPr>
          <p:spPr bwMode="auto">
            <a:xfrm>
              <a:off x="2543398" y="2309780"/>
              <a:ext cx="24195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6" name="グループ化 699"/>
          <p:cNvGrpSpPr>
            <a:grpSpLocks/>
          </p:cNvGrpSpPr>
          <p:nvPr/>
        </p:nvGrpSpPr>
        <p:grpSpPr bwMode="auto">
          <a:xfrm>
            <a:off x="6691203" y="4377056"/>
            <a:ext cx="134481" cy="13230"/>
            <a:chOff x="2539279" y="2309535"/>
            <a:chExt cx="245575" cy="15400"/>
          </a:xfrm>
        </p:grpSpPr>
        <p:cxnSp>
          <p:nvCxnSpPr>
            <p:cNvPr id="518" name="直線コネクタ 700"/>
            <p:cNvCxnSpPr>
              <a:cxnSpLocks noChangeShapeType="1"/>
            </p:cNvCxnSpPr>
            <p:nvPr/>
          </p:nvCxnSpPr>
          <p:spPr bwMode="auto">
            <a:xfrm>
              <a:off x="2537372" y="2323675"/>
              <a:ext cx="2463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9" name="直線コネクタ 701"/>
            <p:cNvCxnSpPr>
              <a:cxnSpLocks noChangeShapeType="1"/>
            </p:cNvCxnSpPr>
            <p:nvPr/>
          </p:nvCxnSpPr>
          <p:spPr bwMode="auto">
            <a:xfrm>
              <a:off x="2541731" y="2309780"/>
              <a:ext cx="244132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7" name="グループ化 702"/>
          <p:cNvGrpSpPr>
            <a:grpSpLocks/>
          </p:cNvGrpSpPr>
          <p:nvPr/>
        </p:nvGrpSpPr>
        <p:grpSpPr bwMode="auto">
          <a:xfrm>
            <a:off x="7114641" y="4377056"/>
            <a:ext cx="134481" cy="13230"/>
            <a:chOff x="2539279" y="2309535"/>
            <a:chExt cx="245575" cy="15400"/>
          </a:xfrm>
        </p:grpSpPr>
        <p:cxnSp>
          <p:nvCxnSpPr>
            <p:cNvPr id="516" name="直線コネクタ 703"/>
            <p:cNvCxnSpPr>
              <a:cxnSpLocks noChangeShapeType="1"/>
            </p:cNvCxnSpPr>
            <p:nvPr/>
          </p:nvCxnSpPr>
          <p:spPr bwMode="auto">
            <a:xfrm>
              <a:off x="2540123" y="2323675"/>
              <a:ext cx="23977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7" name="直線コネクタ 704"/>
            <p:cNvCxnSpPr>
              <a:cxnSpLocks noChangeShapeType="1"/>
            </p:cNvCxnSpPr>
            <p:nvPr/>
          </p:nvCxnSpPr>
          <p:spPr bwMode="auto">
            <a:xfrm>
              <a:off x="2544483" y="2309780"/>
              <a:ext cx="239772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8" name="グループ化 705"/>
          <p:cNvGrpSpPr>
            <a:grpSpLocks/>
          </p:cNvGrpSpPr>
          <p:nvPr/>
        </p:nvGrpSpPr>
        <p:grpSpPr bwMode="auto">
          <a:xfrm>
            <a:off x="7476488" y="4377056"/>
            <a:ext cx="134481" cy="13230"/>
            <a:chOff x="2539279" y="2309535"/>
            <a:chExt cx="245575" cy="15400"/>
          </a:xfrm>
        </p:grpSpPr>
        <p:cxnSp>
          <p:nvCxnSpPr>
            <p:cNvPr id="514" name="直線コネクタ 706"/>
            <p:cNvCxnSpPr>
              <a:cxnSpLocks noChangeShapeType="1"/>
            </p:cNvCxnSpPr>
            <p:nvPr/>
          </p:nvCxnSpPr>
          <p:spPr bwMode="auto">
            <a:xfrm>
              <a:off x="2537640" y="2323675"/>
              <a:ext cx="24413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5" name="直線コネクタ 707"/>
            <p:cNvCxnSpPr>
              <a:cxnSpLocks noChangeShapeType="1"/>
            </p:cNvCxnSpPr>
            <p:nvPr/>
          </p:nvCxnSpPr>
          <p:spPr bwMode="auto">
            <a:xfrm>
              <a:off x="2541999" y="2309780"/>
              <a:ext cx="241953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09" name="グループ化 711"/>
          <p:cNvGrpSpPr>
            <a:grpSpLocks/>
          </p:cNvGrpSpPr>
          <p:nvPr/>
        </p:nvGrpSpPr>
        <p:grpSpPr bwMode="auto">
          <a:xfrm>
            <a:off x="6894801" y="4377056"/>
            <a:ext cx="134481" cy="13230"/>
            <a:chOff x="2539279" y="2309535"/>
            <a:chExt cx="245575" cy="15400"/>
          </a:xfrm>
        </p:grpSpPr>
        <p:cxnSp>
          <p:nvCxnSpPr>
            <p:cNvPr id="512" name="直線コネクタ 712"/>
            <p:cNvCxnSpPr>
              <a:cxnSpLocks noChangeShapeType="1"/>
            </p:cNvCxnSpPr>
            <p:nvPr/>
          </p:nvCxnSpPr>
          <p:spPr bwMode="auto">
            <a:xfrm>
              <a:off x="2538321" y="2323675"/>
              <a:ext cx="24195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3" name="直線コネクタ 713"/>
            <p:cNvCxnSpPr>
              <a:cxnSpLocks noChangeShapeType="1"/>
            </p:cNvCxnSpPr>
            <p:nvPr/>
          </p:nvCxnSpPr>
          <p:spPr bwMode="auto">
            <a:xfrm>
              <a:off x="2542680" y="2309780"/>
              <a:ext cx="24195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505" name="角丸四角形 504"/>
          <p:cNvSpPr/>
          <p:nvPr/>
        </p:nvSpPr>
        <p:spPr bwMode="auto">
          <a:xfrm>
            <a:off x="5933034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6" name="角丸四角形 505"/>
          <p:cNvSpPr/>
          <p:nvPr/>
        </p:nvSpPr>
        <p:spPr bwMode="auto">
          <a:xfrm>
            <a:off x="6012449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7" name="角丸四角形 506"/>
          <p:cNvSpPr/>
          <p:nvPr/>
        </p:nvSpPr>
        <p:spPr bwMode="auto">
          <a:xfrm>
            <a:off x="6330665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8" name="角丸四角形 507"/>
          <p:cNvSpPr/>
          <p:nvPr/>
        </p:nvSpPr>
        <p:spPr bwMode="auto">
          <a:xfrm>
            <a:off x="6734139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09" name="角丸四角形 508"/>
          <p:cNvSpPr/>
          <p:nvPr/>
        </p:nvSpPr>
        <p:spPr bwMode="auto">
          <a:xfrm>
            <a:off x="6943488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10" name="角丸四角形 509"/>
          <p:cNvSpPr/>
          <p:nvPr/>
        </p:nvSpPr>
        <p:spPr bwMode="auto">
          <a:xfrm>
            <a:off x="7153422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511" name="角丸四角形 510"/>
          <p:cNvSpPr/>
          <p:nvPr/>
        </p:nvSpPr>
        <p:spPr bwMode="auto">
          <a:xfrm>
            <a:off x="7521290" y="4308794"/>
            <a:ext cx="50243" cy="548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grpSp>
        <p:nvGrpSpPr>
          <p:cNvPr id="2082" name="グループ化 6"/>
          <p:cNvGrpSpPr>
            <a:grpSpLocks/>
          </p:cNvGrpSpPr>
          <p:nvPr/>
        </p:nvGrpSpPr>
        <p:grpSpPr bwMode="auto">
          <a:xfrm>
            <a:off x="3616472" y="4395932"/>
            <a:ext cx="2000582" cy="712201"/>
            <a:chOff x="2396437" y="1108686"/>
            <a:chExt cx="3661497" cy="895111"/>
          </a:xfrm>
        </p:grpSpPr>
        <p:sp>
          <p:nvSpPr>
            <p:cNvPr id="642" name="Rectangle 4"/>
            <p:cNvSpPr>
              <a:spLocks noChangeArrowheads="1"/>
            </p:cNvSpPr>
            <p:nvPr/>
          </p:nvSpPr>
          <p:spPr bwMode="auto">
            <a:xfrm>
              <a:off x="2396437" y="1111686"/>
              <a:ext cx="3661497" cy="58208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3" name="Rectangle 5"/>
            <p:cNvSpPr>
              <a:spLocks noChangeArrowheads="1"/>
            </p:cNvSpPr>
            <p:nvPr/>
          </p:nvSpPr>
          <p:spPr bwMode="auto">
            <a:xfrm>
              <a:off x="2396437" y="1587258"/>
              <a:ext cx="3661497" cy="94514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4" name="Rectangle 6"/>
            <p:cNvSpPr>
              <a:spLocks noChangeArrowheads="1"/>
            </p:cNvSpPr>
            <p:nvPr/>
          </p:nvSpPr>
          <p:spPr bwMode="auto">
            <a:xfrm>
              <a:off x="2396437" y="1678771"/>
              <a:ext cx="3661497" cy="28504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5" name="AutoShape 12"/>
            <p:cNvSpPr>
              <a:spLocks noChangeArrowheads="1"/>
            </p:cNvSpPr>
            <p:nvPr/>
          </p:nvSpPr>
          <p:spPr bwMode="auto">
            <a:xfrm>
              <a:off x="2621457" y="1678771"/>
              <a:ext cx="100495" cy="28505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46" name="Rectangle 13"/>
            <p:cNvSpPr>
              <a:spLocks noChangeArrowheads="1"/>
            </p:cNvSpPr>
            <p:nvPr/>
          </p:nvSpPr>
          <p:spPr bwMode="auto">
            <a:xfrm>
              <a:off x="2660781" y="1110186"/>
              <a:ext cx="17477" cy="56708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7" name="Rectangle 10"/>
            <p:cNvSpPr>
              <a:spLocks noChangeArrowheads="1"/>
            </p:cNvSpPr>
            <p:nvPr/>
          </p:nvSpPr>
          <p:spPr bwMode="auto">
            <a:xfrm>
              <a:off x="2575579" y="1411731"/>
              <a:ext cx="198804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8" name="Rectangle 20"/>
            <p:cNvSpPr>
              <a:spLocks noChangeArrowheads="1"/>
            </p:cNvSpPr>
            <p:nvPr/>
          </p:nvSpPr>
          <p:spPr bwMode="auto">
            <a:xfrm>
              <a:off x="3654804" y="1261709"/>
              <a:ext cx="17477" cy="41706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49" name="Rectangle 21"/>
            <p:cNvSpPr>
              <a:spLocks noChangeArrowheads="1"/>
            </p:cNvSpPr>
            <p:nvPr/>
          </p:nvSpPr>
          <p:spPr bwMode="auto">
            <a:xfrm>
              <a:off x="3368612" y="1491243"/>
              <a:ext cx="17477" cy="19052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0" name="Rectangle 16"/>
            <p:cNvSpPr>
              <a:spLocks noChangeArrowheads="1"/>
            </p:cNvSpPr>
            <p:nvPr/>
          </p:nvSpPr>
          <p:spPr bwMode="auto">
            <a:xfrm>
              <a:off x="3595817" y="1411731"/>
              <a:ext cx="133265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1" name="Rectangle 58"/>
            <p:cNvSpPr>
              <a:spLocks noChangeArrowheads="1"/>
            </p:cNvSpPr>
            <p:nvPr/>
          </p:nvSpPr>
          <p:spPr bwMode="auto">
            <a:xfrm>
              <a:off x="4425989" y="1492743"/>
              <a:ext cx="17477" cy="19052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2" name="AutoShape 59"/>
            <p:cNvSpPr>
              <a:spLocks noChangeArrowheads="1"/>
            </p:cNvSpPr>
            <p:nvPr/>
          </p:nvSpPr>
          <p:spPr bwMode="auto">
            <a:xfrm>
              <a:off x="4382296" y="1677271"/>
              <a:ext cx="98311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3" name="Rectangle 60"/>
            <p:cNvSpPr>
              <a:spLocks noChangeArrowheads="1"/>
            </p:cNvSpPr>
            <p:nvPr/>
          </p:nvSpPr>
          <p:spPr bwMode="auto">
            <a:xfrm>
              <a:off x="4065520" y="1333719"/>
              <a:ext cx="19661" cy="7951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4" name="Rectangle 61"/>
            <p:cNvSpPr>
              <a:spLocks noChangeArrowheads="1"/>
            </p:cNvSpPr>
            <p:nvPr/>
          </p:nvSpPr>
          <p:spPr bwMode="auto">
            <a:xfrm>
              <a:off x="4432544" y="1110186"/>
              <a:ext cx="17477" cy="3120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5" name="AutoShape 62"/>
            <p:cNvSpPr>
              <a:spLocks noChangeArrowheads="1"/>
            </p:cNvSpPr>
            <p:nvPr/>
          </p:nvSpPr>
          <p:spPr bwMode="auto">
            <a:xfrm>
              <a:off x="3324919" y="1677271"/>
              <a:ext cx="102680" cy="30005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6" name="AutoShape 63"/>
            <p:cNvSpPr>
              <a:spLocks noChangeArrowheads="1"/>
            </p:cNvSpPr>
            <p:nvPr/>
          </p:nvSpPr>
          <p:spPr bwMode="auto">
            <a:xfrm>
              <a:off x="3606741" y="1677271"/>
              <a:ext cx="98309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57" name="Rectangle 24"/>
            <p:cNvSpPr>
              <a:spLocks noChangeArrowheads="1"/>
            </p:cNvSpPr>
            <p:nvPr/>
          </p:nvSpPr>
          <p:spPr bwMode="auto">
            <a:xfrm>
              <a:off x="3954102" y="1411731"/>
              <a:ext cx="600783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8" name="Rectangle 64"/>
            <p:cNvSpPr>
              <a:spLocks noChangeArrowheads="1"/>
            </p:cNvSpPr>
            <p:nvPr/>
          </p:nvSpPr>
          <p:spPr bwMode="auto">
            <a:xfrm>
              <a:off x="4705626" y="1551252"/>
              <a:ext cx="98311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59" name="Arc 65"/>
            <p:cNvSpPr>
              <a:spLocks/>
            </p:cNvSpPr>
            <p:nvPr/>
          </p:nvSpPr>
          <p:spPr bwMode="auto">
            <a:xfrm flipV="1">
              <a:off x="4705626" y="1551252"/>
              <a:ext cx="32771" cy="18003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0" name="Arc 66"/>
            <p:cNvSpPr>
              <a:spLocks/>
            </p:cNvSpPr>
            <p:nvPr/>
          </p:nvSpPr>
          <p:spPr bwMode="auto">
            <a:xfrm flipH="1" flipV="1">
              <a:off x="4766797" y="1551252"/>
              <a:ext cx="32771" cy="18003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1" name="Rectangle 73"/>
            <p:cNvSpPr>
              <a:spLocks noChangeArrowheads="1"/>
            </p:cNvSpPr>
            <p:nvPr/>
          </p:nvSpPr>
          <p:spPr bwMode="auto">
            <a:xfrm>
              <a:off x="4926278" y="1554253"/>
              <a:ext cx="98309" cy="28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2" name="Arc 74"/>
            <p:cNvSpPr>
              <a:spLocks/>
            </p:cNvSpPr>
            <p:nvPr/>
          </p:nvSpPr>
          <p:spPr bwMode="auto">
            <a:xfrm flipV="1">
              <a:off x="4926278" y="1554253"/>
              <a:ext cx="37139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3" name="Arc 75"/>
            <p:cNvSpPr>
              <a:spLocks/>
            </p:cNvSpPr>
            <p:nvPr/>
          </p:nvSpPr>
          <p:spPr bwMode="auto">
            <a:xfrm flipH="1" flipV="1">
              <a:off x="4987449" y="1554253"/>
              <a:ext cx="32769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123" name="Group 76"/>
            <p:cNvGrpSpPr>
              <a:grpSpLocks/>
            </p:cNvGrpSpPr>
            <p:nvPr/>
          </p:nvGrpSpPr>
          <p:grpSpPr bwMode="auto">
            <a:xfrm>
              <a:off x="5140812" y="1553799"/>
              <a:ext cx="99779" cy="30180"/>
              <a:chOff x="2132" y="1457"/>
              <a:chExt cx="113" cy="45"/>
            </a:xfrm>
          </p:grpSpPr>
          <p:sp>
            <p:nvSpPr>
              <p:cNvPr id="741" name="Rectangle 77"/>
              <p:cNvSpPr>
                <a:spLocks noChangeArrowheads="1"/>
              </p:cNvSpPr>
              <p:nvPr/>
            </p:nvSpPr>
            <p:spPr bwMode="auto">
              <a:xfrm>
                <a:off x="2132" y="1458"/>
                <a:ext cx="116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42" name="Arc 78"/>
              <p:cNvSpPr>
                <a:spLocks/>
              </p:cNvSpPr>
              <p:nvPr/>
            </p:nvSpPr>
            <p:spPr bwMode="auto">
              <a:xfrm flipV="1">
                <a:off x="2132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743" name="Arc 79"/>
              <p:cNvSpPr>
                <a:spLocks/>
              </p:cNvSpPr>
              <p:nvPr/>
            </p:nvSpPr>
            <p:spPr bwMode="auto">
              <a:xfrm flipH="1" flipV="1">
                <a:off x="2201" y="1458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665" name="Rectangle 100"/>
            <p:cNvSpPr>
              <a:spLocks noChangeArrowheads="1"/>
            </p:cNvSpPr>
            <p:nvPr/>
          </p:nvSpPr>
          <p:spPr bwMode="auto">
            <a:xfrm>
              <a:off x="4843261" y="1111686"/>
              <a:ext cx="17477" cy="3780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6" name="Rectangle 101"/>
            <p:cNvSpPr>
              <a:spLocks noChangeArrowheads="1"/>
            </p:cNvSpPr>
            <p:nvPr/>
          </p:nvSpPr>
          <p:spPr bwMode="auto">
            <a:xfrm>
              <a:off x="4854183" y="1476241"/>
              <a:ext cx="17477" cy="19052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7" name="Rectangle 102"/>
            <p:cNvSpPr>
              <a:spLocks noChangeArrowheads="1"/>
            </p:cNvSpPr>
            <p:nvPr/>
          </p:nvSpPr>
          <p:spPr bwMode="auto">
            <a:xfrm>
              <a:off x="5081388" y="1473241"/>
              <a:ext cx="17477" cy="20853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68" name="AutoShape 103"/>
            <p:cNvSpPr>
              <a:spLocks noChangeArrowheads="1"/>
            </p:cNvSpPr>
            <p:nvPr/>
          </p:nvSpPr>
          <p:spPr bwMode="auto">
            <a:xfrm>
              <a:off x="4803937" y="1677271"/>
              <a:ext cx="100495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69" name="AutoShape 104"/>
            <p:cNvSpPr>
              <a:spLocks noChangeArrowheads="1"/>
            </p:cNvSpPr>
            <p:nvPr/>
          </p:nvSpPr>
          <p:spPr bwMode="auto">
            <a:xfrm>
              <a:off x="5042065" y="1677271"/>
              <a:ext cx="98311" cy="30005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70" name="Rectangle 45"/>
            <p:cNvSpPr>
              <a:spLocks noChangeArrowheads="1"/>
            </p:cNvSpPr>
            <p:nvPr/>
          </p:nvSpPr>
          <p:spPr bwMode="auto">
            <a:xfrm>
              <a:off x="4812675" y="1411731"/>
              <a:ext cx="137633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1" name="Rectangle 46"/>
            <p:cNvSpPr>
              <a:spLocks noChangeArrowheads="1"/>
            </p:cNvSpPr>
            <p:nvPr/>
          </p:nvSpPr>
          <p:spPr bwMode="auto">
            <a:xfrm>
              <a:off x="4812675" y="1411731"/>
              <a:ext cx="200989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2" name="Rectangle 105"/>
            <p:cNvSpPr>
              <a:spLocks noChangeArrowheads="1"/>
            </p:cNvSpPr>
            <p:nvPr/>
          </p:nvSpPr>
          <p:spPr bwMode="auto">
            <a:xfrm>
              <a:off x="4921909" y="1539251"/>
              <a:ext cx="10267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3" name="Rectangle 106"/>
            <p:cNvSpPr>
              <a:spLocks noChangeArrowheads="1"/>
            </p:cNvSpPr>
            <p:nvPr/>
          </p:nvSpPr>
          <p:spPr bwMode="auto">
            <a:xfrm>
              <a:off x="5136006" y="1539251"/>
              <a:ext cx="10267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4" name="Rectangle 107"/>
            <p:cNvSpPr>
              <a:spLocks noChangeArrowheads="1"/>
            </p:cNvSpPr>
            <p:nvPr/>
          </p:nvSpPr>
          <p:spPr bwMode="auto">
            <a:xfrm>
              <a:off x="4699073" y="1537750"/>
              <a:ext cx="100495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5" name="Rectangle 110"/>
            <p:cNvSpPr>
              <a:spLocks noChangeArrowheads="1"/>
            </p:cNvSpPr>
            <p:nvPr/>
          </p:nvSpPr>
          <p:spPr bwMode="auto">
            <a:xfrm>
              <a:off x="5330440" y="1551252"/>
              <a:ext cx="102680" cy="3000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6" name="Arc 111"/>
            <p:cNvSpPr>
              <a:spLocks/>
            </p:cNvSpPr>
            <p:nvPr/>
          </p:nvSpPr>
          <p:spPr bwMode="auto">
            <a:xfrm flipV="1">
              <a:off x="5330440" y="1551252"/>
              <a:ext cx="37140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77" name="Arc 112"/>
            <p:cNvSpPr>
              <a:spLocks/>
            </p:cNvSpPr>
            <p:nvPr/>
          </p:nvSpPr>
          <p:spPr bwMode="auto">
            <a:xfrm flipH="1" flipV="1">
              <a:off x="5391611" y="1551252"/>
              <a:ext cx="37140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78" name="Rectangle 113"/>
            <p:cNvSpPr>
              <a:spLocks noChangeArrowheads="1"/>
            </p:cNvSpPr>
            <p:nvPr/>
          </p:nvSpPr>
          <p:spPr bwMode="auto">
            <a:xfrm>
              <a:off x="5555461" y="1551252"/>
              <a:ext cx="98309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79" name="Arc 114"/>
            <p:cNvSpPr>
              <a:spLocks/>
            </p:cNvSpPr>
            <p:nvPr/>
          </p:nvSpPr>
          <p:spPr bwMode="auto">
            <a:xfrm flipV="1">
              <a:off x="5555461" y="1551252"/>
              <a:ext cx="32769" cy="18003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80" name="Arc 115"/>
            <p:cNvSpPr>
              <a:spLocks/>
            </p:cNvSpPr>
            <p:nvPr/>
          </p:nvSpPr>
          <p:spPr bwMode="auto">
            <a:xfrm flipH="1" flipV="1">
              <a:off x="5616632" y="1551252"/>
              <a:ext cx="32769" cy="18003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2140" name="Group 116"/>
            <p:cNvGrpSpPr>
              <a:grpSpLocks/>
            </p:cNvGrpSpPr>
            <p:nvPr/>
          </p:nvGrpSpPr>
          <p:grpSpPr bwMode="auto">
            <a:xfrm>
              <a:off x="5768834" y="1552961"/>
              <a:ext cx="99779" cy="30180"/>
              <a:chOff x="2132" y="1457"/>
              <a:chExt cx="113" cy="45"/>
            </a:xfrm>
          </p:grpSpPr>
          <p:sp>
            <p:nvSpPr>
              <p:cNvPr id="738" name="Rectangle 117"/>
              <p:cNvSpPr>
                <a:spLocks noChangeArrowheads="1"/>
              </p:cNvSpPr>
              <p:nvPr/>
            </p:nvSpPr>
            <p:spPr bwMode="auto">
              <a:xfrm>
                <a:off x="2133" y="1457"/>
                <a:ext cx="111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9" name="Arc 118"/>
              <p:cNvSpPr>
                <a:spLocks/>
              </p:cNvSpPr>
              <p:nvPr/>
            </p:nvSpPr>
            <p:spPr bwMode="auto">
              <a:xfrm flipV="1">
                <a:off x="2133" y="1457"/>
                <a:ext cx="42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740" name="Arc 119"/>
              <p:cNvSpPr>
                <a:spLocks/>
              </p:cNvSpPr>
              <p:nvPr/>
            </p:nvSpPr>
            <p:spPr bwMode="auto">
              <a:xfrm flipH="1" flipV="1">
                <a:off x="2200" y="1457"/>
                <a:ext cx="40" cy="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682" name="Rectangle 120"/>
            <p:cNvSpPr>
              <a:spLocks noChangeArrowheads="1"/>
            </p:cNvSpPr>
            <p:nvPr/>
          </p:nvSpPr>
          <p:spPr bwMode="auto">
            <a:xfrm>
              <a:off x="5496475" y="1111686"/>
              <a:ext cx="17477" cy="3585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3" name="Rectangle 121"/>
            <p:cNvSpPr>
              <a:spLocks noChangeArrowheads="1"/>
            </p:cNvSpPr>
            <p:nvPr/>
          </p:nvSpPr>
          <p:spPr bwMode="auto">
            <a:xfrm>
              <a:off x="5470259" y="1489743"/>
              <a:ext cx="17477" cy="18902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4" name="Rectangle 122"/>
            <p:cNvSpPr>
              <a:spLocks noChangeArrowheads="1"/>
            </p:cNvSpPr>
            <p:nvPr/>
          </p:nvSpPr>
          <p:spPr bwMode="auto">
            <a:xfrm>
              <a:off x="5697464" y="1483742"/>
              <a:ext cx="17477" cy="20853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5" name="AutoShape 123"/>
            <p:cNvSpPr>
              <a:spLocks noChangeArrowheads="1"/>
            </p:cNvSpPr>
            <p:nvPr/>
          </p:nvSpPr>
          <p:spPr bwMode="auto">
            <a:xfrm>
              <a:off x="5433120" y="1677271"/>
              <a:ext cx="98309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86" name="AutoShape 124"/>
            <p:cNvSpPr>
              <a:spLocks noChangeArrowheads="1"/>
            </p:cNvSpPr>
            <p:nvPr/>
          </p:nvSpPr>
          <p:spPr bwMode="auto">
            <a:xfrm>
              <a:off x="5671248" y="1677271"/>
              <a:ext cx="98311" cy="28504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87" name="Rectangle 126"/>
            <p:cNvSpPr>
              <a:spLocks noChangeArrowheads="1"/>
            </p:cNvSpPr>
            <p:nvPr/>
          </p:nvSpPr>
          <p:spPr bwMode="auto">
            <a:xfrm>
              <a:off x="5441859" y="1411731"/>
              <a:ext cx="133264" cy="1800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8" name="Rectangle 127"/>
            <p:cNvSpPr>
              <a:spLocks noChangeArrowheads="1"/>
            </p:cNvSpPr>
            <p:nvPr/>
          </p:nvSpPr>
          <p:spPr bwMode="auto">
            <a:xfrm>
              <a:off x="5441859" y="1410231"/>
              <a:ext cx="198804" cy="1950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89" name="Rectangle 129"/>
            <p:cNvSpPr>
              <a:spLocks noChangeArrowheads="1"/>
            </p:cNvSpPr>
            <p:nvPr/>
          </p:nvSpPr>
          <p:spPr bwMode="auto">
            <a:xfrm>
              <a:off x="5551092" y="1537750"/>
              <a:ext cx="9830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0" name="Rectangle 130"/>
            <p:cNvSpPr>
              <a:spLocks noChangeArrowheads="1"/>
            </p:cNvSpPr>
            <p:nvPr/>
          </p:nvSpPr>
          <p:spPr bwMode="auto">
            <a:xfrm>
              <a:off x="5765189" y="1539251"/>
              <a:ext cx="9830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1" name="Rectangle 131"/>
            <p:cNvSpPr>
              <a:spLocks noChangeArrowheads="1"/>
            </p:cNvSpPr>
            <p:nvPr/>
          </p:nvSpPr>
          <p:spPr bwMode="auto">
            <a:xfrm>
              <a:off x="5326071" y="1534750"/>
              <a:ext cx="100495" cy="10502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2" name="Rectangle 132"/>
            <p:cNvSpPr>
              <a:spLocks noChangeArrowheads="1"/>
            </p:cNvSpPr>
            <p:nvPr/>
          </p:nvSpPr>
          <p:spPr bwMode="auto">
            <a:xfrm>
              <a:off x="4952494" y="1497244"/>
              <a:ext cx="17477" cy="4800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3" name="Rectangle 133"/>
            <p:cNvSpPr>
              <a:spLocks noChangeArrowheads="1"/>
            </p:cNvSpPr>
            <p:nvPr/>
          </p:nvSpPr>
          <p:spPr bwMode="auto">
            <a:xfrm>
              <a:off x="5588231" y="1497244"/>
              <a:ext cx="17477" cy="4500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4" name="Rectangle 134"/>
            <p:cNvSpPr>
              <a:spLocks noChangeArrowheads="1"/>
            </p:cNvSpPr>
            <p:nvPr/>
          </p:nvSpPr>
          <p:spPr bwMode="auto">
            <a:xfrm>
              <a:off x="4535222" y="1554253"/>
              <a:ext cx="98311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5" name="Arc 135"/>
            <p:cNvSpPr>
              <a:spLocks/>
            </p:cNvSpPr>
            <p:nvPr/>
          </p:nvSpPr>
          <p:spPr bwMode="auto">
            <a:xfrm flipV="1">
              <a:off x="4535222" y="1554253"/>
              <a:ext cx="37140" cy="165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96" name="Arc 136"/>
            <p:cNvSpPr>
              <a:spLocks/>
            </p:cNvSpPr>
            <p:nvPr/>
          </p:nvSpPr>
          <p:spPr bwMode="auto">
            <a:xfrm flipH="1" flipV="1">
              <a:off x="4596393" y="1554253"/>
              <a:ext cx="32771" cy="165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697" name="Rectangle 137"/>
            <p:cNvSpPr>
              <a:spLocks noChangeArrowheads="1"/>
            </p:cNvSpPr>
            <p:nvPr/>
          </p:nvSpPr>
          <p:spPr bwMode="auto">
            <a:xfrm>
              <a:off x="4530853" y="1539251"/>
              <a:ext cx="98311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8" name="Rectangle 138"/>
            <p:cNvSpPr>
              <a:spLocks noChangeArrowheads="1"/>
            </p:cNvSpPr>
            <p:nvPr/>
          </p:nvSpPr>
          <p:spPr bwMode="auto">
            <a:xfrm>
              <a:off x="4231555" y="1555753"/>
              <a:ext cx="102679" cy="3150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699" name="Arc 139"/>
            <p:cNvSpPr>
              <a:spLocks/>
            </p:cNvSpPr>
            <p:nvPr/>
          </p:nvSpPr>
          <p:spPr bwMode="auto">
            <a:xfrm flipV="1">
              <a:off x="4231555" y="1555753"/>
              <a:ext cx="37139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0" name="Arc 140"/>
            <p:cNvSpPr>
              <a:spLocks/>
            </p:cNvSpPr>
            <p:nvPr/>
          </p:nvSpPr>
          <p:spPr bwMode="auto">
            <a:xfrm flipH="1" flipV="1">
              <a:off x="4297095" y="1555753"/>
              <a:ext cx="32769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1" name="Rectangle 141"/>
            <p:cNvSpPr>
              <a:spLocks noChangeArrowheads="1"/>
            </p:cNvSpPr>
            <p:nvPr/>
          </p:nvSpPr>
          <p:spPr bwMode="auto">
            <a:xfrm>
              <a:off x="4229369" y="1540750"/>
              <a:ext cx="100495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2" name="Rectangle 142"/>
            <p:cNvSpPr>
              <a:spLocks noChangeArrowheads="1"/>
            </p:cNvSpPr>
            <p:nvPr/>
          </p:nvSpPr>
          <p:spPr bwMode="auto">
            <a:xfrm>
              <a:off x="4054596" y="1557253"/>
              <a:ext cx="102680" cy="3150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3" name="Arc 143"/>
            <p:cNvSpPr>
              <a:spLocks/>
            </p:cNvSpPr>
            <p:nvPr/>
          </p:nvSpPr>
          <p:spPr bwMode="auto">
            <a:xfrm flipV="1">
              <a:off x="4054596" y="1557253"/>
              <a:ext cx="39324" cy="15002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4" name="Arc 144"/>
            <p:cNvSpPr>
              <a:spLocks/>
            </p:cNvSpPr>
            <p:nvPr/>
          </p:nvSpPr>
          <p:spPr bwMode="auto">
            <a:xfrm flipH="1" flipV="1">
              <a:off x="4115767" y="1557253"/>
              <a:ext cx="39324" cy="15002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705" name="Rectangle 145"/>
            <p:cNvSpPr>
              <a:spLocks noChangeArrowheads="1"/>
            </p:cNvSpPr>
            <p:nvPr/>
          </p:nvSpPr>
          <p:spPr bwMode="auto">
            <a:xfrm>
              <a:off x="4052412" y="1542251"/>
              <a:ext cx="98309" cy="900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706" name="Text Box 2024"/>
            <p:cNvSpPr txBox="1">
              <a:spLocks noChangeArrowheads="1"/>
            </p:cNvSpPr>
            <p:nvPr/>
          </p:nvSpPr>
          <p:spPr bwMode="auto">
            <a:xfrm>
              <a:off x="2783121" y="1713277"/>
              <a:ext cx="1241602" cy="290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902" b="0" dirty="0"/>
                <a:t>High R-Si</a:t>
              </a:r>
            </a:p>
          </p:txBody>
        </p:sp>
        <p:grpSp>
          <p:nvGrpSpPr>
            <p:cNvPr id="2166" name="グループ化 4"/>
            <p:cNvGrpSpPr>
              <a:grpSpLocks/>
            </p:cNvGrpSpPr>
            <p:nvPr/>
          </p:nvGrpSpPr>
          <p:grpSpPr bwMode="auto">
            <a:xfrm>
              <a:off x="2577368" y="1327647"/>
              <a:ext cx="3055003" cy="19281"/>
              <a:chOff x="2577368" y="1314947"/>
              <a:chExt cx="3055003" cy="19281"/>
            </a:xfrm>
          </p:grpSpPr>
          <p:sp>
            <p:nvSpPr>
              <p:cNvPr id="732" name="Rectangle 9"/>
              <p:cNvSpPr>
                <a:spLocks noChangeArrowheads="1"/>
              </p:cNvSpPr>
              <p:nvPr/>
            </p:nvSpPr>
            <p:spPr bwMode="auto">
              <a:xfrm>
                <a:off x="2577763" y="1315019"/>
                <a:ext cx="198805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3" name="Rectangle 19"/>
              <p:cNvSpPr>
                <a:spLocks noChangeArrowheads="1"/>
              </p:cNvSpPr>
              <p:nvPr/>
            </p:nvSpPr>
            <p:spPr bwMode="auto">
              <a:xfrm>
                <a:off x="3587078" y="1315019"/>
                <a:ext cx="155112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4" name="Rectangle 23"/>
              <p:cNvSpPr>
                <a:spLocks noChangeArrowheads="1"/>
              </p:cNvSpPr>
              <p:nvPr/>
            </p:nvSpPr>
            <p:spPr bwMode="auto">
              <a:xfrm>
                <a:off x="3954102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5" name="Rectangle 23"/>
              <p:cNvSpPr>
                <a:spLocks noChangeArrowheads="1"/>
              </p:cNvSpPr>
              <p:nvPr/>
            </p:nvSpPr>
            <p:spPr bwMode="auto">
              <a:xfrm>
                <a:off x="4323310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6" name="Rectangle 23"/>
              <p:cNvSpPr>
                <a:spLocks noChangeArrowheads="1"/>
              </p:cNvSpPr>
              <p:nvPr/>
            </p:nvSpPr>
            <p:spPr bwMode="auto">
              <a:xfrm>
                <a:off x="4782090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7" name="Rectangle 23"/>
              <p:cNvSpPr>
                <a:spLocks noChangeArrowheads="1"/>
              </p:cNvSpPr>
              <p:nvPr/>
            </p:nvSpPr>
            <p:spPr bwMode="auto">
              <a:xfrm>
                <a:off x="5430935" y="1315019"/>
                <a:ext cx="200989" cy="210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708" name="Rectangle 60"/>
            <p:cNvSpPr>
              <a:spLocks noChangeArrowheads="1"/>
            </p:cNvSpPr>
            <p:nvPr/>
          </p:nvSpPr>
          <p:spPr bwMode="auto">
            <a:xfrm>
              <a:off x="3331473" y="1116187"/>
              <a:ext cx="17477" cy="1515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168" name="グループ化 2"/>
            <p:cNvGrpSpPr>
              <a:grpSpLocks/>
            </p:cNvGrpSpPr>
            <p:nvPr/>
          </p:nvGrpSpPr>
          <p:grpSpPr bwMode="auto">
            <a:xfrm>
              <a:off x="2579105" y="1255313"/>
              <a:ext cx="3050091" cy="19281"/>
              <a:chOff x="2582280" y="1242613"/>
              <a:chExt cx="3050091" cy="19281"/>
            </a:xfrm>
          </p:grpSpPr>
          <p:sp>
            <p:nvSpPr>
              <p:cNvPr id="725" name="Rectangle 9"/>
              <p:cNvSpPr>
                <a:spLocks noChangeArrowheads="1"/>
              </p:cNvSpPr>
              <p:nvPr/>
            </p:nvSpPr>
            <p:spPr bwMode="auto">
              <a:xfrm>
                <a:off x="2583124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6" name="Rectangle 23"/>
              <p:cNvSpPr>
                <a:spLocks noChangeArrowheads="1"/>
              </p:cNvSpPr>
              <p:nvPr/>
            </p:nvSpPr>
            <p:spPr bwMode="auto">
              <a:xfrm>
                <a:off x="5431925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7" name="Rectangle 23"/>
              <p:cNvSpPr>
                <a:spLocks noChangeArrowheads="1"/>
              </p:cNvSpPr>
              <p:nvPr/>
            </p:nvSpPr>
            <p:spPr bwMode="auto">
              <a:xfrm>
                <a:off x="4787449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8" name="Rectangle 23"/>
              <p:cNvSpPr>
                <a:spLocks noChangeArrowheads="1"/>
              </p:cNvSpPr>
              <p:nvPr/>
            </p:nvSpPr>
            <p:spPr bwMode="auto">
              <a:xfrm>
                <a:off x="4330855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9" name="Rectangle 23"/>
              <p:cNvSpPr>
                <a:spLocks noChangeArrowheads="1"/>
              </p:cNvSpPr>
              <p:nvPr/>
            </p:nvSpPr>
            <p:spPr bwMode="auto">
              <a:xfrm>
                <a:off x="3952907" y="1244509"/>
                <a:ext cx="200989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0" name="Rectangle 23"/>
              <p:cNvSpPr>
                <a:spLocks noChangeArrowheads="1"/>
              </p:cNvSpPr>
              <p:nvPr/>
            </p:nvSpPr>
            <p:spPr bwMode="auto">
              <a:xfrm>
                <a:off x="3542190" y="1244509"/>
                <a:ext cx="196620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31" name="Rectangle 23"/>
              <p:cNvSpPr>
                <a:spLocks noChangeArrowheads="1"/>
              </p:cNvSpPr>
              <p:nvPr/>
            </p:nvSpPr>
            <p:spPr bwMode="auto">
              <a:xfrm>
                <a:off x="3216676" y="1244509"/>
                <a:ext cx="196620" cy="1800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2169" name="グループ化 1"/>
            <p:cNvGrpSpPr>
              <a:grpSpLocks/>
            </p:cNvGrpSpPr>
            <p:nvPr/>
          </p:nvGrpSpPr>
          <p:grpSpPr bwMode="auto">
            <a:xfrm>
              <a:off x="2572068" y="1170359"/>
              <a:ext cx="3060303" cy="28800"/>
              <a:chOff x="2572068" y="1170359"/>
              <a:chExt cx="3060303" cy="28800"/>
            </a:xfrm>
          </p:grpSpPr>
          <p:sp>
            <p:nvSpPr>
              <p:cNvPr id="719" name="Rectangle 23"/>
              <p:cNvSpPr>
                <a:spLocks noChangeArrowheads="1"/>
              </p:cNvSpPr>
              <p:nvPr/>
            </p:nvSpPr>
            <p:spPr bwMode="auto">
              <a:xfrm>
                <a:off x="5430935" y="1171695"/>
                <a:ext cx="200989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0" name="Rectangle 19"/>
              <p:cNvSpPr>
                <a:spLocks noChangeArrowheads="1"/>
              </p:cNvSpPr>
              <p:nvPr/>
            </p:nvSpPr>
            <p:spPr bwMode="auto">
              <a:xfrm>
                <a:off x="3211316" y="1171695"/>
                <a:ext cx="533058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1" name="Rectangle 23"/>
              <p:cNvSpPr>
                <a:spLocks noChangeArrowheads="1"/>
              </p:cNvSpPr>
              <p:nvPr/>
            </p:nvSpPr>
            <p:spPr bwMode="auto">
              <a:xfrm>
                <a:off x="3960657" y="1171695"/>
                <a:ext cx="198804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2" name="Rectangle 23"/>
              <p:cNvSpPr>
                <a:spLocks noChangeArrowheads="1"/>
              </p:cNvSpPr>
              <p:nvPr/>
            </p:nvSpPr>
            <p:spPr bwMode="auto">
              <a:xfrm>
                <a:off x="4329864" y="1171695"/>
                <a:ext cx="200989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3" name="Rectangle 23"/>
              <p:cNvSpPr>
                <a:spLocks noChangeArrowheads="1"/>
              </p:cNvSpPr>
              <p:nvPr/>
            </p:nvSpPr>
            <p:spPr bwMode="auto">
              <a:xfrm>
                <a:off x="4782090" y="1171695"/>
                <a:ext cx="200989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24" name="Rectangle 9"/>
              <p:cNvSpPr>
                <a:spLocks noChangeArrowheads="1"/>
              </p:cNvSpPr>
              <p:nvPr/>
            </p:nvSpPr>
            <p:spPr bwMode="auto">
              <a:xfrm>
                <a:off x="2573395" y="1171695"/>
                <a:ext cx="198805" cy="2850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711" name="Rectangle 60"/>
            <p:cNvSpPr>
              <a:spLocks noChangeArrowheads="1"/>
            </p:cNvSpPr>
            <p:nvPr/>
          </p:nvSpPr>
          <p:spPr bwMode="auto">
            <a:xfrm>
              <a:off x="4072074" y="1108686"/>
              <a:ext cx="17477" cy="1425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2171" name="グループ化 5"/>
            <p:cNvGrpSpPr>
              <a:grpSpLocks/>
            </p:cNvGrpSpPr>
            <p:nvPr/>
          </p:nvGrpSpPr>
          <p:grpSpPr bwMode="auto">
            <a:xfrm>
              <a:off x="2570031" y="1478413"/>
              <a:ext cx="3198803" cy="19281"/>
              <a:chOff x="2570031" y="1491113"/>
              <a:chExt cx="3198803" cy="19281"/>
            </a:xfrm>
          </p:grpSpPr>
          <p:sp>
            <p:nvSpPr>
              <p:cNvPr id="713" name="Rectangle 11"/>
              <p:cNvSpPr>
                <a:spLocks noChangeArrowheads="1"/>
              </p:cNvSpPr>
              <p:nvPr/>
            </p:nvSpPr>
            <p:spPr bwMode="auto">
              <a:xfrm>
                <a:off x="2569025" y="1493441"/>
                <a:ext cx="200989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4" name="Rectangle 17"/>
              <p:cNvSpPr>
                <a:spLocks noChangeArrowheads="1"/>
              </p:cNvSpPr>
              <p:nvPr/>
            </p:nvSpPr>
            <p:spPr bwMode="auto">
              <a:xfrm>
                <a:off x="3589264" y="1493441"/>
                <a:ext cx="13326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5" name="Rectangle 18"/>
              <p:cNvSpPr>
                <a:spLocks noChangeArrowheads="1"/>
              </p:cNvSpPr>
              <p:nvPr/>
            </p:nvSpPr>
            <p:spPr bwMode="auto">
              <a:xfrm>
                <a:off x="3255010" y="1493441"/>
                <a:ext cx="26871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6" name="Rectangle 29"/>
              <p:cNvSpPr>
                <a:spLocks noChangeArrowheads="1"/>
              </p:cNvSpPr>
              <p:nvPr/>
            </p:nvSpPr>
            <p:spPr bwMode="auto">
              <a:xfrm>
                <a:off x="4323311" y="1493441"/>
                <a:ext cx="200989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7" name="Rectangle 47"/>
              <p:cNvSpPr>
                <a:spLocks noChangeArrowheads="1"/>
              </p:cNvSpPr>
              <p:nvPr/>
            </p:nvSpPr>
            <p:spPr bwMode="auto">
              <a:xfrm>
                <a:off x="4806121" y="1493441"/>
                <a:ext cx="33425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718" name="Rectangle 128"/>
              <p:cNvSpPr>
                <a:spLocks noChangeArrowheads="1"/>
              </p:cNvSpPr>
              <p:nvPr/>
            </p:nvSpPr>
            <p:spPr bwMode="auto">
              <a:xfrm>
                <a:off x="5435305" y="1493441"/>
                <a:ext cx="334254" cy="165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</p:grpSp>
      <p:grpSp>
        <p:nvGrpSpPr>
          <p:cNvPr id="2083" name="グループ化 12"/>
          <p:cNvGrpSpPr>
            <a:grpSpLocks/>
          </p:cNvGrpSpPr>
          <p:nvPr/>
        </p:nvGrpSpPr>
        <p:grpSpPr bwMode="auto">
          <a:xfrm>
            <a:off x="3702631" y="4373069"/>
            <a:ext cx="134183" cy="12242"/>
            <a:chOff x="2539279" y="2309535"/>
            <a:chExt cx="245575" cy="15400"/>
          </a:xfrm>
        </p:grpSpPr>
        <p:cxnSp>
          <p:nvCxnSpPr>
            <p:cNvPr id="640" name="直線コネクタ 11"/>
            <p:cNvCxnSpPr>
              <a:cxnSpLocks noChangeShapeType="1"/>
            </p:cNvCxnSpPr>
            <p:nvPr/>
          </p:nvCxnSpPr>
          <p:spPr bwMode="auto">
            <a:xfrm>
              <a:off x="2536700" y="2324782"/>
              <a:ext cx="24686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41" name="直線コネクタ 582"/>
            <p:cNvCxnSpPr>
              <a:cxnSpLocks noChangeShapeType="1"/>
            </p:cNvCxnSpPr>
            <p:nvPr/>
          </p:nvCxnSpPr>
          <p:spPr bwMode="auto">
            <a:xfrm>
              <a:off x="2541069" y="2311267"/>
              <a:ext cx="246860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4" name="グループ化 584"/>
          <p:cNvGrpSpPr>
            <a:grpSpLocks/>
          </p:cNvGrpSpPr>
          <p:nvPr/>
        </p:nvGrpSpPr>
        <p:grpSpPr bwMode="auto">
          <a:xfrm>
            <a:off x="4069402" y="4375144"/>
            <a:ext cx="134183" cy="12242"/>
            <a:chOff x="2539279" y="2309535"/>
            <a:chExt cx="245575" cy="15400"/>
          </a:xfrm>
        </p:grpSpPr>
        <p:cxnSp>
          <p:nvCxnSpPr>
            <p:cNvPr id="638" name="直線コネクタ 585"/>
            <p:cNvCxnSpPr>
              <a:cxnSpLocks noChangeShapeType="1"/>
            </p:cNvCxnSpPr>
            <p:nvPr/>
          </p:nvCxnSpPr>
          <p:spPr bwMode="auto">
            <a:xfrm>
              <a:off x="2538307" y="2326676"/>
              <a:ext cx="24249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9" name="直線コネクタ 586"/>
            <p:cNvCxnSpPr>
              <a:cxnSpLocks noChangeShapeType="1"/>
            </p:cNvCxnSpPr>
            <p:nvPr/>
          </p:nvCxnSpPr>
          <p:spPr bwMode="auto">
            <a:xfrm>
              <a:off x="2542677" y="2310159"/>
              <a:ext cx="24249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5" name="グループ化 587"/>
          <p:cNvGrpSpPr>
            <a:grpSpLocks/>
          </p:cNvGrpSpPr>
          <p:nvPr/>
        </p:nvGrpSpPr>
        <p:grpSpPr bwMode="auto">
          <a:xfrm>
            <a:off x="4466989" y="4376669"/>
            <a:ext cx="134183" cy="12242"/>
            <a:chOff x="2539279" y="2309535"/>
            <a:chExt cx="245575" cy="15400"/>
          </a:xfrm>
        </p:grpSpPr>
        <p:cxnSp>
          <p:nvCxnSpPr>
            <p:cNvPr id="636" name="直線コネクタ 588"/>
            <p:cNvCxnSpPr>
              <a:cxnSpLocks noChangeShapeType="1"/>
            </p:cNvCxnSpPr>
            <p:nvPr/>
          </p:nvCxnSpPr>
          <p:spPr bwMode="auto">
            <a:xfrm>
              <a:off x="2540314" y="2326259"/>
              <a:ext cx="24030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7" name="直線コネクタ 589"/>
            <p:cNvCxnSpPr>
              <a:cxnSpLocks noChangeShapeType="1"/>
            </p:cNvCxnSpPr>
            <p:nvPr/>
          </p:nvCxnSpPr>
          <p:spPr bwMode="auto">
            <a:xfrm>
              <a:off x="2544683" y="2309741"/>
              <a:ext cx="240306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6" name="グループ化 590"/>
          <p:cNvGrpSpPr>
            <a:grpSpLocks/>
          </p:cNvGrpSpPr>
          <p:nvPr/>
        </p:nvGrpSpPr>
        <p:grpSpPr bwMode="auto">
          <a:xfrm>
            <a:off x="4664967" y="4375087"/>
            <a:ext cx="134183" cy="12242"/>
            <a:chOff x="2539279" y="2309535"/>
            <a:chExt cx="245575" cy="15400"/>
          </a:xfrm>
        </p:grpSpPr>
        <p:cxnSp>
          <p:nvCxnSpPr>
            <p:cNvPr id="634" name="直線コネクタ 591"/>
            <p:cNvCxnSpPr>
              <a:cxnSpLocks noChangeShapeType="1"/>
            </p:cNvCxnSpPr>
            <p:nvPr/>
          </p:nvCxnSpPr>
          <p:spPr bwMode="auto">
            <a:xfrm>
              <a:off x="2536257" y="2326748"/>
              <a:ext cx="24686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5" name="直線コネクタ 592"/>
            <p:cNvCxnSpPr>
              <a:cxnSpLocks noChangeShapeType="1"/>
            </p:cNvCxnSpPr>
            <p:nvPr/>
          </p:nvCxnSpPr>
          <p:spPr bwMode="auto">
            <a:xfrm>
              <a:off x="2540626" y="2310231"/>
              <a:ext cx="244675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7" name="グループ化 593"/>
          <p:cNvGrpSpPr>
            <a:grpSpLocks/>
          </p:cNvGrpSpPr>
          <p:nvPr/>
        </p:nvGrpSpPr>
        <p:grpSpPr bwMode="auto">
          <a:xfrm>
            <a:off x="4889014" y="4373504"/>
            <a:ext cx="134183" cy="12242"/>
            <a:chOff x="2539279" y="2309535"/>
            <a:chExt cx="245575" cy="15400"/>
          </a:xfrm>
        </p:grpSpPr>
        <p:cxnSp>
          <p:nvCxnSpPr>
            <p:cNvPr id="632" name="直線コネクタ 594"/>
            <p:cNvCxnSpPr>
              <a:cxnSpLocks noChangeShapeType="1"/>
            </p:cNvCxnSpPr>
            <p:nvPr/>
          </p:nvCxnSpPr>
          <p:spPr bwMode="auto">
            <a:xfrm>
              <a:off x="2539104" y="2327238"/>
              <a:ext cx="24030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3" name="直線コネクタ 595"/>
            <p:cNvCxnSpPr>
              <a:cxnSpLocks noChangeShapeType="1"/>
            </p:cNvCxnSpPr>
            <p:nvPr/>
          </p:nvCxnSpPr>
          <p:spPr bwMode="auto">
            <a:xfrm>
              <a:off x="2541288" y="2309219"/>
              <a:ext cx="24249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088" name="グループ化 596"/>
          <p:cNvGrpSpPr>
            <a:grpSpLocks/>
          </p:cNvGrpSpPr>
          <p:nvPr/>
        </p:nvGrpSpPr>
        <p:grpSpPr bwMode="auto">
          <a:xfrm>
            <a:off x="5232948" y="4381709"/>
            <a:ext cx="134183" cy="12242"/>
            <a:chOff x="2539279" y="2309535"/>
            <a:chExt cx="245575" cy="15400"/>
          </a:xfrm>
        </p:grpSpPr>
        <p:cxnSp>
          <p:nvCxnSpPr>
            <p:cNvPr id="630" name="直線コネクタ 597"/>
            <p:cNvCxnSpPr>
              <a:cxnSpLocks noChangeShapeType="1"/>
            </p:cNvCxnSpPr>
            <p:nvPr/>
          </p:nvCxnSpPr>
          <p:spPr bwMode="auto">
            <a:xfrm>
              <a:off x="2538814" y="2324423"/>
              <a:ext cx="24249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1" name="直線コネクタ 598"/>
            <p:cNvCxnSpPr>
              <a:cxnSpLocks noChangeShapeType="1"/>
            </p:cNvCxnSpPr>
            <p:nvPr/>
          </p:nvCxnSpPr>
          <p:spPr bwMode="auto">
            <a:xfrm>
              <a:off x="2540998" y="2310909"/>
              <a:ext cx="242491" cy="0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616" name="角丸四角形 615"/>
          <p:cNvSpPr/>
          <p:nvPr/>
        </p:nvSpPr>
        <p:spPr bwMode="auto">
          <a:xfrm>
            <a:off x="3782910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17" name="角丸四角形 616"/>
          <p:cNvSpPr/>
          <p:nvPr/>
        </p:nvSpPr>
        <p:spPr bwMode="auto">
          <a:xfrm>
            <a:off x="3706911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18" name="角丸四角形 617"/>
          <p:cNvSpPr/>
          <p:nvPr/>
        </p:nvSpPr>
        <p:spPr bwMode="auto">
          <a:xfrm>
            <a:off x="4110757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19" name="角丸四角形 618"/>
          <p:cNvSpPr/>
          <p:nvPr/>
        </p:nvSpPr>
        <p:spPr bwMode="auto">
          <a:xfrm>
            <a:off x="4514602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20" name="角丸四角形 619"/>
          <p:cNvSpPr/>
          <p:nvPr/>
        </p:nvSpPr>
        <p:spPr bwMode="auto">
          <a:xfrm>
            <a:off x="4710635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21" name="角丸四角形 620"/>
          <p:cNvSpPr/>
          <p:nvPr/>
        </p:nvSpPr>
        <p:spPr bwMode="auto">
          <a:xfrm>
            <a:off x="4933475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622" name="角丸四角形 621"/>
          <p:cNvSpPr/>
          <p:nvPr/>
        </p:nvSpPr>
        <p:spPr bwMode="auto">
          <a:xfrm>
            <a:off x="5275593" y="4308881"/>
            <a:ext cx="50144" cy="5477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4"/>
          </a:p>
        </p:txBody>
      </p:sp>
      <p:sp>
        <p:nvSpPr>
          <p:cNvPr id="2056" name="テキスト ボックス 743"/>
          <p:cNvSpPr txBox="1">
            <a:spLocks noChangeArrowheads="1"/>
          </p:cNvSpPr>
          <p:nvPr/>
        </p:nvSpPr>
        <p:spPr bwMode="auto">
          <a:xfrm>
            <a:off x="4158397" y="1095983"/>
            <a:ext cx="942995" cy="50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354"/>
              <a:t>Lower Chip</a:t>
            </a:r>
            <a:endParaRPr lang="ja-JP" altLang="en-US" sz="1354"/>
          </a:p>
        </p:txBody>
      </p:sp>
      <p:sp>
        <p:nvSpPr>
          <p:cNvPr id="2057" name="テキスト ボックス 744"/>
          <p:cNvSpPr txBox="1">
            <a:spLocks noChangeArrowheads="1"/>
          </p:cNvSpPr>
          <p:nvPr/>
        </p:nvSpPr>
        <p:spPr bwMode="auto">
          <a:xfrm>
            <a:off x="6370256" y="1093596"/>
            <a:ext cx="942995" cy="50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354"/>
              <a:t>Upper Chip</a:t>
            </a:r>
            <a:endParaRPr lang="ja-JP" altLang="en-US" sz="1354"/>
          </a:p>
        </p:txBody>
      </p:sp>
      <p:sp>
        <p:nvSpPr>
          <p:cNvPr id="2058" name="テキスト ボックス 745"/>
          <p:cNvSpPr txBox="1">
            <a:spLocks noChangeArrowheads="1"/>
          </p:cNvSpPr>
          <p:nvPr/>
        </p:nvSpPr>
        <p:spPr bwMode="auto">
          <a:xfrm>
            <a:off x="1269729" y="2911547"/>
            <a:ext cx="2246357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/>
              <a:t>Bump Metal deposition &amp; patterning</a:t>
            </a:r>
            <a:endParaRPr lang="ja-JP" altLang="en-US" sz="2100"/>
          </a:p>
        </p:txBody>
      </p:sp>
      <p:sp>
        <p:nvSpPr>
          <p:cNvPr id="2059" name="テキスト ボックス 746"/>
          <p:cNvSpPr txBox="1">
            <a:spLocks noChangeArrowheads="1"/>
          </p:cNvSpPr>
          <p:nvPr/>
        </p:nvSpPr>
        <p:spPr bwMode="auto">
          <a:xfrm>
            <a:off x="1250630" y="4329620"/>
            <a:ext cx="226545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/>
              <a:t>Au cylinder Bump formation</a:t>
            </a:r>
            <a:endParaRPr lang="ja-JP" altLang="en-US" sz="2100"/>
          </a:p>
        </p:txBody>
      </p:sp>
      <p:sp>
        <p:nvSpPr>
          <p:cNvPr id="681" name="テキスト ボックス 745">
            <a:extLst>
              <a:ext uri="{FF2B5EF4-FFF2-40B4-BE49-F238E27FC236}">
                <a16:creationId xmlns:a16="http://schemas.microsoft.com/office/drawing/2014/main" id="{12DDA679-3F57-B345-8420-307F265C0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629" y="1580738"/>
            <a:ext cx="21348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/>
              <a:t>Prepare upper and lower chip</a:t>
            </a:r>
            <a:endParaRPr lang="ja-JP" altLang="en-US" sz="21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3182E45-AAD1-3D44-90D7-19C1A22B21D6}"/>
              </a:ext>
            </a:extLst>
          </p:cNvPr>
          <p:cNvSpPr txBox="1"/>
          <p:nvPr/>
        </p:nvSpPr>
        <p:spPr>
          <a:xfrm>
            <a:off x="304800" y="1580739"/>
            <a:ext cx="9458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B0F0"/>
                </a:solidFill>
              </a:rPr>
              <a:t>Step 1</a:t>
            </a: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r>
              <a:rPr lang="en-US" altLang="ja-JP" sz="2100" dirty="0">
                <a:solidFill>
                  <a:srgbClr val="00B0F0"/>
                </a:solidFill>
              </a:rPr>
              <a:t>Step 2</a:t>
            </a:r>
          </a:p>
          <a:p>
            <a:endParaRPr lang="en-US" altLang="ja-JP" sz="2100" dirty="0">
              <a:solidFill>
                <a:srgbClr val="00B0F0"/>
              </a:solidFill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644FC08-F227-CA44-9EA3-644704362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3D stacking procedure of SOI pixel chip</a:t>
            </a:r>
            <a:endParaRPr kumimoji="1" lang="ja-JP" altLang="en-US" sz="360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E9124A26-2905-F04C-860E-E918F3776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029" y="1007164"/>
            <a:ext cx="7803893" cy="55214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765E26-F5DF-4441-A271-7E5C44CF2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F9D3426-4C7E-1644-AEDF-2FA7AF8A7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CF7F6A-0FE4-3D4C-8D76-60451B16F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47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240EFFD-A65C-4F42-A5B5-5B1B067CD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562" r="33585"/>
          <a:stretch/>
        </p:blipFill>
        <p:spPr>
          <a:xfrm>
            <a:off x="0" y="534652"/>
            <a:ext cx="6250078" cy="417395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98CD73B-F2F7-4E41-AF51-C98E9553C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Formation of m</a:t>
            </a:r>
            <a:r>
              <a:rPr kumimoji="1" lang="en-US" altLang="ja-JP"/>
              <a:t>icro gold cylinders</a:t>
            </a:r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495399-318A-374C-9EEE-290F14F7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A85FEB3-CE50-D244-A188-98CD1DEF4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97387E8-57AE-F54B-B7DB-780DB75B4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15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746DB67-BC76-B148-BDFF-D21C6C9DC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166" t="56675" r="1" b="-1"/>
          <a:stretch/>
        </p:blipFill>
        <p:spPr>
          <a:xfrm>
            <a:off x="5938743" y="1519874"/>
            <a:ext cx="2895272" cy="227006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CA0156-3706-D14C-B70E-FA65F9250972}"/>
              </a:ext>
            </a:extLst>
          </p:cNvPr>
          <p:cNvSpPr txBox="1"/>
          <p:nvPr/>
        </p:nvSpPr>
        <p:spPr>
          <a:xfrm>
            <a:off x="266169" y="6528628"/>
            <a:ext cx="50618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We collaborate with </a:t>
            </a:r>
            <a:r>
              <a:rPr lang="en-US" altLang="ja-JP" sz="1350" u="sng" dirty="0"/>
              <a:t>Tohoku </a:t>
            </a:r>
            <a:r>
              <a:rPr lang="en-US" altLang="ja-JP" sz="1350" u="sng" dirty="0" err="1"/>
              <a:t>Microtec</a:t>
            </a:r>
            <a:endParaRPr lang="ja-JP" altLang="en-US" sz="1350" u="sng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0B26FA8-BB2E-DB44-AF20-B35C2CAEDB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611" b="7049"/>
          <a:stretch/>
        </p:blipFill>
        <p:spPr>
          <a:xfrm>
            <a:off x="1965351" y="5071350"/>
            <a:ext cx="3297171" cy="1462316"/>
          </a:xfrm>
          <a:prstGeom prst="rect">
            <a:avLst/>
          </a:prstGeom>
        </p:spPr>
      </p:pic>
      <p:pic>
        <p:nvPicPr>
          <p:cNvPr id="11" name="図 1">
            <a:extLst>
              <a:ext uri="{FF2B5EF4-FFF2-40B4-BE49-F238E27FC236}">
                <a16:creationId xmlns:a16="http://schemas.microsoft.com/office/drawing/2014/main" id="{D1BE1B6C-2A35-9D4A-971D-0E4DD17CD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776" y="5095673"/>
            <a:ext cx="2640839" cy="143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8FB1DDE-A54B-344F-A839-5C36E8216F38}"/>
              </a:ext>
            </a:extLst>
          </p:cNvPr>
          <p:cNvSpPr txBox="1"/>
          <p:nvPr/>
        </p:nvSpPr>
        <p:spPr>
          <a:xfrm>
            <a:off x="266169" y="4768610"/>
            <a:ext cx="2808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Gold cylinders after combined 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336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379"/>
          <p:cNvGrpSpPr>
            <a:grpSpLocks/>
          </p:cNvGrpSpPr>
          <p:nvPr/>
        </p:nvGrpSpPr>
        <p:grpSpPr bwMode="auto">
          <a:xfrm flipV="1">
            <a:off x="4432301" y="1417568"/>
            <a:ext cx="2004162" cy="766333"/>
            <a:chOff x="394711" y="867018"/>
            <a:chExt cx="7562082" cy="4357409"/>
          </a:xfrm>
        </p:grpSpPr>
        <p:grpSp>
          <p:nvGrpSpPr>
            <p:cNvPr id="3463" name="グループ化 599"/>
            <p:cNvGrpSpPr>
              <a:grpSpLocks/>
            </p:cNvGrpSpPr>
            <p:nvPr/>
          </p:nvGrpSpPr>
          <p:grpSpPr bwMode="auto">
            <a:xfrm>
              <a:off x="394711" y="1287824"/>
              <a:ext cx="7562082" cy="3936603"/>
              <a:chOff x="2396128" y="4042738"/>
              <a:chExt cx="3659789" cy="798353"/>
            </a:xfrm>
          </p:grpSpPr>
          <p:sp>
            <p:nvSpPr>
              <p:cNvPr id="407" name="Rectangle 243"/>
              <p:cNvSpPr>
                <a:spLocks noChangeArrowheads="1"/>
              </p:cNvSpPr>
              <p:nvPr/>
            </p:nvSpPr>
            <p:spPr bwMode="auto">
              <a:xfrm>
                <a:off x="2396128" y="4048244"/>
                <a:ext cx="3659789" cy="422577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8" name="Rectangle 244"/>
              <p:cNvSpPr>
                <a:spLocks noChangeArrowheads="1"/>
              </p:cNvSpPr>
              <p:nvPr/>
            </p:nvSpPr>
            <p:spPr bwMode="auto">
              <a:xfrm>
                <a:off x="2396128" y="4461185"/>
                <a:ext cx="3659789" cy="93600"/>
              </a:xfrm>
              <a:prstGeom prst="rect">
                <a:avLst/>
              </a:prstGeom>
              <a:solidFill>
                <a:srgbClr val="00CC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09" name="Rectangle 245"/>
              <p:cNvSpPr>
                <a:spLocks noChangeArrowheads="1"/>
              </p:cNvSpPr>
              <p:nvPr/>
            </p:nvSpPr>
            <p:spPr bwMode="auto">
              <a:xfrm flipV="1">
                <a:off x="2396128" y="4557538"/>
                <a:ext cx="3659789" cy="283553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0" name="Rectangle 247"/>
              <p:cNvSpPr>
                <a:spLocks noChangeArrowheads="1"/>
              </p:cNvSpPr>
              <p:nvPr/>
            </p:nvSpPr>
            <p:spPr bwMode="auto">
              <a:xfrm>
                <a:off x="2662057" y="4048244"/>
                <a:ext cx="15258" cy="510671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1" name="Rectangle 251"/>
              <p:cNvSpPr>
                <a:spLocks noChangeArrowheads="1"/>
              </p:cNvSpPr>
              <p:nvPr/>
            </p:nvSpPr>
            <p:spPr bwMode="auto">
              <a:xfrm>
                <a:off x="2570507" y="4351068"/>
                <a:ext cx="390173" cy="2064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2" name="Rectangle 252"/>
              <p:cNvSpPr>
                <a:spLocks noChangeArrowheads="1"/>
              </p:cNvSpPr>
              <p:nvPr/>
            </p:nvSpPr>
            <p:spPr bwMode="auto">
              <a:xfrm>
                <a:off x="3640761" y="4291880"/>
                <a:ext cx="19618" cy="16930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3" name="Rectangle 253"/>
              <p:cNvSpPr>
                <a:spLocks noChangeArrowheads="1"/>
              </p:cNvSpPr>
              <p:nvPr/>
            </p:nvSpPr>
            <p:spPr bwMode="auto">
              <a:xfrm>
                <a:off x="3139420" y="4366209"/>
                <a:ext cx="17438" cy="19270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4" name="Rectangle 257"/>
              <p:cNvSpPr>
                <a:spLocks noChangeArrowheads="1"/>
              </p:cNvSpPr>
              <p:nvPr/>
            </p:nvSpPr>
            <p:spPr bwMode="auto">
              <a:xfrm>
                <a:off x="3093646" y="4351068"/>
                <a:ext cx="632126" cy="1651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5" name="Rectangle 259"/>
              <p:cNvSpPr>
                <a:spLocks noChangeArrowheads="1"/>
              </p:cNvSpPr>
              <p:nvPr/>
            </p:nvSpPr>
            <p:spPr bwMode="auto">
              <a:xfrm>
                <a:off x="4126845" y="4351068"/>
                <a:ext cx="196177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6" name="Rectangle 262"/>
              <p:cNvSpPr>
                <a:spLocks noChangeArrowheads="1"/>
              </p:cNvSpPr>
              <p:nvPr/>
            </p:nvSpPr>
            <p:spPr bwMode="auto">
              <a:xfrm>
                <a:off x="4054912" y="4246456"/>
                <a:ext cx="32697" cy="4817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7" name="Rectangle 263"/>
              <p:cNvSpPr>
                <a:spLocks noChangeArrowheads="1"/>
              </p:cNvSpPr>
              <p:nvPr/>
            </p:nvSpPr>
            <p:spPr bwMode="auto">
              <a:xfrm>
                <a:off x="4418930" y="4170750"/>
                <a:ext cx="37055" cy="13351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8" name="Rectangle 270"/>
              <p:cNvSpPr>
                <a:spLocks noChangeArrowheads="1"/>
              </p:cNvSpPr>
              <p:nvPr/>
            </p:nvSpPr>
            <p:spPr bwMode="auto">
              <a:xfrm>
                <a:off x="4560613" y="4430903"/>
                <a:ext cx="98089" cy="3028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19" name="Arc 271"/>
              <p:cNvSpPr>
                <a:spLocks/>
              </p:cNvSpPr>
              <p:nvPr/>
            </p:nvSpPr>
            <p:spPr bwMode="auto">
              <a:xfrm flipV="1">
                <a:off x="4560613" y="4430903"/>
                <a:ext cx="37056" cy="12389"/>
              </a:xfrm>
              <a:custGeom>
                <a:avLst/>
                <a:gdLst>
                  <a:gd name="T0" fmla="*/ 0 w 21600"/>
                  <a:gd name="T1" fmla="*/ 0 h 21600"/>
                  <a:gd name="T2" fmla="*/ 980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0" name="Arc 272"/>
              <p:cNvSpPr>
                <a:spLocks/>
              </p:cNvSpPr>
              <p:nvPr/>
            </p:nvSpPr>
            <p:spPr bwMode="auto">
              <a:xfrm flipH="1" flipV="1">
                <a:off x="4621646" y="4430903"/>
                <a:ext cx="34876" cy="12389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1" name="Rectangle 291"/>
              <p:cNvSpPr>
                <a:spLocks noChangeArrowheads="1"/>
              </p:cNvSpPr>
              <p:nvPr/>
            </p:nvSpPr>
            <p:spPr bwMode="auto">
              <a:xfrm>
                <a:off x="4554074" y="4413009"/>
                <a:ext cx="102447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2" name="Rectangle 317"/>
              <p:cNvSpPr>
                <a:spLocks noChangeArrowheads="1"/>
              </p:cNvSpPr>
              <p:nvPr/>
            </p:nvSpPr>
            <p:spPr bwMode="auto">
              <a:xfrm>
                <a:off x="4390593" y="4432280"/>
                <a:ext cx="98089" cy="2890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3" name="Arc 318"/>
              <p:cNvSpPr>
                <a:spLocks/>
              </p:cNvSpPr>
              <p:nvPr/>
            </p:nvSpPr>
            <p:spPr bwMode="auto">
              <a:xfrm flipV="1">
                <a:off x="4390593" y="4432280"/>
                <a:ext cx="37056" cy="13765"/>
              </a:xfrm>
              <a:custGeom>
                <a:avLst/>
                <a:gdLst>
                  <a:gd name="T0" fmla="*/ 0 w 21600"/>
                  <a:gd name="T1" fmla="*/ 0 h 21600"/>
                  <a:gd name="T2" fmla="*/ 1266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4" name="Arc 319"/>
              <p:cNvSpPr>
                <a:spLocks/>
              </p:cNvSpPr>
              <p:nvPr/>
            </p:nvSpPr>
            <p:spPr bwMode="auto">
              <a:xfrm flipH="1" flipV="1">
                <a:off x="4451626" y="4432280"/>
                <a:ext cx="34876" cy="13765"/>
              </a:xfrm>
              <a:custGeom>
                <a:avLst/>
                <a:gdLst>
                  <a:gd name="T0" fmla="*/ 0 w 21600"/>
                  <a:gd name="T1" fmla="*/ 0 h 21600"/>
                  <a:gd name="T2" fmla="*/ 699 w 21600"/>
                  <a:gd name="T3" fmla="*/ 1 h 21600"/>
                  <a:gd name="T4" fmla="*/ 0 w 21600"/>
                  <a:gd name="T5" fmla="*/ 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25" name="Rectangle 320"/>
              <p:cNvSpPr>
                <a:spLocks noChangeArrowheads="1"/>
              </p:cNvSpPr>
              <p:nvPr/>
            </p:nvSpPr>
            <p:spPr bwMode="auto">
              <a:xfrm>
                <a:off x="4388414" y="4415762"/>
                <a:ext cx="98088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6" name="Rectangle 329"/>
              <p:cNvSpPr>
                <a:spLocks noChangeArrowheads="1"/>
              </p:cNvSpPr>
              <p:nvPr/>
            </p:nvSpPr>
            <p:spPr bwMode="auto">
              <a:xfrm>
                <a:off x="2760145" y="4298762"/>
                <a:ext cx="17438" cy="564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7" name="Rectangle 330"/>
              <p:cNvSpPr>
                <a:spLocks noChangeArrowheads="1"/>
              </p:cNvSpPr>
              <p:nvPr/>
            </p:nvSpPr>
            <p:spPr bwMode="auto">
              <a:xfrm>
                <a:off x="2877851" y="4296009"/>
                <a:ext cx="17438" cy="564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8" name="Rectangle 331"/>
              <p:cNvSpPr>
                <a:spLocks noChangeArrowheads="1"/>
              </p:cNvSpPr>
              <p:nvPr/>
            </p:nvSpPr>
            <p:spPr bwMode="auto">
              <a:xfrm>
                <a:off x="3435865" y="4441915"/>
                <a:ext cx="900235" cy="19271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29" name="Rectangle 333"/>
              <p:cNvSpPr>
                <a:spLocks noChangeArrowheads="1"/>
              </p:cNvSpPr>
              <p:nvPr/>
            </p:nvSpPr>
            <p:spPr bwMode="auto">
              <a:xfrm>
                <a:off x="3775905" y="4180385"/>
                <a:ext cx="17438" cy="4817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0" name="Rectangle 336"/>
              <p:cNvSpPr>
                <a:spLocks noChangeArrowheads="1"/>
              </p:cNvSpPr>
              <p:nvPr/>
            </p:nvSpPr>
            <p:spPr bwMode="auto">
              <a:xfrm>
                <a:off x="4187877" y="4367585"/>
                <a:ext cx="15258" cy="74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1" name="Rectangle 296"/>
              <p:cNvSpPr>
                <a:spLocks noChangeArrowheads="1"/>
              </p:cNvSpPr>
              <p:nvPr/>
            </p:nvSpPr>
            <p:spPr bwMode="auto">
              <a:xfrm>
                <a:off x="5410713" y="4428150"/>
                <a:ext cx="98089" cy="3028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2" name="Arc 297"/>
              <p:cNvSpPr>
                <a:spLocks/>
              </p:cNvSpPr>
              <p:nvPr/>
            </p:nvSpPr>
            <p:spPr bwMode="auto">
              <a:xfrm flipV="1">
                <a:off x="5410713" y="4428150"/>
                <a:ext cx="32697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33" name="Arc 298"/>
              <p:cNvSpPr>
                <a:spLocks/>
              </p:cNvSpPr>
              <p:nvPr/>
            </p:nvSpPr>
            <p:spPr bwMode="auto">
              <a:xfrm flipH="1" flipV="1">
                <a:off x="5471746" y="4428150"/>
                <a:ext cx="32697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3530" name="Group 299"/>
              <p:cNvGrpSpPr>
                <a:grpSpLocks/>
              </p:cNvGrpSpPr>
              <p:nvPr/>
            </p:nvGrpSpPr>
            <p:grpSpPr bwMode="auto">
              <a:xfrm>
                <a:off x="5624585" y="4429182"/>
                <a:ext cx="99866" cy="30106"/>
                <a:chOff x="2132" y="1457"/>
                <a:chExt cx="113" cy="45"/>
              </a:xfrm>
            </p:grpSpPr>
            <p:sp>
              <p:nvSpPr>
                <p:cNvPr id="494" name="Rectangle 300"/>
                <p:cNvSpPr>
                  <a:spLocks noChangeArrowheads="1"/>
                </p:cNvSpPr>
                <p:nvPr/>
              </p:nvSpPr>
              <p:spPr bwMode="auto">
                <a:xfrm>
                  <a:off x="2132" y="1460"/>
                  <a:ext cx="113" cy="4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5" name="Arc 301"/>
                <p:cNvSpPr>
                  <a:spLocks/>
                </p:cNvSpPr>
                <p:nvPr/>
              </p:nvSpPr>
              <p:spPr bwMode="auto">
                <a:xfrm flipV="1">
                  <a:off x="2132" y="1460"/>
                  <a:ext cx="42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6" name="Arc 302"/>
                <p:cNvSpPr>
                  <a:spLocks/>
                </p:cNvSpPr>
                <p:nvPr/>
              </p:nvSpPr>
              <p:spPr bwMode="auto">
                <a:xfrm flipH="1" flipV="1">
                  <a:off x="2201" y="1460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35" name="Rectangle 303"/>
              <p:cNvSpPr>
                <a:spLocks noChangeArrowheads="1"/>
              </p:cNvSpPr>
              <p:nvPr/>
            </p:nvSpPr>
            <p:spPr bwMode="auto">
              <a:xfrm>
                <a:off x="5441229" y="4179009"/>
                <a:ext cx="19618" cy="183070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6" name="Rectangle 304"/>
              <p:cNvSpPr>
                <a:spLocks noChangeArrowheads="1"/>
              </p:cNvSpPr>
              <p:nvPr/>
            </p:nvSpPr>
            <p:spPr bwMode="auto">
              <a:xfrm>
                <a:off x="5430331" y="4360703"/>
                <a:ext cx="17438" cy="5918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7" name="Rectangle 305"/>
              <p:cNvSpPr>
                <a:spLocks noChangeArrowheads="1"/>
              </p:cNvSpPr>
              <p:nvPr/>
            </p:nvSpPr>
            <p:spPr bwMode="auto">
              <a:xfrm>
                <a:off x="5659204" y="4351068"/>
                <a:ext cx="15259" cy="74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8" name="Rectangle 309"/>
              <p:cNvSpPr>
                <a:spLocks noChangeArrowheads="1"/>
              </p:cNvSpPr>
              <p:nvPr/>
            </p:nvSpPr>
            <p:spPr bwMode="auto">
              <a:xfrm>
                <a:off x="5404174" y="4224432"/>
                <a:ext cx="115526" cy="2064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39" name="Rectangle 310"/>
              <p:cNvSpPr>
                <a:spLocks noChangeArrowheads="1"/>
              </p:cNvSpPr>
              <p:nvPr/>
            </p:nvSpPr>
            <p:spPr bwMode="auto">
              <a:xfrm>
                <a:off x="5404174" y="4286374"/>
                <a:ext cx="115526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0" name="Rectangle 311"/>
              <p:cNvSpPr>
                <a:spLocks noChangeArrowheads="1"/>
              </p:cNvSpPr>
              <p:nvPr/>
            </p:nvSpPr>
            <p:spPr bwMode="auto">
              <a:xfrm>
                <a:off x="5397634" y="4349692"/>
                <a:ext cx="331321" cy="1789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1" name="Rectangle 312"/>
              <p:cNvSpPr>
                <a:spLocks noChangeArrowheads="1"/>
              </p:cNvSpPr>
              <p:nvPr/>
            </p:nvSpPr>
            <p:spPr bwMode="auto">
              <a:xfrm>
                <a:off x="5406353" y="4413009"/>
                <a:ext cx="102449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2" name="Rectangle 313"/>
              <p:cNvSpPr>
                <a:spLocks noChangeArrowheads="1"/>
              </p:cNvSpPr>
              <p:nvPr/>
            </p:nvSpPr>
            <p:spPr bwMode="auto">
              <a:xfrm>
                <a:off x="5619968" y="4415762"/>
                <a:ext cx="102449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3" name="Rectangle 340"/>
              <p:cNvSpPr>
                <a:spLocks noChangeArrowheads="1"/>
              </p:cNvSpPr>
              <p:nvPr/>
            </p:nvSpPr>
            <p:spPr bwMode="auto">
              <a:xfrm>
                <a:off x="5600351" y="4234068"/>
                <a:ext cx="17438" cy="5643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4" name="Rectangle 338"/>
              <p:cNvSpPr>
                <a:spLocks noChangeArrowheads="1"/>
              </p:cNvSpPr>
              <p:nvPr/>
            </p:nvSpPr>
            <p:spPr bwMode="auto">
              <a:xfrm>
                <a:off x="5569835" y="4224432"/>
                <a:ext cx="98088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5" name="Rectangle 339"/>
              <p:cNvSpPr>
                <a:spLocks noChangeArrowheads="1"/>
              </p:cNvSpPr>
              <p:nvPr/>
            </p:nvSpPr>
            <p:spPr bwMode="auto">
              <a:xfrm>
                <a:off x="5569835" y="4286374"/>
                <a:ext cx="115526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6" name="Rectangle 343"/>
              <p:cNvSpPr>
                <a:spLocks noChangeArrowheads="1"/>
              </p:cNvSpPr>
              <p:nvPr/>
            </p:nvSpPr>
            <p:spPr bwMode="auto">
              <a:xfrm>
                <a:off x="4796025" y="4430903"/>
                <a:ext cx="100268" cy="30282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47" name="Arc 344"/>
              <p:cNvSpPr>
                <a:spLocks/>
              </p:cNvSpPr>
              <p:nvPr/>
            </p:nvSpPr>
            <p:spPr bwMode="auto">
              <a:xfrm flipV="1">
                <a:off x="4796025" y="4430903"/>
                <a:ext cx="37056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48" name="Arc 345"/>
              <p:cNvSpPr>
                <a:spLocks/>
              </p:cNvSpPr>
              <p:nvPr/>
            </p:nvSpPr>
            <p:spPr bwMode="auto">
              <a:xfrm flipH="1" flipV="1">
                <a:off x="4857058" y="4430903"/>
                <a:ext cx="37056" cy="151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9933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grpSp>
            <p:nvGrpSpPr>
              <p:cNvPr id="3545" name="Group 346"/>
              <p:cNvGrpSpPr>
                <a:grpSpLocks/>
              </p:cNvGrpSpPr>
              <p:nvPr/>
            </p:nvGrpSpPr>
            <p:grpSpPr bwMode="auto">
              <a:xfrm>
                <a:off x="5011810" y="4430769"/>
                <a:ext cx="99866" cy="30106"/>
                <a:chOff x="2132" y="1457"/>
                <a:chExt cx="113" cy="45"/>
              </a:xfrm>
            </p:grpSpPr>
            <p:sp>
              <p:nvSpPr>
                <p:cNvPr id="491" name="Rectangle 347"/>
                <p:cNvSpPr>
                  <a:spLocks noChangeArrowheads="1"/>
                </p:cNvSpPr>
                <p:nvPr/>
              </p:nvSpPr>
              <p:spPr bwMode="auto">
                <a:xfrm>
                  <a:off x="2132" y="1459"/>
                  <a:ext cx="113" cy="4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2" name="Arc 348"/>
                <p:cNvSpPr>
                  <a:spLocks/>
                </p:cNvSpPr>
                <p:nvPr/>
              </p:nvSpPr>
              <p:spPr bwMode="auto">
                <a:xfrm flipV="1">
                  <a:off x="2132" y="1459"/>
                  <a:ext cx="44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493" name="Arc 349"/>
                <p:cNvSpPr>
                  <a:spLocks/>
                </p:cNvSpPr>
                <p:nvPr/>
              </p:nvSpPr>
              <p:spPr bwMode="auto">
                <a:xfrm flipH="1" flipV="1">
                  <a:off x="2201" y="1459"/>
                  <a:ext cx="39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</p:grpSp>
          <p:sp>
            <p:nvSpPr>
              <p:cNvPr id="450" name="Rectangle 350"/>
              <p:cNvSpPr>
                <a:spLocks noChangeArrowheads="1"/>
              </p:cNvSpPr>
              <p:nvPr/>
            </p:nvSpPr>
            <p:spPr bwMode="auto">
              <a:xfrm>
                <a:off x="4828722" y="4180385"/>
                <a:ext cx="17438" cy="184447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1" name="Rectangle 351"/>
              <p:cNvSpPr>
                <a:spLocks noChangeArrowheads="1"/>
              </p:cNvSpPr>
              <p:nvPr/>
            </p:nvSpPr>
            <p:spPr bwMode="auto">
              <a:xfrm>
                <a:off x="4820003" y="4360703"/>
                <a:ext cx="15258" cy="60565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2" name="Rectangle 352"/>
              <p:cNvSpPr>
                <a:spLocks noChangeArrowheads="1"/>
              </p:cNvSpPr>
              <p:nvPr/>
            </p:nvSpPr>
            <p:spPr bwMode="auto">
              <a:xfrm>
                <a:off x="5046696" y="4352445"/>
                <a:ext cx="17438" cy="72952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3" name="Rectangle 353"/>
              <p:cNvSpPr>
                <a:spLocks noChangeArrowheads="1"/>
              </p:cNvSpPr>
              <p:nvPr/>
            </p:nvSpPr>
            <p:spPr bwMode="auto">
              <a:xfrm>
                <a:off x="4791666" y="4225809"/>
                <a:ext cx="115527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4" name="Rectangle 354"/>
              <p:cNvSpPr>
                <a:spLocks noChangeArrowheads="1"/>
              </p:cNvSpPr>
              <p:nvPr/>
            </p:nvSpPr>
            <p:spPr bwMode="auto">
              <a:xfrm>
                <a:off x="4789487" y="4289127"/>
                <a:ext cx="117706" cy="1789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5" name="Rectangle 355"/>
              <p:cNvSpPr>
                <a:spLocks noChangeArrowheads="1"/>
              </p:cNvSpPr>
              <p:nvPr/>
            </p:nvSpPr>
            <p:spPr bwMode="auto">
              <a:xfrm>
                <a:off x="4785127" y="4351068"/>
                <a:ext cx="333500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6" name="Rectangle 356"/>
              <p:cNvSpPr>
                <a:spLocks noChangeArrowheads="1"/>
              </p:cNvSpPr>
              <p:nvPr/>
            </p:nvSpPr>
            <p:spPr bwMode="auto">
              <a:xfrm>
                <a:off x="4796025" y="4415762"/>
                <a:ext cx="98089" cy="9635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7" name="Rectangle 357"/>
              <p:cNvSpPr>
                <a:spLocks noChangeArrowheads="1"/>
              </p:cNvSpPr>
              <p:nvPr/>
            </p:nvSpPr>
            <p:spPr bwMode="auto">
              <a:xfrm>
                <a:off x="5009640" y="4417138"/>
                <a:ext cx="98089" cy="8259"/>
              </a:xfrm>
              <a:prstGeom prst="rect">
                <a:avLst/>
              </a:prstGeom>
              <a:solidFill>
                <a:srgbClr val="33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8" name="Rectangle 358"/>
              <p:cNvSpPr>
                <a:spLocks noChangeArrowheads="1"/>
              </p:cNvSpPr>
              <p:nvPr/>
            </p:nvSpPr>
            <p:spPr bwMode="auto">
              <a:xfrm>
                <a:off x="4987843" y="4235444"/>
                <a:ext cx="17438" cy="5643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59" name="Rectangle 359"/>
              <p:cNvSpPr>
                <a:spLocks noChangeArrowheads="1"/>
              </p:cNvSpPr>
              <p:nvPr/>
            </p:nvSpPr>
            <p:spPr bwMode="auto">
              <a:xfrm>
                <a:off x="4957326" y="4225809"/>
                <a:ext cx="100268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0" name="Rectangle 360"/>
              <p:cNvSpPr>
                <a:spLocks noChangeArrowheads="1"/>
              </p:cNvSpPr>
              <p:nvPr/>
            </p:nvSpPr>
            <p:spPr bwMode="auto">
              <a:xfrm>
                <a:off x="4955147" y="4289127"/>
                <a:ext cx="115526" cy="1789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1" name="Text Box 2025"/>
              <p:cNvSpPr txBox="1">
                <a:spLocks noChangeArrowheads="1"/>
              </p:cNvSpPr>
              <p:nvPr/>
            </p:nvSpPr>
            <p:spPr bwMode="auto">
              <a:xfrm>
                <a:off x="2834256" y="4564902"/>
                <a:ext cx="524560" cy="266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r>
                  <a:rPr lang="en-US" altLang="ja-JP" sz="902" b="0" dirty="0"/>
                  <a:t>Si</a:t>
                </a:r>
              </a:p>
            </p:txBody>
          </p:sp>
          <p:sp>
            <p:nvSpPr>
              <p:cNvPr id="462" name="Rectangle 253"/>
              <p:cNvSpPr>
                <a:spLocks noChangeArrowheads="1"/>
              </p:cNvSpPr>
              <p:nvPr/>
            </p:nvSpPr>
            <p:spPr bwMode="auto">
              <a:xfrm>
                <a:off x="3315980" y="4048244"/>
                <a:ext cx="17438" cy="191330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3" name="Rectangle 253"/>
              <p:cNvSpPr>
                <a:spLocks noChangeArrowheads="1"/>
              </p:cNvSpPr>
              <p:nvPr/>
            </p:nvSpPr>
            <p:spPr bwMode="auto">
              <a:xfrm>
                <a:off x="4054912" y="4042738"/>
                <a:ext cx="17438" cy="192706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4" name="Rectangle 253"/>
              <p:cNvSpPr>
                <a:spLocks noChangeArrowheads="1"/>
              </p:cNvSpPr>
              <p:nvPr/>
            </p:nvSpPr>
            <p:spPr bwMode="auto">
              <a:xfrm>
                <a:off x="4421109" y="4044115"/>
                <a:ext cx="17438" cy="191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5" name="Rectangle 253"/>
              <p:cNvSpPr>
                <a:spLocks noChangeArrowheads="1"/>
              </p:cNvSpPr>
              <p:nvPr/>
            </p:nvSpPr>
            <p:spPr bwMode="auto">
              <a:xfrm>
                <a:off x="3601526" y="4107433"/>
                <a:ext cx="21797" cy="191329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6" name="Rectangle 253"/>
              <p:cNvSpPr>
                <a:spLocks noChangeArrowheads="1"/>
              </p:cNvSpPr>
              <p:nvPr/>
            </p:nvSpPr>
            <p:spPr bwMode="auto">
              <a:xfrm flipH="1">
                <a:off x="4826542" y="4048244"/>
                <a:ext cx="15259" cy="12938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7" name="Rectangle 253"/>
              <p:cNvSpPr>
                <a:spLocks noChangeArrowheads="1"/>
              </p:cNvSpPr>
              <p:nvPr/>
            </p:nvSpPr>
            <p:spPr bwMode="auto">
              <a:xfrm flipH="1">
                <a:off x="5478286" y="4048244"/>
                <a:ext cx="19617" cy="129388"/>
              </a:xfrm>
              <a:prstGeom prst="rect">
                <a:avLst/>
              </a:prstGeom>
              <a:solidFill>
                <a:srgbClr val="0099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3564" name="グループ化 663"/>
              <p:cNvGrpSpPr>
                <a:grpSpLocks/>
              </p:cNvGrpSpPr>
              <p:nvPr/>
            </p:nvGrpSpPr>
            <p:grpSpPr bwMode="auto">
              <a:xfrm>
                <a:off x="2577550" y="4157663"/>
                <a:ext cx="3021013" cy="31750"/>
                <a:chOff x="2577550" y="4157663"/>
                <a:chExt cx="3021013" cy="31750"/>
              </a:xfrm>
            </p:grpSpPr>
            <p:sp>
              <p:nvSpPr>
                <p:cNvPr id="484" name="Rectangle 249"/>
                <p:cNvSpPr>
                  <a:spLocks noChangeArrowheads="1"/>
                </p:cNvSpPr>
                <p:nvPr/>
              </p:nvSpPr>
              <p:spPr bwMode="auto">
                <a:xfrm>
                  <a:off x="2574867" y="4166621"/>
                  <a:ext cx="198356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5" name="Rectangle 258"/>
                <p:cNvSpPr>
                  <a:spLocks noChangeArrowheads="1"/>
                </p:cNvSpPr>
                <p:nvPr/>
              </p:nvSpPr>
              <p:spPr bwMode="auto">
                <a:xfrm>
                  <a:off x="3523055" y="4166621"/>
                  <a:ext cx="387994" cy="24776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6" name="Rectangle 268"/>
                <p:cNvSpPr>
                  <a:spLocks noChangeArrowheads="1"/>
                </p:cNvSpPr>
                <p:nvPr/>
              </p:nvSpPr>
              <p:spPr bwMode="auto">
                <a:xfrm>
                  <a:off x="4329560" y="4166621"/>
                  <a:ext cx="200536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7" name="Rectangle 269"/>
                <p:cNvSpPr>
                  <a:spLocks noChangeArrowheads="1"/>
                </p:cNvSpPr>
                <p:nvPr/>
              </p:nvSpPr>
              <p:spPr bwMode="auto">
                <a:xfrm>
                  <a:off x="3952465" y="4166621"/>
                  <a:ext cx="196177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8" name="Rectangle 268"/>
                <p:cNvSpPr>
                  <a:spLocks noChangeArrowheads="1"/>
                </p:cNvSpPr>
                <p:nvPr/>
              </p:nvSpPr>
              <p:spPr bwMode="auto">
                <a:xfrm>
                  <a:off x="4748070" y="4163868"/>
                  <a:ext cx="200536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9" name="Rectangle 268"/>
                <p:cNvSpPr>
                  <a:spLocks noChangeArrowheads="1"/>
                </p:cNvSpPr>
                <p:nvPr/>
              </p:nvSpPr>
              <p:spPr bwMode="auto">
                <a:xfrm>
                  <a:off x="5395455" y="4163868"/>
                  <a:ext cx="200536" cy="2752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90" name="Rectangle 249"/>
                <p:cNvSpPr>
                  <a:spLocks noChangeArrowheads="1"/>
                </p:cNvSpPr>
                <p:nvPr/>
              </p:nvSpPr>
              <p:spPr bwMode="auto">
                <a:xfrm>
                  <a:off x="3235329" y="4158362"/>
                  <a:ext cx="196177" cy="2615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grpSp>
            <p:nvGrpSpPr>
              <p:cNvPr id="3565" name="グループ化 664"/>
              <p:cNvGrpSpPr>
                <a:grpSpLocks/>
              </p:cNvGrpSpPr>
              <p:nvPr/>
            </p:nvGrpSpPr>
            <p:grpSpPr bwMode="auto">
              <a:xfrm>
                <a:off x="2569600" y="4100513"/>
                <a:ext cx="3021013" cy="28800"/>
                <a:chOff x="2577550" y="4100513"/>
                <a:chExt cx="3021013" cy="38100"/>
              </a:xfrm>
            </p:grpSpPr>
            <p:sp>
              <p:nvSpPr>
                <p:cNvPr id="477" name="Rectangle 248"/>
                <p:cNvSpPr>
                  <a:spLocks noChangeArrowheads="1"/>
                </p:cNvSpPr>
                <p:nvPr/>
              </p:nvSpPr>
              <p:spPr bwMode="auto">
                <a:xfrm>
                  <a:off x="2578458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8" name="Rectangle 254"/>
                <p:cNvSpPr>
                  <a:spLocks noChangeArrowheads="1"/>
                </p:cNvSpPr>
                <p:nvPr/>
              </p:nvSpPr>
              <p:spPr bwMode="auto">
                <a:xfrm>
                  <a:off x="3190965" y="4102383"/>
                  <a:ext cx="268109" cy="3459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9" name="Rectangle 267"/>
                <p:cNvSpPr>
                  <a:spLocks noChangeArrowheads="1"/>
                </p:cNvSpPr>
                <p:nvPr/>
              </p:nvSpPr>
              <p:spPr bwMode="auto">
                <a:xfrm>
                  <a:off x="4330971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0" name="Rectangle 308"/>
                <p:cNvSpPr>
                  <a:spLocks noChangeArrowheads="1"/>
                </p:cNvSpPr>
                <p:nvPr/>
              </p:nvSpPr>
              <p:spPr bwMode="auto">
                <a:xfrm>
                  <a:off x="5399045" y="4102383"/>
                  <a:ext cx="200536" cy="3459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1" name="Rectangle 285"/>
                <p:cNvSpPr>
                  <a:spLocks noChangeArrowheads="1"/>
                </p:cNvSpPr>
                <p:nvPr/>
              </p:nvSpPr>
              <p:spPr bwMode="auto">
                <a:xfrm>
                  <a:off x="4742942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2" name="Rectangle 254"/>
                <p:cNvSpPr>
                  <a:spLocks noChangeArrowheads="1"/>
                </p:cNvSpPr>
                <p:nvPr/>
              </p:nvSpPr>
              <p:spPr bwMode="auto">
                <a:xfrm>
                  <a:off x="3607296" y="4102383"/>
                  <a:ext cx="268108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83" name="Rectangle 267"/>
                <p:cNvSpPr>
                  <a:spLocks noChangeArrowheads="1"/>
                </p:cNvSpPr>
                <p:nvPr/>
              </p:nvSpPr>
              <p:spPr bwMode="auto">
                <a:xfrm>
                  <a:off x="3960415" y="4102383"/>
                  <a:ext cx="200536" cy="36420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  <p:sp>
            <p:nvSpPr>
              <p:cNvPr id="470" name="Rectangle 249"/>
              <p:cNvSpPr>
                <a:spLocks noChangeArrowheads="1"/>
              </p:cNvSpPr>
              <p:nvPr/>
            </p:nvSpPr>
            <p:spPr bwMode="auto">
              <a:xfrm>
                <a:off x="2583586" y="4225809"/>
                <a:ext cx="196177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1" name="Rectangle 258"/>
              <p:cNvSpPr>
                <a:spLocks noChangeArrowheads="1"/>
              </p:cNvSpPr>
              <p:nvPr/>
            </p:nvSpPr>
            <p:spPr bwMode="auto">
              <a:xfrm>
                <a:off x="3756288" y="4231315"/>
                <a:ext cx="385814" cy="17894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2" name="Rectangle 249"/>
              <p:cNvSpPr>
                <a:spLocks noChangeArrowheads="1"/>
              </p:cNvSpPr>
              <p:nvPr/>
            </p:nvSpPr>
            <p:spPr bwMode="auto">
              <a:xfrm>
                <a:off x="3211352" y="4218926"/>
                <a:ext cx="200536" cy="19271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grpSp>
            <p:nvGrpSpPr>
              <p:cNvPr id="3569" name="グループ化 668"/>
              <p:cNvGrpSpPr>
                <a:grpSpLocks/>
              </p:cNvGrpSpPr>
              <p:nvPr/>
            </p:nvGrpSpPr>
            <p:grpSpPr bwMode="auto">
              <a:xfrm>
                <a:off x="2575963" y="4286250"/>
                <a:ext cx="1978025" cy="23813"/>
                <a:chOff x="2575963" y="4286250"/>
                <a:chExt cx="1978025" cy="23813"/>
              </a:xfrm>
            </p:grpSpPr>
            <p:sp>
              <p:nvSpPr>
                <p:cNvPr id="474" name="Rectangle 250"/>
                <p:cNvSpPr>
                  <a:spLocks noChangeArrowheads="1"/>
                </p:cNvSpPr>
                <p:nvPr/>
              </p:nvSpPr>
              <p:spPr bwMode="auto">
                <a:xfrm>
                  <a:off x="2577046" y="4286374"/>
                  <a:ext cx="481724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5" name="Rectangle 255"/>
                <p:cNvSpPr>
                  <a:spLocks noChangeArrowheads="1"/>
                </p:cNvSpPr>
                <p:nvPr/>
              </p:nvSpPr>
              <p:spPr bwMode="auto">
                <a:xfrm>
                  <a:off x="3427146" y="4286374"/>
                  <a:ext cx="300805" cy="2477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476" name="Rectangle 266"/>
                <p:cNvSpPr>
                  <a:spLocks noChangeArrowheads="1"/>
                </p:cNvSpPr>
                <p:nvPr/>
              </p:nvSpPr>
              <p:spPr bwMode="auto">
                <a:xfrm>
                  <a:off x="3952465" y="4286374"/>
                  <a:ext cx="601609" cy="2064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</p:grpSp>
        </p:grpSp>
        <p:grpSp>
          <p:nvGrpSpPr>
            <p:cNvPr id="3464" name="グループ化 693"/>
            <p:cNvGrpSpPr>
              <a:grpSpLocks/>
            </p:cNvGrpSpPr>
            <p:nvPr/>
          </p:nvGrpSpPr>
          <p:grpSpPr bwMode="auto">
            <a:xfrm>
              <a:off x="706326" y="1215223"/>
              <a:ext cx="507422" cy="75936"/>
              <a:chOff x="2539279" y="2309535"/>
              <a:chExt cx="245575" cy="15400"/>
            </a:xfrm>
          </p:grpSpPr>
          <p:cxnSp>
            <p:nvCxnSpPr>
              <p:cNvPr id="405" name="直線コネクタ 694"/>
              <p:cNvCxnSpPr>
                <a:cxnSpLocks noChangeShapeType="1"/>
              </p:cNvCxnSpPr>
              <p:nvPr/>
            </p:nvCxnSpPr>
            <p:spPr bwMode="auto">
              <a:xfrm>
                <a:off x="2536691" y="232288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6" name="直線コネクタ 695"/>
              <p:cNvCxnSpPr>
                <a:cxnSpLocks noChangeShapeType="1"/>
              </p:cNvCxnSpPr>
              <p:nvPr/>
            </p:nvCxnSpPr>
            <p:spPr bwMode="auto">
              <a:xfrm>
                <a:off x="2541050" y="2309119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5" name="グループ化 696"/>
            <p:cNvGrpSpPr>
              <a:grpSpLocks/>
            </p:cNvGrpSpPr>
            <p:nvPr/>
          </p:nvGrpSpPr>
          <p:grpSpPr bwMode="auto">
            <a:xfrm>
              <a:off x="2021124" y="1215223"/>
              <a:ext cx="507422" cy="75936"/>
              <a:chOff x="2539279" y="2309535"/>
              <a:chExt cx="245575" cy="15400"/>
            </a:xfrm>
          </p:grpSpPr>
          <p:cxnSp>
            <p:nvCxnSpPr>
              <p:cNvPr id="403" name="直線コネクタ 697"/>
              <p:cNvCxnSpPr>
                <a:cxnSpLocks noChangeShapeType="1"/>
              </p:cNvCxnSpPr>
              <p:nvPr/>
            </p:nvCxnSpPr>
            <p:spPr bwMode="auto">
              <a:xfrm>
                <a:off x="2541218" y="2322884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4" name="直線コネクタ 698"/>
              <p:cNvCxnSpPr>
                <a:cxnSpLocks noChangeShapeType="1"/>
              </p:cNvCxnSpPr>
              <p:nvPr/>
            </p:nvCxnSpPr>
            <p:spPr bwMode="auto">
              <a:xfrm>
                <a:off x="2543397" y="2309119"/>
                <a:ext cx="24195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6" name="グループ化 699"/>
            <p:cNvGrpSpPr>
              <a:grpSpLocks/>
            </p:cNvGrpSpPr>
            <p:nvPr/>
          </p:nvGrpSpPr>
          <p:grpSpPr bwMode="auto">
            <a:xfrm>
              <a:off x="3578418" y="1215223"/>
              <a:ext cx="507422" cy="75936"/>
              <a:chOff x="2539279" y="2309535"/>
              <a:chExt cx="245575" cy="15400"/>
            </a:xfrm>
          </p:grpSpPr>
          <p:cxnSp>
            <p:nvCxnSpPr>
              <p:cNvPr id="401" name="直線コネクタ 700"/>
              <p:cNvCxnSpPr>
                <a:cxnSpLocks noChangeShapeType="1"/>
              </p:cNvCxnSpPr>
              <p:nvPr/>
            </p:nvCxnSpPr>
            <p:spPr bwMode="auto">
              <a:xfrm>
                <a:off x="2537373" y="2322884"/>
                <a:ext cx="24631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2" name="直線コネクタ 701"/>
              <p:cNvCxnSpPr>
                <a:cxnSpLocks noChangeShapeType="1"/>
              </p:cNvCxnSpPr>
              <p:nvPr/>
            </p:nvCxnSpPr>
            <p:spPr bwMode="auto">
              <a:xfrm>
                <a:off x="2541733" y="2309119"/>
                <a:ext cx="24413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7" name="グループ化 702"/>
            <p:cNvGrpSpPr>
              <a:grpSpLocks/>
            </p:cNvGrpSpPr>
            <p:nvPr/>
          </p:nvGrpSpPr>
          <p:grpSpPr bwMode="auto">
            <a:xfrm>
              <a:off x="5176128" y="1215223"/>
              <a:ext cx="507422" cy="75936"/>
              <a:chOff x="2539279" y="2309535"/>
              <a:chExt cx="245575" cy="15400"/>
            </a:xfrm>
          </p:grpSpPr>
          <p:cxnSp>
            <p:nvCxnSpPr>
              <p:cNvPr id="399" name="直線コネクタ 703"/>
              <p:cNvCxnSpPr>
                <a:cxnSpLocks noChangeShapeType="1"/>
              </p:cNvCxnSpPr>
              <p:nvPr/>
            </p:nvCxnSpPr>
            <p:spPr bwMode="auto">
              <a:xfrm>
                <a:off x="2540125" y="2322884"/>
                <a:ext cx="23977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0" name="直線コネクタ 704"/>
              <p:cNvCxnSpPr>
                <a:cxnSpLocks noChangeShapeType="1"/>
              </p:cNvCxnSpPr>
              <p:nvPr/>
            </p:nvCxnSpPr>
            <p:spPr bwMode="auto">
              <a:xfrm>
                <a:off x="2544484" y="2309119"/>
                <a:ext cx="23977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8" name="グループ化 705"/>
            <p:cNvGrpSpPr>
              <a:grpSpLocks/>
            </p:cNvGrpSpPr>
            <p:nvPr/>
          </p:nvGrpSpPr>
          <p:grpSpPr bwMode="auto">
            <a:xfrm>
              <a:off x="6541445" y="1215223"/>
              <a:ext cx="507422" cy="75936"/>
              <a:chOff x="2539279" y="2309535"/>
              <a:chExt cx="245575" cy="15400"/>
            </a:xfrm>
          </p:grpSpPr>
          <p:cxnSp>
            <p:nvCxnSpPr>
              <p:cNvPr id="397" name="直線コネクタ 706"/>
              <p:cNvCxnSpPr>
                <a:cxnSpLocks noChangeShapeType="1"/>
              </p:cNvCxnSpPr>
              <p:nvPr/>
            </p:nvCxnSpPr>
            <p:spPr bwMode="auto">
              <a:xfrm>
                <a:off x="2537641" y="2322884"/>
                <a:ext cx="24413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8" name="直線コネクタ 707"/>
              <p:cNvCxnSpPr>
                <a:cxnSpLocks noChangeShapeType="1"/>
              </p:cNvCxnSpPr>
              <p:nvPr/>
            </p:nvCxnSpPr>
            <p:spPr bwMode="auto">
              <a:xfrm>
                <a:off x="2542000" y="2309119"/>
                <a:ext cx="241951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69" name="グループ化 711"/>
            <p:cNvGrpSpPr>
              <a:grpSpLocks/>
            </p:cNvGrpSpPr>
            <p:nvPr/>
          </p:nvGrpSpPr>
          <p:grpSpPr bwMode="auto">
            <a:xfrm>
              <a:off x="4346631" y="1215223"/>
              <a:ext cx="507422" cy="75936"/>
              <a:chOff x="2539279" y="2309535"/>
              <a:chExt cx="245575" cy="15400"/>
            </a:xfrm>
          </p:grpSpPr>
          <p:cxnSp>
            <p:nvCxnSpPr>
              <p:cNvPr id="395" name="直線コネクタ 712"/>
              <p:cNvCxnSpPr>
                <a:cxnSpLocks noChangeShapeType="1"/>
              </p:cNvCxnSpPr>
              <p:nvPr/>
            </p:nvCxnSpPr>
            <p:spPr bwMode="auto">
              <a:xfrm>
                <a:off x="2538319" y="2322884"/>
                <a:ext cx="24195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6" name="直線コネクタ 713"/>
              <p:cNvCxnSpPr>
                <a:cxnSpLocks noChangeShapeType="1"/>
              </p:cNvCxnSpPr>
              <p:nvPr/>
            </p:nvCxnSpPr>
            <p:spPr bwMode="auto">
              <a:xfrm>
                <a:off x="2542679" y="2309119"/>
                <a:ext cx="24195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88" name="角丸四角形 387"/>
            <p:cNvSpPr/>
            <p:nvPr/>
          </p:nvSpPr>
          <p:spPr>
            <a:xfrm>
              <a:off x="717703" y="895015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89" name="角丸四角形 388"/>
            <p:cNvSpPr/>
            <p:nvPr/>
          </p:nvSpPr>
          <p:spPr>
            <a:xfrm>
              <a:off x="1017350" y="894468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0" name="角丸四角形 389"/>
            <p:cNvSpPr/>
            <p:nvPr/>
          </p:nvSpPr>
          <p:spPr>
            <a:xfrm>
              <a:off x="2218039" y="867018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1" name="角丸四角形 390"/>
            <p:cNvSpPr/>
            <p:nvPr/>
          </p:nvSpPr>
          <p:spPr>
            <a:xfrm>
              <a:off x="3740422" y="891532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2" name="角丸四角形 391"/>
            <p:cNvSpPr/>
            <p:nvPr/>
          </p:nvSpPr>
          <p:spPr>
            <a:xfrm>
              <a:off x="4530337" y="889016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3" name="角丸四角形 392"/>
            <p:cNvSpPr/>
            <p:nvPr/>
          </p:nvSpPr>
          <p:spPr>
            <a:xfrm>
              <a:off x="5322454" y="898555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394" name="角丸四角形 393"/>
            <p:cNvSpPr/>
            <p:nvPr/>
          </p:nvSpPr>
          <p:spPr>
            <a:xfrm>
              <a:off x="6710492" y="884558"/>
              <a:ext cx="189575" cy="31488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</p:grpSp>
      <p:grpSp>
        <p:nvGrpSpPr>
          <p:cNvPr id="3075" name="グループ化 496"/>
          <p:cNvGrpSpPr>
            <a:grpSpLocks/>
          </p:cNvGrpSpPr>
          <p:nvPr/>
        </p:nvGrpSpPr>
        <p:grpSpPr bwMode="auto">
          <a:xfrm>
            <a:off x="4432302" y="2429796"/>
            <a:ext cx="2001775" cy="799339"/>
            <a:chOff x="4348903" y="1108607"/>
            <a:chExt cx="2661448" cy="1063031"/>
          </a:xfrm>
        </p:grpSpPr>
        <p:grpSp>
          <p:nvGrpSpPr>
            <p:cNvPr id="3320" name="グループ化 15"/>
            <p:cNvGrpSpPr>
              <a:grpSpLocks/>
            </p:cNvGrpSpPr>
            <p:nvPr/>
          </p:nvGrpSpPr>
          <p:grpSpPr bwMode="auto">
            <a:xfrm>
              <a:off x="4348903" y="1194086"/>
              <a:ext cx="2661448" cy="977552"/>
              <a:chOff x="2381595" y="2309535"/>
              <a:chExt cx="3661377" cy="924672"/>
            </a:xfrm>
          </p:grpSpPr>
          <p:grpSp>
            <p:nvGrpSpPr>
              <p:cNvPr id="3342" name="グループ化 6"/>
              <p:cNvGrpSpPr>
                <a:grpSpLocks/>
              </p:cNvGrpSpPr>
              <p:nvPr/>
            </p:nvGrpSpPr>
            <p:grpSpPr bwMode="auto">
              <a:xfrm>
                <a:off x="2381595" y="2338295"/>
                <a:ext cx="3661377" cy="895912"/>
                <a:chOff x="2396437" y="1108686"/>
                <a:chExt cx="3661497" cy="895111"/>
              </a:xfrm>
            </p:grpSpPr>
            <p:sp>
              <p:nvSpPr>
                <p:cNvPr id="525" name="Rectangle 4"/>
                <p:cNvSpPr>
                  <a:spLocks noChangeArrowheads="1"/>
                </p:cNvSpPr>
                <p:nvPr/>
              </p:nvSpPr>
              <p:spPr bwMode="auto">
                <a:xfrm>
                  <a:off x="2396437" y="1111686"/>
                  <a:ext cx="3661497" cy="582087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26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437" y="1587258"/>
                  <a:ext cx="3661497" cy="94514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27" name="Rectangle 6"/>
                <p:cNvSpPr>
                  <a:spLocks noChangeArrowheads="1"/>
                </p:cNvSpPr>
                <p:nvPr/>
              </p:nvSpPr>
              <p:spPr bwMode="auto">
                <a:xfrm>
                  <a:off x="2396437" y="1678771"/>
                  <a:ext cx="3661497" cy="28504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28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1323" y="1678771"/>
                  <a:ext cx="100435" cy="2850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29" name="Rectangle 13"/>
                <p:cNvSpPr>
                  <a:spLocks noChangeArrowheads="1"/>
                </p:cNvSpPr>
                <p:nvPr/>
              </p:nvSpPr>
              <p:spPr bwMode="auto">
                <a:xfrm>
                  <a:off x="2660623" y="1110186"/>
                  <a:ext cx="17467" cy="56708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0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7655" y="1411731"/>
                  <a:ext cx="196503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1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4053" y="1261709"/>
                  <a:ext cx="17467" cy="41706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2" name="Rectangle 21"/>
                <p:cNvSpPr>
                  <a:spLocks noChangeArrowheads="1"/>
                </p:cNvSpPr>
                <p:nvPr/>
              </p:nvSpPr>
              <p:spPr bwMode="auto">
                <a:xfrm>
                  <a:off x="3368032" y="1491243"/>
                  <a:ext cx="17467" cy="19052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3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7286" y="1411731"/>
                  <a:ext cx="131002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4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6963" y="1492743"/>
                  <a:ext cx="15283" cy="1905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5" name="AutoShape 59"/>
                <p:cNvSpPr>
                  <a:spLocks noChangeArrowheads="1"/>
                </p:cNvSpPr>
                <p:nvPr/>
              </p:nvSpPr>
              <p:spPr bwMode="auto">
                <a:xfrm>
                  <a:off x="4381112" y="1677271"/>
                  <a:ext cx="100435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36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708" y="1333719"/>
                  <a:ext cx="19651" cy="7951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7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3513" y="1110186"/>
                  <a:ext cx="15284" cy="31204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38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4365" y="1677271"/>
                  <a:ext cx="102619" cy="3000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39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6019" y="1677271"/>
                  <a:ext cx="98251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0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3173" y="1411731"/>
                  <a:ext cx="602608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1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4250" y="1551252"/>
                  <a:ext cx="98252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2" name="Arc 65"/>
                <p:cNvSpPr>
                  <a:spLocks/>
                </p:cNvSpPr>
                <p:nvPr/>
              </p:nvSpPr>
              <p:spPr bwMode="auto">
                <a:xfrm flipV="1">
                  <a:off x="4704250" y="1551252"/>
                  <a:ext cx="34934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3" name="Arc 66"/>
                <p:cNvSpPr>
                  <a:spLocks/>
                </p:cNvSpPr>
                <p:nvPr/>
              </p:nvSpPr>
              <p:spPr bwMode="auto">
                <a:xfrm flipH="1" flipV="1">
                  <a:off x="4765384" y="1551252"/>
                  <a:ext cx="34934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4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4770" y="1554253"/>
                  <a:ext cx="100435" cy="28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5" name="Arc 74"/>
                <p:cNvSpPr>
                  <a:spLocks/>
                </p:cNvSpPr>
                <p:nvPr/>
              </p:nvSpPr>
              <p:spPr bwMode="auto">
                <a:xfrm flipV="1">
                  <a:off x="4924770" y="1554253"/>
                  <a:ext cx="39301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46" name="Arc 75"/>
                <p:cNvSpPr>
                  <a:spLocks/>
                </p:cNvSpPr>
                <p:nvPr/>
              </p:nvSpPr>
              <p:spPr bwMode="auto">
                <a:xfrm flipH="1" flipV="1">
                  <a:off x="4988087" y="1554253"/>
                  <a:ext cx="32751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383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624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2" y="1458"/>
                    <a:ext cx="116" cy="47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25" name="Arc 78"/>
                  <p:cNvSpPr>
                    <a:spLocks/>
                  </p:cNvSpPr>
                  <p:nvPr/>
                </p:nvSpPr>
                <p:spPr bwMode="auto">
                  <a:xfrm flipV="1">
                    <a:off x="2132" y="1458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626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201" y="1458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548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985" y="1111686"/>
                  <a:ext cx="17467" cy="37805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49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4902" y="1476241"/>
                  <a:ext cx="17467" cy="19052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0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972" y="1473241"/>
                  <a:ext cx="17467" cy="20853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1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2502" y="1677271"/>
                  <a:ext cx="102617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52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487" y="1677271"/>
                  <a:ext cx="100435" cy="3000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53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3418" y="1411731"/>
                  <a:ext cx="135368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4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3418" y="1411731"/>
                  <a:ext cx="200869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5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2586" y="1539251"/>
                  <a:ext cx="102619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6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6555" y="1539251"/>
                  <a:ext cx="102619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7" name="Rectangle 107"/>
                <p:cNvSpPr>
                  <a:spLocks noChangeArrowheads="1"/>
                </p:cNvSpPr>
                <p:nvPr/>
              </p:nvSpPr>
              <p:spPr bwMode="auto">
                <a:xfrm>
                  <a:off x="4697700" y="1537750"/>
                  <a:ext cx="102617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8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0875" y="1551252"/>
                  <a:ext cx="100435" cy="3000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59" name="Arc 111"/>
                <p:cNvSpPr>
                  <a:spLocks/>
                </p:cNvSpPr>
                <p:nvPr/>
              </p:nvSpPr>
              <p:spPr bwMode="auto">
                <a:xfrm flipV="1">
                  <a:off x="5330875" y="1551252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0" name="Arc 112"/>
                <p:cNvSpPr>
                  <a:spLocks/>
                </p:cNvSpPr>
                <p:nvPr/>
              </p:nvSpPr>
              <p:spPr bwMode="auto">
                <a:xfrm flipH="1" flipV="1">
                  <a:off x="5392009" y="1551252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1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5761" y="1551252"/>
                  <a:ext cx="98252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2" name="Arc 114"/>
                <p:cNvSpPr>
                  <a:spLocks/>
                </p:cNvSpPr>
                <p:nvPr/>
              </p:nvSpPr>
              <p:spPr bwMode="auto">
                <a:xfrm flipV="1">
                  <a:off x="5555761" y="1551252"/>
                  <a:ext cx="32751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3" name="Arc 115"/>
                <p:cNvSpPr>
                  <a:spLocks/>
                </p:cNvSpPr>
                <p:nvPr/>
              </p:nvSpPr>
              <p:spPr bwMode="auto">
                <a:xfrm flipH="1" flipV="1">
                  <a:off x="5616895" y="1551252"/>
                  <a:ext cx="32751" cy="18003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400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621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3" y="1457"/>
                    <a:ext cx="111" cy="4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22" name="Arc 118"/>
                  <p:cNvSpPr>
                    <a:spLocks/>
                  </p:cNvSpPr>
                  <p:nvPr/>
                </p:nvSpPr>
                <p:spPr bwMode="auto">
                  <a:xfrm flipV="1">
                    <a:off x="2133" y="1457"/>
                    <a:ext cx="42" cy="2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623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7"/>
                    <a:ext cx="40" cy="2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565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811" y="1111686"/>
                  <a:ext cx="17467" cy="3585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6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70610" y="1489743"/>
                  <a:ext cx="15283" cy="18902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7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7680" y="1483742"/>
                  <a:ext cx="17467" cy="20853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68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310" y="1677271"/>
                  <a:ext cx="100435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69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69296" y="1677271"/>
                  <a:ext cx="100435" cy="2850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70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226" y="1411731"/>
                  <a:ext cx="133186" cy="18003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1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226" y="1410231"/>
                  <a:ext cx="196503" cy="1950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2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1394" y="1537750"/>
                  <a:ext cx="98252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3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5364" y="1539251"/>
                  <a:ext cx="98252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4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6508" y="1534750"/>
                  <a:ext cx="98251" cy="1050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5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3153" y="1497244"/>
                  <a:ext cx="17467" cy="48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6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512" y="1497244"/>
                  <a:ext cx="17467" cy="45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7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3947" y="1554253"/>
                  <a:ext cx="100435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78" name="Arc 135"/>
                <p:cNvSpPr>
                  <a:spLocks/>
                </p:cNvSpPr>
                <p:nvPr/>
              </p:nvSpPr>
              <p:spPr bwMode="auto">
                <a:xfrm flipV="1">
                  <a:off x="4533947" y="1554253"/>
                  <a:ext cx="39301" cy="165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79" name="Arc 136"/>
                <p:cNvSpPr>
                  <a:spLocks/>
                </p:cNvSpPr>
                <p:nvPr/>
              </p:nvSpPr>
              <p:spPr bwMode="auto">
                <a:xfrm flipH="1" flipV="1">
                  <a:off x="4595082" y="1554253"/>
                  <a:ext cx="34934" cy="165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0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1765" y="1539251"/>
                  <a:ext cx="98251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1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2644" y="1555753"/>
                  <a:ext cx="102619" cy="3150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2" name="Arc 139"/>
                <p:cNvSpPr>
                  <a:spLocks/>
                </p:cNvSpPr>
                <p:nvPr/>
              </p:nvSpPr>
              <p:spPr bwMode="auto">
                <a:xfrm flipV="1">
                  <a:off x="4232644" y="1555753"/>
                  <a:ext cx="37118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3" name="Arc 140"/>
                <p:cNvSpPr>
                  <a:spLocks/>
                </p:cNvSpPr>
                <p:nvPr/>
              </p:nvSpPr>
              <p:spPr bwMode="auto">
                <a:xfrm flipH="1" flipV="1">
                  <a:off x="4295962" y="1555753"/>
                  <a:ext cx="34934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28277" y="1540750"/>
                  <a:ext cx="102619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5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5792" y="1557253"/>
                  <a:ext cx="102617" cy="3150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6" name="Arc 143"/>
                <p:cNvSpPr>
                  <a:spLocks/>
                </p:cNvSpPr>
                <p:nvPr/>
              </p:nvSpPr>
              <p:spPr bwMode="auto">
                <a:xfrm flipV="1">
                  <a:off x="4055792" y="1557253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7" name="Arc 144"/>
                <p:cNvSpPr>
                  <a:spLocks/>
                </p:cNvSpPr>
                <p:nvPr/>
              </p:nvSpPr>
              <p:spPr bwMode="auto">
                <a:xfrm flipH="1" flipV="1">
                  <a:off x="4116926" y="1557253"/>
                  <a:ext cx="37116" cy="15002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588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1425" y="1542251"/>
                  <a:ext cx="98251" cy="900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589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5075" y="1713277"/>
                  <a:ext cx="1240862" cy="2905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High R-Si</a:t>
                  </a:r>
                </a:p>
              </p:txBody>
            </p:sp>
            <p:grpSp>
              <p:nvGrpSpPr>
                <p:cNvPr id="3426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61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7655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6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6369" y="1315019"/>
                    <a:ext cx="157202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3174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4345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2851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2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11" y="1315019"/>
                    <a:ext cx="200869" cy="21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591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0916" y="1116187"/>
                  <a:ext cx="17467" cy="15152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428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60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3014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2301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6026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1886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4166" y="1244509"/>
                    <a:ext cx="200869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3694" y="1244509"/>
                    <a:ext cx="196503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1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6189" y="1244509"/>
                    <a:ext cx="196503" cy="180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3429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60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09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10830" y="1171695"/>
                    <a:ext cx="534924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9723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0895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2850" y="1171695"/>
                    <a:ext cx="200869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3288" y="1171695"/>
                    <a:ext cx="198687" cy="2850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594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3259" y="1108686"/>
                  <a:ext cx="15283" cy="14252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431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59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71107" y="1493441"/>
                    <a:ext cx="200869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59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0736" y="1493441"/>
                    <a:ext cx="133186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59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682" y="1493441"/>
                    <a:ext cx="268553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59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4345" y="1493441"/>
                    <a:ext cx="200869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0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6869" y="1493441"/>
                    <a:ext cx="334054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601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677" y="1493441"/>
                    <a:ext cx="334054" cy="165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3343" name="グループ化 12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23" name="直線コネクタ 11"/>
                <p:cNvCxnSpPr>
                  <a:cxnSpLocks noChangeShapeType="1"/>
                </p:cNvCxnSpPr>
                <p:nvPr/>
              </p:nvCxnSpPr>
              <p:spPr bwMode="auto">
                <a:xfrm>
                  <a:off x="2536608" y="2324782"/>
                  <a:ext cx="24671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4" name="直線コネクタ 582"/>
                <p:cNvCxnSpPr>
                  <a:cxnSpLocks noChangeShapeType="1"/>
                </p:cNvCxnSpPr>
                <p:nvPr/>
              </p:nvCxnSpPr>
              <p:spPr bwMode="auto">
                <a:xfrm>
                  <a:off x="2540975" y="2311267"/>
                  <a:ext cx="24671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4" name="グループ化 584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21" name="直線コネクタ 585"/>
                <p:cNvCxnSpPr>
                  <a:cxnSpLocks noChangeShapeType="1"/>
                </p:cNvCxnSpPr>
                <p:nvPr/>
              </p:nvCxnSpPr>
              <p:spPr bwMode="auto">
                <a:xfrm>
                  <a:off x="2539997" y="2326676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2" name="直線コネクタ 586"/>
                <p:cNvCxnSpPr>
                  <a:cxnSpLocks noChangeShapeType="1"/>
                </p:cNvCxnSpPr>
                <p:nvPr/>
              </p:nvCxnSpPr>
              <p:spPr bwMode="auto">
                <a:xfrm>
                  <a:off x="2544363" y="2310159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5" name="グループ化 587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9" name="直線コネクタ 588"/>
                <p:cNvCxnSpPr>
                  <a:cxnSpLocks noChangeShapeType="1"/>
                </p:cNvCxnSpPr>
                <p:nvPr/>
              </p:nvCxnSpPr>
              <p:spPr bwMode="auto">
                <a:xfrm>
                  <a:off x="2539385" y="2326259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0" name="直線コネクタ 589"/>
                <p:cNvCxnSpPr>
                  <a:cxnSpLocks noChangeShapeType="1"/>
                </p:cNvCxnSpPr>
                <p:nvPr/>
              </p:nvCxnSpPr>
              <p:spPr bwMode="auto">
                <a:xfrm>
                  <a:off x="2543751" y="2309741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6" name="グループ化 590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7" name="直線コネクタ 591"/>
                <p:cNvCxnSpPr>
                  <a:cxnSpLocks noChangeShapeType="1"/>
                </p:cNvCxnSpPr>
                <p:nvPr/>
              </p:nvCxnSpPr>
              <p:spPr bwMode="auto">
                <a:xfrm>
                  <a:off x="2537299" y="2326748"/>
                  <a:ext cx="24452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8" name="直線コネクタ 592"/>
                <p:cNvCxnSpPr>
                  <a:cxnSpLocks noChangeShapeType="1"/>
                </p:cNvCxnSpPr>
                <p:nvPr/>
              </p:nvCxnSpPr>
              <p:spPr bwMode="auto">
                <a:xfrm>
                  <a:off x="2541665" y="2310231"/>
                  <a:ext cx="24234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7" name="グループ化 593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5" name="直線コネクタ 594"/>
                <p:cNvCxnSpPr>
                  <a:cxnSpLocks noChangeShapeType="1"/>
                </p:cNvCxnSpPr>
                <p:nvPr/>
              </p:nvCxnSpPr>
              <p:spPr bwMode="auto">
                <a:xfrm>
                  <a:off x="2539898" y="2327238"/>
                  <a:ext cx="24016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6" name="直線コネクタ 595"/>
                <p:cNvCxnSpPr>
                  <a:cxnSpLocks noChangeShapeType="1"/>
                </p:cNvCxnSpPr>
                <p:nvPr/>
              </p:nvCxnSpPr>
              <p:spPr bwMode="auto">
                <a:xfrm>
                  <a:off x="2542082" y="2309219"/>
                  <a:ext cx="24234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348" name="グループ化 596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513" name="直線コネクタ 597"/>
                <p:cNvCxnSpPr>
                  <a:cxnSpLocks noChangeShapeType="1"/>
                </p:cNvCxnSpPr>
                <p:nvPr/>
              </p:nvCxnSpPr>
              <p:spPr bwMode="auto">
                <a:xfrm>
                  <a:off x="2539234" y="2324423"/>
                  <a:ext cx="242346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14" name="直線コネクタ 598"/>
                <p:cNvCxnSpPr>
                  <a:cxnSpLocks noChangeShapeType="1"/>
                </p:cNvCxnSpPr>
                <p:nvPr/>
              </p:nvCxnSpPr>
              <p:spPr bwMode="auto">
                <a:xfrm>
                  <a:off x="2541418" y="2310909"/>
                  <a:ext cx="24234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499" name="角丸四角形 498"/>
            <p:cNvSpPr/>
            <p:nvPr/>
          </p:nvSpPr>
          <p:spPr>
            <a:xfrm>
              <a:off x="4570321" y="1108607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0" name="角丸四角形 499"/>
            <p:cNvSpPr/>
            <p:nvPr/>
          </p:nvSpPr>
          <p:spPr>
            <a:xfrm>
              <a:off x="4469217" y="1108758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1" name="角丸四角形 500"/>
            <p:cNvSpPr/>
            <p:nvPr/>
          </p:nvSpPr>
          <p:spPr>
            <a:xfrm>
              <a:off x="5006468" y="1126662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2" name="角丸四角形 501"/>
            <p:cNvSpPr/>
            <p:nvPr/>
          </p:nvSpPr>
          <p:spPr>
            <a:xfrm>
              <a:off x="5543719" y="1121243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3" name="角丸四角形 502"/>
            <p:cNvSpPr/>
            <p:nvPr/>
          </p:nvSpPr>
          <p:spPr>
            <a:xfrm>
              <a:off x="5804508" y="1126332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4" name="角丸四角形 503"/>
            <p:cNvSpPr/>
            <p:nvPr/>
          </p:nvSpPr>
          <p:spPr>
            <a:xfrm>
              <a:off x="6100960" y="1120220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  <p:sp>
          <p:nvSpPr>
            <p:cNvPr id="505" name="角丸四角形 504"/>
            <p:cNvSpPr/>
            <p:nvPr/>
          </p:nvSpPr>
          <p:spPr>
            <a:xfrm>
              <a:off x="6556093" y="1121243"/>
              <a:ext cx="66709" cy="7284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354"/>
            </a:p>
          </p:txBody>
        </p:sp>
      </p:grpSp>
      <p:grpSp>
        <p:nvGrpSpPr>
          <p:cNvPr id="3076" name="グループ化 868"/>
          <p:cNvGrpSpPr>
            <a:grpSpLocks/>
          </p:cNvGrpSpPr>
          <p:nvPr/>
        </p:nvGrpSpPr>
        <p:grpSpPr bwMode="auto">
          <a:xfrm>
            <a:off x="4432302" y="3965911"/>
            <a:ext cx="2025648" cy="1486885"/>
            <a:chOff x="4803775" y="2033592"/>
            <a:chExt cx="1709738" cy="1149649"/>
          </a:xfrm>
        </p:grpSpPr>
        <p:sp>
          <p:nvSpPr>
            <p:cNvPr id="870" name="正方形/長方形 1"/>
            <p:cNvSpPr>
              <a:spLocks noChangeArrowheads="1"/>
            </p:cNvSpPr>
            <p:nvPr/>
          </p:nvSpPr>
          <p:spPr bwMode="auto">
            <a:xfrm>
              <a:off x="4806797" y="2554124"/>
              <a:ext cx="1701679" cy="87679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871" name="AutoShape 450"/>
            <p:cNvSpPr>
              <a:spLocks noChangeArrowheads="1"/>
            </p:cNvSpPr>
            <p:nvPr/>
          </p:nvSpPr>
          <p:spPr bwMode="auto">
            <a:xfrm>
              <a:off x="5587615" y="3078351"/>
              <a:ext cx="184373" cy="9506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3081" name="グループ化 916"/>
            <p:cNvGrpSpPr>
              <a:grpSpLocks/>
            </p:cNvGrpSpPr>
            <p:nvPr/>
          </p:nvGrpSpPr>
          <p:grpSpPr bwMode="auto">
            <a:xfrm flipV="1">
              <a:off x="4806797" y="2033592"/>
              <a:ext cx="1706716" cy="595292"/>
              <a:chOff x="2466887" y="5111037"/>
              <a:chExt cx="3659081" cy="906033"/>
            </a:xfrm>
          </p:grpSpPr>
          <p:grpSp>
            <p:nvGrpSpPr>
              <p:cNvPr id="3204" name="グループ化 917"/>
              <p:cNvGrpSpPr>
                <a:grpSpLocks/>
              </p:cNvGrpSpPr>
              <p:nvPr/>
            </p:nvGrpSpPr>
            <p:grpSpPr bwMode="auto">
              <a:xfrm>
                <a:off x="2466887" y="5217794"/>
                <a:ext cx="3659081" cy="799276"/>
                <a:chOff x="2396736" y="4041697"/>
                <a:chExt cx="3659081" cy="799276"/>
              </a:xfrm>
            </p:grpSpPr>
            <p:sp>
              <p:nvSpPr>
                <p:cNvPr id="1021" name="Rectangle 243"/>
                <p:cNvSpPr>
                  <a:spLocks noChangeArrowheads="1"/>
                </p:cNvSpPr>
                <p:nvPr/>
              </p:nvSpPr>
              <p:spPr bwMode="auto">
                <a:xfrm>
                  <a:off x="2396736" y="4045912"/>
                  <a:ext cx="3659081" cy="422815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2" name="Rectangle 244"/>
                <p:cNvSpPr>
                  <a:spLocks noChangeArrowheads="1"/>
                </p:cNvSpPr>
                <p:nvPr/>
              </p:nvSpPr>
              <p:spPr bwMode="auto">
                <a:xfrm>
                  <a:off x="2396736" y="4458894"/>
                  <a:ext cx="3659081" cy="96924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3" name="Rectangle 245"/>
                <p:cNvSpPr>
                  <a:spLocks noChangeArrowheads="1"/>
                </p:cNvSpPr>
                <p:nvPr/>
              </p:nvSpPr>
              <p:spPr bwMode="auto">
                <a:xfrm flipV="1">
                  <a:off x="2396736" y="4555818"/>
                  <a:ext cx="3659081" cy="28515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4" name="Rectangle 247"/>
                <p:cNvSpPr>
                  <a:spLocks noChangeArrowheads="1"/>
                </p:cNvSpPr>
                <p:nvPr/>
              </p:nvSpPr>
              <p:spPr bwMode="auto">
                <a:xfrm>
                  <a:off x="2658100" y="4045912"/>
                  <a:ext cx="21600" cy="51271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5" name="Rectangle 251"/>
                <p:cNvSpPr>
                  <a:spLocks noChangeArrowheads="1"/>
                </p:cNvSpPr>
                <p:nvPr/>
              </p:nvSpPr>
              <p:spPr bwMode="auto">
                <a:xfrm>
                  <a:off x="2569538" y="4350732"/>
                  <a:ext cx="393124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6" name="Rectangle 252"/>
                <p:cNvSpPr>
                  <a:spLocks noChangeArrowheads="1"/>
                </p:cNvSpPr>
                <p:nvPr/>
              </p:nvSpPr>
              <p:spPr bwMode="auto">
                <a:xfrm>
                  <a:off x="3643071" y="4290330"/>
                  <a:ext cx="17280" cy="17137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7" name="Rectangle 253"/>
                <p:cNvSpPr>
                  <a:spLocks noChangeArrowheads="1"/>
                </p:cNvSpPr>
                <p:nvPr/>
              </p:nvSpPr>
              <p:spPr bwMode="auto">
                <a:xfrm>
                  <a:off x="3139784" y="4364779"/>
                  <a:ext cx="19441" cy="19384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8" name="Rectangle 257"/>
                <p:cNvSpPr>
                  <a:spLocks noChangeArrowheads="1"/>
                </p:cNvSpPr>
                <p:nvPr/>
              </p:nvSpPr>
              <p:spPr bwMode="auto">
                <a:xfrm>
                  <a:off x="3094425" y="4350732"/>
                  <a:ext cx="630727" cy="1685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9" name="Rectangle 259"/>
                <p:cNvSpPr>
                  <a:spLocks noChangeArrowheads="1"/>
                </p:cNvSpPr>
                <p:nvPr/>
              </p:nvSpPr>
              <p:spPr bwMode="auto">
                <a:xfrm>
                  <a:off x="4126916" y="4350732"/>
                  <a:ext cx="196562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0" name="Rectangle 262"/>
                <p:cNvSpPr>
                  <a:spLocks noChangeArrowheads="1"/>
                </p:cNvSpPr>
                <p:nvPr/>
              </p:nvSpPr>
              <p:spPr bwMode="auto">
                <a:xfrm>
                  <a:off x="4053475" y="4246784"/>
                  <a:ext cx="34560" cy="4776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1" name="Rectangle 263"/>
                <p:cNvSpPr>
                  <a:spLocks noChangeArrowheads="1"/>
                </p:cNvSpPr>
                <p:nvPr/>
              </p:nvSpPr>
              <p:spPr bwMode="auto">
                <a:xfrm>
                  <a:off x="4418519" y="4169525"/>
                  <a:ext cx="34560" cy="13485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2" name="Rectangle 270"/>
                <p:cNvSpPr>
                  <a:spLocks noChangeArrowheads="1"/>
                </p:cNvSpPr>
                <p:nvPr/>
              </p:nvSpPr>
              <p:spPr bwMode="auto">
                <a:xfrm>
                  <a:off x="4561080" y="4430800"/>
                  <a:ext cx="99361" cy="2809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3" name="Arc 271"/>
                <p:cNvSpPr>
                  <a:spLocks/>
                </p:cNvSpPr>
                <p:nvPr/>
              </p:nvSpPr>
              <p:spPr bwMode="auto">
                <a:xfrm flipV="1">
                  <a:off x="4561080" y="4430800"/>
                  <a:ext cx="34560" cy="11238"/>
                </a:xfrm>
                <a:custGeom>
                  <a:avLst/>
                  <a:gdLst>
                    <a:gd name="T0" fmla="*/ 0 w 21600"/>
                    <a:gd name="T1" fmla="*/ 0 h 21600"/>
                    <a:gd name="T2" fmla="*/ 98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4" name="Arc 272"/>
                <p:cNvSpPr>
                  <a:spLocks/>
                </p:cNvSpPr>
                <p:nvPr/>
              </p:nvSpPr>
              <p:spPr bwMode="auto">
                <a:xfrm flipH="1" flipV="1">
                  <a:off x="4623722" y="4430800"/>
                  <a:ext cx="32400" cy="11238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5" name="Rectangle 291"/>
                <p:cNvSpPr>
                  <a:spLocks noChangeArrowheads="1"/>
                </p:cNvSpPr>
                <p:nvPr/>
              </p:nvSpPr>
              <p:spPr bwMode="auto">
                <a:xfrm>
                  <a:off x="4554601" y="4413944"/>
                  <a:ext cx="101520" cy="7023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6" name="Rectangle 317"/>
                <p:cNvSpPr>
                  <a:spLocks noChangeArrowheads="1"/>
                </p:cNvSpPr>
                <p:nvPr/>
              </p:nvSpPr>
              <p:spPr bwMode="auto">
                <a:xfrm>
                  <a:off x="4390439" y="4430800"/>
                  <a:ext cx="99361" cy="3090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7" name="Arc 318"/>
                <p:cNvSpPr>
                  <a:spLocks/>
                </p:cNvSpPr>
                <p:nvPr/>
              </p:nvSpPr>
              <p:spPr bwMode="auto">
                <a:xfrm flipV="1">
                  <a:off x="4390439" y="4430800"/>
                  <a:ext cx="3888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1266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8" name="Arc 319"/>
                <p:cNvSpPr>
                  <a:spLocks/>
                </p:cNvSpPr>
                <p:nvPr/>
              </p:nvSpPr>
              <p:spPr bwMode="auto">
                <a:xfrm flipH="1" flipV="1">
                  <a:off x="4453079" y="4430800"/>
                  <a:ext cx="3456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39" name="Rectangle 320"/>
                <p:cNvSpPr>
                  <a:spLocks noChangeArrowheads="1"/>
                </p:cNvSpPr>
                <p:nvPr/>
              </p:nvSpPr>
              <p:spPr bwMode="auto">
                <a:xfrm>
                  <a:off x="4388278" y="4415348"/>
                  <a:ext cx="99361" cy="9833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0" name="Rectangle 329"/>
                <p:cNvSpPr>
                  <a:spLocks noChangeArrowheads="1"/>
                </p:cNvSpPr>
                <p:nvPr/>
              </p:nvSpPr>
              <p:spPr bwMode="auto">
                <a:xfrm>
                  <a:off x="2761781" y="4297353"/>
                  <a:ext cx="15119" cy="57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1" name="Rectangle 330"/>
                <p:cNvSpPr>
                  <a:spLocks noChangeArrowheads="1"/>
                </p:cNvSpPr>
                <p:nvPr/>
              </p:nvSpPr>
              <p:spPr bwMode="auto">
                <a:xfrm>
                  <a:off x="2876261" y="4294544"/>
                  <a:ext cx="21600" cy="5899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2" name="Rectangle 331"/>
                <p:cNvSpPr>
                  <a:spLocks noChangeArrowheads="1"/>
                </p:cNvSpPr>
                <p:nvPr/>
              </p:nvSpPr>
              <p:spPr bwMode="auto">
                <a:xfrm>
                  <a:off x="3435708" y="4440633"/>
                  <a:ext cx="898570" cy="21071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3" name="Rectangle 333"/>
                <p:cNvSpPr>
                  <a:spLocks noChangeArrowheads="1"/>
                </p:cNvSpPr>
                <p:nvPr/>
              </p:nvSpPr>
              <p:spPr bwMode="auto">
                <a:xfrm>
                  <a:off x="3774831" y="4179358"/>
                  <a:ext cx="21600" cy="4776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4" name="Rectangle 336"/>
                <p:cNvSpPr>
                  <a:spLocks noChangeArrowheads="1"/>
                </p:cNvSpPr>
                <p:nvPr/>
              </p:nvSpPr>
              <p:spPr bwMode="auto">
                <a:xfrm>
                  <a:off x="4187397" y="4367588"/>
                  <a:ext cx="17280" cy="7445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5" name="Rectangle 296"/>
                <p:cNvSpPr>
                  <a:spLocks noChangeArrowheads="1"/>
                </p:cNvSpPr>
                <p:nvPr/>
              </p:nvSpPr>
              <p:spPr bwMode="auto">
                <a:xfrm>
                  <a:off x="5409970" y="4427991"/>
                  <a:ext cx="97200" cy="3090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6" name="Arc 297"/>
                <p:cNvSpPr>
                  <a:spLocks/>
                </p:cNvSpPr>
                <p:nvPr/>
              </p:nvSpPr>
              <p:spPr bwMode="auto">
                <a:xfrm flipV="1">
                  <a:off x="5409970" y="4427991"/>
                  <a:ext cx="3672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47" name="Arc 298"/>
                <p:cNvSpPr>
                  <a:spLocks/>
                </p:cNvSpPr>
                <p:nvPr/>
              </p:nvSpPr>
              <p:spPr bwMode="auto">
                <a:xfrm flipH="1" flipV="1">
                  <a:off x="5470451" y="4427991"/>
                  <a:ext cx="3456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257" name="Group 299"/>
                <p:cNvGrpSpPr>
                  <a:grpSpLocks/>
                </p:cNvGrpSpPr>
                <p:nvPr/>
              </p:nvGrpSpPr>
              <p:grpSpPr bwMode="auto">
                <a:xfrm>
                  <a:off x="5624585" y="4429182"/>
                  <a:ext cx="99866" cy="30106"/>
                  <a:chOff x="2132" y="1457"/>
                  <a:chExt cx="113" cy="45"/>
                </a:xfrm>
              </p:grpSpPr>
              <p:sp>
                <p:nvSpPr>
                  <p:cNvPr id="1108" name="Rectangle 300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9"/>
                    <a:ext cx="117" cy="42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9" name="Arc 301"/>
                  <p:cNvSpPr>
                    <a:spLocks/>
                  </p:cNvSpPr>
                  <p:nvPr/>
                </p:nvSpPr>
                <p:spPr bwMode="auto">
                  <a:xfrm flipV="1">
                    <a:off x="2131" y="1459"/>
                    <a:ext cx="42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10" name="Arc 302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9"/>
                    <a:ext cx="44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049" name="Rectangle 303"/>
                <p:cNvSpPr>
                  <a:spLocks noChangeArrowheads="1"/>
                </p:cNvSpPr>
                <p:nvPr/>
              </p:nvSpPr>
              <p:spPr bwMode="auto">
                <a:xfrm>
                  <a:off x="5442370" y="4179358"/>
                  <a:ext cx="17280" cy="18401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0" name="Rectangle 304"/>
                <p:cNvSpPr>
                  <a:spLocks noChangeArrowheads="1"/>
                </p:cNvSpPr>
                <p:nvPr/>
              </p:nvSpPr>
              <p:spPr bwMode="auto">
                <a:xfrm>
                  <a:off x="5429410" y="4357756"/>
                  <a:ext cx="21600" cy="6040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1" name="Rectangle 305"/>
                <p:cNvSpPr>
                  <a:spLocks noChangeArrowheads="1"/>
                </p:cNvSpPr>
                <p:nvPr/>
              </p:nvSpPr>
              <p:spPr bwMode="auto">
                <a:xfrm>
                  <a:off x="5658373" y="4350732"/>
                  <a:ext cx="19441" cy="7304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2" name="Rectangle 309"/>
                <p:cNvSpPr>
                  <a:spLocks noChangeArrowheads="1"/>
                </p:cNvSpPr>
                <p:nvPr/>
              </p:nvSpPr>
              <p:spPr bwMode="auto">
                <a:xfrm>
                  <a:off x="5405650" y="4225714"/>
                  <a:ext cx="116641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3" name="Rectangle 310"/>
                <p:cNvSpPr>
                  <a:spLocks noChangeArrowheads="1"/>
                </p:cNvSpPr>
                <p:nvPr/>
              </p:nvSpPr>
              <p:spPr bwMode="auto">
                <a:xfrm>
                  <a:off x="5401330" y="4286115"/>
                  <a:ext cx="116641" cy="1826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4" name="Rectangle 311"/>
                <p:cNvSpPr>
                  <a:spLocks noChangeArrowheads="1"/>
                </p:cNvSpPr>
                <p:nvPr/>
              </p:nvSpPr>
              <p:spPr bwMode="auto">
                <a:xfrm>
                  <a:off x="5394850" y="4347922"/>
                  <a:ext cx="334804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5" name="Rectangle 312"/>
                <p:cNvSpPr>
                  <a:spLocks noChangeArrowheads="1"/>
                </p:cNvSpPr>
                <p:nvPr/>
              </p:nvSpPr>
              <p:spPr bwMode="auto">
                <a:xfrm>
                  <a:off x="5405650" y="4413944"/>
                  <a:ext cx="101520" cy="983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6" name="Rectangle 313"/>
                <p:cNvSpPr>
                  <a:spLocks noChangeArrowheads="1"/>
                </p:cNvSpPr>
                <p:nvPr/>
              </p:nvSpPr>
              <p:spPr bwMode="auto">
                <a:xfrm>
                  <a:off x="5619492" y="4413944"/>
                  <a:ext cx="103681" cy="983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7" name="Rectangle 340"/>
                <p:cNvSpPr>
                  <a:spLocks noChangeArrowheads="1"/>
                </p:cNvSpPr>
                <p:nvPr/>
              </p:nvSpPr>
              <p:spPr bwMode="auto">
                <a:xfrm>
                  <a:off x="5600053" y="4232737"/>
                  <a:ext cx="19440" cy="57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8" name="Rectangle 338"/>
                <p:cNvSpPr>
                  <a:spLocks noChangeArrowheads="1"/>
                </p:cNvSpPr>
                <p:nvPr/>
              </p:nvSpPr>
              <p:spPr bwMode="auto">
                <a:xfrm>
                  <a:off x="5569812" y="4222904"/>
                  <a:ext cx="101520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9" name="Rectangle 339"/>
                <p:cNvSpPr>
                  <a:spLocks noChangeArrowheads="1"/>
                </p:cNvSpPr>
                <p:nvPr/>
              </p:nvSpPr>
              <p:spPr bwMode="auto">
                <a:xfrm>
                  <a:off x="5569812" y="4286115"/>
                  <a:ext cx="114481" cy="1826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0" name="Rectangle 343"/>
                <p:cNvSpPr>
                  <a:spLocks noChangeArrowheads="1"/>
                </p:cNvSpPr>
                <p:nvPr/>
              </p:nvSpPr>
              <p:spPr bwMode="auto">
                <a:xfrm>
                  <a:off x="4796524" y="4430800"/>
                  <a:ext cx="99361" cy="28094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1" name="Arc 344"/>
                <p:cNvSpPr>
                  <a:spLocks/>
                </p:cNvSpPr>
                <p:nvPr/>
              </p:nvSpPr>
              <p:spPr bwMode="auto">
                <a:xfrm flipV="1">
                  <a:off x="4796524" y="4430800"/>
                  <a:ext cx="3672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62" name="Arc 345"/>
                <p:cNvSpPr>
                  <a:spLocks/>
                </p:cNvSpPr>
                <p:nvPr/>
              </p:nvSpPr>
              <p:spPr bwMode="auto">
                <a:xfrm flipH="1" flipV="1">
                  <a:off x="4857004" y="4430800"/>
                  <a:ext cx="34560" cy="1404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272" name="Group 346"/>
                <p:cNvGrpSpPr>
                  <a:grpSpLocks/>
                </p:cNvGrpSpPr>
                <p:nvPr/>
              </p:nvGrpSpPr>
              <p:grpSpPr bwMode="auto">
                <a:xfrm>
                  <a:off x="5011810" y="4430769"/>
                  <a:ext cx="99866" cy="30106"/>
                  <a:chOff x="2132" y="1457"/>
                  <a:chExt cx="113" cy="45"/>
                </a:xfrm>
              </p:grpSpPr>
              <p:sp>
                <p:nvSpPr>
                  <p:cNvPr id="1105" name="Rectangle 347"/>
                  <p:cNvSpPr>
                    <a:spLocks noChangeArrowheads="1"/>
                  </p:cNvSpPr>
                  <p:nvPr/>
                </p:nvSpPr>
                <p:spPr bwMode="auto">
                  <a:xfrm>
                    <a:off x="2133" y="1457"/>
                    <a:ext cx="115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6" name="Arc 348"/>
                  <p:cNvSpPr>
                    <a:spLocks/>
                  </p:cNvSpPr>
                  <p:nvPr/>
                </p:nvSpPr>
                <p:spPr bwMode="auto">
                  <a:xfrm flipV="1">
                    <a:off x="2133" y="1457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07" name="Arc 349"/>
                  <p:cNvSpPr>
                    <a:spLocks/>
                  </p:cNvSpPr>
                  <p:nvPr/>
                </p:nvSpPr>
                <p:spPr bwMode="auto">
                  <a:xfrm flipH="1" flipV="1">
                    <a:off x="2201" y="1457"/>
                    <a:ext cx="42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064" name="Rectangle 350"/>
                <p:cNvSpPr>
                  <a:spLocks noChangeArrowheads="1"/>
                </p:cNvSpPr>
                <p:nvPr/>
              </p:nvSpPr>
              <p:spPr bwMode="auto">
                <a:xfrm>
                  <a:off x="4831084" y="4179358"/>
                  <a:ext cx="17280" cy="18401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5" name="Rectangle 351"/>
                <p:cNvSpPr>
                  <a:spLocks noChangeArrowheads="1"/>
                </p:cNvSpPr>
                <p:nvPr/>
              </p:nvSpPr>
              <p:spPr bwMode="auto">
                <a:xfrm>
                  <a:off x="4815963" y="4360565"/>
                  <a:ext cx="21600" cy="6040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6" name="Rectangle 352"/>
                <p:cNvSpPr>
                  <a:spLocks noChangeArrowheads="1"/>
                </p:cNvSpPr>
                <p:nvPr/>
              </p:nvSpPr>
              <p:spPr bwMode="auto">
                <a:xfrm>
                  <a:off x="5044926" y="4350732"/>
                  <a:ext cx="19441" cy="7445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7" name="Rectangle 353"/>
                <p:cNvSpPr>
                  <a:spLocks noChangeArrowheads="1"/>
                </p:cNvSpPr>
                <p:nvPr/>
              </p:nvSpPr>
              <p:spPr bwMode="auto">
                <a:xfrm>
                  <a:off x="4792204" y="4225714"/>
                  <a:ext cx="116641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8" name="Rectangle 354"/>
                <p:cNvSpPr>
                  <a:spLocks noChangeArrowheads="1"/>
                </p:cNvSpPr>
                <p:nvPr/>
              </p:nvSpPr>
              <p:spPr bwMode="auto">
                <a:xfrm>
                  <a:off x="4790043" y="4287520"/>
                  <a:ext cx="114482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9" name="Rectangle 355"/>
                <p:cNvSpPr>
                  <a:spLocks noChangeArrowheads="1"/>
                </p:cNvSpPr>
                <p:nvPr/>
              </p:nvSpPr>
              <p:spPr bwMode="auto">
                <a:xfrm>
                  <a:off x="4783563" y="4350732"/>
                  <a:ext cx="332644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0" name="Rectangle 356"/>
                <p:cNvSpPr>
                  <a:spLocks noChangeArrowheads="1"/>
                </p:cNvSpPr>
                <p:nvPr/>
              </p:nvSpPr>
              <p:spPr bwMode="auto">
                <a:xfrm>
                  <a:off x="4792204" y="4415348"/>
                  <a:ext cx="103681" cy="8428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1" name="Rectangle 357"/>
                <p:cNvSpPr>
                  <a:spLocks noChangeArrowheads="1"/>
                </p:cNvSpPr>
                <p:nvPr/>
              </p:nvSpPr>
              <p:spPr bwMode="auto">
                <a:xfrm>
                  <a:off x="5008206" y="4415348"/>
                  <a:ext cx="101520" cy="9833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2" name="Rectangle 358"/>
                <p:cNvSpPr>
                  <a:spLocks noChangeArrowheads="1"/>
                </p:cNvSpPr>
                <p:nvPr/>
              </p:nvSpPr>
              <p:spPr bwMode="auto">
                <a:xfrm>
                  <a:off x="4986606" y="4235546"/>
                  <a:ext cx="21600" cy="57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3" name="Rectangle 359"/>
                <p:cNvSpPr>
                  <a:spLocks noChangeArrowheads="1"/>
                </p:cNvSpPr>
                <p:nvPr/>
              </p:nvSpPr>
              <p:spPr bwMode="auto">
                <a:xfrm>
                  <a:off x="4956365" y="4225714"/>
                  <a:ext cx="101520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4" name="Rectangle 360"/>
                <p:cNvSpPr>
                  <a:spLocks noChangeArrowheads="1"/>
                </p:cNvSpPr>
                <p:nvPr/>
              </p:nvSpPr>
              <p:spPr bwMode="auto">
                <a:xfrm>
                  <a:off x="4956365" y="4287520"/>
                  <a:ext cx="116641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5" name="Text Box 2025"/>
                <p:cNvSpPr txBox="1">
                  <a:spLocks noChangeArrowheads="1"/>
                </p:cNvSpPr>
                <p:nvPr/>
              </p:nvSpPr>
              <p:spPr bwMode="auto">
                <a:xfrm>
                  <a:off x="2835223" y="4545071"/>
                  <a:ext cx="519815" cy="2720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/>
                    <a:t>Si</a:t>
                  </a:r>
                </a:p>
              </p:txBody>
            </p:sp>
            <p:sp>
              <p:nvSpPr>
                <p:cNvPr id="1076" name="Rectangle 253"/>
                <p:cNvSpPr>
                  <a:spLocks noChangeArrowheads="1"/>
                </p:cNvSpPr>
                <p:nvPr/>
              </p:nvSpPr>
              <p:spPr bwMode="auto">
                <a:xfrm>
                  <a:off x="3314747" y="4045912"/>
                  <a:ext cx="17280" cy="19384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7" name="Rectangle 253"/>
                <p:cNvSpPr>
                  <a:spLocks noChangeArrowheads="1"/>
                </p:cNvSpPr>
                <p:nvPr/>
              </p:nvSpPr>
              <p:spPr bwMode="auto">
                <a:xfrm>
                  <a:off x="4053475" y="4041697"/>
                  <a:ext cx="17280" cy="19384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8" name="Rectangle 253"/>
                <p:cNvSpPr>
                  <a:spLocks noChangeArrowheads="1"/>
                </p:cNvSpPr>
                <p:nvPr/>
              </p:nvSpPr>
              <p:spPr bwMode="auto">
                <a:xfrm>
                  <a:off x="4422839" y="4044507"/>
                  <a:ext cx="15121" cy="19103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79" name="Rectangle 253"/>
                <p:cNvSpPr>
                  <a:spLocks noChangeArrowheads="1"/>
                </p:cNvSpPr>
                <p:nvPr/>
              </p:nvSpPr>
              <p:spPr bwMode="auto">
                <a:xfrm>
                  <a:off x="3604190" y="4106313"/>
                  <a:ext cx="17280" cy="19103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0" name="Rectangle 253"/>
                <p:cNvSpPr>
                  <a:spLocks noChangeArrowheads="1"/>
                </p:cNvSpPr>
                <p:nvPr/>
              </p:nvSpPr>
              <p:spPr bwMode="auto">
                <a:xfrm flipH="1">
                  <a:off x="4824603" y="4045912"/>
                  <a:ext cx="15121" cy="13063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1" name="Rectangle 253"/>
                <p:cNvSpPr>
                  <a:spLocks noChangeArrowheads="1"/>
                </p:cNvSpPr>
                <p:nvPr/>
              </p:nvSpPr>
              <p:spPr bwMode="auto">
                <a:xfrm flipH="1">
                  <a:off x="5481251" y="4045912"/>
                  <a:ext cx="17280" cy="13063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291" name="グループ化 1004"/>
                <p:cNvGrpSpPr>
                  <a:grpSpLocks/>
                </p:cNvGrpSpPr>
                <p:nvPr/>
              </p:nvGrpSpPr>
              <p:grpSpPr bwMode="auto">
                <a:xfrm>
                  <a:off x="2577550" y="4157663"/>
                  <a:ext cx="3021013" cy="31750"/>
                  <a:chOff x="2577550" y="4157663"/>
                  <a:chExt cx="3021013" cy="31750"/>
                </a:xfrm>
              </p:grpSpPr>
              <p:sp>
                <p:nvSpPr>
                  <p:cNvPr id="1098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2578179" y="4165311"/>
                    <a:ext cx="196563" cy="18261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9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3526430" y="4165311"/>
                    <a:ext cx="388804" cy="22475"/>
                  </a:xfrm>
                  <a:prstGeom prst="rect">
                    <a:avLst/>
                  </a:prstGeom>
                  <a:solidFill>
                    <a:srgbClr val="C0C0C0">
                      <a:alpha val="89803"/>
                    </a:srgbClr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0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4329959" y="4165311"/>
                    <a:ext cx="200882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1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3956274" y="4165311"/>
                    <a:ext cx="196563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2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4749003" y="4162501"/>
                    <a:ext cx="200882" cy="2388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3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5399170" y="4165311"/>
                    <a:ext cx="200883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04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3239146" y="4158288"/>
                    <a:ext cx="196563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3292" name="グループ化 1005"/>
                <p:cNvGrpSpPr>
                  <a:grpSpLocks/>
                </p:cNvGrpSpPr>
                <p:nvPr/>
              </p:nvGrpSpPr>
              <p:grpSpPr bwMode="auto">
                <a:xfrm>
                  <a:off x="2569600" y="4100513"/>
                  <a:ext cx="3021013" cy="28800"/>
                  <a:chOff x="2577550" y="4100513"/>
                  <a:chExt cx="3021013" cy="38100"/>
                </a:xfrm>
              </p:grpSpPr>
              <p:sp>
                <p:nvSpPr>
                  <p:cNvPr id="1091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2577487" y="4098895"/>
                    <a:ext cx="200883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2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3188775" y="4098895"/>
                    <a:ext cx="267843" cy="3530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3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4331427" y="4098895"/>
                    <a:ext cx="200883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4" name="Rectangle 308"/>
                  <p:cNvSpPr>
                    <a:spLocks noChangeArrowheads="1"/>
                  </p:cNvSpPr>
                  <p:nvPr/>
                </p:nvSpPr>
                <p:spPr bwMode="auto">
                  <a:xfrm>
                    <a:off x="5398479" y="4098895"/>
                    <a:ext cx="200883" cy="3530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5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4743992" y="4098895"/>
                    <a:ext cx="196562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6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3605659" y="4098895"/>
                    <a:ext cx="270004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7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3959903" y="4098895"/>
                    <a:ext cx="200883" cy="3902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084" name="Rectangle 249"/>
                <p:cNvSpPr>
                  <a:spLocks noChangeArrowheads="1"/>
                </p:cNvSpPr>
                <p:nvPr/>
              </p:nvSpPr>
              <p:spPr bwMode="auto">
                <a:xfrm>
                  <a:off x="2584659" y="4225714"/>
                  <a:ext cx="196562" cy="1826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5" name="Rectangle 258"/>
                <p:cNvSpPr>
                  <a:spLocks noChangeArrowheads="1"/>
                </p:cNvSpPr>
                <p:nvPr/>
              </p:nvSpPr>
              <p:spPr bwMode="auto">
                <a:xfrm>
                  <a:off x="3755392" y="4229927"/>
                  <a:ext cx="386644" cy="19666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6" name="Rectangle 249"/>
                <p:cNvSpPr>
                  <a:spLocks noChangeArrowheads="1"/>
                </p:cNvSpPr>
                <p:nvPr/>
              </p:nvSpPr>
              <p:spPr bwMode="auto">
                <a:xfrm>
                  <a:off x="3213225" y="4217285"/>
                  <a:ext cx="198722" cy="19666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296" name="グループ化 1009"/>
                <p:cNvGrpSpPr>
                  <a:grpSpLocks/>
                </p:cNvGrpSpPr>
                <p:nvPr/>
              </p:nvGrpSpPr>
              <p:grpSpPr bwMode="auto">
                <a:xfrm>
                  <a:off x="2575963" y="4286250"/>
                  <a:ext cx="1978025" cy="23813"/>
                  <a:chOff x="2575963" y="4286250"/>
                  <a:chExt cx="1978025" cy="23813"/>
                </a:xfrm>
              </p:grpSpPr>
              <p:sp>
                <p:nvSpPr>
                  <p:cNvPr id="1088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2578178" y="4284711"/>
                    <a:ext cx="481686" cy="2528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89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3424907" y="4284711"/>
                    <a:ext cx="306723" cy="2528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090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3951953" y="4284711"/>
                    <a:ext cx="602647" cy="22475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3205" name="グループ化 918"/>
              <p:cNvGrpSpPr>
                <a:grpSpLocks/>
              </p:cNvGrpSpPr>
              <p:nvPr/>
            </p:nvGrpSpPr>
            <p:grpSpPr bwMode="auto">
              <a:xfrm>
                <a:off x="2617090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9" name="直線コネクタ 941"/>
                <p:cNvCxnSpPr>
                  <a:cxnSpLocks noChangeShapeType="1"/>
                </p:cNvCxnSpPr>
                <p:nvPr/>
              </p:nvCxnSpPr>
              <p:spPr bwMode="auto">
                <a:xfrm>
                  <a:off x="2538118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20" name="直線コネクタ 942"/>
                <p:cNvCxnSpPr>
                  <a:cxnSpLocks noChangeShapeType="1"/>
                </p:cNvCxnSpPr>
                <p:nvPr/>
              </p:nvCxnSpPr>
              <p:spPr bwMode="auto">
                <a:xfrm>
                  <a:off x="2542438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6" name="グループ化 919"/>
              <p:cNvGrpSpPr>
                <a:grpSpLocks/>
              </p:cNvGrpSpPr>
              <p:nvPr/>
            </p:nvGrpSpPr>
            <p:grpSpPr bwMode="auto">
              <a:xfrm>
                <a:off x="3253407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7" name="直線コネクタ 939"/>
                <p:cNvCxnSpPr>
                  <a:cxnSpLocks noChangeShapeType="1"/>
                </p:cNvCxnSpPr>
                <p:nvPr/>
              </p:nvCxnSpPr>
              <p:spPr bwMode="auto">
                <a:xfrm>
                  <a:off x="2539008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8" name="直線コネクタ 940"/>
                <p:cNvCxnSpPr>
                  <a:cxnSpLocks noChangeShapeType="1"/>
                </p:cNvCxnSpPr>
                <p:nvPr/>
              </p:nvCxnSpPr>
              <p:spPr bwMode="auto">
                <a:xfrm>
                  <a:off x="2543328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7" name="グループ化 920"/>
              <p:cNvGrpSpPr>
                <a:grpSpLocks/>
              </p:cNvGrpSpPr>
              <p:nvPr/>
            </p:nvGrpSpPr>
            <p:grpSpPr bwMode="auto">
              <a:xfrm>
                <a:off x="4007084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5" name="直線コネクタ 937"/>
                <p:cNvCxnSpPr>
                  <a:cxnSpLocks noChangeShapeType="1"/>
                </p:cNvCxnSpPr>
                <p:nvPr/>
              </p:nvCxnSpPr>
              <p:spPr bwMode="auto">
                <a:xfrm>
                  <a:off x="2541339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6" name="直線コネクタ 938"/>
                <p:cNvCxnSpPr>
                  <a:cxnSpLocks noChangeShapeType="1"/>
                </p:cNvCxnSpPr>
                <p:nvPr/>
              </p:nvCxnSpPr>
              <p:spPr bwMode="auto">
                <a:xfrm>
                  <a:off x="2543500" y="2310576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8" name="グループ化 921"/>
              <p:cNvGrpSpPr>
                <a:grpSpLocks/>
              </p:cNvGrpSpPr>
              <p:nvPr/>
            </p:nvGrpSpPr>
            <p:grpSpPr bwMode="auto">
              <a:xfrm>
                <a:off x="4780321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3" name="直線コネクタ 935"/>
                <p:cNvCxnSpPr>
                  <a:cxnSpLocks noChangeShapeType="1"/>
                </p:cNvCxnSpPr>
                <p:nvPr/>
              </p:nvCxnSpPr>
              <p:spPr bwMode="auto">
                <a:xfrm>
                  <a:off x="2541391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4" name="直線コネクタ 936"/>
                <p:cNvCxnSpPr>
                  <a:cxnSpLocks noChangeShapeType="1"/>
                </p:cNvCxnSpPr>
                <p:nvPr/>
              </p:nvCxnSpPr>
              <p:spPr bwMode="auto">
                <a:xfrm>
                  <a:off x="2543551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09" name="グループ化 922"/>
              <p:cNvGrpSpPr>
                <a:grpSpLocks/>
              </p:cNvGrpSpPr>
              <p:nvPr/>
            </p:nvGrpSpPr>
            <p:grpSpPr bwMode="auto">
              <a:xfrm>
                <a:off x="5441088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11" name="直線コネクタ 933"/>
                <p:cNvCxnSpPr>
                  <a:cxnSpLocks noChangeShapeType="1"/>
                </p:cNvCxnSpPr>
                <p:nvPr/>
              </p:nvCxnSpPr>
              <p:spPr bwMode="auto">
                <a:xfrm>
                  <a:off x="2539431" y="2324624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2" name="直線コネクタ 934"/>
                <p:cNvCxnSpPr>
                  <a:cxnSpLocks noChangeShapeType="1"/>
                </p:cNvCxnSpPr>
                <p:nvPr/>
              </p:nvCxnSpPr>
              <p:spPr bwMode="auto">
                <a:xfrm>
                  <a:off x="2543751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210" name="グループ化 923"/>
              <p:cNvGrpSpPr>
                <a:grpSpLocks/>
              </p:cNvGrpSpPr>
              <p:nvPr/>
            </p:nvGrpSpPr>
            <p:grpSpPr bwMode="auto">
              <a:xfrm>
                <a:off x="4378873" y="5204111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09" name="直線コネクタ 931"/>
                <p:cNvCxnSpPr>
                  <a:cxnSpLocks noChangeShapeType="1"/>
                </p:cNvCxnSpPr>
                <p:nvPr/>
              </p:nvCxnSpPr>
              <p:spPr bwMode="auto">
                <a:xfrm>
                  <a:off x="2541075" y="232462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10" name="直線コネクタ 932"/>
                <p:cNvCxnSpPr>
                  <a:cxnSpLocks noChangeShapeType="1"/>
                </p:cNvCxnSpPr>
                <p:nvPr/>
              </p:nvCxnSpPr>
              <p:spPr bwMode="auto">
                <a:xfrm>
                  <a:off x="2543236" y="2310576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02" name="二等辺三角形 924"/>
              <p:cNvSpPr>
                <a:spLocks noChangeArrowheads="1"/>
              </p:cNvSpPr>
              <p:nvPr/>
            </p:nvSpPr>
            <p:spPr bwMode="auto">
              <a:xfrm>
                <a:off x="2654810" y="5125084"/>
                <a:ext cx="90721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3" name="二等辺三角形 925"/>
              <p:cNvSpPr>
                <a:spLocks noChangeArrowheads="1"/>
              </p:cNvSpPr>
              <p:nvPr/>
            </p:nvSpPr>
            <p:spPr bwMode="auto">
              <a:xfrm>
                <a:off x="2762811" y="5125084"/>
                <a:ext cx="92880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4" name="二等辺三角形 926"/>
              <p:cNvSpPr>
                <a:spLocks noChangeArrowheads="1"/>
              </p:cNvSpPr>
              <p:nvPr/>
            </p:nvSpPr>
            <p:spPr bwMode="auto">
              <a:xfrm>
                <a:off x="3346018" y="5123680"/>
                <a:ext cx="90721" cy="78663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5" name="二等辺三角形 927"/>
              <p:cNvSpPr>
                <a:spLocks noChangeArrowheads="1"/>
              </p:cNvSpPr>
              <p:nvPr/>
            </p:nvSpPr>
            <p:spPr bwMode="auto">
              <a:xfrm>
                <a:off x="4063146" y="5118061"/>
                <a:ext cx="92880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6" name="二等辺三角形 928"/>
              <p:cNvSpPr>
                <a:spLocks noChangeArrowheads="1"/>
              </p:cNvSpPr>
              <p:nvPr/>
            </p:nvSpPr>
            <p:spPr bwMode="auto">
              <a:xfrm>
                <a:off x="4845074" y="5115252"/>
                <a:ext cx="92880" cy="7725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7" name="二等辺三角形 929"/>
              <p:cNvSpPr>
                <a:spLocks noChangeArrowheads="1"/>
              </p:cNvSpPr>
              <p:nvPr/>
            </p:nvSpPr>
            <p:spPr bwMode="auto">
              <a:xfrm>
                <a:off x="5510362" y="5111037"/>
                <a:ext cx="90721" cy="800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  <p:sp>
            <p:nvSpPr>
              <p:cNvPr id="1008" name="二等辺三角形 930"/>
              <p:cNvSpPr>
                <a:spLocks noChangeArrowheads="1"/>
              </p:cNvSpPr>
              <p:nvPr/>
            </p:nvSpPr>
            <p:spPr bwMode="auto">
              <a:xfrm>
                <a:off x="4454109" y="5113846"/>
                <a:ext cx="95041" cy="78663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A7500"/>
                  </a:gs>
                  <a:gs pos="49000">
                    <a:srgbClr val="FFC000"/>
                  </a:gs>
                  <a:gs pos="100000">
                    <a:srgbClr val="9A7500"/>
                  </a:gs>
                </a:gsLst>
                <a:lin ang="10800000" scaled="1"/>
              </a:gradFill>
              <a:ln w="635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3082" name="グループ化 872"/>
            <p:cNvGrpSpPr>
              <a:grpSpLocks/>
            </p:cNvGrpSpPr>
            <p:nvPr/>
          </p:nvGrpSpPr>
          <p:grpSpPr bwMode="auto">
            <a:xfrm>
              <a:off x="4803775" y="2590063"/>
              <a:ext cx="1707723" cy="593178"/>
              <a:chOff x="2381494" y="2309535"/>
              <a:chExt cx="3661240" cy="902816"/>
            </a:xfrm>
          </p:grpSpPr>
          <p:grpSp>
            <p:nvGrpSpPr>
              <p:cNvPr id="3083" name="グループ化 873"/>
              <p:cNvGrpSpPr>
                <a:grpSpLocks/>
              </p:cNvGrpSpPr>
              <p:nvPr/>
            </p:nvGrpSpPr>
            <p:grpSpPr bwMode="auto">
              <a:xfrm>
                <a:off x="2381494" y="2334903"/>
                <a:ext cx="3661240" cy="877448"/>
                <a:chOff x="2396336" y="1105295"/>
                <a:chExt cx="3661360" cy="876662"/>
              </a:xfrm>
            </p:grpSpPr>
            <p:sp>
              <p:nvSpPr>
                <p:cNvPr id="893" name="Rectangle 4"/>
                <p:cNvSpPr>
                  <a:spLocks noChangeArrowheads="1"/>
                </p:cNvSpPr>
                <p:nvPr/>
              </p:nvSpPr>
              <p:spPr bwMode="auto">
                <a:xfrm>
                  <a:off x="2396336" y="1108102"/>
                  <a:ext cx="3661360" cy="585236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4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336" y="1585273"/>
                  <a:ext cx="3661360" cy="96837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5" name="Rectangle 6"/>
                <p:cNvSpPr>
                  <a:spLocks noChangeArrowheads="1"/>
                </p:cNvSpPr>
                <p:nvPr/>
              </p:nvSpPr>
              <p:spPr bwMode="auto">
                <a:xfrm>
                  <a:off x="2396336" y="1679303"/>
                  <a:ext cx="3661360" cy="284900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6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0986" y="1679303"/>
                  <a:ext cx="101524" cy="26666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897" name="Rectangle 13"/>
                <p:cNvSpPr>
                  <a:spLocks noChangeArrowheads="1"/>
                </p:cNvSpPr>
                <p:nvPr/>
              </p:nvSpPr>
              <p:spPr bwMode="auto">
                <a:xfrm>
                  <a:off x="2657707" y="1108102"/>
                  <a:ext cx="21601" cy="56839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8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5623" y="1409842"/>
                  <a:ext cx="198729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899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1350" y="1259674"/>
                  <a:ext cx="17281" cy="41682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0" name="Rectangle 21"/>
                <p:cNvSpPr>
                  <a:spLocks noChangeArrowheads="1"/>
                </p:cNvSpPr>
                <p:nvPr/>
              </p:nvSpPr>
              <p:spPr bwMode="auto">
                <a:xfrm>
                  <a:off x="3370538" y="1488435"/>
                  <a:ext cx="15121" cy="1908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1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3029" y="1409842"/>
                  <a:ext cx="138246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2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4664" y="1491242"/>
                  <a:ext cx="19442" cy="1908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3" name="AutoShape 59"/>
                <p:cNvSpPr>
                  <a:spLocks noChangeArrowheads="1"/>
                </p:cNvSpPr>
                <p:nvPr/>
              </p:nvSpPr>
              <p:spPr bwMode="auto">
                <a:xfrm>
                  <a:off x="4379303" y="1675093"/>
                  <a:ext cx="99364" cy="28069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04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089" y="1332653"/>
                  <a:ext cx="17281" cy="785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5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1145" y="1108102"/>
                  <a:ext cx="19440" cy="3129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6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5177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07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3828" y="1676496"/>
                  <a:ext cx="101525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08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1604" y="1409842"/>
                  <a:ext cx="602666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09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3317" y="1551590"/>
                  <a:ext cx="99364" cy="2947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0" name="Arc 65"/>
                <p:cNvSpPr>
                  <a:spLocks/>
                </p:cNvSpPr>
                <p:nvPr/>
              </p:nvSpPr>
              <p:spPr bwMode="auto">
                <a:xfrm flipV="1">
                  <a:off x="4703317" y="1551590"/>
                  <a:ext cx="36721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11" name="Arc 66"/>
                <p:cNvSpPr>
                  <a:spLocks/>
                </p:cNvSpPr>
                <p:nvPr/>
              </p:nvSpPr>
              <p:spPr bwMode="auto">
                <a:xfrm flipH="1" flipV="1">
                  <a:off x="4763800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12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3647" y="1551590"/>
                  <a:ext cx="99364" cy="3087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3" name="Arc 74"/>
                <p:cNvSpPr>
                  <a:spLocks/>
                </p:cNvSpPr>
                <p:nvPr/>
              </p:nvSpPr>
              <p:spPr bwMode="auto">
                <a:xfrm flipV="1">
                  <a:off x="4923647" y="1551590"/>
                  <a:ext cx="3888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14" name="Arc 75"/>
                <p:cNvSpPr>
                  <a:spLocks/>
                </p:cNvSpPr>
                <p:nvPr/>
              </p:nvSpPr>
              <p:spPr bwMode="auto">
                <a:xfrm flipH="1" flipV="1">
                  <a:off x="4986289" y="1551590"/>
                  <a:ext cx="3672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124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992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6"/>
                    <a:ext cx="115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93" name="Arc 78"/>
                  <p:cNvSpPr>
                    <a:spLocks/>
                  </p:cNvSpPr>
                  <p:nvPr/>
                </p:nvSpPr>
                <p:spPr bwMode="auto">
                  <a:xfrm flipV="1">
                    <a:off x="2131" y="1456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994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199" y="1456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916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723" y="1109505"/>
                  <a:ext cx="19442" cy="37752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7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2363" y="1474400"/>
                  <a:ext cx="17281" cy="19086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8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333" y="1470190"/>
                  <a:ext cx="17281" cy="20911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19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4841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0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292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1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5642" y="1409842"/>
                  <a:ext cx="131765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2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1322" y="1409842"/>
                  <a:ext cx="200888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3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3647" y="1537556"/>
                  <a:ext cx="9936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4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9657" y="1537556"/>
                  <a:ext cx="9720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5" name="Rectangle 107"/>
                <p:cNvSpPr>
                  <a:spLocks noChangeArrowheads="1"/>
                </p:cNvSpPr>
                <p:nvPr/>
              </p:nvSpPr>
              <p:spPr bwMode="auto">
                <a:xfrm>
                  <a:off x="4698997" y="1534749"/>
                  <a:ext cx="9936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6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1904" y="1551590"/>
                  <a:ext cx="99364" cy="2947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27" name="Arc 111"/>
                <p:cNvSpPr>
                  <a:spLocks/>
                </p:cNvSpPr>
                <p:nvPr/>
              </p:nvSpPr>
              <p:spPr bwMode="auto">
                <a:xfrm flipV="1">
                  <a:off x="5331904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8" name="Arc 112"/>
                <p:cNvSpPr>
                  <a:spLocks/>
                </p:cNvSpPr>
                <p:nvPr/>
              </p:nvSpPr>
              <p:spPr bwMode="auto">
                <a:xfrm flipH="1" flipV="1">
                  <a:off x="5394548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29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4395" y="1551590"/>
                  <a:ext cx="99364" cy="2947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0" name="Arc 114"/>
                <p:cNvSpPr>
                  <a:spLocks/>
                </p:cNvSpPr>
                <p:nvPr/>
              </p:nvSpPr>
              <p:spPr bwMode="auto">
                <a:xfrm flipV="1">
                  <a:off x="5554395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31" name="Arc 115"/>
                <p:cNvSpPr>
                  <a:spLocks/>
                </p:cNvSpPr>
                <p:nvPr/>
              </p:nvSpPr>
              <p:spPr bwMode="auto">
                <a:xfrm flipH="1" flipV="1">
                  <a:off x="5614877" y="1551590"/>
                  <a:ext cx="3456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3141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989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5"/>
                    <a:ext cx="113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90" name="Arc 118"/>
                  <p:cNvSpPr>
                    <a:spLocks/>
                  </p:cNvSpPr>
                  <p:nvPr/>
                </p:nvSpPr>
                <p:spPr bwMode="auto">
                  <a:xfrm flipV="1">
                    <a:off x="2131" y="1455"/>
                    <a:ext cx="44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991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5"/>
                    <a:ext cx="39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933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072" y="1109505"/>
                  <a:ext cx="17281" cy="36068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4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67991" y="1487032"/>
                  <a:ext cx="17281" cy="18946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5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6961" y="1481418"/>
                  <a:ext cx="17281" cy="2105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6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269" y="1675093"/>
                  <a:ext cx="101525" cy="28069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37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68879" y="1676496"/>
                  <a:ext cx="99364" cy="29473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38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070" y="1409842"/>
                  <a:ext cx="136085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39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070" y="1409842"/>
                  <a:ext cx="200888" cy="18245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0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0075" y="1537556"/>
                  <a:ext cx="103685" cy="7017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1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6084" y="1537556"/>
                  <a:ext cx="10152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2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5425" y="1534749"/>
                  <a:ext cx="103685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3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1728" y="1494048"/>
                  <a:ext cx="17281" cy="477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4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956" y="1494048"/>
                  <a:ext cx="15120" cy="477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5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2669" y="1554397"/>
                  <a:ext cx="103685" cy="28069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6" name="Arc 135"/>
                <p:cNvSpPr>
                  <a:spLocks/>
                </p:cNvSpPr>
                <p:nvPr/>
              </p:nvSpPr>
              <p:spPr bwMode="auto">
                <a:xfrm flipV="1">
                  <a:off x="4532669" y="1554397"/>
                  <a:ext cx="38882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47" name="Arc 136"/>
                <p:cNvSpPr>
                  <a:spLocks/>
                </p:cNvSpPr>
                <p:nvPr/>
              </p:nvSpPr>
              <p:spPr bwMode="auto">
                <a:xfrm flipH="1" flipV="1">
                  <a:off x="4595313" y="1554397"/>
                  <a:ext cx="36721" cy="1403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48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0510" y="1537556"/>
                  <a:ext cx="97204" cy="9824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49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4576" y="1554397"/>
                  <a:ext cx="97205" cy="3087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0" name="Arc 139"/>
                <p:cNvSpPr>
                  <a:spLocks/>
                </p:cNvSpPr>
                <p:nvPr/>
              </p:nvSpPr>
              <p:spPr bwMode="auto">
                <a:xfrm flipV="1">
                  <a:off x="4234576" y="1554397"/>
                  <a:ext cx="3672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1" name="Arc 140"/>
                <p:cNvSpPr>
                  <a:spLocks/>
                </p:cNvSpPr>
                <p:nvPr/>
              </p:nvSpPr>
              <p:spPr bwMode="auto">
                <a:xfrm flipH="1" flipV="1">
                  <a:off x="4295059" y="1554397"/>
                  <a:ext cx="34562" cy="1684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2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30256" y="1538959"/>
                  <a:ext cx="99364" cy="982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3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7448" y="1555800"/>
                  <a:ext cx="97205" cy="32280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4" name="Arc 143"/>
                <p:cNvSpPr>
                  <a:spLocks/>
                </p:cNvSpPr>
                <p:nvPr/>
              </p:nvSpPr>
              <p:spPr bwMode="auto">
                <a:xfrm flipV="1">
                  <a:off x="4057448" y="1555800"/>
                  <a:ext cx="36722" cy="15438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5" name="Arc 144"/>
                <p:cNvSpPr>
                  <a:spLocks/>
                </p:cNvSpPr>
                <p:nvPr/>
              </p:nvSpPr>
              <p:spPr bwMode="auto">
                <a:xfrm flipH="1" flipV="1">
                  <a:off x="4117931" y="1555800"/>
                  <a:ext cx="34562" cy="15438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956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0969" y="1538959"/>
                  <a:ext cx="101524" cy="982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7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0832" y="1710179"/>
                  <a:ext cx="1227639" cy="2717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High R-Si</a:t>
                  </a:r>
                </a:p>
              </p:txBody>
            </p:sp>
            <p:grpSp>
              <p:nvGrpSpPr>
                <p:cNvPr id="3167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98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7784" y="1314339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4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8709" y="1314339"/>
                    <a:ext cx="151207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1605" y="1314339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3141" y="1314339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3241" y="1314339"/>
                    <a:ext cx="198729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269" y="1314339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959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1656" y="1112312"/>
                  <a:ext cx="17281" cy="15157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169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97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3118" y="1242763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0124" y="1242763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4256" y="1242763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2795" y="1242763"/>
                    <a:ext cx="196569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0459" y="1242763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0041" y="1242763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8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3866" y="1242763"/>
                    <a:ext cx="200890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3170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97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269" y="1167046"/>
                    <a:ext cx="200890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1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08532" y="1167046"/>
                    <a:ext cx="535704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8084" y="1167046"/>
                    <a:ext cx="200890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9621" y="1167046"/>
                    <a:ext cx="200890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1081" y="1167046"/>
                    <a:ext cx="200888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7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69144" y="1167046"/>
                    <a:ext cx="200888" cy="2947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962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0409" y="1105295"/>
                  <a:ext cx="19442" cy="1445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3172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96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69144" y="1489907"/>
                    <a:ext cx="200888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5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0868" y="1489907"/>
                    <a:ext cx="131766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6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054" y="1489907"/>
                    <a:ext cx="265691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0980" y="1489907"/>
                    <a:ext cx="200889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8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9161" y="1489907"/>
                    <a:ext cx="330495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969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589" y="1489907"/>
                    <a:ext cx="332655" cy="1964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3084" name="グループ化 1035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91" name="直線コネクタ 1051"/>
                <p:cNvCxnSpPr>
                  <a:cxnSpLocks noChangeShapeType="1"/>
                </p:cNvCxnSpPr>
                <p:nvPr/>
              </p:nvCxnSpPr>
              <p:spPr bwMode="auto">
                <a:xfrm>
                  <a:off x="2537016" y="2322259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2" name="直線コネクタ 1052"/>
                <p:cNvCxnSpPr>
                  <a:cxnSpLocks noChangeShapeType="1"/>
                </p:cNvCxnSpPr>
                <p:nvPr/>
              </p:nvCxnSpPr>
              <p:spPr bwMode="auto">
                <a:xfrm>
                  <a:off x="2541336" y="2308212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5" name="グループ化 1036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9" name="直線コネクタ 1049"/>
                <p:cNvCxnSpPr>
                  <a:cxnSpLocks noChangeShapeType="1"/>
                </p:cNvCxnSpPr>
                <p:nvPr/>
              </p:nvCxnSpPr>
              <p:spPr bwMode="auto">
                <a:xfrm>
                  <a:off x="2541855" y="2322458"/>
                  <a:ext cx="239764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0" name="直線コネクタ 1050"/>
                <p:cNvCxnSpPr>
                  <a:cxnSpLocks noChangeShapeType="1"/>
                </p:cNvCxnSpPr>
                <p:nvPr/>
              </p:nvCxnSpPr>
              <p:spPr bwMode="auto">
                <a:xfrm>
                  <a:off x="2544015" y="2308411"/>
                  <a:ext cx="2397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6" name="グループ化 1037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7" name="直線コネクタ 1047"/>
                <p:cNvCxnSpPr>
                  <a:cxnSpLocks noChangeShapeType="1"/>
                </p:cNvCxnSpPr>
                <p:nvPr/>
              </p:nvCxnSpPr>
              <p:spPr bwMode="auto">
                <a:xfrm>
                  <a:off x="2535656" y="2323349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8" name="直線コネクタ 1048"/>
                <p:cNvCxnSpPr>
                  <a:cxnSpLocks noChangeShapeType="1"/>
                </p:cNvCxnSpPr>
                <p:nvPr/>
              </p:nvCxnSpPr>
              <p:spPr bwMode="auto">
                <a:xfrm>
                  <a:off x="2539976" y="2307898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7" name="グループ化 1038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5" name="直線コネクタ 1045"/>
                <p:cNvCxnSpPr>
                  <a:cxnSpLocks noChangeShapeType="1"/>
                </p:cNvCxnSpPr>
                <p:nvPr/>
              </p:nvCxnSpPr>
              <p:spPr bwMode="auto">
                <a:xfrm>
                  <a:off x="2538370" y="2322531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6" name="直線コネクタ 1046"/>
                <p:cNvCxnSpPr>
                  <a:cxnSpLocks noChangeShapeType="1"/>
                </p:cNvCxnSpPr>
                <p:nvPr/>
              </p:nvCxnSpPr>
              <p:spPr bwMode="auto">
                <a:xfrm>
                  <a:off x="2542690" y="230848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8" name="グループ化 1039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3" name="直線コネクタ 1043"/>
                <p:cNvCxnSpPr>
                  <a:cxnSpLocks noChangeShapeType="1"/>
                </p:cNvCxnSpPr>
                <p:nvPr/>
              </p:nvCxnSpPr>
              <p:spPr bwMode="auto">
                <a:xfrm>
                  <a:off x="2538733" y="2324522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4" name="直線コネクタ 1044"/>
                <p:cNvCxnSpPr>
                  <a:cxnSpLocks noChangeShapeType="1"/>
                </p:cNvCxnSpPr>
                <p:nvPr/>
              </p:nvCxnSpPr>
              <p:spPr bwMode="auto">
                <a:xfrm>
                  <a:off x="2540893" y="2307665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89" name="グループ化 1040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881" name="直線コネクタ 1041"/>
                <p:cNvCxnSpPr>
                  <a:cxnSpLocks noChangeShapeType="1"/>
                </p:cNvCxnSpPr>
                <p:nvPr/>
              </p:nvCxnSpPr>
              <p:spPr bwMode="auto">
                <a:xfrm>
                  <a:off x="2537848" y="2324033"/>
                  <a:ext cx="244084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2" name="直線コネクタ 1042"/>
                <p:cNvCxnSpPr>
                  <a:cxnSpLocks noChangeShapeType="1"/>
                </p:cNvCxnSpPr>
                <p:nvPr/>
              </p:nvCxnSpPr>
              <p:spPr bwMode="auto">
                <a:xfrm>
                  <a:off x="2540008" y="2309986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sp>
        <p:nvSpPr>
          <p:cNvPr id="3077" name="テキスト ボックス 1110"/>
          <p:cNvSpPr txBox="1">
            <a:spLocks noChangeArrowheads="1"/>
          </p:cNvSpPr>
          <p:nvPr/>
        </p:nvSpPr>
        <p:spPr bwMode="auto">
          <a:xfrm>
            <a:off x="1359253" y="1764435"/>
            <a:ext cx="204713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Lower &amp; Upper Chip alignment</a:t>
            </a:r>
            <a:endParaRPr lang="ja-JP" altLang="en-US" sz="2100"/>
          </a:p>
        </p:txBody>
      </p:sp>
      <p:sp>
        <p:nvSpPr>
          <p:cNvPr id="3078" name="テキスト ボックス 1111"/>
          <p:cNvSpPr txBox="1">
            <a:spLocks noChangeArrowheads="1"/>
          </p:cNvSpPr>
          <p:nvPr/>
        </p:nvSpPr>
        <p:spPr bwMode="auto">
          <a:xfrm>
            <a:off x="1359253" y="3787930"/>
            <a:ext cx="2305844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Press and heat for Bonding </a:t>
            </a:r>
          </a:p>
          <a:p>
            <a:endParaRPr lang="en-US" altLang="ja-JP" sz="2100" dirty="0"/>
          </a:p>
          <a:p>
            <a:r>
              <a:rPr lang="en-US" altLang="ja-JP" sz="2100" dirty="0"/>
              <a:t>Adhesion Glue injection</a:t>
            </a:r>
            <a:endParaRPr lang="ja-JP" altLang="en-US" sz="21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2FD1C6-35F4-D14D-960A-6121F11380B1}"/>
              </a:ext>
            </a:extLst>
          </p:cNvPr>
          <p:cNvSpPr txBox="1"/>
          <p:nvPr/>
        </p:nvSpPr>
        <p:spPr>
          <a:xfrm>
            <a:off x="315685" y="1420661"/>
            <a:ext cx="11598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r>
              <a:rPr lang="en-US" altLang="ja-JP" sz="2100" dirty="0">
                <a:solidFill>
                  <a:srgbClr val="00B0F0"/>
                </a:solidFill>
              </a:rPr>
              <a:t>Step 3</a:t>
            </a: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r>
              <a:rPr lang="en-US" altLang="ja-JP" sz="2100" dirty="0">
                <a:solidFill>
                  <a:srgbClr val="00B0F0"/>
                </a:solidFill>
              </a:rPr>
              <a:t>Step 4</a:t>
            </a: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endParaRPr lang="en-US" altLang="ja-JP" sz="2100" dirty="0">
              <a:solidFill>
                <a:srgbClr val="00B0F0"/>
              </a:solidFill>
            </a:endParaRPr>
          </a:p>
          <a:p>
            <a:r>
              <a:rPr lang="en-US" altLang="ja-JP" sz="2100" dirty="0">
                <a:solidFill>
                  <a:srgbClr val="00B0F0"/>
                </a:solidFill>
              </a:rPr>
              <a:t>Step5</a:t>
            </a:r>
            <a:endParaRPr lang="ja-JP" altLang="en-US" sz="2100">
              <a:solidFill>
                <a:srgbClr val="00B0F0"/>
              </a:solidFill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D1F24B2-FD79-194B-A3FD-F64A73235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8F2837-C3CF-6B48-8B71-B97256590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BEE7F5F-52B4-2943-977E-D158C5BE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10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グループ化 485"/>
          <p:cNvGrpSpPr>
            <a:grpSpLocks/>
          </p:cNvGrpSpPr>
          <p:nvPr/>
        </p:nvGrpSpPr>
        <p:grpSpPr bwMode="auto">
          <a:xfrm>
            <a:off x="4432302" y="1957894"/>
            <a:ext cx="2025648" cy="1245766"/>
            <a:chOff x="4540840" y="4387756"/>
            <a:chExt cx="2693165" cy="1657671"/>
          </a:xfrm>
        </p:grpSpPr>
        <p:sp>
          <p:nvSpPr>
            <p:cNvPr id="245" name="正方形/長方形 1"/>
            <p:cNvSpPr>
              <a:spLocks noChangeArrowheads="1"/>
            </p:cNvSpPr>
            <p:nvPr/>
          </p:nvSpPr>
          <p:spPr bwMode="auto">
            <a:xfrm>
              <a:off x="4545601" y="4964325"/>
              <a:ext cx="2680470" cy="149304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246" name="AutoShape 450"/>
            <p:cNvSpPr>
              <a:spLocks noChangeArrowheads="1"/>
            </p:cNvSpPr>
            <p:nvPr/>
          </p:nvSpPr>
          <p:spPr bwMode="auto">
            <a:xfrm>
              <a:off x="5775538" y="5864914"/>
              <a:ext cx="290423" cy="1636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6" name="Rectangle 243"/>
            <p:cNvSpPr>
              <a:spLocks noChangeArrowheads="1"/>
            </p:cNvSpPr>
            <p:nvPr/>
          </p:nvSpPr>
          <p:spPr bwMode="auto">
            <a:xfrm flipV="1">
              <a:off x="4545601" y="4489410"/>
              <a:ext cx="2688404" cy="476503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7" name="Rectangle 244"/>
            <p:cNvSpPr>
              <a:spLocks noChangeArrowheads="1"/>
            </p:cNvSpPr>
            <p:nvPr/>
          </p:nvSpPr>
          <p:spPr bwMode="auto">
            <a:xfrm flipV="1">
              <a:off x="4545601" y="4390933"/>
              <a:ext cx="2688404" cy="108007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9" name="Rectangle 247"/>
            <p:cNvSpPr>
              <a:spLocks noChangeArrowheads="1"/>
            </p:cNvSpPr>
            <p:nvPr/>
          </p:nvSpPr>
          <p:spPr bwMode="auto">
            <a:xfrm flipV="1">
              <a:off x="4737630" y="4387756"/>
              <a:ext cx="15870" cy="5781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0" name="Rectangle 251"/>
            <p:cNvSpPr>
              <a:spLocks noChangeArrowheads="1"/>
            </p:cNvSpPr>
            <p:nvPr/>
          </p:nvSpPr>
          <p:spPr bwMode="auto">
            <a:xfrm flipV="1">
              <a:off x="4674149" y="4600594"/>
              <a:ext cx="28724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1" name="Rectangle 252"/>
            <p:cNvSpPr>
              <a:spLocks noChangeArrowheads="1"/>
            </p:cNvSpPr>
            <p:nvPr/>
          </p:nvSpPr>
          <p:spPr bwMode="auto">
            <a:xfrm flipV="1">
              <a:off x="5461309" y="4497352"/>
              <a:ext cx="12696" cy="1937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2" name="Rectangle 253"/>
            <p:cNvSpPr>
              <a:spLocks noChangeArrowheads="1"/>
            </p:cNvSpPr>
            <p:nvPr/>
          </p:nvSpPr>
          <p:spPr bwMode="auto">
            <a:xfrm flipV="1">
              <a:off x="5091534" y="4387756"/>
              <a:ext cx="14284" cy="21919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3" name="Rectangle 257"/>
            <p:cNvSpPr>
              <a:spLocks noChangeArrowheads="1"/>
            </p:cNvSpPr>
            <p:nvPr/>
          </p:nvSpPr>
          <p:spPr bwMode="auto">
            <a:xfrm flipV="1">
              <a:off x="5058207" y="4603771"/>
              <a:ext cx="463409" cy="1906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4" name="Rectangle 259"/>
            <p:cNvSpPr>
              <a:spLocks noChangeArrowheads="1"/>
            </p:cNvSpPr>
            <p:nvPr/>
          </p:nvSpPr>
          <p:spPr bwMode="auto">
            <a:xfrm flipV="1">
              <a:off x="5816801" y="4600594"/>
              <a:ext cx="144418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5" name="Rectangle 262"/>
            <p:cNvSpPr>
              <a:spLocks noChangeArrowheads="1"/>
            </p:cNvSpPr>
            <p:nvPr/>
          </p:nvSpPr>
          <p:spPr bwMode="auto">
            <a:xfrm flipV="1">
              <a:off x="5764429" y="4684776"/>
              <a:ext cx="23806" cy="5559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6" name="Rectangle 263"/>
            <p:cNvSpPr>
              <a:spLocks noChangeArrowheads="1"/>
            </p:cNvSpPr>
            <p:nvPr/>
          </p:nvSpPr>
          <p:spPr bwMode="auto">
            <a:xfrm flipV="1">
              <a:off x="6031047" y="4673658"/>
              <a:ext cx="25392" cy="1540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7" name="Rectangle 270"/>
            <p:cNvSpPr>
              <a:spLocks noChangeArrowheads="1"/>
            </p:cNvSpPr>
            <p:nvPr/>
          </p:nvSpPr>
          <p:spPr bwMode="auto">
            <a:xfrm flipV="1">
              <a:off x="6135790" y="4498940"/>
              <a:ext cx="73003" cy="3335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8" name="Arc 271"/>
            <p:cNvSpPr>
              <a:spLocks/>
            </p:cNvSpPr>
            <p:nvPr/>
          </p:nvSpPr>
          <p:spPr bwMode="auto">
            <a:xfrm>
              <a:off x="6135790" y="4519589"/>
              <a:ext cx="25392" cy="12707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09" name="Arc 272"/>
            <p:cNvSpPr>
              <a:spLocks/>
            </p:cNvSpPr>
            <p:nvPr/>
          </p:nvSpPr>
          <p:spPr bwMode="auto">
            <a:xfrm flipH="1">
              <a:off x="6181814" y="4519589"/>
              <a:ext cx="23805" cy="12707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0" name="Rectangle 291"/>
            <p:cNvSpPr>
              <a:spLocks noChangeArrowheads="1"/>
            </p:cNvSpPr>
            <p:nvPr/>
          </p:nvSpPr>
          <p:spPr bwMode="auto">
            <a:xfrm flipV="1">
              <a:off x="6131030" y="4543414"/>
              <a:ext cx="74589" cy="7942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1" name="Rectangle 317"/>
            <p:cNvSpPr>
              <a:spLocks noChangeArrowheads="1"/>
            </p:cNvSpPr>
            <p:nvPr/>
          </p:nvSpPr>
          <p:spPr bwMode="auto">
            <a:xfrm flipV="1">
              <a:off x="6010416" y="4497352"/>
              <a:ext cx="73003" cy="34944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2" name="Arc 318"/>
            <p:cNvSpPr>
              <a:spLocks/>
            </p:cNvSpPr>
            <p:nvPr/>
          </p:nvSpPr>
          <p:spPr bwMode="auto">
            <a:xfrm>
              <a:off x="6010416" y="4516412"/>
              <a:ext cx="28566" cy="15883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3" name="Arc 319"/>
            <p:cNvSpPr>
              <a:spLocks/>
            </p:cNvSpPr>
            <p:nvPr/>
          </p:nvSpPr>
          <p:spPr bwMode="auto">
            <a:xfrm flipH="1">
              <a:off x="6056439" y="4516412"/>
              <a:ext cx="25392" cy="15883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4" name="Rectangle 320"/>
            <p:cNvSpPr>
              <a:spLocks noChangeArrowheads="1"/>
            </p:cNvSpPr>
            <p:nvPr/>
          </p:nvSpPr>
          <p:spPr bwMode="auto">
            <a:xfrm flipV="1">
              <a:off x="6008829" y="4538649"/>
              <a:ext cx="73003" cy="9530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5" name="Rectangle 329"/>
            <p:cNvSpPr>
              <a:spLocks noChangeArrowheads="1"/>
            </p:cNvSpPr>
            <p:nvPr/>
          </p:nvSpPr>
          <p:spPr bwMode="auto">
            <a:xfrm flipV="1">
              <a:off x="4813807" y="4616477"/>
              <a:ext cx="12696" cy="6671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6" name="Rectangle 330"/>
            <p:cNvSpPr>
              <a:spLocks noChangeArrowheads="1"/>
            </p:cNvSpPr>
            <p:nvPr/>
          </p:nvSpPr>
          <p:spPr bwMode="auto">
            <a:xfrm flipV="1">
              <a:off x="4897918" y="4619654"/>
              <a:ext cx="15870" cy="6512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7" name="Rectangle 331"/>
            <p:cNvSpPr>
              <a:spLocks noChangeArrowheads="1"/>
            </p:cNvSpPr>
            <p:nvPr/>
          </p:nvSpPr>
          <p:spPr bwMode="auto">
            <a:xfrm flipV="1">
              <a:off x="5308956" y="4497352"/>
              <a:ext cx="660198" cy="2382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8" name="Rectangle 333"/>
            <p:cNvSpPr>
              <a:spLocks noChangeArrowheads="1"/>
            </p:cNvSpPr>
            <p:nvPr/>
          </p:nvSpPr>
          <p:spPr bwMode="auto">
            <a:xfrm flipV="1">
              <a:off x="5558117" y="4761017"/>
              <a:ext cx="15870" cy="5559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9" name="Rectangle 336"/>
            <p:cNvSpPr>
              <a:spLocks noChangeArrowheads="1"/>
            </p:cNvSpPr>
            <p:nvPr/>
          </p:nvSpPr>
          <p:spPr bwMode="auto">
            <a:xfrm flipV="1">
              <a:off x="5861237" y="4519589"/>
              <a:ext cx="12696" cy="8418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0" name="Rectangle 296"/>
            <p:cNvSpPr>
              <a:spLocks noChangeArrowheads="1"/>
            </p:cNvSpPr>
            <p:nvPr/>
          </p:nvSpPr>
          <p:spPr bwMode="auto">
            <a:xfrm flipV="1">
              <a:off x="6759488" y="4498940"/>
              <a:ext cx="71415" cy="3653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1" name="Arc 297"/>
            <p:cNvSpPr>
              <a:spLocks/>
            </p:cNvSpPr>
            <p:nvPr/>
          </p:nvSpPr>
          <p:spPr bwMode="auto">
            <a:xfrm>
              <a:off x="6759488" y="4519589"/>
              <a:ext cx="26979" cy="158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22" name="Arc 298"/>
            <p:cNvSpPr>
              <a:spLocks/>
            </p:cNvSpPr>
            <p:nvPr/>
          </p:nvSpPr>
          <p:spPr bwMode="auto">
            <a:xfrm flipH="1">
              <a:off x="6803924" y="4519589"/>
              <a:ext cx="25392" cy="158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376" name="Group 299"/>
            <p:cNvGrpSpPr>
              <a:grpSpLocks/>
            </p:cNvGrpSpPr>
            <p:nvPr/>
          </p:nvGrpSpPr>
          <p:grpSpPr bwMode="auto">
            <a:xfrm flipV="1">
              <a:off x="6917170" y="4499610"/>
              <a:ext cx="73374" cy="34017"/>
              <a:chOff x="2132" y="1457"/>
              <a:chExt cx="113" cy="45"/>
            </a:xfrm>
          </p:grpSpPr>
          <p:sp>
            <p:nvSpPr>
              <p:cNvPr id="483" name="Rectangle 300"/>
              <p:cNvSpPr>
                <a:spLocks noChangeArrowheads="1"/>
              </p:cNvSpPr>
              <p:nvPr/>
            </p:nvSpPr>
            <p:spPr bwMode="auto">
              <a:xfrm>
                <a:off x="2131" y="1459"/>
                <a:ext cx="117" cy="4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84" name="Arc 301"/>
              <p:cNvSpPr>
                <a:spLocks/>
              </p:cNvSpPr>
              <p:nvPr/>
            </p:nvSpPr>
            <p:spPr bwMode="auto">
              <a:xfrm flipV="1">
                <a:off x="2131" y="1459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85" name="Arc 302"/>
              <p:cNvSpPr>
                <a:spLocks/>
              </p:cNvSpPr>
              <p:nvPr/>
            </p:nvSpPr>
            <p:spPr bwMode="auto">
              <a:xfrm flipH="1" flipV="1">
                <a:off x="2200" y="1459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424" name="Rectangle 303"/>
            <p:cNvSpPr>
              <a:spLocks noChangeArrowheads="1"/>
            </p:cNvSpPr>
            <p:nvPr/>
          </p:nvSpPr>
          <p:spPr bwMode="auto">
            <a:xfrm flipV="1">
              <a:off x="6783293" y="4608536"/>
              <a:ext cx="12696" cy="20807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5" name="Rectangle 304"/>
            <p:cNvSpPr>
              <a:spLocks noChangeArrowheads="1"/>
            </p:cNvSpPr>
            <p:nvPr/>
          </p:nvSpPr>
          <p:spPr bwMode="auto">
            <a:xfrm flipV="1">
              <a:off x="6773770" y="4546590"/>
              <a:ext cx="15870" cy="6829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6" name="Rectangle 305"/>
            <p:cNvSpPr>
              <a:spLocks noChangeArrowheads="1"/>
            </p:cNvSpPr>
            <p:nvPr/>
          </p:nvSpPr>
          <p:spPr bwMode="auto">
            <a:xfrm flipV="1">
              <a:off x="6941994" y="4540237"/>
              <a:ext cx="14284" cy="8259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7" name="Rectangle 309"/>
            <p:cNvSpPr>
              <a:spLocks noChangeArrowheads="1"/>
            </p:cNvSpPr>
            <p:nvPr/>
          </p:nvSpPr>
          <p:spPr bwMode="auto">
            <a:xfrm flipV="1">
              <a:off x="6756314" y="4741957"/>
              <a:ext cx="8569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8" name="Rectangle 310"/>
            <p:cNvSpPr>
              <a:spLocks noChangeArrowheads="1"/>
            </p:cNvSpPr>
            <p:nvPr/>
          </p:nvSpPr>
          <p:spPr bwMode="auto">
            <a:xfrm flipV="1">
              <a:off x="6753140" y="4673658"/>
              <a:ext cx="8569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9" name="Rectangle 311"/>
            <p:cNvSpPr>
              <a:spLocks noChangeArrowheads="1"/>
            </p:cNvSpPr>
            <p:nvPr/>
          </p:nvSpPr>
          <p:spPr bwMode="auto">
            <a:xfrm flipV="1">
              <a:off x="6748378" y="4603771"/>
              <a:ext cx="245988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0" name="Rectangle 312"/>
            <p:cNvSpPr>
              <a:spLocks noChangeArrowheads="1"/>
            </p:cNvSpPr>
            <p:nvPr/>
          </p:nvSpPr>
          <p:spPr bwMode="auto">
            <a:xfrm flipV="1">
              <a:off x="6756314" y="4540237"/>
              <a:ext cx="74589" cy="1111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1" name="Rectangle 313"/>
            <p:cNvSpPr>
              <a:spLocks noChangeArrowheads="1"/>
            </p:cNvSpPr>
            <p:nvPr/>
          </p:nvSpPr>
          <p:spPr bwMode="auto">
            <a:xfrm flipV="1">
              <a:off x="6913428" y="4540237"/>
              <a:ext cx="76177" cy="1111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2" name="Rectangle 340"/>
            <p:cNvSpPr>
              <a:spLocks noChangeArrowheads="1"/>
            </p:cNvSpPr>
            <p:nvPr/>
          </p:nvSpPr>
          <p:spPr bwMode="auto">
            <a:xfrm flipV="1">
              <a:off x="6899145" y="4691130"/>
              <a:ext cx="14283" cy="651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3" name="Rectangle 338"/>
            <p:cNvSpPr>
              <a:spLocks noChangeArrowheads="1"/>
            </p:cNvSpPr>
            <p:nvPr/>
          </p:nvSpPr>
          <p:spPr bwMode="auto">
            <a:xfrm flipV="1">
              <a:off x="6876927" y="4745133"/>
              <a:ext cx="7458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4" name="Rectangle 339"/>
            <p:cNvSpPr>
              <a:spLocks noChangeArrowheads="1"/>
            </p:cNvSpPr>
            <p:nvPr/>
          </p:nvSpPr>
          <p:spPr bwMode="auto">
            <a:xfrm flipV="1">
              <a:off x="6876927" y="4673658"/>
              <a:ext cx="84111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5" name="Rectangle 343"/>
            <p:cNvSpPr>
              <a:spLocks noChangeArrowheads="1"/>
            </p:cNvSpPr>
            <p:nvPr/>
          </p:nvSpPr>
          <p:spPr bwMode="auto">
            <a:xfrm flipV="1">
              <a:off x="6308775" y="4498940"/>
              <a:ext cx="73003" cy="3335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6" name="Arc 344"/>
            <p:cNvSpPr>
              <a:spLocks/>
            </p:cNvSpPr>
            <p:nvPr/>
          </p:nvSpPr>
          <p:spPr bwMode="auto">
            <a:xfrm>
              <a:off x="6308775" y="4516412"/>
              <a:ext cx="26979" cy="158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37" name="Arc 345"/>
            <p:cNvSpPr>
              <a:spLocks/>
            </p:cNvSpPr>
            <p:nvPr/>
          </p:nvSpPr>
          <p:spPr bwMode="auto">
            <a:xfrm flipH="1">
              <a:off x="6353212" y="4516412"/>
              <a:ext cx="25392" cy="158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391" name="Group 346"/>
            <p:cNvGrpSpPr>
              <a:grpSpLocks/>
            </p:cNvGrpSpPr>
            <p:nvPr/>
          </p:nvGrpSpPr>
          <p:grpSpPr bwMode="auto">
            <a:xfrm flipV="1">
              <a:off x="6466951" y="4497817"/>
              <a:ext cx="73374" cy="34017"/>
              <a:chOff x="2132" y="1457"/>
              <a:chExt cx="113" cy="45"/>
            </a:xfrm>
          </p:grpSpPr>
          <p:sp>
            <p:nvSpPr>
              <p:cNvPr id="480" name="Rectangle 347"/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81" name="Arc 348"/>
              <p:cNvSpPr>
                <a:spLocks/>
              </p:cNvSpPr>
              <p:nvPr/>
            </p:nvSpPr>
            <p:spPr bwMode="auto">
              <a:xfrm flipV="1">
                <a:off x="2133" y="1456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82" name="Arc 349"/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439" name="Rectangle 350"/>
            <p:cNvSpPr>
              <a:spLocks noChangeArrowheads="1"/>
            </p:cNvSpPr>
            <p:nvPr/>
          </p:nvSpPr>
          <p:spPr bwMode="auto">
            <a:xfrm flipV="1">
              <a:off x="6334168" y="4608536"/>
              <a:ext cx="12696" cy="20807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0" name="Rectangle 351"/>
            <p:cNvSpPr>
              <a:spLocks noChangeArrowheads="1"/>
            </p:cNvSpPr>
            <p:nvPr/>
          </p:nvSpPr>
          <p:spPr bwMode="auto">
            <a:xfrm flipV="1">
              <a:off x="6323058" y="4543414"/>
              <a:ext cx="15870" cy="6829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1" name="Rectangle 352"/>
            <p:cNvSpPr>
              <a:spLocks noChangeArrowheads="1"/>
            </p:cNvSpPr>
            <p:nvPr/>
          </p:nvSpPr>
          <p:spPr bwMode="auto">
            <a:xfrm flipV="1">
              <a:off x="6491282" y="4538649"/>
              <a:ext cx="14284" cy="8418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2" name="Rectangle 353"/>
            <p:cNvSpPr>
              <a:spLocks noChangeArrowheads="1"/>
            </p:cNvSpPr>
            <p:nvPr/>
          </p:nvSpPr>
          <p:spPr bwMode="auto">
            <a:xfrm flipV="1">
              <a:off x="6305601" y="4741957"/>
              <a:ext cx="8569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3" name="Rectangle 354"/>
            <p:cNvSpPr>
              <a:spLocks noChangeArrowheads="1"/>
            </p:cNvSpPr>
            <p:nvPr/>
          </p:nvSpPr>
          <p:spPr bwMode="auto">
            <a:xfrm flipV="1">
              <a:off x="6304014" y="4672070"/>
              <a:ext cx="84112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4" name="Rectangle 355"/>
            <p:cNvSpPr>
              <a:spLocks noChangeArrowheads="1"/>
            </p:cNvSpPr>
            <p:nvPr/>
          </p:nvSpPr>
          <p:spPr bwMode="auto">
            <a:xfrm flipV="1">
              <a:off x="6299253" y="4600594"/>
              <a:ext cx="244400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5" name="Rectangle 356"/>
            <p:cNvSpPr>
              <a:spLocks noChangeArrowheads="1"/>
            </p:cNvSpPr>
            <p:nvPr/>
          </p:nvSpPr>
          <p:spPr bwMode="auto">
            <a:xfrm flipV="1">
              <a:off x="6305601" y="4540237"/>
              <a:ext cx="76177" cy="7942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6" name="Rectangle 357"/>
            <p:cNvSpPr>
              <a:spLocks noChangeArrowheads="1"/>
            </p:cNvSpPr>
            <p:nvPr/>
          </p:nvSpPr>
          <p:spPr bwMode="auto">
            <a:xfrm flipV="1">
              <a:off x="6464303" y="4538649"/>
              <a:ext cx="74589" cy="9530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7" name="Rectangle 358"/>
            <p:cNvSpPr>
              <a:spLocks noChangeArrowheads="1"/>
            </p:cNvSpPr>
            <p:nvPr/>
          </p:nvSpPr>
          <p:spPr bwMode="auto">
            <a:xfrm flipV="1">
              <a:off x="6448433" y="4687953"/>
              <a:ext cx="15870" cy="651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8" name="Rectangle 359"/>
            <p:cNvSpPr>
              <a:spLocks noChangeArrowheads="1"/>
            </p:cNvSpPr>
            <p:nvPr/>
          </p:nvSpPr>
          <p:spPr bwMode="auto">
            <a:xfrm flipV="1">
              <a:off x="6426215" y="4741957"/>
              <a:ext cx="7458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9" name="Rectangle 360"/>
            <p:cNvSpPr>
              <a:spLocks noChangeArrowheads="1"/>
            </p:cNvSpPr>
            <p:nvPr/>
          </p:nvSpPr>
          <p:spPr bwMode="auto">
            <a:xfrm flipV="1">
              <a:off x="6426215" y="4672070"/>
              <a:ext cx="85699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1" name="Rectangle 253"/>
            <p:cNvSpPr>
              <a:spLocks noChangeArrowheads="1"/>
            </p:cNvSpPr>
            <p:nvPr/>
          </p:nvSpPr>
          <p:spPr bwMode="auto">
            <a:xfrm flipV="1">
              <a:off x="5221669" y="4748310"/>
              <a:ext cx="11110" cy="21760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2" name="Rectangle 253"/>
            <p:cNvSpPr>
              <a:spLocks noChangeArrowheads="1"/>
            </p:cNvSpPr>
            <p:nvPr/>
          </p:nvSpPr>
          <p:spPr bwMode="auto">
            <a:xfrm flipV="1">
              <a:off x="5764429" y="4753075"/>
              <a:ext cx="11110" cy="21919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3" name="Rectangle 253"/>
            <p:cNvSpPr>
              <a:spLocks noChangeArrowheads="1"/>
            </p:cNvSpPr>
            <p:nvPr/>
          </p:nvSpPr>
          <p:spPr bwMode="auto">
            <a:xfrm flipV="1">
              <a:off x="6034221" y="4753075"/>
              <a:ext cx="12696" cy="2160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4" name="Rectangle 253"/>
            <p:cNvSpPr>
              <a:spLocks noChangeArrowheads="1"/>
            </p:cNvSpPr>
            <p:nvPr/>
          </p:nvSpPr>
          <p:spPr bwMode="auto">
            <a:xfrm flipV="1">
              <a:off x="5434329" y="4683188"/>
              <a:ext cx="11110" cy="21442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5" name="Rectangle 253"/>
            <p:cNvSpPr>
              <a:spLocks noChangeArrowheads="1"/>
            </p:cNvSpPr>
            <p:nvPr/>
          </p:nvSpPr>
          <p:spPr bwMode="auto">
            <a:xfrm flipH="1" flipV="1">
              <a:off x="6329406" y="4819785"/>
              <a:ext cx="11110" cy="14612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6" name="Rectangle 253"/>
            <p:cNvSpPr>
              <a:spLocks noChangeArrowheads="1"/>
            </p:cNvSpPr>
            <p:nvPr/>
          </p:nvSpPr>
          <p:spPr bwMode="auto">
            <a:xfrm flipH="1" flipV="1">
              <a:off x="6811859" y="4819785"/>
              <a:ext cx="12696" cy="14612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409" name="グループ化 1004"/>
            <p:cNvGrpSpPr>
              <a:grpSpLocks/>
            </p:cNvGrpSpPr>
            <p:nvPr/>
          </p:nvGrpSpPr>
          <p:grpSpPr bwMode="auto">
            <a:xfrm flipV="1">
              <a:off x="4678448" y="4804544"/>
              <a:ext cx="2219603" cy="35875"/>
              <a:chOff x="2577550" y="4157663"/>
              <a:chExt cx="3021013" cy="31750"/>
            </a:xfrm>
          </p:grpSpPr>
          <p:sp>
            <p:nvSpPr>
              <p:cNvPr id="473" name="Rectangle 249"/>
              <p:cNvSpPr>
                <a:spLocks noChangeArrowheads="1"/>
              </p:cNvSpPr>
              <p:nvPr/>
            </p:nvSpPr>
            <p:spPr bwMode="auto">
              <a:xfrm>
                <a:off x="2578179" y="4164679"/>
                <a:ext cx="196563" cy="1968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4" name="Rectangle 258"/>
              <p:cNvSpPr>
                <a:spLocks noChangeArrowheads="1"/>
              </p:cNvSpPr>
              <p:nvPr/>
            </p:nvSpPr>
            <p:spPr bwMode="auto">
              <a:xfrm>
                <a:off x="3526430" y="4164679"/>
                <a:ext cx="388804" cy="23897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5" name="Rectangle 268"/>
              <p:cNvSpPr>
                <a:spLocks noChangeArrowheads="1"/>
              </p:cNvSpPr>
              <p:nvPr/>
            </p:nvSpPr>
            <p:spPr bwMode="auto">
              <a:xfrm>
                <a:off x="4329959" y="4164679"/>
                <a:ext cx="200882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6" name="Rectangle 269"/>
              <p:cNvSpPr>
                <a:spLocks noChangeArrowheads="1"/>
              </p:cNvSpPr>
              <p:nvPr/>
            </p:nvSpPr>
            <p:spPr bwMode="auto">
              <a:xfrm>
                <a:off x="3956274" y="4164679"/>
                <a:ext cx="196563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7" name="Rectangle 268"/>
              <p:cNvSpPr>
                <a:spLocks noChangeArrowheads="1"/>
              </p:cNvSpPr>
              <p:nvPr/>
            </p:nvSpPr>
            <p:spPr bwMode="auto">
              <a:xfrm>
                <a:off x="4749003" y="4161867"/>
                <a:ext cx="200882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8" name="Rectangle 268"/>
              <p:cNvSpPr>
                <a:spLocks noChangeArrowheads="1"/>
              </p:cNvSpPr>
              <p:nvPr/>
            </p:nvSpPr>
            <p:spPr bwMode="auto">
              <a:xfrm>
                <a:off x="5399170" y="4164679"/>
                <a:ext cx="200883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9" name="Rectangle 249"/>
              <p:cNvSpPr>
                <a:spLocks noChangeArrowheads="1"/>
              </p:cNvSpPr>
              <p:nvPr/>
            </p:nvSpPr>
            <p:spPr bwMode="auto">
              <a:xfrm>
                <a:off x="3239146" y="4157650"/>
                <a:ext cx="196563" cy="2389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410" name="グループ化 1005"/>
            <p:cNvGrpSpPr>
              <a:grpSpLocks/>
            </p:cNvGrpSpPr>
            <p:nvPr/>
          </p:nvGrpSpPr>
          <p:grpSpPr bwMode="auto">
            <a:xfrm flipV="1">
              <a:off x="4672607" y="4872451"/>
              <a:ext cx="2219603" cy="32541"/>
              <a:chOff x="2577550" y="4100513"/>
              <a:chExt cx="3021013" cy="38100"/>
            </a:xfrm>
          </p:grpSpPr>
          <p:sp>
            <p:nvSpPr>
              <p:cNvPr id="466" name="Rectangle 248"/>
              <p:cNvSpPr>
                <a:spLocks noChangeArrowheads="1"/>
              </p:cNvSpPr>
              <p:nvPr/>
            </p:nvSpPr>
            <p:spPr bwMode="auto">
              <a:xfrm>
                <a:off x="2577489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7" name="Rectangle 254"/>
              <p:cNvSpPr>
                <a:spLocks noChangeArrowheads="1"/>
              </p:cNvSpPr>
              <p:nvPr/>
            </p:nvSpPr>
            <p:spPr bwMode="auto">
              <a:xfrm>
                <a:off x="3188776" y="4097993"/>
                <a:ext cx="267843" cy="3533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8" name="Rectangle 267"/>
              <p:cNvSpPr>
                <a:spLocks noChangeArrowheads="1"/>
              </p:cNvSpPr>
              <p:nvPr/>
            </p:nvSpPr>
            <p:spPr bwMode="auto">
              <a:xfrm>
                <a:off x="4331428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9" name="Rectangle 308"/>
              <p:cNvSpPr>
                <a:spLocks noChangeArrowheads="1"/>
              </p:cNvSpPr>
              <p:nvPr/>
            </p:nvSpPr>
            <p:spPr bwMode="auto">
              <a:xfrm>
                <a:off x="5398480" y="4097993"/>
                <a:ext cx="200883" cy="3533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0" name="Rectangle 285"/>
              <p:cNvSpPr>
                <a:spLocks noChangeArrowheads="1"/>
              </p:cNvSpPr>
              <p:nvPr/>
            </p:nvSpPr>
            <p:spPr bwMode="auto">
              <a:xfrm>
                <a:off x="4743994" y="4097993"/>
                <a:ext cx="196562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1" name="Rectangle 254"/>
              <p:cNvSpPr>
                <a:spLocks noChangeArrowheads="1"/>
              </p:cNvSpPr>
              <p:nvPr/>
            </p:nvSpPr>
            <p:spPr bwMode="auto">
              <a:xfrm>
                <a:off x="3605660" y="4097993"/>
                <a:ext cx="270004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2" name="Rectangle 267"/>
              <p:cNvSpPr>
                <a:spLocks noChangeArrowheads="1"/>
              </p:cNvSpPr>
              <p:nvPr/>
            </p:nvSpPr>
            <p:spPr bwMode="auto">
              <a:xfrm>
                <a:off x="3959904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459" name="Rectangle 249"/>
            <p:cNvSpPr>
              <a:spLocks noChangeArrowheads="1"/>
            </p:cNvSpPr>
            <p:nvPr/>
          </p:nvSpPr>
          <p:spPr bwMode="auto">
            <a:xfrm flipV="1">
              <a:off x="4683671" y="4741957"/>
              <a:ext cx="144418" cy="22237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60" name="Rectangle 258"/>
            <p:cNvSpPr>
              <a:spLocks noChangeArrowheads="1"/>
            </p:cNvSpPr>
            <p:nvPr/>
          </p:nvSpPr>
          <p:spPr bwMode="auto">
            <a:xfrm flipV="1">
              <a:off x="5543834" y="4737191"/>
              <a:ext cx="284075" cy="22237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61" name="Rectangle 249"/>
            <p:cNvSpPr>
              <a:spLocks noChangeArrowheads="1"/>
            </p:cNvSpPr>
            <p:nvPr/>
          </p:nvSpPr>
          <p:spPr bwMode="auto">
            <a:xfrm flipV="1">
              <a:off x="5145492" y="4751487"/>
              <a:ext cx="146005" cy="2064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414" name="グループ化 1009"/>
            <p:cNvGrpSpPr>
              <a:grpSpLocks/>
            </p:cNvGrpSpPr>
            <p:nvPr/>
          </p:nvGrpSpPr>
          <p:grpSpPr bwMode="auto">
            <a:xfrm flipV="1">
              <a:off x="4677282" y="4668220"/>
              <a:ext cx="1453297" cy="26906"/>
              <a:chOff x="2575963" y="4286250"/>
              <a:chExt cx="1978025" cy="23813"/>
            </a:xfrm>
          </p:grpSpPr>
          <p:sp>
            <p:nvSpPr>
              <p:cNvPr id="463" name="Rectangle 250"/>
              <p:cNvSpPr>
                <a:spLocks noChangeArrowheads="1"/>
              </p:cNvSpPr>
              <p:nvPr/>
            </p:nvSpPr>
            <p:spPr bwMode="auto">
              <a:xfrm>
                <a:off x="2578178" y="4284164"/>
                <a:ext cx="481686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4" name="Rectangle 255"/>
              <p:cNvSpPr>
                <a:spLocks noChangeArrowheads="1"/>
              </p:cNvSpPr>
              <p:nvPr/>
            </p:nvSpPr>
            <p:spPr bwMode="auto">
              <a:xfrm>
                <a:off x="3424907" y="4284164"/>
                <a:ext cx="306723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5" name="Rectangle 266"/>
              <p:cNvSpPr>
                <a:spLocks noChangeArrowheads="1"/>
              </p:cNvSpPr>
              <p:nvPr/>
            </p:nvSpPr>
            <p:spPr bwMode="auto">
              <a:xfrm>
                <a:off x="3951953" y="4284164"/>
                <a:ext cx="602647" cy="2249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415" name="グループ化 918"/>
            <p:cNvGrpSpPr>
              <a:grpSpLocks/>
            </p:cNvGrpSpPr>
            <p:nvPr/>
          </p:nvGrpSpPr>
          <p:grpSpPr bwMode="auto">
            <a:xfrm flipV="1">
              <a:off x="4655957" y="4969509"/>
              <a:ext cx="180429" cy="17401"/>
              <a:chOff x="2539279" y="2309535"/>
              <a:chExt cx="245575" cy="15400"/>
            </a:xfrm>
          </p:grpSpPr>
          <p:cxnSp>
            <p:nvCxnSpPr>
              <p:cNvPr id="394" name="直線コネクタ 941"/>
              <p:cNvCxnSpPr>
                <a:cxnSpLocks noChangeShapeType="1"/>
              </p:cNvCxnSpPr>
              <p:nvPr/>
            </p:nvCxnSpPr>
            <p:spPr bwMode="auto">
              <a:xfrm>
                <a:off x="2540279" y="2325307"/>
                <a:ext cx="239764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5" name="直線コネクタ 942"/>
              <p:cNvCxnSpPr>
                <a:cxnSpLocks noChangeShapeType="1"/>
              </p:cNvCxnSpPr>
              <p:nvPr/>
            </p:nvCxnSpPr>
            <p:spPr bwMode="auto">
              <a:xfrm>
                <a:off x="2544599" y="2311250"/>
                <a:ext cx="239764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6" name="グループ化 919"/>
            <p:cNvGrpSpPr>
              <a:grpSpLocks/>
            </p:cNvGrpSpPr>
            <p:nvPr/>
          </p:nvGrpSpPr>
          <p:grpSpPr bwMode="auto">
            <a:xfrm flipV="1">
              <a:off x="5123473" y="4969509"/>
              <a:ext cx="180429" cy="17401"/>
              <a:chOff x="2539279" y="2309535"/>
              <a:chExt cx="245575" cy="15400"/>
            </a:xfrm>
          </p:grpSpPr>
          <p:cxnSp>
            <p:nvCxnSpPr>
              <p:cNvPr id="392" name="直線コネクタ 939"/>
              <p:cNvCxnSpPr>
                <a:cxnSpLocks noChangeShapeType="1"/>
              </p:cNvCxnSpPr>
              <p:nvPr/>
            </p:nvCxnSpPr>
            <p:spPr bwMode="auto">
              <a:xfrm>
                <a:off x="2539008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3" name="直線コネクタ 940"/>
              <p:cNvCxnSpPr>
                <a:cxnSpLocks noChangeShapeType="1"/>
              </p:cNvCxnSpPr>
              <p:nvPr/>
            </p:nvCxnSpPr>
            <p:spPr bwMode="auto">
              <a:xfrm>
                <a:off x="2543328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7" name="グループ化 920"/>
            <p:cNvGrpSpPr>
              <a:grpSpLocks/>
            </p:cNvGrpSpPr>
            <p:nvPr/>
          </p:nvGrpSpPr>
          <p:grpSpPr bwMode="auto">
            <a:xfrm flipV="1">
              <a:off x="5677216" y="4969509"/>
              <a:ext cx="180429" cy="17401"/>
              <a:chOff x="2539279" y="2309535"/>
              <a:chExt cx="245575" cy="15400"/>
            </a:xfrm>
          </p:grpSpPr>
          <p:cxnSp>
            <p:nvCxnSpPr>
              <p:cNvPr id="390" name="直線コネクタ 937"/>
              <p:cNvCxnSpPr>
                <a:cxnSpLocks noChangeShapeType="1"/>
              </p:cNvCxnSpPr>
              <p:nvPr/>
            </p:nvCxnSpPr>
            <p:spPr bwMode="auto">
              <a:xfrm>
                <a:off x="2541339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1" name="直線コネクタ 938"/>
              <p:cNvCxnSpPr>
                <a:cxnSpLocks noChangeShapeType="1"/>
              </p:cNvCxnSpPr>
              <p:nvPr/>
            </p:nvCxnSpPr>
            <p:spPr bwMode="auto">
              <a:xfrm>
                <a:off x="2543500" y="2311250"/>
                <a:ext cx="24408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8" name="グループ化 921"/>
            <p:cNvGrpSpPr>
              <a:grpSpLocks/>
            </p:cNvGrpSpPr>
            <p:nvPr/>
          </p:nvGrpSpPr>
          <p:grpSpPr bwMode="auto">
            <a:xfrm flipV="1">
              <a:off x="6245329" y="4969509"/>
              <a:ext cx="180429" cy="17401"/>
              <a:chOff x="2539279" y="2309535"/>
              <a:chExt cx="245575" cy="15400"/>
            </a:xfrm>
          </p:grpSpPr>
          <p:cxnSp>
            <p:nvCxnSpPr>
              <p:cNvPr id="388" name="直線コネクタ 935"/>
              <p:cNvCxnSpPr>
                <a:cxnSpLocks noChangeShapeType="1"/>
              </p:cNvCxnSpPr>
              <p:nvPr/>
            </p:nvCxnSpPr>
            <p:spPr bwMode="auto">
              <a:xfrm>
                <a:off x="2541392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直線コネクタ 936"/>
              <p:cNvCxnSpPr>
                <a:cxnSpLocks noChangeShapeType="1"/>
              </p:cNvCxnSpPr>
              <p:nvPr/>
            </p:nvCxnSpPr>
            <p:spPr bwMode="auto">
              <a:xfrm>
                <a:off x="2543553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9" name="グループ化 922"/>
            <p:cNvGrpSpPr>
              <a:grpSpLocks/>
            </p:cNvGrpSpPr>
            <p:nvPr/>
          </p:nvGrpSpPr>
          <p:grpSpPr bwMode="auto">
            <a:xfrm flipV="1">
              <a:off x="6730809" y="4969509"/>
              <a:ext cx="180429" cy="17401"/>
              <a:chOff x="2539279" y="2309535"/>
              <a:chExt cx="245575" cy="15400"/>
            </a:xfrm>
          </p:grpSpPr>
          <p:cxnSp>
            <p:nvCxnSpPr>
              <p:cNvPr id="386" name="直線コネクタ 933"/>
              <p:cNvCxnSpPr>
                <a:cxnSpLocks noChangeShapeType="1"/>
              </p:cNvCxnSpPr>
              <p:nvPr/>
            </p:nvCxnSpPr>
            <p:spPr bwMode="auto">
              <a:xfrm>
                <a:off x="2539433" y="2325307"/>
                <a:ext cx="24408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934"/>
              <p:cNvCxnSpPr>
                <a:cxnSpLocks noChangeShapeType="1"/>
              </p:cNvCxnSpPr>
              <p:nvPr/>
            </p:nvCxnSpPr>
            <p:spPr bwMode="auto">
              <a:xfrm>
                <a:off x="2543753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20" name="グループ化 923"/>
            <p:cNvGrpSpPr>
              <a:grpSpLocks/>
            </p:cNvGrpSpPr>
            <p:nvPr/>
          </p:nvGrpSpPr>
          <p:grpSpPr bwMode="auto">
            <a:xfrm flipV="1">
              <a:off x="5950377" y="4969509"/>
              <a:ext cx="180429" cy="17401"/>
              <a:chOff x="2539279" y="2309535"/>
              <a:chExt cx="245575" cy="15400"/>
            </a:xfrm>
          </p:grpSpPr>
          <p:cxnSp>
            <p:nvCxnSpPr>
              <p:cNvPr id="384" name="直線コネクタ 931"/>
              <p:cNvCxnSpPr>
                <a:cxnSpLocks noChangeShapeType="1"/>
              </p:cNvCxnSpPr>
              <p:nvPr/>
            </p:nvCxnSpPr>
            <p:spPr bwMode="auto">
              <a:xfrm>
                <a:off x="2541075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932"/>
              <p:cNvCxnSpPr>
                <a:cxnSpLocks noChangeShapeType="1"/>
              </p:cNvCxnSpPr>
              <p:nvPr/>
            </p:nvCxnSpPr>
            <p:spPr bwMode="auto">
              <a:xfrm>
                <a:off x="2543236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77" name="二等辺三角形 924"/>
            <p:cNvSpPr>
              <a:spLocks noChangeArrowheads="1"/>
            </p:cNvSpPr>
            <p:nvPr/>
          </p:nvSpPr>
          <p:spPr bwMode="auto">
            <a:xfrm flipV="1">
              <a:off x="4683671" y="4984973"/>
              <a:ext cx="66655" cy="9053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78" name="二等辺三角形 925"/>
            <p:cNvSpPr>
              <a:spLocks noChangeArrowheads="1"/>
            </p:cNvSpPr>
            <p:nvPr/>
          </p:nvSpPr>
          <p:spPr bwMode="auto">
            <a:xfrm flipV="1">
              <a:off x="4763022" y="4984973"/>
              <a:ext cx="68241" cy="9053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79" name="二等辺三角形 926"/>
            <p:cNvSpPr>
              <a:spLocks noChangeArrowheads="1"/>
            </p:cNvSpPr>
            <p:nvPr/>
          </p:nvSpPr>
          <p:spPr bwMode="auto">
            <a:xfrm flipV="1">
              <a:off x="5191516" y="4988149"/>
              <a:ext cx="66655" cy="9053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0" name="二等辺三角形 927"/>
            <p:cNvSpPr>
              <a:spLocks noChangeArrowheads="1"/>
            </p:cNvSpPr>
            <p:nvPr/>
          </p:nvSpPr>
          <p:spPr bwMode="auto">
            <a:xfrm flipV="1">
              <a:off x="5718406" y="4994503"/>
              <a:ext cx="68241" cy="8894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1" name="二等辺三角形 928"/>
            <p:cNvSpPr>
              <a:spLocks noChangeArrowheads="1"/>
            </p:cNvSpPr>
            <p:nvPr/>
          </p:nvSpPr>
          <p:spPr bwMode="auto">
            <a:xfrm flipV="1">
              <a:off x="6294492" y="4999268"/>
              <a:ext cx="66655" cy="8735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2" name="二等辺三角形 929"/>
            <p:cNvSpPr>
              <a:spLocks noChangeArrowheads="1"/>
            </p:cNvSpPr>
            <p:nvPr/>
          </p:nvSpPr>
          <p:spPr bwMode="auto">
            <a:xfrm flipV="1">
              <a:off x="6781706" y="5002445"/>
              <a:ext cx="66655" cy="8894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3" name="二等辺三角形 930"/>
            <p:cNvSpPr>
              <a:spLocks noChangeArrowheads="1"/>
            </p:cNvSpPr>
            <p:nvPr/>
          </p:nvSpPr>
          <p:spPr bwMode="auto">
            <a:xfrm flipV="1">
              <a:off x="6005655" y="4999268"/>
              <a:ext cx="69829" cy="9053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grpSp>
          <p:nvGrpSpPr>
            <p:cNvPr id="4428" name="グループ化 247"/>
            <p:cNvGrpSpPr>
              <a:grpSpLocks/>
            </p:cNvGrpSpPr>
            <p:nvPr/>
          </p:nvGrpSpPr>
          <p:grpSpPr bwMode="auto">
            <a:xfrm>
              <a:off x="4540840" y="5025319"/>
              <a:ext cx="2689991" cy="1020108"/>
              <a:chOff x="2381494" y="2309535"/>
              <a:chExt cx="3661240" cy="902824"/>
            </a:xfrm>
          </p:grpSpPr>
          <p:grpSp>
            <p:nvGrpSpPr>
              <p:cNvPr id="4429" name="グループ化 248"/>
              <p:cNvGrpSpPr>
                <a:grpSpLocks/>
              </p:cNvGrpSpPr>
              <p:nvPr/>
            </p:nvGrpSpPr>
            <p:grpSpPr bwMode="auto">
              <a:xfrm>
                <a:off x="2381494" y="2334272"/>
                <a:ext cx="3661240" cy="878087"/>
                <a:chOff x="2396336" y="1104666"/>
                <a:chExt cx="3661360" cy="877301"/>
              </a:xfrm>
            </p:grpSpPr>
            <p:sp>
              <p:nvSpPr>
                <p:cNvPr id="268" name="Rectangle 4"/>
                <p:cNvSpPr>
                  <a:spLocks noChangeArrowheads="1"/>
                </p:cNvSpPr>
                <p:nvPr/>
              </p:nvSpPr>
              <p:spPr bwMode="auto">
                <a:xfrm>
                  <a:off x="2396336" y="1107475"/>
                  <a:ext cx="3661360" cy="585662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69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336" y="1584994"/>
                  <a:ext cx="3661360" cy="96908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0" name="Rectangle 6"/>
                <p:cNvSpPr>
                  <a:spLocks noChangeArrowheads="1"/>
                </p:cNvSpPr>
                <p:nvPr/>
              </p:nvSpPr>
              <p:spPr bwMode="auto">
                <a:xfrm>
                  <a:off x="2396336" y="1679092"/>
                  <a:ext cx="3661360" cy="28510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1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0986" y="1679092"/>
                  <a:ext cx="101524" cy="26685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72" name="Rectangle 13"/>
                <p:cNvSpPr>
                  <a:spLocks noChangeArrowheads="1"/>
                </p:cNvSpPr>
                <p:nvPr/>
              </p:nvSpPr>
              <p:spPr bwMode="auto">
                <a:xfrm>
                  <a:off x="2657707" y="1107475"/>
                  <a:ext cx="21601" cy="56880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3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5623" y="1409435"/>
                  <a:ext cx="198729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4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1350" y="1259157"/>
                  <a:ext cx="17281" cy="41712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5" name="Rectangle 21"/>
                <p:cNvSpPr>
                  <a:spLocks noChangeArrowheads="1"/>
                </p:cNvSpPr>
                <p:nvPr/>
              </p:nvSpPr>
              <p:spPr bwMode="auto">
                <a:xfrm>
                  <a:off x="3370538" y="1488085"/>
                  <a:ext cx="15121" cy="191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6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3029" y="1409435"/>
                  <a:ext cx="138246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7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4664" y="1490894"/>
                  <a:ext cx="19442" cy="191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78" name="AutoShape 59"/>
                <p:cNvSpPr>
                  <a:spLocks noChangeArrowheads="1"/>
                </p:cNvSpPr>
                <p:nvPr/>
              </p:nvSpPr>
              <p:spPr bwMode="auto">
                <a:xfrm>
                  <a:off x="4379303" y="1674879"/>
                  <a:ext cx="99364" cy="28089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79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089" y="1332190"/>
                  <a:ext cx="17281" cy="7865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80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1145" y="1107475"/>
                  <a:ext cx="19440" cy="31319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81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5177" y="1676283"/>
                  <a:ext cx="99364" cy="2949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82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3828" y="1676283"/>
                  <a:ext cx="101525" cy="2949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83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1604" y="1409435"/>
                  <a:ext cx="602666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84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3317" y="1551286"/>
                  <a:ext cx="99364" cy="2949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85" name="Arc 65"/>
                <p:cNvSpPr>
                  <a:spLocks/>
                </p:cNvSpPr>
                <p:nvPr/>
              </p:nvSpPr>
              <p:spPr bwMode="auto">
                <a:xfrm flipV="1">
                  <a:off x="4703317" y="1551286"/>
                  <a:ext cx="36721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86" name="Arc 66"/>
                <p:cNvSpPr>
                  <a:spLocks/>
                </p:cNvSpPr>
                <p:nvPr/>
              </p:nvSpPr>
              <p:spPr bwMode="auto">
                <a:xfrm flipH="1" flipV="1">
                  <a:off x="4763800" y="1551286"/>
                  <a:ext cx="34562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87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3647" y="1551286"/>
                  <a:ext cx="99364" cy="30898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88" name="Arc 74"/>
                <p:cNvSpPr>
                  <a:spLocks/>
                </p:cNvSpPr>
                <p:nvPr/>
              </p:nvSpPr>
              <p:spPr bwMode="auto">
                <a:xfrm flipV="1">
                  <a:off x="4923647" y="1551286"/>
                  <a:ext cx="38882" cy="1685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89" name="Arc 75"/>
                <p:cNvSpPr>
                  <a:spLocks/>
                </p:cNvSpPr>
                <p:nvPr/>
              </p:nvSpPr>
              <p:spPr bwMode="auto">
                <a:xfrm flipH="1" flipV="1">
                  <a:off x="4986289" y="1551286"/>
                  <a:ext cx="36722" cy="1685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4470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367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5"/>
                    <a:ext cx="115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68" name="Arc 78"/>
                  <p:cNvSpPr>
                    <a:spLocks/>
                  </p:cNvSpPr>
                  <p:nvPr/>
                </p:nvSpPr>
                <p:spPr bwMode="auto">
                  <a:xfrm flipV="1">
                    <a:off x="2131" y="1455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369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199" y="1455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291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723" y="1108879"/>
                  <a:ext cx="19442" cy="37780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92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2363" y="1474040"/>
                  <a:ext cx="17281" cy="1910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93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333" y="1469827"/>
                  <a:ext cx="17281" cy="20926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94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4841" y="1676283"/>
                  <a:ext cx="99364" cy="2949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95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292" y="1676283"/>
                  <a:ext cx="99364" cy="2949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296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5642" y="1409435"/>
                  <a:ext cx="131765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97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1322" y="1409435"/>
                  <a:ext cx="200888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98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3647" y="1537242"/>
                  <a:ext cx="99364" cy="983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299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9657" y="1537242"/>
                  <a:ext cx="97204" cy="983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00" name="Rectangle 107"/>
                <p:cNvSpPr>
                  <a:spLocks noChangeArrowheads="1"/>
                </p:cNvSpPr>
                <p:nvPr/>
              </p:nvSpPr>
              <p:spPr bwMode="auto">
                <a:xfrm>
                  <a:off x="4698997" y="1534433"/>
                  <a:ext cx="99364" cy="983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01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1904" y="1551286"/>
                  <a:ext cx="99364" cy="2949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02" name="Arc 111"/>
                <p:cNvSpPr>
                  <a:spLocks/>
                </p:cNvSpPr>
                <p:nvPr/>
              </p:nvSpPr>
              <p:spPr bwMode="auto">
                <a:xfrm flipV="1">
                  <a:off x="5331904" y="1551286"/>
                  <a:ext cx="34562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03" name="Arc 112"/>
                <p:cNvSpPr>
                  <a:spLocks/>
                </p:cNvSpPr>
                <p:nvPr/>
              </p:nvSpPr>
              <p:spPr bwMode="auto">
                <a:xfrm flipH="1" flipV="1">
                  <a:off x="5394548" y="1551286"/>
                  <a:ext cx="34562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04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4395" y="1551286"/>
                  <a:ext cx="99364" cy="2949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05" name="Arc 114"/>
                <p:cNvSpPr>
                  <a:spLocks/>
                </p:cNvSpPr>
                <p:nvPr/>
              </p:nvSpPr>
              <p:spPr bwMode="auto">
                <a:xfrm flipV="1">
                  <a:off x="5554395" y="1551286"/>
                  <a:ext cx="34562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06" name="Arc 115"/>
                <p:cNvSpPr>
                  <a:spLocks/>
                </p:cNvSpPr>
                <p:nvPr/>
              </p:nvSpPr>
              <p:spPr bwMode="auto">
                <a:xfrm flipH="1" flipV="1">
                  <a:off x="5614877" y="1551286"/>
                  <a:ext cx="34562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4487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364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5"/>
                    <a:ext cx="113" cy="46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65" name="Arc 118"/>
                  <p:cNvSpPr>
                    <a:spLocks/>
                  </p:cNvSpPr>
                  <p:nvPr/>
                </p:nvSpPr>
                <p:spPr bwMode="auto">
                  <a:xfrm flipV="1">
                    <a:off x="2131" y="1455"/>
                    <a:ext cx="44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366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5"/>
                    <a:ext cx="39" cy="2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308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072" y="1108879"/>
                  <a:ext cx="17281" cy="36094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09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67991" y="1486681"/>
                  <a:ext cx="17281" cy="18960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0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6961" y="1481063"/>
                  <a:ext cx="17281" cy="21067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1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269" y="1674879"/>
                  <a:ext cx="101525" cy="28089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12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68879" y="1676283"/>
                  <a:ext cx="99364" cy="29494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13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070" y="1409435"/>
                  <a:ext cx="136085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4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070" y="1409435"/>
                  <a:ext cx="200888" cy="18259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5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0075" y="1537242"/>
                  <a:ext cx="103685" cy="702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6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6084" y="1537242"/>
                  <a:ext cx="101524" cy="983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7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5425" y="1534433"/>
                  <a:ext cx="103685" cy="983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8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1728" y="1493703"/>
                  <a:ext cx="17281" cy="4775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19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956" y="1493703"/>
                  <a:ext cx="15120" cy="4775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20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2669" y="1554095"/>
                  <a:ext cx="103685" cy="28089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21" name="Arc 135"/>
                <p:cNvSpPr>
                  <a:spLocks/>
                </p:cNvSpPr>
                <p:nvPr/>
              </p:nvSpPr>
              <p:spPr bwMode="auto">
                <a:xfrm flipV="1">
                  <a:off x="4532669" y="1554095"/>
                  <a:ext cx="38882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22" name="Arc 136"/>
                <p:cNvSpPr>
                  <a:spLocks/>
                </p:cNvSpPr>
                <p:nvPr/>
              </p:nvSpPr>
              <p:spPr bwMode="auto">
                <a:xfrm flipH="1" flipV="1">
                  <a:off x="4595313" y="1554095"/>
                  <a:ext cx="36721" cy="14045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23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0510" y="1537242"/>
                  <a:ext cx="97204" cy="9831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24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4576" y="1554095"/>
                  <a:ext cx="97205" cy="30898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25" name="Arc 139"/>
                <p:cNvSpPr>
                  <a:spLocks/>
                </p:cNvSpPr>
                <p:nvPr/>
              </p:nvSpPr>
              <p:spPr bwMode="auto">
                <a:xfrm flipV="1">
                  <a:off x="4234576" y="1554095"/>
                  <a:ext cx="36722" cy="16854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26" name="Arc 140"/>
                <p:cNvSpPr>
                  <a:spLocks/>
                </p:cNvSpPr>
                <p:nvPr/>
              </p:nvSpPr>
              <p:spPr bwMode="auto">
                <a:xfrm flipH="1" flipV="1">
                  <a:off x="4295059" y="1554095"/>
                  <a:ext cx="34562" cy="16854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27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30256" y="1538646"/>
                  <a:ext cx="99364" cy="983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28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7448" y="1555499"/>
                  <a:ext cx="97205" cy="3230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29" name="Arc 143"/>
                <p:cNvSpPr>
                  <a:spLocks/>
                </p:cNvSpPr>
                <p:nvPr/>
              </p:nvSpPr>
              <p:spPr bwMode="auto">
                <a:xfrm flipV="1">
                  <a:off x="4057448" y="1555499"/>
                  <a:ext cx="36722" cy="15450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30" name="Arc 144"/>
                <p:cNvSpPr>
                  <a:spLocks/>
                </p:cNvSpPr>
                <p:nvPr/>
              </p:nvSpPr>
              <p:spPr bwMode="auto">
                <a:xfrm flipH="1" flipV="1">
                  <a:off x="4117931" y="1555499"/>
                  <a:ext cx="34562" cy="15450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331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0969" y="1538646"/>
                  <a:ext cx="101524" cy="9832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332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0832" y="1709991"/>
                  <a:ext cx="1227639" cy="2719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High R-Si</a:t>
                  </a:r>
                </a:p>
              </p:txBody>
            </p:sp>
            <p:grpSp>
              <p:nvGrpSpPr>
                <p:cNvPr id="4513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35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7784" y="1313872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8709" y="1313872"/>
                    <a:ext cx="151207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6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1605" y="1313872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6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3141" y="1313872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6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3241" y="1313872"/>
                    <a:ext cx="198729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6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269" y="1313872"/>
                    <a:ext cx="200890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334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1656" y="1111688"/>
                  <a:ext cx="17281" cy="15168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4515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35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3118" y="1242243"/>
                    <a:ext cx="200890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0124" y="1242243"/>
                    <a:ext cx="200890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4256" y="1242243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2795" y="1242243"/>
                    <a:ext cx="196569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0459" y="1242243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0041" y="1242243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3866" y="1242243"/>
                    <a:ext cx="200890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4516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34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269" y="1166463"/>
                    <a:ext cx="200890" cy="294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6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08532" y="1166463"/>
                    <a:ext cx="535704" cy="294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8084" y="1166463"/>
                    <a:ext cx="200890" cy="294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9621" y="1166463"/>
                    <a:ext cx="200890" cy="294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1081" y="1166463"/>
                    <a:ext cx="200888" cy="294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50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69144" y="1166463"/>
                    <a:ext cx="200888" cy="294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337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0409" y="1104666"/>
                  <a:ext cx="19442" cy="14466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4518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33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69144" y="1489549"/>
                    <a:ext cx="200888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0868" y="1489549"/>
                    <a:ext cx="131766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1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054" y="1489549"/>
                    <a:ext cx="265691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2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0980" y="1489549"/>
                    <a:ext cx="200889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9161" y="1489549"/>
                    <a:ext cx="330495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344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589" y="1489549"/>
                    <a:ext cx="332655" cy="1966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4430" name="グループ化 1035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266" name="直線コネクタ 1051"/>
                <p:cNvCxnSpPr>
                  <a:cxnSpLocks noChangeShapeType="1"/>
                </p:cNvCxnSpPr>
                <p:nvPr/>
              </p:nvCxnSpPr>
              <p:spPr bwMode="auto">
                <a:xfrm>
                  <a:off x="2537016" y="2321621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7" name="直線コネクタ 1052"/>
                <p:cNvCxnSpPr>
                  <a:cxnSpLocks noChangeShapeType="1"/>
                </p:cNvCxnSpPr>
                <p:nvPr/>
              </p:nvCxnSpPr>
              <p:spPr bwMode="auto">
                <a:xfrm>
                  <a:off x="2541336" y="2307563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431" name="グループ化 1036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264" name="直線コネクタ 1049"/>
                <p:cNvCxnSpPr>
                  <a:cxnSpLocks noChangeShapeType="1"/>
                </p:cNvCxnSpPr>
                <p:nvPr/>
              </p:nvCxnSpPr>
              <p:spPr bwMode="auto">
                <a:xfrm>
                  <a:off x="2541855" y="2321822"/>
                  <a:ext cx="239764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5" name="直線コネクタ 1050"/>
                <p:cNvCxnSpPr>
                  <a:cxnSpLocks noChangeShapeType="1"/>
                </p:cNvCxnSpPr>
                <p:nvPr/>
              </p:nvCxnSpPr>
              <p:spPr bwMode="auto">
                <a:xfrm>
                  <a:off x="2544015" y="2307765"/>
                  <a:ext cx="23976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432" name="グループ化 1037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262" name="直線コネクタ 1047"/>
                <p:cNvCxnSpPr>
                  <a:cxnSpLocks noChangeShapeType="1"/>
                </p:cNvCxnSpPr>
                <p:nvPr/>
              </p:nvCxnSpPr>
              <p:spPr bwMode="auto">
                <a:xfrm>
                  <a:off x="2535656" y="2322714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3" name="直線コネクタ 1048"/>
                <p:cNvCxnSpPr>
                  <a:cxnSpLocks noChangeShapeType="1"/>
                </p:cNvCxnSpPr>
                <p:nvPr/>
              </p:nvCxnSpPr>
              <p:spPr bwMode="auto">
                <a:xfrm>
                  <a:off x="2539976" y="2307251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433" name="グループ化 1038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260" name="直線コネクタ 1045"/>
                <p:cNvCxnSpPr>
                  <a:cxnSpLocks noChangeShapeType="1"/>
                </p:cNvCxnSpPr>
                <p:nvPr/>
              </p:nvCxnSpPr>
              <p:spPr bwMode="auto">
                <a:xfrm>
                  <a:off x="2538370" y="2321894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1" name="直線コネクタ 1046"/>
                <p:cNvCxnSpPr>
                  <a:cxnSpLocks noChangeShapeType="1"/>
                </p:cNvCxnSpPr>
                <p:nvPr/>
              </p:nvCxnSpPr>
              <p:spPr bwMode="auto">
                <a:xfrm>
                  <a:off x="2542690" y="2307837"/>
                  <a:ext cx="24192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434" name="グループ化 1039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258" name="直線コネクタ 1043"/>
                <p:cNvCxnSpPr>
                  <a:cxnSpLocks noChangeShapeType="1"/>
                </p:cNvCxnSpPr>
                <p:nvPr/>
              </p:nvCxnSpPr>
              <p:spPr bwMode="auto">
                <a:xfrm>
                  <a:off x="2538733" y="2323885"/>
                  <a:ext cx="24408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59" name="直線コネクタ 1044"/>
                <p:cNvCxnSpPr>
                  <a:cxnSpLocks noChangeShapeType="1"/>
                </p:cNvCxnSpPr>
                <p:nvPr/>
              </p:nvCxnSpPr>
              <p:spPr bwMode="auto">
                <a:xfrm>
                  <a:off x="2540893" y="2307016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435" name="グループ化 1040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256" name="直線コネクタ 1041"/>
                <p:cNvCxnSpPr>
                  <a:cxnSpLocks noChangeShapeType="1"/>
                </p:cNvCxnSpPr>
                <p:nvPr/>
              </p:nvCxnSpPr>
              <p:spPr bwMode="auto">
                <a:xfrm>
                  <a:off x="2537848" y="2323404"/>
                  <a:ext cx="244084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57" name="直線コネクタ 1042"/>
                <p:cNvCxnSpPr>
                  <a:cxnSpLocks noChangeShapeType="1"/>
                </p:cNvCxnSpPr>
                <p:nvPr/>
              </p:nvCxnSpPr>
              <p:spPr bwMode="auto">
                <a:xfrm>
                  <a:off x="2540008" y="2309346"/>
                  <a:ext cx="2462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4271B57-CD23-F54C-9BA5-B82C402C7CC9}"/>
              </a:ext>
            </a:extLst>
          </p:cNvPr>
          <p:cNvGrpSpPr/>
          <p:nvPr/>
        </p:nvGrpSpPr>
        <p:grpSpPr>
          <a:xfrm>
            <a:off x="4426068" y="3969616"/>
            <a:ext cx="2023262" cy="1247380"/>
            <a:chOff x="3624943" y="3896359"/>
            <a:chExt cx="2023262" cy="1247380"/>
          </a:xfrm>
        </p:grpSpPr>
        <p:sp>
          <p:nvSpPr>
            <p:cNvPr id="1081" name="Rectangle 6"/>
            <p:cNvSpPr>
              <a:spLocks noChangeArrowheads="1"/>
            </p:cNvSpPr>
            <p:nvPr/>
          </p:nvSpPr>
          <p:spPr bwMode="auto">
            <a:xfrm>
              <a:off x="3624943" y="4906199"/>
              <a:ext cx="2023262" cy="237540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2" name="AutoShape 12"/>
            <p:cNvSpPr>
              <a:spLocks noChangeArrowheads="1"/>
            </p:cNvSpPr>
            <p:nvPr/>
          </p:nvSpPr>
          <p:spPr bwMode="auto">
            <a:xfrm>
              <a:off x="3749085" y="4906199"/>
              <a:ext cx="56102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89" name="AutoShape 59"/>
            <p:cNvSpPr>
              <a:spLocks noChangeArrowheads="1"/>
            </p:cNvSpPr>
            <p:nvPr/>
          </p:nvSpPr>
          <p:spPr bwMode="auto">
            <a:xfrm>
              <a:off x="4720727" y="4903812"/>
              <a:ext cx="54908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92" name="AutoShape 62"/>
            <p:cNvSpPr>
              <a:spLocks noChangeArrowheads="1"/>
            </p:cNvSpPr>
            <p:nvPr/>
          </p:nvSpPr>
          <p:spPr bwMode="auto">
            <a:xfrm>
              <a:off x="4138219" y="4903813"/>
              <a:ext cx="54908" cy="25067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93" name="AutoShape 63"/>
            <p:cNvSpPr>
              <a:spLocks noChangeArrowheads="1"/>
            </p:cNvSpPr>
            <p:nvPr/>
          </p:nvSpPr>
          <p:spPr bwMode="auto">
            <a:xfrm>
              <a:off x="4292202" y="4903812"/>
              <a:ext cx="56102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05" name="AutoShape 103"/>
            <p:cNvSpPr>
              <a:spLocks noChangeArrowheads="1"/>
            </p:cNvSpPr>
            <p:nvPr/>
          </p:nvSpPr>
          <p:spPr bwMode="auto">
            <a:xfrm>
              <a:off x="4955879" y="4903812"/>
              <a:ext cx="54908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06" name="AutoShape 104"/>
            <p:cNvSpPr>
              <a:spLocks noChangeArrowheads="1"/>
            </p:cNvSpPr>
            <p:nvPr/>
          </p:nvSpPr>
          <p:spPr bwMode="auto">
            <a:xfrm>
              <a:off x="5085988" y="4903813"/>
              <a:ext cx="54908" cy="25067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22" name="AutoShape 123"/>
            <p:cNvSpPr>
              <a:spLocks noChangeArrowheads="1"/>
            </p:cNvSpPr>
            <p:nvPr/>
          </p:nvSpPr>
          <p:spPr bwMode="auto">
            <a:xfrm>
              <a:off x="5302041" y="4903812"/>
              <a:ext cx="57296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23" name="AutoShape 124"/>
            <p:cNvSpPr>
              <a:spLocks noChangeArrowheads="1"/>
            </p:cNvSpPr>
            <p:nvPr/>
          </p:nvSpPr>
          <p:spPr bwMode="auto">
            <a:xfrm>
              <a:off x="5434538" y="4903812"/>
              <a:ext cx="53715" cy="22680"/>
            </a:xfrm>
            <a:custGeom>
              <a:avLst/>
              <a:gdLst>
                <a:gd name="T0" fmla="*/ 2692513 w 21600"/>
                <a:gd name="T1" fmla="*/ 115 h 21600"/>
                <a:gd name="T2" fmla="*/ 1524914 w 21600"/>
                <a:gd name="T3" fmla="*/ 236 h 21600"/>
                <a:gd name="T4" fmla="*/ 407999 w 21600"/>
                <a:gd name="T5" fmla="*/ 115 h 21600"/>
                <a:gd name="T6" fmla="*/ 15249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47 w 21600"/>
                <a:gd name="T13" fmla="*/ 4447 h 21600"/>
                <a:gd name="T14" fmla="*/ 17153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43" name="Text Box 2024"/>
            <p:cNvSpPr txBox="1">
              <a:spLocks noChangeArrowheads="1"/>
            </p:cNvSpPr>
            <p:nvPr/>
          </p:nvSpPr>
          <p:spPr bwMode="auto">
            <a:xfrm>
              <a:off x="3837415" y="4933654"/>
              <a:ext cx="439544" cy="164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r>
                <a:rPr lang="en-US" altLang="ja-JP" sz="467" b="0"/>
                <a:t>High R-Si</a:t>
              </a:r>
            </a:p>
          </p:txBody>
        </p:sp>
        <p:sp>
          <p:nvSpPr>
            <p:cNvPr id="980" name="正方形/長方形 1647"/>
            <p:cNvSpPr>
              <a:spLocks noChangeArrowheads="1"/>
            </p:cNvSpPr>
            <p:nvPr/>
          </p:nvSpPr>
          <p:spPr bwMode="auto">
            <a:xfrm>
              <a:off x="3628525" y="4359502"/>
              <a:ext cx="2016098" cy="111011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981" name="Rectangle 243"/>
            <p:cNvSpPr>
              <a:spLocks noChangeArrowheads="1"/>
            </p:cNvSpPr>
            <p:nvPr/>
          </p:nvSpPr>
          <p:spPr bwMode="auto">
            <a:xfrm flipV="1">
              <a:off x="3625227" y="4007371"/>
              <a:ext cx="2022068" cy="352131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2" name="Rectangle 244"/>
            <p:cNvSpPr>
              <a:spLocks noChangeArrowheads="1"/>
            </p:cNvSpPr>
            <p:nvPr/>
          </p:nvSpPr>
          <p:spPr bwMode="auto">
            <a:xfrm flipV="1">
              <a:off x="3625227" y="3934557"/>
              <a:ext cx="2022068" cy="78782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3" name="Rectangle 247"/>
            <p:cNvSpPr>
              <a:spLocks noChangeArrowheads="1"/>
            </p:cNvSpPr>
            <p:nvPr/>
          </p:nvSpPr>
          <p:spPr bwMode="auto">
            <a:xfrm flipV="1">
              <a:off x="3769661" y="3932169"/>
              <a:ext cx="9549" cy="42733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4" name="Rectangle 251"/>
            <p:cNvSpPr>
              <a:spLocks noChangeArrowheads="1"/>
            </p:cNvSpPr>
            <p:nvPr/>
          </p:nvSpPr>
          <p:spPr bwMode="auto">
            <a:xfrm flipV="1">
              <a:off x="3720721" y="4088539"/>
              <a:ext cx="214859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5" name="Rectangle 252"/>
            <p:cNvSpPr>
              <a:spLocks noChangeArrowheads="1"/>
            </p:cNvSpPr>
            <p:nvPr/>
          </p:nvSpPr>
          <p:spPr bwMode="auto">
            <a:xfrm flipV="1">
              <a:off x="4311584" y="4013339"/>
              <a:ext cx="11937" cy="1420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6" name="Rectangle 253"/>
            <p:cNvSpPr>
              <a:spLocks noChangeArrowheads="1"/>
            </p:cNvSpPr>
            <p:nvPr/>
          </p:nvSpPr>
          <p:spPr bwMode="auto">
            <a:xfrm flipV="1">
              <a:off x="4034654" y="3932169"/>
              <a:ext cx="9549" cy="1611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7" name="Rectangle 257"/>
            <p:cNvSpPr>
              <a:spLocks noChangeArrowheads="1"/>
            </p:cNvSpPr>
            <p:nvPr/>
          </p:nvSpPr>
          <p:spPr bwMode="auto">
            <a:xfrm flipV="1">
              <a:off x="4008393" y="4090927"/>
              <a:ext cx="349744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8" name="Rectangle 259"/>
            <p:cNvSpPr>
              <a:spLocks noChangeArrowheads="1"/>
            </p:cNvSpPr>
            <p:nvPr/>
          </p:nvSpPr>
          <p:spPr bwMode="auto">
            <a:xfrm flipV="1">
              <a:off x="4580158" y="4090927"/>
              <a:ext cx="109817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9" name="Rectangle 262"/>
            <p:cNvSpPr>
              <a:spLocks noChangeArrowheads="1"/>
            </p:cNvSpPr>
            <p:nvPr/>
          </p:nvSpPr>
          <p:spPr bwMode="auto">
            <a:xfrm flipV="1">
              <a:off x="4540767" y="4152999"/>
              <a:ext cx="19099" cy="3939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0" name="Rectangle 263"/>
            <p:cNvSpPr>
              <a:spLocks noChangeArrowheads="1"/>
            </p:cNvSpPr>
            <p:nvPr/>
          </p:nvSpPr>
          <p:spPr bwMode="auto">
            <a:xfrm flipV="1">
              <a:off x="4742497" y="4144642"/>
              <a:ext cx="19099" cy="11101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1" name="Rectangle 270"/>
            <p:cNvSpPr>
              <a:spLocks noChangeArrowheads="1"/>
            </p:cNvSpPr>
            <p:nvPr/>
          </p:nvSpPr>
          <p:spPr bwMode="auto">
            <a:xfrm flipV="1">
              <a:off x="4821279" y="4013338"/>
              <a:ext cx="54909" cy="2745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2" name="Arc 271"/>
            <p:cNvSpPr>
              <a:spLocks/>
            </p:cNvSpPr>
            <p:nvPr/>
          </p:nvSpPr>
          <p:spPr bwMode="auto">
            <a:xfrm>
              <a:off x="4821279" y="4027663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3" name="Arc 272"/>
            <p:cNvSpPr>
              <a:spLocks/>
            </p:cNvSpPr>
            <p:nvPr/>
          </p:nvSpPr>
          <p:spPr bwMode="auto">
            <a:xfrm flipH="1">
              <a:off x="4855895" y="4027663"/>
              <a:ext cx="17906" cy="13131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4" name="Rectangle 291"/>
            <p:cNvSpPr>
              <a:spLocks noChangeArrowheads="1"/>
            </p:cNvSpPr>
            <p:nvPr/>
          </p:nvSpPr>
          <p:spPr bwMode="auto">
            <a:xfrm flipV="1">
              <a:off x="4817698" y="4046761"/>
              <a:ext cx="56102" cy="596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5" name="Rectangle 317"/>
            <p:cNvSpPr>
              <a:spLocks noChangeArrowheads="1"/>
            </p:cNvSpPr>
            <p:nvPr/>
          </p:nvSpPr>
          <p:spPr bwMode="auto">
            <a:xfrm flipV="1">
              <a:off x="4726979" y="4013339"/>
              <a:ext cx="54909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6" name="Arc 318"/>
            <p:cNvSpPr>
              <a:spLocks/>
            </p:cNvSpPr>
            <p:nvPr/>
          </p:nvSpPr>
          <p:spPr bwMode="auto">
            <a:xfrm>
              <a:off x="4726979" y="4026470"/>
              <a:ext cx="21486" cy="11937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7" name="Arc 319"/>
            <p:cNvSpPr>
              <a:spLocks/>
            </p:cNvSpPr>
            <p:nvPr/>
          </p:nvSpPr>
          <p:spPr bwMode="auto">
            <a:xfrm flipH="1">
              <a:off x="4761596" y="4026470"/>
              <a:ext cx="17905" cy="11937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8" name="Rectangle 320"/>
            <p:cNvSpPr>
              <a:spLocks noChangeArrowheads="1"/>
            </p:cNvSpPr>
            <p:nvPr/>
          </p:nvSpPr>
          <p:spPr bwMode="auto">
            <a:xfrm flipV="1">
              <a:off x="4725786" y="4043180"/>
              <a:ext cx="53714" cy="8355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9" name="Rectangle 329"/>
            <p:cNvSpPr>
              <a:spLocks noChangeArrowheads="1"/>
            </p:cNvSpPr>
            <p:nvPr/>
          </p:nvSpPr>
          <p:spPr bwMode="auto">
            <a:xfrm flipV="1">
              <a:off x="3825763" y="4102864"/>
              <a:ext cx="9549" cy="4655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0" name="Rectangle 330"/>
            <p:cNvSpPr>
              <a:spLocks noChangeArrowheads="1"/>
            </p:cNvSpPr>
            <p:nvPr/>
          </p:nvSpPr>
          <p:spPr bwMode="auto">
            <a:xfrm flipV="1">
              <a:off x="3890221" y="4102864"/>
              <a:ext cx="9549" cy="477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1" name="Rectangle 331"/>
            <p:cNvSpPr>
              <a:spLocks noChangeArrowheads="1"/>
            </p:cNvSpPr>
            <p:nvPr/>
          </p:nvSpPr>
          <p:spPr bwMode="auto">
            <a:xfrm flipV="1">
              <a:off x="4199379" y="4013338"/>
              <a:ext cx="496565" cy="1671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2" name="Rectangle 333"/>
            <p:cNvSpPr>
              <a:spLocks noChangeArrowheads="1"/>
            </p:cNvSpPr>
            <p:nvPr/>
          </p:nvSpPr>
          <p:spPr bwMode="auto">
            <a:xfrm flipV="1">
              <a:off x="4386785" y="4207907"/>
              <a:ext cx="9549" cy="4177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3" name="Rectangle 336"/>
            <p:cNvSpPr>
              <a:spLocks noChangeArrowheads="1"/>
            </p:cNvSpPr>
            <p:nvPr/>
          </p:nvSpPr>
          <p:spPr bwMode="auto">
            <a:xfrm flipV="1">
              <a:off x="4614775" y="4027663"/>
              <a:ext cx="9549" cy="6326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4" name="Rectangle 296"/>
            <p:cNvSpPr>
              <a:spLocks noChangeArrowheads="1"/>
            </p:cNvSpPr>
            <p:nvPr/>
          </p:nvSpPr>
          <p:spPr bwMode="auto">
            <a:xfrm flipV="1">
              <a:off x="5290389" y="4015726"/>
              <a:ext cx="53716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5" name="Arc 297"/>
            <p:cNvSpPr>
              <a:spLocks/>
            </p:cNvSpPr>
            <p:nvPr/>
          </p:nvSpPr>
          <p:spPr bwMode="auto">
            <a:xfrm>
              <a:off x="5290389" y="4027663"/>
              <a:ext cx="20293" cy="131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06" name="Arc 298"/>
            <p:cNvSpPr>
              <a:spLocks/>
            </p:cNvSpPr>
            <p:nvPr/>
          </p:nvSpPr>
          <p:spPr bwMode="auto">
            <a:xfrm flipH="1">
              <a:off x="5323812" y="4027663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139" name="Group 299"/>
            <p:cNvGrpSpPr>
              <a:grpSpLocks/>
            </p:cNvGrpSpPr>
            <p:nvPr/>
          </p:nvGrpSpPr>
          <p:grpSpPr bwMode="auto">
            <a:xfrm flipV="1">
              <a:off x="5408979" y="4014130"/>
              <a:ext cx="55197" cy="25194"/>
              <a:chOff x="2132" y="1457"/>
              <a:chExt cx="113" cy="45"/>
            </a:xfrm>
          </p:grpSpPr>
          <p:sp>
            <p:nvSpPr>
              <p:cNvPr id="1213" name="Rectangle 300"/>
              <p:cNvSpPr>
                <a:spLocks noChangeArrowheads="1"/>
              </p:cNvSpPr>
              <p:nvPr/>
            </p:nvSpPr>
            <p:spPr bwMode="auto">
              <a:xfrm>
                <a:off x="2131" y="1454"/>
                <a:ext cx="117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14" name="Arc 301"/>
              <p:cNvSpPr>
                <a:spLocks/>
              </p:cNvSpPr>
              <p:nvPr/>
            </p:nvSpPr>
            <p:spPr bwMode="auto">
              <a:xfrm flipV="1">
                <a:off x="2131" y="1454"/>
                <a:ext cx="42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215" name="Arc 302"/>
              <p:cNvSpPr>
                <a:spLocks/>
              </p:cNvSpPr>
              <p:nvPr/>
            </p:nvSpPr>
            <p:spPr bwMode="auto">
              <a:xfrm flipH="1" flipV="1">
                <a:off x="2200" y="1454"/>
                <a:ext cx="44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008" name="Rectangle 303"/>
            <p:cNvSpPr>
              <a:spLocks noChangeArrowheads="1"/>
            </p:cNvSpPr>
            <p:nvPr/>
          </p:nvSpPr>
          <p:spPr bwMode="auto">
            <a:xfrm flipV="1">
              <a:off x="5308294" y="4096895"/>
              <a:ext cx="9549" cy="15278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9" name="Rectangle 304"/>
            <p:cNvSpPr>
              <a:spLocks noChangeArrowheads="1"/>
            </p:cNvSpPr>
            <p:nvPr/>
          </p:nvSpPr>
          <p:spPr bwMode="auto">
            <a:xfrm flipV="1">
              <a:off x="5301133" y="4049149"/>
              <a:ext cx="10742" cy="5013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0" name="Rectangle 305"/>
            <p:cNvSpPr>
              <a:spLocks noChangeArrowheads="1"/>
            </p:cNvSpPr>
            <p:nvPr/>
          </p:nvSpPr>
          <p:spPr bwMode="auto">
            <a:xfrm flipV="1">
              <a:off x="5427661" y="4044373"/>
              <a:ext cx="10742" cy="6087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1" name="Rectangle 309"/>
            <p:cNvSpPr>
              <a:spLocks noChangeArrowheads="1"/>
            </p:cNvSpPr>
            <p:nvPr/>
          </p:nvSpPr>
          <p:spPr bwMode="auto">
            <a:xfrm flipV="1">
              <a:off x="5288001" y="4194775"/>
              <a:ext cx="6445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2" name="Rectangle 310"/>
            <p:cNvSpPr>
              <a:spLocks noChangeArrowheads="1"/>
            </p:cNvSpPr>
            <p:nvPr/>
          </p:nvSpPr>
          <p:spPr bwMode="auto">
            <a:xfrm flipV="1">
              <a:off x="5285614" y="4142254"/>
              <a:ext cx="6445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3" name="Rectangle 311"/>
            <p:cNvSpPr>
              <a:spLocks noChangeArrowheads="1"/>
            </p:cNvSpPr>
            <p:nvPr/>
          </p:nvSpPr>
          <p:spPr bwMode="auto">
            <a:xfrm flipV="1">
              <a:off x="5282033" y="4090927"/>
              <a:ext cx="18501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4" name="Rectangle 312"/>
            <p:cNvSpPr>
              <a:spLocks noChangeArrowheads="1"/>
            </p:cNvSpPr>
            <p:nvPr/>
          </p:nvSpPr>
          <p:spPr bwMode="auto">
            <a:xfrm flipV="1">
              <a:off x="5288002" y="4044374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5" name="Rectangle 313"/>
            <p:cNvSpPr>
              <a:spLocks noChangeArrowheads="1"/>
            </p:cNvSpPr>
            <p:nvPr/>
          </p:nvSpPr>
          <p:spPr bwMode="auto">
            <a:xfrm flipV="1">
              <a:off x="5406174" y="4044374"/>
              <a:ext cx="57296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6" name="Rectangle 340"/>
            <p:cNvSpPr>
              <a:spLocks noChangeArrowheads="1"/>
            </p:cNvSpPr>
            <p:nvPr/>
          </p:nvSpPr>
          <p:spPr bwMode="auto">
            <a:xfrm flipV="1">
              <a:off x="5395431" y="4155385"/>
              <a:ext cx="10744" cy="4774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7" name="Rectangle 338"/>
            <p:cNvSpPr>
              <a:spLocks noChangeArrowheads="1"/>
            </p:cNvSpPr>
            <p:nvPr/>
          </p:nvSpPr>
          <p:spPr bwMode="auto">
            <a:xfrm flipV="1">
              <a:off x="5378720" y="4194775"/>
              <a:ext cx="56102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8" name="Rectangle 339"/>
            <p:cNvSpPr>
              <a:spLocks noChangeArrowheads="1"/>
            </p:cNvSpPr>
            <p:nvPr/>
          </p:nvSpPr>
          <p:spPr bwMode="auto">
            <a:xfrm flipV="1">
              <a:off x="5378720" y="4144642"/>
              <a:ext cx="63265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9" name="Rectangle 343"/>
            <p:cNvSpPr>
              <a:spLocks noChangeArrowheads="1"/>
            </p:cNvSpPr>
            <p:nvPr/>
          </p:nvSpPr>
          <p:spPr bwMode="auto">
            <a:xfrm flipV="1">
              <a:off x="4951388" y="4013339"/>
              <a:ext cx="54909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0" name="Arc 344"/>
            <p:cNvSpPr>
              <a:spLocks/>
            </p:cNvSpPr>
            <p:nvPr/>
          </p:nvSpPr>
          <p:spPr bwMode="auto">
            <a:xfrm>
              <a:off x="4951388" y="4026470"/>
              <a:ext cx="20293" cy="119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21" name="Arc 345"/>
            <p:cNvSpPr>
              <a:spLocks/>
            </p:cNvSpPr>
            <p:nvPr/>
          </p:nvSpPr>
          <p:spPr bwMode="auto">
            <a:xfrm flipH="1">
              <a:off x="4984811" y="4026470"/>
              <a:ext cx="19099" cy="119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154" name="Group 346"/>
            <p:cNvGrpSpPr>
              <a:grpSpLocks/>
            </p:cNvGrpSpPr>
            <p:nvPr/>
          </p:nvGrpSpPr>
          <p:grpSpPr bwMode="auto">
            <a:xfrm flipV="1">
              <a:off x="5070294" y="4012802"/>
              <a:ext cx="55197" cy="25194"/>
              <a:chOff x="2132" y="1457"/>
              <a:chExt cx="113" cy="45"/>
            </a:xfrm>
          </p:grpSpPr>
          <p:sp>
            <p:nvSpPr>
              <p:cNvPr id="1210" name="Rectangle 347"/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11" name="Arc 348"/>
              <p:cNvSpPr>
                <a:spLocks/>
              </p:cNvSpPr>
              <p:nvPr/>
            </p:nvSpPr>
            <p:spPr bwMode="auto">
              <a:xfrm flipV="1">
                <a:off x="2133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212" name="Arc 349"/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023" name="Rectangle 350"/>
            <p:cNvSpPr>
              <a:spLocks noChangeArrowheads="1"/>
            </p:cNvSpPr>
            <p:nvPr/>
          </p:nvSpPr>
          <p:spPr bwMode="auto">
            <a:xfrm flipV="1">
              <a:off x="4970487" y="4094508"/>
              <a:ext cx="9549" cy="15517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4" name="Rectangle 351"/>
            <p:cNvSpPr>
              <a:spLocks noChangeArrowheads="1"/>
            </p:cNvSpPr>
            <p:nvPr/>
          </p:nvSpPr>
          <p:spPr bwMode="auto">
            <a:xfrm flipV="1">
              <a:off x="4962131" y="4046761"/>
              <a:ext cx="11937" cy="5013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5" name="Rectangle 352"/>
            <p:cNvSpPr>
              <a:spLocks noChangeArrowheads="1"/>
            </p:cNvSpPr>
            <p:nvPr/>
          </p:nvSpPr>
          <p:spPr bwMode="auto">
            <a:xfrm flipV="1">
              <a:off x="5088659" y="4043180"/>
              <a:ext cx="9549" cy="620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6" name="Rectangle 353"/>
            <p:cNvSpPr>
              <a:spLocks noChangeArrowheads="1"/>
            </p:cNvSpPr>
            <p:nvPr/>
          </p:nvSpPr>
          <p:spPr bwMode="auto">
            <a:xfrm flipV="1">
              <a:off x="4947808" y="4192388"/>
              <a:ext cx="6565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7" name="Rectangle 354"/>
            <p:cNvSpPr>
              <a:spLocks noChangeArrowheads="1"/>
            </p:cNvSpPr>
            <p:nvPr/>
          </p:nvSpPr>
          <p:spPr bwMode="auto">
            <a:xfrm flipV="1">
              <a:off x="4947808" y="4142255"/>
              <a:ext cx="63264" cy="1551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8" name="Rectangle 355"/>
            <p:cNvSpPr>
              <a:spLocks noChangeArrowheads="1"/>
            </p:cNvSpPr>
            <p:nvPr/>
          </p:nvSpPr>
          <p:spPr bwMode="auto">
            <a:xfrm flipV="1">
              <a:off x="4944226" y="4090927"/>
              <a:ext cx="183824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9" name="Rectangle 356"/>
            <p:cNvSpPr>
              <a:spLocks noChangeArrowheads="1"/>
            </p:cNvSpPr>
            <p:nvPr/>
          </p:nvSpPr>
          <p:spPr bwMode="auto">
            <a:xfrm flipV="1">
              <a:off x="4949001" y="4044374"/>
              <a:ext cx="57296" cy="7162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0" name="Rectangle 357"/>
            <p:cNvSpPr>
              <a:spLocks noChangeArrowheads="1"/>
            </p:cNvSpPr>
            <p:nvPr/>
          </p:nvSpPr>
          <p:spPr bwMode="auto">
            <a:xfrm flipV="1">
              <a:off x="5068367" y="4043180"/>
              <a:ext cx="56102" cy="8355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1" name="Rectangle 358"/>
            <p:cNvSpPr>
              <a:spLocks noChangeArrowheads="1"/>
            </p:cNvSpPr>
            <p:nvPr/>
          </p:nvSpPr>
          <p:spPr bwMode="auto">
            <a:xfrm flipV="1">
              <a:off x="5056430" y="4155385"/>
              <a:ext cx="11937" cy="4535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2" name="Rectangle 359"/>
            <p:cNvSpPr>
              <a:spLocks noChangeArrowheads="1"/>
            </p:cNvSpPr>
            <p:nvPr/>
          </p:nvSpPr>
          <p:spPr bwMode="auto">
            <a:xfrm flipV="1">
              <a:off x="5039719" y="4194776"/>
              <a:ext cx="56102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3" name="Rectangle 360"/>
            <p:cNvSpPr>
              <a:spLocks noChangeArrowheads="1"/>
            </p:cNvSpPr>
            <p:nvPr/>
          </p:nvSpPr>
          <p:spPr bwMode="auto">
            <a:xfrm flipV="1">
              <a:off x="5039719" y="4142254"/>
              <a:ext cx="64458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4" name="Rectangle 253"/>
            <p:cNvSpPr>
              <a:spLocks noChangeArrowheads="1"/>
            </p:cNvSpPr>
            <p:nvPr/>
          </p:nvSpPr>
          <p:spPr bwMode="auto">
            <a:xfrm flipV="1">
              <a:off x="4132535" y="4199550"/>
              <a:ext cx="9549" cy="15995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5" name="Rectangle 253"/>
            <p:cNvSpPr>
              <a:spLocks noChangeArrowheads="1"/>
            </p:cNvSpPr>
            <p:nvPr/>
          </p:nvSpPr>
          <p:spPr bwMode="auto">
            <a:xfrm flipV="1">
              <a:off x="4540767" y="4203131"/>
              <a:ext cx="9549" cy="1611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6" name="Rectangle 253"/>
            <p:cNvSpPr>
              <a:spLocks noChangeArrowheads="1"/>
            </p:cNvSpPr>
            <p:nvPr/>
          </p:nvSpPr>
          <p:spPr bwMode="auto">
            <a:xfrm flipV="1">
              <a:off x="4742497" y="4200744"/>
              <a:ext cx="10742" cy="1611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7" name="Rectangle 253"/>
            <p:cNvSpPr>
              <a:spLocks noChangeArrowheads="1"/>
            </p:cNvSpPr>
            <p:nvPr/>
          </p:nvSpPr>
          <p:spPr bwMode="auto">
            <a:xfrm flipV="1">
              <a:off x="4291292" y="4149416"/>
              <a:ext cx="10742" cy="15995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8" name="Rectangle 253"/>
            <p:cNvSpPr>
              <a:spLocks noChangeArrowheads="1"/>
            </p:cNvSpPr>
            <p:nvPr/>
          </p:nvSpPr>
          <p:spPr bwMode="auto">
            <a:xfrm flipH="1" flipV="1">
              <a:off x="4966906" y="4250878"/>
              <a:ext cx="8355" cy="10862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9" name="Rectangle 253"/>
            <p:cNvSpPr>
              <a:spLocks noChangeArrowheads="1"/>
            </p:cNvSpPr>
            <p:nvPr/>
          </p:nvSpPr>
          <p:spPr bwMode="auto">
            <a:xfrm flipH="1" flipV="1">
              <a:off x="5329780" y="4250878"/>
              <a:ext cx="9549" cy="10862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172" name="グループ化 1707"/>
            <p:cNvGrpSpPr>
              <a:grpSpLocks/>
            </p:cNvGrpSpPr>
            <p:nvPr/>
          </p:nvGrpSpPr>
          <p:grpSpPr bwMode="auto">
            <a:xfrm flipV="1">
              <a:off x="3724861" y="4239973"/>
              <a:ext cx="1669736" cy="26570"/>
              <a:chOff x="2577550" y="4157663"/>
              <a:chExt cx="3021013" cy="31750"/>
            </a:xfrm>
          </p:grpSpPr>
          <p:sp>
            <p:nvSpPr>
              <p:cNvPr id="1203" name="Rectangle 249"/>
              <p:cNvSpPr>
                <a:spLocks noChangeArrowheads="1"/>
              </p:cNvSpPr>
              <p:nvPr/>
            </p:nvSpPr>
            <p:spPr bwMode="auto">
              <a:xfrm>
                <a:off x="2576538" y="4166397"/>
                <a:ext cx="196530" cy="1711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4" name="Rectangle 258"/>
              <p:cNvSpPr>
                <a:spLocks noChangeArrowheads="1"/>
              </p:cNvSpPr>
              <p:nvPr/>
            </p:nvSpPr>
            <p:spPr bwMode="auto">
              <a:xfrm>
                <a:off x="3526792" y="4166397"/>
                <a:ext cx="386581" cy="22822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5" name="Rectangle 268"/>
              <p:cNvSpPr>
                <a:spLocks noChangeArrowheads="1"/>
              </p:cNvSpPr>
              <p:nvPr/>
            </p:nvSpPr>
            <p:spPr bwMode="auto">
              <a:xfrm>
                <a:off x="4330188" y="4166397"/>
                <a:ext cx="200850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6" name="Rectangle 269"/>
              <p:cNvSpPr>
                <a:spLocks noChangeArrowheads="1"/>
              </p:cNvSpPr>
              <p:nvPr/>
            </p:nvSpPr>
            <p:spPr bwMode="auto">
              <a:xfrm>
                <a:off x="3954406" y="4166397"/>
                <a:ext cx="198689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7" name="Rectangle 268"/>
              <p:cNvSpPr>
                <a:spLocks noChangeArrowheads="1"/>
              </p:cNvSpPr>
              <p:nvPr/>
            </p:nvSpPr>
            <p:spPr bwMode="auto">
              <a:xfrm>
                <a:off x="4747005" y="4163544"/>
                <a:ext cx="200848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8" name="Rectangle 268"/>
              <p:cNvSpPr>
                <a:spLocks noChangeArrowheads="1"/>
              </p:cNvSpPr>
              <p:nvPr/>
            </p:nvSpPr>
            <p:spPr bwMode="auto">
              <a:xfrm>
                <a:off x="5399225" y="4163544"/>
                <a:ext cx="200848" cy="256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9" name="Rectangle 249"/>
              <p:cNvSpPr>
                <a:spLocks noChangeArrowheads="1"/>
              </p:cNvSpPr>
              <p:nvPr/>
            </p:nvSpPr>
            <p:spPr bwMode="auto">
              <a:xfrm>
                <a:off x="3237396" y="4159264"/>
                <a:ext cx="196530" cy="2424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73" name="グループ化 1708"/>
            <p:cNvGrpSpPr>
              <a:grpSpLocks/>
            </p:cNvGrpSpPr>
            <p:nvPr/>
          </p:nvGrpSpPr>
          <p:grpSpPr bwMode="auto">
            <a:xfrm flipV="1">
              <a:off x="3720467" y="4290268"/>
              <a:ext cx="1669736" cy="24101"/>
              <a:chOff x="2577550" y="4100513"/>
              <a:chExt cx="3021013" cy="38100"/>
            </a:xfrm>
          </p:grpSpPr>
          <p:sp>
            <p:nvSpPr>
              <p:cNvPr id="1196" name="Rectangle 248"/>
              <p:cNvSpPr>
                <a:spLocks noChangeArrowheads="1"/>
              </p:cNvSpPr>
              <p:nvPr/>
            </p:nvSpPr>
            <p:spPr bwMode="auto">
              <a:xfrm>
                <a:off x="2578008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7" name="Rectangle 254"/>
              <p:cNvSpPr>
                <a:spLocks noChangeArrowheads="1"/>
              </p:cNvSpPr>
              <p:nvPr/>
            </p:nvSpPr>
            <p:spPr bwMode="auto">
              <a:xfrm>
                <a:off x="3189194" y="4102756"/>
                <a:ext cx="267799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8" name="Rectangle 267"/>
              <p:cNvSpPr>
                <a:spLocks noChangeArrowheads="1"/>
              </p:cNvSpPr>
              <p:nvPr/>
            </p:nvSpPr>
            <p:spPr bwMode="auto">
              <a:xfrm>
                <a:off x="4331659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9" name="Rectangle 308"/>
              <p:cNvSpPr>
                <a:spLocks noChangeArrowheads="1"/>
              </p:cNvSpPr>
              <p:nvPr/>
            </p:nvSpPr>
            <p:spPr bwMode="auto">
              <a:xfrm>
                <a:off x="5396375" y="4102756"/>
                <a:ext cx="20085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0" name="Rectangle 285"/>
              <p:cNvSpPr>
                <a:spLocks noChangeArrowheads="1"/>
              </p:cNvSpPr>
              <p:nvPr/>
            </p:nvSpPr>
            <p:spPr bwMode="auto">
              <a:xfrm>
                <a:off x="4744155" y="4102756"/>
                <a:ext cx="19653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1" name="Rectangle 254"/>
              <p:cNvSpPr>
                <a:spLocks noChangeArrowheads="1"/>
              </p:cNvSpPr>
              <p:nvPr/>
            </p:nvSpPr>
            <p:spPr bwMode="auto">
              <a:xfrm>
                <a:off x="3606010" y="4102756"/>
                <a:ext cx="26995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2" name="Rectangle 267"/>
              <p:cNvSpPr>
                <a:spLocks noChangeArrowheads="1"/>
              </p:cNvSpPr>
              <p:nvPr/>
            </p:nvSpPr>
            <p:spPr bwMode="auto">
              <a:xfrm>
                <a:off x="3960196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1042" name="Rectangle 249"/>
            <p:cNvSpPr>
              <a:spLocks noChangeArrowheads="1"/>
            </p:cNvSpPr>
            <p:nvPr/>
          </p:nvSpPr>
          <p:spPr bwMode="auto">
            <a:xfrm flipV="1">
              <a:off x="3726689" y="4194776"/>
              <a:ext cx="111011" cy="14324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43" name="Rectangle 258"/>
            <p:cNvSpPr>
              <a:spLocks noChangeArrowheads="1"/>
            </p:cNvSpPr>
            <p:nvPr/>
          </p:nvSpPr>
          <p:spPr bwMode="auto">
            <a:xfrm flipV="1">
              <a:off x="4376042" y="4191196"/>
              <a:ext cx="213666" cy="14324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44" name="Rectangle 249"/>
            <p:cNvSpPr>
              <a:spLocks noChangeArrowheads="1"/>
            </p:cNvSpPr>
            <p:nvPr/>
          </p:nvSpPr>
          <p:spPr bwMode="auto">
            <a:xfrm flipV="1">
              <a:off x="4075239" y="4200744"/>
              <a:ext cx="111011" cy="15518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177" name="グループ化 1712"/>
            <p:cNvGrpSpPr>
              <a:grpSpLocks/>
            </p:cNvGrpSpPr>
            <p:nvPr/>
          </p:nvGrpSpPr>
          <p:grpSpPr bwMode="auto">
            <a:xfrm flipV="1">
              <a:off x="3723983" y="4139008"/>
              <a:ext cx="1093269" cy="19928"/>
              <a:chOff x="2575963" y="4286250"/>
              <a:chExt cx="1978025" cy="23813"/>
            </a:xfrm>
          </p:grpSpPr>
          <p:sp>
            <p:nvSpPr>
              <p:cNvPr id="1193" name="Rectangle 250"/>
              <p:cNvSpPr>
                <a:spLocks noChangeArrowheads="1"/>
              </p:cNvSpPr>
              <p:nvPr/>
            </p:nvSpPr>
            <p:spPr bwMode="auto">
              <a:xfrm>
                <a:off x="2574378" y="4286214"/>
                <a:ext cx="483766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4" name="Rectangle 255"/>
              <p:cNvSpPr>
                <a:spLocks noChangeArrowheads="1"/>
              </p:cNvSpPr>
              <p:nvPr/>
            </p:nvSpPr>
            <p:spPr bwMode="auto">
              <a:xfrm>
                <a:off x="3425287" y="4286214"/>
                <a:ext cx="302354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5" name="Rectangle 266"/>
              <p:cNvSpPr>
                <a:spLocks noChangeArrowheads="1"/>
              </p:cNvSpPr>
              <p:nvPr/>
            </p:nvSpPr>
            <p:spPr bwMode="auto">
              <a:xfrm>
                <a:off x="3952247" y="4286214"/>
                <a:ext cx="602547" cy="2139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78" name="グループ化 1713"/>
            <p:cNvGrpSpPr>
              <a:grpSpLocks/>
            </p:cNvGrpSpPr>
            <p:nvPr/>
          </p:nvGrpSpPr>
          <p:grpSpPr bwMode="auto">
            <a:xfrm flipV="1">
              <a:off x="3707942" y="4362151"/>
              <a:ext cx="135731" cy="12887"/>
              <a:chOff x="2539279" y="2309535"/>
              <a:chExt cx="245575" cy="15400"/>
            </a:xfrm>
          </p:grpSpPr>
          <p:cxnSp>
            <p:nvCxnSpPr>
              <p:cNvPr id="1191" name="直線コネクタ 1858"/>
              <p:cNvCxnSpPr>
                <a:cxnSpLocks noChangeShapeType="1"/>
              </p:cNvCxnSpPr>
              <p:nvPr/>
            </p:nvCxnSpPr>
            <p:spPr bwMode="auto">
              <a:xfrm>
                <a:off x="2538642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2" name="直線コネクタ 1859"/>
              <p:cNvCxnSpPr>
                <a:cxnSpLocks noChangeShapeType="1"/>
              </p:cNvCxnSpPr>
              <p:nvPr/>
            </p:nvCxnSpPr>
            <p:spPr bwMode="auto">
              <a:xfrm>
                <a:off x="2540803" y="2310983"/>
                <a:ext cx="24404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79" name="グループ化 1714"/>
            <p:cNvGrpSpPr>
              <a:grpSpLocks/>
            </p:cNvGrpSpPr>
            <p:nvPr/>
          </p:nvGrpSpPr>
          <p:grpSpPr bwMode="auto">
            <a:xfrm flipV="1">
              <a:off x="4059640" y="4362151"/>
              <a:ext cx="135731" cy="12887"/>
              <a:chOff x="2539279" y="2309535"/>
              <a:chExt cx="245575" cy="15400"/>
            </a:xfrm>
          </p:grpSpPr>
          <p:cxnSp>
            <p:nvCxnSpPr>
              <p:cNvPr id="1189" name="直線コネクタ 1856"/>
              <p:cNvCxnSpPr>
                <a:cxnSpLocks noChangeShapeType="1"/>
              </p:cNvCxnSpPr>
              <p:nvPr/>
            </p:nvCxnSpPr>
            <p:spPr bwMode="auto">
              <a:xfrm>
                <a:off x="2539427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0" name="直線コネクタ 1857"/>
              <p:cNvCxnSpPr>
                <a:cxnSpLocks noChangeShapeType="1"/>
              </p:cNvCxnSpPr>
              <p:nvPr/>
            </p:nvCxnSpPr>
            <p:spPr bwMode="auto">
              <a:xfrm>
                <a:off x="2543747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0" name="グループ化 1715"/>
            <p:cNvGrpSpPr>
              <a:grpSpLocks/>
            </p:cNvGrpSpPr>
            <p:nvPr/>
          </p:nvGrpSpPr>
          <p:grpSpPr bwMode="auto">
            <a:xfrm flipV="1">
              <a:off x="4476202" y="4362151"/>
              <a:ext cx="135731" cy="12887"/>
              <a:chOff x="2539279" y="2309535"/>
              <a:chExt cx="245575" cy="15400"/>
            </a:xfrm>
          </p:grpSpPr>
          <p:cxnSp>
            <p:nvCxnSpPr>
              <p:cNvPr id="1187" name="直線コネクタ 1854"/>
              <p:cNvCxnSpPr>
                <a:cxnSpLocks noChangeShapeType="1"/>
              </p:cNvCxnSpPr>
              <p:nvPr/>
            </p:nvCxnSpPr>
            <p:spPr bwMode="auto">
              <a:xfrm>
                <a:off x="2537315" y="2326674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8" name="直線コネクタ 1855"/>
              <p:cNvCxnSpPr>
                <a:cxnSpLocks noChangeShapeType="1"/>
              </p:cNvCxnSpPr>
              <p:nvPr/>
            </p:nvCxnSpPr>
            <p:spPr bwMode="auto">
              <a:xfrm>
                <a:off x="2541634" y="2310983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1" name="グループ化 1716"/>
            <p:cNvGrpSpPr>
              <a:grpSpLocks/>
            </p:cNvGrpSpPr>
            <p:nvPr/>
          </p:nvGrpSpPr>
          <p:grpSpPr bwMode="auto">
            <a:xfrm flipV="1">
              <a:off x="4903576" y="4362151"/>
              <a:ext cx="135731" cy="12887"/>
              <a:chOff x="2539279" y="2309535"/>
              <a:chExt cx="245575" cy="15400"/>
            </a:xfrm>
          </p:grpSpPr>
          <p:cxnSp>
            <p:nvCxnSpPr>
              <p:cNvPr id="1185" name="直線コネクタ 1852"/>
              <p:cNvCxnSpPr>
                <a:cxnSpLocks noChangeShapeType="1"/>
              </p:cNvCxnSpPr>
              <p:nvPr/>
            </p:nvCxnSpPr>
            <p:spPr bwMode="auto">
              <a:xfrm>
                <a:off x="2541559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6" name="直線コネクタ 1853"/>
              <p:cNvCxnSpPr>
                <a:cxnSpLocks noChangeShapeType="1"/>
              </p:cNvCxnSpPr>
              <p:nvPr/>
            </p:nvCxnSpPr>
            <p:spPr bwMode="auto">
              <a:xfrm>
                <a:off x="254371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2" name="グループ化 1717"/>
            <p:cNvGrpSpPr>
              <a:grpSpLocks/>
            </p:cNvGrpSpPr>
            <p:nvPr/>
          </p:nvGrpSpPr>
          <p:grpSpPr bwMode="auto">
            <a:xfrm flipV="1">
              <a:off x="5268787" y="4362151"/>
              <a:ext cx="135731" cy="12887"/>
              <a:chOff x="2539279" y="2309535"/>
              <a:chExt cx="245575" cy="15400"/>
            </a:xfrm>
          </p:grpSpPr>
          <p:cxnSp>
            <p:nvCxnSpPr>
              <p:cNvPr id="1183" name="直線コネクタ 1850"/>
              <p:cNvCxnSpPr>
                <a:cxnSpLocks noChangeShapeType="1"/>
              </p:cNvCxnSpPr>
              <p:nvPr/>
            </p:nvCxnSpPr>
            <p:spPr bwMode="auto">
              <a:xfrm>
                <a:off x="2539490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4" name="直線コネクタ 1851"/>
              <p:cNvCxnSpPr>
                <a:cxnSpLocks noChangeShapeType="1"/>
              </p:cNvCxnSpPr>
              <p:nvPr/>
            </p:nvCxnSpPr>
            <p:spPr bwMode="auto">
              <a:xfrm>
                <a:off x="2543809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3" name="グループ化 1718"/>
            <p:cNvGrpSpPr>
              <a:grpSpLocks/>
            </p:cNvGrpSpPr>
            <p:nvPr/>
          </p:nvGrpSpPr>
          <p:grpSpPr bwMode="auto">
            <a:xfrm flipV="1">
              <a:off x="4681693" y="4362151"/>
              <a:ext cx="135731" cy="12887"/>
              <a:chOff x="2539279" y="2309535"/>
              <a:chExt cx="245575" cy="15400"/>
            </a:xfrm>
          </p:grpSpPr>
          <p:cxnSp>
            <p:nvCxnSpPr>
              <p:cNvPr id="1181" name="直線コネクタ 1848"/>
              <p:cNvCxnSpPr>
                <a:cxnSpLocks noChangeShapeType="1"/>
              </p:cNvCxnSpPr>
              <p:nvPr/>
            </p:nvCxnSpPr>
            <p:spPr bwMode="auto">
              <a:xfrm>
                <a:off x="2539148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2" name="直線コネクタ 1849"/>
              <p:cNvCxnSpPr>
                <a:cxnSpLocks noChangeShapeType="1"/>
              </p:cNvCxnSpPr>
              <p:nvPr/>
            </p:nvCxnSpPr>
            <p:spPr bwMode="auto">
              <a:xfrm>
                <a:off x="254346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052" name="二等辺三角形 1719"/>
            <p:cNvSpPr>
              <a:spLocks noChangeArrowheads="1"/>
            </p:cNvSpPr>
            <p:nvPr/>
          </p:nvSpPr>
          <p:spPr bwMode="auto">
            <a:xfrm flipV="1">
              <a:off x="3726689" y="4373826"/>
              <a:ext cx="52521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3" name="二等辺三角形 1720"/>
            <p:cNvSpPr>
              <a:spLocks noChangeArrowheads="1"/>
            </p:cNvSpPr>
            <p:nvPr/>
          </p:nvSpPr>
          <p:spPr bwMode="auto">
            <a:xfrm flipV="1">
              <a:off x="3786372" y="4373826"/>
              <a:ext cx="51328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4" name="二等辺三角形 1721"/>
            <p:cNvSpPr>
              <a:spLocks noChangeArrowheads="1"/>
            </p:cNvSpPr>
            <p:nvPr/>
          </p:nvSpPr>
          <p:spPr bwMode="auto">
            <a:xfrm flipV="1">
              <a:off x="4109855" y="4378600"/>
              <a:ext cx="51327" cy="6445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5" name="二等辺三角形 1722"/>
            <p:cNvSpPr>
              <a:spLocks noChangeArrowheads="1"/>
            </p:cNvSpPr>
            <p:nvPr/>
          </p:nvSpPr>
          <p:spPr bwMode="auto">
            <a:xfrm flipV="1">
              <a:off x="4507345" y="4380988"/>
              <a:ext cx="51328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6" name="二等辺三角形 1723"/>
            <p:cNvSpPr>
              <a:spLocks noChangeArrowheads="1"/>
            </p:cNvSpPr>
            <p:nvPr/>
          </p:nvSpPr>
          <p:spPr bwMode="auto">
            <a:xfrm flipV="1">
              <a:off x="4939452" y="4382182"/>
              <a:ext cx="51328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7" name="二等辺三角形 1724"/>
            <p:cNvSpPr>
              <a:spLocks noChangeArrowheads="1"/>
            </p:cNvSpPr>
            <p:nvPr/>
          </p:nvSpPr>
          <p:spPr bwMode="auto">
            <a:xfrm flipV="1">
              <a:off x="5316069" y="4380729"/>
              <a:ext cx="52521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8" name="二等辺三角形 1725"/>
            <p:cNvSpPr>
              <a:spLocks noChangeArrowheads="1"/>
            </p:cNvSpPr>
            <p:nvPr/>
          </p:nvSpPr>
          <p:spPr bwMode="auto">
            <a:xfrm flipV="1">
              <a:off x="4726695" y="4384570"/>
              <a:ext cx="51327" cy="668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79" name="Rectangle 4"/>
            <p:cNvSpPr>
              <a:spLocks noChangeArrowheads="1"/>
            </p:cNvSpPr>
            <p:nvPr/>
          </p:nvSpPr>
          <p:spPr bwMode="auto">
            <a:xfrm>
              <a:off x="3624943" y="4428734"/>
              <a:ext cx="2023262" cy="452399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0" name="Rectangle 5"/>
            <p:cNvSpPr>
              <a:spLocks noChangeArrowheads="1"/>
            </p:cNvSpPr>
            <p:nvPr/>
          </p:nvSpPr>
          <p:spPr bwMode="auto">
            <a:xfrm>
              <a:off x="3624943" y="4828612"/>
              <a:ext cx="2023262" cy="79975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3" name="Rectangle 13"/>
            <p:cNvSpPr>
              <a:spLocks noChangeArrowheads="1"/>
            </p:cNvSpPr>
            <p:nvPr/>
          </p:nvSpPr>
          <p:spPr bwMode="auto">
            <a:xfrm>
              <a:off x="3769377" y="4428734"/>
              <a:ext cx="11936" cy="47507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4" name="Rectangle 10"/>
            <p:cNvSpPr>
              <a:spLocks noChangeArrowheads="1"/>
            </p:cNvSpPr>
            <p:nvPr/>
          </p:nvSpPr>
          <p:spPr bwMode="auto">
            <a:xfrm>
              <a:off x="3724018" y="4680597"/>
              <a:ext cx="109817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5" name="Rectangle 20"/>
            <p:cNvSpPr>
              <a:spLocks noChangeArrowheads="1"/>
            </p:cNvSpPr>
            <p:nvPr/>
          </p:nvSpPr>
          <p:spPr bwMode="auto">
            <a:xfrm>
              <a:off x="4318463" y="4555261"/>
              <a:ext cx="9549" cy="34855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6" name="Rectangle 21"/>
            <p:cNvSpPr>
              <a:spLocks noChangeArrowheads="1"/>
            </p:cNvSpPr>
            <p:nvPr/>
          </p:nvSpPr>
          <p:spPr bwMode="auto">
            <a:xfrm>
              <a:off x="4162091" y="4747442"/>
              <a:ext cx="9549" cy="1587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7" name="Rectangle 16"/>
            <p:cNvSpPr>
              <a:spLocks noChangeArrowheads="1"/>
            </p:cNvSpPr>
            <p:nvPr/>
          </p:nvSpPr>
          <p:spPr bwMode="auto">
            <a:xfrm>
              <a:off x="4286233" y="4680597"/>
              <a:ext cx="7520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88" name="Rectangle 58"/>
            <p:cNvSpPr>
              <a:spLocks noChangeArrowheads="1"/>
            </p:cNvSpPr>
            <p:nvPr/>
          </p:nvSpPr>
          <p:spPr bwMode="auto">
            <a:xfrm>
              <a:off x="4745794" y="4747442"/>
              <a:ext cx="10742" cy="1611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90" name="Rectangle 60"/>
            <p:cNvSpPr>
              <a:spLocks noChangeArrowheads="1"/>
            </p:cNvSpPr>
            <p:nvPr/>
          </p:nvSpPr>
          <p:spPr bwMode="auto">
            <a:xfrm>
              <a:off x="4547646" y="4616140"/>
              <a:ext cx="9549" cy="668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91" name="Rectangle 61"/>
            <p:cNvSpPr>
              <a:spLocks noChangeArrowheads="1"/>
            </p:cNvSpPr>
            <p:nvPr/>
          </p:nvSpPr>
          <p:spPr bwMode="auto">
            <a:xfrm>
              <a:off x="4749375" y="4428734"/>
              <a:ext cx="11936" cy="26021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94" name="Rectangle 24"/>
            <p:cNvSpPr>
              <a:spLocks noChangeArrowheads="1"/>
            </p:cNvSpPr>
            <p:nvPr/>
          </p:nvSpPr>
          <p:spPr bwMode="auto">
            <a:xfrm>
              <a:off x="4484381" y="4680597"/>
              <a:ext cx="333033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95" name="Rectangle 64"/>
            <p:cNvSpPr>
              <a:spLocks noChangeArrowheads="1"/>
            </p:cNvSpPr>
            <p:nvPr/>
          </p:nvSpPr>
          <p:spPr bwMode="auto">
            <a:xfrm>
              <a:off x="4899777" y="4799963"/>
              <a:ext cx="54908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96" name="Arc 65"/>
            <p:cNvSpPr>
              <a:spLocks/>
            </p:cNvSpPr>
            <p:nvPr/>
          </p:nvSpPr>
          <p:spPr bwMode="auto">
            <a:xfrm flipV="1">
              <a:off x="4899777" y="4799964"/>
              <a:ext cx="20293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97" name="Arc 66"/>
            <p:cNvSpPr>
              <a:spLocks/>
            </p:cNvSpPr>
            <p:nvPr/>
          </p:nvSpPr>
          <p:spPr bwMode="auto">
            <a:xfrm flipH="1" flipV="1">
              <a:off x="4934393" y="4799964"/>
              <a:ext cx="17904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98" name="Rectangle 73"/>
            <p:cNvSpPr>
              <a:spLocks noChangeArrowheads="1"/>
            </p:cNvSpPr>
            <p:nvPr/>
          </p:nvSpPr>
          <p:spPr bwMode="auto">
            <a:xfrm>
              <a:off x="5022725" y="4799963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99" name="Arc 74"/>
            <p:cNvSpPr>
              <a:spLocks/>
            </p:cNvSpPr>
            <p:nvPr/>
          </p:nvSpPr>
          <p:spPr bwMode="auto">
            <a:xfrm flipV="1">
              <a:off x="5022725" y="4799964"/>
              <a:ext cx="20292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00" name="Arc 75"/>
            <p:cNvSpPr>
              <a:spLocks/>
            </p:cNvSpPr>
            <p:nvPr/>
          </p:nvSpPr>
          <p:spPr bwMode="auto">
            <a:xfrm flipH="1" flipV="1">
              <a:off x="5056147" y="4799964"/>
              <a:ext cx="20292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233" name="Group 76"/>
            <p:cNvGrpSpPr>
              <a:grpSpLocks/>
            </p:cNvGrpSpPr>
            <p:nvPr/>
          </p:nvGrpSpPr>
          <p:grpSpPr bwMode="auto">
            <a:xfrm>
              <a:off x="5141482" y="4800378"/>
              <a:ext cx="55147" cy="25279"/>
              <a:chOff x="2132" y="1457"/>
              <a:chExt cx="113" cy="45"/>
            </a:xfrm>
          </p:grpSpPr>
          <p:sp>
            <p:nvSpPr>
              <p:cNvPr id="1178" name="Rectangle 77"/>
              <p:cNvSpPr>
                <a:spLocks noChangeArrowheads="1"/>
              </p:cNvSpPr>
              <p:nvPr/>
            </p:nvSpPr>
            <p:spPr bwMode="auto">
              <a:xfrm>
                <a:off x="2131" y="1456"/>
                <a:ext cx="117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9" name="Arc 78"/>
              <p:cNvSpPr>
                <a:spLocks/>
              </p:cNvSpPr>
              <p:nvPr/>
            </p:nvSpPr>
            <p:spPr bwMode="auto">
              <a:xfrm flipV="1">
                <a:off x="2131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180" name="Arc 79"/>
              <p:cNvSpPr>
                <a:spLocks/>
              </p:cNvSpPr>
              <p:nvPr/>
            </p:nvSpPr>
            <p:spPr bwMode="auto">
              <a:xfrm flipH="1" flipV="1">
                <a:off x="2199" y="1456"/>
                <a:ext cx="44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102" name="Rectangle 100"/>
            <p:cNvSpPr>
              <a:spLocks noChangeArrowheads="1"/>
            </p:cNvSpPr>
            <p:nvPr/>
          </p:nvSpPr>
          <p:spPr bwMode="auto">
            <a:xfrm>
              <a:off x="4977366" y="4428734"/>
              <a:ext cx="10742" cy="3163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03" name="Rectangle 101"/>
            <p:cNvSpPr>
              <a:spLocks noChangeArrowheads="1"/>
            </p:cNvSpPr>
            <p:nvPr/>
          </p:nvSpPr>
          <p:spPr bwMode="auto">
            <a:xfrm>
              <a:off x="4983333" y="4741454"/>
              <a:ext cx="8356" cy="1620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04" name="Rectangle 102"/>
            <p:cNvSpPr>
              <a:spLocks noChangeArrowheads="1"/>
            </p:cNvSpPr>
            <p:nvPr/>
          </p:nvSpPr>
          <p:spPr bwMode="auto">
            <a:xfrm>
              <a:off x="5108668" y="4745018"/>
              <a:ext cx="9549" cy="1620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07" name="Rectangle 45"/>
            <p:cNvSpPr>
              <a:spLocks noChangeArrowheads="1"/>
            </p:cNvSpPr>
            <p:nvPr/>
          </p:nvSpPr>
          <p:spPr bwMode="auto">
            <a:xfrm>
              <a:off x="4961846" y="4680597"/>
              <a:ext cx="74007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08" name="Rectangle 46"/>
            <p:cNvSpPr>
              <a:spLocks noChangeArrowheads="1"/>
            </p:cNvSpPr>
            <p:nvPr/>
          </p:nvSpPr>
          <p:spPr bwMode="auto">
            <a:xfrm>
              <a:off x="4960653" y="4680597"/>
              <a:ext cx="11101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09" name="Rectangle 105"/>
            <p:cNvSpPr>
              <a:spLocks noChangeArrowheads="1"/>
            </p:cNvSpPr>
            <p:nvPr/>
          </p:nvSpPr>
          <p:spPr bwMode="auto">
            <a:xfrm>
              <a:off x="5022725" y="4786833"/>
              <a:ext cx="53715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10" name="Rectangle 106"/>
            <p:cNvSpPr>
              <a:spLocks noChangeArrowheads="1"/>
            </p:cNvSpPr>
            <p:nvPr/>
          </p:nvSpPr>
          <p:spPr bwMode="auto">
            <a:xfrm>
              <a:off x="5140897" y="4786833"/>
              <a:ext cx="54908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11" name="Rectangle 107"/>
            <p:cNvSpPr>
              <a:spLocks noChangeArrowheads="1"/>
            </p:cNvSpPr>
            <p:nvPr/>
          </p:nvSpPr>
          <p:spPr bwMode="auto">
            <a:xfrm>
              <a:off x="4898583" y="4784446"/>
              <a:ext cx="53715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12" name="Rectangle 110"/>
            <p:cNvSpPr>
              <a:spLocks noChangeArrowheads="1"/>
            </p:cNvSpPr>
            <p:nvPr/>
          </p:nvSpPr>
          <p:spPr bwMode="auto">
            <a:xfrm>
              <a:off x="5248326" y="4797577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13" name="Arc 111"/>
            <p:cNvSpPr>
              <a:spLocks/>
            </p:cNvSpPr>
            <p:nvPr/>
          </p:nvSpPr>
          <p:spPr bwMode="auto">
            <a:xfrm flipV="1">
              <a:off x="5248326" y="4797577"/>
              <a:ext cx="17906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14" name="Arc 112"/>
            <p:cNvSpPr>
              <a:spLocks/>
            </p:cNvSpPr>
            <p:nvPr/>
          </p:nvSpPr>
          <p:spPr bwMode="auto">
            <a:xfrm flipH="1" flipV="1">
              <a:off x="5281749" y="4797577"/>
              <a:ext cx="19099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15" name="Rectangle 113"/>
            <p:cNvSpPr>
              <a:spLocks noChangeArrowheads="1"/>
            </p:cNvSpPr>
            <p:nvPr/>
          </p:nvSpPr>
          <p:spPr bwMode="auto">
            <a:xfrm>
              <a:off x="5370081" y="4799963"/>
              <a:ext cx="54908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16" name="Arc 114"/>
            <p:cNvSpPr>
              <a:spLocks/>
            </p:cNvSpPr>
            <p:nvPr/>
          </p:nvSpPr>
          <p:spPr bwMode="auto">
            <a:xfrm flipV="1">
              <a:off x="5370081" y="4799964"/>
              <a:ext cx="19099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17" name="Arc 115"/>
            <p:cNvSpPr>
              <a:spLocks/>
            </p:cNvSpPr>
            <p:nvPr/>
          </p:nvSpPr>
          <p:spPr bwMode="auto">
            <a:xfrm flipH="1" flipV="1">
              <a:off x="5403503" y="4799964"/>
              <a:ext cx="19099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250" name="Group 116"/>
            <p:cNvGrpSpPr>
              <a:grpSpLocks/>
            </p:cNvGrpSpPr>
            <p:nvPr/>
          </p:nvGrpSpPr>
          <p:grpSpPr bwMode="auto">
            <a:xfrm>
              <a:off x="5488583" y="4799676"/>
              <a:ext cx="55147" cy="25279"/>
              <a:chOff x="2132" y="1457"/>
              <a:chExt cx="113" cy="45"/>
            </a:xfrm>
          </p:grpSpPr>
          <p:sp>
            <p:nvSpPr>
              <p:cNvPr id="1175" name="Rectangle 117"/>
              <p:cNvSpPr>
                <a:spLocks noChangeArrowheads="1"/>
              </p:cNvSpPr>
              <p:nvPr/>
            </p:nvSpPr>
            <p:spPr bwMode="auto">
              <a:xfrm>
                <a:off x="2131" y="1458"/>
                <a:ext cx="113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6" name="Arc 118"/>
              <p:cNvSpPr>
                <a:spLocks/>
              </p:cNvSpPr>
              <p:nvPr/>
            </p:nvSpPr>
            <p:spPr bwMode="auto">
              <a:xfrm flipV="1">
                <a:off x="2131" y="1458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177" name="Arc 119"/>
              <p:cNvSpPr>
                <a:spLocks/>
              </p:cNvSpPr>
              <p:nvPr/>
            </p:nvSpPr>
            <p:spPr bwMode="auto">
              <a:xfrm flipH="1" flipV="1">
                <a:off x="2200" y="1458"/>
                <a:ext cx="39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119" name="Rectangle 120"/>
            <p:cNvSpPr>
              <a:spLocks noChangeArrowheads="1"/>
            </p:cNvSpPr>
            <p:nvPr/>
          </p:nvSpPr>
          <p:spPr bwMode="auto">
            <a:xfrm>
              <a:off x="5337851" y="4429927"/>
              <a:ext cx="9549" cy="30080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0" name="Rectangle 121"/>
            <p:cNvSpPr>
              <a:spLocks noChangeArrowheads="1"/>
            </p:cNvSpPr>
            <p:nvPr/>
          </p:nvSpPr>
          <p:spPr bwMode="auto">
            <a:xfrm>
              <a:off x="5323528" y="4749818"/>
              <a:ext cx="9549" cy="15875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1" name="Rectangle 122"/>
            <p:cNvSpPr>
              <a:spLocks noChangeArrowheads="1"/>
            </p:cNvSpPr>
            <p:nvPr/>
          </p:nvSpPr>
          <p:spPr bwMode="auto">
            <a:xfrm>
              <a:off x="5456006" y="4746236"/>
              <a:ext cx="9549" cy="1620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4" name="Rectangle 126"/>
            <p:cNvSpPr>
              <a:spLocks noChangeArrowheads="1"/>
            </p:cNvSpPr>
            <p:nvPr/>
          </p:nvSpPr>
          <p:spPr bwMode="auto">
            <a:xfrm>
              <a:off x="5308009" y="4680597"/>
              <a:ext cx="7520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5" name="Rectangle 127"/>
            <p:cNvSpPr>
              <a:spLocks noChangeArrowheads="1"/>
            </p:cNvSpPr>
            <p:nvPr/>
          </p:nvSpPr>
          <p:spPr bwMode="auto">
            <a:xfrm>
              <a:off x="5308009" y="4678210"/>
              <a:ext cx="111011" cy="1671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6" name="Rectangle 129"/>
            <p:cNvSpPr>
              <a:spLocks noChangeArrowheads="1"/>
            </p:cNvSpPr>
            <p:nvPr/>
          </p:nvSpPr>
          <p:spPr bwMode="auto">
            <a:xfrm>
              <a:off x="5368887" y="4786833"/>
              <a:ext cx="56102" cy="596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7" name="Rectangle 130"/>
            <p:cNvSpPr>
              <a:spLocks noChangeArrowheads="1"/>
            </p:cNvSpPr>
            <p:nvPr/>
          </p:nvSpPr>
          <p:spPr bwMode="auto">
            <a:xfrm>
              <a:off x="5487059" y="4786833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8" name="Rectangle 131"/>
            <p:cNvSpPr>
              <a:spLocks noChangeArrowheads="1"/>
            </p:cNvSpPr>
            <p:nvPr/>
          </p:nvSpPr>
          <p:spPr bwMode="auto">
            <a:xfrm>
              <a:off x="5244745" y="4784446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29" name="Rectangle 132"/>
            <p:cNvSpPr>
              <a:spLocks noChangeArrowheads="1"/>
            </p:cNvSpPr>
            <p:nvPr/>
          </p:nvSpPr>
          <p:spPr bwMode="auto">
            <a:xfrm>
              <a:off x="5037048" y="4751024"/>
              <a:ext cx="9549" cy="4058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30" name="Rectangle 133"/>
            <p:cNvSpPr>
              <a:spLocks noChangeArrowheads="1"/>
            </p:cNvSpPr>
            <p:nvPr/>
          </p:nvSpPr>
          <p:spPr bwMode="auto">
            <a:xfrm>
              <a:off x="5389179" y="4751024"/>
              <a:ext cx="9549" cy="4058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31" name="Rectangle 134"/>
            <p:cNvSpPr>
              <a:spLocks noChangeArrowheads="1"/>
            </p:cNvSpPr>
            <p:nvPr/>
          </p:nvSpPr>
          <p:spPr bwMode="auto">
            <a:xfrm>
              <a:off x="4805477" y="4799963"/>
              <a:ext cx="57296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32" name="Arc 135"/>
            <p:cNvSpPr>
              <a:spLocks/>
            </p:cNvSpPr>
            <p:nvPr/>
          </p:nvSpPr>
          <p:spPr bwMode="auto">
            <a:xfrm flipV="1">
              <a:off x="4805477" y="4799964"/>
              <a:ext cx="21486" cy="11936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33" name="Arc 136"/>
            <p:cNvSpPr>
              <a:spLocks/>
            </p:cNvSpPr>
            <p:nvPr/>
          </p:nvSpPr>
          <p:spPr bwMode="auto">
            <a:xfrm flipH="1" flipV="1">
              <a:off x="4840093" y="4799964"/>
              <a:ext cx="20293" cy="11936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34" name="Rectangle 137"/>
            <p:cNvSpPr>
              <a:spLocks noChangeArrowheads="1"/>
            </p:cNvSpPr>
            <p:nvPr/>
          </p:nvSpPr>
          <p:spPr bwMode="auto">
            <a:xfrm>
              <a:off x="4804283" y="4786833"/>
              <a:ext cx="53715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35" name="Rectangle 138"/>
            <p:cNvSpPr>
              <a:spLocks noChangeArrowheads="1"/>
            </p:cNvSpPr>
            <p:nvPr/>
          </p:nvSpPr>
          <p:spPr bwMode="auto">
            <a:xfrm>
              <a:off x="4640751" y="4801158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36" name="Arc 139"/>
            <p:cNvSpPr>
              <a:spLocks/>
            </p:cNvSpPr>
            <p:nvPr/>
          </p:nvSpPr>
          <p:spPr bwMode="auto">
            <a:xfrm flipV="1">
              <a:off x="4640751" y="4801157"/>
              <a:ext cx="20292" cy="13131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37" name="Arc 140"/>
            <p:cNvSpPr>
              <a:spLocks/>
            </p:cNvSpPr>
            <p:nvPr/>
          </p:nvSpPr>
          <p:spPr bwMode="auto">
            <a:xfrm flipH="1" flipV="1">
              <a:off x="4674174" y="4801157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38" name="Rectangle 141"/>
            <p:cNvSpPr>
              <a:spLocks noChangeArrowheads="1"/>
            </p:cNvSpPr>
            <p:nvPr/>
          </p:nvSpPr>
          <p:spPr bwMode="auto">
            <a:xfrm>
              <a:off x="4638365" y="4789219"/>
              <a:ext cx="54908" cy="596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39" name="Rectangle 142"/>
            <p:cNvSpPr>
              <a:spLocks noChangeArrowheads="1"/>
            </p:cNvSpPr>
            <p:nvPr/>
          </p:nvSpPr>
          <p:spPr bwMode="auto">
            <a:xfrm>
              <a:off x="4542871" y="4803545"/>
              <a:ext cx="53715" cy="25067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140" name="Arc 143"/>
            <p:cNvSpPr>
              <a:spLocks/>
            </p:cNvSpPr>
            <p:nvPr/>
          </p:nvSpPr>
          <p:spPr bwMode="auto">
            <a:xfrm flipV="1">
              <a:off x="4542871" y="4803545"/>
              <a:ext cx="20292" cy="13131"/>
            </a:xfrm>
            <a:custGeom>
              <a:avLst/>
              <a:gdLst>
                <a:gd name="T0" fmla="*/ 0 w 21600"/>
                <a:gd name="T1" fmla="*/ 0 h 21600"/>
                <a:gd name="T2" fmla="*/ 1004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41" name="Arc 144"/>
            <p:cNvSpPr>
              <a:spLocks/>
            </p:cNvSpPr>
            <p:nvPr/>
          </p:nvSpPr>
          <p:spPr bwMode="auto">
            <a:xfrm flipH="1" flipV="1">
              <a:off x="4576293" y="4803545"/>
              <a:ext cx="19099" cy="13131"/>
            </a:xfrm>
            <a:custGeom>
              <a:avLst/>
              <a:gdLst>
                <a:gd name="T0" fmla="*/ 0 w 21600"/>
                <a:gd name="T1" fmla="*/ 0 h 21600"/>
                <a:gd name="T2" fmla="*/ 737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142" name="Rectangle 145"/>
            <p:cNvSpPr>
              <a:spLocks noChangeArrowheads="1"/>
            </p:cNvSpPr>
            <p:nvPr/>
          </p:nvSpPr>
          <p:spPr bwMode="auto">
            <a:xfrm>
              <a:off x="4539290" y="4789220"/>
              <a:ext cx="56102" cy="8356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276" name="グループ化 4"/>
            <p:cNvGrpSpPr>
              <a:grpSpLocks/>
            </p:cNvGrpSpPr>
            <p:nvPr/>
          </p:nvGrpSpPr>
          <p:grpSpPr bwMode="auto">
            <a:xfrm>
              <a:off x="3724693" y="4610956"/>
              <a:ext cx="1688468" cy="16150"/>
              <a:chOff x="2577368" y="1314947"/>
              <a:chExt cx="3055003" cy="19281"/>
            </a:xfrm>
          </p:grpSpPr>
          <p:sp>
            <p:nvSpPr>
              <p:cNvPr id="1169" name="Rectangle 9"/>
              <p:cNvSpPr>
                <a:spLocks noChangeArrowheads="1"/>
              </p:cNvSpPr>
              <p:nvPr/>
            </p:nvSpPr>
            <p:spPr bwMode="auto">
              <a:xfrm>
                <a:off x="2578303" y="1316860"/>
                <a:ext cx="20085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0" name="Rectangle 19"/>
              <p:cNvSpPr>
                <a:spLocks noChangeArrowheads="1"/>
              </p:cNvSpPr>
              <p:nvPr/>
            </p:nvSpPr>
            <p:spPr bwMode="auto">
              <a:xfrm>
                <a:off x="3589060" y="1316860"/>
                <a:ext cx="151182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1" name="Rectangle 23"/>
              <p:cNvSpPr>
                <a:spLocks noChangeArrowheads="1"/>
              </p:cNvSpPr>
              <p:nvPr/>
            </p:nvSpPr>
            <p:spPr bwMode="auto">
              <a:xfrm>
                <a:off x="3951896" y="1316860"/>
                <a:ext cx="20085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2" name="Rectangle 23"/>
              <p:cNvSpPr>
                <a:spLocks noChangeArrowheads="1"/>
              </p:cNvSpPr>
              <p:nvPr/>
            </p:nvSpPr>
            <p:spPr bwMode="auto">
              <a:xfrm>
                <a:off x="4323371" y="1316860"/>
                <a:ext cx="20085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3" name="Rectangle 23"/>
              <p:cNvSpPr>
                <a:spLocks noChangeArrowheads="1"/>
              </p:cNvSpPr>
              <p:nvPr/>
            </p:nvSpPr>
            <p:spPr bwMode="auto">
              <a:xfrm>
                <a:off x="4783396" y="1316860"/>
                <a:ext cx="198696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74" name="Rectangle 23"/>
              <p:cNvSpPr>
                <a:spLocks noChangeArrowheads="1"/>
              </p:cNvSpPr>
              <p:nvPr/>
            </p:nvSpPr>
            <p:spPr bwMode="auto">
              <a:xfrm>
                <a:off x="5431317" y="1316860"/>
                <a:ext cx="200855" cy="1567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1145" name="Rectangle 60"/>
            <p:cNvSpPr>
              <a:spLocks noChangeArrowheads="1"/>
            </p:cNvSpPr>
            <p:nvPr/>
          </p:nvSpPr>
          <p:spPr bwMode="auto">
            <a:xfrm>
              <a:off x="4141799" y="4432315"/>
              <a:ext cx="9549" cy="1277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278" name="グループ化 2"/>
            <p:cNvGrpSpPr>
              <a:grpSpLocks/>
            </p:cNvGrpSpPr>
            <p:nvPr/>
          </p:nvGrpSpPr>
          <p:grpSpPr bwMode="auto">
            <a:xfrm>
              <a:off x="3725653" y="4550370"/>
              <a:ext cx="1685753" cy="16150"/>
              <a:chOff x="2582280" y="1242613"/>
              <a:chExt cx="3050091" cy="19281"/>
            </a:xfrm>
          </p:grpSpPr>
          <p:sp>
            <p:nvSpPr>
              <p:cNvPr id="1162" name="Rectangle 9"/>
              <p:cNvSpPr>
                <a:spLocks noChangeArrowheads="1"/>
              </p:cNvSpPr>
              <p:nvPr/>
            </p:nvSpPr>
            <p:spPr bwMode="auto">
              <a:xfrm>
                <a:off x="2581479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3" name="Rectangle 23"/>
              <p:cNvSpPr>
                <a:spLocks noChangeArrowheads="1"/>
              </p:cNvSpPr>
              <p:nvPr/>
            </p:nvSpPr>
            <p:spPr bwMode="auto">
              <a:xfrm>
                <a:off x="5432334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4" name="Rectangle 23"/>
              <p:cNvSpPr>
                <a:spLocks noChangeArrowheads="1"/>
              </p:cNvSpPr>
              <p:nvPr/>
            </p:nvSpPr>
            <p:spPr bwMode="auto">
              <a:xfrm>
                <a:off x="4786572" y="1241329"/>
                <a:ext cx="200855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5" name="Rectangle 23"/>
              <p:cNvSpPr>
                <a:spLocks noChangeArrowheads="1"/>
              </p:cNvSpPr>
              <p:nvPr/>
            </p:nvSpPr>
            <p:spPr bwMode="auto">
              <a:xfrm>
                <a:off x="4333027" y="1241329"/>
                <a:ext cx="19653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6" name="Rectangle 23"/>
              <p:cNvSpPr>
                <a:spLocks noChangeArrowheads="1"/>
              </p:cNvSpPr>
              <p:nvPr/>
            </p:nvSpPr>
            <p:spPr bwMode="auto">
              <a:xfrm>
                <a:off x="3950753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7" name="Rectangle 23"/>
              <p:cNvSpPr>
                <a:spLocks noChangeArrowheads="1"/>
              </p:cNvSpPr>
              <p:nvPr/>
            </p:nvSpPr>
            <p:spPr bwMode="auto">
              <a:xfrm>
                <a:off x="3540403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8" name="Rectangle 23"/>
              <p:cNvSpPr>
                <a:spLocks noChangeArrowheads="1"/>
              </p:cNvSpPr>
              <p:nvPr/>
            </p:nvSpPr>
            <p:spPr bwMode="auto">
              <a:xfrm>
                <a:off x="3212122" y="1241329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279" name="グループ化 1"/>
            <p:cNvGrpSpPr>
              <a:grpSpLocks/>
            </p:cNvGrpSpPr>
            <p:nvPr/>
          </p:nvGrpSpPr>
          <p:grpSpPr bwMode="auto">
            <a:xfrm>
              <a:off x="3721765" y="4479213"/>
              <a:ext cx="1691396" cy="24122"/>
              <a:chOff x="2572068" y="1170359"/>
              <a:chExt cx="3060303" cy="28800"/>
            </a:xfrm>
          </p:grpSpPr>
          <p:sp>
            <p:nvSpPr>
              <p:cNvPr id="1156" name="Rectangle 23"/>
              <p:cNvSpPr>
                <a:spLocks noChangeArrowheads="1"/>
              </p:cNvSpPr>
              <p:nvPr/>
            </p:nvSpPr>
            <p:spPr bwMode="auto">
              <a:xfrm>
                <a:off x="5431319" y="1168522"/>
                <a:ext cx="20085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7" name="Rectangle 19"/>
              <p:cNvSpPr>
                <a:spLocks noChangeArrowheads="1"/>
              </p:cNvSpPr>
              <p:nvPr/>
            </p:nvSpPr>
            <p:spPr bwMode="auto">
              <a:xfrm>
                <a:off x="3208947" y="1168522"/>
                <a:ext cx="53561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8" name="Rectangle 23"/>
              <p:cNvSpPr>
                <a:spLocks noChangeArrowheads="1"/>
              </p:cNvSpPr>
              <p:nvPr/>
            </p:nvSpPr>
            <p:spPr bwMode="auto">
              <a:xfrm>
                <a:off x="3958377" y="1168522"/>
                <a:ext cx="20085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9" name="Rectangle 23"/>
              <p:cNvSpPr>
                <a:spLocks noChangeArrowheads="1"/>
              </p:cNvSpPr>
              <p:nvPr/>
            </p:nvSpPr>
            <p:spPr bwMode="auto">
              <a:xfrm>
                <a:off x="4329852" y="1168522"/>
                <a:ext cx="200855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0" name="Rectangle 23"/>
              <p:cNvSpPr>
                <a:spLocks noChangeArrowheads="1"/>
              </p:cNvSpPr>
              <p:nvPr/>
            </p:nvSpPr>
            <p:spPr bwMode="auto">
              <a:xfrm>
                <a:off x="4781237" y="1168522"/>
                <a:ext cx="200856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61" name="Rectangle 9"/>
              <p:cNvSpPr>
                <a:spLocks noChangeArrowheads="1"/>
              </p:cNvSpPr>
              <p:nvPr/>
            </p:nvSpPr>
            <p:spPr bwMode="auto">
              <a:xfrm>
                <a:off x="2569664" y="1168522"/>
                <a:ext cx="200856" cy="2992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1148" name="Rectangle 60"/>
            <p:cNvSpPr>
              <a:spLocks noChangeArrowheads="1"/>
            </p:cNvSpPr>
            <p:nvPr/>
          </p:nvSpPr>
          <p:spPr bwMode="auto">
            <a:xfrm>
              <a:off x="4550033" y="4426347"/>
              <a:ext cx="11936" cy="1205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281" name="グループ化 5"/>
            <p:cNvGrpSpPr>
              <a:grpSpLocks/>
            </p:cNvGrpSpPr>
            <p:nvPr/>
          </p:nvGrpSpPr>
          <p:grpSpPr bwMode="auto">
            <a:xfrm>
              <a:off x="3720640" y="4737236"/>
              <a:ext cx="1767944" cy="16150"/>
              <a:chOff x="2570031" y="1491113"/>
              <a:chExt cx="3198803" cy="19281"/>
            </a:xfrm>
          </p:grpSpPr>
          <p:sp>
            <p:nvSpPr>
              <p:cNvPr id="1150" name="Rectangle 11"/>
              <p:cNvSpPr>
                <a:spLocks noChangeArrowheads="1"/>
              </p:cNvSpPr>
              <p:nvPr/>
            </p:nvSpPr>
            <p:spPr bwMode="auto">
              <a:xfrm>
                <a:off x="2569664" y="1490472"/>
                <a:ext cx="200856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1" name="Rectangle 17"/>
              <p:cNvSpPr>
                <a:spLocks noChangeArrowheads="1"/>
              </p:cNvSpPr>
              <p:nvPr/>
            </p:nvSpPr>
            <p:spPr bwMode="auto">
              <a:xfrm>
                <a:off x="3591221" y="1490472"/>
                <a:ext cx="131743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2" name="Rectangle 18"/>
              <p:cNvSpPr>
                <a:spLocks noChangeArrowheads="1"/>
              </p:cNvSpPr>
              <p:nvPr/>
            </p:nvSpPr>
            <p:spPr bwMode="auto">
              <a:xfrm>
                <a:off x="3256460" y="1490472"/>
                <a:ext cx="265648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3" name="Rectangle 29"/>
              <p:cNvSpPr>
                <a:spLocks noChangeArrowheads="1"/>
              </p:cNvSpPr>
              <p:nvPr/>
            </p:nvSpPr>
            <p:spPr bwMode="auto">
              <a:xfrm>
                <a:off x="4321212" y="1490472"/>
                <a:ext cx="200855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4" name="Rectangle 47"/>
              <p:cNvSpPr>
                <a:spLocks noChangeArrowheads="1"/>
              </p:cNvSpPr>
              <p:nvPr/>
            </p:nvSpPr>
            <p:spPr bwMode="auto">
              <a:xfrm>
                <a:off x="4809313" y="1490472"/>
                <a:ext cx="330439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55" name="Rectangle 128"/>
              <p:cNvSpPr>
                <a:spLocks noChangeArrowheads="1"/>
              </p:cNvSpPr>
              <p:nvPr/>
            </p:nvSpPr>
            <p:spPr bwMode="auto">
              <a:xfrm>
                <a:off x="5435637" y="1490472"/>
                <a:ext cx="332600" cy="1995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93" name="グループ化 1728"/>
            <p:cNvGrpSpPr>
              <a:grpSpLocks/>
            </p:cNvGrpSpPr>
            <p:nvPr/>
          </p:nvGrpSpPr>
          <p:grpSpPr bwMode="auto">
            <a:xfrm>
              <a:off x="3715146" y="4406785"/>
              <a:ext cx="135731" cy="12887"/>
              <a:chOff x="2539279" y="2309535"/>
              <a:chExt cx="245575" cy="15400"/>
            </a:xfrm>
          </p:grpSpPr>
          <p:cxnSp>
            <p:nvCxnSpPr>
              <p:cNvPr id="1077" name="直線コネクタ 1744"/>
              <p:cNvCxnSpPr>
                <a:cxnSpLocks noChangeShapeType="1"/>
              </p:cNvCxnSpPr>
              <p:nvPr/>
            </p:nvCxnSpPr>
            <p:spPr bwMode="auto">
              <a:xfrm>
                <a:off x="2537539" y="2324013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8" name="直線コネクタ 1745"/>
              <p:cNvCxnSpPr>
                <a:cxnSpLocks noChangeShapeType="1"/>
              </p:cNvCxnSpPr>
              <p:nvPr/>
            </p:nvCxnSpPr>
            <p:spPr bwMode="auto">
              <a:xfrm>
                <a:off x="2541858" y="2309749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94" name="グループ化 1729"/>
            <p:cNvGrpSpPr>
              <a:grpSpLocks/>
            </p:cNvGrpSpPr>
            <p:nvPr/>
          </p:nvGrpSpPr>
          <p:grpSpPr bwMode="auto">
            <a:xfrm>
              <a:off x="4086150" y="4408969"/>
              <a:ext cx="135731" cy="12887"/>
              <a:chOff x="2539279" y="2309535"/>
              <a:chExt cx="245575" cy="15400"/>
            </a:xfrm>
          </p:grpSpPr>
          <p:cxnSp>
            <p:nvCxnSpPr>
              <p:cNvPr id="1075" name="直線コネクタ 1742"/>
              <p:cNvCxnSpPr>
                <a:cxnSpLocks noChangeShapeType="1"/>
              </p:cNvCxnSpPr>
              <p:nvPr/>
            </p:nvCxnSpPr>
            <p:spPr bwMode="auto">
              <a:xfrm>
                <a:off x="2542268" y="2324256"/>
                <a:ext cx="23972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6" name="直線コネクタ 1743"/>
              <p:cNvCxnSpPr>
                <a:cxnSpLocks noChangeShapeType="1"/>
              </p:cNvCxnSpPr>
              <p:nvPr/>
            </p:nvCxnSpPr>
            <p:spPr bwMode="auto">
              <a:xfrm>
                <a:off x="2544427" y="2309991"/>
                <a:ext cx="239724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95" name="グループ化 1730"/>
            <p:cNvGrpSpPr>
              <a:grpSpLocks/>
            </p:cNvGrpSpPr>
            <p:nvPr/>
          </p:nvGrpSpPr>
          <p:grpSpPr bwMode="auto">
            <a:xfrm>
              <a:off x="4488325" y="4410575"/>
              <a:ext cx="135731" cy="12887"/>
              <a:chOff x="2539279" y="2309535"/>
              <a:chExt cx="245575" cy="15400"/>
            </a:xfrm>
          </p:grpSpPr>
          <p:cxnSp>
            <p:nvCxnSpPr>
              <p:cNvPr id="1073" name="直線コネクタ 1740"/>
              <p:cNvCxnSpPr>
                <a:cxnSpLocks noChangeShapeType="1"/>
              </p:cNvCxnSpPr>
              <p:nvPr/>
            </p:nvCxnSpPr>
            <p:spPr bwMode="auto">
              <a:xfrm>
                <a:off x="2538109" y="2325189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4" name="直線コネクタ 1741"/>
              <p:cNvCxnSpPr>
                <a:cxnSpLocks noChangeShapeType="1"/>
              </p:cNvCxnSpPr>
              <p:nvPr/>
            </p:nvCxnSpPr>
            <p:spPr bwMode="auto">
              <a:xfrm>
                <a:off x="2542428" y="2309498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96" name="グループ化 1731"/>
            <p:cNvGrpSpPr>
              <a:grpSpLocks/>
            </p:cNvGrpSpPr>
            <p:nvPr/>
          </p:nvGrpSpPr>
          <p:grpSpPr bwMode="auto">
            <a:xfrm>
              <a:off x="4688588" y="4408909"/>
              <a:ext cx="135731" cy="12887"/>
              <a:chOff x="2539279" y="2309535"/>
              <a:chExt cx="245575" cy="15400"/>
            </a:xfrm>
          </p:grpSpPr>
          <p:cxnSp>
            <p:nvCxnSpPr>
              <p:cNvPr id="1071" name="直線コネクタ 1738"/>
              <p:cNvCxnSpPr>
                <a:cxnSpLocks noChangeShapeType="1"/>
              </p:cNvCxnSpPr>
              <p:nvPr/>
            </p:nvCxnSpPr>
            <p:spPr bwMode="auto">
              <a:xfrm>
                <a:off x="2538603" y="2324328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2" name="直線コネクタ 1739"/>
              <p:cNvCxnSpPr>
                <a:cxnSpLocks noChangeShapeType="1"/>
              </p:cNvCxnSpPr>
              <p:nvPr/>
            </p:nvCxnSpPr>
            <p:spPr bwMode="auto">
              <a:xfrm>
                <a:off x="2542922" y="231006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97" name="グループ化 1732"/>
            <p:cNvGrpSpPr>
              <a:grpSpLocks/>
            </p:cNvGrpSpPr>
            <p:nvPr/>
          </p:nvGrpSpPr>
          <p:grpSpPr bwMode="auto">
            <a:xfrm>
              <a:off x="4915221" y="4407243"/>
              <a:ext cx="135731" cy="12887"/>
              <a:chOff x="2539279" y="2309535"/>
              <a:chExt cx="245575" cy="15400"/>
            </a:xfrm>
          </p:grpSpPr>
          <p:cxnSp>
            <p:nvCxnSpPr>
              <p:cNvPr id="1069" name="直線コネクタ 1736"/>
              <p:cNvCxnSpPr>
                <a:cxnSpLocks noChangeShapeType="1"/>
              </p:cNvCxnSpPr>
              <p:nvPr/>
            </p:nvCxnSpPr>
            <p:spPr bwMode="auto">
              <a:xfrm>
                <a:off x="2536739" y="2323466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0" name="直線コネクタ 1737"/>
              <p:cNvCxnSpPr>
                <a:cxnSpLocks noChangeShapeType="1"/>
              </p:cNvCxnSpPr>
              <p:nvPr/>
            </p:nvCxnSpPr>
            <p:spPr bwMode="auto">
              <a:xfrm>
                <a:off x="2541058" y="2307775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98" name="グループ化 1733"/>
            <p:cNvGrpSpPr>
              <a:grpSpLocks/>
            </p:cNvGrpSpPr>
            <p:nvPr/>
          </p:nvGrpSpPr>
          <p:grpSpPr bwMode="auto">
            <a:xfrm>
              <a:off x="5263124" y="4415881"/>
              <a:ext cx="135731" cy="12887"/>
              <a:chOff x="2539279" y="2309535"/>
              <a:chExt cx="245575" cy="15400"/>
            </a:xfrm>
          </p:grpSpPr>
          <p:cxnSp>
            <p:nvCxnSpPr>
              <p:cNvPr id="1067" name="直線コネクタ 1734"/>
              <p:cNvCxnSpPr>
                <a:cxnSpLocks noChangeShapeType="1"/>
              </p:cNvCxnSpPr>
              <p:nvPr/>
            </p:nvCxnSpPr>
            <p:spPr bwMode="auto">
              <a:xfrm>
                <a:off x="2540069" y="2325981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8" name="直線コネクタ 1735"/>
              <p:cNvCxnSpPr>
                <a:cxnSpLocks noChangeShapeType="1"/>
              </p:cNvCxnSpPr>
              <p:nvPr/>
            </p:nvCxnSpPr>
            <p:spPr bwMode="auto">
              <a:xfrm>
                <a:off x="2542230" y="2308864"/>
                <a:ext cx="24404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72" name="正方形/長方形 971"/>
            <p:cNvSpPr/>
            <p:nvPr/>
          </p:nvSpPr>
          <p:spPr bwMode="auto">
            <a:xfrm>
              <a:off x="3706396" y="3896359"/>
              <a:ext cx="137271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3" name="正方形/長方形 972"/>
            <p:cNvSpPr/>
            <p:nvPr/>
          </p:nvSpPr>
          <p:spPr bwMode="auto">
            <a:xfrm>
              <a:off x="3964228" y="3896359"/>
              <a:ext cx="138464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4" name="正方形/長方形 973"/>
            <p:cNvSpPr/>
            <p:nvPr/>
          </p:nvSpPr>
          <p:spPr bwMode="auto">
            <a:xfrm>
              <a:off x="4706687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5" name="正方形/長方形 974"/>
            <p:cNvSpPr/>
            <p:nvPr/>
          </p:nvSpPr>
          <p:spPr bwMode="auto">
            <a:xfrm>
              <a:off x="4820085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6" name="正方形/長方形 975"/>
            <p:cNvSpPr/>
            <p:nvPr/>
          </p:nvSpPr>
          <p:spPr bwMode="auto">
            <a:xfrm>
              <a:off x="4932290" y="3896359"/>
              <a:ext cx="81169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7" name="正方形/長方形 976"/>
            <p:cNvSpPr/>
            <p:nvPr/>
          </p:nvSpPr>
          <p:spPr bwMode="auto">
            <a:xfrm>
              <a:off x="5052849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8" name="正方形/長方形 977"/>
            <p:cNvSpPr/>
            <p:nvPr/>
          </p:nvSpPr>
          <p:spPr bwMode="auto">
            <a:xfrm>
              <a:off x="5264128" y="3896359"/>
              <a:ext cx="78782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  <p:sp>
          <p:nvSpPr>
            <p:cNvPr id="979" name="正方形/長方形 978"/>
            <p:cNvSpPr/>
            <p:nvPr/>
          </p:nvSpPr>
          <p:spPr bwMode="auto">
            <a:xfrm>
              <a:off x="5395431" y="3896359"/>
              <a:ext cx="81169" cy="37004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49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32543">
                <a:defRPr/>
              </a:pPr>
              <a:endParaRPr lang="ja-JP" altLang="en-US" sz="869">
                <a:latin typeface="Arial" panose="020B0604020202020204" pitchFamily="34" charset="0"/>
              </a:endParaRPr>
            </a:p>
          </p:txBody>
        </p:sp>
      </p:grpSp>
      <p:sp>
        <p:nvSpPr>
          <p:cNvPr id="4100" name="テキスト ボックス 1215"/>
          <p:cNvSpPr txBox="1">
            <a:spLocks noChangeArrowheads="1"/>
          </p:cNvSpPr>
          <p:nvPr/>
        </p:nvSpPr>
        <p:spPr bwMode="auto">
          <a:xfrm>
            <a:off x="1359843" y="1783871"/>
            <a:ext cx="29348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Upper Si removal (expose through BOX via)</a:t>
            </a:r>
            <a:endParaRPr lang="ja-JP" altLang="en-US" sz="2100"/>
          </a:p>
        </p:txBody>
      </p:sp>
      <p:sp>
        <p:nvSpPr>
          <p:cNvPr id="4101" name="テキスト ボックス 1216"/>
          <p:cNvSpPr txBox="1">
            <a:spLocks noChangeArrowheads="1"/>
          </p:cNvSpPr>
          <p:nvPr/>
        </p:nvSpPr>
        <p:spPr bwMode="auto">
          <a:xfrm>
            <a:off x="1359844" y="3627401"/>
            <a:ext cx="2934839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100" dirty="0"/>
              <a:t>Upper Metal (Bonding pad &amp; backside gate) deposition &amp; pattering</a:t>
            </a:r>
          </a:p>
          <a:p>
            <a:r>
              <a:rPr lang="en-US" altLang="ja-JP" sz="2100" dirty="0"/>
              <a:t>Passivation deposition &amp; patterning</a:t>
            </a:r>
            <a:endParaRPr lang="ja-JP" altLang="en-US" sz="21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9CABBE2-8AF3-4A4D-B16F-198BE64B09D1}"/>
              </a:ext>
            </a:extLst>
          </p:cNvPr>
          <p:cNvSpPr txBox="1"/>
          <p:nvPr/>
        </p:nvSpPr>
        <p:spPr>
          <a:xfrm>
            <a:off x="315685" y="1325336"/>
            <a:ext cx="17963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>
                <a:solidFill>
                  <a:srgbClr val="00B0F0"/>
                </a:solidFill>
              </a:rPr>
              <a:t>Step 6</a:t>
            </a:r>
          </a:p>
          <a:p>
            <a:endParaRPr lang="en-US" altLang="ja-JP" sz="2100">
              <a:solidFill>
                <a:srgbClr val="00B0F0"/>
              </a:solidFill>
            </a:endParaRPr>
          </a:p>
          <a:p>
            <a:endParaRPr lang="en-US" altLang="ja-JP" sz="2100">
              <a:solidFill>
                <a:srgbClr val="00B0F0"/>
              </a:solidFill>
            </a:endParaRPr>
          </a:p>
          <a:p>
            <a:endParaRPr lang="en-US" altLang="ja-JP" sz="2100">
              <a:solidFill>
                <a:srgbClr val="00B0F0"/>
              </a:solidFill>
            </a:endParaRPr>
          </a:p>
          <a:p>
            <a:endParaRPr lang="en-US" altLang="ja-JP" sz="2100">
              <a:solidFill>
                <a:srgbClr val="00B0F0"/>
              </a:solidFill>
            </a:endParaRPr>
          </a:p>
          <a:p>
            <a:endParaRPr lang="en-US" altLang="ja-JP" sz="2100">
              <a:solidFill>
                <a:srgbClr val="00B0F0"/>
              </a:solidFill>
            </a:endParaRPr>
          </a:p>
          <a:p>
            <a:endParaRPr lang="en-US" altLang="ja-JP" sz="2100">
              <a:solidFill>
                <a:srgbClr val="00B0F0"/>
              </a:solidFill>
            </a:endParaRPr>
          </a:p>
          <a:p>
            <a:r>
              <a:rPr lang="en-US" altLang="ja-JP" sz="2100">
                <a:solidFill>
                  <a:srgbClr val="00B0F0"/>
                </a:solidFill>
              </a:rPr>
              <a:t>Step 7</a:t>
            </a:r>
            <a:endParaRPr lang="ja-JP" altLang="en-US" sz="2100">
              <a:solidFill>
                <a:srgbClr val="00B0F0"/>
              </a:solidFill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12E561-7616-EF4B-A4E0-5F146CD9A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4C452B-EBD4-4943-8977-EDDB21C2A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10D9FE-06BD-A744-9DFF-7903427A6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894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129038-7334-7442-A951-76A7C8FC9325}"/>
              </a:ext>
            </a:extLst>
          </p:cNvPr>
          <p:cNvGrpSpPr/>
          <p:nvPr/>
        </p:nvGrpSpPr>
        <p:grpSpPr>
          <a:xfrm>
            <a:off x="4427818" y="2837438"/>
            <a:ext cx="2022067" cy="545505"/>
            <a:chOff x="5788036" y="773494"/>
            <a:chExt cx="2696089" cy="727340"/>
          </a:xfrm>
        </p:grpSpPr>
        <p:sp>
          <p:nvSpPr>
            <p:cNvPr id="245" name="正方形/長方形 1"/>
            <p:cNvSpPr>
              <a:spLocks noChangeArrowheads="1"/>
            </p:cNvSpPr>
            <p:nvPr/>
          </p:nvSpPr>
          <p:spPr bwMode="auto">
            <a:xfrm>
              <a:off x="5788036" y="1351228"/>
              <a:ext cx="2688133" cy="149606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96" name="Rectangle 243"/>
            <p:cNvSpPr>
              <a:spLocks noChangeArrowheads="1"/>
            </p:cNvSpPr>
            <p:nvPr/>
          </p:nvSpPr>
          <p:spPr bwMode="auto">
            <a:xfrm flipV="1">
              <a:off x="5788036" y="875353"/>
              <a:ext cx="2696089" cy="477466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7" name="Rectangle 244"/>
            <p:cNvSpPr>
              <a:spLocks noChangeArrowheads="1"/>
            </p:cNvSpPr>
            <p:nvPr/>
          </p:nvSpPr>
          <p:spPr bwMode="auto">
            <a:xfrm flipV="1">
              <a:off x="5788036" y="776677"/>
              <a:ext cx="2696089" cy="108225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399" name="Rectangle 247"/>
            <p:cNvSpPr>
              <a:spLocks noChangeArrowheads="1"/>
            </p:cNvSpPr>
            <p:nvPr/>
          </p:nvSpPr>
          <p:spPr bwMode="auto">
            <a:xfrm flipV="1">
              <a:off x="5980614" y="773494"/>
              <a:ext cx="15915" cy="57932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0" name="Rectangle 251"/>
            <p:cNvSpPr>
              <a:spLocks noChangeArrowheads="1"/>
            </p:cNvSpPr>
            <p:nvPr/>
          </p:nvSpPr>
          <p:spPr bwMode="auto">
            <a:xfrm flipV="1">
              <a:off x="5916951" y="986762"/>
              <a:ext cx="288070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1" name="Rectangle 252"/>
            <p:cNvSpPr>
              <a:spLocks noChangeArrowheads="1"/>
            </p:cNvSpPr>
            <p:nvPr/>
          </p:nvSpPr>
          <p:spPr bwMode="auto">
            <a:xfrm flipV="1">
              <a:off x="6706361" y="883311"/>
              <a:ext cx="12732" cy="1941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2" name="Rectangle 253"/>
            <p:cNvSpPr>
              <a:spLocks noChangeArrowheads="1"/>
            </p:cNvSpPr>
            <p:nvPr/>
          </p:nvSpPr>
          <p:spPr bwMode="auto">
            <a:xfrm flipV="1">
              <a:off x="6335529" y="773494"/>
              <a:ext cx="14325" cy="2196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3" name="Rectangle 257"/>
            <p:cNvSpPr>
              <a:spLocks noChangeArrowheads="1"/>
            </p:cNvSpPr>
            <p:nvPr/>
          </p:nvSpPr>
          <p:spPr bwMode="auto">
            <a:xfrm flipV="1">
              <a:off x="6302107" y="989946"/>
              <a:ext cx="464734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4" name="Rectangle 259"/>
            <p:cNvSpPr>
              <a:spLocks noChangeArrowheads="1"/>
            </p:cNvSpPr>
            <p:nvPr/>
          </p:nvSpPr>
          <p:spPr bwMode="auto">
            <a:xfrm flipV="1">
              <a:off x="7062870" y="986762"/>
              <a:ext cx="14483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5" name="Rectangle 262"/>
            <p:cNvSpPr>
              <a:spLocks noChangeArrowheads="1"/>
            </p:cNvSpPr>
            <p:nvPr/>
          </p:nvSpPr>
          <p:spPr bwMode="auto">
            <a:xfrm flipV="1">
              <a:off x="7010348" y="1071114"/>
              <a:ext cx="23874" cy="5570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6" name="Rectangle 263"/>
            <p:cNvSpPr>
              <a:spLocks noChangeArrowheads="1"/>
            </p:cNvSpPr>
            <p:nvPr/>
          </p:nvSpPr>
          <p:spPr bwMode="auto">
            <a:xfrm flipV="1">
              <a:off x="7277728" y="1059974"/>
              <a:ext cx="25465" cy="15438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7" name="Rectangle 270"/>
            <p:cNvSpPr>
              <a:spLocks noChangeArrowheads="1"/>
            </p:cNvSpPr>
            <p:nvPr/>
          </p:nvSpPr>
          <p:spPr bwMode="auto">
            <a:xfrm flipV="1">
              <a:off x="7382771" y="884903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08" name="Arc 271"/>
            <p:cNvSpPr>
              <a:spLocks/>
            </p:cNvSpPr>
            <p:nvPr/>
          </p:nvSpPr>
          <p:spPr bwMode="auto">
            <a:xfrm>
              <a:off x="7382771" y="905593"/>
              <a:ext cx="25465" cy="12733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09" name="Arc 272"/>
            <p:cNvSpPr>
              <a:spLocks/>
            </p:cNvSpPr>
            <p:nvPr/>
          </p:nvSpPr>
          <p:spPr bwMode="auto">
            <a:xfrm flipH="1">
              <a:off x="7428926" y="905593"/>
              <a:ext cx="23873" cy="12733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0" name="Rectangle 291"/>
            <p:cNvSpPr>
              <a:spLocks noChangeArrowheads="1"/>
            </p:cNvSpPr>
            <p:nvPr/>
          </p:nvSpPr>
          <p:spPr bwMode="auto">
            <a:xfrm flipV="1">
              <a:off x="7377997" y="929467"/>
              <a:ext cx="74802" cy="795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1" name="Rectangle 317"/>
            <p:cNvSpPr>
              <a:spLocks noChangeArrowheads="1"/>
            </p:cNvSpPr>
            <p:nvPr/>
          </p:nvSpPr>
          <p:spPr bwMode="auto">
            <a:xfrm flipV="1">
              <a:off x="7257038" y="883311"/>
              <a:ext cx="73212" cy="3501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2" name="Arc 318"/>
            <p:cNvSpPr>
              <a:spLocks/>
            </p:cNvSpPr>
            <p:nvPr/>
          </p:nvSpPr>
          <p:spPr bwMode="auto">
            <a:xfrm>
              <a:off x="7257038" y="902410"/>
              <a:ext cx="28648" cy="15915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3" name="Arc 319"/>
            <p:cNvSpPr>
              <a:spLocks/>
            </p:cNvSpPr>
            <p:nvPr/>
          </p:nvSpPr>
          <p:spPr bwMode="auto">
            <a:xfrm flipH="1">
              <a:off x="7303193" y="902410"/>
              <a:ext cx="25465" cy="15915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14" name="Rectangle 320"/>
            <p:cNvSpPr>
              <a:spLocks noChangeArrowheads="1"/>
            </p:cNvSpPr>
            <p:nvPr/>
          </p:nvSpPr>
          <p:spPr bwMode="auto">
            <a:xfrm flipV="1">
              <a:off x="7255447" y="924692"/>
              <a:ext cx="73212" cy="954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5" name="Rectangle 329"/>
            <p:cNvSpPr>
              <a:spLocks noChangeArrowheads="1"/>
            </p:cNvSpPr>
            <p:nvPr/>
          </p:nvSpPr>
          <p:spPr bwMode="auto">
            <a:xfrm flipV="1">
              <a:off x="6057008" y="1002677"/>
              <a:ext cx="12732" cy="6684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6" name="Rectangle 330"/>
            <p:cNvSpPr>
              <a:spLocks noChangeArrowheads="1"/>
            </p:cNvSpPr>
            <p:nvPr/>
          </p:nvSpPr>
          <p:spPr bwMode="auto">
            <a:xfrm flipV="1">
              <a:off x="6141360" y="1005861"/>
              <a:ext cx="15915" cy="6525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7" name="Rectangle 331"/>
            <p:cNvSpPr>
              <a:spLocks noChangeArrowheads="1"/>
            </p:cNvSpPr>
            <p:nvPr/>
          </p:nvSpPr>
          <p:spPr bwMode="auto">
            <a:xfrm flipV="1">
              <a:off x="6553573" y="883311"/>
              <a:ext cx="662085" cy="2387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8" name="Rectangle 333"/>
            <p:cNvSpPr>
              <a:spLocks noChangeArrowheads="1"/>
            </p:cNvSpPr>
            <p:nvPr/>
          </p:nvSpPr>
          <p:spPr bwMode="auto">
            <a:xfrm flipV="1">
              <a:off x="6803446" y="1147509"/>
              <a:ext cx="15915" cy="5570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19" name="Rectangle 336"/>
            <p:cNvSpPr>
              <a:spLocks noChangeArrowheads="1"/>
            </p:cNvSpPr>
            <p:nvPr/>
          </p:nvSpPr>
          <p:spPr bwMode="auto">
            <a:xfrm flipV="1">
              <a:off x="7107433" y="905593"/>
              <a:ext cx="12732" cy="843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0" name="Rectangle 296"/>
            <p:cNvSpPr>
              <a:spLocks noChangeArrowheads="1"/>
            </p:cNvSpPr>
            <p:nvPr/>
          </p:nvSpPr>
          <p:spPr bwMode="auto">
            <a:xfrm flipV="1">
              <a:off x="8008251" y="884903"/>
              <a:ext cx="71619" cy="36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1" name="Arc 297"/>
            <p:cNvSpPr>
              <a:spLocks/>
            </p:cNvSpPr>
            <p:nvPr/>
          </p:nvSpPr>
          <p:spPr bwMode="auto">
            <a:xfrm>
              <a:off x="8008251" y="905593"/>
              <a:ext cx="27056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22" name="Arc 298"/>
            <p:cNvSpPr>
              <a:spLocks/>
            </p:cNvSpPr>
            <p:nvPr/>
          </p:nvSpPr>
          <p:spPr bwMode="auto">
            <a:xfrm flipH="1">
              <a:off x="8052815" y="905593"/>
              <a:ext cx="25465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376" name="Group 299"/>
            <p:cNvGrpSpPr>
              <a:grpSpLocks/>
            </p:cNvGrpSpPr>
            <p:nvPr/>
          </p:nvGrpSpPr>
          <p:grpSpPr bwMode="auto">
            <a:xfrm flipV="1">
              <a:off x="8166384" y="885574"/>
              <a:ext cx="73584" cy="34086"/>
              <a:chOff x="2132" y="1457"/>
              <a:chExt cx="113" cy="45"/>
            </a:xfrm>
          </p:grpSpPr>
          <p:sp>
            <p:nvSpPr>
              <p:cNvPr id="483" name="Rectangle 300"/>
              <p:cNvSpPr>
                <a:spLocks noChangeArrowheads="1"/>
              </p:cNvSpPr>
              <p:nvPr/>
            </p:nvSpPr>
            <p:spPr bwMode="auto">
              <a:xfrm>
                <a:off x="2131" y="1459"/>
                <a:ext cx="117" cy="44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84" name="Arc 301"/>
              <p:cNvSpPr>
                <a:spLocks/>
              </p:cNvSpPr>
              <p:nvPr/>
            </p:nvSpPr>
            <p:spPr bwMode="auto">
              <a:xfrm flipV="1">
                <a:off x="2131" y="1459"/>
                <a:ext cx="42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85" name="Arc 302"/>
              <p:cNvSpPr>
                <a:spLocks/>
              </p:cNvSpPr>
              <p:nvPr/>
            </p:nvSpPr>
            <p:spPr bwMode="auto">
              <a:xfrm flipH="1" flipV="1">
                <a:off x="2200" y="1459"/>
                <a:ext cx="44" cy="2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424" name="Rectangle 303"/>
            <p:cNvSpPr>
              <a:spLocks noChangeArrowheads="1"/>
            </p:cNvSpPr>
            <p:nvPr/>
          </p:nvSpPr>
          <p:spPr bwMode="auto">
            <a:xfrm flipV="1">
              <a:off x="8032125" y="994720"/>
              <a:ext cx="12732" cy="20849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5" name="Rectangle 304"/>
            <p:cNvSpPr>
              <a:spLocks noChangeArrowheads="1"/>
            </p:cNvSpPr>
            <p:nvPr/>
          </p:nvSpPr>
          <p:spPr bwMode="auto">
            <a:xfrm flipV="1">
              <a:off x="8022574" y="932649"/>
              <a:ext cx="15915" cy="6843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6" name="Rectangle 305"/>
            <p:cNvSpPr>
              <a:spLocks noChangeArrowheads="1"/>
            </p:cNvSpPr>
            <p:nvPr/>
          </p:nvSpPr>
          <p:spPr bwMode="auto">
            <a:xfrm flipV="1">
              <a:off x="8191279" y="926283"/>
              <a:ext cx="14325" cy="8276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7" name="Rectangle 309"/>
            <p:cNvSpPr>
              <a:spLocks noChangeArrowheads="1"/>
            </p:cNvSpPr>
            <p:nvPr/>
          </p:nvSpPr>
          <p:spPr bwMode="auto">
            <a:xfrm flipV="1">
              <a:off x="8005068" y="1128411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8" name="Rectangle 310"/>
            <p:cNvSpPr>
              <a:spLocks noChangeArrowheads="1"/>
            </p:cNvSpPr>
            <p:nvPr/>
          </p:nvSpPr>
          <p:spPr bwMode="auto">
            <a:xfrm flipV="1">
              <a:off x="8001885" y="1059974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29" name="Rectangle 311"/>
            <p:cNvSpPr>
              <a:spLocks noChangeArrowheads="1"/>
            </p:cNvSpPr>
            <p:nvPr/>
          </p:nvSpPr>
          <p:spPr bwMode="auto">
            <a:xfrm flipV="1">
              <a:off x="7997110" y="989946"/>
              <a:ext cx="24669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0" name="Rectangle 312"/>
            <p:cNvSpPr>
              <a:spLocks noChangeArrowheads="1"/>
            </p:cNvSpPr>
            <p:nvPr/>
          </p:nvSpPr>
          <p:spPr bwMode="auto">
            <a:xfrm flipV="1">
              <a:off x="8005068" y="926283"/>
              <a:ext cx="74802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1" name="Rectangle 313"/>
            <p:cNvSpPr>
              <a:spLocks noChangeArrowheads="1"/>
            </p:cNvSpPr>
            <p:nvPr/>
          </p:nvSpPr>
          <p:spPr bwMode="auto">
            <a:xfrm flipV="1">
              <a:off x="8162632" y="926283"/>
              <a:ext cx="76395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2" name="Rectangle 340"/>
            <p:cNvSpPr>
              <a:spLocks noChangeArrowheads="1"/>
            </p:cNvSpPr>
            <p:nvPr/>
          </p:nvSpPr>
          <p:spPr bwMode="auto">
            <a:xfrm flipV="1">
              <a:off x="8148308" y="1077481"/>
              <a:ext cx="14324" cy="652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3" name="Rectangle 338"/>
            <p:cNvSpPr>
              <a:spLocks noChangeArrowheads="1"/>
            </p:cNvSpPr>
            <p:nvPr/>
          </p:nvSpPr>
          <p:spPr bwMode="auto">
            <a:xfrm flipV="1">
              <a:off x="8126026" y="1131593"/>
              <a:ext cx="74802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4" name="Rectangle 339"/>
            <p:cNvSpPr>
              <a:spLocks noChangeArrowheads="1"/>
            </p:cNvSpPr>
            <p:nvPr/>
          </p:nvSpPr>
          <p:spPr bwMode="auto">
            <a:xfrm flipV="1">
              <a:off x="8126026" y="1059974"/>
              <a:ext cx="8435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5" name="Rectangle 343"/>
            <p:cNvSpPr>
              <a:spLocks noChangeArrowheads="1"/>
            </p:cNvSpPr>
            <p:nvPr/>
          </p:nvSpPr>
          <p:spPr bwMode="auto">
            <a:xfrm flipV="1">
              <a:off x="7556250" y="884903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36" name="Arc 344"/>
            <p:cNvSpPr>
              <a:spLocks/>
            </p:cNvSpPr>
            <p:nvPr/>
          </p:nvSpPr>
          <p:spPr bwMode="auto">
            <a:xfrm>
              <a:off x="7556250" y="902410"/>
              <a:ext cx="27056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437" name="Arc 345"/>
            <p:cNvSpPr>
              <a:spLocks/>
            </p:cNvSpPr>
            <p:nvPr/>
          </p:nvSpPr>
          <p:spPr bwMode="auto">
            <a:xfrm flipH="1">
              <a:off x="7600814" y="902410"/>
              <a:ext cx="25465" cy="159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391" name="Group 346"/>
            <p:cNvGrpSpPr>
              <a:grpSpLocks/>
            </p:cNvGrpSpPr>
            <p:nvPr/>
          </p:nvGrpSpPr>
          <p:grpSpPr bwMode="auto">
            <a:xfrm flipV="1">
              <a:off x="7714878" y="883777"/>
              <a:ext cx="73584" cy="34086"/>
              <a:chOff x="2132" y="1457"/>
              <a:chExt cx="113" cy="45"/>
            </a:xfrm>
          </p:grpSpPr>
          <p:sp>
            <p:nvSpPr>
              <p:cNvPr id="480" name="Rectangle 347"/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6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81" name="Arc 348"/>
              <p:cNvSpPr>
                <a:spLocks/>
              </p:cNvSpPr>
              <p:nvPr/>
            </p:nvSpPr>
            <p:spPr bwMode="auto">
              <a:xfrm flipV="1">
                <a:off x="2133" y="1456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482" name="Arc 349"/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439" name="Rectangle 350"/>
            <p:cNvSpPr>
              <a:spLocks noChangeArrowheads="1"/>
            </p:cNvSpPr>
            <p:nvPr/>
          </p:nvSpPr>
          <p:spPr bwMode="auto">
            <a:xfrm flipV="1">
              <a:off x="7581716" y="994720"/>
              <a:ext cx="12732" cy="20849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0" name="Rectangle 351"/>
            <p:cNvSpPr>
              <a:spLocks noChangeArrowheads="1"/>
            </p:cNvSpPr>
            <p:nvPr/>
          </p:nvSpPr>
          <p:spPr bwMode="auto">
            <a:xfrm flipV="1">
              <a:off x="7570574" y="929467"/>
              <a:ext cx="15915" cy="68437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1" name="Rectangle 352"/>
            <p:cNvSpPr>
              <a:spLocks noChangeArrowheads="1"/>
            </p:cNvSpPr>
            <p:nvPr/>
          </p:nvSpPr>
          <p:spPr bwMode="auto">
            <a:xfrm flipV="1">
              <a:off x="7739279" y="924692"/>
              <a:ext cx="14325" cy="843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2" name="Rectangle 353"/>
            <p:cNvSpPr>
              <a:spLocks noChangeArrowheads="1"/>
            </p:cNvSpPr>
            <p:nvPr/>
          </p:nvSpPr>
          <p:spPr bwMode="auto">
            <a:xfrm flipV="1">
              <a:off x="7553067" y="1128411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3" name="Rectangle 354"/>
            <p:cNvSpPr>
              <a:spLocks noChangeArrowheads="1"/>
            </p:cNvSpPr>
            <p:nvPr/>
          </p:nvSpPr>
          <p:spPr bwMode="auto">
            <a:xfrm flipV="1">
              <a:off x="7551475" y="1058383"/>
              <a:ext cx="84352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4" name="Rectangle 355"/>
            <p:cNvSpPr>
              <a:spLocks noChangeArrowheads="1"/>
            </p:cNvSpPr>
            <p:nvPr/>
          </p:nvSpPr>
          <p:spPr bwMode="auto">
            <a:xfrm flipV="1">
              <a:off x="7546701" y="986762"/>
              <a:ext cx="245099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5" name="Rectangle 356"/>
            <p:cNvSpPr>
              <a:spLocks noChangeArrowheads="1"/>
            </p:cNvSpPr>
            <p:nvPr/>
          </p:nvSpPr>
          <p:spPr bwMode="auto">
            <a:xfrm flipV="1">
              <a:off x="7553067" y="926283"/>
              <a:ext cx="76395" cy="795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6" name="Rectangle 357"/>
            <p:cNvSpPr>
              <a:spLocks noChangeArrowheads="1"/>
            </p:cNvSpPr>
            <p:nvPr/>
          </p:nvSpPr>
          <p:spPr bwMode="auto">
            <a:xfrm flipV="1">
              <a:off x="7712223" y="924692"/>
              <a:ext cx="74802" cy="954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7" name="Rectangle 358"/>
            <p:cNvSpPr>
              <a:spLocks noChangeArrowheads="1"/>
            </p:cNvSpPr>
            <p:nvPr/>
          </p:nvSpPr>
          <p:spPr bwMode="auto">
            <a:xfrm flipV="1">
              <a:off x="7696307" y="1074298"/>
              <a:ext cx="15915" cy="6525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8" name="Rectangle 359"/>
            <p:cNvSpPr>
              <a:spLocks noChangeArrowheads="1"/>
            </p:cNvSpPr>
            <p:nvPr/>
          </p:nvSpPr>
          <p:spPr bwMode="auto">
            <a:xfrm flipV="1">
              <a:off x="7674026" y="1128411"/>
              <a:ext cx="74802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49" name="Rectangle 360"/>
            <p:cNvSpPr>
              <a:spLocks noChangeArrowheads="1"/>
            </p:cNvSpPr>
            <p:nvPr/>
          </p:nvSpPr>
          <p:spPr bwMode="auto">
            <a:xfrm flipV="1">
              <a:off x="7674026" y="1058383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1" name="Rectangle 253"/>
            <p:cNvSpPr>
              <a:spLocks noChangeArrowheads="1"/>
            </p:cNvSpPr>
            <p:nvPr/>
          </p:nvSpPr>
          <p:spPr bwMode="auto">
            <a:xfrm flipV="1">
              <a:off x="6466036" y="1134777"/>
              <a:ext cx="11142" cy="21804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2" name="Rectangle 253"/>
            <p:cNvSpPr>
              <a:spLocks noChangeArrowheads="1"/>
            </p:cNvSpPr>
            <p:nvPr/>
          </p:nvSpPr>
          <p:spPr bwMode="auto">
            <a:xfrm flipV="1">
              <a:off x="7010348" y="1139551"/>
              <a:ext cx="11142" cy="219634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3" name="Rectangle 253"/>
            <p:cNvSpPr>
              <a:spLocks noChangeArrowheads="1"/>
            </p:cNvSpPr>
            <p:nvPr/>
          </p:nvSpPr>
          <p:spPr bwMode="auto">
            <a:xfrm flipV="1">
              <a:off x="7280911" y="1139551"/>
              <a:ext cx="12732" cy="2164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4" name="Rectangle 253"/>
            <p:cNvSpPr>
              <a:spLocks noChangeArrowheads="1"/>
            </p:cNvSpPr>
            <p:nvPr/>
          </p:nvSpPr>
          <p:spPr bwMode="auto">
            <a:xfrm flipV="1">
              <a:off x="6679304" y="1069523"/>
              <a:ext cx="11142" cy="2148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5" name="Rectangle 253"/>
            <p:cNvSpPr>
              <a:spLocks noChangeArrowheads="1"/>
            </p:cNvSpPr>
            <p:nvPr/>
          </p:nvSpPr>
          <p:spPr bwMode="auto">
            <a:xfrm flipH="1" flipV="1">
              <a:off x="7576940" y="1206396"/>
              <a:ext cx="11142" cy="1464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56" name="Rectangle 253"/>
            <p:cNvSpPr>
              <a:spLocks noChangeArrowheads="1"/>
            </p:cNvSpPr>
            <p:nvPr/>
          </p:nvSpPr>
          <p:spPr bwMode="auto">
            <a:xfrm flipH="1" flipV="1">
              <a:off x="8060772" y="1206396"/>
              <a:ext cx="12732" cy="14642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409" name="グループ化 1004"/>
            <p:cNvGrpSpPr>
              <a:grpSpLocks/>
            </p:cNvGrpSpPr>
            <p:nvPr/>
          </p:nvGrpSpPr>
          <p:grpSpPr bwMode="auto">
            <a:xfrm flipV="1">
              <a:off x="5921262" y="1191124"/>
              <a:ext cx="2225948" cy="35948"/>
              <a:chOff x="2577550" y="4157663"/>
              <a:chExt cx="3021013" cy="31750"/>
            </a:xfrm>
          </p:grpSpPr>
          <p:sp>
            <p:nvSpPr>
              <p:cNvPr id="473" name="Rectangle 249"/>
              <p:cNvSpPr>
                <a:spLocks noChangeArrowheads="1"/>
              </p:cNvSpPr>
              <p:nvPr/>
            </p:nvSpPr>
            <p:spPr bwMode="auto">
              <a:xfrm>
                <a:off x="2578179" y="4164679"/>
                <a:ext cx="196563" cy="19680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4" name="Rectangle 258"/>
              <p:cNvSpPr>
                <a:spLocks noChangeArrowheads="1"/>
              </p:cNvSpPr>
              <p:nvPr/>
            </p:nvSpPr>
            <p:spPr bwMode="auto">
              <a:xfrm>
                <a:off x="3526430" y="4164679"/>
                <a:ext cx="388804" cy="23897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5" name="Rectangle 268"/>
              <p:cNvSpPr>
                <a:spLocks noChangeArrowheads="1"/>
              </p:cNvSpPr>
              <p:nvPr/>
            </p:nvSpPr>
            <p:spPr bwMode="auto">
              <a:xfrm>
                <a:off x="4329959" y="4164679"/>
                <a:ext cx="200882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6" name="Rectangle 269"/>
              <p:cNvSpPr>
                <a:spLocks noChangeArrowheads="1"/>
              </p:cNvSpPr>
              <p:nvPr/>
            </p:nvSpPr>
            <p:spPr bwMode="auto">
              <a:xfrm>
                <a:off x="3956274" y="4164679"/>
                <a:ext cx="196563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7" name="Rectangle 268"/>
              <p:cNvSpPr>
                <a:spLocks noChangeArrowheads="1"/>
              </p:cNvSpPr>
              <p:nvPr/>
            </p:nvSpPr>
            <p:spPr bwMode="auto">
              <a:xfrm>
                <a:off x="4749003" y="4161867"/>
                <a:ext cx="200882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8" name="Rectangle 268"/>
              <p:cNvSpPr>
                <a:spLocks noChangeArrowheads="1"/>
              </p:cNvSpPr>
              <p:nvPr/>
            </p:nvSpPr>
            <p:spPr bwMode="auto">
              <a:xfrm>
                <a:off x="5399170" y="4164679"/>
                <a:ext cx="200883" cy="2389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9" name="Rectangle 249"/>
              <p:cNvSpPr>
                <a:spLocks noChangeArrowheads="1"/>
              </p:cNvSpPr>
              <p:nvPr/>
            </p:nvSpPr>
            <p:spPr bwMode="auto">
              <a:xfrm>
                <a:off x="3239146" y="4157650"/>
                <a:ext cx="196563" cy="2389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410" name="グループ化 1005"/>
            <p:cNvGrpSpPr>
              <a:grpSpLocks/>
            </p:cNvGrpSpPr>
            <p:nvPr/>
          </p:nvGrpSpPr>
          <p:grpSpPr bwMode="auto">
            <a:xfrm flipV="1">
              <a:off x="5915405" y="1259169"/>
              <a:ext cx="2225948" cy="32607"/>
              <a:chOff x="2577550" y="4100513"/>
              <a:chExt cx="3021013" cy="38100"/>
            </a:xfrm>
          </p:grpSpPr>
          <p:sp>
            <p:nvSpPr>
              <p:cNvPr id="466" name="Rectangle 248"/>
              <p:cNvSpPr>
                <a:spLocks noChangeArrowheads="1"/>
              </p:cNvSpPr>
              <p:nvPr/>
            </p:nvSpPr>
            <p:spPr bwMode="auto">
              <a:xfrm>
                <a:off x="2577489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7" name="Rectangle 254"/>
              <p:cNvSpPr>
                <a:spLocks noChangeArrowheads="1"/>
              </p:cNvSpPr>
              <p:nvPr/>
            </p:nvSpPr>
            <p:spPr bwMode="auto">
              <a:xfrm>
                <a:off x="3188776" y="4097993"/>
                <a:ext cx="267843" cy="3533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8" name="Rectangle 267"/>
              <p:cNvSpPr>
                <a:spLocks noChangeArrowheads="1"/>
              </p:cNvSpPr>
              <p:nvPr/>
            </p:nvSpPr>
            <p:spPr bwMode="auto">
              <a:xfrm>
                <a:off x="4331428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9" name="Rectangle 308"/>
              <p:cNvSpPr>
                <a:spLocks noChangeArrowheads="1"/>
              </p:cNvSpPr>
              <p:nvPr/>
            </p:nvSpPr>
            <p:spPr bwMode="auto">
              <a:xfrm>
                <a:off x="5398480" y="4097993"/>
                <a:ext cx="200883" cy="3533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0" name="Rectangle 285"/>
              <p:cNvSpPr>
                <a:spLocks noChangeArrowheads="1"/>
              </p:cNvSpPr>
              <p:nvPr/>
            </p:nvSpPr>
            <p:spPr bwMode="auto">
              <a:xfrm>
                <a:off x="4743994" y="4097993"/>
                <a:ext cx="196562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1" name="Rectangle 254"/>
              <p:cNvSpPr>
                <a:spLocks noChangeArrowheads="1"/>
              </p:cNvSpPr>
              <p:nvPr/>
            </p:nvSpPr>
            <p:spPr bwMode="auto">
              <a:xfrm>
                <a:off x="3605660" y="4097993"/>
                <a:ext cx="270004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72" name="Rectangle 267"/>
              <p:cNvSpPr>
                <a:spLocks noChangeArrowheads="1"/>
              </p:cNvSpPr>
              <p:nvPr/>
            </p:nvSpPr>
            <p:spPr bwMode="auto">
              <a:xfrm>
                <a:off x="3959904" y="4097993"/>
                <a:ext cx="200883" cy="39054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459" name="Rectangle 249"/>
            <p:cNvSpPr>
              <a:spLocks noChangeArrowheads="1"/>
            </p:cNvSpPr>
            <p:nvPr/>
          </p:nvSpPr>
          <p:spPr bwMode="auto">
            <a:xfrm flipV="1">
              <a:off x="5926500" y="1128411"/>
              <a:ext cx="144831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60" name="Rectangle 258"/>
            <p:cNvSpPr>
              <a:spLocks noChangeArrowheads="1"/>
            </p:cNvSpPr>
            <p:nvPr/>
          </p:nvSpPr>
          <p:spPr bwMode="auto">
            <a:xfrm flipV="1">
              <a:off x="6789122" y="1123635"/>
              <a:ext cx="284887" cy="22282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461" name="Rectangle 249"/>
            <p:cNvSpPr>
              <a:spLocks noChangeArrowheads="1"/>
            </p:cNvSpPr>
            <p:nvPr/>
          </p:nvSpPr>
          <p:spPr bwMode="auto">
            <a:xfrm flipV="1">
              <a:off x="6389642" y="1137960"/>
              <a:ext cx="146422" cy="206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414" name="グループ化 1009"/>
            <p:cNvGrpSpPr>
              <a:grpSpLocks/>
            </p:cNvGrpSpPr>
            <p:nvPr/>
          </p:nvGrpSpPr>
          <p:grpSpPr bwMode="auto">
            <a:xfrm flipV="1">
              <a:off x="5920093" y="1054525"/>
              <a:ext cx="1457452" cy="26960"/>
              <a:chOff x="2575963" y="4286250"/>
              <a:chExt cx="1978025" cy="23813"/>
            </a:xfrm>
          </p:grpSpPr>
          <p:sp>
            <p:nvSpPr>
              <p:cNvPr id="463" name="Rectangle 250"/>
              <p:cNvSpPr>
                <a:spLocks noChangeArrowheads="1"/>
              </p:cNvSpPr>
              <p:nvPr/>
            </p:nvSpPr>
            <p:spPr bwMode="auto">
              <a:xfrm>
                <a:off x="2578178" y="4284164"/>
                <a:ext cx="481686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4" name="Rectangle 255"/>
              <p:cNvSpPr>
                <a:spLocks noChangeArrowheads="1"/>
              </p:cNvSpPr>
              <p:nvPr/>
            </p:nvSpPr>
            <p:spPr bwMode="auto">
              <a:xfrm>
                <a:off x="3424907" y="4284164"/>
                <a:ext cx="306723" cy="2530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465" name="Rectangle 266"/>
              <p:cNvSpPr>
                <a:spLocks noChangeArrowheads="1"/>
              </p:cNvSpPr>
              <p:nvPr/>
            </p:nvSpPr>
            <p:spPr bwMode="auto">
              <a:xfrm>
                <a:off x="3951953" y="4284164"/>
                <a:ext cx="602647" cy="2249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415" name="グループ化 918"/>
            <p:cNvGrpSpPr>
              <a:grpSpLocks/>
            </p:cNvGrpSpPr>
            <p:nvPr/>
          </p:nvGrpSpPr>
          <p:grpSpPr bwMode="auto">
            <a:xfrm flipV="1">
              <a:off x="5898707" y="1356423"/>
              <a:ext cx="180945" cy="17436"/>
              <a:chOff x="2539279" y="2309535"/>
              <a:chExt cx="245575" cy="15400"/>
            </a:xfrm>
          </p:grpSpPr>
          <p:cxnSp>
            <p:nvCxnSpPr>
              <p:cNvPr id="394" name="直線コネクタ 941"/>
              <p:cNvCxnSpPr>
                <a:cxnSpLocks noChangeShapeType="1"/>
              </p:cNvCxnSpPr>
              <p:nvPr/>
            </p:nvCxnSpPr>
            <p:spPr bwMode="auto">
              <a:xfrm>
                <a:off x="2540279" y="2325307"/>
                <a:ext cx="239764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5" name="直線コネクタ 942"/>
              <p:cNvCxnSpPr>
                <a:cxnSpLocks noChangeShapeType="1"/>
              </p:cNvCxnSpPr>
              <p:nvPr/>
            </p:nvCxnSpPr>
            <p:spPr bwMode="auto">
              <a:xfrm>
                <a:off x="2544599" y="2311250"/>
                <a:ext cx="239764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6" name="グループ化 919"/>
            <p:cNvGrpSpPr>
              <a:grpSpLocks/>
            </p:cNvGrpSpPr>
            <p:nvPr/>
          </p:nvGrpSpPr>
          <p:grpSpPr bwMode="auto">
            <a:xfrm flipV="1">
              <a:off x="6367560" y="1356423"/>
              <a:ext cx="180945" cy="17436"/>
              <a:chOff x="2539279" y="2309535"/>
              <a:chExt cx="245575" cy="15400"/>
            </a:xfrm>
          </p:grpSpPr>
          <p:cxnSp>
            <p:nvCxnSpPr>
              <p:cNvPr id="392" name="直線コネクタ 939"/>
              <p:cNvCxnSpPr>
                <a:cxnSpLocks noChangeShapeType="1"/>
              </p:cNvCxnSpPr>
              <p:nvPr/>
            </p:nvCxnSpPr>
            <p:spPr bwMode="auto">
              <a:xfrm>
                <a:off x="2539008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3" name="直線コネクタ 940"/>
              <p:cNvCxnSpPr>
                <a:cxnSpLocks noChangeShapeType="1"/>
              </p:cNvCxnSpPr>
              <p:nvPr/>
            </p:nvCxnSpPr>
            <p:spPr bwMode="auto">
              <a:xfrm>
                <a:off x="2543328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7" name="グループ化 920"/>
            <p:cNvGrpSpPr>
              <a:grpSpLocks/>
            </p:cNvGrpSpPr>
            <p:nvPr/>
          </p:nvGrpSpPr>
          <p:grpSpPr bwMode="auto">
            <a:xfrm flipV="1">
              <a:off x="6922886" y="1356423"/>
              <a:ext cx="180945" cy="17436"/>
              <a:chOff x="2539279" y="2309535"/>
              <a:chExt cx="245575" cy="15400"/>
            </a:xfrm>
          </p:grpSpPr>
          <p:cxnSp>
            <p:nvCxnSpPr>
              <p:cNvPr id="390" name="直線コネクタ 937"/>
              <p:cNvCxnSpPr>
                <a:cxnSpLocks noChangeShapeType="1"/>
              </p:cNvCxnSpPr>
              <p:nvPr/>
            </p:nvCxnSpPr>
            <p:spPr bwMode="auto">
              <a:xfrm>
                <a:off x="2541339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1" name="直線コネクタ 938"/>
              <p:cNvCxnSpPr>
                <a:cxnSpLocks noChangeShapeType="1"/>
              </p:cNvCxnSpPr>
              <p:nvPr/>
            </p:nvCxnSpPr>
            <p:spPr bwMode="auto">
              <a:xfrm>
                <a:off x="2543500" y="2311250"/>
                <a:ext cx="24408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8" name="グループ化 921"/>
            <p:cNvGrpSpPr>
              <a:grpSpLocks/>
            </p:cNvGrpSpPr>
            <p:nvPr/>
          </p:nvGrpSpPr>
          <p:grpSpPr bwMode="auto">
            <a:xfrm flipV="1">
              <a:off x="7492623" y="1356423"/>
              <a:ext cx="180945" cy="17436"/>
              <a:chOff x="2539279" y="2309535"/>
              <a:chExt cx="245575" cy="15400"/>
            </a:xfrm>
          </p:grpSpPr>
          <p:cxnSp>
            <p:nvCxnSpPr>
              <p:cNvPr id="388" name="直線コネクタ 935"/>
              <p:cNvCxnSpPr>
                <a:cxnSpLocks noChangeShapeType="1"/>
              </p:cNvCxnSpPr>
              <p:nvPr/>
            </p:nvCxnSpPr>
            <p:spPr bwMode="auto">
              <a:xfrm>
                <a:off x="2541392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直線コネクタ 936"/>
              <p:cNvCxnSpPr>
                <a:cxnSpLocks noChangeShapeType="1"/>
              </p:cNvCxnSpPr>
              <p:nvPr/>
            </p:nvCxnSpPr>
            <p:spPr bwMode="auto">
              <a:xfrm>
                <a:off x="2543553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19" name="グループ化 922"/>
            <p:cNvGrpSpPr>
              <a:grpSpLocks/>
            </p:cNvGrpSpPr>
            <p:nvPr/>
          </p:nvGrpSpPr>
          <p:grpSpPr bwMode="auto">
            <a:xfrm flipV="1">
              <a:off x="7979491" y="1356423"/>
              <a:ext cx="180945" cy="17436"/>
              <a:chOff x="2539279" y="2309535"/>
              <a:chExt cx="245575" cy="15400"/>
            </a:xfrm>
          </p:grpSpPr>
          <p:cxnSp>
            <p:nvCxnSpPr>
              <p:cNvPr id="386" name="直線コネクタ 933"/>
              <p:cNvCxnSpPr>
                <a:cxnSpLocks noChangeShapeType="1"/>
              </p:cNvCxnSpPr>
              <p:nvPr/>
            </p:nvCxnSpPr>
            <p:spPr bwMode="auto">
              <a:xfrm>
                <a:off x="2539433" y="2325307"/>
                <a:ext cx="24408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934"/>
              <p:cNvCxnSpPr>
                <a:cxnSpLocks noChangeShapeType="1"/>
              </p:cNvCxnSpPr>
              <p:nvPr/>
            </p:nvCxnSpPr>
            <p:spPr bwMode="auto">
              <a:xfrm>
                <a:off x="2543753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20" name="グループ化 923"/>
            <p:cNvGrpSpPr>
              <a:grpSpLocks/>
            </p:cNvGrpSpPr>
            <p:nvPr/>
          </p:nvGrpSpPr>
          <p:grpSpPr bwMode="auto">
            <a:xfrm flipV="1">
              <a:off x="7196827" y="1356423"/>
              <a:ext cx="180945" cy="17436"/>
              <a:chOff x="2539279" y="2309535"/>
              <a:chExt cx="245575" cy="15400"/>
            </a:xfrm>
          </p:grpSpPr>
          <p:cxnSp>
            <p:nvCxnSpPr>
              <p:cNvPr id="384" name="直線コネクタ 931"/>
              <p:cNvCxnSpPr>
                <a:cxnSpLocks noChangeShapeType="1"/>
              </p:cNvCxnSpPr>
              <p:nvPr/>
            </p:nvCxnSpPr>
            <p:spPr bwMode="auto">
              <a:xfrm>
                <a:off x="2541075" y="2325307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932"/>
              <p:cNvCxnSpPr>
                <a:cxnSpLocks noChangeShapeType="1"/>
              </p:cNvCxnSpPr>
              <p:nvPr/>
            </p:nvCxnSpPr>
            <p:spPr bwMode="auto">
              <a:xfrm>
                <a:off x="2543236" y="2311250"/>
                <a:ext cx="24192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77" name="二等辺三角形 924"/>
            <p:cNvSpPr>
              <a:spLocks noChangeArrowheads="1"/>
            </p:cNvSpPr>
            <p:nvPr/>
          </p:nvSpPr>
          <p:spPr bwMode="auto">
            <a:xfrm flipV="1">
              <a:off x="5926500" y="1371918"/>
              <a:ext cx="66846" cy="90719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78" name="二等辺三角形 925"/>
            <p:cNvSpPr>
              <a:spLocks noChangeArrowheads="1"/>
            </p:cNvSpPr>
            <p:nvPr/>
          </p:nvSpPr>
          <p:spPr bwMode="auto">
            <a:xfrm flipV="1">
              <a:off x="6006078" y="1371918"/>
              <a:ext cx="68436" cy="90719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79" name="二等辺三角形 926"/>
            <p:cNvSpPr>
              <a:spLocks noChangeArrowheads="1"/>
            </p:cNvSpPr>
            <p:nvPr/>
          </p:nvSpPr>
          <p:spPr bwMode="auto">
            <a:xfrm flipV="1">
              <a:off x="6435797" y="1375100"/>
              <a:ext cx="66846" cy="90719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0" name="二等辺三角形 927"/>
            <p:cNvSpPr>
              <a:spLocks noChangeArrowheads="1"/>
            </p:cNvSpPr>
            <p:nvPr/>
          </p:nvSpPr>
          <p:spPr bwMode="auto">
            <a:xfrm flipV="1">
              <a:off x="6964193" y="1381467"/>
              <a:ext cx="68436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1" name="二等辺三角形 928"/>
            <p:cNvSpPr>
              <a:spLocks noChangeArrowheads="1"/>
            </p:cNvSpPr>
            <p:nvPr/>
          </p:nvSpPr>
          <p:spPr bwMode="auto">
            <a:xfrm flipV="1">
              <a:off x="7541926" y="1386242"/>
              <a:ext cx="66846" cy="8753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2" name="二等辺三角形 929"/>
            <p:cNvSpPr>
              <a:spLocks noChangeArrowheads="1"/>
            </p:cNvSpPr>
            <p:nvPr/>
          </p:nvSpPr>
          <p:spPr bwMode="auto">
            <a:xfrm flipV="1">
              <a:off x="8030533" y="1389425"/>
              <a:ext cx="66846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383" name="二等辺三角形 930"/>
            <p:cNvSpPr>
              <a:spLocks noChangeArrowheads="1"/>
            </p:cNvSpPr>
            <p:nvPr/>
          </p:nvSpPr>
          <p:spPr bwMode="auto">
            <a:xfrm flipV="1">
              <a:off x="7252263" y="1386242"/>
              <a:ext cx="70029" cy="9071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302B38A-384A-2344-B15E-0D5614C7D801}"/>
              </a:ext>
            </a:extLst>
          </p:cNvPr>
          <p:cNvGrpSpPr/>
          <p:nvPr/>
        </p:nvGrpSpPr>
        <p:grpSpPr>
          <a:xfrm>
            <a:off x="4427081" y="3319108"/>
            <a:ext cx="2026274" cy="1211570"/>
            <a:chOff x="4829240" y="3332713"/>
            <a:chExt cx="2701699" cy="1615427"/>
          </a:xfrm>
        </p:grpSpPr>
        <p:sp>
          <p:nvSpPr>
            <p:cNvPr id="980" name="正方形/長方形 1647"/>
            <p:cNvSpPr>
              <a:spLocks noChangeArrowheads="1"/>
            </p:cNvSpPr>
            <p:nvPr/>
          </p:nvSpPr>
          <p:spPr bwMode="auto">
            <a:xfrm>
              <a:off x="4833636" y="3902489"/>
              <a:ext cx="2688131" cy="148015"/>
            </a:xfrm>
            <a:prstGeom prst="rect">
              <a:avLst/>
            </a:prstGeom>
            <a:solidFill>
              <a:srgbClr val="7030A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981" name="Rectangle 243"/>
            <p:cNvSpPr>
              <a:spLocks noChangeArrowheads="1"/>
            </p:cNvSpPr>
            <p:nvPr/>
          </p:nvSpPr>
          <p:spPr bwMode="auto">
            <a:xfrm flipV="1">
              <a:off x="4829240" y="3432982"/>
              <a:ext cx="2696090" cy="469508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2" name="Rectangle 244"/>
            <p:cNvSpPr>
              <a:spLocks noChangeArrowheads="1"/>
            </p:cNvSpPr>
            <p:nvPr/>
          </p:nvSpPr>
          <p:spPr bwMode="auto">
            <a:xfrm flipV="1">
              <a:off x="4829240" y="3335896"/>
              <a:ext cx="2696090" cy="105043"/>
            </a:xfrm>
            <a:prstGeom prst="rect">
              <a:avLst/>
            </a:prstGeom>
            <a:solidFill>
              <a:srgbClr val="00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3" name="Rectangle 247"/>
            <p:cNvSpPr>
              <a:spLocks noChangeArrowheads="1"/>
            </p:cNvSpPr>
            <p:nvPr/>
          </p:nvSpPr>
          <p:spPr bwMode="auto">
            <a:xfrm flipV="1">
              <a:off x="5021818" y="3332713"/>
              <a:ext cx="12732" cy="56977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4" name="Rectangle 251"/>
            <p:cNvSpPr>
              <a:spLocks noChangeArrowheads="1"/>
            </p:cNvSpPr>
            <p:nvPr/>
          </p:nvSpPr>
          <p:spPr bwMode="auto">
            <a:xfrm flipV="1">
              <a:off x="4956564" y="3541207"/>
              <a:ext cx="286479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5" name="Rectangle 252"/>
            <p:cNvSpPr>
              <a:spLocks noChangeArrowheads="1"/>
            </p:cNvSpPr>
            <p:nvPr/>
          </p:nvSpPr>
          <p:spPr bwMode="auto">
            <a:xfrm flipV="1">
              <a:off x="5744382" y="3440939"/>
              <a:ext cx="15916" cy="18939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6" name="Rectangle 253"/>
            <p:cNvSpPr>
              <a:spLocks noChangeArrowheads="1"/>
            </p:cNvSpPr>
            <p:nvPr/>
          </p:nvSpPr>
          <p:spPr bwMode="auto">
            <a:xfrm flipV="1">
              <a:off x="5375142" y="3332713"/>
              <a:ext cx="12732" cy="21486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7" name="Rectangle 257"/>
            <p:cNvSpPr>
              <a:spLocks noChangeArrowheads="1"/>
            </p:cNvSpPr>
            <p:nvPr/>
          </p:nvSpPr>
          <p:spPr bwMode="auto">
            <a:xfrm flipV="1">
              <a:off x="5340128" y="3544390"/>
              <a:ext cx="466325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8" name="Rectangle 259"/>
            <p:cNvSpPr>
              <a:spLocks noChangeArrowheads="1"/>
            </p:cNvSpPr>
            <p:nvPr/>
          </p:nvSpPr>
          <p:spPr bwMode="auto">
            <a:xfrm flipV="1">
              <a:off x="6102482" y="3544390"/>
              <a:ext cx="146422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89" name="Rectangle 262"/>
            <p:cNvSpPr>
              <a:spLocks noChangeArrowheads="1"/>
            </p:cNvSpPr>
            <p:nvPr/>
          </p:nvSpPr>
          <p:spPr bwMode="auto">
            <a:xfrm flipV="1">
              <a:off x="6049960" y="3627152"/>
              <a:ext cx="25465" cy="52521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0" name="Rectangle 263"/>
            <p:cNvSpPr>
              <a:spLocks noChangeArrowheads="1"/>
            </p:cNvSpPr>
            <p:nvPr/>
          </p:nvSpPr>
          <p:spPr bwMode="auto">
            <a:xfrm flipV="1">
              <a:off x="6318933" y="3616009"/>
              <a:ext cx="25465" cy="148015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1" name="Rectangle 270"/>
            <p:cNvSpPr>
              <a:spLocks noChangeArrowheads="1"/>
            </p:cNvSpPr>
            <p:nvPr/>
          </p:nvSpPr>
          <p:spPr bwMode="auto">
            <a:xfrm flipV="1">
              <a:off x="6423976" y="3440939"/>
              <a:ext cx="73212" cy="3660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2" name="Arc 271"/>
            <p:cNvSpPr>
              <a:spLocks/>
            </p:cNvSpPr>
            <p:nvPr/>
          </p:nvSpPr>
          <p:spPr bwMode="auto">
            <a:xfrm>
              <a:off x="6423976" y="3460038"/>
              <a:ext cx="25465" cy="17508"/>
            </a:xfrm>
            <a:custGeom>
              <a:avLst/>
              <a:gdLst>
                <a:gd name="T0" fmla="*/ 0 w 21600"/>
                <a:gd name="T1" fmla="*/ 0 h 21600"/>
                <a:gd name="T2" fmla="*/ 98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3" name="Arc 272"/>
            <p:cNvSpPr>
              <a:spLocks/>
            </p:cNvSpPr>
            <p:nvPr/>
          </p:nvSpPr>
          <p:spPr bwMode="auto">
            <a:xfrm flipH="1">
              <a:off x="6470131" y="3460038"/>
              <a:ext cx="23874" cy="17508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4" name="Rectangle 291"/>
            <p:cNvSpPr>
              <a:spLocks noChangeArrowheads="1"/>
            </p:cNvSpPr>
            <p:nvPr/>
          </p:nvSpPr>
          <p:spPr bwMode="auto">
            <a:xfrm flipV="1">
              <a:off x="6419200" y="3485502"/>
              <a:ext cx="74803" cy="7958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5" name="Rectangle 317"/>
            <p:cNvSpPr>
              <a:spLocks noChangeArrowheads="1"/>
            </p:cNvSpPr>
            <p:nvPr/>
          </p:nvSpPr>
          <p:spPr bwMode="auto">
            <a:xfrm flipV="1">
              <a:off x="6298242" y="3440939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6" name="Arc 318"/>
            <p:cNvSpPr>
              <a:spLocks/>
            </p:cNvSpPr>
            <p:nvPr/>
          </p:nvSpPr>
          <p:spPr bwMode="auto">
            <a:xfrm>
              <a:off x="6298242" y="3458447"/>
              <a:ext cx="28648" cy="15916"/>
            </a:xfrm>
            <a:custGeom>
              <a:avLst/>
              <a:gdLst>
                <a:gd name="T0" fmla="*/ 0 w 21600"/>
                <a:gd name="T1" fmla="*/ 0 h 21600"/>
                <a:gd name="T2" fmla="*/ 1266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7" name="Arc 319"/>
            <p:cNvSpPr>
              <a:spLocks/>
            </p:cNvSpPr>
            <p:nvPr/>
          </p:nvSpPr>
          <p:spPr bwMode="auto">
            <a:xfrm flipH="1">
              <a:off x="6344398" y="3458447"/>
              <a:ext cx="23873" cy="15916"/>
            </a:xfrm>
            <a:custGeom>
              <a:avLst/>
              <a:gdLst>
                <a:gd name="T0" fmla="*/ 0 w 21600"/>
                <a:gd name="T1" fmla="*/ 0 h 21600"/>
                <a:gd name="T2" fmla="*/ 699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998" name="Rectangle 320"/>
            <p:cNvSpPr>
              <a:spLocks noChangeArrowheads="1"/>
            </p:cNvSpPr>
            <p:nvPr/>
          </p:nvSpPr>
          <p:spPr bwMode="auto">
            <a:xfrm flipV="1">
              <a:off x="6296651" y="3480728"/>
              <a:ext cx="71619" cy="11140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999" name="Rectangle 329"/>
            <p:cNvSpPr>
              <a:spLocks noChangeArrowheads="1"/>
            </p:cNvSpPr>
            <p:nvPr/>
          </p:nvSpPr>
          <p:spPr bwMode="auto">
            <a:xfrm flipV="1">
              <a:off x="5096621" y="3560306"/>
              <a:ext cx="12732" cy="620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0" name="Rectangle 330"/>
            <p:cNvSpPr>
              <a:spLocks noChangeArrowheads="1"/>
            </p:cNvSpPr>
            <p:nvPr/>
          </p:nvSpPr>
          <p:spPr bwMode="auto">
            <a:xfrm flipV="1">
              <a:off x="5182565" y="3560306"/>
              <a:ext cx="12732" cy="6366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1" name="Rectangle 331"/>
            <p:cNvSpPr>
              <a:spLocks noChangeArrowheads="1"/>
            </p:cNvSpPr>
            <p:nvPr/>
          </p:nvSpPr>
          <p:spPr bwMode="auto">
            <a:xfrm flipV="1">
              <a:off x="5594776" y="3440939"/>
              <a:ext cx="662086" cy="22282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2" name="Rectangle 333"/>
            <p:cNvSpPr>
              <a:spLocks noChangeArrowheads="1"/>
            </p:cNvSpPr>
            <p:nvPr/>
          </p:nvSpPr>
          <p:spPr bwMode="auto">
            <a:xfrm flipV="1">
              <a:off x="5844651" y="3700363"/>
              <a:ext cx="12732" cy="55703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3" name="Rectangle 336"/>
            <p:cNvSpPr>
              <a:spLocks noChangeArrowheads="1"/>
            </p:cNvSpPr>
            <p:nvPr/>
          </p:nvSpPr>
          <p:spPr bwMode="auto">
            <a:xfrm flipV="1">
              <a:off x="6148637" y="3460038"/>
              <a:ext cx="12732" cy="8435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4" name="Rectangle 296"/>
            <p:cNvSpPr>
              <a:spLocks noChangeArrowheads="1"/>
            </p:cNvSpPr>
            <p:nvPr/>
          </p:nvSpPr>
          <p:spPr bwMode="auto">
            <a:xfrm flipV="1">
              <a:off x="7049456" y="3444122"/>
              <a:ext cx="71621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5" name="Arc 297"/>
            <p:cNvSpPr>
              <a:spLocks/>
            </p:cNvSpPr>
            <p:nvPr/>
          </p:nvSpPr>
          <p:spPr bwMode="auto">
            <a:xfrm>
              <a:off x="7049456" y="3460038"/>
              <a:ext cx="27057" cy="175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06" name="Arc 298"/>
            <p:cNvSpPr>
              <a:spLocks/>
            </p:cNvSpPr>
            <p:nvPr/>
          </p:nvSpPr>
          <p:spPr bwMode="auto">
            <a:xfrm flipH="1">
              <a:off x="7094019" y="3460038"/>
              <a:ext cx="25465" cy="175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139" name="Group 299"/>
            <p:cNvGrpSpPr>
              <a:grpSpLocks/>
            </p:cNvGrpSpPr>
            <p:nvPr/>
          </p:nvGrpSpPr>
          <p:grpSpPr bwMode="auto">
            <a:xfrm flipV="1">
              <a:off x="7207576" y="3441994"/>
              <a:ext cx="73596" cy="33592"/>
              <a:chOff x="2132" y="1457"/>
              <a:chExt cx="113" cy="45"/>
            </a:xfrm>
          </p:grpSpPr>
          <p:sp>
            <p:nvSpPr>
              <p:cNvPr id="1213" name="Rectangle 300"/>
              <p:cNvSpPr>
                <a:spLocks noChangeArrowheads="1"/>
              </p:cNvSpPr>
              <p:nvPr/>
            </p:nvSpPr>
            <p:spPr bwMode="auto">
              <a:xfrm>
                <a:off x="2131" y="1454"/>
                <a:ext cx="117" cy="47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14" name="Arc 301"/>
              <p:cNvSpPr>
                <a:spLocks/>
              </p:cNvSpPr>
              <p:nvPr/>
            </p:nvSpPr>
            <p:spPr bwMode="auto">
              <a:xfrm flipV="1">
                <a:off x="2131" y="1454"/>
                <a:ext cx="42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215" name="Arc 302"/>
              <p:cNvSpPr>
                <a:spLocks/>
              </p:cNvSpPr>
              <p:nvPr/>
            </p:nvSpPr>
            <p:spPr bwMode="auto">
              <a:xfrm flipH="1" flipV="1">
                <a:off x="2200" y="1454"/>
                <a:ext cx="44" cy="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008" name="Rectangle 303"/>
            <p:cNvSpPr>
              <a:spLocks noChangeArrowheads="1"/>
            </p:cNvSpPr>
            <p:nvPr/>
          </p:nvSpPr>
          <p:spPr bwMode="auto">
            <a:xfrm flipV="1">
              <a:off x="7073329" y="3552348"/>
              <a:ext cx="12732" cy="20371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09" name="Rectangle 304"/>
            <p:cNvSpPr>
              <a:spLocks noChangeArrowheads="1"/>
            </p:cNvSpPr>
            <p:nvPr/>
          </p:nvSpPr>
          <p:spPr bwMode="auto">
            <a:xfrm flipV="1">
              <a:off x="7063780" y="3488686"/>
              <a:ext cx="14323" cy="668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0" name="Rectangle 305"/>
            <p:cNvSpPr>
              <a:spLocks noChangeArrowheads="1"/>
            </p:cNvSpPr>
            <p:nvPr/>
          </p:nvSpPr>
          <p:spPr bwMode="auto">
            <a:xfrm flipV="1">
              <a:off x="7232484" y="3482319"/>
              <a:ext cx="14323" cy="8117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1" name="Rectangle 309"/>
            <p:cNvSpPr>
              <a:spLocks noChangeArrowheads="1"/>
            </p:cNvSpPr>
            <p:nvPr/>
          </p:nvSpPr>
          <p:spPr bwMode="auto">
            <a:xfrm flipV="1">
              <a:off x="7046272" y="3682855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2" name="Rectangle 310"/>
            <p:cNvSpPr>
              <a:spLocks noChangeArrowheads="1"/>
            </p:cNvSpPr>
            <p:nvPr/>
          </p:nvSpPr>
          <p:spPr bwMode="auto">
            <a:xfrm flipV="1">
              <a:off x="7043089" y="3612827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3" name="Rectangle 311"/>
            <p:cNvSpPr>
              <a:spLocks noChangeArrowheads="1"/>
            </p:cNvSpPr>
            <p:nvPr/>
          </p:nvSpPr>
          <p:spPr bwMode="auto">
            <a:xfrm flipV="1">
              <a:off x="7038315" y="3544390"/>
              <a:ext cx="246690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4" name="Rectangle 312"/>
            <p:cNvSpPr>
              <a:spLocks noChangeArrowheads="1"/>
            </p:cNvSpPr>
            <p:nvPr/>
          </p:nvSpPr>
          <p:spPr bwMode="auto">
            <a:xfrm flipV="1">
              <a:off x="7046272" y="3482319"/>
              <a:ext cx="74803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5" name="Rectangle 313"/>
            <p:cNvSpPr>
              <a:spLocks noChangeArrowheads="1"/>
            </p:cNvSpPr>
            <p:nvPr/>
          </p:nvSpPr>
          <p:spPr bwMode="auto">
            <a:xfrm flipV="1">
              <a:off x="7203836" y="3482319"/>
              <a:ext cx="76394" cy="11141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6" name="Rectangle 340"/>
            <p:cNvSpPr>
              <a:spLocks noChangeArrowheads="1"/>
            </p:cNvSpPr>
            <p:nvPr/>
          </p:nvSpPr>
          <p:spPr bwMode="auto">
            <a:xfrm flipV="1">
              <a:off x="7189512" y="3630334"/>
              <a:ext cx="14325" cy="6366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7" name="Rectangle 338"/>
            <p:cNvSpPr>
              <a:spLocks noChangeArrowheads="1"/>
            </p:cNvSpPr>
            <p:nvPr/>
          </p:nvSpPr>
          <p:spPr bwMode="auto">
            <a:xfrm flipV="1">
              <a:off x="7167230" y="3682855"/>
              <a:ext cx="74803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8" name="Rectangle 339"/>
            <p:cNvSpPr>
              <a:spLocks noChangeArrowheads="1"/>
            </p:cNvSpPr>
            <p:nvPr/>
          </p:nvSpPr>
          <p:spPr bwMode="auto">
            <a:xfrm flipV="1">
              <a:off x="7167230" y="3616009"/>
              <a:ext cx="84353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19" name="Rectangle 343"/>
            <p:cNvSpPr>
              <a:spLocks noChangeArrowheads="1"/>
            </p:cNvSpPr>
            <p:nvPr/>
          </p:nvSpPr>
          <p:spPr bwMode="auto">
            <a:xfrm flipV="1">
              <a:off x="6597454" y="3440939"/>
              <a:ext cx="73212" cy="334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0" name="Arc 344"/>
            <p:cNvSpPr>
              <a:spLocks/>
            </p:cNvSpPr>
            <p:nvPr/>
          </p:nvSpPr>
          <p:spPr bwMode="auto">
            <a:xfrm>
              <a:off x="6597454" y="3458447"/>
              <a:ext cx="27057" cy="159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sp>
          <p:nvSpPr>
            <p:cNvPr id="1021" name="Arc 345"/>
            <p:cNvSpPr>
              <a:spLocks/>
            </p:cNvSpPr>
            <p:nvPr/>
          </p:nvSpPr>
          <p:spPr bwMode="auto">
            <a:xfrm flipH="1">
              <a:off x="6642018" y="3458447"/>
              <a:ext cx="25465" cy="159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9933FF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32543">
                <a:defRPr/>
              </a:pPr>
              <a:endParaRPr lang="en-US" sz="869"/>
            </a:p>
          </p:txBody>
        </p:sp>
        <p:grpSp>
          <p:nvGrpSpPr>
            <p:cNvPr id="4154" name="Group 346"/>
            <p:cNvGrpSpPr>
              <a:grpSpLocks/>
            </p:cNvGrpSpPr>
            <p:nvPr/>
          </p:nvGrpSpPr>
          <p:grpSpPr bwMode="auto">
            <a:xfrm flipV="1">
              <a:off x="6755996" y="3440224"/>
              <a:ext cx="73596" cy="33592"/>
              <a:chOff x="2132" y="1457"/>
              <a:chExt cx="113" cy="45"/>
            </a:xfrm>
          </p:grpSpPr>
          <p:sp>
            <p:nvSpPr>
              <p:cNvPr id="1210" name="Rectangle 347"/>
              <p:cNvSpPr>
                <a:spLocks noChangeArrowheads="1"/>
              </p:cNvSpPr>
              <p:nvPr/>
            </p:nvSpPr>
            <p:spPr bwMode="auto">
              <a:xfrm>
                <a:off x="2133" y="1456"/>
                <a:ext cx="115" cy="45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11" name="Arc 348"/>
              <p:cNvSpPr>
                <a:spLocks/>
              </p:cNvSpPr>
              <p:nvPr/>
            </p:nvSpPr>
            <p:spPr bwMode="auto">
              <a:xfrm flipV="1">
                <a:off x="2133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  <p:sp>
            <p:nvSpPr>
              <p:cNvPr id="1212" name="Arc 349"/>
              <p:cNvSpPr>
                <a:spLocks/>
              </p:cNvSpPr>
              <p:nvPr/>
            </p:nvSpPr>
            <p:spPr bwMode="auto">
              <a:xfrm flipH="1" flipV="1">
                <a:off x="2201" y="1456"/>
                <a:ext cx="42" cy="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32543">
                  <a:defRPr/>
                </a:pPr>
                <a:endParaRPr lang="en-US" sz="869"/>
              </a:p>
            </p:txBody>
          </p:sp>
        </p:grpSp>
        <p:sp>
          <p:nvSpPr>
            <p:cNvPr id="1023" name="Rectangle 350"/>
            <p:cNvSpPr>
              <a:spLocks noChangeArrowheads="1"/>
            </p:cNvSpPr>
            <p:nvPr/>
          </p:nvSpPr>
          <p:spPr bwMode="auto">
            <a:xfrm flipV="1">
              <a:off x="6622920" y="3549165"/>
              <a:ext cx="12732" cy="206902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4" name="Rectangle 351"/>
            <p:cNvSpPr>
              <a:spLocks noChangeArrowheads="1"/>
            </p:cNvSpPr>
            <p:nvPr/>
          </p:nvSpPr>
          <p:spPr bwMode="auto">
            <a:xfrm flipV="1">
              <a:off x="6611779" y="3485502"/>
              <a:ext cx="15916" cy="66846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5" name="Rectangle 352"/>
            <p:cNvSpPr>
              <a:spLocks noChangeArrowheads="1"/>
            </p:cNvSpPr>
            <p:nvPr/>
          </p:nvSpPr>
          <p:spPr bwMode="auto">
            <a:xfrm flipV="1">
              <a:off x="6780483" y="3480728"/>
              <a:ext cx="12732" cy="827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6" name="Rectangle 353"/>
            <p:cNvSpPr>
              <a:spLocks noChangeArrowheads="1"/>
            </p:cNvSpPr>
            <p:nvPr/>
          </p:nvSpPr>
          <p:spPr bwMode="auto">
            <a:xfrm flipV="1">
              <a:off x="6592681" y="3679672"/>
              <a:ext cx="87535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7" name="Rectangle 354"/>
            <p:cNvSpPr>
              <a:spLocks noChangeArrowheads="1"/>
            </p:cNvSpPr>
            <p:nvPr/>
          </p:nvSpPr>
          <p:spPr bwMode="auto">
            <a:xfrm flipV="1">
              <a:off x="6592681" y="3612827"/>
              <a:ext cx="84352" cy="20691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8" name="Rectangle 355"/>
            <p:cNvSpPr>
              <a:spLocks noChangeArrowheads="1"/>
            </p:cNvSpPr>
            <p:nvPr/>
          </p:nvSpPr>
          <p:spPr bwMode="auto">
            <a:xfrm flipV="1">
              <a:off x="6587905" y="3544390"/>
              <a:ext cx="245099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29" name="Rectangle 356"/>
            <p:cNvSpPr>
              <a:spLocks noChangeArrowheads="1"/>
            </p:cNvSpPr>
            <p:nvPr/>
          </p:nvSpPr>
          <p:spPr bwMode="auto">
            <a:xfrm flipV="1">
              <a:off x="6594272" y="3482319"/>
              <a:ext cx="76394" cy="9549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0" name="Rectangle 357"/>
            <p:cNvSpPr>
              <a:spLocks noChangeArrowheads="1"/>
            </p:cNvSpPr>
            <p:nvPr/>
          </p:nvSpPr>
          <p:spPr bwMode="auto">
            <a:xfrm flipV="1">
              <a:off x="6753426" y="3480728"/>
              <a:ext cx="74803" cy="11140"/>
            </a:xfrm>
            <a:prstGeom prst="rect">
              <a:avLst/>
            </a:prstGeom>
            <a:solidFill>
              <a:srgbClr val="3399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1" name="Rectangle 358"/>
            <p:cNvSpPr>
              <a:spLocks noChangeArrowheads="1"/>
            </p:cNvSpPr>
            <p:nvPr/>
          </p:nvSpPr>
          <p:spPr bwMode="auto">
            <a:xfrm flipV="1">
              <a:off x="6737511" y="3630334"/>
              <a:ext cx="15916" cy="60479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2" name="Rectangle 359"/>
            <p:cNvSpPr>
              <a:spLocks noChangeArrowheads="1"/>
            </p:cNvSpPr>
            <p:nvPr/>
          </p:nvSpPr>
          <p:spPr bwMode="auto">
            <a:xfrm flipV="1">
              <a:off x="6715229" y="3682855"/>
              <a:ext cx="74803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3" name="Rectangle 360"/>
            <p:cNvSpPr>
              <a:spLocks noChangeArrowheads="1"/>
            </p:cNvSpPr>
            <p:nvPr/>
          </p:nvSpPr>
          <p:spPr bwMode="auto">
            <a:xfrm flipV="1">
              <a:off x="6715229" y="3612827"/>
              <a:ext cx="85944" cy="22282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4" name="Rectangle 253"/>
            <p:cNvSpPr>
              <a:spLocks noChangeArrowheads="1"/>
            </p:cNvSpPr>
            <p:nvPr/>
          </p:nvSpPr>
          <p:spPr bwMode="auto">
            <a:xfrm flipV="1">
              <a:off x="5505650" y="3689221"/>
              <a:ext cx="12732" cy="21326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5" name="Rectangle 253"/>
            <p:cNvSpPr>
              <a:spLocks noChangeArrowheads="1"/>
            </p:cNvSpPr>
            <p:nvPr/>
          </p:nvSpPr>
          <p:spPr bwMode="auto">
            <a:xfrm flipV="1">
              <a:off x="6049960" y="3693996"/>
              <a:ext cx="12732" cy="2148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6" name="Rectangle 253"/>
            <p:cNvSpPr>
              <a:spLocks noChangeArrowheads="1"/>
            </p:cNvSpPr>
            <p:nvPr/>
          </p:nvSpPr>
          <p:spPr bwMode="auto">
            <a:xfrm flipV="1">
              <a:off x="6318933" y="3690813"/>
              <a:ext cx="14323" cy="21486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7" name="Rectangle 253"/>
            <p:cNvSpPr>
              <a:spLocks noChangeArrowheads="1"/>
            </p:cNvSpPr>
            <p:nvPr/>
          </p:nvSpPr>
          <p:spPr bwMode="auto">
            <a:xfrm flipV="1">
              <a:off x="5717326" y="3622376"/>
              <a:ext cx="14323" cy="213268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8" name="Rectangle 253"/>
            <p:cNvSpPr>
              <a:spLocks noChangeArrowheads="1"/>
            </p:cNvSpPr>
            <p:nvPr/>
          </p:nvSpPr>
          <p:spPr bwMode="auto">
            <a:xfrm flipH="1" flipV="1">
              <a:off x="6618145" y="3757659"/>
              <a:ext cx="11140" cy="14483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39" name="Rectangle 253"/>
            <p:cNvSpPr>
              <a:spLocks noChangeArrowheads="1"/>
            </p:cNvSpPr>
            <p:nvPr/>
          </p:nvSpPr>
          <p:spPr bwMode="auto">
            <a:xfrm flipH="1" flipV="1">
              <a:off x="7101977" y="3757659"/>
              <a:ext cx="12732" cy="14483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172" name="グループ化 1707"/>
            <p:cNvGrpSpPr>
              <a:grpSpLocks/>
            </p:cNvGrpSpPr>
            <p:nvPr/>
          </p:nvGrpSpPr>
          <p:grpSpPr bwMode="auto">
            <a:xfrm flipV="1">
              <a:off x="4962085" y="3743118"/>
              <a:ext cx="2226315" cy="35426"/>
              <a:chOff x="2577550" y="4157663"/>
              <a:chExt cx="3021013" cy="31750"/>
            </a:xfrm>
          </p:grpSpPr>
          <p:sp>
            <p:nvSpPr>
              <p:cNvPr id="1203" name="Rectangle 249"/>
              <p:cNvSpPr>
                <a:spLocks noChangeArrowheads="1"/>
              </p:cNvSpPr>
              <p:nvPr/>
            </p:nvSpPr>
            <p:spPr bwMode="auto">
              <a:xfrm>
                <a:off x="2576538" y="4166397"/>
                <a:ext cx="196530" cy="17117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4" name="Rectangle 258"/>
              <p:cNvSpPr>
                <a:spLocks noChangeArrowheads="1"/>
              </p:cNvSpPr>
              <p:nvPr/>
            </p:nvSpPr>
            <p:spPr bwMode="auto">
              <a:xfrm>
                <a:off x="3526792" y="4166397"/>
                <a:ext cx="386581" cy="22822"/>
              </a:xfrm>
              <a:prstGeom prst="rect">
                <a:avLst/>
              </a:prstGeom>
              <a:solidFill>
                <a:srgbClr val="C0C0C0">
                  <a:alpha val="89803"/>
                </a:srgb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5" name="Rectangle 268"/>
              <p:cNvSpPr>
                <a:spLocks noChangeArrowheads="1"/>
              </p:cNvSpPr>
              <p:nvPr/>
            </p:nvSpPr>
            <p:spPr bwMode="auto">
              <a:xfrm>
                <a:off x="4330188" y="4166397"/>
                <a:ext cx="200850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6" name="Rectangle 269"/>
              <p:cNvSpPr>
                <a:spLocks noChangeArrowheads="1"/>
              </p:cNvSpPr>
              <p:nvPr/>
            </p:nvSpPr>
            <p:spPr bwMode="auto">
              <a:xfrm>
                <a:off x="3954406" y="4166397"/>
                <a:ext cx="198689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7" name="Rectangle 268"/>
              <p:cNvSpPr>
                <a:spLocks noChangeArrowheads="1"/>
              </p:cNvSpPr>
              <p:nvPr/>
            </p:nvSpPr>
            <p:spPr bwMode="auto">
              <a:xfrm>
                <a:off x="4747005" y="4163544"/>
                <a:ext cx="200848" cy="22822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8" name="Rectangle 268"/>
              <p:cNvSpPr>
                <a:spLocks noChangeArrowheads="1"/>
              </p:cNvSpPr>
              <p:nvPr/>
            </p:nvSpPr>
            <p:spPr bwMode="auto">
              <a:xfrm>
                <a:off x="5399225" y="4163544"/>
                <a:ext cx="200848" cy="2567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9" name="Rectangle 249"/>
              <p:cNvSpPr>
                <a:spLocks noChangeArrowheads="1"/>
              </p:cNvSpPr>
              <p:nvPr/>
            </p:nvSpPr>
            <p:spPr bwMode="auto">
              <a:xfrm>
                <a:off x="3237396" y="4159264"/>
                <a:ext cx="196530" cy="24249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73" name="グループ化 1708"/>
            <p:cNvGrpSpPr>
              <a:grpSpLocks/>
            </p:cNvGrpSpPr>
            <p:nvPr/>
          </p:nvGrpSpPr>
          <p:grpSpPr bwMode="auto">
            <a:xfrm flipV="1">
              <a:off x="4956226" y="3810177"/>
              <a:ext cx="2226315" cy="32135"/>
              <a:chOff x="2577550" y="4100513"/>
              <a:chExt cx="3021013" cy="38100"/>
            </a:xfrm>
          </p:grpSpPr>
          <p:sp>
            <p:nvSpPr>
              <p:cNvPr id="1196" name="Rectangle 248"/>
              <p:cNvSpPr>
                <a:spLocks noChangeArrowheads="1"/>
              </p:cNvSpPr>
              <p:nvPr/>
            </p:nvSpPr>
            <p:spPr bwMode="auto">
              <a:xfrm>
                <a:off x="2578008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7" name="Rectangle 254"/>
              <p:cNvSpPr>
                <a:spLocks noChangeArrowheads="1"/>
              </p:cNvSpPr>
              <p:nvPr/>
            </p:nvSpPr>
            <p:spPr bwMode="auto">
              <a:xfrm>
                <a:off x="3189194" y="4102756"/>
                <a:ext cx="267799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8" name="Rectangle 267"/>
              <p:cNvSpPr>
                <a:spLocks noChangeArrowheads="1"/>
              </p:cNvSpPr>
              <p:nvPr/>
            </p:nvSpPr>
            <p:spPr bwMode="auto">
              <a:xfrm>
                <a:off x="4331659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9" name="Rectangle 308"/>
              <p:cNvSpPr>
                <a:spLocks noChangeArrowheads="1"/>
              </p:cNvSpPr>
              <p:nvPr/>
            </p:nvSpPr>
            <p:spPr bwMode="auto">
              <a:xfrm>
                <a:off x="5396375" y="4102756"/>
                <a:ext cx="20085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0" name="Rectangle 285"/>
              <p:cNvSpPr>
                <a:spLocks noChangeArrowheads="1"/>
              </p:cNvSpPr>
              <p:nvPr/>
            </p:nvSpPr>
            <p:spPr bwMode="auto">
              <a:xfrm>
                <a:off x="4744155" y="4102756"/>
                <a:ext cx="196530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1" name="Rectangle 254"/>
              <p:cNvSpPr>
                <a:spLocks noChangeArrowheads="1"/>
              </p:cNvSpPr>
              <p:nvPr/>
            </p:nvSpPr>
            <p:spPr bwMode="auto">
              <a:xfrm>
                <a:off x="3606010" y="4102756"/>
                <a:ext cx="26995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202" name="Rectangle 267"/>
              <p:cNvSpPr>
                <a:spLocks noChangeArrowheads="1"/>
              </p:cNvSpPr>
              <p:nvPr/>
            </p:nvSpPr>
            <p:spPr bwMode="auto">
              <a:xfrm>
                <a:off x="3960196" y="4102756"/>
                <a:ext cx="200848" cy="35853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sp>
          <p:nvSpPr>
            <p:cNvPr id="1042" name="Rectangle 249"/>
            <p:cNvSpPr>
              <a:spLocks noChangeArrowheads="1"/>
            </p:cNvSpPr>
            <p:nvPr/>
          </p:nvSpPr>
          <p:spPr bwMode="auto">
            <a:xfrm flipV="1">
              <a:off x="4964522" y="3682855"/>
              <a:ext cx="148015" cy="19099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43" name="Rectangle 258"/>
            <p:cNvSpPr>
              <a:spLocks noChangeArrowheads="1"/>
            </p:cNvSpPr>
            <p:nvPr/>
          </p:nvSpPr>
          <p:spPr bwMode="auto">
            <a:xfrm flipV="1">
              <a:off x="5830326" y="3678081"/>
              <a:ext cx="284888" cy="19099"/>
            </a:xfrm>
            <a:prstGeom prst="rect">
              <a:avLst/>
            </a:prstGeom>
            <a:solidFill>
              <a:srgbClr val="C0C0C0">
                <a:alpha val="89803"/>
              </a:srgb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sp>
          <p:nvSpPr>
            <p:cNvPr id="1044" name="Rectangle 249"/>
            <p:cNvSpPr>
              <a:spLocks noChangeArrowheads="1"/>
            </p:cNvSpPr>
            <p:nvPr/>
          </p:nvSpPr>
          <p:spPr bwMode="auto">
            <a:xfrm flipV="1">
              <a:off x="5429255" y="3690813"/>
              <a:ext cx="148015" cy="206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defTabSz="632543">
                <a:defRPr/>
              </a:pPr>
              <a:endParaRPr lang="ja-JP" altLang="en-US" sz="467"/>
            </a:p>
          </p:txBody>
        </p:sp>
        <p:grpSp>
          <p:nvGrpSpPr>
            <p:cNvPr id="4177" name="グループ化 1712"/>
            <p:cNvGrpSpPr>
              <a:grpSpLocks/>
            </p:cNvGrpSpPr>
            <p:nvPr/>
          </p:nvGrpSpPr>
          <p:grpSpPr bwMode="auto">
            <a:xfrm flipV="1">
              <a:off x="4960915" y="3608498"/>
              <a:ext cx="1457692" cy="26570"/>
              <a:chOff x="2575963" y="4286250"/>
              <a:chExt cx="1978025" cy="23813"/>
            </a:xfrm>
          </p:grpSpPr>
          <p:sp>
            <p:nvSpPr>
              <p:cNvPr id="1193" name="Rectangle 250"/>
              <p:cNvSpPr>
                <a:spLocks noChangeArrowheads="1"/>
              </p:cNvSpPr>
              <p:nvPr/>
            </p:nvSpPr>
            <p:spPr bwMode="auto">
              <a:xfrm>
                <a:off x="2574378" y="4286214"/>
                <a:ext cx="483766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4" name="Rectangle 255"/>
              <p:cNvSpPr>
                <a:spLocks noChangeArrowheads="1"/>
              </p:cNvSpPr>
              <p:nvPr/>
            </p:nvSpPr>
            <p:spPr bwMode="auto">
              <a:xfrm>
                <a:off x="3425287" y="4286214"/>
                <a:ext cx="302354" cy="24248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  <p:sp>
            <p:nvSpPr>
              <p:cNvPr id="1195" name="Rectangle 266"/>
              <p:cNvSpPr>
                <a:spLocks noChangeArrowheads="1"/>
              </p:cNvSpPr>
              <p:nvPr/>
            </p:nvSpPr>
            <p:spPr bwMode="auto">
              <a:xfrm>
                <a:off x="3952247" y="4286214"/>
                <a:ext cx="602547" cy="21395"/>
              </a:xfrm>
              <a:prstGeom prst="rect">
                <a:avLst/>
              </a:prstGeom>
              <a:solidFill>
                <a:srgbClr val="C0C0C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defTabSz="632543">
                  <a:defRPr/>
                </a:pPr>
                <a:endParaRPr lang="ja-JP" altLang="en-US" sz="467"/>
              </a:p>
            </p:txBody>
          </p:sp>
        </p:grpSp>
        <p:grpSp>
          <p:nvGrpSpPr>
            <p:cNvPr id="4178" name="グループ化 1713"/>
            <p:cNvGrpSpPr>
              <a:grpSpLocks/>
            </p:cNvGrpSpPr>
            <p:nvPr/>
          </p:nvGrpSpPr>
          <p:grpSpPr bwMode="auto">
            <a:xfrm flipV="1">
              <a:off x="4939526" y="3906022"/>
              <a:ext cx="180975" cy="17183"/>
              <a:chOff x="2539279" y="2309535"/>
              <a:chExt cx="245575" cy="15400"/>
            </a:xfrm>
          </p:grpSpPr>
          <p:cxnSp>
            <p:nvCxnSpPr>
              <p:cNvPr id="1191" name="直線コネクタ 1858"/>
              <p:cNvCxnSpPr>
                <a:cxnSpLocks noChangeShapeType="1"/>
              </p:cNvCxnSpPr>
              <p:nvPr/>
            </p:nvCxnSpPr>
            <p:spPr bwMode="auto">
              <a:xfrm>
                <a:off x="2538642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2" name="直線コネクタ 1859"/>
              <p:cNvCxnSpPr>
                <a:cxnSpLocks noChangeShapeType="1"/>
              </p:cNvCxnSpPr>
              <p:nvPr/>
            </p:nvCxnSpPr>
            <p:spPr bwMode="auto">
              <a:xfrm>
                <a:off x="2540803" y="2310983"/>
                <a:ext cx="24404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79" name="グループ化 1714"/>
            <p:cNvGrpSpPr>
              <a:grpSpLocks/>
            </p:cNvGrpSpPr>
            <p:nvPr/>
          </p:nvGrpSpPr>
          <p:grpSpPr bwMode="auto">
            <a:xfrm flipV="1">
              <a:off x="5408456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9" name="直線コネクタ 1856"/>
              <p:cNvCxnSpPr>
                <a:cxnSpLocks noChangeShapeType="1"/>
              </p:cNvCxnSpPr>
              <p:nvPr/>
            </p:nvCxnSpPr>
            <p:spPr bwMode="auto">
              <a:xfrm>
                <a:off x="2539427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0" name="直線コネクタ 1857"/>
              <p:cNvCxnSpPr>
                <a:cxnSpLocks noChangeShapeType="1"/>
              </p:cNvCxnSpPr>
              <p:nvPr/>
            </p:nvCxnSpPr>
            <p:spPr bwMode="auto">
              <a:xfrm>
                <a:off x="2543747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0" name="グループ化 1715"/>
            <p:cNvGrpSpPr>
              <a:grpSpLocks/>
            </p:cNvGrpSpPr>
            <p:nvPr/>
          </p:nvGrpSpPr>
          <p:grpSpPr bwMode="auto">
            <a:xfrm flipV="1">
              <a:off x="5963873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7" name="直線コネクタ 1854"/>
              <p:cNvCxnSpPr>
                <a:cxnSpLocks noChangeShapeType="1"/>
              </p:cNvCxnSpPr>
              <p:nvPr/>
            </p:nvCxnSpPr>
            <p:spPr bwMode="auto">
              <a:xfrm>
                <a:off x="2537315" y="2326674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8" name="直線コネクタ 1855"/>
              <p:cNvCxnSpPr>
                <a:cxnSpLocks noChangeShapeType="1"/>
              </p:cNvCxnSpPr>
              <p:nvPr/>
            </p:nvCxnSpPr>
            <p:spPr bwMode="auto">
              <a:xfrm>
                <a:off x="2541634" y="2310983"/>
                <a:ext cx="246202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1" name="グループ化 1716"/>
            <p:cNvGrpSpPr>
              <a:grpSpLocks/>
            </p:cNvGrpSpPr>
            <p:nvPr/>
          </p:nvGrpSpPr>
          <p:grpSpPr bwMode="auto">
            <a:xfrm flipV="1">
              <a:off x="6533704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5" name="直線コネクタ 1852"/>
              <p:cNvCxnSpPr>
                <a:cxnSpLocks noChangeShapeType="1"/>
              </p:cNvCxnSpPr>
              <p:nvPr/>
            </p:nvCxnSpPr>
            <p:spPr bwMode="auto">
              <a:xfrm>
                <a:off x="2541559" y="2326674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6" name="直線コネクタ 1853"/>
              <p:cNvCxnSpPr>
                <a:cxnSpLocks noChangeShapeType="1"/>
              </p:cNvCxnSpPr>
              <p:nvPr/>
            </p:nvCxnSpPr>
            <p:spPr bwMode="auto">
              <a:xfrm>
                <a:off x="254371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2" name="グループ化 1717"/>
            <p:cNvGrpSpPr>
              <a:grpSpLocks/>
            </p:cNvGrpSpPr>
            <p:nvPr/>
          </p:nvGrpSpPr>
          <p:grpSpPr bwMode="auto">
            <a:xfrm flipV="1">
              <a:off x="7020652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3" name="直線コネクタ 1850"/>
              <p:cNvCxnSpPr>
                <a:cxnSpLocks noChangeShapeType="1"/>
              </p:cNvCxnSpPr>
              <p:nvPr/>
            </p:nvCxnSpPr>
            <p:spPr bwMode="auto">
              <a:xfrm>
                <a:off x="2539490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4" name="直線コネクタ 1851"/>
              <p:cNvCxnSpPr>
                <a:cxnSpLocks noChangeShapeType="1"/>
              </p:cNvCxnSpPr>
              <p:nvPr/>
            </p:nvCxnSpPr>
            <p:spPr bwMode="auto">
              <a:xfrm>
                <a:off x="2543809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83" name="グループ化 1718"/>
            <p:cNvGrpSpPr>
              <a:grpSpLocks/>
            </p:cNvGrpSpPr>
            <p:nvPr/>
          </p:nvGrpSpPr>
          <p:grpSpPr bwMode="auto">
            <a:xfrm flipV="1">
              <a:off x="6237860" y="3906022"/>
              <a:ext cx="180975" cy="17183"/>
              <a:chOff x="2539279" y="2309535"/>
              <a:chExt cx="245575" cy="15400"/>
            </a:xfrm>
          </p:grpSpPr>
          <p:cxnSp>
            <p:nvCxnSpPr>
              <p:cNvPr id="1181" name="直線コネクタ 1848"/>
              <p:cNvCxnSpPr>
                <a:cxnSpLocks noChangeShapeType="1"/>
              </p:cNvCxnSpPr>
              <p:nvPr/>
            </p:nvCxnSpPr>
            <p:spPr bwMode="auto">
              <a:xfrm>
                <a:off x="2539148" y="2326674"/>
                <a:ext cx="2440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2" name="直線コネクタ 1849"/>
              <p:cNvCxnSpPr>
                <a:cxnSpLocks noChangeShapeType="1"/>
              </p:cNvCxnSpPr>
              <p:nvPr/>
            </p:nvCxnSpPr>
            <p:spPr bwMode="auto">
              <a:xfrm>
                <a:off x="2543468" y="2310983"/>
                <a:ext cx="241883" cy="0"/>
              </a:xfrm>
              <a:prstGeom prst="lin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052" name="二等辺三角形 1719"/>
            <p:cNvSpPr>
              <a:spLocks noChangeArrowheads="1"/>
            </p:cNvSpPr>
            <p:nvPr/>
          </p:nvSpPr>
          <p:spPr bwMode="auto">
            <a:xfrm flipV="1">
              <a:off x="4964522" y="3921588"/>
              <a:ext cx="70028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3" name="二等辺三角形 1720"/>
            <p:cNvSpPr>
              <a:spLocks noChangeArrowheads="1"/>
            </p:cNvSpPr>
            <p:nvPr/>
          </p:nvSpPr>
          <p:spPr bwMode="auto">
            <a:xfrm flipV="1">
              <a:off x="5044099" y="3921588"/>
              <a:ext cx="68437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4" name="二等辺三角形 1721"/>
            <p:cNvSpPr>
              <a:spLocks noChangeArrowheads="1"/>
            </p:cNvSpPr>
            <p:nvPr/>
          </p:nvSpPr>
          <p:spPr bwMode="auto">
            <a:xfrm flipV="1">
              <a:off x="5475411" y="3927954"/>
              <a:ext cx="68436" cy="8594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5" name="二等辺三角形 1722"/>
            <p:cNvSpPr>
              <a:spLocks noChangeArrowheads="1"/>
            </p:cNvSpPr>
            <p:nvPr/>
          </p:nvSpPr>
          <p:spPr bwMode="auto">
            <a:xfrm flipV="1">
              <a:off x="6005397" y="3931137"/>
              <a:ext cx="68437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6" name="二等辺三角形 1723"/>
            <p:cNvSpPr>
              <a:spLocks noChangeArrowheads="1"/>
            </p:cNvSpPr>
            <p:nvPr/>
          </p:nvSpPr>
          <p:spPr bwMode="auto">
            <a:xfrm flipV="1">
              <a:off x="6581539" y="3932729"/>
              <a:ext cx="68437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7" name="二等辺三角形 1724"/>
            <p:cNvSpPr>
              <a:spLocks noChangeArrowheads="1"/>
            </p:cNvSpPr>
            <p:nvPr/>
          </p:nvSpPr>
          <p:spPr bwMode="auto">
            <a:xfrm flipV="1">
              <a:off x="7068554" y="3939096"/>
              <a:ext cx="70028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sp>
          <p:nvSpPr>
            <p:cNvPr id="1058" name="二等辺三角形 1725"/>
            <p:cNvSpPr>
              <a:spLocks noChangeArrowheads="1"/>
            </p:cNvSpPr>
            <p:nvPr/>
          </p:nvSpPr>
          <p:spPr bwMode="auto">
            <a:xfrm flipV="1">
              <a:off x="6293468" y="3935913"/>
              <a:ext cx="68436" cy="8912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A7500"/>
                </a:gs>
                <a:gs pos="49000">
                  <a:srgbClr val="FFC000"/>
                </a:gs>
                <a:gs pos="100000">
                  <a:srgbClr val="9A7500"/>
                </a:gs>
              </a:gsLst>
              <a:lin ang="10800000" scaled="1"/>
            </a:gradFill>
            <a:ln w="635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defTabSz="632543">
                <a:defRPr/>
              </a:pPr>
              <a:endParaRPr lang="ja-JP" altLang="en-US" sz="467"/>
            </a:p>
          </p:txBody>
        </p:sp>
        <p:grpSp>
          <p:nvGrpSpPr>
            <p:cNvPr id="4191" name="グループ化 1726"/>
            <p:cNvGrpSpPr>
              <a:grpSpLocks/>
            </p:cNvGrpSpPr>
            <p:nvPr/>
          </p:nvGrpSpPr>
          <p:grpSpPr bwMode="auto">
            <a:xfrm>
              <a:off x="4833257" y="3961138"/>
              <a:ext cx="2697682" cy="987002"/>
              <a:chOff x="2382043" y="2309535"/>
              <a:chExt cx="3660638" cy="884578"/>
            </a:xfrm>
          </p:grpSpPr>
          <p:grpSp>
            <p:nvGrpSpPr>
              <p:cNvPr id="4192" name="グループ化 6"/>
              <p:cNvGrpSpPr>
                <a:grpSpLocks/>
              </p:cNvGrpSpPr>
              <p:nvPr/>
            </p:nvGrpSpPr>
            <p:grpSpPr bwMode="auto">
              <a:xfrm>
                <a:off x="2382043" y="2336850"/>
                <a:ext cx="3660638" cy="857263"/>
                <a:chOff x="2396885" y="1107242"/>
                <a:chExt cx="3660758" cy="856496"/>
              </a:xfrm>
            </p:grpSpPr>
            <p:sp>
              <p:nvSpPr>
                <p:cNvPr id="1079" name="Rectangle 4"/>
                <p:cNvSpPr>
                  <a:spLocks noChangeArrowheads="1"/>
                </p:cNvSpPr>
                <p:nvPr/>
              </p:nvSpPr>
              <p:spPr bwMode="auto">
                <a:xfrm>
                  <a:off x="2396885" y="1110092"/>
                  <a:ext cx="3660758" cy="584298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0" name="Rectangle 5"/>
                <p:cNvSpPr>
                  <a:spLocks noChangeArrowheads="1"/>
                </p:cNvSpPr>
                <p:nvPr/>
              </p:nvSpPr>
              <p:spPr bwMode="auto">
                <a:xfrm>
                  <a:off x="2396885" y="1587507"/>
                  <a:ext cx="3660758" cy="95482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1" name="Rectangle 6"/>
                <p:cNvSpPr>
                  <a:spLocks noChangeArrowheads="1"/>
                </p:cNvSpPr>
                <p:nvPr/>
              </p:nvSpPr>
              <p:spPr bwMode="auto">
                <a:xfrm>
                  <a:off x="2396885" y="1680139"/>
                  <a:ext cx="3660758" cy="283599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2" name="AutoShape 12"/>
                <p:cNvSpPr>
                  <a:spLocks noChangeArrowheads="1"/>
                </p:cNvSpPr>
                <p:nvPr/>
              </p:nvSpPr>
              <p:spPr bwMode="auto">
                <a:xfrm>
                  <a:off x="2621498" y="1680139"/>
                  <a:ext cx="101508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83" name="Rectangle 13"/>
                <p:cNvSpPr>
                  <a:spLocks noChangeArrowheads="1"/>
                </p:cNvSpPr>
                <p:nvPr/>
              </p:nvSpPr>
              <p:spPr bwMode="auto">
                <a:xfrm>
                  <a:off x="2658214" y="1110092"/>
                  <a:ext cx="21597" cy="56719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4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6144" y="1410792"/>
                  <a:ext cx="198696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5" name="Rectangle 20"/>
                <p:cNvSpPr>
                  <a:spLocks noChangeArrowheads="1"/>
                </p:cNvSpPr>
                <p:nvPr/>
              </p:nvSpPr>
              <p:spPr bwMode="auto">
                <a:xfrm>
                  <a:off x="3651694" y="1261154"/>
                  <a:ext cx="17278" cy="41613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6" name="Rectangle 21"/>
                <p:cNvSpPr>
                  <a:spLocks noChangeArrowheads="1"/>
                </p:cNvSpPr>
                <p:nvPr/>
              </p:nvSpPr>
              <p:spPr bwMode="auto">
                <a:xfrm>
                  <a:off x="3368767" y="1490599"/>
                  <a:ext cx="17278" cy="18954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7" name="Rectangle 16"/>
                <p:cNvSpPr>
                  <a:spLocks noChangeArrowheads="1"/>
                </p:cNvSpPr>
                <p:nvPr/>
              </p:nvSpPr>
              <p:spPr bwMode="auto">
                <a:xfrm>
                  <a:off x="3593380" y="1410792"/>
                  <a:ext cx="136064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8" name="Rectangle 58"/>
                <p:cNvSpPr>
                  <a:spLocks noChangeArrowheads="1"/>
                </p:cNvSpPr>
                <p:nvPr/>
              </p:nvSpPr>
              <p:spPr bwMode="auto">
                <a:xfrm>
                  <a:off x="4424880" y="1490599"/>
                  <a:ext cx="19437" cy="19239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89" name="AutoShape 59"/>
                <p:cNvSpPr>
                  <a:spLocks noChangeArrowheads="1"/>
                </p:cNvSpPr>
                <p:nvPr/>
              </p:nvSpPr>
              <p:spPr bwMode="auto">
                <a:xfrm>
                  <a:off x="4379525" y="1677289"/>
                  <a:ext cx="99348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0" name="Rectangle 60"/>
                <p:cNvSpPr>
                  <a:spLocks noChangeArrowheads="1"/>
                </p:cNvSpPr>
                <p:nvPr/>
              </p:nvSpPr>
              <p:spPr bwMode="auto">
                <a:xfrm>
                  <a:off x="4066364" y="1333836"/>
                  <a:ext cx="17278" cy="7980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1" name="Rectangle 61"/>
                <p:cNvSpPr>
                  <a:spLocks noChangeArrowheads="1"/>
                </p:cNvSpPr>
                <p:nvPr/>
              </p:nvSpPr>
              <p:spPr bwMode="auto">
                <a:xfrm>
                  <a:off x="4431359" y="1110092"/>
                  <a:ext cx="21597" cy="31067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2" name="AutoShape 62"/>
                <p:cNvSpPr>
                  <a:spLocks noChangeArrowheads="1"/>
                </p:cNvSpPr>
                <p:nvPr/>
              </p:nvSpPr>
              <p:spPr bwMode="auto">
                <a:xfrm>
                  <a:off x="3325573" y="1677289"/>
                  <a:ext cx="99348" cy="2992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3" name="AutoShape 63"/>
                <p:cNvSpPr>
                  <a:spLocks noChangeArrowheads="1"/>
                </p:cNvSpPr>
                <p:nvPr/>
              </p:nvSpPr>
              <p:spPr bwMode="auto">
                <a:xfrm>
                  <a:off x="3604180" y="1677289"/>
                  <a:ext cx="101507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4" name="Rectangle 24"/>
                <p:cNvSpPr>
                  <a:spLocks noChangeArrowheads="1"/>
                </p:cNvSpPr>
                <p:nvPr/>
              </p:nvSpPr>
              <p:spPr bwMode="auto">
                <a:xfrm>
                  <a:off x="3951897" y="1410792"/>
                  <a:ext cx="602568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5" name="Rectangle 64"/>
                <p:cNvSpPr>
                  <a:spLocks noChangeArrowheads="1"/>
                </p:cNvSpPr>
                <p:nvPr/>
              </p:nvSpPr>
              <p:spPr bwMode="auto">
                <a:xfrm>
                  <a:off x="4703486" y="1553304"/>
                  <a:ext cx="99348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6" name="Arc 65"/>
                <p:cNvSpPr>
                  <a:spLocks/>
                </p:cNvSpPr>
                <p:nvPr/>
              </p:nvSpPr>
              <p:spPr bwMode="auto">
                <a:xfrm flipV="1">
                  <a:off x="4703486" y="1553304"/>
                  <a:ext cx="3671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7" name="Arc 66"/>
                <p:cNvSpPr>
                  <a:spLocks/>
                </p:cNvSpPr>
                <p:nvPr/>
              </p:nvSpPr>
              <p:spPr bwMode="auto">
                <a:xfrm flipH="1" flipV="1">
                  <a:off x="4766119" y="1553304"/>
                  <a:ext cx="3239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98" name="Rectangle 73"/>
                <p:cNvSpPr>
                  <a:spLocks noChangeArrowheads="1"/>
                </p:cNvSpPr>
                <p:nvPr/>
              </p:nvSpPr>
              <p:spPr bwMode="auto">
                <a:xfrm>
                  <a:off x="4925940" y="1553304"/>
                  <a:ext cx="97188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9" name="Arc 74"/>
                <p:cNvSpPr>
                  <a:spLocks/>
                </p:cNvSpPr>
                <p:nvPr/>
              </p:nvSpPr>
              <p:spPr bwMode="auto">
                <a:xfrm flipV="1">
                  <a:off x="4925940" y="1553304"/>
                  <a:ext cx="3671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00" name="Arc 75"/>
                <p:cNvSpPr>
                  <a:spLocks/>
                </p:cNvSpPr>
                <p:nvPr/>
              </p:nvSpPr>
              <p:spPr bwMode="auto">
                <a:xfrm flipH="1" flipV="1">
                  <a:off x="4986412" y="1553304"/>
                  <a:ext cx="3671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4233" name="Group 76"/>
                <p:cNvGrpSpPr>
                  <a:grpSpLocks/>
                </p:cNvGrpSpPr>
                <p:nvPr/>
              </p:nvGrpSpPr>
              <p:grpSpPr bwMode="auto">
                <a:xfrm>
                  <a:off x="5140812" y="1553799"/>
                  <a:ext cx="99779" cy="30180"/>
                  <a:chOff x="2132" y="1457"/>
                  <a:chExt cx="113" cy="45"/>
                </a:xfrm>
              </p:grpSpPr>
              <p:sp>
                <p:nvSpPr>
                  <p:cNvPr id="1178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6"/>
                    <a:ext cx="117" cy="47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9" name="Arc 78"/>
                  <p:cNvSpPr>
                    <a:spLocks/>
                  </p:cNvSpPr>
                  <p:nvPr/>
                </p:nvSpPr>
                <p:spPr bwMode="auto">
                  <a:xfrm flipV="1">
                    <a:off x="2131" y="1456"/>
                    <a:ext cx="42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80" name="Arc 79"/>
                  <p:cNvSpPr>
                    <a:spLocks/>
                  </p:cNvSpPr>
                  <p:nvPr/>
                </p:nvSpPr>
                <p:spPr bwMode="auto">
                  <a:xfrm flipH="1" flipV="1">
                    <a:off x="2199" y="1456"/>
                    <a:ext cx="44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102" name="Rectangle 100"/>
                <p:cNvSpPr>
                  <a:spLocks noChangeArrowheads="1"/>
                </p:cNvSpPr>
                <p:nvPr/>
              </p:nvSpPr>
              <p:spPr bwMode="auto">
                <a:xfrm>
                  <a:off x="4843870" y="1110092"/>
                  <a:ext cx="19437" cy="37765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3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54668" y="1474922"/>
                  <a:ext cx="15119" cy="18954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4" name="Rectangle 102"/>
                <p:cNvSpPr>
                  <a:spLocks noChangeArrowheads="1"/>
                </p:cNvSpPr>
                <p:nvPr/>
              </p:nvSpPr>
              <p:spPr bwMode="auto">
                <a:xfrm>
                  <a:off x="5081441" y="1470647"/>
                  <a:ext cx="17278" cy="20949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5" name="AutoShape 103"/>
                <p:cNvSpPr>
                  <a:spLocks noChangeArrowheads="1"/>
                </p:cNvSpPr>
                <p:nvPr/>
              </p:nvSpPr>
              <p:spPr bwMode="auto">
                <a:xfrm>
                  <a:off x="4804994" y="1677289"/>
                  <a:ext cx="99348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06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0405" y="1677289"/>
                  <a:ext cx="99348" cy="2992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07" name="Rectangle 45"/>
                <p:cNvSpPr>
                  <a:spLocks noChangeArrowheads="1"/>
                </p:cNvSpPr>
                <p:nvPr/>
              </p:nvSpPr>
              <p:spPr bwMode="auto">
                <a:xfrm>
                  <a:off x="4815792" y="1410792"/>
                  <a:ext cx="133904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8" name="Rectangle 46"/>
                <p:cNvSpPr>
                  <a:spLocks noChangeArrowheads="1"/>
                </p:cNvSpPr>
                <p:nvPr/>
              </p:nvSpPr>
              <p:spPr bwMode="auto">
                <a:xfrm>
                  <a:off x="4813633" y="1410792"/>
                  <a:ext cx="200855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9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25940" y="1537627"/>
                  <a:ext cx="9718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0" name="Rectangle 106"/>
                <p:cNvSpPr>
                  <a:spLocks noChangeArrowheads="1"/>
                </p:cNvSpPr>
                <p:nvPr/>
              </p:nvSpPr>
              <p:spPr bwMode="auto">
                <a:xfrm>
                  <a:off x="5139753" y="1537627"/>
                  <a:ext cx="9934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1" name="Rectangle 107"/>
                <p:cNvSpPr>
                  <a:spLocks noChangeArrowheads="1"/>
                </p:cNvSpPr>
                <p:nvPr/>
              </p:nvSpPr>
              <p:spPr bwMode="auto">
                <a:xfrm>
                  <a:off x="4701327" y="1534777"/>
                  <a:ext cx="9718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2" name="Rectangle 110"/>
                <p:cNvSpPr>
                  <a:spLocks noChangeArrowheads="1"/>
                </p:cNvSpPr>
                <p:nvPr/>
              </p:nvSpPr>
              <p:spPr bwMode="auto">
                <a:xfrm>
                  <a:off x="5334129" y="1550454"/>
                  <a:ext cx="97189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3" name="Arc 111"/>
                <p:cNvSpPr>
                  <a:spLocks/>
                </p:cNvSpPr>
                <p:nvPr/>
              </p:nvSpPr>
              <p:spPr bwMode="auto">
                <a:xfrm flipV="1">
                  <a:off x="5334129" y="1550454"/>
                  <a:ext cx="32397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4" name="Arc 112"/>
                <p:cNvSpPr>
                  <a:spLocks/>
                </p:cNvSpPr>
                <p:nvPr/>
              </p:nvSpPr>
              <p:spPr bwMode="auto">
                <a:xfrm flipH="1" flipV="1">
                  <a:off x="5394602" y="1550454"/>
                  <a:ext cx="3455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5" name="Rectangle 113"/>
                <p:cNvSpPr>
                  <a:spLocks noChangeArrowheads="1"/>
                </p:cNvSpPr>
                <p:nvPr/>
              </p:nvSpPr>
              <p:spPr bwMode="auto">
                <a:xfrm>
                  <a:off x="5554423" y="1553304"/>
                  <a:ext cx="99348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16" name="Arc 114"/>
                <p:cNvSpPr>
                  <a:spLocks/>
                </p:cNvSpPr>
                <p:nvPr/>
              </p:nvSpPr>
              <p:spPr bwMode="auto">
                <a:xfrm flipV="1">
                  <a:off x="5554423" y="1553304"/>
                  <a:ext cx="3455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7" name="Arc 115"/>
                <p:cNvSpPr>
                  <a:spLocks/>
                </p:cNvSpPr>
                <p:nvPr/>
              </p:nvSpPr>
              <p:spPr bwMode="auto">
                <a:xfrm flipH="1" flipV="1">
                  <a:off x="5614896" y="1553304"/>
                  <a:ext cx="3455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4250" name="Group 116"/>
                <p:cNvGrpSpPr>
                  <a:grpSpLocks/>
                </p:cNvGrpSpPr>
                <p:nvPr/>
              </p:nvGrpSpPr>
              <p:grpSpPr bwMode="auto">
                <a:xfrm>
                  <a:off x="5768834" y="1552961"/>
                  <a:ext cx="99779" cy="30180"/>
                  <a:chOff x="2132" y="1457"/>
                  <a:chExt cx="113" cy="45"/>
                </a:xfrm>
              </p:grpSpPr>
              <p:sp>
                <p:nvSpPr>
                  <p:cNvPr id="1175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131" y="1458"/>
                    <a:ext cx="113" cy="4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6" name="Arc 118"/>
                  <p:cNvSpPr>
                    <a:spLocks/>
                  </p:cNvSpPr>
                  <p:nvPr/>
                </p:nvSpPr>
                <p:spPr bwMode="auto">
                  <a:xfrm flipV="1">
                    <a:off x="2131" y="1458"/>
                    <a:ext cx="42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177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2200" y="1458"/>
                    <a:ext cx="39" cy="2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119" name="Rectangle 120"/>
                <p:cNvSpPr>
                  <a:spLocks noChangeArrowheads="1"/>
                </p:cNvSpPr>
                <p:nvPr/>
              </p:nvSpPr>
              <p:spPr bwMode="auto">
                <a:xfrm>
                  <a:off x="5496111" y="1111517"/>
                  <a:ext cx="17278" cy="35913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0" name="Rectangle 121"/>
                <p:cNvSpPr>
                  <a:spLocks noChangeArrowheads="1"/>
                </p:cNvSpPr>
                <p:nvPr/>
              </p:nvSpPr>
              <p:spPr bwMode="auto">
                <a:xfrm>
                  <a:off x="5470194" y="1487749"/>
                  <a:ext cx="17278" cy="18954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1" name="Rectangle 122"/>
                <p:cNvSpPr>
                  <a:spLocks noChangeArrowheads="1"/>
                </p:cNvSpPr>
                <p:nvPr/>
              </p:nvSpPr>
              <p:spPr bwMode="auto">
                <a:xfrm>
                  <a:off x="5696966" y="1483473"/>
                  <a:ext cx="17278" cy="209493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2" name="AutoShape 123"/>
                <p:cNvSpPr>
                  <a:spLocks noChangeArrowheads="1"/>
                </p:cNvSpPr>
                <p:nvPr/>
              </p:nvSpPr>
              <p:spPr bwMode="auto">
                <a:xfrm>
                  <a:off x="5431318" y="1677289"/>
                  <a:ext cx="103667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23" name="AutoShape 124"/>
                <p:cNvSpPr>
                  <a:spLocks noChangeArrowheads="1"/>
                </p:cNvSpPr>
                <p:nvPr/>
              </p:nvSpPr>
              <p:spPr bwMode="auto">
                <a:xfrm>
                  <a:off x="5671049" y="1677289"/>
                  <a:ext cx="97189" cy="27078"/>
                </a:xfrm>
                <a:custGeom>
                  <a:avLst/>
                  <a:gdLst>
                    <a:gd name="T0" fmla="*/ 2692513 w 21600"/>
                    <a:gd name="T1" fmla="*/ 115 h 21600"/>
                    <a:gd name="T2" fmla="*/ 1524914 w 21600"/>
                    <a:gd name="T3" fmla="*/ 236 h 21600"/>
                    <a:gd name="T4" fmla="*/ 407999 w 21600"/>
                    <a:gd name="T5" fmla="*/ 115 h 21600"/>
                    <a:gd name="T6" fmla="*/ 152491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47 w 21600"/>
                    <a:gd name="T13" fmla="*/ 4447 h 21600"/>
                    <a:gd name="T14" fmla="*/ 17153 w 21600"/>
                    <a:gd name="T15" fmla="*/ 1715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24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42116" y="1410792"/>
                  <a:ext cx="136064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5" name="Rectangle 127"/>
                <p:cNvSpPr>
                  <a:spLocks noChangeArrowheads="1"/>
                </p:cNvSpPr>
                <p:nvPr/>
              </p:nvSpPr>
              <p:spPr bwMode="auto">
                <a:xfrm>
                  <a:off x="5442116" y="1407942"/>
                  <a:ext cx="200856" cy="19952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6" name="Rectangle 129"/>
                <p:cNvSpPr>
                  <a:spLocks noChangeArrowheads="1"/>
                </p:cNvSpPr>
                <p:nvPr/>
              </p:nvSpPr>
              <p:spPr bwMode="auto">
                <a:xfrm>
                  <a:off x="5552264" y="1537627"/>
                  <a:ext cx="101507" cy="712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7" name="Rectangle 130"/>
                <p:cNvSpPr>
                  <a:spLocks noChangeArrowheads="1"/>
                </p:cNvSpPr>
                <p:nvPr/>
              </p:nvSpPr>
              <p:spPr bwMode="auto">
                <a:xfrm>
                  <a:off x="5766077" y="1537627"/>
                  <a:ext cx="10150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8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27651" y="1534777"/>
                  <a:ext cx="101507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29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51856" y="1494874"/>
                  <a:ext cx="17278" cy="484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0" name="Rectangle 133"/>
                <p:cNvSpPr>
                  <a:spLocks noChangeArrowheads="1"/>
                </p:cNvSpPr>
                <p:nvPr/>
              </p:nvSpPr>
              <p:spPr bwMode="auto">
                <a:xfrm>
                  <a:off x="5588979" y="1494874"/>
                  <a:ext cx="17278" cy="48454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1" name="Rectangle 134"/>
                <p:cNvSpPr>
                  <a:spLocks noChangeArrowheads="1"/>
                </p:cNvSpPr>
                <p:nvPr/>
              </p:nvSpPr>
              <p:spPr bwMode="auto">
                <a:xfrm>
                  <a:off x="4532867" y="1553304"/>
                  <a:ext cx="103667" cy="29927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2" name="Arc 135"/>
                <p:cNvSpPr>
                  <a:spLocks/>
                </p:cNvSpPr>
                <p:nvPr/>
              </p:nvSpPr>
              <p:spPr bwMode="auto">
                <a:xfrm flipV="1">
                  <a:off x="4532867" y="1553304"/>
                  <a:ext cx="38875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3" name="Arc 136"/>
                <p:cNvSpPr>
                  <a:spLocks/>
                </p:cNvSpPr>
                <p:nvPr/>
              </p:nvSpPr>
              <p:spPr bwMode="auto">
                <a:xfrm flipH="1" flipV="1">
                  <a:off x="4595499" y="1553304"/>
                  <a:ext cx="36716" cy="14251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4" name="Rectangle 137"/>
                <p:cNvSpPr>
                  <a:spLocks noChangeArrowheads="1"/>
                </p:cNvSpPr>
                <p:nvPr/>
              </p:nvSpPr>
              <p:spPr bwMode="auto">
                <a:xfrm>
                  <a:off x="4530707" y="1537627"/>
                  <a:ext cx="97189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5" name="Rectangle 138"/>
                <p:cNvSpPr>
                  <a:spLocks noChangeArrowheads="1"/>
                </p:cNvSpPr>
                <p:nvPr/>
              </p:nvSpPr>
              <p:spPr bwMode="auto">
                <a:xfrm>
                  <a:off x="4234823" y="1554729"/>
                  <a:ext cx="97188" cy="29928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6" name="Arc 139"/>
                <p:cNvSpPr>
                  <a:spLocks/>
                </p:cNvSpPr>
                <p:nvPr/>
              </p:nvSpPr>
              <p:spPr bwMode="auto">
                <a:xfrm flipV="1">
                  <a:off x="4234823" y="1554729"/>
                  <a:ext cx="36715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7" name="Arc 140"/>
                <p:cNvSpPr>
                  <a:spLocks/>
                </p:cNvSpPr>
                <p:nvPr/>
              </p:nvSpPr>
              <p:spPr bwMode="auto">
                <a:xfrm flipH="1" flipV="1">
                  <a:off x="4295296" y="1554729"/>
                  <a:ext cx="34556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38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30504" y="1540477"/>
                  <a:ext cx="99348" cy="712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9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57725" y="1557579"/>
                  <a:ext cx="97188" cy="29928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40" name="Arc 143"/>
                <p:cNvSpPr>
                  <a:spLocks/>
                </p:cNvSpPr>
                <p:nvPr/>
              </p:nvSpPr>
              <p:spPr bwMode="auto">
                <a:xfrm flipV="1">
                  <a:off x="4057725" y="1557579"/>
                  <a:ext cx="36715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1004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41" name="Arc 144"/>
                <p:cNvSpPr>
                  <a:spLocks/>
                </p:cNvSpPr>
                <p:nvPr/>
              </p:nvSpPr>
              <p:spPr bwMode="auto">
                <a:xfrm flipH="1" flipV="1">
                  <a:off x="4118197" y="1557579"/>
                  <a:ext cx="34556" cy="15677"/>
                </a:xfrm>
                <a:custGeom>
                  <a:avLst/>
                  <a:gdLst>
                    <a:gd name="T0" fmla="*/ 0 w 21600"/>
                    <a:gd name="T1" fmla="*/ 0 h 21600"/>
                    <a:gd name="T2" fmla="*/ 737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42" name="Rectangle 145"/>
                <p:cNvSpPr>
                  <a:spLocks noChangeArrowheads="1"/>
                </p:cNvSpPr>
                <p:nvPr/>
              </p:nvSpPr>
              <p:spPr bwMode="auto">
                <a:xfrm>
                  <a:off x="4051245" y="1540477"/>
                  <a:ext cx="101508" cy="9976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43" name="Text Box 2024"/>
                <p:cNvSpPr txBox="1">
                  <a:spLocks noChangeArrowheads="1"/>
                </p:cNvSpPr>
                <p:nvPr/>
              </p:nvSpPr>
              <p:spPr bwMode="auto">
                <a:xfrm>
                  <a:off x="2781318" y="1712917"/>
                  <a:ext cx="795283" cy="1960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467" b="0"/>
                    <a:t>High R-Si</a:t>
                  </a:r>
                </a:p>
              </p:txBody>
            </p:sp>
            <p:grpSp>
              <p:nvGrpSpPr>
                <p:cNvPr id="4276" name="グループ化 4"/>
                <p:cNvGrpSpPr>
                  <a:grpSpLocks/>
                </p:cNvGrpSpPr>
                <p:nvPr/>
              </p:nvGrpSpPr>
              <p:grpSpPr bwMode="auto">
                <a:xfrm>
                  <a:off x="2577368" y="1327647"/>
                  <a:ext cx="3055003" cy="19281"/>
                  <a:chOff x="2577368" y="1314947"/>
                  <a:chExt cx="3055003" cy="19281"/>
                </a:xfrm>
              </p:grpSpPr>
              <p:sp>
                <p:nvSpPr>
                  <p:cNvPr id="116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8303" y="1316860"/>
                    <a:ext cx="20085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589060" y="1316860"/>
                    <a:ext cx="151182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1896" y="1316860"/>
                    <a:ext cx="20085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2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3371" y="1316860"/>
                    <a:ext cx="20085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3396" y="1316860"/>
                    <a:ext cx="198696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7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17" y="1316860"/>
                    <a:ext cx="200855" cy="1567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145" name="Rectangle 60"/>
                <p:cNvSpPr>
                  <a:spLocks noChangeArrowheads="1"/>
                </p:cNvSpPr>
                <p:nvPr/>
              </p:nvSpPr>
              <p:spPr bwMode="auto">
                <a:xfrm>
                  <a:off x="3332052" y="1114368"/>
                  <a:ext cx="17278" cy="15248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4278" name="グループ化 2"/>
                <p:cNvGrpSpPr>
                  <a:grpSpLocks/>
                </p:cNvGrpSpPr>
                <p:nvPr/>
              </p:nvGrpSpPr>
              <p:grpSpPr bwMode="auto">
                <a:xfrm>
                  <a:off x="2579105" y="1255313"/>
                  <a:ext cx="3050091" cy="19281"/>
                  <a:chOff x="2582280" y="1242613"/>
                  <a:chExt cx="3050091" cy="19281"/>
                </a:xfrm>
              </p:grpSpPr>
              <p:sp>
                <p:nvSpPr>
                  <p:cNvPr id="116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81479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2334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6572" y="1241329"/>
                    <a:ext cx="200855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33027" y="1241329"/>
                    <a:ext cx="19653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0753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540403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212122" y="1241329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4279" name="グループ化 1"/>
                <p:cNvGrpSpPr>
                  <a:grpSpLocks/>
                </p:cNvGrpSpPr>
                <p:nvPr/>
              </p:nvGrpSpPr>
              <p:grpSpPr bwMode="auto">
                <a:xfrm>
                  <a:off x="2572068" y="1170359"/>
                  <a:ext cx="3060303" cy="28800"/>
                  <a:chOff x="2572068" y="1170359"/>
                  <a:chExt cx="3060303" cy="28800"/>
                </a:xfrm>
              </p:grpSpPr>
              <p:sp>
                <p:nvSpPr>
                  <p:cNvPr id="115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431319" y="1168522"/>
                    <a:ext cx="20085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208947" y="1168522"/>
                    <a:ext cx="53561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958377" y="1168522"/>
                    <a:ext cx="20085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329852" y="1168522"/>
                    <a:ext cx="200855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81237" y="1168522"/>
                    <a:ext cx="200856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6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69664" y="1168522"/>
                    <a:ext cx="200856" cy="29927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148" name="Rectangle 60"/>
                <p:cNvSpPr>
                  <a:spLocks noChangeArrowheads="1"/>
                </p:cNvSpPr>
                <p:nvPr/>
              </p:nvSpPr>
              <p:spPr bwMode="auto">
                <a:xfrm>
                  <a:off x="4070683" y="1107242"/>
                  <a:ext cx="21597" cy="14393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4281" name="グループ化 5"/>
                <p:cNvGrpSpPr>
                  <a:grpSpLocks/>
                </p:cNvGrpSpPr>
                <p:nvPr/>
              </p:nvGrpSpPr>
              <p:grpSpPr bwMode="auto">
                <a:xfrm>
                  <a:off x="2570031" y="1478413"/>
                  <a:ext cx="3198803" cy="19281"/>
                  <a:chOff x="2570031" y="1491113"/>
                  <a:chExt cx="3198803" cy="19281"/>
                </a:xfrm>
              </p:grpSpPr>
              <p:sp>
                <p:nvSpPr>
                  <p:cNvPr id="1150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569664" y="1490472"/>
                    <a:ext cx="200856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591221" y="1490472"/>
                    <a:ext cx="131743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2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256460" y="1490472"/>
                    <a:ext cx="265648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321212" y="1490472"/>
                    <a:ext cx="200855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4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809313" y="1490472"/>
                    <a:ext cx="330439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155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435637" y="1490472"/>
                    <a:ext cx="332600" cy="1995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4193" name="グループ化 1728"/>
              <p:cNvGrpSpPr>
                <a:grpSpLocks/>
              </p:cNvGrpSpPr>
              <p:nvPr/>
            </p:nvGrpSpPr>
            <p:grpSpPr bwMode="auto">
              <a:xfrm>
                <a:off x="2539279" y="230953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7" name="直線コネクタ 1744"/>
                <p:cNvCxnSpPr>
                  <a:cxnSpLocks noChangeShapeType="1"/>
                </p:cNvCxnSpPr>
                <p:nvPr/>
              </p:nvCxnSpPr>
              <p:spPr bwMode="auto">
                <a:xfrm>
                  <a:off x="2537539" y="2324013"/>
                  <a:ext cx="2440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8" name="直線コネクタ 1745"/>
                <p:cNvCxnSpPr>
                  <a:cxnSpLocks noChangeShapeType="1"/>
                </p:cNvCxnSpPr>
                <p:nvPr/>
              </p:nvCxnSpPr>
              <p:spPr bwMode="auto">
                <a:xfrm>
                  <a:off x="2541858" y="2309749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4" name="グループ化 1729"/>
              <p:cNvGrpSpPr>
                <a:grpSpLocks/>
              </p:cNvGrpSpPr>
              <p:nvPr/>
            </p:nvGrpSpPr>
            <p:grpSpPr bwMode="auto">
              <a:xfrm>
                <a:off x="3210527" y="2312145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5" name="直線コネクタ 1742"/>
                <p:cNvCxnSpPr>
                  <a:cxnSpLocks noChangeShapeType="1"/>
                </p:cNvCxnSpPr>
                <p:nvPr/>
              </p:nvCxnSpPr>
              <p:spPr bwMode="auto">
                <a:xfrm>
                  <a:off x="2542268" y="2324256"/>
                  <a:ext cx="23972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6" name="直線コネクタ 1743"/>
                <p:cNvCxnSpPr>
                  <a:cxnSpLocks noChangeShapeType="1"/>
                </p:cNvCxnSpPr>
                <p:nvPr/>
              </p:nvCxnSpPr>
              <p:spPr bwMode="auto">
                <a:xfrm>
                  <a:off x="2544427" y="2309991"/>
                  <a:ext cx="239724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5" name="グループ化 1730"/>
              <p:cNvGrpSpPr>
                <a:grpSpLocks/>
              </p:cNvGrpSpPr>
              <p:nvPr/>
            </p:nvGrpSpPr>
            <p:grpSpPr bwMode="auto">
              <a:xfrm>
                <a:off x="3938174" y="231406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3" name="直線コネクタ 1740"/>
                <p:cNvCxnSpPr>
                  <a:cxnSpLocks noChangeShapeType="1"/>
                </p:cNvCxnSpPr>
                <p:nvPr/>
              </p:nvCxnSpPr>
              <p:spPr bwMode="auto">
                <a:xfrm>
                  <a:off x="2538109" y="2325189"/>
                  <a:ext cx="24404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4" name="直線コネクタ 1741"/>
                <p:cNvCxnSpPr>
                  <a:cxnSpLocks noChangeShapeType="1"/>
                </p:cNvCxnSpPr>
                <p:nvPr/>
              </p:nvCxnSpPr>
              <p:spPr bwMode="auto">
                <a:xfrm>
                  <a:off x="2542428" y="2309498"/>
                  <a:ext cx="24404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6" name="グループ化 1731"/>
              <p:cNvGrpSpPr>
                <a:grpSpLocks/>
              </p:cNvGrpSpPr>
              <p:nvPr/>
            </p:nvGrpSpPr>
            <p:grpSpPr bwMode="auto">
              <a:xfrm>
                <a:off x="4300504" y="2312073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71" name="直線コネクタ 1738"/>
                <p:cNvCxnSpPr>
                  <a:cxnSpLocks noChangeShapeType="1"/>
                </p:cNvCxnSpPr>
                <p:nvPr/>
              </p:nvCxnSpPr>
              <p:spPr bwMode="auto">
                <a:xfrm>
                  <a:off x="2538603" y="2324328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2" name="直線コネクタ 1739"/>
                <p:cNvCxnSpPr>
                  <a:cxnSpLocks noChangeShapeType="1"/>
                </p:cNvCxnSpPr>
                <p:nvPr/>
              </p:nvCxnSpPr>
              <p:spPr bwMode="auto">
                <a:xfrm>
                  <a:off x="2542922" y="2310063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7" name="グループ化 1732"/>
              <p:cNvGrpSpPr>
                <a:grpSpLocks/>
              </p:cNvGrpSpPr>
              <p:nvPr/>
            </p:nvGrpSpPr>
            <p:grpSpPr bwMode="auto">
              <a:xfrm>
                <a:off x="4710546" y="2310082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69" name="直線コネクタ 1736"/>
                <p:cNvCxnSpPr>
                  <a:cxnSpLocks noChangeShapeType="1"/>
                </p:cNvCxnSpPr>
                <p:nvPr/>
              </p:nvCxnSpPr>
              <p:spPr bwMode="auto">
                <a:xfrm>
                  <a:off x="2536739" y="2323466"/>
                  <a:ext cx="24620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0" name="直線コネクタ 1737"/>
                <p:cNvCxnSpPr>
                  <a:cxnSpLocks noChangeShapeType="1"/>
                </p:cNvCxnSpPr>
                <p:nvPr/>
              </p:nvCxnSpPr>
              <p:spPr bwMode="auto">
                <a:xfrm>
                  <a:off x="2541058" y="2307775"/>
                  <a:ext cx="24620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198" name="グループ化 1733"/>
              <p:cNvGrpSpPr>
                <a:grpSpLocks/>
              </p:cNvGrpSpPr>
              <p:nvPr/>
            </p:nvGrpSpPr>
            <p:grpSpPr bwMode="auto">
              <a:xfrm>
                <a:off x="5339998" y="2320404"/>
                <a:ext cx="245575" cy="15400"/>
                <a:chOff x="2539279" y="2309535"/>
                <a:chExt cx="245575" cy="15400"/>
              </a:xfrm>
            </p:grpSpPr>
            <p:cxnSp>
              <p:nvCxnSpPr>
                <p:cNvPr id="1067" name="直線コネクタ 1734"/>
                <p:cNvCxnSpPr>
                  <a:cxnSpLocks noChangeShapeType="1"/>
                </p:cNvCxnSpPr>
                <p:nvPr/>
              </p:nvCxnSpPr>
              <p:spPr bwMode="auto">
                <a:xfrm>
                  <a:off x="2540069" y="2325981"/>
                  <a:ext cx="24188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68" name="直線コネクタ 1735"/>
                <p:cNvCxnSpPr>
                  <a:cxnSpLocks noChangeShapeType="1"/>
                </p:cNvCxnSpPr>
                <p:nvPr/>
              </p:nvCxnSpPr>
              <p:spPr bwMode="auto">
                <a:xfrm>
                  <a:off x="2542230" y="2308864"/>
                  <a:ext cx="24404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sp>
        <p:nvSpPr>
          <p:cNvPr id="972" name="正方形/長方形 971"/>
          <p:cNvSpPr/>
          <p:nvPr/>
        </p:nvSpPr>
        <p:spPr bwMode="auto">
          <a:xfrm>
            <a:off x="4508249" y="3283297"/>
            <a:ext cx="137271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3" name="正方形/長方形 972"/>
          <p:cNvSpPr/>
          <p:nvPr/>
        </p:nvSpPr>
        <p:spPr bwMode="auto">
          <a:xfrm>
            <a:off x="4766081" y="3283297"/>
            <a:ext cx="138464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4" name="正方形/長方形 973"/>
          <p:cNvSpPr/>
          <p:nvPr/>
        </p:nvSpPr>
        <p:spPr bwMode="auto">
          <a:xfrm>
            <a:off x="5508540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5" name="正方形/長方形 974"/>
          <p:cNvSpPr/>
          <p:nvPr/>
        </p:nvSpPr>
        <p:spPr bwMode="auto">
          <a:xfrm>
            <a:off x="5621938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6" name="正方形/長方形 975"/>
          <p:cNvSpPr/>
          <p:nvPr/>
        </p:nvSpPr>
        <p:spPr bwMode="auto">
          <a:xfrm>
            <a:off x="5734143" y="3283297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7" name="正方形/長方形 976"/>
          <p:cNvSpPr/>
          <p:nvPr/>
        </p:nvSpPr>
        <p:spPr bwMode="auto">
          <a:xfrm>
            <a:off x="5854702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8" name="正方形/長方形 977"/>
          <p:cNvSpPr/>
          <p:nvPr/>
        </p:nvSpPr>
        <p:spPr bwMode="auto">
          <a:xfrm>
            <a:off x="6065981" y="3283297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979" name="正方形/長方形 978"/>
          <p:cNvSpPr/>
          <p:nvPr/>
        </p:nvSpPr>
        <p:spPr bwMode="auto">
          <a:xfrm>
            <a:off x="6197284" y="3283297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0" name="正方形/長方形 489">
            <a:extLst>
              <a:ext uri="{FF2B5EF4-FFF2-40B4-BE49-F238E27FC236}">
                <a16:creationId xmlns:a16="http://schemas.microsoft.com/office/drawing/2014/main" id="{4917D7F2-E3D9-BA4E-93B9-7CC444FCB411}"/>
              </a:ext>
            </a:extLst>
          </p:cNvPr>
          <p:cNvSpPr/>
          <p:nvPr/>
        </p:nvSpPr>
        <p:spPr bwMode="auto">
          <a:xfrm>
            <a:off x="4504952" y="2804329"/>
            <a:ext cx="137271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1" name="正方形/長方形 490">
            <a:extLst>
              <a:ext uri="{FF2B5EF4-FFF2-40B4-BE49-F238E27FC236}">
                <a16:creationId xmlns:a16="http://schemas.microsoft.com/office/drawing/2014/main" id="{E35DBD7C-B2F6-7A47-AE40-1821452A0365}"/>
              </a:ext>
            </a:extLst>
          </p:cNvPr>
          <p:cNvSpPr/>
          <p:nvPr/>
        </p:nvSpPr>
        <p:spPr bwMode="auto">
          <a:xfrm>
            <a:off x="4762784" y="2804329"/>
            <a:ext cx="138464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2" name="正方形/長方形 491">
            <a:extLst>
              <a:ext uri="{FF2B5EF4-FFF2-40B4-BE49-F238E27FC236}">
                <a16:creationId xmlns:a16="http://schemas.microsoft.com/office/drawing/2014/main" id="{EA61A1A8-D731-BB43-9590-2C21D47CFF5F}"/>
              </a:ext>
            </a:extLst>
          </p:cNvPr>
          <p:cNvSpPr/>
          <p:nvPr/>
        </p:nvSpPr>
        <p:spPr bwMode="auto">
          <a:xfrm>
            <a:off x="5505243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3" name="正方形/長方形 492">
            <a:extLst>
              <a:ext uri="{FF2B5EF4-FFF2-40B4-BE49-F238E27FC236}">
                <a16:creationId xmlns:a16="http://schemas.microsoft.com/office/drawing/2014/main" id="{28252EEC-BF06-8C42-8953-DC735189ABC7}"/>
              </a:ext>
            </a:extLst>
          </p:cNvPr>
          <p:cNvSpPr/>
          <p:nvPr/>
        </p:nvSpPr>
        <p:spPr bwMode="auto">
          <a:xfrm>
            <a:off x="5618641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4" name="正方形/長方形 493">
            <a:extLst>
              <a:ext uri="{FF2B5EF4-FFF2-40B4-BE49-F238E27FC236}">
                <a16:creationId xmlns:a16="http://schemas.microsoft.com/office/drawing/2014/main" id="{7D245408-0043-374D-8040-D84753E343B5}"/>
              </a:ext>
            </a:extLst>
          </p:cNvPr>
          <p:cNvSpPr/>
          <p:nvPr/>
        </p:nvSpPr>
        <p:spPr bwMode="auto">
          <a:xfrm>
            <a:off x="5730846" y="2804329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5" name="正方形/長方形 494">
            <a:extLst>
              <a:ext uri="{FF2B5EF4-FFF2-40B4-BE49-F238E27FC236}">
                <a16:creationId xmlns:a16="http://schemas.microsoft.com/office/drawing/2014/main" id="{73FAA0E4-D69A-F24E-964D-67E7F9C6490C}"/>
              </a:ext>
            </a:extLst>
          </p:cNvPr>
          <p:cNvSpPr/>
          <p:nvPr/>
        </p:nvSpPr>
        <p:spPr bwMode="auto">
          <a:xfrm>
            <a:off x="5851405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6" name="正方形/長方形 495">
            <a:extLst>
              <a:ext uri="{FF2B5EF4-FFF2-40B4-BE49-F238E27FC236}">
                <a16:creationId xmlns:a16="http://schemas.microsoft.com/office/drawing/2014/main" id="{FE8A6EB2-7E18-0E43-B787-A4FB1B2462A4}"/>
              </a:ext>
            </a:extLst>
          </p:cNvPr>
          <p:cNvSpPr/>
          <p:nvPr/>
        </p:nvSpPr>
        <p:spPr bwMode="auto">
          <a:xfrm>
            <a:off x="6062684" y="2804329"/>
            <a:ext cx="78782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7" name="正方形/長方形 496">
            <a:extLst>
              <a:ext uri="{FF2B5EF4-FFF2-40B4-BE49-F238E27FC236}">
                <a16:creationId xmlns:a16="http://schemas.microsoft.com/office/drawing/2014/main" id="{3A62C013-8854-6543-B14A-420E76FA7749}"/>
              </a:ext>
            </a:extLst>
          </p:cNvPr>
          <p:cNvSpPr/>
          <p:nvPr/>
        </p:nvSpPr>
        <p:spPr bwMode="auto">
          <a:xfrm>
            <a:off x="6193987" y="2804329"/>
            <a:ext cx="81169" cy="370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632543">
              <a:defRPr/>
            </a:pPr>
            <a:endParaRPr lang="ja-JP" altLang="en-US" sz="869">
              <a:latin typeface="Arial" panose="020B0604020202020204" pitchFamily="34" charset="0"/>
            </a:endParaRPr>
          </a:p>
        </p:txBody>
      </p:sp>
      <p:sp>
        <p:nvSpPr>
          <p:cNvPr id="498" name="テキスト ボックス 1216">
            <a:extLst>
              <a:ext uri="{FF2B5EF4-FFF2-40B4-BE49-F238E27FC236}">
                <a16:creationId xmlns:a16="http://schemas.microsoft.com/office/drawing/2014/main" id="{1DB35575-585D-4E43-BC5C-3FEC5BE4D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612" y="2841333"/>
            <a:ext cx="211159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100" dirty="0"/>
              <a:t>The stacking can be repeated in the same procedure</a:t>
            </a:r>
            <a:endParaRPr lang="ja-JP" altLang="en-US" sz="2100"/>
          </a:p>
          <a:p>
            <a:endParaRPr lang="ja-JP" altLang="en-US" sz="21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DF35AD-17A1-C34B-B5BA-179364F3032D}"/>
              </a:ext>
            </a:extLst>
          </p:cNvPr>
          <p:cNvSpPr txBox="1"/>
          <p:nvPr/>
        </p:nvSpPr>
        <p:spPr>
          <a:xfrm>
            <a:off x="277882" y="3305611"/>
            <a:ext cx="13824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>
                <a:solidFill>
                  <a:srgbClr val="00B0F0"/>
                </a:solidFill>
              </a:rPr>
              <a:t>Step 8</a:t>
            </a:r>
            <a:endParaRPr lang="ja-JP" altLang="en-US" sz="2100">
              <a:solidFill>
                <a:srgbClr val="00B0F0"/>
              </a:solidFill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0965AAB-280C-B349-B48A-CECE39BE0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F4CDF8-7605-FE44-8403-1295A1BF9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364DD2-2498-C24C-BFF0-773F9BDB7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585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7F617-532F-A54A-959F-DDBF8807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3D design tool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21A092-842E-1C4B-8817-E1862304A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i="1" dirty="0"/>
              <a:t>Virtuoso</a:t>
            </a:r>
            <a:r>
              <a:rPr lang="en-US" altLang="ja-JP" dirty="0"/>
              <a:t> with Special rule files.</a:t>
            </a:r>
          </a:p>
          <a:p>
            <a:r>
              <a:rPr lang="en-US" altLang="ja-JP" dirty="0"/>
              <a:t>Virtual layers are automatically generated between upper and lower chips that unify the chips geometrically and logically.</a:t>
            </a:r>
          </a:p>
          <a:p>
            <a:r>
              <a:rPr lang="en-US" altLang="ja-JP" dirty="0"/>
              <a:t>The </a:t>
            </a:r>
            <a:r>
              <a:rPr lang="en-US" altLang="ja-JP" i="1" dirty="0"/>
              <a:t>DRC</a:t>
            </a:r>
            <a:r>
              <a:rPr lang="en-US" altLang="ja-JP" dirty="0"/>
              <a:t> (design rule check) and </a:t>
            </a:r>
            <a:r>
              <a:rPr lang="en-US" altLang="ja-JP" i="1" dirty="0"/>
              <a:t>LVS </a:t>
            </a:r>
            <a:r>
              <a:rPr lang="en-US" altLang="ja-JP" dirty="0"/>
              <a:t>(layout versus schematic) can be applied for the whole pixel system.</a:t>
            </a:r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71D695-444E-9842-86A7-F787F10F1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65D3F8-A998-4D44-887F-BABCED71C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466643-877A-AD48-B959-003EDD77D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19</a:t>
            </a:fld>
            <a:endParaRPr kumimoji="1" lang="ja-JP" altLang="en-US"/>
          </a:p>
        </p:txBody>
      </p:sp>
      <p:grpSp>
        <p:nvGrpSpPr>
          <p:cNvPr id="7" name="図形グループ 64">
            <a:extLst>
              <a:ext uri="{FF2B5EF4-FFF2-40B4-BE49-F238E27FC236}">
                <a16:creationId xmlns:a16="http://schemas.microsoft.com/office/drawing/2014/main" id="{53D45EB9-9973-9F42-A2E3-8A78021701EA}"/>
              </a:ext>
            </a:extLst>
          </p:cNvPr>
          <p:cNvGrpSpPr/>
          <p:nvPr/>
        </p:nvGrpSpPr>
        <p:grpSpPr>
          <a:xfrm>
            <a:off x="617941" y="3767895"/>
            <a:ext cx="3610571" cy="2171632"/>
            <a:chOff x="2508792" y="2492896"/>
            <a:chExt cx="4989555" cy="2311000"/>
          </a:xfrm>
        </p:grpSpPr>
        <p:sp>
          <p:nvSpPr>
            <p:cNvPr id="8" name="平行四辺形 7">
              <a:extLst>
                <a:ext uri="{FF2B5EF4-FFF2-40B4-BE49-F238E27FC236}">
                  <a16:creationId xmlns:a16="http://schemas.microsoft.com/office/drawing/2014/main" id="{0D696B38-5B42-5546-8E32-3974A9D41C38}"/>
                </a:ext>
              </a:extLst>
            </p:cNvPr>
            <p:cNvSpPr/>
            <p:nvPr/>
          </p:nvSpPr>
          <p:spPr>
            <a:xfrm>
              <a:off x="4005416" y="2574196"/>
              <a:ext cx="864096" cy="216024"/>
            </a:xfrm>
            <a:prstGeom prst="parallelogram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9" name="平行四辺形 8">
              <a:extLst>
                <a:ext uri="{FF2B5EF4-FFF2-40B4-BE49-F238E27FC236}">
                  <a16:creationId xmlns:a16="http://schemas.microsoft.com/office/drawing/2014/main" id="{DEDCA6FB-767C-5F48-B4E8-B99D2A2929DD}"/>
                </a:ext>
              </a:extLst>
            </p:cNvPr>
            <p:cNvSpPr/>
            <p:nvPr/>
          </p:nvSpPr>
          <p:spPr>
            <a:xfrm>
              <a:off x="4149432" y="2862228"/>
              <a:ext cx="504056" cy="216024"/>
            </a:xfrm>
            <a:prstGeom prst="parallelogram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0" name="平行四辺形 9">
              <a:extLst>
                <a:ext uri="{FF2B5EF4-FFF2-40B4-BE49-F238E27FC236}">
                  <a16:creationId xmlns:a16="http://schemas.microsoft.com/office/drawing/2014/main" id="{6AA9444E-251B-2C47-85BA-0B4BEDD4BDEF}"/>
                </a:ext>
              </a:extLst>
            </p:cNvPr>
            <p:cNvSpPr/>
            <p:nvPr/>
          </p:nvSpPr>
          <p:spPr>
            <a:xfrm>
              <a:off x="4149432" y="3150260"/>
              <a:ext cx="504056" cy="216024"/>
            </a:xfrm>
            <a:prstGeom prst="parallelogram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1" name="平行四辺形 10">
              <a:extLst>
                <a:ext uri="{FF2B5EF4-FFF2-40B4-BE49-F238E27FC236}">
                  <a16:creationId xmlns:a16="http://schemas.microsoft.com/office/drawing/2014/main" id="{E1F88783-90DF-1F49-925D-C4787D6B72B1}"/>
                </a:ext>
              </a:extLst>
            </p:cNvPr>
            <p:cNvSpPr/>
            <p:nvPr/>
          </p:nvSpPr>
          <p:spPr>
            <a:xfrm>
              <a:off x="4149432" y="3438292"/>
              <a:ext cx="504056" cy="216024"/>
            </a:xfrm>
            <a:prstGeom prst="parallelogram">
              <a:avLst/>
            </a:prstGeom>
            <a:noFill/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2" name="平行四辺形 11">
              <a:extLst>
                <a:ext uri="{FF2B5EF4-FFF2-40B4-BE49-F238E27FC236}">
                  <a16:creationId xmlns:a16="http://schemas.microsoft.com/office/drawing/2014/main" id="{D3B40D43-A7E6-A947-99D5-63B570A51E4D}"/>
                </a:ext>
              </a:extLst>
            </p:cNvPr>
            <p:cNvSpPr/>
            <p:nvPr/>
          </p:nvSpPr>
          <p:spPr>
            <a:xfrm>
              <a:off x="4149432" y="4014356"/>
              <a:ext cx="504056" cy="216024"/>
            </a:xfrm>
            <a:prstGeom prst="parallelogram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3" name="平行四辺形 12">
              <a:extLst>
                <a:ext uri="{FF2B5EF4-FFF2-40B4-BE49-F238E27FC236}">
                  <a16:creationId xmlns:a16="http://schemas.microsoft.com/office/drawing/2014/main" id="{BCF8B182-C084-E349-9D79-5DCC450C372E}"/>
                </a:ext>
              </a:extLst>
            </p:cNvPr>
            <p:cNvSpPr/>
            <p:nvPr/>
          </p:nvSpPr>
          <p:spPr>
            <a:xfrm>
              <a:off x="4149432" y="3726324"/>
              <a:ext cx="504056" cy="216024"/>
            </a:xfrm>
            <a:prstGeom prst="parallelogram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4" name="平行四辺形 13">
              <a:extLst>
                <a:ext uri="{FF2B5EF4-FFF2-40B4-BE49-F238E27FC236}">
                  <a16:creationId xmlns:a16="http://schemas.microsoft.com/office/drawing/2014/main" id="{0FDB7233-1592-CC42-9995-4E8F23F9ED38}"/>
                </a:ext>
              </a:extLst>
            </p:cNvPr>
            <p:cNvSpPr/>
            <p:nvPr/>
          </p:nvSpPr>
          <p:spPr>
            <a:xfrm>
              <a:off x="4005416" y="4518412"/>
              <a:ext cx="864096" cy="216024"/>
            </a:xfrm>
            <a:prstGeom prst="parallelogram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5" name="平行四辺形 14">
              <a:extLst>
                <a:ext uri="{FF2B5EF4-FFF2-40B4-BE49-F238E27FC236}">
                  <a16:creationId xmlns:a16="http://schemas.microsoft.com/office/drawing/2014/main" id="{AA1039A1-0C29-2E4A-A412-7BF973EAC9FB}"/>
                </a:ext>
              </a:extLst>
            </p:cNvPr>
            <p:cNvSpPr/>
            <p:nvPr/>
          </p:nvSpPr>
          <p:spPr>
            <a:xfrm>
              <a:off x="4149432" y="4302388"/>
              <a:ext cx="504056" cy="216024"/>
            </a:xfrm>
            <a:prstGeom prst="parallelogram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B43A2B97-92DF-104B-88B3-6CF19251D2D9}"/>
                </a:ext>
              </a:extLst>
            </p:cNvPr>
            <p:cNvSpPr/>
            <p:nvPr/>
          </p:nvSpPr>
          <p:spPr>
            <a:xfrm>
              <a:off x="4941521" y="2492896"/>
              <a:ext cx="1624212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MET5  (upper)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E623D352-5942-724F-8DF0-FAEF2DE5859B}"/>
                </a:ext>
              </a:extLst>
            </p:cNvPr>
            <p:cNvSpPr/>
            <p:nvPr/>
          </p:nvSpPr>
          <p:spPr>
            <a:xfrm>
              <a:off x="4941520" y="2780928"/>
              <a:ext cx="1896687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PV (upper)</a:t>
              </a:r>
              <a:r>
                <a:rPr kumimoji="0" lang="ja-JP" altLang="en-US" sz="1200" kern="0" dirty="0">
                  <a:solidFill>
                    <a:srgbClr val="222222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：</a:t>
              </a: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VIA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8177404-BCC2-5547-922B-3C746F27B7E1}"/>
                </a:ext>
              </a:extLst>
            </p:cNvPr>
            <p:cNvSpPr/>
            <p:nvPr/>
          </p:nvSpPr>
          <p:spPr>
            <a:xfrm>
              <a:off x="4941520" y="3068960"/>
              <a:ext cx="2284353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ZC1  (upper)</a:t>
              </a: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：</a:t>
              </a: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Bump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5AFAF0C4-55E4-F64F-9B50-4FBEAFF86D1A}"/>
                </a:ext>
              </a:extLst>
            </p:cNvPr>
            <p:cNvSpPr/>
            <p:nvPr/>
          </p:nvSpPr>
          <p:spPr>
            <a:xfrm>
              <a:off x="4941520" y="3356992"/>
              <a:ext cx="2556827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ZC5  (upper)</a:t>
              </a:r>
              <a:r>
                <a:rPr kumimoji="0" lang="ja-JP" altLang="en-US" sz="1200" kern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</a:t>
              </a:r>
              <a:r>
                <a:rPr kumimoji="0" lang="en-US" altLang="ja-JP" sz="1200" kern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200" kern="0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Bump ID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653B99B-CB34-5F4E-8B66-18D9C38782E7}"/>
                </a:ext>
              </a:extLst>
            </p:cNvPr>
            <p:cNvSpPr/>
            <p:nvPr/>
          </p:nvSpPr>
          <p:spPr>
            <a:xfrm>
              <a:off x="4941520" y="3645024"/>
              <a:ext cx="2461572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ZC6  (lower)</a:t>
              </a: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：</a:t>
              </a:r>
              <a:r>
                <a:rPr kumimoji="0" lang="en-US" altLang="ja-JP" sz="1200" kern="0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Bump ID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661E1437-EE37-F443-9BB3-4F1EF6ABC4F2}"/>
                </a:ext>
              </a:extLst>
            </p:cNvPr>
            <p:cNvSpPr/>
            <p:nvPr/>
          </p:nvSpPr>
          <p:spPr>
            <a:xfrm>
              <a:off x="4941520" y="3933056"/>
              <a:ext cx="2248909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ZC1  (lower)</a:t>
              </a: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：</a:t>
              </a: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Bump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9A1191CA-C9E5-A741-9CDD-409D6104B8FE}"/>
                </a:ext>
              </a:extLst>
            </p:cNvPr>
            <p:cNvSpPr/>
            <p:nvPr/>
          </p:nvSpPr>
          <p:spPr>
            <a:xfrm>
              <a:off x="4941520" y="4221088"/>
              <a:ext cx="1921054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PV  (lower)</a:t>
              </a: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：</a:t>
              </a:r>
              <a:r>
                <a:rPr kumimoji="0" lang="en-US" altLang="ja-JP" sz="1200" kern="0" dirty="0">
                  <a:solidFill>
                    <a:srgbClr val="222222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VIA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C48B433-CC27-0943-A5D5-4CA1B5C9E4F9}"/>
                </a:ext>
              </a:extLst>
            </p:cNvPr>
            <p:cNvSpPr/>
            <p:nvPr/>
          </p:nvSpPr>
          <p:spPr>
            <a:xfrm>
              <a:off x="4941520" y="4509120"/>
              <a:ext cx="1588769" cy="29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MET5  (lower)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4" name="左中かっこ 23">
              <a:extLst>
                <a:ext uri="{FF2B5EF4-FFF2-40B4-BE49-F238E27FC236}">
                  <a16:creationId xmlns:a16="http://schemas.microsoft.com/office/drawing/2014/main" id="{A4FA68C1-FFA9-9F42-A9CC-5B7A25A92C23}"/>
                </a:ext>
              </a:extLst>
            </p:cNvPr>
            <p:cNvSpPr/>
            <p:nvPr/>
          </p:nvSpPr>
          <p:spPr>
            <a:xfrm>
              <a:off x="3707904" y="2689905"/>
              <a:ext cx="297512" cy="707175"/>
            </a:xfrm>
            <a:prstGeom prst="leftBrac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5" name="左中かっこ 24">
              <a:extLst>
                <a:ext uri="{FF2B5EF4-FFF2-40B4-BE49-F238E27FC236}">
                  <a16:creationId xmlns:a16="http://schemas.microsoft.com/office/drawing/2014/main" id="{A241854F-D8F7-EF43-94CF-F8730429F99E}"/>
                </a:ext>
              </a:extLst>
            </p:cNvPr>
            <p:cNvSpPr/>
            <p:nvPr/>
          </p:nvSpPr>
          <p:spPr>
            <a:xfrm>
              <a:off x="3707904" y="3936238"/>
              <a:ext cx="297512" cy="707175"/>
            </a:xfrm>
            <a:prstGeom prst="leftBrac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25DCBF7-470B-8246-99B0-335434E990E4}"/>
                </a:ext>
              </a:extLst>
            </p:cNvPr>
            <p:cNvSpPr/>
            <p:nvPr/>
          </p:nvSpPr>
          <p:spPr>
            <a:xfrm>
              <a:off x="2515628" y="2815630"/>
              <a:ext cx="1180929" cy="6878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Upper-tier</a:t>
              </a: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</a:t>
              </a:r>
              <a:endPara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port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093F139-8AC4-3840-8817-4187AB068766}"/>
                </a:ext>
              </a:extLst>
            </p:cNvPr>
            <p:cNvSpPr/>
            <p:nvPr/>
          </p:nvSpPr>
          <p:spPr>
            <a:xfrm>
              <a:off x="2508792" y="3966195"/>
              <a:ext cx="1510021" cy="491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kern="0" dirty="0">
                  <a:solidFill>
                    <a:srgbClr val="222222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Lower</a:t>
              </a: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-tier</a:t>
              </a:r>
              <a:r>
                <a:rPr kumimoji="0" lang="ja-JP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</a:t>
              </a:r>
              <a:endPara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port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8" name="右矢印 27">
              <a:extLst>
                <a:ext uri="{FF2B5EF4-FFF2-40B4-BE49-F238E27FC236}">
                  <a16:creationId xmlns:a16="http://schemas.microsoft.com/office/drawing/2014/main" id="{0B408216-1768-A640-A469-CF9A32B3A5F1}"/>
                </a:ext>
              </a:extLst>
            </p:cNvPr>
            <p:cNvSpPr/>
            <p:nvPr/>
          </p:nvSpPr>
          <p:spPr>
            <a:xfrm rot="5400000">
              <a:off x="3964556" y="2999905"/>
              <a:ext cx="864096" cy="288032"/>
            </a:xfrm>
            <a:prstGeom prst="rightArrow">
              <a:avLst/>
            </a:pr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9" name="右矢印 28">
              <a:extLst>
                <a:ext uri="{FF2B5EF4-FFF2-40B4-BE49-F238E27FC236}">
                  <a16:creationId xmlns:a16="http://schemas.microsoft.com/office/drawing/2014/main" id="{73534DEE-75BE-CD4D-B321-F1EE1CEC0C33}"/>
                </a:ext>
              </a:extLst>
            </p:cNvPr>
            <p:cNvSpPr/>
            <p:nvPr/>
          </p:nvSpPr>
          <p:spPr>
            <a:xfrm rot="16200000">
              <a:off x="3955291" y="4086364"/>
              <a:ext cx="864096" cy="288032"/>
            </a:xfrm>
            <a:prstGeom prst="rightArrow">
              <a:avLst/>
            </a:pr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0" name="図形グループ 123">
            <a:extLst>
              <a:ext uri="{FF2B5EF4-FFF2-40B4-BE49-F238E27FC236}">
                <a16:creationId xmlns:a16="http://schemas.microsoft.com/office/drawing/2014/main" id="{920115A3-CB55-9645-B55E-2B1C098A83F4}"/>
              </a:ext>
            </a:extLst>
          </p:cNvPr>
          <p:cNvGrpSpPr/>
          <p:nvPr/>
        </p:nvGrpSpPr>
        <p:grpSpPr>
          <a:xfrm>
            <a:off x="4633704" y="3530601"/>
            <a:ext cx="3896886" cy="2624043"/>
            <a:chOff x="21692715" y="27829945"/>
            <a:chExt cx="6874848" cy="5820047"/>
          </a:xfrm>
        </p:grpSpPr>
        <p:sp>
          <p:nvSpPr>
            <p:cNvPr id="31" name="角丸四角形 30">
              <a:extLst>
                <a:ext uri="{FF2B5EF4-FFF2-40B4-BE49-F238E27FC236}">
                  <a16:creationId xmlns:a16="http://schemas.microsoft.com/office/drawing/2014/main" id="{E202A9DD-7A52-7041-984C-E975D2D075B7}"/>
                </a:ext>
              </a:extLst>
            </p:cNvPr>
            <p:cNvSpPr/>
            <p:nvPr/>
          </p:nvSpPr>
          <p:spPr>
            <a:xfrm>
              <a:off x="21692715" y="27829945"/>
              <a:ext cx="2063104" cy="4085823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5B21D53D-C364-0649-898B-9BE90D2B9859}"/>
                </a:ext>
              </a:extLst>
            </p:cNvPr>
            <p:cNvSpPr/>
            <p:nvPr/>
          </p:nvSpPr>
          <p:spPr>
            <a:xfrm>
              <a:off x="26299083" y="27829947"/>
              <a:ext cx="2063104" cy="4085823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4C804307-B69C-9844-ABD5-E5C64C2B387A}"/>
                </a:ext>
              </a:extLst>
            </p:cNvPr>
            <p:cNvCxnSpPr>
              <a:cxnSpLocks/>
              <a:stCxn id="59" idx="3"/>
              <a:endCxn id="48" idx="1"/>
            </p:cNvCxnSpPr>
            <p:nvPr/>
          </p:nvCxnSpPr>
          <p:spPr>
            <a:xfrm flipV="1">
              <a:off x="26035560" y="31339096"/>
              <a:ext cx="443770" cy="33040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950D9FC3-674B-944E-A370-8335BB9DE3FB}"/>
                </a:ext>
              </a:extLst>
            </p:cNvPr>
            <p:cNvCxnSpPr>
              <a:cxnSpLocks/>
              <a:stCxn id="59" idx="1"/>
            </p:cNvCxnSpPr>
            <p:nvPr/>
          </p:nvCxnSpPr>
          <p:spPr>
            <a:xfrm flipH="1" flipV="1">
              <a:off x="23563009" y="31339096"/>
              <a:ext cx="479770" cy="33040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角丸四角形 34">
              <a:extLst>
                <a:ext uri="{FF2B5EF4-FFF2-40B4-BE49-F238E27FC236}">
                  <a16:creationId xmlns:a16="http://schemas.microsoft.com/office/drawing/2014/main" id="{FEF0A3BB-EE04-974E-88C4-BA97A27E8E77}"/>
                </a:ext>
              </a:extLst>
            </p:cNvPr>
            <p:cNvSpPr/>
            <p:nvPr/>
          </p:nvSpPr>
          <p:spPr>
            <a:xfrm>
              <a:off x="22009740" y="28759869"/>
              <a:ext cx="1548172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Layout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5F3168D-2A4F-4A44-8BEF-98CFFA8515BC}"/>
                </a:ext>
              </a:extLst>
            </p:cNvPr>
            <p:cNvSpPr txBox="1"/>
            <p:nvPr/>
          </p:nvSpPr>
          <p:spPr>
            <a:xfrm>
              <a:off x="22018430" y="27893654"/>
              <a:ext cx="1440160" cy="5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Upper chip</a:t>
              </a:r>
              <a:endParaRPr kumimoji="1" lang="ja-JP" altLang="en-US" sz="1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7138CBA6-BB32-6C42-8425-4129578FCC37}"/>
                </a:ext>
              </a:extLst>
            </p:cNvPr>
            <p:cNvCxnSpPr>
              <a:cxnSpLocks/>
              <a:stCxn id="35" idx="2"/>
              <a:endCxn id="60" idx="0"/>
            </p:cNvCxnSpPr>
            <p:nvPr/>
          </p:nvCxnSpPr>
          <p:spPr>
            <a:xfrm>
              <a:off x="22783826" y="29191916"/>
              <a:ext cx="0" cy="875191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角丸四角形 37">
              <a:extLst>
                <a:ext uri="{FF2B5EF4-FFF2-40B4-BE49-F238E27FC236}">
                  <a16:creationId xmlns:a16="http://schemas.microsoft.com/office/drawing/2014/main" id="{46D11765-4C0D-484E-B186-7AC7B15494DA}"/>
                </a:ext>
              </a:extLst>
            </p:cNvPr>
            <p:cNvSpPr/>
            <p:nvPr/>
          </p:nvSpPr>
          <p:spPr>
            <a:xfrm>
              <a:off x="23992725" y="29743070"/>
              <a:ext cx="2092887" cy="10801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LVS1 </a:t>
              </a:r>
            </a:p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(Virtual connect)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76EED7F9-CBA2-FE41-A6D0-AAE54D7F8B82}"/>
                </a:ext>
              </a:extLst>
            </p:cNvPr>
            <p:cNvCxnSpPr>
              <a:cxnSpLocks/>
              <a:stCxn id="60" idx="3"/>
              <a:endCxn id="38" idx="1"/>
            </p:cNvCxnSpPr>
            <p:nvPr/>
          </p:nvCxnSpPr>
          <p:spPr>
            <a:xfrm>
              <a:off x="23557912" y="30283130"/>
              <a:ext cx="434813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C2091900-9F44-E04F-906C-6678CF8B871A}"/>
                </a:ext>
              </a:extLst>
            </p:cNvPr>
            <p:cNvSpPr/>
            <p:nvPr/>
          </p:nvSpPr>
          <p:spPr>
            <a:xfrm>
              <a:off x="26479330" y="28759869"/>
              <a:ext cx="1584176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 err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LayoutZ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7A6A7F7-B79F-3B41-BF89-D6A94EF26B12}"/>
                </a:ext>
              </a:extLst>
            </p:cNvPr>
            <p:cNvSpPr txBox="1"/>
            <p:nvPr/>
          </p:nvSpPr>
          <p:spPr>
            <a:xfrm>
              <a:off x="26608453" y="27897957"/>
              <a:ext cx="1440160" cy="5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Low</a:t>
              </a:r>
              <a:r>
                <a:rPr kumimoji="1" lang="en-US" altLang="ja-JP" sz="1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er chip</a:t>
              </a:r>
              <a:endParaRPr kumimoji="1" lang="ja-JP" altLang="en-US" sz="1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CEA30091-7924-0347-88C2-1D773B625C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34152" y="29191916"/>
              <a:ext cx="9273" cy="867803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角丸四角形 42">
              <a:extLst>
                <a:ext uri="{FF2B5EF4-FFF2-40B4-BE49-F238E27FC236}">
                  <a16:creationId xmlns:a16="http://schemas.microsoft.com/office/drawing/2014/main" id="{15A5F383-5251-3747-8C2C-F2E1BE36724C}"/>
                </a:ext>
              </a:extLst>
            </p:cNvPr>
            <p:cNvSpPr/>
            <p:nvPr/>
          </p:nvSpPr>
          <p:spPr>
            <a:xfrm>
              <a:off x="26479330" y="30067106"/>
              <a:ext cx="1584176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DRC, LVS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40FEB56E-EE48-594B-9339-E5DF407CA4A7}"/>
                </a:ext>
              </a:extLst>
            </p:cNvPr>
            <p:cNvCxnSpPr>
              <a:cxnSpLocks/>
              <a:stCxn id="43" idx="1"/>
              <a:endCxn id="38" idx="3"/>
            </p:cNvCxnSpPr>
            <p:nvPr/>
          </p:nvCxnSpPr>
          <p:spPr>
            <a:xfrm flipH="1">
              <a:off x="26085612" y="30283130"/>
              <a:ext cx="39371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A6D674D1-7A84-0844-9AC4-1C757AFB70F1}"/>
                </a:ext>
              </a:extLst>
            </p:cNvPr>
            <p:cNvCxnSpPr/>
            <p:nvPr/>
          </p:nvCxnSpPr>
          <p:spPr>
            <a:xfrm>
              <a:off x="22806922" y="30118781"/>
              <a:ext cx="0" cy="1031664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角丸四角形 45">
              <a:extLst>
                <a:ext uri="{FF2B5EF4-FFF2-40B4-BE49-F238E27FC236}">
                  <a16:creationId xmlns:a16="http://schemas.microsoft.com/office/drawing/2014/main" id="{B078303F-24F2-CF43-84E0-EC9174060F1D}"/>
                </a:ext>
              </a:extLst>
            </p:cNvPr>
            <p:cNvSpPr/>
            <p:nvPr/>
          </p:nvSpPr>
          <p:spPr>
            <a:xfrm>
              <a:off x="22009740" y="31123073"/>
              <a:ext cx="1548172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Stacking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592BF6FE-74B4-734B-A7BD-33BDDB6D552D}"/>
                </a:ext>
              </a:extLst>
            </p:cNvPr>
            <p:cNvCxnSpPr>
              <a:cxnSpLocks/>
            </p:cNvCxnSpPr>
            <p:nvPr/>
          </p:nvCxnSpPr>
          <p:spPr>
            <a:xfrm>
              <a:off x="27343425" y="30518217"/>
              <a:ext cx="2" cy="632228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6CC5C7D3-1767-DD4C-A8BB-AAC6226204E7}"/>
                </a:ext>
              </a:extLst>
            </p:cNvPr>
            <p:cNvSpPr/>
            <p:nvPr/>
          </p:nvSpPr>
          <p:spPr>
            <a:xfrm>
              <a:off x="26479330" y="31123073"/>
              <a:ext cx="1584176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Stacking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9" name="角丸四角形 48">
              <a:extLst>
                <a:ext uri="{FF2B5EF4-FFF2-40B4-BE49-F238E27FC236}">
                  <a16:creationId xmlns:a16="http://schemas.microsoft.com/office/drawing/2014/main" id="{101E7A06-095B-AD4A-8320-6E3AD5A9AFBD}"/>
                </a:ext>
              </a:extLst>
            </p:cNvPr>
            <p:cNvSpPr/>
            <p:nvPr/>
          </p:nvSpPr>
          <p:spPr>
            <a:xfrm>
              <a:off x="23908702" y="32567053"/>
              <a:ext cx="2260935" cy="108293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Unified</a:t>
              </a:r>
            </a:p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</a:t>
              </a:r>
              <a:r>
                <a:rPr lang="ja-JP" alt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＆</a:t>
              </a:r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LVS2</a:t>
              </a:r>
            </a:p>
          </p:txBody>
        </p: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4F9F05AE-079F-9849-BF52-10F21B83C597}"/>
                </a:ext>
              </a:extLst>
            </p:cNvPr>
            <p:cNvCxnSpPr>
              <a:cxnSpLocks/>
            </p:cNvCxnSpPr>
            <p:nvPr/>
          </p:nvCxnSpPr>
          <p:spPr>
            <a:xfrm>
              <a:off x="22842926" y="31558941"/>
              <a:ext cx="1121312" cy="10709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ED97A122-78C7-064C-B751-D246BAA344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85612" y="31558941"/>
              <a:ext cx="1257816" cy="10709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2ECBFE6B-8301-124B-B15E-D57A0448DB4D}"/>
                </a:ext>
              </a:extLst>
            </p:cNvPr>
            <p:cNvCxnSpPr/>
            <p:nvPr/>
          </p:nvCxnSpPr>
          <p:spPr>
            <a:xfrm>
              <a:off x="25033962" y="31918981"/>
              <a:ext cx="5208" cy="64807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角丸四角形 52">
              <a:extLst>
                <a:ext uri="{FF2B5EF4-FFF2-40B4-BE49-F238E27FC236}">
                  <a16:creationId xmlns:a16="http://schemas.microsoft.com/office/drawing/2014/main" id="{D5B060F4-AAF3-784B-842B-496FBEE1103C}"/>
                </a:ext>
              </a:extLst>
            </p:cNvPr>
            <p:cNvSpPr/>
            <p:nvPr/>
          </p:nvSpPr>
          <p:spPr>
            <a:xfrm>
              <a:off x="26608453" y="32783077"/>
              <a:ext cx="1959110" cy="45942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00B05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Dummy Gen.</a:t>
              </a:r>
              <a:endPara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54" name="直線矢印コネクタ 53">
              <a:extLst>
                <a:ext uri="{FF2B5EF4-FFF2-40B4-BE49-F238E27FC236}">
                  <a16:creationId xmlns:a16="http://schemas.microsoft.com/office/drawing/2014/main" id="{4C23AEA6-7441-C94F-BF57-BCE1E0D2626C}"/>
                </a:ext>
              </a:extLst>
            </p:cNvPr>
            <p:cNvCxnSpPr/>
            <p:nvPr/>
          </p:nvCxnSpPr>
          <p:spPr>
            <a:xfrm>
              <a:off x="26169637" y="32999101"/>
              <a:ext cx="438816" cy="1368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角丸四角形 54">
              <a:extLst>
                <a:ext uri="{FF2B5EF4-FFF2-40B4-BE49-F238E27FC236}">
                  <a16:creationId xmlns:a16="http://schemas.microsoft.com/office/drawing/2014/main" id="{E23E09FB-B6A5-E94E-A927-A2F4252A716A}"/>
                </a:ext>
              </a:extLst>
            </p:cNvPr>
            <p:cNvSpPr/>
            <p:nvPr/>
          </p:nvSpPr>
          <p:spPr>
            <a:xfrm>
              <a:off x="24059614" y="28525709"/>
              <a:ext cx="1959110" cy="90036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Special</a:t>
              </a:r>
              <a:r>
                <a:rPr lang="ja-JP" alt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VIA</a:t>
              </a:r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Gen.</a:t>
              </a:r>
            </a:p>
          </p:txBody>
        </p: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0626FB29-E3A0-D149-AC13-BD3782BE936E}"/>
                </a:ext>
              </a:extLst>
            </p:cNvPr>
            <p:cNvCxnSpPr>
              <a:cxnSpLocks/>
              <a:stCxn id="40" idx="1"/>
              <a:endCxn id="55" idx="3"/>
            </p:cNvCxnSpPr>
            <p:nvPr/>
          </p:nvCxnSpPr>
          <p:spPr>
            <a:xfrm flipH="1">
              <a:off x="26018725" y="28975892"/>
              <a:ext cx="460605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02B0BA5A-3487-A04A-820A-FF500C843992}"/>
                </a:ext>
              </a:extLst>
            </p:cNvPr>
            <p:cNvCxnSpPr>
              <a:cxnSpLocks/>
              <a:stCxn id="35" idx="3"/>
              <a:endCxn id="55" idx="1"/>
            </p:cNvCxnSpPr>
            <p:nvPr/>
          </p:nvCxnSpPr>
          <p:spPr>
            <a:xfrm>
              <a:off x="23557912" y="28975892"/>
              <a:ext cx="501702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115FB5A5-9CAD-6041-BE5D-4757E8127AC5}"/>
                </a:ext>
              </a:extLst>
            </p:cNvPr>
            <p:cNvCxnSpPr>
              <a:cxnSpLocks/>
              <a:stCxn id="59" idx="0"/>
              <a:endCxn id="38" idx="2"/>
            </p:cNvCxnSpPr>
            <p:nvPr/>
          </p:nvCxnSpPr>
          <p:spPr>
            <a:xfrm flipH="1" flipV="1">
              <a:off x="25039169" y="30823190"/>
              <a:ext cx="2" cy="45883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メモ 58">
              <a:extLst>
                <a:ext uri="{FF2B5EF4-FFF2-40B4-BE49-F238E27FC236}">
                  <a16:creationId xmlns:a16="http://schemas.microsoft.com/office/drawing/2014/main" id="{3072C237-9300-DC43-BA10-738421F43D81}"/>
                </a:ext>
              </a:extLst>
            </p:cNvPr>
            <p:cNvSpPr/>
            <p:nvPr/>
          </p:nvSpPr>
          <p:spPr>
            <a:xfrm>
              <a:off x="24042779" y="31282026"/>
              <a:ext cx="1992782" cy="774954"/>
            </a:xfrm>
            <a:prstGeom prst="foldedCorner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dirty="0">
                  <a:solidFill>
                    <a:srgbClr val="FF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Special</a:t>
              </a:r>
            </a:p>
            <a:p>
              <a:pPr algn="ctr"/>
              <a:r>
                <a:rPr lang="en-US" altLang="ja-JP" sz="1000" dirty="0">
                  <a:solidFill>
                    <a:srgbClr val="FF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DRC/LVS rule</a:t>
              </a:r>
            </a:p>
          </p:txBody>
        </p:sp>
        <p:sp>
          <p:nvSpPr>
            <p:cNvPr id="60" name="角丸四角形 59">
              <a:extLst>
                <a:ext uri="{FF2B5EF4-FFF2-40B4-BE49-F238E27FC236}">
                  <a16:creationId xmlns:a16="http://schemas.microsoft.com/office/drawing/2014/main" id="{18EA0816-95A5-6841-B087-238EDFF9403F}"/>
                </a:ext>
              </a:extLst>
            </p:cNvPr>
            <p:cNvSpPr/>
            <p:nvPr/>
          </p:nvSpPr>
          <p:spPr>
            <a:xfrm>
              <a:off x="22009740" y="30067106"/>
              <a:ext cx="1548172" cy="43204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DRC, LVS</a:t>
              </a:r>
              <a:endPara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2655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68EA9-84FB-8D46-B593-0701DA216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993" y="2390178"/>
            <a:ext cx="8269357" cy="60228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Outline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2155FD-7D15-9944-A00E-5518D4D3E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46" y="318796"/>
            <a:ext cx="8269357" cy="5521463"/>
          </a:xfrm>
        </p:spPr>
        <p:txBody>
          <a:bodyPr>
            <a:normAutofit/>
          </a:bodyPr>
          <a:lstStyle/>
          <a:p>
            <a:r>
              <a:rPr lang="en" altLang="ja-JP" sz="3200" dirty="0"/>
              <a:t>Excellent summaries of 3D integration was performed in Vertex 2017 by Ron Lipton and Vertex 2018 by Valerio Re.</a:t>
            </a:r>
          </a:p>
          <a:p>
            <a:endParaRPr lang="en" altLang="ja-JP" sz="3200" dirty="0"/>
          </a:p>
          <a:p>
            <a:endParaRPr lang="en" altLang="ja-JP" sz="3200" dirty="0"/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Motivation for the 3D integration in pixel sensors. </a:t>
            </a:r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3D integration 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Efforts in the SOI pixel sensor: SOFIST</a:t>
            </a:r>
          </a:p>
          <a:p>
            <a:pPr marL="514350" indent="-514350">
              <a:buFont typeface="+mj-lt"/>
              <a:buAutoNum type="arabicPeriod"/>
            </a:pPr>
            <a:r>
              <a:rPr lang="en" altLang="ja-JP" sz="3200" dirty="0"/>
              <a:t>Summary</a:t>
            </a:r>
          </a:p>
          <a:p>
            <a:endParaRPr lang="en" altLang="ja-JP" sz="3200" dirty="0"/>
          </a:p>
          <a:p>
            <a:endParaRPr lang="en" altLang="ja-JP" sz="3200" dirty="0"/>
          </a:p>
          <a:p>
            <a:endParaRPr lang="en" altLang="ja-JP" sz="3200" dirty="0"/>
          </a:p>
          <a:p>
            <a:endParaRPr lang="en" altLang="ja-JP" sz="32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92563B-C316-E444-9086-DE3AEB528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6BC209-7AD3-3E45-A372-47DC4DB9E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BA65A5-3E2B-EC42-9BD9-44FEC364B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175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eta">
            <a:hlinkClick r:id="" action="ppaction://media"/>
            <a:extLst>
              <a:ext uri="{FF2B5EF4-FFF2-40B4-BE49-F238E27FC236}">
                <a16:creationId xmlns:a16="http://schemas.microsoft.com/office/drawing/2014/main" id="{A1CE2862-338C-694F-913E-5B38A38069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17980" y="1212902"/>
            <a:ext cx="5333455" cy="2524132"/>
          </a:xfrm>
          <a:prstGeom prst="rect">
            <a:avLst/>
          </a:prstGeo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D655B926-93BF-AB48-9226-628F2AF3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Performance of SOFIST Ver. 4 </a:t>
            </a:r>
            <a:endParaRPr kumimoji="1"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296ED60-16A0-B04E-9C11-E7D966666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64F5188-4EE4-4A45-AFF6-AE4A8A43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A17B92-35F1-0644-B673-F29631CE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20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75C10A4-CE84-F14F-A4F7-92B752533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4707" y="4021696"/>
            <a:ext cx="3430642" cy="2506932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2190E19-EE27-0A43-AEA8-B360CCE76551}"/>
              </a:ext>
            </a:extLst>
          </p:cNvPr>
          <p:cNvSpPr txBox="1"/>
          <p:nvPr/>
        </p:nvSpPr>
        <p:spPr>
          <a:xfrm>
            <a:off x="6185588" y="4129823"/>
            <a:ext cx="19097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</a:rPr>
              <a:t>Problem in the preamplifier</a:t>
            </a:r>
          </a:p>
          <a:p>
            <a:endParaRPr kumimoji="1" lang="en-US" altLang="ja-JP" sz="1200" dirty="0"/>
          </a:p>
          <a:p>
            <a:endParaRPr lang="en-US" altLang="ja-JP" sz="1200" dirty="0"/>
          </a:p>
          <a:p>
            <a:endParaRPr kumimoji="1" lang="en-US" altLang="ja-JP" sz="1200" dirty="0"/>
          </a:p>
          <a:p>
            <a:endParaRPr kumimoji="1" lang="en-US" altLang="ja-JP" sz="1200" dirty="0"/>
          </a:p>
          <a:p>
            <a:endParaRPr lang="en-US" altLang="ja-JP" sz="1200" dirty="0"/>
          </a:p>
          <a:p>
            <a:r>
              <a:rPr kumimoji="1" lang="en-US" altLang="ja-JP" sz="1200" dirty="0"/>
              <a:t>Bump bonding failure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416CD35-FC63-A048-B664-5B600EBC155B}"/>
              </a:ext>
            </a:extLst>
          </p:cNvPr>
          <p:cNvSpPr txBox="1"/>
          <p:nvPr/>
        </p:nvSpPr>
        <p:spPr>
          <a:xfrm flipH="1">
            <a:off x="7157848" y="2533498"/>
            <a:ext cx="1438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A229BF06-EEF3-6E42-8EFC-6A6AAEFAB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56" y="855859"/>
            <a:ext cx="4883352" cy="4710464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Response to  </a:t>
            </a:r>
            <a:r>
              <a:rPr lang="en-US" altLang="ja-JP" baseline="30000" dirty="0"/>
              <a:t>90</a:t>
            </a:r>
            <a:r>
              <a:rPr lang="en-US" altLang="ja-JP" dirty="0"/>
              <a:t>Sr </a:t>
            </a:r>
            <a:r>
              <a:rPr lang="en-US" altLang="ja-JP" dirty="0">
                <a:latin typeface="Symbol" pitchFamily="2" charset="2"/>
              </a:rPr>
              <a:t>b</a:t>
            </a:r>
            <a:r>
              <a:rPr lang="en-US" altLang="ja-JP" dirty="0"/>
              <a:t> source</a:t>
            </a:r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Analog output voltage versus bias voltage of the preamplifier. Extracted pixels whose gain is less than the design.</a:t>
            </a:r>
            <a:r>
              <a:rPr lang="en-US" altLang="ja-JP" i="1" dirty="0"/>
              <a:t>  </a:t>
            </a:r>
          </a:p>
          <a:p>
            <a:pPr marL="0" indent="0">
              <a:buNone/>
            </a:pPr>
            <a:r>
              <a:rPr lang="en-US" altLang="ja-JP" i="1" dirty="0">
                <a:solidFill>
                  <a:srgbClr val="00B050"/>
                </a:solidFill>
              </a:rPr>
              <a:t>     3</a:t>
            </a:r>
            <a:r>
              <a:rPr lang="en-US" altLang="ja-JP" dirty="0">
                <a:solidFill>
                  <a:srgbClr val="00B050"/>
                </a:solidFill>
              </a:rPr>
              <a:t> out of </a:t>
            </a:r>
            <a:r>
              <a:rPr lang="en-US" altLang="ja-JP" i="1" dirty="0">
                <a:solidFill>
                  <a:srgbClr val="00B050"/>
                </a:solidFill>
              </a:rPr>
              <a:t>102x102</a:t>
            </a:r>
            <a:r>
              <a:rPr lang="en-US" altLang="ja-JP" dirty="0">
                <a:solidFill>
                  <a:srgbClr val="00B050"/>
                </a:solidFill>
              </a:rPr>
              <a:t> pixels do not show response.</a:t>
            </a:r>
          </a:p>
          <a:p>
            <a:pPr marL="0" indent="0">
              <a:buNone/>
            </a:pPr>
            <a:r>
              <a:rPr lang="en-US" altLang="ja-JP" dirty="0">
                <a:sym typeface="Wingdings" pitchFamily="2" charset="2"/>
              </a:rPr>
              <a:t>       Connection yield = 99.97 % 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D8EF5B9-A2F1-F440-A872-06ED4675247B}"/>
              </a:ext>
            </a:extLst>
          </p:cNvPr>
          <p:cNvSpPr/>
          <p:nvPr/>
        </p:nvSpPr>
        <p:spPr>
          <a:xfrm>
            <a:off x="4189676" y="6254338"/>
            <a:ext cx="1397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sym typeface="Wingdings" pitchFamily="2" charset="2"/>
              </a:rPr>
              <a:t>(Preliminary)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193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Evaluation 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" altLang="ja-JP" dirty="0"/>
              <a:t>Radiation hardness of the 3D glue</a:t>
            </a:r>
            <a:endParaRPr dirty="0"/>
          </a:p>
        </p:txBody>
      </p:sp>
      <p:sp>
        <p:nvSpPr>
          <p:cNvPr id="150" name="Radiation hardness of the 3D proces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391090">
              <a:buSzPct val="100000"/>
              <a:defRPr sz="4200" spc="42"/>
            </a:pPr>
            <a:r>
              <a:rPr lang="en-US" altLang="ja-JP" sz="2000" dirty="0"/>
              <a:t>70 MeV </a:t>
            </a:r>
            <a:r>
              <a:rPr sz="2000" dirty="0"/>
              <a:t>Proton irradiation to </a:t>
            </a:r>
            <a:r>
              <a:rPr lang="en-US" sz="2000" dirty="0"/>
              <a:t>NIEL </a:t>
            </a:r>
            <a:r>
              <a:rPr sz="2000" dirty="0"/>
              <a:t>5x10</a:t>
            </a:r>
            <a:r>
              <a:rPr sz="2000" baseline="31999" dirty="0"/>
              <a:t>14</a:t>
            </a:r>
            <a:r>
              <a:rPr lang="en-US" altLang="ja-JP" sz="2000" dirty="0"/>
              <a:t>  n-</a:t>
            </a:r>
            <a:r>
              <a:rPr lang="en-US" altLang="ja-JP" sz="2000" dirty="0" err="1"/>
              <a:t>eq</a:t>
            </a:r>
            <a:r>
              <a:rPr lang="en-US" altLang="ja-JP" sz="2000" dirty="0"/>
              <a:t>/</a:t>
            </a:r>
            <a:r>
              <a:rPr sz="2000" dirty="0"/>
              <a:t>cm</a:t>
            </a:r>
            <a:r>
              <a:rPr sz="2000" baseline="31999" dirty="0"/>
              <a:t>2</a:t>
            </a:r>
            <a:r>
              <a:rPr sz="2000" dirty="0"/>
              <a:t> </a:t>
            </a:r>
            <a:r>
              <a:rPr lang="en-US" sz="2000" dirty="0"/>
              <a:t>and TID 0.4 </a:t>
            </a:r>
            <a:r>
              <a:rPr lang="en-US" sz="2000" dirty="0" err="1"/>
              <a:t>MGy</a:t>
            </a:r>
            <a:r>
              <a:rPr lang="en-US" sz="2000" dirty="0"/>
              <a:t>, similar</a:t>
            </a:r>
            <a:r>
              <a:rPr sz="2000" dirty="0"/>
              <a:t> to </a:t>
            </a:r>
            <a:r>
              <a:rPr lang="en-US" sz="2000" dirty="0"/>
              <a:t>the environment of  </a:t>
            </a:r>
            <a:r>
              <a:rPr sz="2000" dirty="0"/>
              <a:t>LHC pixel </a:t>
            </a:r>
            <a:r>
              <a:rPr lang="en-US" sz="2000" dirty="0"/>
              <a:t>detector</a:t>
            </a:r>
            <a:r>
              <a:rPr lang="en-US" altLang="ja-JP" sz="2000" dirty="0"/>
              <a:t>.</a:t>
            </a:r>
          </a:p>
          <a:p>
            <a:pPr marL="401822">
              <a:buSzPct val="100000"/>
            </a:pPr>
            <a:r>
              <a:rPr lang="en" sz="2000" dirty="0"/>
              <a:t>Visual inspection was done.   No clacks, bubbles, color changes observed: The glue is enough rad-hard.</a:t>
            </a:r>
          </a:p>
          <a:p>
            <a:pPr marL="391090">
              <a:buSzPct val="100000"/>
              <a:defRPr sz="4200" spc="42"/>
            </a:pPr>
            <a:r>
              <a:rPr lang="en-US" sz="2000" dirty="0"/>
              <a:t>Quantitative test is not done.</a:t>
            </a:r>
            <a:endParaRPr sz="2000" dirty="0"/>
          </a:p>
        </p:txBody>
      </p:sp>
      <p:sp>
        <p:nvSpPr>
          <p:cNvPr id="155" name="スライド番号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8CE5101-62BC-7147-89D7-C04E819CFEF6}"/>
              </a:ext>
            </a:extLst>
          </p:cNvPr>
          <p:cNvGrpSpPr/>
          <p:nvPr/>
        </p:nvGrpSpPr>
        <p:grpSpPr>
          <a:xfrm>
            <a:off x="886048" y="2910434"/>
            <a:ext cx="7371903" cy="3485739"/>
            <a:chOff x="920674" y="2564074"/>
            <a:chExt cx="7371903" cy="3485739"/>
          </a:xfrm>
        </p:grpSpPr>
        <p:pic>
          <p:nvPicPr>
            <p:cNvPr id="151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0784" r="10784"/>
            <a:stretch>
              <a:fillRect/>
            </a:stretch>
          </p:blipFill>
          <p:spPr>
            <a:xfrm>
              <a:off x="920674" y="2940506"/>
              <a:ext cx="3251517" cy="310930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52" name="イメージ" descr="イメージ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909021" y="2986876"/>
              <a:ext cx="3097857" cy="301646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54" name="Two month after irradiation"/>
            <p:cNvSpPr txBox="1"/>
            <p:nvPr/>
          </p:nvSpPr>
          <p:spPr>
            <a:xfrm>
              <a:off x="1027417" y="2564074"/>
              <a:ext cx="7265160" cy="418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>
              <a:lvl1pPr>
                <a:defRPr sz="3200"/>
              </a:lvl1pPr>
            </a:lstStyle>
            <a:p>
              <a:r>
                <a:rPr lang="en-US" altLang="ja-JP" sz="2250" dirty="0"/>
                <a:t> Before irradiation                            </a:t>
              </a:r>
              <a:r>
                <a:rPr sz="2250" dirty="0"/>
                <a:t>Two month after irradiation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41CF75-862D-9848-99D3-D9E7CC4144D2}"/>
              </a:ext>
            </a:extLst>
          </p:cNvPr>
          <p:cNvSpPr txBox="1"/>
          <p:nvPr/>
        </p:nvSpPr>
        <p:spPr>
          <a:xfrm>
            <a:off x="183844" y="446863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3mm</a:t>
            </a:r>
            <a:endParaRPr kumimoji="1" lang="ja-JP" altLang="en-US"/>
          </a:p>
        </p:txBody>
      </p: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F3EE6C93-FFD9-3E44-A0A6-CFB920530C4F}"/>
              </a:ext>
            </a:extLst>
          </p:cNvPr>
          <p:cNvSpPr/>
          <p:nvPr/>
        </p:nvSpPr>
        <p:spPr>
          <a:xfrm rot="5400000">
            <a:off x="-738452" y="4783349"/>
            <a:ext cx="2926038" cy="109242"/>
          </a:xfrm>
          <a:custGeom>
            <a:avLst/>
            <a:gdLst>
              <a:gd name="connsiteX0" fmla="*/ 0 w 3100552"/>
              <a:gd name="connsiteY0" fmla="*/ 0 h 0"/>
              <a:gd name="connsiteX1" fmla="*/ 3100552 w 310055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00552">
                <a:moveTo>
                  <a:pt x="0" y="0"/>
                </a:moveTo>
                <a:lnTo>
                  <a:pt x="3100552" y="0"/>
                </a:lnTo>
              </a:path>
            </a:pathLst>
          </a:custGeom>
          <a:noFill/>
          <a:ln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A97E63-30BA-1C45-A56A-3403BA53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B6785A-FB13-7D45-9B63-A8C940A51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163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DDBB97-5554-9143-8858-77D1178D9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232605"/>
            <a:ext cx="8602597" cy="602283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Advantages of the SOI micro-bump bonding: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53FAFF-56AA-5A4B-8A65-C8E9038E3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1" y="834888"/>
            <a:ext cx="8738754" cy="5693740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Requirement to surface flatness is determined by the height of the cylinders</a:t>
            </a:r>
            <a:r>
              <a:rPr lang="en-US" altLang="ja-JP" sz="2800" dirty="0"/>
              <a:t>:</a:t>
            </a:r>
            <a:r>
              <a:rPr kumimoji="1" lang="en-US" altLang="ja-JP" sz="2800" dirty="0"/>
              <a:t> a few </a:t>
            </a:r>
            <a:r>
              <a:rPr kumimoji="1" lang="en-US" altLang="ja-JP" sz="2800" dirty="0">
                <a:latin typeface="Symbol" pitchFamily="2" charset="2"/>
              </a:rPr>
              <a:t>m</a:t>
            </a:r>
            <a:r>
              <a:rPr kumimoji="1" lang="en-US" altLang="ja-JP" sz="2800" dirty="0"/>
              <a:t>m tolerance.</a:t>
            </a:r>
          </a:p>
          <a:p>
            <a:r>
              <a:rPr lang="en-US" altLang="ja-JP" sz="2800" dirty="0"/>
              <a:t>The soft cylindrical gold bumps results in high-connection yield.</a:t>
            </a:r>
            <a:endParaRPr kumimoji="1" lang="en-US" altLang="ja-JP" sz="2800" dirty="0"/>
          </a:p>
          <a:p>
            <a:r>
              <a:rPr lang="en-US" altLang="ja-JP" sz="2800" dirty="0">
                <a:solidFill>
                  <a:srgbClr val="00B050"/>
                </a:solidFill>
              </a:rPr>
              <a:t>TSV is not necessary</a:t>
            </a:r>
            <a:r>
              <a:rPr lang="en-US" altLang="ja-JP" sz="2800" dirty="0"/>
              <a:t>: The </a:t>
            </a:r>
            <a:r>
              <a:rPr lang="en-US" altLang="ja-JP" sz="2800" dirty="0">
                <a:solidFill>
                  <a:srgbClr val="FF0000"/>
                </a:solidFill>
              </a:rPr>
              <a:t>through BOX via (TVB) </a:t>
            </a:r>
            <a:r>
              <a:rPr lang="en-US" altLang="ja-JP" sz="2800" dirty="0"/>
              <a:t>for the back side are produced at the SOI CMOS circuit processes.</a:t>
            </a:r>
          </a:p>
          <a:p>
            <a:r>
              <a:rPr kumimoji="1" lang="en-US" altLang="ja-JP" sz="2800" dirty="0"/>
              <a:t>The circuit chip has SiO2 layer on both sides:  The stacking process can be repeated.</a:t>
            </a:r>
          </a:p>
          <a:p>
            <a:r>
              <a:rPr lang="en-US" altLang="ja-JP" sz="2800" dirty="0"/>
              <a:t>Upper chip: Only CMOS circuit in SiO</a:t>
            </a:r>
            <a:r>
              <a:rPr lang="en-US" altLang="ja-JP" sz="2800" baseline="-25000" dirty="0"/>
              <a:t>2</a:t>
            </a:r>
            <a:r>
              <a:rPr lang="en-US" altLang="ja-JP" sz="2800" dirty="0"/>
              <a:t> remains. </a:t>
            </a:r>
          </a:p>
          <a:p>
            <a:pPr lvl="1"/>
            <a:r>
              <a:rPr lang="en-US" altLang="ja-JP" sz="2800" dirty="0"/>
              <a:t>The thickness is about 10 </a:t>
            </a:r>
            <a:r>
              <a:rPr lang="en-US" altLang="ja-JP" sz="2800" dirty="0">
                <a:latin typeface="Symbol" pitchFamily="2" charset="2"/>
              </a:rPr>
              <a:t>m</a:t>
            </a:r>
            <a:r>
              <a:rPr lang="en-US" altLang="ja-JP" sz="2800" dirty="0"/>
              <a:t>m. </a:t>
            </a:r>
          </a:p>
          <a:p>
            <a:pPr lvl="1"/>
            <a:endParaRPr lang="en-US" altLang="ja-JP" sz="2800" dirty="0"/>
          </a:p>
          <a:p>
            <a:pPr marL="0" indent="0">
              <a:buNone/>
            </a:pPr>
            <a:endParaRPr lang="en-US" altLang="ja-JP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989482-CE0C-A848-A835-37BE2DF2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02A2CB-DDF2-614E-8B41-587E5172B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8AE327-92BA-794C-BC5A-79B0F38E3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451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F2E232-56FC-C245-884F-8F1695D7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61E836-3F64-C143-B446-DCA5B28E8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In order to meet the high event rate and background of the present and future high energy collider experiment,</a:t>
            </a:r>
            <a:r>
              <a:rPr lang="en-US" altLang="ja-JP" dirty="0"/>
              <a:t> the 3D stacking is a reasonable solution.</a:t>
            </a:r>
          </a:p>
          <a:p>
            <a:r>
              <a:rPr kumimoji="1" lang="en-US" altLang="ja-JP" dirty="0"/>
              <a:t>The direct connection method and bump bonding method are </a:t>
            </a:r>
            <a:r>
              <a:rPr lang="en-US" altLang="ja-JP" dirty="0"/>
              <a:t>briefly explained</a:t>
            </a:r>
            <a:r>
              <a:rPr kumimoji="1" lang="en-US" altLang="ja-JP" dirty="0"/>
              <a:t>.</a:t>
            </a:r>
          </a:p>
          <a:p>
            <a:r>
              <a:rPr lang="en-US" altLang="ja-JP" dirty="0"/>
              <a:t>SOFIST Ver.4, </a:t>
            </a:r>
            <a:r>
              <a:rPr kumimoji="1" lang="en-US" altLang="ja-JP" dirty="0"/>
              <a:t>the SOI PIX sensor with </a:t>
            </a:r>
            <a:r>
              <a:rPr lang="en-US" altLang="ja-JP" dirty="0"/>
              <a:t>micro cylindrical bump showed a high bonding connection yield of 99.97 %.</a:t>
            </a:r>
            <a:r>
              <a:rPr kumimoji="1" lang="en-US" altLang="ja-JP" dirty="0"/>
              <a:t>  </a:t>
            </a:r>
            <a:r>
              <a:rPr lang="en-US" altLang="ja-JP" dirty="0"/>
              <a:t>Note that the size of SOFIST Ver.4 is 3 mm x 3 mm.</a:t>
            </a:r>
            <a:endParaRPr kumimoji="1" lang="en-US" altLang="ja-JP" dirty="0"/>
          </a:p>
          <a:p>
            <a:r>
              <a:rPr lang="en-US" altLang="ja-JP" dirty="0"/>
              <a:t>The glue used for the stacking is radiation hard to NIEL 5x10</a:t>
            </a:r>
            <a:r>
              <a:rPr lang="en-US" altLang="ja-JP" baseline="30000" dirty="0"/>
              <a:t>14</a:t>
            </a:r>
            <a:r>
              <a:rPr lang="en-US" altLang="ja-JP" dirty="0"/>
              <a:t> n-</a:t>
            </a:r>
            <a:r>
              <a:rPr lang="en-US" altLang="ja-JP" dirty="0" err="1"/>
              <a:t>eq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 and TID 0.4 </a:t>
            </a:r>
            <a:r>
              <a:rPr lang="en-US" altLang="ja-JP" dirty="0" err="1"/>
              <a:t>MGy</a:t>
            </a:r>
            <a:r>
              <a:rPr lang="en-US" altLang="ja-JP" dirty="0"/>
              <a:t>.</a:t>
            </a:r>
          </a:p>
          <a:p>
            <a:r>
              <a:rPr lang="en-US" altLang="ja-JP" dirty="0"/>
              <a:t>We are preparing a beam test of the SOFIST Ver.4 chip in this winter.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3F9C9E-5100-A146-9A5C-0ED7A264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0985C2-EB9B-9545-A61C-6A75A928C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861301-A086-F34E-88C0-371EF7FEF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9045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83DB5-B256-EB4A-B0E7-70EC4F4F2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11" y="2914160"/>
            <a:ext cx="8838902" cy="815359"/>
          </a:xfrm>
        </p:spPr>
        <p:txBody>
          <a:bodyPr>
            <a:noAutofit/>
          </a:bodyPr>
          <a:lstStyle/>
          <a:p>
            <a:r>
              <a:rPr lang="en-US" altLang="ja-JP" sz="5400" dirty="0"/>
              <a:t>Thank you for your attention.</a:t>
            </a:r>
            <a:br>
              <a:rPr lang="en-US" altLang="ja-JP" sz="5400" dirty="0"/>
            </a:br>
            <a:endParaRPr kumimoji="1" lang="ja-JP" altLang="en-US" sz="5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5E8B79-D12E-0B4A-8ABB-5F9B7BDD9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007165"/>
            <a:ext cx="8269357" cy="965474"/>
          </a:xfrm>
        </p:spPr>
        <p:txBody>
          <a:bodyPr/>
          <a:lstStyle/>
          <a:p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25EBF4-F145-D143-A420-6D754CFF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EB6786-D0AC-1E49-BE42-5C36E25E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8B776B-7643-6742-9288-D71177BE7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38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34CE9EB-2AB7-1446-B1C6-182134962DA8}"/>
              </a:ext>
            </a:extLst>
          </p:cNvPr>
          <p:cNvSpPr/>
          <p:nvPr/>
        </p:nvSpPr>
        <p:spPr>
          <a:xfrm>
            <a:off x="3541170" y="4195688"/>
            <a:ext cx="2624400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7DDA59-092B-364C-A468-4D34B49D1F97}"/>
              </a:ext>
            </a:extLst>
          </p:cNvPr>
          <p:cNvSpPr/>
          <p:nvPr/>
        </p:nvSpPr>
        <p:spPr>
          <a:xfrm>
            <a:off x="6457949" y="4195688"/>
            <a:ext cx="2214000" cy="216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B991-DFBC-7D4D-8211-B85C162B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Overview of 3D stacking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DBC204-B825-614A-8AA8-B9E1CFF3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2DAE96-0403-E445-B381-3905B3A4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CE4386-3AFB-5848-B960-93444754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834436A-2873-E14F-BEF7-9C91BAEA8B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10" b="18814"/>
          <a:stretch/>
        </p:blipFill>
        <p:spPr>
          <a:xfrm>
            <a:off x="5747657" y="1398551"/>
            <a:ext cx="3309222" cy="162291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9318170-F17D-1B40-9427-740F691A389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57339" y="4195688"/>
            <a:ext cx="3200400" cy="216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D95E82F-4329-C84D-B4DB-502A9D9700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0" t="2237" r="50540" b="5446"/>
          <a:stretch/>
        </p:blipFill>
        <p:spPr>
          <a:xfrm>
            <a:off x="3647053" y="4347574"/>
            <a:ext cx="2361862" cy="189391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F43D9C4-9C40-AF44-912D-10E0ACBF1D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994" r="16761"/>
          <a:stretch/>
        </p:blipFill>
        <p:spPr>
          <a:xfrm>
            <a:off x="6457950" y="4466842"/>
            <a:ext cx="2208972" cy="1756176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FAEB6D9-BC29-2747-A85D-835AE9E7D844}"/>
              </a:ext>
            </a:extLst>
          </p:cNvPr>
          <p:cNvSpPr txBox="1"/>
          <p:nvPr/>
        </p:nvSpPr>
        <p:spPr>
          <a:xfrm>
            <a:off x="2351286" y="6370298"/>
            <a:ext cx="6164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ATLAS                                                                                     ILD                                                                      Belle2</a:t>
            </a:r>
            <a:endParaRPr kumimoji="1" lang="ja-JP" altLang="en-US" sz="1100"/>
          </a:p>
        </p:txBody>
      </p:sp>
      <p:sp>
        <p:nvSpPr>
          <p:cNvPr id="16" name="コンテンツ プレースホルダー 15">
            <a:extLst>
              <a:ext uri="{FF2B5EF4-FFF2-40B4-BE49-F238E27FC236}">
                <a16:creationId xmlns:a16="http://schemas.microsoft.com/office/drawing/2014/main" id="{F9F68C82-1CC1-D94B-A482-53250164A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007164"/>
            <a:ext cx="5455975" cy="5521463"/>
          </a:xfrm>
        </p:spPr>
        <p:txBody>
          <a:bodyPr/>
          <a:lstStyle/>
          <a:p>
            <a:pPr marL="7938" lvl="1"/>
            <a:r>
              <a:rPr lang="en-US" altLang="ja-JP" dirty="0"/>
              <a:t>In the present and future high luminosity collider experiments, high signal rate and background environment is anticipated</a:t>
            </a:r>
          </a:p>
          <a:p>
            <a:pPr marL="7938" lvl="1"/>
            <a:r>
              <a:rPr lang="en-US" altLang="ja-JP" dirty="0"/>
              <a:t>Detection efficiency of sensors should not be degraded.</a:t>
            </a:r>
          </a:p>
          <a:p>
            <a:pPr marL="7938" lvl="1"/>
            <a:r>
              <a:rPr lang="en-US" altLang="ja-JP" dirty="0"/>
              <a:t>Occupancy reduction is essential for the design of the pixel vertex detector.</a:t>
            </a:r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825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6EE0A8-0F98-074E-8B28-862285A58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Selecting signal from background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C04F7C-3C55-DE40-AF0D-611EBAF48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007165"/>
            <a:ext cx="8269357" cy="1304302"/>
          </a:xfrm>
        </p:spPr>
        <p:txBody>
          <a:bodyPr/>
          <a:lstStyle/>
          <a:p>
            <a:r>
              <a:rPr lang="en-US" altLang="ja-JP" dirty="0"/>
              <a:t>To reduce hit occupancy, the fast and complex frontend circuit enable us to select signal from backgrounds and different events.</a:t>
            </a:r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87E8C7-F71B-5A46-8056-693F3DEE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AA66BF-8945-054E-BFB4-50759BB8F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F5226E-87F1-F04D-BED2-4663C4004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4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5D7D0AD-D786-2D43-8A4A-B9F12E190BBF}"/>
              </a:ext>
            </a:extLst>
          </p:cNvPr>
          <p:cNvGrpSpPr/>
          <p:nvPr/>
        </p:nvGrpSpPr>
        <p:grpSpPr>
          <a:xfrm>
            <a:off x="1116901" y="2107991"/>
            <a:ext cx="7550021" cy="1011447"/>
            <a:chOff x="1124895" y="1900165"/>
            <a:chExt cx="7550021" cy="1011447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184720AF-204A-EE4C-B65B-21C8F95CB9C7}"/>
                </a:ext>
              </a:extLst>
            </p:cNvPr>
            <p:cNvGrpSpPr/>
            <p:nvPr/>
          </p:nvGrpSpPr>
          <p:grpSpPr>
            <a:xfrm>
              <a:off x="1124895" y="1954898"/>
              <a:ext cx="968294" cy="956714"/>
              <a:chOff x="4675062" y="4677135"/>
              <a:chExt cx="1798816" cy="1798824"/>
            </a:xfrm>
          </p:grpSpPr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9CAC3E56-670A-9840-895B-9F68A363438C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B1F29C76-9C23-CB48-9342-DA1172FEF466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0B20078F-97BF-6442-A939-F7517D442D5A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B89EAB13-20C2-4948-8A73-F395067960BB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13A26B4C-A4FF-DE48-957E-458B73BD7E60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E59098CF-DC3C-0B4F-B58F-9E189A5B1F0F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2EBD5E28-CC48-774D-8D2D-134DC5E44652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9E8A547D-DFF2-524A-BF3E-F96978219355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48CDF799-DF52-8F44-ADFF-F4097290DF33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7B5C1B98-315E-7B49-A44F-469B546B1154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ED4311BC-C273-0C4E-9069-F2E644EEEB72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05CA1744-40E4-DE4E-B902-E14BBEF8DC37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7D9DD811-55D1-494D-A412-A654F3934A0E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BC0DE443-1292-444C-A609-D585A7E7DE0D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BEDD19C2-4108-4A4C-8A7F-5FC2A2B31E15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8BA2630C-03E8-444B-A3E1-16604981F825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8E92BFBB-8BEE-7845-9BA3-E85C2061D505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7AC19CEC-0EFD-ED4E-9317-E4182F7289C1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正方形/長方形 292">
                <a:extLst>
                  <a:ext uri="{FF2B5EF4-FFF2-40B4-BE49-F238E27FC236}">
                    <a16:creationId xmlns:a16="http://schemas.microsoft.com/office/drawing/2014/main" id="{5BBE8DE6-30D8-CA4B-BD15-6D66147749DE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90AD62B6-2F1C-6541-983E-626F252A599D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F4CF64E7-1F06-9540-854B-34AAE976CEC7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B700F17A-A6B4-334E-8E6B-46D11A19247D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9C57BAE5-4FC9-D54A-9D2D-5A051FF38958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DD5BC3C4-9DDA-E349-B69A-B5D0479ADDAD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970570B0-D4A0-F64D-BDB9-6C13EEC1AB30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D482579F-9ECA-D849-8CC6-964C6FC4D09D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D46D17F0-A12A-1E49-8BB2-CA151A73A6C8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53415B96-555D-3349-AE33-D999C0BF7BAE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7092018A-8D52-7E49-8835-AA3642375F0F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2654FAB4-9F56-7D4B-A60C-38640F292832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正方形/長方形 304">
                <a:extLst>
                  <a:ext uri="{FF2B5EF4-FFF2-40B4-BE49-F238E27FC236}">
                    <a16:creationId xmlns:a16="http://schemas.microsoft.com/office/drawing/2014/main" id="{67ABB4C9-2A38-B246-A04F-75C7C5F35405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BABE1E63-C1F9-B347-98E9-867748728412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19774D9E-2344-1843-B880-D13ABC90E864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0850ACE3-ED3B-1740-B18B-EB57A3DE9527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64A94E0B-1995-BD49-92E4-CB0AD98E6A5C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正方形/長方形 309">
                <a:extLst>
                  <a:ext uri="{FF2B5EF4-FFF2-40B4-BE49-F238E27FC236}">
                    <a16:creationId xmlns:a16="http://schemas.microsoft.com/office/drawing/2014/main" id="{C49B7310-843D-B341-83EB-7EEF9BFA47C6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正方形/長方形 310">
                <a:extLst>
                  <a:ext uri="{FF2B5EF4-FFF2-40B4-BE49-F238E27FC236}">
                    <a16:creationId xmlns:a16="http://schemas.microsoft.com/office/drawing/2014/main" id="{977DA479-6039-4743-A0BD-8D22F298CC51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9EB02851-4AE9-7B46-ADF4-9A3F02A49C09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0759C448-407B-5D45-A29B-8FA0D9A3E913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正方形/長方形 313">
                <a:extLst>
                  <a:ext uri="{FF2B5EF4-FFF2-40B4-BE49-F238E27FC236}">
                    <a16:creationId xmlns:a16="http://schemas.microsoft.com/office/drawing/2014/main" id="{F3F348BB-1CA5-8048-A2EC-A6A14BDE35EF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正方形/長方形 314">
                <a:extLst>
                  <a:ext uri="{FF2B5EF4-FFF2-40B4-BE49-F238E27FC236}">
                    <a16:creationId xmlns:a16="http://schemas.microsoft.com/office/drawing/2014/main" id="{09F75585-FF2F-CC4E-8648-ED60F6D0340D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正方形/長方形 315">
                <a:extLst>
                  <a:ext uri="{FF2B5EF4-FFF2-40B4-BE49-F238E27FC236}">
                    <a16:creationId xmlns:a16="http://schemas.microsoft.com/office/drawing/2014/main" id="{8BE1A348-9EDE-EC4B-ACCF-51B90D18A3F3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正方形/長方形 316">
                <a:extLst>
                  <a:ext uri="{FF2B5EF4-FFF2-40B4-BE49-F238E27FC236}">
                    <a16:creationId xmlns:a16="http://schemas.microsoft.com/office/drawing/2014/main" id="{7CC4AE20-4EB0-FC49-8B81-4F011D980C39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E9A3CF59-FBF8-1B45-9CF9-3B121C42DBA1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244ED45F-4051-9141-BA34-2474BB465E3B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424CD78D-1E61-3E44-B5F7-B027D76AA1FF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正方形/長方形 320">
                <a:extLst>
                  <a:ext uri="{FF2B5EF4-FFF2-40B4-BE49-F238E27FC236}">
                    <a16:creationId xmlns:a16="http://schemas.microsoft.com/office/drawing/2014/main" id="{3AD97C38-D85F-A440-856D-42B3C1F11D77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D0216A18-6E5C-B741-B110-870E497E4EFA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328D8EC2-37A5-C44C-885F-81F890555062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0628D203-0AF2-284B-94BD-C2E55ED30D37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66C74DBB-3A22-6243-B7A8-C78B5B70D57A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C2B9366B-E302-3E4A-B048-41E8A26E98A0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BA6E1F6D-D4D9-4E41-AE11-6A0BAD654D6D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6533D1E5-B5AF-1C48-B155-0CB1EB1620AE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80C8A972-3F52-5640-9D26-7108B0AA5DC0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4BAA45B6-B675-0242-AEB7-58F5801A747A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8CFB2C5E-E22F-014E-A766-DB5037B8429B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CC4EAF6A-39A2-7749-8046-C0857B7B24DE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ABEC0365-2E16-734C-A4A5-73A4760D92C1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ACFA34CF-1862-1745-A794-AFB41FD7DFA2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D0CBBB68-1CEF-CC44-9BAD-F271A06F3B62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F9C188F3-A0C1-BF4A-94A9-FA2243A94118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6288298B-1488-DC4F-80B2-B71554C72810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2BBFA689-0D76-D446-95AD-3A7B4F917E8F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D9C3F384-653C-7144-88EC-19BB52033708}"/>
                </a:ext>
              </a:extLst>
            </p:cNvPr>
            <p:cNvGrpSpPr/>
            <p:nvPr/>
          </p:nvGrpSpPr>
          <p:grpSpPr>
            <a:xfrm>
              <a:off x="5091549" y="1954898"/>
              <a:ext cx="968294" cy="956714"/>
              <a:chOff x="4675062" y="4677135"/>
              <a:chExt cx="1798816" cy="1798824"/>
            </a:xfrm>
          </p:grpSpPr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A793DA36-B60A-6C49-8B10-7547B6CE39F6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CBD04AD9-F8F6-7C42-832F-63DE8548E392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AB5D450D-09EA-EE43-9157-09D0DA0B5D08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D673E067-5C97-0E44-8CF2-C70D355F0589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7C7B13C6-66BF-6742-9936-0480496B4498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27F09040-2CD5-1C47-83A3-18CE40351504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BA895077-D054-D44A-8589-7BC82782B5C4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4078076B-CE69-5B47-959C-B302788A613E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66839618-28C2-E449-A5AE-E486AEF3A790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97934C1A-A9F2-F74C-A256-76A5D15F6F31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E3813D8C-2CF1-974E-842D-62885349640E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322B8F9E-D7FC-C94C-85DE-C4BAD63FBDF0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F5A4599D-C3BA-BF4C-B671-7A3E482C89E8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B43A86D3-23D2-CD45-8936-F1B040543935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正方形/長方形 353">
                <a:extLst>
                  <a:ext uri="{FF2B5EF4-FFF2-40B4-BE49-F238E27FC236}">
                    <a16:creationId xmlns:a16="http://schemas.microsoft.com/office/drawing/2014/main" id="{5ABDF96D-297C-824E-8B9D-6E3CC6F9348D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4F7C9298-61E6-3D42-8AEB-39A485B71FF0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正方形/長方形 355">
                <a:extLst>
                  <a:ext uri="{FF2B5EF4-FFF2-40B4-BE49-F238E27FC236}">
                    <a16:creationId xmlns:a16="http://schemas.microsoft.com/office/drawing/2014/main" id="{97FAA60E-58B9-8D4B-86A2-E1A3DD5944E0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8EBE7DFE-636C-0C42-B345-06CABCF5D476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6A905889-5706-BA45-B115-6501DDCF44B7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B5BFC480-7311-D942-AF23-C956D1F115F6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AD5113B1-E68C-B44A-BF99-A19D7415C2A1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9D351B67-B3C3-404F-9B57-D3F8EDB48A57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正方形/長方形 361">
                <a:extLst>
                  <a:ext uri="{FF2B5EF4-FFF2-40B4-BE49-F238E27FC236}">
                    <a16:creationId xmlns:a16="http://schemas.microsoft.com/office/drawing/2014/main" id="{1EA938EC-0203-7A4D-A5A1-4E1ECE374913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正方形/長方形 362">
                <a:extLst>
                  <a:ext uri="{FF2B5EF4-FFF2-40B4-BE49-F238E27FC236}">
                    <a16:creationId xmlns:a16="http://schemas.microsoft.com/office/drawing/2014/main" id="{356F9690-8921-8D4E-A676-D4B3C630405B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正方形/長方形 363">
                <a:extLst>
                  <a:ext uri="{FF2B5EF4-FFF2-40B4-BE49-F238E27FC236}">
                    <a16:creationId xmlns:a16="http://schemas.microsoft.com/office/drawing/2014/main" id="{DFCEF692-F9C3-184C-8F64-98D153DF1890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正方形/長方形 364">
                <a:extLst>
                  <a:ext uri="{FF2B5EF4-FFF2-40B4-BE49-F238E27FC236}">
                    <a16:creationId xmlns:a16="http://schemas.microsoft.com/office/drawing/2014/main" id="{065AD540-AF19-D041-8092-072AA176CC68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正方形/長方形 365">
                <a:extLst>
                  <a:ext uri="{FF2B5EF4-FFF2-40B4-BE49-F238E27FC236}">
                    <a16:creationId xmlns:a16="http://schemas.microsoft.com/office/drawing/2014/main" id="{EB32FA84-BFD1-C046-91D3-9D76F711520E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CE679505-07A7-5C4D-BD81-F176C1FCC2CB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13396DF0-23E5-434E-92D4-7A782C0B4FFA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107BD223-DB1D-2D47-B9C9-3BA99B4DF3E3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83F1976B-D66C-D64F-88EC-0620046D2A8E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53B8E928-643D-F343-AE72-6CFC05030383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正方形/長方形 371">
                <a:extLst>
                  <a:ext uri="{FF2B5EF4-FFF2-40B4-BE49-F238E27FC236}">
                    <a16:creationId xmlns:a16="http://schemas.microsoft.com/office/drawing/2014/main" id="{AEC7B330-B48D-8A4B-B8D7-86F879852FD4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B250DABD-30EA-5E4B-8365-7D32BA4D17B5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EDBB8BD4-92B9-864D-BCA1-90AC38B055DB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A8DF4108-B99E-5143-91DC-69F71EDCAF28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正方形/長方形 375">
                <a:extLst>
                  <a:ext uri="{FF2B5EF4-FFF2-40B4-BE49-F238E27FC236}">
                    <a16:creationId xmlns:a16="http://schemas.microsoft.com/office/drawing/2014/main" id="{B923E12E-688A-D94C-87B5-9D3580699792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AC8E44BD-F0D9-CF4E-8150-2EEC4EDDD746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41C494DE-6C40-5141-A7D2-F37CC9141A92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DB3EDD61-9387-C642-9B56-CC70395AE5FB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287D2F12-3C2E-1F4A-9821-ADA863784D18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1BA58C8B-C567-6546-AF12-ED38CC834FCB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B70D0382-E197-FB43-9058-65D214786D03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C3A86BAB-4219-DD4B-98CB-BA9BB694932B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6FBBAD61-8E05-524D-BC43-D3F58F7A5147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7D6337AF-6516-794B-9521-94BC743667A8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5324A59B-0F84-034C-B4F3-3CD5B8F8CF07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32A293E6-7557-C74B-B8F8-ECA581248D18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707DDEC1-AEA7-384A-8485-EADCD40D238E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187235EE-F2E5-2541-91C8-2D1368DE20EC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1E0D87BE-6D82-7C42-891D-90DA66EEE20A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E8B68B8D-6AEA-104D-B228-BA062A270EFA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989272E8-2C84-A040-812C-908210D591A0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CB910B8B-3F1B-DC43-944F-5178A372C4F9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8848509D-1B9E-7146-8096-00981C6AA35D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21F07047-FB81-8748-998E-1393ED9B2042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ACA4BC03-E5EC-5247-8483-393B1BFD084D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D10FD2CE-EBA9-3E43-B967-975DF932F012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0D8F15BC-628A-B44B-B0A3-4BC619A46947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5558B7C6-2F17-B646-B8FE-21F3682E3A3B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5E0053D1-88C9-6941-8AF8-3EC94D4A998E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C7C9B060-E87C-EE48-88A7-9F4CB8F01ECB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B88FC10A-EE8F-6247-B6DC-B11F5F4AFD86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B1C9A82F-F854-8345-BE11-945A24348E7E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60AEA10A-0FF4-7A44-84B6-32A5EFB5BA42}"/>
                </a:ext>
              </a:extLst>
            </p:cNvPr>
            <p:cNvGrpSpPr/>
            <p:nvPr/>
          </p:nvGrpSpPr>
          <p:grpSpPr>
            <a:xfrm>
              <a:off x="6399086" y="1954898"/>
              <a:ext cx="968294" cy="956714"/>
              <a:chOff x="4675062" y="4677135"/>
              <a:chExt cx="1798816" cy="1798824"/>
            </a:xfrm>
          </p:grpSpPr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3F639F41-E585-5642-83CB-04BBCF6A42F7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7D2FD58F-7D61-0545-851A-0ED5BF00D625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CDB06DCA-94CF-F344-A466-71576E674428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16027109-A980-9B4D-8699-6434D1953337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FC2CB56D-B512-5749-8C81-216D6BC9F80E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4C803669-9351-6C4F-A9DE-A34FBDFF44CB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正方形/長方形 410">
                <a:extLst>
                  <a:ext uri="{FF2B5EF4-FFF2-40B4-BE49-F238E27FC236}">
                    <a16:creationId xmlns:a16="http://schemas.microsoft.com/office/drawing/2014/main" id="{F47DA1CA-4E28-8F4A-970A-CDFD26C39781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390888DF-D76A-F844-B1B4-813EBA15C826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87C30E76-7D10-134B-98CE-CA409A2DCFC8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17996AD7-7CD3-D647-A72E-F4493DF51885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7EC2FF99-EF69-924C-AE95-AF73147D3115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4EB90DA5-B065-8D4E-8ACD-60432935BB73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88D107E4-B2BF-FD4B-B5D5-F41997604514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0F31E6FB-9AF4-8148-809A-9BDF9BBDCA38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E119F888-D4AA-A54C-933D-480424389F94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889A7203-E211-6749-84EF-3A1B67776342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3A55FC2F-891F-4D4C-9120-B98810CFCEC4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057E6F90-5C57-9A4A-B324-78DE48698D1A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9C7F79EC-D42A-B343-9EE9-5775573166E7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D0F8099A-CBBC-0E4D-8A50-17FD29386D17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926A8BEB-6F99-9B4A-AA2A-8F7C364DC26A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72C66C59-D44C-2846-8721-E1E730DC132B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6CAB734F-BF00-6247-8645-478B1E8686C4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629FE012-2433-7242-8A1F-E266633A568B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AD8FFE8A-4F00-DE41-8821-28D05B484A67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A33081C2-9C07-4943-9494-70BAFF8FA345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5E56CC29-A3F7-A246-8B9F-FD333418B6FD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4B7716BB-8126-DD45-AA9E-89011DB13F14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707FC837-BA18-424F-8EA1-3667F3F163E5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正方形/長方形 433">
                <a:extLst>
                  <a:ext uri="{FF2B5EF4-FFF2-40B4-BE49-F238E27FC236}">
                    <a16:creationId xmlns:a16="http://schemas.microsoft.com/office/drawing/2014/main" id="{98AC9CA8-18F3-0446-8216-572069ACF46D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359AD8AE-CAB9-A14C-97DD-AE93EB2096DC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3FA5B97B-D169-394E-A606-ED7B1B877ED1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1D3C1FEE-CBC5-0641-A69D-06E96EC51436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C1B74AFB-5939-7E42-8E8A-560E60AE5F1F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2FB75676-2CA3-6345-85B2-3AD12DF044EC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E166EFB2-422D-E242-B4DD-54FD7BFE9779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5F717026-3BDB-364F-8B22-C736F1860B70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7D0DDBAB-3BFB-F14D-B3C0-E47D6FDB0E70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BDB484BB-09AC-7647-B21E-76682A49C3B7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9AE7105C-101D-5945-8435-F40CCF5A53DA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92476796-F38F-4D40-AD2B-EBE96978FD78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169AFF28-2345-944B-A80A-5EE0CDFA538B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15612F5C-FB79-5D4F-879F-A5176D607531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9A7766A3-1C62-2A43-B98F-7CFBF8823C42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A98E95C0-9328-C044-B2EA-438191FC4DC3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3BD1FA99-B957-6444-89DA-5A236F070B07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011ADFED-5CA0-4D4B-8A55-9B83664DEC01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0B710087-9E95-2B4E-8993-F125D21097C2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7F8745F8-A838-7645-90C1-FC1A6352B7DD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2945DB2E-630A-BB43-8894-39F062959711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13AA6741-8FDF-5540-9A0E-666C8575D438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55707158-41B6-3344-80F6-1167B9ACF498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A49D1EB2-8921-4046-B740-389B0A3DFC63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385C899B-072A-D747-9EF4-BE6A94AB6753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1DBF3AE0-F2DB-4E43-BA14-1E8AC228737F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1476934A-2494-D340-9998-DE6CA546D798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5309C9D2-2D14-1A45-B307-EA2EDD34E20A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8C6FC1A6-66FA-F744-ABA5-4E14181B495B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7C1CA5DD-3E62-EF48-82EB-8303C54D9C35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F1EB01BA-9A49-7A47-86C8-89AA840A0685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F8B6C1A4-AAA4-7E4D-9FA4-9B7BC17337F5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AC1B323C-5DC9-B14D-8FF0-6CBB7C5A34FC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3E0E3D6B-3679-704D-A388-0BEDB48EF9DA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正方形/長方形 467">
                <a:extLst>
                  <a:ext uri="{FF2B5EF4-FFF2-40B4-BE49-F238E27FC236}">
                    <a16:creationId xmlns:a16="http://schemas.microsoft.com/office/drawing/2014/main" id="{7DEED91B-8BF8-7A42-A50A-2955D8E4898F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27E5D371-802C-B648-88AC-E797A21BC33A}"/>
                </a:ext>
              </a:extLst>
            </p:cNvPr>
            <p:cNvGrpSpPr/>
            <p:nvPr/>
          </p:nvGrpSpPr>
          <p:grpSpPr>
            <a:xfrm>
              <a:off x="7706622" y="1954898"/>
              <a:ext cx="968294" cy="956714"/>
              <a:chOff x="4675062" y="4677135"/>
              <a:chExt cx="1798816" cy="1798824"/>
            </a:xfrm>
          </p:grpSpPr>
          <p:sp>
            <p:nvSpPr>
              <p:cNvPr id="470" name="正方形/長方形 469">
                <a:extLst>
                  <a:ext uri="{FF2B5EF4-FFF2-40B4-BE49-F238E27FC236}">
                    <a16:creationId xmlns:a16="http://schemas.microsoft.com/office/drawing/2014/main" id="{6EF27DCA-4CE7-1F4B-8E44-065EB6668B8E}"/>
                  </a:ext>
                </a:extLst>
              </p:cNvPr>
              <p:cNvSpPr/>
              <p:nvPr/>
            </p:nvSpPr>
            <p:spPr>
              <a:xfrm>
                <a:off x="467506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正方形/長方形 470">
                <a:extLst>
                  <a:ext uri="{FF2B5EF4-FFF2-40B4-BE49-F238E27FC236}">
                    <a16:creationId xmlns:a16="http://schemas.microsoft.com/office/drawing/2014/main" id="{FE780B55-D90A-5644-BA22-49317B3505D5}"/>
                  </a:ext>
                </a:extLst>
              </p:cNvPr>
              <p:cNvSpPr/>
              <p:nvPr/>
            </p:nvSpPr>
            <p:spPr>
              <a:xfrm>
                <a:off x="489991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A1B89A81-15CE-2645-AA0A-557C7326E977}"/>
                  </a:ext>
                </a:extLst>
              </p:cNvPr>
              <p:cNvSpPr/>
              <p:nvPr/>
            </p:nvSpPr>
            <p:spPr>
              <a:xfrm>
                <a:off x="512476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C21CA54B-156D-8349-A91F-5795E67D09B9}"/>
                  </a:ext>
                </a:extLst>
              </p:cNvPr>
              <p:cNvSpPr/>
              <p:nvPr/>
            </p:nvSpPr>
            <p:spPr>
              <a:xfrm>
                <a:off x="5349618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F2FC0206-FAAB-8747-B83D-7E7A0E18FA99}"/>
                  </a:ext>
                </a:extLst>
              </p:cNvPr>
              <p:cNvSpPr/>
              <p:nvPr/>
            </p:nvSpPr>
            <p:spPr>
              <a:xfrm>
                <a:off x="5574470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5" name="正方形/長方形 474">
                <a:extLst>
                  <a:ext uri="{FF2B5EF4-FFF2-40B4-BE49-F238E27FC236}">
                    <a16:creationId xmlns:a16="http://schemas.microsoft.com/office/drawing/2014/main" id="{DB463E6C-5A71-D84D-A513-20B8798A6B1B}"/>
                  </a:ext>
                </a:extLst>
              </p:cNvPr>
              <p:cNvSpPr/>
              <p:nvPr/>
            </p:nvSpPr>
            <p:spPr>
              <a:xfrm>
                <a:off x="5799322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正方形/長方形 475">
                <a:extLst>
                  <a:ext uri="{FF2B5EF4-FFF2-40B4-BE49-F238E27FC236}">
                    <a16:creationId xmlns:a16="http://schemas.microsoft.com/office/drawing/2014/main" id="{554A3A5E-8470-A943-8E42-B7E970776453}"/>
                  </a:ext>
                </a:extLst>
              </p:cNvPr>
              <p:cNvSpPr/>
              <p:nvPr/>
            </p:nvSpPr>
            <p:spPr>
              <a:xfrm>
                <a:off x="6024174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正方形/長方形 476">
                <a:extLst>
                  <a:ext uri="{FF2B5EF4-FFF2-40B4-BE49-F238E27FC236}">
                    <a16:creationId xmlns:a16="http://schemas.microsoft.com/office/drawing/2014/main" id="{149D585F-3E5F-EA4B-91C2-24CCEFBF4908}"/>
                  </a:ext>
                </a:extLst>
              </p:cNvPr>
              <p:cNvSpPr/>
              <p:nvPr/>
            </p:nvSpPr>
            <p:spPr>
              <a:xfrm>
                <a:off x="6249026" y="6251106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正方形/長方形 477">
                <a:extLst>
                  <a:ext uri="{FF2B5EF4-FFF2-40B4-BE49-F238E27FC236}">
                    <a16:creationId xmlns:a16="http://schemas.microsoft.com/office/drawing/2014/main" id="{71D9749C-DC4D-1E46-B571-9BFBCE3B3FF7}"/>
                  </a:ext>
                </a:extLst>
              </p:cNvPr>
              <p:cNvSpPr/>
              <p:nvPr/>
            </p:nvSpPr>
            <p:spPr>
              <a:xfrm>
                <a:off x="467506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正方形/長方形 478">
                <a:extLst>
                  <a:ext uri="{FF2B5EF4-FFF2-40B4-BE49-F238E27FC236}">
                    <a16:creationId xmlns:a16="http://schemas.microsoft.com/office/drawing/2014/main" id="{80A1C1D7-8C0F-2847-81AC-7F6565C0C929}"/>
                  </a:ext>
                </a:extLst>
              </p:cNvPr>
              <p:cNvSpPr/>
              <p:nvPr/>
            </p:nvSpPr>
            <p:spPr>
              <a:xfrm>
                <a:off x="489991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EAA3D4B3-606E-784C-A2F8-6B78716D8766}"/>
                  </a:ext>
                </a:extLst>
              </p:cNvPr>
              <p:cNvSpPr/>
              <p:nvPr/>
            </p:nvSpPr>
            <p:spPr>
              <a:xfrm>
                <a:off x="512476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D3432D8D-D3BB-5940-99E6-0B6173915F8D}"/>
                  </a:ext>
                </a:extLst>
              </p:cNvPr>
              <p:cNvSpPr/>
              <p:nvPr/>
            </p:nvSpPr>
            <p:spPr>
              <a:xfrm>
                <a:off x="5349618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838DCAAE-CAD4-054E-8203-A135FC53B998}"/>
                  </a:ext>
                </a:extLst>
              </p:cNvPr>
              <p:cNvSpPr/>
              <p:nvPr/>
            </p:nvSpPr>
            <p:spPr>
              <a:xfrm>
                <a:off x="5574470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E9B973E4-F8EC-CF4B-B0BF-30C83B4F05B4}"/>
                  </a:ext>
                </a:extLst>
              </p:cNvPr>
              <p:cNvSpPr/>
              <p:nvPr/>
            </p:nvSpPr>
            <p:spPr>
              <a:xfrm>
                <a:off x="5799322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796F3E8D-EF42-FE44-9ABC-A688B8265DAA}"/>
                  </a:ext>
                </a:extLst>
              </p:cNvPr>
              <p:cNvSpPr/>
              <p:nvPr/>
            </p:nvSpPr>
            <p:spPr>
              <a:xfrm>
                <a:off x="6024174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3EEAD58A-0302-B240-9446-27B2D040629B}"/>
                  </a:ext>
                </a:extLst>
              </p:cNvPr>
              <p:cNvSpPr/>
              <p:nvPr/>
            </p:nvSpPr>
            <p:spPr>
              <a:xfrm>
                <a:off x="6249026" y="6026253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5F649625-99A3-704C-A1B5-6B11E638DBF3}"/>
                  </a:ext>
                </a:extLst>
              </p:cNvPr>
              <p:cNvSpPr/>
              <p:nvPr/>
            </p:nvSpPr>
            <p:spPr>
              <a:xfrm>
                <a:off x="467506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B07D6567-B1F1-8C4E-9F31-4CC78B117BE9}"/>
                  </a:ext>
                </a:extLst>
              </p:cNvPr>
              <p:cNvSpPr/>
              <p:nvPr/>
            </p:nvSpPr>
            <p:spPr>
              <a:xfrm>
                <a:off x="489991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正方形/長方形 487">
                <a:extLst>
                  <a:ext uri="{FF2B5EF4-FFF2-40B4-BE49-F238E27FC236}">
                    <a16:creationId xmlns:a16="http://schemas.microsoft.com/office/drawing/2014/main" id="{D5B8C313-E4E5-E944-9792-BB9FBE49F384}"/>
                  </a:ext>
                </a:extLst>
              </p:cNvPr>
              <p:cNvSpPr/>
              <p:nvPr/>
            </p:nvSpPr>
            <p:spPr>
              <a:xfrm>
                <a:off x="512476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2D2D8FAB-D018-644D-9436-06040EB17AF5}"/>
                  </a:ext>
                </a:extLst>
              </p:cNvPr>
              <p:cNvSpPr/>
              <p:nvPr/>
            </p:nvSpPr>
            <p:spPr>
              <a:xfrm>
                <a:off x="5349618" y="5801400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2C0D206C-521B-1346-A96A-1B80BB9C7F0A}"/>
                  </a:ext>
                </a:extLst>
              </p:cNvPr>
              <p:cNvSpPr/>
              <p:nvPr/>
            </p:nvSpPr>
            <p:spPr>
              <a:xfrm>
                <a:off x="5574470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B01AC134-2FCA-EF4B-9701-36629578C09B}"/>
                  </a:ext>
                </a:extLst>
              </p:cNvPr>
              <p:cNvSpPr/>
              <p:nvPr/>
            </p:nvSpPr>
            <p:spPr>
              <a:xfrm>
                <a:off x="5799322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0FFA60B4-0B20-384C-BDA6-795FD288BB24}"/>
                  </a:ext>
                </a:extLst>
              </p:cNvPr>
              <p:cNvSpPr/>
              <p:nvPr/>
            </p:nvSpPr>
            <p:spPr>
              <a:xfrm>
                <a:off x="6024174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0A9D171F-F3FB-2641-BBDD-26A93A861817}"/>
                  </a:ext>
                </a:extLst>
              </p:cNvPr>
              <p:cNvSpPr/>
              <p:nvPr/>
            </p:nvSpPr>
            <p:spPr>
              <a:xfrm>
                <a:off x="6249026" y="5801400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1DEFFB8B-5006-1843-923C-E92244F75C8C}"/>
                  </a:ext>
                </a:extLst>
              </p:cNvPr>
              <p:cNvSpPr/>
              <p:nvPr/>
            </p:nvSpPr>
            <p:spPr>
              <a:xfrm>
                <a:off x="467506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8F575429-EA11-DB45-BD76-38A41D847601}"/>
                  </a:ext>
                </a:extLst>
              </p:cNvPr>
              <p:cNvSpPr/>
              <p:nvPr/>
            </p:nvSpPr>
            <p:spPr>
              <a:xfrm>
                <a:off x="489991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E8551956-73FB-E449-BD3E-E1EAE872BE2F}"/>
                  </a:ext>
                </a:extLst>
              </p:cNvPr>
              <p:cNvSpPr/>
              <p:nvPr/>
            </p:nvSpPr>
            <p:spPr>
              <a:xfrm>
                <a:off x="512476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BCDFB8D6-4342-3845-B5BA-9687D4BD73C1}"/>
                  </a:ext>
                </a:extLst>
              </p:cNvPr>
              <p:cNvSpPr/>
              <p:nvPr/>
            </p:nvSpPr>
            <p:spPr>
              <a:xfrm>
                <a:off x="5349618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D6F69037-1F6B-5448-A3EF-59F19EE3B214}"/>
                  </a:ext>
                </a:extLst>
              </p:cNvPr>
              <p:cNvSpPr/>
              <p:nvPr/>
            </p:nvSpPr>
            <p:spPr>
              <a:xfrm>
                <a:off x="5574470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B51A2FE2-46B5-0849-B6E7-56D63D3022B6}"/>
                  </a:ext>
                </a:extLst>
              </p:cNvPr>
              <p:cNvSpPr/>
              <p:nvPr/>
            </p:nvSpPr>
            <p:spPr>
              <a:xfrm>
                <a:off x="5799322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8D37BF92-73BD-854B-99ED-DCA8F6241510}"/>
                  </a:ext>
                </a:extLst>
              </p:cNvPr>
              <p:cNvSpPr/>
              <p:nvPr/>
            </p:nvSpPr>
            <p:spPr>
              <a:xfrm>
                <a:off x="6024174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DE5C582A-E4EA-974D-BAED-88C75F98B183}"/>
                  </a:ext>
                </a:extLst>
              </p:cNvPr>
              <p:cNvSpPr/>
              <p:nvPr/>
            </p:nvSpPr>
            <p:spPr>
              <a:xfrm>
                <a:off x="6249026" y="5576547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6EB79280-295F-D841-A5AA-91E73E4FA510}"/>
                  </a:ext>
                </a:extLst>
              </p:cNvPr>
              <p:cNvSpPr/>
              <p:nvPr/>
            </p:nvSpPr>
            <p:spPr>
              <a:xfrm>
                <a:off x="467506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293CE6C7-5E71-E946-8E07-E56A8556D90C}"/>
                  </a:ext>
                </a:extLst>
              </p:cNvPr>
              <p:cNvSpPr/>
              <p:nvPr/>
            </p:nvSpPr>
            <p:spPr>
              <a:xfrm>
                <a:off x="489991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D1D273C2-B9D5-D044-98F0-090160D281AF}"/>
                  </a:ext>
                </a:extLst>
              </p:cNvPr>
              <p:cNvSpPr/>
              <p:nvPr/>
            </p:nvSpPr>
            <p:spPr>
              <a:xfrm>
                <a:off x="512476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ABC154BC-08E3-D94C-BA17-E0EC70CBB892}"/>
                  </a:ext>
                </a:extLst>
              </p:cNvPr>
              <p:cNvSpPr/>
              <p:nvPr/>
            </p:nvSpPr>
            <p:spPr>
              <a:xfrm>
                <a:off x="5349618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正方形/長方形 505">
                <a:extLst>
                  <a:ext uri="{FF2B5EF4-FFF2-40B4-BE49-F238E27FC236}">
                    <a16:creationId xmlns:a16="http://schemas.microsoft.com/office/drawing/2014/main" id="{B22BA162-7E95-6C47-B29F-DC14C367A577}"/>
                  </a:ext>
                </a:extLst>
              </p:cNvPr>
              <p:cNvSpPr/>
              <p:nvPr/>
            </p:nvSpPr>
            <p:spPr>
              <a:xfrm>
                <a:off x="5574470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正方形/長方形 506">
                <a:extLst>
                  <a:ext uri="{FF2B5EF4-FFF2-40B4-BE49-F238E27FC236}">
                    <a16:creationId xmlns:a16="http://schemas.microsoft.com/office/drawing/2014/main" id="{6062FA1C-5584-BD4E-A5DB-BA26A2592566}"/>
                  </a:ext>
                </a:extLst>
              </p:cNvPr>
              <p:cNvSpPr/>
              <p:nvPr/>
            </p:nvSpPr>
            <p:spPr>
              <a:xfrm>
                <a:off x="5799322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ADAA5154-1493-0F4F-8562-6A47C6F94518}"/>
                  </a:ext>
                </a:extLst>
              </p:cNvPr>
              <p:cNvSpPr/>
              <p:nvPr/>
            </p:nvSpPr>
            <p:spPr>
              <a:xfrm>
                <a:off x="6024174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F161E299-25E7-A141-84E9-756B364A7301}"/>
                  </a:ext>
                </a:extLst>
              </p:cNvPr>
              <p:cNvSpPr/>
              <p:nvPr/>
            </p:nvSpPr>
            <p:spPr>
              <a:xfrm>
                <a:off x="6249026" y="5351694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160E1504-71E3-F241-BD3C-996CA161E013}"/>
                  </a:ext>
                </a:extLst>
              </p:cNvPr>
              <p:cNvSpPr/>
              <p:nvPr/>
            </p:nvSpPr>
            <p:spPr>
              <a:xfrm>
                <a:off x="467506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02192904-E899-5843-B619-3D676A84E4CE}"/>
                  </a:ext>
                </a:extLst>
              </p:cNvPr>
              <p:cNvSpPr/>
              <p:nvPr/>
            </p:nvSpPr>
            <p:spPr>
              <a:xfrm>
                <a:off x="489991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AB7D80A5-633A-CC4C-9F2B-7AEBF361D179}"/>
                  </a:ext>
                </a:extLst>
              </p:cNvPr>
              <p:cNvSpPr/>
              <p:nvPr/>
            </p:nvSpPr>
            <p:spPr>
              <a:xfrm>
                <a:off x="512476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2099E232-C361-C64E-8E72-1AC586792239}"/>
                  </a:ext>
                </a:extLst>
              </p:cNvPr>
              <p:cNvSpPr/>
              <p:nvPr/>
            </p:nvSpPr>
            <p:spPr>
              <a:xfrm>
                <a:off x="5349618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1E284DC3-0F5D-6949-BE97-2A4FF9122129}"/>
                  </a:ext>
                </a:extLst>
              </p:cNvPr>
              <p:cNvSpPr/>
              <p:nvPr/>
            </p:nvSpPr>
            <p:spPr>
              <a:xfrm>
                <a:off x="5574470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1313F9E3-FC85-A345-9BA2-028046D0E130}"/>
                  </a:ext>
                </a:extLst>
              </p:cNvPr>
              <p:cNvSpPr/>
              <p:nvPr/>
            </p:nvSpPr>
            <p:spPr>
              <a:xfrm>
                <a:off x="5799322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23D8C7CF-F01A-9740-A3E4-645901CCC309}"/>
                  </a:ext>
                </a:extLst>
              </p:cNvPr>
              <p:cNvSpPr/>
              <p:nvPr/>
            </p:nvSpPr>
            <p:spPr>
              <a:xfrm>
                <a:off x="6024174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7A60030C-9AB0-6E42-97B4-C3C07754282C}"/>
                  </a:ext>
                </a:extLst>
              </p:cNvPr>
              <p:cNvSpPr/>
              <p:nvPr/>
            </p:nvSpPr>
            <p:spPr>
              <a:xfrm>
                <a:off x="6249026" y="5126841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FDFD1469-6CF6-1745-B8D2-1299A8BDE5E2}"/>
                  </a:ext>
                </a:extLst>
              </p:cNvPr>
              <p:cNvSpPr/>
              <p:nvPr/>
            </p:nvSpPr>
            <p:spPr>
              <a:xfrm>
                <a:off x="467506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CE9575B1-7F95-654E-B25E-6736AEC97650}"/>
                  </a:ext>
                </a:extLst>
              </p:cNvPr>
              <p:cNvSpPr/>
              <p:nvPr/>
            </p:nvSpPr>
            <p:spPr>
              <a:xfrm>
                <a:off x="489991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7BF40A45-AD2F-934B-964A-406C914E1FF2}"/>
                  </a:ext>
                </a:extLst>
              </p:cNvPr>
              <p:cNvSpPr/>
              <p:nvPr/>
            </p:nvSpPr>
            <p:spPr>
              <a:xfrm>
                <a:off x="512476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正方形/長方形 520">
                <a:extLst>
                  <a:ext uri="{FF2B5EF4-FFF2-40B4-BE49-F238E27FC236}">
                    <a16:creationId xmlns:a16="http://schemas.microsoft.com/office/drawing/2014/main" id="{388CCAC2-5757-E640-B9A0-D3CFA6F75333}"/>
                  </a:ext>
                </a:extLst>
              </p:cNvPr>
              <p:cNvSpPr/>
              <p:nvPr/>
            </p:nvSpPr>
            <p:spPr>
              <a:xfrm>
                <a:off x="5349618" y="4901988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89773D2E-DEB4-C044-8AFF-355D6DC698B5}"/>
                  </a:ext>
                </a:extLst>
              </p:cNvPr>
              <p:cNvSpPr/>
              <p:nvPr/>
            </p:nvSpPr>
            <p:spPr>
              <a:xfrm>
                <a:off x="5574470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正方形/長方形 522">
                <a:extLst>
                  <a:ext uri="{FF2B5EF4-FFF2-40B4-BE49-F238E27FC236}">
                    <a16:creationId xmlns:a16="http://schemas.microsoft.com/office/drawing/2014/main" id="{64A5E8F5-CBAF-2345-BA27-D60E75E225F7}"/>
                  </a:ext>
                </a:extLst>
              </p:cNvPr>
              <p:cNvSpPr/>
              <p:nvPr/>
            </p:nvSpPr>
            <p:spPr>
              <a:xfrm>
                <a:off x="5799322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正方形/長方形 523">
                <a:extLst>
                  <a:ext uri="{FF2B5EF4-FFF2-40B4-BE49-F238E27FC236}">
                    <a16:creationId xmlns:a16="http://schemas.microsoft.com/office/drawing/2014/main" id="{6CA7F822-242E-CE4C-97AC-09AB58405628}"/>
                  </a:ext>
                </a:extLst>
              </p:cNvPr>
              <p:cNvSpPr/>
              <p:nvPr/>
            </p:nvSpPr>
            <p:spPr>
              <a:xfrm>
                <a:off x="6024174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正方形/長方形 524">
                <a:extLst>
                  <a:ext uri="{FF2B5EF4-FFF2-40B4-BE49-F238E27FC236}">
                    <a16:creationId xmlns:a16="http://schemas.microsoft.com/office/drawing/2014/main" id="{DAB7E55B-7390-1342-9DCA-69B179D33A0E}"/>
                  </a:ext>
                </a:extLst>
              </p:cNvPr>
              <p:cNvSpPr/>
              <p:nvPr/>
            </p:nvSpPr>
            <p:spPr>
              <a:xfrm>
                <a:off x="6249026" y="4901988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50BF8EE4-AD0A-F943-BB6B-1BE5ACAA3C61}"/>
                  </a:ext>
                </a:extLst>
              </p:cNvPr>
              <p:cNvSpPr/>
              <p:nvPr/>
            </p:nvSpPr>
            <p:spPr>
              <a:xfrm>
                <a:off x="467506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正方形/長方形 526">
                <a:extLst>
                  <a:ext uri="{FF2B5EF4-FFF2-40B4-BE49-F238E27FC236}">
                    <a16:creationId xmlns:a16="http://schemas.microsoft.com/office/drawing/2014/main" id="{28897666-322F-734F-B1E7-DCCFA86A1F86}"/>
                  </a:ext>
                </a:extLst>
              </p:cNvPr>
              <p:cNvSpPr/>
              <p:nvPr/>
            </p:nvSpPr>
            <p:spPr>
              <a:xfrm>
                <a:off x="489991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正方形/長方形 527">
                <a:extLst>
                  <a:ext uri="{FF2B5EF4-FFF2-40B4-BE49-F238E27FC236}">
                    <a16:creationId xmlns:a16="http://schemas.microsoft.com/office/drawing/2014/main" id="{51A5BE32-68DC-C040-895E-0F902DBC3B5D}"/>
                  </a:ext>
                </a:extLst>
              </p:cNvPr>
              <p:cNvSpPr/>
              <p:nvPr/>
            </p:nvSpPr>
            <p:spPr>
              <a:xfrm>
                <a:off x="5124766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正方形/長方形 528">
                <a:extLst>
                  <a:ext uri="{FF2B5EF4-FFF2-40B4-BE49-F238E27FC236}">
                    <a16:creationId xmlns:a16="http://schemas.microsoft.com/office/drawing/2014/main" id="{220AC778-5112-C140-B9A0-AE4D90F248DF}"/>
                  </a:ext>
                </a:extLst>
              </p:cNvPr>
              <p:cNvSpPr/>
              <p:nvPr/>
            </p:nvSpPr>
            <p:spPr>
              <a:xfrm>
                <a:off x="5349618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正方形/長方形 529">
                <a:extLst>
                  <a:ext uri="{FF2B5EF4-FFF2-40B4-BE49-F238E27FC236}">
                    <a16:creationId xmlns:a16="http://schemas.microsoft.com/office/drawing/2014/main" id="{C20E2CF9-C5B7-0A41-AA28-5B5854901920}"/>
                  </a:ext>
                </a:extLst>
              </p:cNvPr>
              <p:cNvSpPr/>
              <p:nvPr/>
            </p:nvSpPr>
            <p:spPr>
              <a:xfrm>
                <a:off x="5574470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正方形/長方形 530">
                <a:extLst>
                  <a:ext uri="{FF2B5EF4-FFF2-40B4-BE49-F238E27FC236}">
                    <a16:creationId xmlns:a16="http://schemas.microsoft.com/office/drawing/2014/main" id="{57E28B01-5037-0A48-B1B4-4BF28FA55C05}"/>
                  </a:ext>
                </a:extLst>
              </p:cNvPr>
              <p:cNvSpPr/>
              <p:nvPr/>
            </p:nvSpPr>
            <p:spPr>
              <a:xfrm>
                <a:off x="5799322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正方形/長方形 531">
                <a:extLst>
                  <a:ext uri="{FF2B5EF4-FFF2-40B4-BE49-F238E27FC236}">
                    <a16:creationId xmlns:a16="http://schemas.microsoft.com/office/drawing/2014/main" id="{DDA79466-E7EA-B44E-880B-556C9834B6FA}"/>
                  </a:ext>
                </a:extLst>
              </p:cNvPr>
              <p:cNvSpPr/>
              <p:nvPr/>
            </p:nvSpPr>
            <p:spPr>
              <a:xfrm>
                <a:off x="6024174" y="4677135"/>
                <a:ext cx="224852" cy="2248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正方形/長方形 532">
                <a:extLst>
                  <a:ext uri="{FF2B5EF4-FFF2-40B4-BE49-F238E27FC236}">
                    <a16:creationId xmlns:a16="http://schemas.microsoft.com/office/drawing/2014/main" id="{8C38EC86-C3B0-4242-9DE1-21A7278ED367}"/>
                  </a:ext>
                </a:extLst>
              </p:cNvPr>
              <p:cNvSpPr/>
              <p:nvPr/>
            </p:nvSpPr>
            <p:spPr>
              <a:xfrm>
                <a:off x="6249026" y="4677135"/>
                <a:ext cx="224852" cy="22485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4" name="V 字形矢印 533">
              <a:extLst>
                <a:ext uri="{FF2B5EF4-FFF2-40B4-BE49-F238E27FC236}">
                  <a16:creationId xmlns:a16="http://schemas.microsoft.com/office/drawing/2014/main" id="{34A358E9-9941-CA4B-905E-7178BF8CC8A6}"/>
                </a:ext>
              </a:extLst>
            </p:cNvPr>
            <p:cNvSpPr/>
            <p:nvPr/>
          </p:nvSpPr>
          <p:spPr>
            <a:xfrm>
              <a:off x="3223563" y="2433084"/>
              <a:ext cx="717164" cy="163189"/>
            </a:xfrm>
            <a:prstGeom prst="notchedRightArrow">
              <a:avLst>
                <a:gd name="adj1" fmla="val 49043"/>
                <a:gd name="adj2" fmla="val 7948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6" name="テキスト ボックス 535">
              <a:extLst>
                <a:ext uri="{FF2B5EF4-FFF2-40B4-BE49-F238E27FC236}">
                  <a16:creationId xmlns:a16="http://schemas.microsoft.com/office/drawing/2014/main" id="{C3DB9790-9E94-B84A-8F06-8A0ED46DC143}"/>
                </a:ext>
              </a:extLst>
            </p:cNvPr>
            <p:cNvSpPr txBox="1"/>
            <p:nvPr/>
          </p:nvSpPr>
          <p:spPr>
            <a:xfrm>
              <a:off x="2122626" y="1900165"/>
              <a:ext cx="2818450" cy="263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Increase the time resolution</a:t>
              </a:r>
              <a:endParaRPr lang="ja-JP" altLang="en-US"/>
            </a:p>
          </p:txBody>
        </p:sp>
      </p:grpSp>
      <p:sp>
        <p:nvSpPr>
          <p:cNvPr id="544" name="正方形/長方形 543">
            <a:extLst>
              <a:ext uri="{FF2B5EF4-FFF2-40B4-BE49-F238E27FC236}">
                <a16:creationId xmlns:a16="http://schemas.microsoft.com/office/drawing/2014/main" id="{DE993654-9AFE-A749-BCA7-142072BC9D7C}"/>
              </a:ext>
            </a:extLst>
          </p:cNvPr>
          <p:cNvSpPr/>
          <p:nvPr/>
        </p:nvSpPr>
        <p:spPr>
          <a:xfrm>
            <a:off x="421542" y="3429197"/>
            <a:ext cx="6644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ja-JP" sz="2800" dirty="0">
                <a:solidFill>
                  <a:srgbClr val="FF0000"/>
                </a:solidFill>
              </a:rPr>
              <a:t>Solution 1:   Smaller feature CMOS circuit</a:t>
            </a:r>
          </a:p>
        </p:txBody>
      </p:sp>
      <p:sp>
        <p:nvSpPr>
          <p:cNvPr id="545" name="テキスト ボックス 544">
            <a:extLst>
              <a:ext uri="{FF2B5EF4-FFF2-40B4-BE49-F238E27FC236}">
                <a16:creationId xmlns:a16="http://schemas.microsoft.com/office/drawing/2014/main" id="{269937E4-9623-8B4F-85AE-0734E727D15A}"/>
              </a:ext>
            </a:extLst>
          </p:cNvPr>
          <p:cNvSpPr txBox="1"/>
          <p:nvPr/>
        </p:nvSpPr>
        <p:spPr>
          <a:xfrm>
            <a:off x="3356884" y="4192984"/>
            <a:ext cx="41297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0.18 </a:t>
            </a:r>
            <a:r>
              <a:rPr lang="en-US" altLang="ja-JP" dirty="0">
                <a:latin typeface="Symbol" pitchFamily="2" charset="2"/>
              </a:rPr>
              <a:t>m</a:t>
            </a:r>
            <a:r>
              <a:rPr lang="en-US" altLang="ja-JP" dirty="0"/>
              <a:t>m CMOS </a:t>
            </a:r>
            <a:r>
              <a:rPr kumimoji="1" lang="en-US" altLang="ja-JP" dirty="0"/>
              <a:t>is standard in the current pixel </a:t>
            </a:r>
            <a:r>
              <a:rPr lang="en-US" altLang="ja-JP" dirty="0"/>
              <a:t>sensors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I</a:t>
            </a:r>
            <a:r>
              <a:rPr lang="en-US" altLang="ja-JP" dirty="0"/>
              <a:t>f we can use 0.9 um feature CMOS. Four</a:t>
            </a:r>
            <a:r>
              <a:rPr kumimoji="1" lang="en-US" altLang="ja-JP" dirty="0"/>
              <a:t> times circuit can be integrated.</a:t>
            </a:r>
          </a:p>
          <a:p>
            <a:endParaRPr lang="en-US" altLang="ja-JP" dirty="0"/>
          </a:p>
          <a:p>
            <a:r>
              <a:rPr kumimoji="1" lang="en-US" altLang="ja-JP" dirty="0"/>
              <a:t>This is a firm solution, however, expensive. </a:t>
            </a:r>
          </a:p>
        </p:txBody>
      </p:sp>
      <p:pic>
        <p:nvPicPr>
          <p:cNvPr id="547" name="図 546">
            <a:extLst>
              <a:ext uri="{FF2B5EF4-FFF2-40B4-BE49-F238E27FC236}">
                <a16:creationId xmlns:a16="http://schemas.microsoft.com/office/drawing/2014/main" id="{FBEA1B82-70B6-9245-BCB6-CB712A27D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163" y="4046794"/>
            <a:ext cx="2438400" cy="2387600"/>
          </a:xfrm>
          <a:prstGeom prst="rect">
            <a:avLst/>
          </a:prstGeom>
        </p:spPr>
      </p:pic>
      <p:sp>
        <p:nvSpPr>
          <p:cNvPr id="548" name="正方形/長方形 547">
            <a:extLst>
              <a:ext uri="{FF2B5EF4-FFF2-40B4-BE49-F238E27FC236}">
                <a16:creationId xmlns:a16="http://schemas.microsoft.com/office/drawing/2014/main" id="{F4351CB4-2C65-6C4E-91B7-3B1B6340DECF}"/>
              </a:ext>
            </a:extLst>
          </p:cNvPr>
          <p:cNvSpPr/>
          <p:nvPr/>
        </p:nvSpPr>
        <p:spPr>
          <a:xfrm>
            <a:off x="855199" y="6416350"/>
            <a:ext cx="224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0.18 </a:t>
            </a:r>
            <a:r>
              <a:rPr lang="en-US" altLang="ja-JP" dirty="0">
                <a:latin typeface="Symbol" pitchFamily="2" charset="2"/>
              </a:rPr>
              <a:t>m</a:t>
            </a:r>
            <a:r>
              <a:rPr lang="en-US" altLang="ja-JP" dirty="0"/>
              <a:t>m Chrono pixel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0038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図 65">
            <a:extLst>
              <a:ext uri="{FF2B5EF4-FFF2-40B4-BE49-F238E27FC236}">
                <a16:creationId xmlns:a16="http://schemas.microsoft.com/office/drawing/2014/main" id="{9816AC45-CFCC-164F-B4AF-156D7AB7A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1416" y="1674110"/>
            <a:ext cx="2725169" cy="273272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516F2C3-07AA-C846-ACE1-B7BD2DDD4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Solution 2</a:t>
            </a:r>
            <a:r>
              <a:rPr kumimoji="1" lang="en-US" altLang="ja-JP" dirty="0"/>
              <a:t>: 3D stacking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D416CD-101B-5341-8BC4-4FE0942DC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sz="2800" dirty="0"/>
              <a:t>For the commercial image sensors, the first trial is to move the peripheral circuits to the second chip and stacked by using TSV, through silicon via.</a:t>
            </a:r>
          </a:p>
          <a:p>
            <a:endParaRPr kumimoji="1" lang="en-US" altLang="ja-JP" sz="2800" dirty="0"/>
          </a:p>
          <a:p>
            <a:endParaRPr lang="en-US" altLang="ja-JP" sz="2800" dirty="0"/>
          </a:p>
          <a:p>
            <a:endParaRPr kumimoji="1" lang="en-US" altLang="ja-JP" sz="2800" dirty="0"/>
          </a:p>
          <a:p>
            <a:pPr marL="0" indent="0">
              <a:buNone/>
            </a:pPr>
            <a:endParaRPr lang="en-US" altLang="ja-JP" sz="2800" dirty="0"/>
          </a:p>
          <a:p>
            <a:endParaRPr kumimoji="1" lang="en-US" altLang="ja-JP" sz="2800" dirty="0"/>
          </a:p>
          <a:p>
            <a:r>
              <a:rPr kumimoji="1" lang="en-US" altLang="ja-JP" sz="2800" dirty="0"/>
              <a:t>This is not an answer for HEP.  We have to increase the performance of circuit in each pixel.     Pixel-by-pixe</a:t>
            </a:r>
            <a:r>
              <a:rPr lang="en-US" altLang="ja-JP" sz="2800" dirty="0"/>
              <a:t>l connection is necessary.</a:t>
            </a:r>
            <a:r>
              <a:rPr kumimoji="1" lang="en-US" altLang="ja-JP" sz="2800" dirty="0"/>
              <a:t> </a:t>
            </a:r>
          </a:p>
          <a:p>
            <a:pPr lvl="1"/>
            <a:r>
              <a:rPr kumimoji="1" lang="en-US" altLang="ja-JP" sz="2800" dirty="0">
                <a:solidFill>
                  <a:srgbClr val="FF0000"/>
                </a:solidFill>
              </a:rPr>
              <a:t>Paral</a:t>
            </a:r>
            <a:r>
              <a:rPr lang="en-US" altLang="ja-JP" sz="2800" dirty="0">
                <a:solidFill>
                  <a:srgbClr val="FF0000"/>
                </a:solidFill>
              </a:rPr>
              <a:t>lel data processing.</a:t>
            </a:r>
          </a:p>
          <a:p>
            <a:pPr lvl="1"/>
            <a:r>
              <a:rPr kumimoji="1" lang="en-US" altLang="ja-JP" sz="2800" dirty="0">
                <a:solidFill>
                  <a:srgbClr val="FF0000"/>
                </a:solidFill>
              </a:rPr>
              <a:t>Low power </a:t>
            </a:r>
            <a:r>
              <a:rPr lang="en-US" altLang="ja-JP" sz="2800" dirty="0">
                <a:solidFill>
                  <a:srgbClr val="FF0000"/>
                </a:solidFill>
              </a:rPr>
              <a:t>operation thanks to minimum parasitic capacitance.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0473E8-9B88-FA48-BE28-B9316AB56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1CFDBA-F92A-8D49-8324-07D75A3B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F259D8-CF29-4143-B697-6645D8AC6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5</a:t>
            </a:fld>
            <a:endParaRPr kumimoji="1" lang="ja-JP" altLang="en-US"/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3137A90-F5A8-F041-828C-6C4B513E3768}"/>
              </a:ext>
            </a:extLst>
          </p:cNvPr>
          <p:cNvGrpSpPr/>
          <p:nvPr/>
        </p:nvGrpSpPr>
        <p:grpSpPr>
          <a:xfrm>
            <a:off x="1303285" y="2241703"/>
            <a:ext cx="1624504" cy="1650123"/>
            <a:chOff x="1303285" y="2627587"/>
            <a:chExt cx="1624504" cy="165012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16C9CB9-8055-6745-BAA8-CB6E3F37CE14}"/>
                </a:ext>
              </a:extLst>
            </p:cNvPr>
            <p:cNvGrpSpPr/>
            <p:nvPr/>
          </p:nvGrpSpPr>
          <p:grpSpPr>
            <a:xfrm>
              <a:off x="1303285" y="2627587"/>
              <a:ext cx="1624504" cy="1650123"/>
              <a:chOff x="1061546" y="2837794"/>
              <a:chExt cx="2102069" cy="2070537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3EEBC445-6B8C-314F-A8B4-08538C5F9254}"/>
                  </a:ext>
                </a:extLst>
              </p:cNvPr>
              <p:cNvSpPr/>
              <p:nvPr/>
            </p:nvSpPr>
            <p:spPr>
              <a:xfrm>
                <a:off x="1061546" y="2837794"/>
                <a:ext cx="2102069" cy="207053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66C3D5B7-9FD7-024C-97E8-6918B72D9F0D}"/>
                  </a:ext>
                </a:extLst>
              </p:cNvPr>
              <p:cNvSpPr/>
              <p:nvPr/>
            </p:nvSpPr>
            <p:spPr>
              <a:xfrm>
                <a:off x="1131762" y="2911366"/>
                <a:ext cx="1492612" cy="149246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73CE7DFD-012E-FB47-96D6-BE55B8DA5A7D}"/>
                  </a:ext>
                </a:extLst>
              </p:cNvPr>
              <p:cNvSpPr/>
              <p:nvPr/>
            </p:nvSpPr>
            <p:spPr>
              <a:xfrm>
                <a:off x="2694589" y="2911365"/>
                <a:ext cx="373047" cy="1492469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FE2B2F16-3251-7D4B-B4B5-28C22EAD8F0B}"/>
                  </a:ext>
                </a:extLst>
              </p:cNvPr>
              <p:cNvSpPr/>
              <p:nvPr/>
            </p:nvSpPr>
            <p:spPr>
              <a:xfrm>
                <a:off x="1131764" y="4477405"/>
                <a:ext cx="1935873" cy="38411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2B2AA12-325F-5D4F-9EFE-E8A7324C4026}"/>
                </a:ext>
              </a:extLst>
            </p:cNvPr>
            <p:cNvSpPr txBox="1"/>
            <p:nvPr/>
          </p:nvSpPr>
          <p:spPr>
            <a:xfrm>
              <a:off x="1622157" y="3871072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Logic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099C9DC-EE9F-2348-9BBC-98D0F09AB712}"/>
                </a:ext>
              </a:extLst>
            </p:cNvPr>
            <p:cNvSpPr txBox="1"/>
            <p:nvPr/>
          </p:nvSpPr>
          <p:spPr>
            <a:xfrm rot="5400000">
              <a:off x="2210856" y="3183232"/>
              <a:ext cx="988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Memory</a:t>
              </a:r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96A2CB1-4D40-7B48-9DE5-B010AC28D5EA}"/>
                </a:ext>
              </a:extLst>
            </p:cNvPr>
            <p:cNvSpPr txBox="1"/>
            <p:nvPr/>
          </p:nvSpPr>
          <p:spPr>
            <a:xfrm>
              <a:off x="1571621" y="3111119"/>
              <a:ext cx="617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Pixel</a:t>
              </a: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7BA0D641-4E83-FF42-AA0E-85C2D5F6B298}"/>
              </a:ext>
            </a:extLst>
          </p:cNvPr>
          <p:cNvGrpSpPr/>
          <p:nvPr/>
        </p:nvGrpSpPr>
        <p:grpSpPr>
          <a:xfrm>
            <a:off x="3307080" y="2474531"/>
            <a:ext cx="2116806" cy="1423413"/>
            <a:chOff x="3307080" y="2860415"/>
            <a:chExt cx="2116806" cy="1423413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3020F44-EDF4-2648-89BB-87B157B6C452}"/>
                </a:ext>
              </a:extLst>
            </p:cNvPr>
            <p:cNvGrpSpPr/>
            <p:nvPr/>
          </p:nvGrpSpPr>
          <p:grpSpPr>
            <a:xfrm>
              <a:off x="3307080" y="3306705"/>
              <a:ext cx="2070538" cy="977123"/>
              <a:chOff x="5549212" y="3433155"/>
              <a:chExt cx="2070538" cy="977123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A690AAC-42DC-6C4E-B3AE-8E0C1A6ABDBD}"/>
                  </a:ext>
                </a:extLst>
              </p:cNvPr>
              <p:cNvGrpSpPr/>
              <p:nvPr/>
            </p:nvGrpSpPr>
            <p:grpSpPr>
              <a:xfrm>
                <a:off x="5549212" y="3575226"/>
                <a:ext cx="2070538" cy="835052"/>
                <a:chOff x="3352799" y="3432148"/>
                <a:chExt cx="2070538" cy="835052"/>
              </a:xfrm>
            </p:grpSpPr>
            <p:sp>
              <p:nvSpPr>
                <p:cNvPr id="28" name="ひし形 27">
                  <a:extLst>
                    <a:ext uri="{FF2B5EF4-FFF2-40B4-BE49-F238E27FC236}">
                      <a16:creationId xmlns:a16="http://schemas.microsoft.com/office/drawing/2014/main" id="{4A9B162B-4E4D-B14A-83CC-8029CDA9229C}"/>
                    </a:ext>
                  </a:extLst>
                </p:cNvPr>
                <p:cNvSpPr/>
                <p:nvPr/>
              </p:nvSpPr>
              <p:spPr>
                <a:xfrm>
                  <a:off x="3352799" y="3432148"/>
                  <a:ext cx="2070538" cy="835052"/>
                </a:xfrm>
                <a:prstGeom prst="diamond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96424CA0-5EB6-124F-92EB-8CA71249A94A}"/>
                    </a:ext>
                  </a:extLst>
                </p:cNvPr>
                <p:cNvSpPr txBox="1"/>
                <p:nvPr/>
              </p:nvSpPr>
              <p:spPr>
                <a:xfrm rot="1163988">
                  <a:off x="3674640" y="3809934"/>
                  <a:ext cx="6639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/>
                    <a:t>Logic</a:t>
                  </a:r>
                </a:p>
              </p:txBody>
            </p:sp>
          </p:grpSp>
          <p:sp>
            <p:nvSpPr>
              <p:cNvPr id="34" name="円柱 33">
                <a:extLst>
                  <a:ext uri="{FF2B5EF4-FFF2-40B4-BE49-F238E27FC236}">
                    <a16:creationId xmlns:a16="http://schemas.microsoft.com/office/drawing/2014/main" id="{465F0A0C-F384-3D49-BFB5-94744AC00630}"/>
                  </a:ext>
                </a:extLst>
              </p:cNvPr>
              <p:cNvSpPr/>
              <p:nvPr/>
            </p:nvSpPr>
            <p:spPr>
              <a:xfrm>
                <a:off x="6677033" y="4046054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柱 37">
                <a:extLst>
                  <a:ext uri="{FF2B5EF4-FFF2-40B4-BE49-F238E27FC236}">
                    <a16:creationId xmlns:a16="http://schemas.microsoft.com/office/drawing/2014/main" id="{8FF25149-9723-F74D-B67C-7CC954C2FEC1}"/>
                  </a:ext>
                </a:extLst>
              </p:cNvPr>
              <p:cNvSpPr/>
              <p:nvPr/>
            </p:nvSpPr>
            <p:spPr>
              <a:xfrm>
                <a:off x="6829433" y="3988247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柱 38">
                <a:extLst>
                  <a:ext uri="{FF2B5EF4-FFF2-40B4-BE49-F238E27FC236}">
                    <a16:creationId xmlns:a16="http://schemas.microsoft.com/office/drawing/2014/main" id="{D62C0C9D-B2EB-B140-9FDA-4A07C9C3C840}"/>
                  </a:ext>
                </a:extLst>
              </p:cNvPr>
              <p:cNvSpPr/>
              <p:nvPr/>
            </p:nvSpPr>
            <p:spPr>
              <a:xfrm>
                <a:off x="6981833" y="3930440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柱 39">
                <a:extLst>
                  <a:ext uri="{FF2B5EF4-FFF2-40B4-BE49-F238E27FC236}">
                    <a16:creationId xmlns:a16="http://schemas.microsoft.com/office/drawing/2014/main" id="{A6D23CA9-F2F5-124F-9179-24165C322983}"/>
                  </a:ext>
                </a:extLst>
              </p:cNvPr>
              <p:cNvSpPr/>
              <p:nvPr/>
            </p:nvSpPr>
            <p:spPr>
              <a:xfrm>
                <a:off x="7134233" y="3872633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柱 40">
                <a:extLst>
                  <a:ext uri="{FF2B5EF4-FFF2-40B4-BE49-F238E27FC236}">
                    <a16:creationId xmlns:a16="http://schemas.microsoft.com/office/drawing/2014/main" id="{E4FD27D8-D5C9-EA46-9F1F-10C7674EB381}"/>
                  </a:ext>
                </a:extLst>
              </p:cNvPr>
              <p:cNvSpPr/>
              <p:nvPr/>
            </p:nvSpPr>
            <p:spPr>
              <a:xfrm>
                <a:off x="7286633" y="3814826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柱 41">
                <a:extLst>
                  <a:ext uri="{FF2B5EF4-FFF2-40B4-BE49-F238E27FC236}">
                    <a16:creationId xmlns:a16="http://schemas.microsoft.com/office/drawing/2014/main" id="{C8A61732-C192-E74C-88A0-55CAC8CF9885}"/>
                  </a:ext>
                </a:extLst>
              </p:cNvPr>
              <p:cNvSpPr/>
              <p:nvPr/>
            </p:nvSpPr>
            <p:spPr>
              <a:xfrm>
                <a:off x="7439033" y="3757019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柱 51">
                <a:extLst>
                  <a:ext uri="{FF2B5EF4-FFF2-40B4-BE49-F238E27FC236}">
                    <a16:creationId xmlns:a16="http://schemas.microsoft.com/office/drawing/2014/main" id="{ACE59389-A915-C047-9FEC-DF09BA2CF16F}"/>
                  </a:ext>
                </a:extLst>
              </p:cNvPr>
              <p:cNvSpPr/>
              <p:nvPr/>
            </p:nvSpPr>
            <p:spPr>
              <a:xfrm>
                <a:off x="5783807" y="3722190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柱 52">
                <a:extLst>
                  <a:ext uri="{FF2B5EF4-FFF2-40B4-BE49-F238E27FC236}">
                    <a16:creationId xmlns:a16="http://schemas.microsoft.com/office/drawing/2014/main" id="{C8EB40D7-27AC-9E4A-A536-CBF912FB8797}"/>
                  </a:ext>
                </a:extLst>
              </p:cNvPr>
              <p:cNvSpPr/>
              <p:nvPr/>
            </p:nvSpPr>
            <p:spPr>
              <a:xfrm>
                <a:off x="5936207" y="3664383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柱 53">
                <a:extLst>
                  <a:ext uri="{FF2B5EF4-FFF2-40B4-BE49-F238E27FC236}">
                    <a16:creationId xmlns:a16="http://schemas.microsoft.com/office/drawing/2014/main" id="{ED34012B-C406-1043-8516-D4FADA033945}"/>
                  </a:ext>
                </a:extLst>
              </p:cNvPr>
              <p:cNvSpPr/>
              <p:nvPr/>
            </p:nvSpPr>
            <p:spPr>
              <a:xfrm>
                <a:off x="6088607" y="3606576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柱 54">
                <a:extLst>
                  <a:ext uri="{FF2B5EF4-FFF2-40B4-BE49-F238E27FC236}">
                    <a16:creationId xmlns:a16="http://schemas.microsoft.com/office/drawing/2014/main" id="{06D0C725-D6CA-F546-ABA7-1473ED6197E4}"/>
                  </a:ext>
                </a:extLst>
              </p:cNvPr>
              <p:cNvSpPr/>
              <p:nvPr/>
            </p:nvSpPr>
            <p:spPr>
              <a:xfrm>
                <a:off x="6241007" y="3548769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柱 55">
                <a:extLst>
                  <a:ext uri="{FF2B5EF4-FFF2-40B4-BE49-F238E27FC236}">
                    <a16:creationId xmlns:a16="http://schemas.microsoft.com/office/drawing/2014/main" id="{91AA7948-C2CC-CB47-8B4D-18DB95103BC1}"/>
                  </a:ext>
                </a:extLst>
              </p:cNvPr>
              <p:cNvSpPr/>
              <p:nvPr/>
            </p:nvSpPr>
            <p:spPr>
              <a:xfrm>
                <a:off x="6393407" y="3490962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柱 56">
                <a:extLst>
                  <a:ext uri="{FF2B5EF4-FFF2-40B4-BE49-F238E27FC236}">
                    <a16:creationId xmlns:a16="http://schemas.microsoft.com/office/drawing/2014/main" id="{E68FE3EA-8EB6-5042-9567-0FEBB9B292B4}"/>
                  </a:ext>
                </a:extLst>
              </p:cNvPr>
              <p:cNvSpPr/>
              <p:nvPr/>
            </p:nvSpPr>
            <p:spPr>
              <a:xfrm>
                <a:off x="6545807" y="3433155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EAE96B5-40E0-8E4C-AC32-319340F21803}"/>
                </a:ext>
              </a:extLst>
            </p:cNvPr>
            <p:cNvGrpSpPr/>
            <p:nvPr/>
          </p:nvGrpSpPr>
          <p:grpSpPr>
            <a:xfrm>
              <a:off x="3317590" y="2995505"/>
              <a:ext cx="2070538" cy="997247"/>
              <a:chOff x="3317590" y="2995505"/>
              <a:chExt cx="2070538" cy="997247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0C98235-FB76-D84A-A280-FDAA89678318}"/>
                  </a:ext>
                </a:extLst>
              </p:cNvPr>
              <p:cNvGrpSpPr/>
              <p:nvPr/>
            </p:nvGrpSpPr>
            <p:grpSpPr>
              <a:xfrm>
                <a:off x="3317590" y="3157700"/>
                <a:ext cx="2070538" cy="835052"/>
                <a:chOff x="3348031" y="3906870"/>
                <a:chExt cx="2070538" cy="835052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52995B2E-F330-284B-BCFF-6CC74564EB67}"/>
                    </a:ext>
                  </a:extLst>
                </p:cNvPr>
                <p:cNvGrpSpPr/>
                <p:nvPr/>
              </p:nvGrpSpPr>
              <p:grpSpPr>
                <a:xfrm>
                  <a:off x="3348031" y="3906870"/>
                  <a:ext cx="2070538" cy="835052"/>
                  <a:chOff x="3390441" y="3172722"/>
                  <a:chExt cx="2070538" cy="835052"/>
                </a:xfrm>
              </p:grpSpPr>
              <p:sp>
                <p:nvSpPr>
                  <p:cNvPr id="29" name="ひし形 28">
                    <a:extLst>
                      <a:ext uri="{FF2B5EF4-FFF2-40B4-BE49-F238E27FC236}">
                        <a16:creationId xmlns:a16="http://schemas.microsoft.com/office/drawing/2014/main" id="{B3BD7FA7-1131-1840-95B4-77DF90D218B0}"/>
                      </a:ext>
                    </a:extLst>
                  </p:cNvPr>
                  <p:cNvSpPr/>
                  <p:nvPr/>
                </p:nvSpPr>
                <p:spPr>
                  <a:xfrm>
                    <a:off x="3390441" y="3172722"/>
                    <a:ext cx="2070538" cy="835052"/>
                  </a:xfrm>
                  <a:prstGeom prst="diamond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テキスト ボックス 31">
                    <a:extLst>
                      <a:ext uri="{FF2B5EF4-FFF2-40B4-BE49-F238E27FC236}">
                        <a16:creationId xmlns:a16="http://schemas.microsoft.com/office/drawing/2014/main" id="{243311DB-DB48-C144-ACBF-D612494B4BDD}"/>
                      </a:ext>
                    </a:extLst>
                  </p:cNvPr>
                  <p:cNvSpPr txBox="1"/>
                  <p:nvPr/>
                </p:nvSpPr>
                <p:spPr>
                  <a:xfrm rot="1310986">
                    <a:off x="3526657" y="3524849"/>
                    <a:ext cx="98892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Memory</a:t>
                    </a:r>
                  </a:p>
                </p:txBody>
              </p:sp>
            </p:grpSp>
            <p:sp>
              <p:nvSpPr>
                <p:cNvPr id="43" name="円柱 42">
                  <a:extLst>
                    <a:ext uri="{FF2B5EF4-FFF2-40B4-BE49-F238E27FC236}">
                      <a16:creationId xmlns:a16="http://schemas.microsoft.com/office/drawing/2014/main" id="{AE0B9FB3-7705-EB4B-BD72-C536681794C6}"/>
                    </a:ext>
                  </a:extLst>
                </p:cNvPr>
                <p:cNvSpPr/>
                <p:nvPr/>
              </p:nvSpPr>
              <p:spPr>
                <a:xfrm>
                  <a:off x="4398452" y="4413529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柱 44">
                  <a:extLst>
                    <a:ext uri="{FF2B5EF4-FFF2-40B4-BE49-F238E27FC236}">
                      <a16:creationId xmlns:a16="http://schemas.microsoft.com/office/drawing/2014/main" id="{F6E1DBFD-25C2-4942-BD0A-15DC8B243ABF}"/>
                    </a:ext>
                  </a:extLst>
                </p:cNvPr>
                <p:cNvSpPr/>
                <p:nvPr/>
              </p:nvSpPr>
              <p:spPr>
                <a:xfrm>
                  <a:off x="4550852" y="4355728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柱 45">
                  <a:extLst>
                    <a:ext uri="{FF2B5EF4-FFF2-40B4-BE49-F238E27FC236}">
                      <a16:creationId xmlns:a16="http://schemas.microsoft.com/office/drawing/2014/main" id="{07C4BD3B-A868-0B47-B23C-7F6483686590}"/>
                    </a:ext>
                  </a:extLst>
                </p:cNvPr>
                <p:cNvSpPr/>
                <p:nvPr/>
              </p:nvSpPr>
              <p:spPr>
                <a:xfrm>
                  <a:off x="4703252" y="4297927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柱 46">
                  <a:extLst>
                    <a:ext uri="{FF2B5EF4-FFF2-40B4-BE49-F238E27FC236}">
                      <a16:creationId xmlns:a16="http://schemas.microsoft.com/office/drawing/2014/main" id="{620D2CD8-B1BF-6642-9B3F-0C6574D0EA02}"/>
                    </a:ext>
                  </a:extLst>
                </p:cNvPr>
                <p:cNvSpPr/>
                <p:nvPr/>
              </p:nvSpPr>
              <p:spPr>
                <a:xfrm>
                  <a:off x="4855652" y="4240126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柱 47">
                  <a:extLst>
                    <a:ext uri="{FF2B5EF4-FFF2-40B4-BE49-F238E27FC236}">
                      <a16:creationId xmlns:a16="http://schemas.microsoft.com/office/drawing/2014/main" id="{CF80EA99-6913-1443-8975-C4AE1FB9A35B}"/>
                    </a:ext>
                  </a:extLst>
                </p:cNvPr>
                <p:cNvSpPr/>
                <p:nvPr/>
              </p:nvSpPr>
              <p:spPr>
                <a:xfrm>
                  <a:off x="5008052" y="4182325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柱 48">
                  <a:extLst>
                    <a:ext uri="{FF2B5EF4-FFF2-40B4-BE49-F238E27FC236}">
                      <a16:creationId xmlns:a16="http://schemas.microsoft.com/office/drawing/2014/main" id="{2FD35480-EBFD-494A-AFB5-BB31896EF909}"/>
                    </a:ext>
                  </a:extLst>
                </p:cNvPr>
                <p:cNvSpPr/>
                <p:nvPr/>
              </p:nvSpPr>
              <p:spPr>
                <a:xfrm>
                  <a:off x="5160452" y="4124524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柱 49">
                  <a:extLst>
                    <a:ext uri="{FF2B5EF4-FFF2-40B4-BE49-F238E27FC236}">
                      <a16:creationId xmlns:a16="http://schemas.microsoft.com/office/drawing/2014/main" id="{BFBF3B77-356F-594A-9834-047459AE4014}"/>
                    </a:ext>
                  </a:extLst>
                </p:cNvPr>
                <p:cNvSpPr/>
                <p:nvPr/>
              </p:nvSpPr>
              <p:spPr>
                <a:xfrm>
                  <a:off x="5312852" y="4066723"/>
                  <a:ext cx="45719" cy="252000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円柱 58">
                <a:extLst>
                  <a:ext uri="{FF2B5EF4-FFF2-40B4-BE49-F238E27FC236}">
                    <a16:creationId xmlns:a16="http://schemas.microsoft.com/office/drawing/2014/main" id="{3D99E09B-CA3F-A74C-BBFA-BD0B27349B72}"/>
                  </a:ext>
                </a:extLst>
              </p:cNvPr>
              <p:cNvSpPr/>
              <p:nvPr/>
            </p:nvSpPr>
            <p:spPr>
              <a:xfrm>
                <a:off x="3537230" y="3284540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柱 59">
                <a:extLst>
                  <a:ext uri="{FF2B5EF4-FFF2-40B4-BE49-F238E27FC236}">
                    <a16:creationId xmlns:a16="http://schemas.microsoft.com/office/drawing/2014/main" id="{6335E25F-D187-9741-89CE-349DAF83DC64}"/>
                  </a:ext>
                </a:extLst>
              </p:cNvPr>
              <p:cNvSpPr/>
              <p:nvPr/>
            </p:nvSpPr>
            <p:spPr>
              <a:xfrm>
                <a:off x="3689630" y="3226733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柱 60">
                <a:extLst>
                  <a:ext uri="{FF2B5EF4-FFF2-40B4-BE49-F238E27FC236}">
                    <a16:creationId xmlns:a16="http://schemas.microsoft.com/office/drawing/2014/main" id="{E16533B8-4944-8947-8BB5-5029CE4313DD}"/>
                  </a:ext>
                </a:extLst>
              </p:cNvPr>
              <p:cNvSpPr/>
              <p:nvPr/>
            </p:nvSpPr>
            <p:spPr>
              <a:xfrm>
                <a:off x="3842030" y="3168926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柱 61">
                <a:extLst>
                  <a:ext uri="{FF2B5EF4-FFF2-40B4-BE49-F238E27FC236}">
                    <a16:creationId xmlns:a16="http://schemas.microsoft.com/office/drawing/2014/main" id="{CAF5A97A-8EF1-104C-8F9A-803C0B26FE7D}"/>
                  </a:ext>
                </a:extLst>
              </p:cNvPr>
              <p:cNvSpPr/>
              <p:nvPr/>
            </p:nvSpPr>
            <p:spPr>
              <a:xfrm>
                <a:off x="3994430" y="3111119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柱 62">
                <a:extLst>
                  <a:ext uri="{FF2B5EF4-FFF2-40B4-BE49-F238E27FC236}">
                    <a16:creationId xmlns:a16="http://schemas.microsoft.com/office/drawing/2014/main" id="{942D0DC8-0070-0847-A3A3-BD44DBE6E556}"/>
                  </a:ext>
                </a:extLst>
              </p:cNvPr>
              <p:cNvSpPr/>
              <p:nvPr/>
            </p:nvSpPr>
            <p:spPr>
              <a:xfrm>
                <a:off x="4146830" y="3053312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柱 63">
                <a:extLst>
                  <a:ext uri="{FF2B5EF4-FFF2-40B4-BE49-F238E27FC236}">
                    <a16:creationId xmlns:a16="http://schemas.microsoft.com/office/drawing/2014/main" id="{31E30AC5-9380-1245-8BFF-D92DFBB059FC}"/>
                  </a:ext>
                </a:extLst>
              </p:cNvPr>
              <p:cNvSpPr/>
              <p:nvPr/>
            </p:nvSpPr>
            <p:spPr>
              <a:xfrm>
                <a:off x="4299230" y="2995505"/>
                <a:ext cx="45719" cy="2520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5CDB4FD-ACA6-9E49-976B-97C8D7C09E50}"/>
                </a:ext>
              </a:extLst>
            </p:cNvPr>
            <p:cNvGrpSpPr/>
            <p:nvPr/>
          </p:nvGrpSpPr>
          <p:grpSpPr>
            <a:xfrm>
              <a:off x="3353348" y="2860415"/>
              <a:ext cx="2070538" cy="835052"/>
              <a:chOff x="3396553" y="2903517"/>
              <a:chExt cx="2070538" cy="835052"/>
            </a:xfrm>
          </p:grpSpPr>
          <p:sp>
            <p:nvSpPr>
              <p:cNvPr id="30" name="ひし形 29">
                <a:extLst>
                  <a:ext uri="{FF2B5EF4-FFF2-40B4-BE49-F238E27FC236}">
                    <a16:creationId xmlns:a16="http://schemas.microsoft.com/office/drawing/2014/main" id="{9E51B354-666D-424B-B226-868E3774D0A5}"/>
                  </a:ext>
                </a:extLst>
              </p:cNvPr>
              <p:cNvSpPr/>
              <p:nvPr/>
            </p:nvSpPr>
            <p:spPr>
              <a:xfrm>
                <a:off x="3396553" y="2903517"/>
                <a:ext cx="2070538" cy="835052"/>
              </a:xfrm>
              <a:prstGeom prst="diamond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2158252-1F7B-A94A-A4E0-B8E8E451205C}"/>
                  </a:ext>
                </a:extLst>
              </p:cNvPr>
              <p:cNvSpPr txBox="1"/>
              <p:nvPr/>
            </p:nvSpPr>
            <p:spPr>
              <a:xfrm rot="1693445">
                <a:off x="4058149" y="3136377"/>
                <a:ext cx="6177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Pixel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626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2DE2571-5F7E-1548-9AFC-26B6DDB4E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876" y="1245246"/>
            <a:ext cx="4698124" cy="436004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FD37133-9FB9-104A-B9C4-240254630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015" y="232605"/>
            <a:ext cx="8746435" cy="602283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3D stacking methods (I) D</a:t>
            </a:r>
            <a:r>
              <a:rPr lang="en-US" altLang="ja-JP" sz="3200" dirty="0"/>
              <a:t>irect Bonding Interconnect</a:t>
            </a:r>
            <a:br>
              <a:rPr lang="en-US" altLang="ja-JP" sz="3200" dirty="0"/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C17AE1-4A94-954C-91EF-7A3E64BD6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6" y="1007164"/>
            <a:ext cx="4203464" cy="5521463"/>
          </a:xfrm>
        </p:spPr>
        <p:txBody>
          <a:bodyPr/>
          <a:lstStyle/>
          <a:p>
            <a:r>
              <a:rPr lang="en-US" altLang="ja-JP" dirty="0"/>
              <a:t>Two wafers are prepared. </a:t>
            </a:r>
          </a:p>
          <a:p>
            <a:r>
              <a:rPr lang="en-US" altLang="ja-JP" dirty="0"/>
              <a:t>The bonding surface is flattened and cleaned.</a:t>
            </a:r>
          </a:p>
          <a:p>
            <a:r>
              <a:rPr lang="en-US" altLang="ja-JP" dirty="0"/>
              <a:t>Aligned and attached.  Apply suitable pressure and heat for the diffusion bonding of pads.</a:t>
            </a:r>
          </a:p>
          <a:p>
            <a:r>
              <a:rPr lang="en-US" altLang="ja-JP" dirty="0"/>
              <a:t>SiO2 surfaces is also fused, resulting in the stable structure.</a:t>
            </a:r>
          </a:p>
          <a:p>
            <a:r>
              <a:rPr lang="en-US" altLang="ja-JP" dirty="0"/>
              <a:t>Widely used for the mass production of high-end image sensors.</a:t>
            </a:r>
          </a:p>
          <a:p>
            <a:pPr lvl="1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8EFFC2-E576-3843-8402-352116C78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DDCC1E-2173-A349-95F8-660F9505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FD15C3-85B6-D945-9154-FE0C2AFAA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6</a:t>
            </a:fld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4D74376-9F01-6644-AF10-2AA81ABD85EF}"/>
              </a:ext>
            </a:extLst>
          </p:cNvPr>
          <p:cNvSpPr/>
          <p:nvPr/>
        </p:nvSpPr>
        <p:spPr>
          <a:xfrm>
            <a:off x="4718232" y="5692487"/>
            <a:ext cx="2995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altLang="ja-JP" dirty="0"/>
              <a:t>From the slide of Valerio Re,  Vertex2018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8870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10/15/19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Ronald Lipton | 3D Integration of Sensors and Electronics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794670"/>
            <a:ext cx="8672513" cy="50593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Fermilab led a consortium to demonstrate 3 dimensional electronics – a 4+ year effort. </a:t>
            </a:r>
          </a:p>
          <a:p>
            <a:r>
              <a:rPr lang="en-US" sz="1800" dirty="0"/>
              <a:t>A working 3D process was demonstrated using 2-tier 3D Global Foundries 0.13 </a:t>
            </a:r>
            <a:r>
              <a:rPr lang="en-US" sz="1800" dirty="0">
                <a:latin typeface="Symbol" charset="2"/>
                <a:cs typeface="Symbol" charset="2"/>
              </a:rPr>
              <a:t>m</a:t>
            </a:r>
            <a:r>
              <a:rPr lang="en-US" sz="1800" dirty="0"/>
              <a:t>m TSV wafers. FNAL chips for ILC(VIP), CMS(VICTR) and X-ray imaging (VIPIC) in collaboration with </a:t>
            </a:r>
            <a:r>
              <a:rPr lang="en-US" sz="1800" dirty="0" err="1"/>
              <a:t>Tezzaron</a:t>
            </a:r>
            <a:r>
              <a:rPr lang="en-US" sz="1800" dirty="0"/>
              <a:t> and </a:t>
            </a:r>
            <a:r>
              <a:rPr lang="en-US" sz="1800" dirty="0" err="1"/>
              <a:t>Ziptronix</a:t>
            </a:r>
            <a:r>
              <a:rPr lang="en-US" sz="1800" dirty="0"/>
              <a:t>. </a:t>
            </a:r>
          </a:p>
          <a:p>
            <a:r>
              <a:rPr lang="en-US" sz="1800" dirty="0"/>
              <a:t>This took about 18 months longer than anticipated – </a:t>
            </a:r>
            <a:r>
              <a:rPr lang="en-US" sz="1800" dirty="0" err="1"/>
              <a:t>Tezzaron</a:t>
            </a:r>
            <a:r>
              <a:rPr lang="en-US" sz="1800" dirty="0"/>
              <a:t> copper bonding issues finally solved by using </a:t>
            </a:r>
            <a:r>
              <a:rPr lang="en-US" sz="1800" dirty="0" err="1"/>
              <a:t>Ziptronix</a:t>
            </a:r>
            <a:r>
              <a:rPr lang="en-US" sz="1800" dirty="0"/>
              <a:t> DBI process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722" y="3083898"/>
            <a:ext cx="3581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256597" y="4531698"/>
            <a:ext cx="1447800" cy="595754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LEFT (bottom)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chips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7085397" y="4531698"/>
            <a:ext cx="1447800" cy="595754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Right (top)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dirty="0">
                <a:solidFill>
                  <a:schemeClr val="bg1">
                    <a:lumMod val="60000"/>
                    <a:lumOff val="40000"/>
                  </a:schemeClr>
                </a:solidFill>
                <a:ea typeface="ＭＳ Ｐゴシック" charset="-128"/>
              </a:rPr>
              <a:t>chips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83" y="3201391"/>
            <a:ext cx="4809049" cy="321939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1042903-3CF0-224F-8565-E625C17ADF20}"/>
              </a:ext>
            </a:extLst>
          </p:cNvPr>
          <p:cNvSpPr txBox="1">
            <a:spLocks/>
          </p:cNvSpPr>
          <p:nvPr/>
        </p:nvSpPr>
        <p:spPr>
          <a:xfrm>
            <a:off x="1530603" y="-5615"/>
            <a:ext cx="8269357" cy="3996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rgbClr val="004C9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CB90393E-822F-CC41-A274-4E562A6D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Progress of 3D bonding in FNAL</a:t>
            </a:r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EB1D124-5367-6043-9D47-3E3D84916FA0}"/>
              </a:ext>
            </a:extLst>
          </p:cNvPr>
          <p:cNvSpPr txBox="1"/>
          <p:nvPr/>
        </p:nvSpPr>
        <p:spPr>
          <a:xfrm>
            <a:off x="6078529" y="43255"/>
            <a:ext cx="314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Slide from R. Lipton Vertex2017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565" y="232605"/>
            <a:ext cx="8269357" cy="399693"/>
          </a:xfrm>
        </p:spPr>
        <p:txBody>
          <a:bodyPr>
            <a:noAutofit/>
          </a:bodyPr>
          <a:lstStyle/>
          <a:p>
            <a:r>
              <a:rPr lang="en-US" sz="3200" dirty="0"/>
              <a:t>Progress of 3D bonding in FNAL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0" y="722763"/>
            <a:ext cx="8669612" cy="28812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/>
              <a:t>After the initial 3D run with </a:t>
            </a:r>
            <a:r>
              <a:rPr lang="en-US" sz="1600" dirty="0" err="1"/>
              <a:t>Tezzaron</a:t>
            </a:r>
            <a:r>
              <a:rPr lang="en-US" sz="1600" dirty="0"/>
              <a:t>/</a:t>
            </a:r>
            <a:r>
              <a:rPr lang="en-US" sz="1600" dirty="0" err="1"/>
              <a:t>Ziptonix</a:t>
            </a:r>
            <a:r>
              <a:rPr lang="en-US" sz="1600" dirty="0"/>
              <a:t> follow-up work was started with </a:t>
            </a:r>
            <a:r>
              <a:rPr lang="en-US" sz="1600" dirty="0" err="1"/>
              <a:t>Novati</a:t>
            </a:r>
            <a:r>
              <a:rPr lang="en-US" sz="1600" dirty="0"/>
              <a:t>/</a:t>
            </a:r>
            <a:r>
              <a:rPr lang="en-US" sz="1600" dirty="0" err="1"/>
              <a:t>Nhanced</a:t>
            </a:r>
            <a:r>
              <a:rPr lang="en-US" sz="1600" dirty="0"/>
              <a:t> for x-ray imaging sensors and 3D integrated trigger chips using hybrid (oxide) bonding.</a:t>
            </a:r>
          </a:p>
          <a:p>
            <a:pPr marL="0" indent="0">
              <a:buNone/>
            </a:pPr>
            <a:r>
              <a:rPr lang="en-US" sz="1600" dirty="0"/>
              <a:t>Changes:</a:t>
            </a:r>
          </a:p>
          <a:p>
            <a:r>
              <a:rPr lang="en-US" sz="1600" dirty="0"/>
              <a:t>Through Silicon </a:t>
            </a:r>
            <a:r>
              <a:rPr lang="en-US" sz="1600" dirty="0" err="1"/>
              <a:t>Vias</a:t>
            </a:r>
            <a:r>
              <a:rPr lang="en-US" sz="1600" dirty="0"/>
              <a:t> (TSV) no longer available from the CMOS foundry – these were inserted early in the CMOS process</a:t>
            </a:r>
          </a:p>
          <a:p>
            <a:r>
              <a:rPr lang="en-US" sz="1600" dirty="0"/>
              <a:t>R&amp;D to implement “via-last” TSV insertion on standard wafers</a:t>
            </a:r>
          </a:p>
          <a:p>
            <a:pPr lvl="1"/>
            <a:r>
              <a:rPr lang="en-US" sz="1600" dirty="0"/>
              <a:t>Original design assume 1 micron x 10 micron </a:t>
            </a:r>
            <a:r>
              <a:rPr lang="en-US" sz="1600" dirty="0" err="1"/>
              <a:t>vias</a:t>
            </a:r>
            <a:r>
              <a:rPr lang="en-US" sz="1600" dirty="0"/>
              <a:t> – this is difficult in via-last</a:t>
            </a:r>
          </a:p>
          <a:p>
            <a:pPr lvl="1"/>
            <a:r>
              <a:rPr lang="en-US" sz="1600" dirty="0"/>
              <a:t>Significant R&amp;D to achieve this amid commercial changes at the foundry</a:t>
            </a:r>
          </a:p>
          <a:p>
            <a:r>
              <a:rPr lang="en-US" sz="1600" dirty="0">
                <a:solidFill>
                  <a:srgbClr val="00B050"/>
                </a:solidFill>
              </a:rPr>
              <a:t>Expect delivery this calendar year</a:t>
            </a:r>
          </a:p>
          <a:p>
            <a:pPr marL="0" indent="0">
              <a:buNone/>
            </a:pPr>
            <a:r>
              <a:rPr lang="en-US" sz="1600" dirty="0"/>
              <a:t>Fermilab and BNL have moved to collaboration with </a:t>
            </a:r>
            <a:r>
              <a:rPr lang="en-US" sz="1600" dirty="0">
                <a:solidFill>
                  <a:srgbClr val="FF0000"/>
                </a:solidFill>
              </a:rPr>
              <a:t>MIT-LL</a:t>
            </a:r>
            <a:r>
              <a:rPr lang="en-US" sz="1600" dirty="0"/>
              <a:t> which has licensed the process</a:t>
            </a:r>
          </a:p>
          <a:p>
            <a:r>
              <a:rPr lang="en-US" sz="1600" dirty="0"/>
              <a:t>Hybrid bonding used in our 3D work is now well-developed and widely licensed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T.Tsuboyama  (KEK)   Vertex2019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C75E92-5F95-E241-A1BC-BA4090020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02" y="3433142"/>
            <a:ext cx="8610725" cy="34248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9FE3FB-1526-F84A-9CD6-A7941C6FE84A}"/>
              </a:ext>
            </a:extLst>
          </p:cNvPr>
          <p:cNvSpPr txBox="1"/>
          <p:nvPr/>
        </p:nvSpPr>
        <p:spPr>
          <a:xfrm>
            <a:off x="0" y="5275474"/>
            <a:ext cx="12843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</a:t>
            </a:r>
          </a:p>
          <a:p>
            <a:r>
              <a:rPr lang="en-US" sz="1400" dirty="0" err="1"/>
              <a:t>Nhanced</a:t>
            </a:r>
            <a:endParaRPr lang="en-US" sz="1400" dirty="0"/>
          </a:p>
          <a:p>
            <a:r>
              <a:rPr lang="en-US" sz="1400" dirty="0"/>
              <a:t>Semiconductor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E127D29-041B-5F4E-A7FC-4E6D735118D8}"/>
              </a:ext>
            </a:extLst>
          </p:cNvPr>
          <p:cNvSpPr txBox="1"/>
          <p:nvPr/>
        </p:nvSpPr>
        <p:spPr>
          <a:xfrm>
            <a:off x="6929848" y="123533"/>
            <a:ext cx="2019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Slide from R. Lipton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75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D37133-9FB9-104A-B9C4-240254630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/>
              <a:t>3D stacking methods (II) </a:t>
            </a:r>
            <a:r>
              <a:rPr lang="en-US" altLang="ja-JP" sz="3200" dirty="0"/>
              <a:t>Bump bonding</a:t>
            </a:r>
            <a:br>
              <a:rPr lang="en-US" altLang="ja-JP" sz="3200" dirty="0"/>
            </a:b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C17AE1-4A94-954C-91EF-7A3E64BD6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187" y="834888"/>
            <a:ext cx="4773665" cy="5693740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Metal bumps are formed on the bump pads.</a:t>
            </a:r>
          </a:p>
          <a:p>
            <a:r>
              <a:rPr lang="en-US" altLang="ja-JP" sz="2800" dirty="0"/>
              <a:t>Two chips are aligned and pushed to establish electric connection.</a:t>
            </a:r>
          </a:p>
          <a:p>
            <a:r>
              <a:rPr kumimoji="1" lang="en-US" altLang="ja-JP" sz="2800" dirty="0"/>
              <a:t>The procedure is close to that of hybrid pixel sensors, however, by using SOI chip, an advanced 3D stacking is enabled.</a:t>
            </a:r>
            <a:endParaRPr kumimoji="1" lang="ja-JP" altLang="en-US" sz="2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8EFFC2-E576-3843-8402-352116C78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2019/10/15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DDCC1E-2173-A349-95F8-660F9505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T.Tsuboyama  (KEK)   Vertex2019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FD15C3-85B6-D945-9154-FE0C2AFAA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0452-B97F-3F4F-A8E9-EACB891068AA}" type="slidenum">
              <a:rPr lang="en-US" altLang="ja-JP" smtClean="0"/>
              <a:t>9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62D742F-11D3-B14F-A292-33E5E7EC893D}"/>
              </a:ext>
            </a:extLst>
          </p:cNvPr>
          <p:cNvGrpSpPr/>
          <p:nvPr/>
        </p:nvGrpSpPr>
        <p:grpSpPr>
          <a:xfrm>
            <a:off x="5208998" y="1130157"/>
            <a:ext cx="3386005" cy="3920524"/>
            <a:chOff x="5930093" y="899775"/>
            <a:chExt cx="2736829" cy="2860542"/>
          </a:xfrm>
        </p:grpSpPr>
        <p:grpSp>
          <p:nvGrpSpPr>
            <p:cNvPr id="67" name="グループ化 379">
              <a:extLst>
                <a:ext uri="{FF2B5EF4-FFF2-40B4-BE49-F238E27FC236}">
                  <a16:creationId xmlns:a16="http://schemas.microsoft.com/office/drawing/2014/main" id="{CC30E4A9-1DA6-0244-A0D3-3F8F6D2DBFA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951121" y="899775"/>
              <a:ext cx="2715801" cy="1351712"/>
              <a:chOff x="394711" y="867018"/>
              <a:chExt cx="7562082" cy="4357409"/>
            </a:xfrm>
          </p:grpSpPr>
          <p:grpSp>
            <p:nvGrpSpPr>
              <p:cNvPr id="68" name="グループ化 599">
                <a:extLst>
                  <a:ext uri="{FF2B5EF4-FFF2-40B4-BE49-F238E27FC236}">
                    <a16:creationId xmlns:a16="http://schemas.microsoft.com/office/drawing/2014/main" id="{6F02BDEB-75DF-B94A-9867-5654A7C21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711" y="1287824"/>
                <a:ext cx="7562082" cy="3936603"/>
                <a:chOff x="2396128" y="4042738"/>
                <a:chExt cx="3659789" cy="798353"/>
              </a:xfrm>
            </p:grpSpPr>
            <p:sp>
              <p:nvSpPr>
                <p:cNvPr id="94" name="Rectangle 243">
                  <a:extLst>
                    <a:ext uri="{FF2B5EF4-FFF2-40B4-BE49-F238E27FC236}">
                      <a16:creationId xmlns:a16="http://schemas.microsoft.com/office/drawing/2014/main" id="{AE539500-EB9E-BE42-8E17-9A48831A6A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6128" y="4048244"/>
                  <a:ext cx="3659789" cy="422577"/>
                </a:xfrm>
                <a:prstGeom prst="rect">
                  <a:avLst/>
                </a:prstGeom>
                <a:solidFill>
                  <a:srgbClr val="CCFF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5" name="Rectangle 244">
                  <a:extLst>
                    <a:ext uri="{FF2B5EF4-FFF2-40B4-BE49-F238E27FC236}">
                      <a16:creationId xmlns:a16="http://schemas.microsoft.com/office/drawing/2014/main" id="{77D27F38-024E-DD41-ABC2-3EF32E666A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6128" y="4461185"/>
                  <a:ext cx="3659789" cy="93600"/>
                </a:xfrm>
                <a:prstGeom prst="rect">
                  <a:avLst/>
                </a:prstGeom>
                <a:solidFill>
                  <a:srgbClr val="00CCFF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6" name="Rectangle 245">
                  <a:extLst>
                    <a:ext uri="{FF2B5EF4-FFF2-40B4-BE49-F238E27FC236}">
                      <a16:creationId xmlns:a16="http://schemas.microsoft.com/office/drawing/2014/main" id="{AE8BECF7-4723-D84F-99C2-B285CA265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396128" y="4557538"/>
                  <a:ext cx="3659789" cy="283553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7" name="Rectangle 247">
                  <a:extLst>
                    <a:ext uri="{FF2B5EF4-FFF2-40B4-BE49-F238E27FC236}">
                      <a16:creationId xmlns:a16="http://schemas.microsoft.com/office/drawing/2014/main" id="{E0B909C6-9DAC-E94D-8F3B-FBB44E2D94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2057" y="4048244"/>
                  <a:ext cx="15258" cy="510671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8" name="Rectangle 251">
                  <a:extLst>
                    <a:ext uri="{FF2B5EF4-FFF2-40B4-BE49-F238E27FC236}">
                      <a16:creationId xmlns:a16="http://schemas.microsoft.com/office/drawing/2014/main" id="{0F955CC7-BB13-E94B-8544-68265993D8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0507" y="4351068"/>
                  <a:ext cx="390173" cy="2064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99" name="Rectangle 252">
                  <a:extLst>
                    <a:ext uri="{FF2B5EF4-FFF2-40B4-BE49-F238E27FC236}">
                      <a16:creationId xmlns:a16="http://schemas.microsoft.com/office/drawing/2014/main" id="{EC7C3837-372D-C644-871C-841F68D6F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0761" y="4291880"/>
                  <a:ext cx="19618" cy="16930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0" name="Rectangle 253">
                  <a:extLst>
                    <a:ext uri="{FF2B5EF4-FFF2-40B4-BE49-F238E27FC236}">
                      <a16:creationId xmlns:a16="http://schemas.microsoft.com/office/drawing/2014/main" id="{87F18443-8454-5844-A721-8BE2C5BAC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420" y="4366209"/>
                  <a:ext cx="17438" cy="19270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1" name="Rectangle 257">
                  <a:extLst>
                    <a:ext uri="{FF2B5EF4-FFF2-40B4-BE49-F238E27FC236}">
                      <a16:creationId xmlns:a16="http://schemas.microsoft.com/office/drawing/2014/main" id="{BCDA6EE0-1A7D-2E43-A49E-02E0DD2189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3646" y="4351068"/>
                  <a:ext cx="632126" cy="16518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2" name="Rectangle 259">
                  <a:extLst>
                    <a:ext uri="{FF2B5EF4-FFF2-40B4-BE49-F238E27FC236}">
                      <a16:creationId xmlns:a16="http://schemas.microsoft.com/office/drawing/2014/main" id="{4956FD0A-4610-224F-B093-43018516D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6845" y="4351068"/>
                  <a:ext cx="196177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3" name="Rectangle 262">
                  <a:extLst>
                    <a:ext uri="{FF2B5EF4-FFF2-40B4-BE49-F238E27FC236}">
                      <a16:creationId xmlns:a16="http://schemas.microsoft.com/office/drawing/2014/main" id="{F6178303-7520-7047-A5EE-C7C3AD3430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4912" y="4246456"/>
                  <a:ext cx="32697" cy="4817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4" name="Rectangle 263">
                  <a:extLst>
                    <a:ext uri="{FF2B5EF4-FFF2-40B4-BE49-F238E27FC236}">
                      <a16:creationId xmlns:a16="http://schemas.microsoft.com/office/drawing/2014/main" id="{CEA126C9-80BA-EE49-B32C-32B326187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18930" y="4170750"/>
                  <a:ext cx="37055" cy="13351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5" name="Rectangle 270">
                  <a:extLst>
                    <a:ext uri="{FF2B5EF4-FFF2-40B4-BE49-F238E27FC236}">
                      <a16:creationId xmlns:a16="http://schemas.microsoft.com/office/drawing/2014/main" id="{E13D2CBC-DE1F-9043-A2E8-CEC8257B7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60613" y="4430903"/>
                  <a:ext cx="98089" cy="3028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6" name="Arc 271">
                  <a:extLst>
                    <a:ext uri="{FF2B5EF4-FFF2-40B4-BE49-F238E27FC236}">
                      <a16:creationId xmlns:a16="http://schemas.microsoft.com/office/drawing/2014/main" id="{40FDFE5B-DDB1-964E-A28E-1820D8A9E2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560613" y="4430903"/>
                  <a:ext cx="37056" cy="12389"/>
                </a:xfrm>
                <a:custGeom>
                  <a:avLst/>
                  <a:gdLst>
                    <a:gd name="T0" fmla="*/ 0 w 21600"/>
                    <a:gd name="T1" fmla="*/ 0 h 21600"/>
                    <a:gd name="T2" fmla="*/ 98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7" name="Arc 272">
                  <a:extLst>
                    <a:ext uri="{FF2B5EF4-FFF2-40B4-BE49-F238E27FC236}">
                      <a16:creationId xmlns:a16="http://schemas.microsoft.com/office/drawing/2014/main" id="{181C762D-9707-1548-8CA2-ABAD04E79D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621646" y="4430903"/>
                  <a:ext cx="34876" cy="12389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08" name="Rectangle 291">
                  <a:extLst>
                    <a:ext uri="{FF2B5EF4-FFF2-40B4-BE49-F238E27FC236}">
                      <a16:creationId xmlns:a16="http://schemas.microsoft.com/office/drawing/2014/main" id="{DCF8FA1D-C810-A947-8311-0F09EC05DC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4074" y="4413009"/>
                  <a:ext cx="102447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09" name="Rectangle 317">
                  <a:extLst>
                    <a:ext uri="{FF2B5EF4-FFF2-40B4-BE49-F238E27FC236}">
                      <a16:creationId xmlns:a16="http://schemas.microsoft.com/office/drawing/2014/main" id="{BBDC9279-113A-8443-B8F1-B4007F85B8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593" y="4432280"/>
                  <a:ext cx="98089" cy="28905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0" name="Arc 318">
                  <a:extLst>
                    <a:ext uri="{FF2B5EF4-FFF2-40B4-BE49-F238E27FC236}">
                      <a16:creationId xmlns:a16="http://schemas.microsoft.com/office/drawing/2014/main" id="{63547B05-BD97-DB44-BA85-D8FE7EE5B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390593" y="4432280"/>
                  <a:ext cx="37056" cy="13765"/>
                </a:xfrm>
                <a:custGeom>
                  <a:avLst/>
                  <a:gdLst>
                    <a:gd name="T0" fmla="*/ 0 w 21600"/>
                    <a:gd name="T1" fmla="*/ 0 h 21600"/>
                    <a:gd name="T2" fmla="*/ 1266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1" name="Arc 319">
                  <a:extLst>
                    <a:ext uri="{FF2B5EF4-FFF2-40B4-BE49-F238E27FC236}">
                      <a16:creationId xmlns:a16="http://schemas.microsoft.com/office/drawing/2014/main" id="{DCFEE57F-8FBD-F94E-92F8-16CE1DE41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451626" y="4432280"/>
                  <a:ext cx="34876" cy="13765"/>
                </a:xfrm>
                <a:custGeom>
                  <a:avLst/>
                  <a:gdLst>
                    <a:gd name="T0" fmla="*/ 0 w 21600"/>
                    <a:gd name="T1" fmla="*/ 0 h 21600"/>
                    <a:gd name="T2" fmla="*/ 699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12" name="Rectangle 320">
                  <a:extLst>
                    <a:ext uri="{FF2B5EF4-FFF2-40B4-BE49-F238E27FC236}">
                      <a16:creationId xmlns:a16="http://schemas.microsoft.com/office/drawing/2014/main" id="{7D7CDC32-1AA0-9A42-93BC-415806698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88414" y="4415762"/>
                  <a:ext cx="98088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3" name="Rectangle 329">
                  <a:extLst>
                    <a:ext uri="{FF2B5EF4-FFF2-40B4-BE49-F238E27FC236}">
                      <a16:creationId xmlns:a16="http://schemas.microsoft.com/office/drawing/2014/main" id="{1576A022-B748-A941-96DD-C5FDD0CCBF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0145" y="4298762"/>
                  <a:ext cx="17438" cy="5643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4" name="Rectangle 330">
                  <a:extLst>
                    <a:ext uri="{FF2B5EF4-FFF2-40B4-BE49-F238E27FC236}">
                      <a16:creationId xmlns:a16="http://schemas.microsoft.com/office/drawing/2014/main" id="{4CFF0598-E7A9-F943-B03F-80946340B0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77851" y="4296009"/>
                  <a:ext cx="17438" cy="5643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5" name="Rectangle 331">
                  <a:extLst>
                    <a:ext uri="{FF2B5EF4-FFF2-40B4-BE49-F238E27FC236}">
                      <a16:creationId xmlns:a16="http://schemas.microsoft.com/office/drawing/2014/main" id="{A3801F9D-BC11-B04D-9ADD-100D774B82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5865" y="4441915"/>
                  <a:ext cx="900235" cy="19271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6" name="Rectangle 333">
                  <a:extLst>
                    <a:ext uri="{FF2B5EF4-FFF2-40B4-BE49-F238E27FC236}">
                      <a16:creationId xmlns:a16="http://schemas.microsoft.com/office/drawing/2014/main" id="{EDB20121-4831-B647-834B-CF48FA1A49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5905" y="4180385"/>
                  <a:ext cx="17438" cy="4817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7" name="Rectangle 336">
                  <a:extLst>
                    <a:ext uri="{FF2B5EF4-FFF2-40B4-BE49-F238E27FC236}">
                      <a16:creationId xmlns:a16="http://schemas.microsoft.com/office/drawing/2014/main" id="{F0295C5C-9ED2-F641-9B29-7ECFF1077C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87877" y="4367585"/>
                  <a:ext cx="15258" cy="74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8" name="Rectangle 296">
                  <a:extLst>
                    <a:ext uri="{FF2B5EF4-FFF2-40B4-BE49-F238E27FC236}">
                      <a16:creationId xmlns:a16="http://schemas.microsoft.com/office/drawing/2014/main" id="{5A79018B-B668-844B-AFC2-3AC74186D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10713" y="4428150"/>
                  <a:ext cx="98089" cy="3028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19" name="Arc 297">
                  <a:extLst>
                    <a:ext uri="{FF2B5EF4-FFF2-40B4-BE49-F238E27FC236}">
                      <a16:creationId xmlns:a16="http://schemas.microsoft.com/office/drawing/2014/main" id="{418EEBED-EA5E-A941-9457-BF62F34FA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5410713" y="4428150"/>
                  <a:ext cx="32697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20" name="Arc 298">
                  <a:extLst>
                    <a:ext uri="{FF2B5EF4-FFF2-40B4-BE49-F238E27FC236}">
                      <a16:creationId xmlns:a16="http://schemas.microsoft.com/office/drawing/2014/main" id="{9FF8365D-D714-2C44-8E10-E6F02BC700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5471746" y="4428150"/>
                  <a:ext cx="32697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121" name="Group 299">
                  <a:extLst>
                    <a:ext uri="{FF2B5EF4-FFF2-40B4-BE49-F238E27FC236}">
                      <a16:creationId xmlns:a16="http://schemas.microsoft.com/office/drawing/2014/main" id="{3CB53499-5392-014C-B958-840E9B5B8E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24585" y="4429182"/>
                  <a:ext cx="99866" cy="30106"/>
                  <a:chOff x="2132" y="1457"/>
                  <a:chExt cx="113" cy="45"/>
                </a:xfrm>
              </p:grpSpPr>
              <p:sp>
                <p:nvSpPr>
                  <p:cNvPr id="181" name="Rectangle 300">
                    <a:extLst>
                      <a:ext uri="{FF2B5EF4-FFF2-40B4-BE49-F238E27FC236}">
                        <a16:creationId xmlns:a16="http://schemas.microsoft.com/office/drawing/2014/main" id="{723C42CB-AAD5-DB44-8FF8-9A94E16173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2" y="1460"/>
                    <a:ext cx="113" cy="4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82" name="Arc 301">
                    <a:extLst>
                      <a:ext uri="{FF2B5EF4-FFF2-40B4-BE49-F238E27FC236}">
                        <a16:creationId xmlns:a16="http://schemas.microsoft.com/office/drawing/2014/main" id="{FA4254CA-8A50-2147-A84F-31BB202D09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2132" y="1460"/>
                    <a:ext cx="42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83" name="Arc 302">
                    <a:extLst>
                      <a:ext uri="{FF2B5EF4-FFF2-40B4-BE49-F238E27FC236}">
                        <a16:creationId xmlns:a16="http://schemas.microsoft.com/office/drawing/2014/main" id="{DD500A5B-838A-4B45-B115-8F2C1348F0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2201" y="1460"/>
                    <a:ext cx="39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22" name="Rectangle 303">
                  <a:extLst>
                    <a:ext uri="{FF2B5EF4-FFF2-40B4-BE49-F238E27FC236}">
                      <a16:creationId xmlns:a16="http://schemas.microsoft.com/office/drawing/2014/main" id="{50553CD4-5826-6A40-BDE0-C45D59679F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1229" y="4179009"/>
                  <a:ext cx="19618" cy="18307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3" name="Rectangle 304">
                  <a:extLst>
                    <a:ext uri="{FF2B5EF4-FFF2-40B4-BE49-F238E27FC236}">
                      <a16:creationId xmlns:a16="http://schemas.microsoft.com/office/drawing/2014/main" id="{DAF8A013-364A-9040-96D3-E22CD193B8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0331" y="4360703"/>
                  <a:ext cx="17438" cy="5918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4" name="Rectangle 305">
                  <a:extLst>
                    <a:ext uri="{FF2B5EF4-FFF2-40B4-BE49-F238E27FC236}">
                      <a16:creationId xmlns:a16="http://schemas.microsoft.com/office/drawing/2014/main" id="{E2BA1653-545F-FC4C-9F4A-8BAE3E5D0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59204" y="4351068"/>
                  <a:ext cx="15259" cy="74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5" name="Rectangle 309">
                  <a:extLst>
                    <a:ext uri="{FF2B5EF4-FFF2-40B4-BE49-F238E27FC236}">
                      <a16:creationId xmlns:a16="http://schemas.microsoft.com/office/drawing/2014/main" id="{48CAA4BC-53C8-6B4E-9C04-5CDF01DA27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4174" y="4224432"/>
                  <a:ext cx="115526" cy="20647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6" name="Rectangle 310">
                  <a:extLst>
                    <a:ext uri="{FF2B5EF4-FFF2-40B4-BE49-F238E27FC236}">
                      <a16:creationId xmlns:a16="http://schemas.microsoft.com/office/drawing/2014/main" id="{275CC858-BBDA-C144-8995-7DE7C94833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4174" y="4286374"/>
                  <a:ext cx="115526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7" name="Rectangle 311">
                  <a:extLst>
                    <a:ext uri="{FF2B5EF4-FFF2-40B4-BE49-F238E27FC236}">
                      <a16:creationId xmlns:a16="http://schemas.microsoft.com/office/drawing/2014/main" id="{DFAC5D4D-CB32-1740-9429-5E10DD22DA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97634" y="4349692"/>
                  <a:ext cx="331321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8" name="Rectangle 312">
                  <a:extLst>
                    <a:ext uri="{FF2B5EF4-FFF2-40B4-BE49-F238E27FC236}">
                      <a16:creationId xmlns:a16="http://schemas.microsoft.com/office/drawing/2014/main" id="{CB5F8622-6A66-F641-BCC6-4C1DE33D4B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6353" y="4413009"/>
                  <a:ext cx="102449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29" name="Rectangle 313">
                  <a:extLst>
                    <a:ext uri="{FF2B5EF4-FFF2-40B4-BE49-F238E27FC236}">
                      <a16:creationId xmlns:a16="http://schemas.microsoft.com/office/drawing/2014/main" id="{4892D921-2A5F-2F49-A755-B6676DFA11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9968" y="4415762"/>
                  <a:ext cx="102449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0" name="Rectangle 340">
                  <a:extLst>
                    <a:ext uri="{FF2B5EF4-FFF2-40B4-BE49-F238E27FC236}">
                      <a16:creationId xmlns:a16="http://schemas.microsoft.com/office/drawing/2014/main" id="{51D2A85D-D395-9542-AF82-B2E96CCC0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351" y="4234068"/>
                  <a:ext cx="17438" cy="5643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1" name="Rectangle 338">
                  <a:extLst>
                    <a:ext uri="{FF2B5EF4-FFF2-40B4-BE49-F238E27FC236}">
                      <a16:creationId xmlns:a16="http://schemas.microsoft.com/office/drawing/2014/main" id="{4B6CDEBE-D622-364D-879F-2B2C47FE9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69835" y="4224432"/>
                  <a:ext cx="98088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2" name="Rectangle 339">
                  <a:extLst>
                    <a:ext uri="{FF2B5EF4-FFF2-40B4-BE49-F238E27FC236}">
                      <a16:creationId xmlns:a16="http://schemas.microsoft.com/office/drawing/2014/main" id="{A63AA79A-6943-844E-BD37-EC0BC0D98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69835" y="4286374"/>
                  <a:ext cx="115526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3" name="Rectangle 343">
                  <a:extLst>
                    <a:ext uri="{FF2B5EF4-FFF2-40B4-BE49-F238E27FC236}">
                      <a16:creationId xmlns:a16="http://schemas.microsoft.com/office/drawing/2014/main" id="{C26CC274-E443-8848-A128-E77932E131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025" y="4430903"/>
                  <a:ext cx="100268" cy="30282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4" name="Arc 344">
                  <a:extLst>
                    <a:ext uri="{FF2B5EF4-FFF2-40B4-BE49-F238E27FC236}">
                      <a16:creationId xmlns:a16="http://schemas.microsoft.com/office/drawing/2014/main" id="{53D67463-AA3B-B343-A488-D0AB01C3EA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796025" y="4430903"/>
                  <a:ext cx="37056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sp>
              <p:nvSpPr>
                <p:cNvPr id="135" name="Arc 345">
                  <a:extLst>
                    <a:ext uri="{FF2B5EF4-FFF2-40B4-BE49-F238E27FC236}">
                      <a16:creationId xmlns:a16="http://schemas.microsoft.com/office/drawing/2014/main" id="{9A82E7BE-8C05-CD4E-9B15-1D9BA35A0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857058" y="4430903"/>
                  <a:ext cx="37056" cy="1514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9933FF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632543">
                    <a:defRPr/>
                  </a:pPr>
                  <a:endParaRPr lang="en-US" sz="869"/>
                </a:p>
              </p:txBody>
            </p:sp>
            <p:grpSp>
              <p:nvGrpSpPr>
                <p:cNvPr id="136" name="Group 346">
                  <a:extLst>
                    <a:ext uri="{FF2B5EF4-FFF2-40B4-BE49-F238E27FC236}">
                      <a16:creationId xmlns:a16="http://schemas.microsoft.com/office/drawing/2014/main" id="{84C026C2-2EDD-B14F-BA7D-5738E996D1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11810" y="4430769"/>
                  <a:ext cx="99866" cy="30106"/>
                  <a:chOff x="2132" y="1457"/>
                  <a:chExt cx="113" cy="45"/>
                </a:xfrm>
              </p:grpSpPr>
              <p:sp>
                <p:nvSpPr>
                  <p:cNvPr id="178" name="Rectangle 347">
                    <a:extLst>
                      <a:ext uri="{FF2B5EF4-FFF2-40B4-BE49-F238E27FC236}">
                        <a16:creationId xmlns:a16="http://schemas.microsoft.com/office/drawing/2014/main" id="{492868F1-3AEC-BD46-802F-995A7D9289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2" y="1459"/>
                    <a:ext cx="113" cy="43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9" name="Arc 348">
                    <a:extLst>
                      <a:ext uri="{FF2B5EF4-FFF2-40B4-BE49-F238E27FC236}">
                        <a16:creationId xmlns:a16="http://schemas.microsoft.com/office/drawing/2014/main" id="{B58ACF87-A54E-624E-A62B-358D12CF70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2132" y="1459"/>
                    <a:ext cx="44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180" name="Arc 349">
                    <a:extLst>
                      <a:ext uri="{FF2B5EF4-FFF2-40B4-BE49-F238E27FC236}">
                        <a16:creationId xmlns:a16="http://schemas.microsoft.com/office/drawing/2014/main" id="{6F28239F-D08F-CA4C-99BD-78377018CD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2201" y="1459"/>
                    <a:ext cx="39" cy="2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</p:grpSp>
            <p:sp>
              <p:nvSpPr>
                <p:cNvPr id="137" name="Rectangle 350">
                  <a:extLst>
                    <a:ext uri="{FF2B5EF4-FFF2-40B4-BE49-F238E27FC236}">
                      <a16:creationId xmlns:a16="http://schemas.microsoft.com/office/drawing/2014/main" id="{30ABB15D-C3C0-8949-97DC-B0AE92E086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28722" y="4180385"/>
                  <a:ext cx="17438" cy="184447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8" name="Rectangle 351">
                  <a:extLst>
                    <a:ext uri="{FF2B5EF4-FFF2-40B4-BE49-F238E27FC236}">
                      <a16:creationId xmlns:a16="http://schemas.microsoft.com/office/drawing/2014/main" id="{8CB3908A-1353-5242-B1F0-FD5BF08ECA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20003" y="4360703"/>
                  <a:ext cx="15258" cy="60565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39" name="Rectangle 352">
                  <a:extLst>
                    <a:ext uri="{FF2B5EF4-FFF2-40B4-BE49-F238E27FC236}">
                      <a16:creationId xmlns:a16="http://schemas.microsoft.com/office/drawing/2014/main" id="{9525A707-4CDA-554C-A35F-185F843478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6696" y="4352445"/>
                  <a:ext cx="17438" cy="72952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0" name="Rectangle 353">
                  <a:extLst>
                    <a:ext uri="{FF2B5EF4-FFF2-40B4-BE49-F238E27FC236}">
                      <a16:creationId xmlns:a16="http://schemas.microsoft.com/office/drawing/2014/main" id="{957CC647-6A84-4B45-A481-67A18F45C8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1666" y="4225809"/>
                  <a:ext cx="115527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1" name="Rectangle 354">
                  <a:extLst>
                    <a:ext uri="{FF2B5EF4-FFF2-40B4-BE49-F238E27FC236}">
                      <a16:creationId xmlns:a16="http://schemas.microsoft.com/office/drawing/2014/main" id="{6CA10F4B-3583-7844-BE9F-65B4466801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9487" y="4289127"/>
                  <a:ext cx="117706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2" name="Rectangle 355">
                  <a:extLst>
                    <a:ext uri="{FF2B5EF4-FFF2-40B4-BE49-F238E27FC236}">
                      <a16:creationId xmlns:a16="http://schemas.microsoft.com/office/drawing/2014/main" id="{AEC7567F-9E1C-584F-A89A-EEDBE7F9D0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5127" y="4351068"/>
                  <a:ext cx="333500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3" name="Rectangle 356">
                  <a:extLst>
                    <a:ext uri="{FF2B5EF4-FFF2-40B4-BE49-F238E27FC236}">
                      <a16:creationId xmlns:a16="http://schemas.microsoft.com/office/drawing/2014/main" id="{8BEB0B60-3F59-E943-BAAD-CAEEF53989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6025" y="4415762"/>
                  <a:ext cx="98089" cy="9635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4" name="Rectangle 357">
                  <a:extLst>
                    <a:ext uri="{FF2B5EF4-FFF2-40B4-BE49-F238E27FC236}">
                      <a16:creationId xmlns:a16="http://schemas.microsoft.com/office/drawing/2014/main" id="{4327A015-9BAD-9940-A627-1CC459EA4F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09640" y="4417138"/>
                  <a:ext cx="98089" cy="8259"/>
                </a:xfrm>
                <a:prstGeom prst="rect">
                  <a:avLst/>
                </a:prstGeom>
                <a:solidFill>
                  <a:srgbClr val="339966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5" name="Rectangle 358">
                  <a:extLst>
                    <a:ext uri="{FF2B5EF4-FFF2-40B4-BE49-F238E27FC236}">
                      <a16:creationId xmlns:a16="http://schemas.microsoft.com/office/drawing/2014/main" id="{C7CEEFEA-A727-704F-A5BF-AFAD3FF53E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87843" y="4235444"/>
                  <a:ext cx="17438" cy="5643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6" name="Rectangle 359">
                  <a:extLst>
                    <a:ext uri="{FF2B5EF4-FFF2-40B4-BE49-F238E27FC236}">
                      <a16:creationId xmlns:a16="http://schemas.microsoft.com/office/drawing/2014/main" id="{8F3ED29F-B22B-B641-93BF-88C248AABB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57326" y="4225809"/>
                  <a:ext cx="100268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7" name="Rectangle 360">
                  <a:extLst>
                    <a:ext uri="{FF2B5EF4-FFF2-40B4-BE49-F238E27FC236}">
                      <a16:creationId xmlns:a16="http://schemas.microsoft.com/office/drawing/2014/main" id="{EA369562-055A-D840-94D3-0E096165FC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55147" y="4289127"/>
                  <a:ext cx="115526" cy="17894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48" name="Text Box 2025">
                  <a:extLst>
                    <a:ext uri="{FF2B5EF4-FFF2-40B4-BE49-F238E27FC236}">
                      <a16:creationId xmlns:a16="http://schemas.microsoft.com/office/drawing/2014/main" id="{0DFDB301-8B4F-1C4F-A93A-332690ED48A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34256" y="4564902"/>
                  <a:ext cx="524560" cy="266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r>
                    <a:rPr lang="en-US" altLang="ja-JP" sz="902" b="0" dirty="0"/>
                    <a:t>Si</a:t>
                  </a:r>
                </a:p>
              </p:txBody>
            </p:sp>
            <p:sp>
              <p:nvSpPr>
                <p:cNvPr id="149" name="Rectangle 253">
                  <a:extLst>
                    <a:ext uri="{FF2B5EF4-FFF2-40B4-BE49-F238E27FC236}">
                      <a16:creationId xmlns:a16="http://schemas.microsoft.com/office/drawing/2014/main" id="{5E90BF2E-8B31-9348-A0BD-830A29E02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5980" y="4048244"/>
                  <a:ext cx="17438" cy="191330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0" name="Rectangle 253">
                  <a:extLst>
                    <a:ext uri="{FF2B5EF4-FFF2-40B4-BE49-F238E27FC236}">
                      <a16:creationId xmlns:a16="http://schemas.microsoft.com/office/drawing/2014/main" id="{500A016D-10AD-FC4F-9C8D-39CF77E775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4912" y="4042738"/>
                  <a:ext cx="17438" cy="192706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1" name="Rectangle 253">
                  <a:extLst>
                    <a:ext uri="{FF2B5EF4-FFF2-40B4-BE49-F238E27FC236}">
                      <a16:creationId xmlns:a16="http://schemas.microsoft.com/office/drawing/2014/main" id="{DA412C7E-6EA7-C540-B4E3-AE4C461D4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1109" y="4044115"/>
                  <a:ext cx="17438" cy="191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2" name="Rectangle 253">
                  <a:extLst>
                    <a:ext uri="{FF2B5EF4-FFF2-40B4-BE49-F238E27FC236}">
                      <a16:creationId xmlns:a16="http://schemas.microsoft.com/office/drawing/2014/main" id="{4B477D86-9676-6A49-B013-EFB085B21B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1526" y="4107433"/>
                  <a:ext cx="21797" cy="191329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3" name="Rectangle 253">
                  <a:extLst>
                    <a:ext uri="{FF2B5EF4-FFF2-40B4-BE49-F238E27FC236}">
                      <a16:creationId xmlns:a16="http://schemas.microsoft.com/office/drawing/2014/main" id="{87151E79-C356-894F-A446-1F517DE44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826542" y="4048244"/>
                  <a:ext cx="15259" cy="12938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4" name="Rectangle 253">
                  <a:extLst>
                    <a:ext uri="{FF2B5EF4-FFF2-40B4-BE49-F238E27FC236}">
                      <a16:creationId xmlns:a16="http://schemas.microsoft.com/office/drawing/2014/main" id="{791AE2DF-1519-9349-9FB8-69A53D005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5478286" y="4048244"/>
                  <a:ext cx="19617" cy="129388"/>
                </a:xfrm>
                <a:prstGeom prst="rect">
                  <a:avLst/>
                </a:prstGeom>
                <a:solidFill>
                  <a:srgbClr val="0099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155" name="グループ化 663">
                  <a:extLst>
                    <a:ext uri="{FF2B5EF4-FFF2-40B4-BE49-F238E27FC236}">
                      <a16:creationId xmlns:a16="http://schemas.microsoft.com/office/drawing/2014/main" id="{DE6F83D0-6B88-6941-B9C4-A29655FA33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77550" y="4157663"/>
                  <a:ext cx="3021013" cy="31750"/>
                  <a:chOff x="2577550" y="4157663"/>
                  <a:chExt cx="3021013" cy="31750"/>
                </a:xfrm>
              </p:grpSpPr>
              <p:sp>
                <p:nvSpPr>
                  <p:cNvPr id="171" name="Rectangle 249">
                    <a:extLst>
                      <a:ext uri="{FF2B5EF4-FFF2-40B4-BE49-F238E27FC236}">
                        <a16:creationId xmlns:a16="http://schemas.microsoft.com/office/drawing/2014/main" id="{63A286E3-508E-9146-A53F-1013EC82D3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4867" y="4166621"/>
                    <a:ext cx="198356" cy="17894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2" name="Rectangle 258">
                    <a:extLst>
                      <a:ext uri="{FF2B5EF4-FFF2-40B4-BE49-F238E27FC236}">
                        <a16:creationId xmlns:a16="http://schemas.microsoft.com/office/drawing/2014/main" id="{E11C3380-1E12-4B4B-B053-959E328901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23055" y="4166621"/>
                    <a:ext cx="387994" cy="24776"/>
                  </a:xfrm>
                  <a:prstGeom prst="rect">
                    <a:avLst/>
                  </a:prstGeom>
                  <a:solidFill>
                    <a:srgbClr val="C0C0C0">
                      <a:alpha val="89803"/>
                    </a:srgbClr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3" name="Rectangle 268">
                    <a:extLst>
                      <a:ext uri="{FF2B5EF4-FFF2-40B4-BE49-F238E27FC236}">
                        <a16:creationId xmlns:a16="http://schemas.microsoft.com/office/drawing/2014/main" id="{F06A8CDF-F578-CE46-811B-01B3A3C134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29560" y="4166621"/>
                    <a:ext cx="200536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4" name="Rectangle 269">
                    <a:extLst>
                      <a:ext uri="{FF2B5EF4-FFF2-40B4-BE49-F238E27FC236}">
                        <a16:creationId xmlns:a16="http://schemas.microsoft.com/office/drawing/2014/main" id="{C7F59DCF-7B88-E24D-96B2-94B463CC96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465" y="4166621"/>
                    <a:ext cx="196177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5" name="Rectangle 268">
                    <a:extLst>
                      <a:ext uri="{FF2B5EF4-FFF2-40B4-BE49-F238E27FC236}">
                        <a16:creationId xmlns:a16="http://schemas.microsoft.com/office/drawing/2014/main" id="{03D26CA2-505C-074E-A7E4-DDCFA535D5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48070" y="4163868"/>
                    <a:ext cx="200536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6" name="Rectangle 268">
                    <a:extLst>
                      <a:ext uri="{FF2B5EF4-FFF2-40B4-BE49-F238E27FC236}">
                        <a16:creationId xmlns:a16="http://schemas.microsoft.com/office/drawing/2014/main" id="{EEE68E2F-FAC7-9349-99BF-915ED9B0CD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95455" y="4163868"/>
                    <a:ext cx="200536" cy="27529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7" name="Rectangle 249">
                    <a:extLst>
                      <a:ext uri="{FF2B5EF4-FFF2-40B4-BE49-F238E27FC236}">
                        <a16:creationId xmlns:a16="http://schemas.microsoft.com/office/drawing/2014/main" id="{B35014D0-9AC7-E342-9B86-4934B0DBAD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35329" y="4158362"/>
                    <a:ext cx="196177" cy="2615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grpSp>
              <p:nvGrpSpPr>
                <p:cNvPr id="156" name="グループ化 664">
                  <a:extLst>
                    <a:ext uri="{FF2B5EF4-FFF2-40B4-BE49-F238E27FC236}">
                      <a16:creationId xmlns:a16="http://schemas.microsoft.com/office/drawing/2014/main" id="{22E4A1C2-0C8A-1440-914E-B01EAD52DE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9600" y="4100513"/>
                  <a:ext cx="3021013" cy="28800"/>
                  <a:chOff x="2577550" y="4100513"/>
                  <a:chExt cx="3021013" cy="38100"/>
                </a:xfrm>
              </p:grpSpPr>
              <p:sp>
                <p:nvSpPr>
                  <p:cNvPr id="164" name="Rectangle 248">
                    <a:extLst>
                      <a:ext uri="{FF2B5EF4-FFF2-40B4-BE49-F238E27FC236}">
                        <a16:creationId xmlns:a16="http://schemas.microsoft.com/office/drawing/2014/main" id="{10A18EA2-3A95-0649-B7A7-3342FBBDCB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8458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5" name="Rectangle 254">
                    <a:extLst>
                      <a:ext uri="{FF2B5EF4-FFF2-40B4-BE49-F238E27FC236}">
                        <a16:creationId xmlns:a16="http://schemas.microsoft.com/office/drawing/2014/main" id="{2F6202B5-ECB9-824D-AF78-C551D949BC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90965" y="4102383"/>
                    <a:ext cx="268109" cy="3459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6" name="Rectangle 267">
                    <a:extLst>
                      <a:ext uri="{FF2B5EF4-FFF2-40B4-BE49-F238E27FC236}">
                        <a16:creationId xmlns:a16="http://schemas.microsoft.com/office/drawing/2014/main" id="{EA1CA53A-1072-7B47-9BA3-B2B48F45C6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30971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7" name="Rectangle 308">
                    <a:extLst>
                      <a:ext uri="{FF2B5EF4-FFF2-40B4-BE49-F238E27FC236}">
                        <a16:creationId xmlns:a16="http://schemas.microsoft.com/office/drawing/2014/main" id="{F75DC30C-ACC8-8042-8D2C-9431F79EEC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99045" y="4102383"/>
                    <a:ext cx="200536" cy="34598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8" name="Rectangle 285">
                    <a:extLst>
                      <a:ext uri="{FF2B5EF4-FFF2-40B4-BE49-F238E27FC236}">
                        <a16:creationId xmlns:a16="http://schemas.microsoft.com/office/drawing/2014/main" id="{DC037BFB-86D0-DB4C-A5E2-93CC607972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42942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9" name="Rectangle 254">
                    <a:extLst>
                      <a:ext uri="{FF2B5EF4-FFF2-40B4-BE49-F238E27FC236}">
                        <a16:creationId xmlns:a16="http://schemas.microsoft.com/office/drawing/2014/main" id="{08A3FA21-B9D4-0842-A28E-98A507DECA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07296" y="4102383"/>
                    <a:ext cx="268108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70" name="Rectangle 267">
                    <a:extLst>
                      <a:ext uri="{FF2B5EF4-FFF2-40B4-BE49-F238E27FC236}">
                        <a16:creationId xmlns:a16="http://schemas.microsoft.com/office/drawing/2014/main" id="{F7E366C7-578A-A544-BE1F-F84577CDBC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60415" y="4102383"/>
                    <a:ext cx="200536" cy="36420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  <p:sp>
              <p:nvSpPr>
                <p:cNvPr id="157" name="Rectangle 249">
                  <a:extLst>
                    <a:ext uri="{FF2B5EF4-FFF2-40B4-BE49-F238E27FC236}">
                      <a16:creationId xmlns:a16="http://schemas.microsoft.com/office/drawing/2014/main" id="{F366509A-F32D-954D-A998-FAEAE9ADB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3586" y="4225809"/>
                  <a:ext cx="196177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8" name="Rectangle 258">
                  <a:extLst>
                    <a:ext uri="{FF2B5EF4-FFF2-40B4-BE49-F238E27FC236}">
                      <a16:creationId xmlns:a16="http://schemas.microsoft.com/office/drawing/2014/main" id="{1DF12A6C-4442-9746-8941-948FEE3442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6288" y="4231315"/>
                  <a:ext cx="385814" cy="17894"/>
                </a:xfrm>
                <a:prstGeom prst="rect">
                  <a:avLst/>
                </a:prstGeom>
                <a:solidFill>
                  <a:srgbClr val="C0C0C0">
                    <a:alpha val="89803"/>
                  </a:srgbClr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sp>
              <p:nvSpPr>
                <p:cNvPr id="159" name="Rectangle 249">
                  <a:extLst>
                    <a:ext uri="{FF2B5EF4-FFF2-40B4-BE49-F238E27FC236}">
                      <a16:creationId xmlns:a16="http://schemas.microsoft.com/office/drawing/2014/main" id="{87D4736B-01A6-E04D-9634-06FCF49422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1352" y="4218926"/>
                  <a:ext cx="200536" cy="19271"/>
                </a:xfrm>
                <a:prstGeom prst="rect">
                  <a:avLst/>
                </a:prstGeom>
                <a:solidFill>
                  <a:srgbClr val="C0C0C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defTabSz="632543">
                    <a:defRPr/>
                  </a:pPr>
                  <a:endParaRPr lang="ja-JP" altLang="en-US" sz="467"/>
                </a:p>
              </p:txBody>
            </p:sp>
            <p:grpSp>
              <p:nvGrpSpPr>
                <p:cNvPr id="160" name="グループ化 668">
                  <a:extLst>
                    <a:ext uri="{FF2B5EF4-FFF2-40B4-BE49-F238E27FC236}">
                      <a16:creationId xmlns:a16="http://schemas.microsoft.com/office/drawing/2014/main" id="{1C38DE18-AB3D-2142-A209-52767C9EE0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75963" y="4286250"/>
                  <a:ext cx="1978025" cy="23813"/>
                  <a:chOff x="2575963" y="4286250"/>
                  <a:chExt cx="1978025" cy="23813"/>
                </a:xfrm>
              </p:grpSpPr>
              <p:sp>
                <p:nvSpPr>
                  <p:cNvPr id="161" name="Rectangle 250">
                    <a:extLst>
                      <a:ext uri="{FF2B5EF4-FFF2-40B4-BE49-F238E27FC236}">
                        <a16:creationId xmlns:a16="http://schemas.microsoft.com/office/drawing/2014/main" id="{00CC15BC-2F02-7945-AD38-30B46004DD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7046" y="4286374"/>
                    <a:ext cx="481724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2" name="Rectangle 255">
                    <a:extLst>
                      <a:ext uri="{FF2B5EF4-FFF2-40B4-BE49-F238E27FC236}">
                        <a16:creationId xmlns:a16="http://schemas.microsoft.com/office/drawing/2014/main" id="{5794E6A0-1A64-3D47-8B73-E464853112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27146" y="4286374"/>
                    <a:ext cx="300805" cy="2477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163" name="Rectangle 266">
                    <a:extLst>
                      <a:ext uri="{FF2B5EF4-FFF2-40B4-BE49-F238E27FC236}">
                        <a16:creationId xmlns:a16="http://schemas.microsoft.com/office/drawing/2014/main" id="{255F322A-1529-2747-B1C7-E723CD2F61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465" y="4286374"/>
                    <a:ext cx="601609" cy="20646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</p:grpSp>
          </p:grpSp>
          <p:grpSp>
            <p:nvGrpSpPr>
              <p:cNvPr id="69" name="グループ化 693">
                <a:extLst>
                  <a:ext uri="{FF2B5EF4-FFF2-40B4-BE49-F238E27FC236}">
                    <a16:creationId xmlns:a16="http://schemas.microsoft.com/office/drawing/2014/main" id="{5CE5FC0C-90EC-9840-8D30-19744921B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6326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92" name="直線コネクタ 694">
                  <a:extLst>
                    <a:ext uri="{FF2B5EF4-FFF2-40B4-BE49-F238E27FC236}">
                      <a16:creationId xmlns:a16="http://schemas.microsoft.com/office/drawing/2014/main" id="{BC561B5C-F053-3544-B4E3-A507442CCD9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6691" y="2322884"/>
                  <a:ext cx="246311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3" name="直線コネクタ 695">
                  <a:extLst>
                    <a:ext uri="{FF2B5EF4-FFF2-40B4-BE49-F238E27FC236}">
                      <a16:creationId xmlns:a16="http://schemas.microsoft.com/office/drawing/2014/main" id="{6E65B487-13C1-2F4B-8149-AF353451168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1050" y="2309119"/>
                  <a:ext cx="246311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0" name="グループ化 696">
                <a:extLst>
                  <a:ext uri="{FF2B5EF4-FFF2-40B4-BE49-F238E27FC236}">
                    <a16:creationId xmlns:a16="http://schemas.microsoft.com/office/drawing/2014/main" id="{9963F869-5E6C-1149-8CA7-503B5FD4BD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21124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90" name="直線コネクタ 697">
                  <a:extLst>
                    <a:ext uri="{FF2B5EF4-FFF2-40B4-BE49-F238E27FC236}">
                      <a16:creationId xmlns:a16="http://schemas.microsoft.com/office/drawing/2014/main" id="{FBBB7297-AC87-5642-A011-AC0BFC9FB66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1218" y="2322884"/>
                  <a:ext cx="241951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1" name="直線コネクタ 698">
                  <a:extLst>
                    <a:ext uri="{FF2B5EF4-FFF2-40B4-BE49-F238E27FC236}">
                      <a16:creationId xmlns:a16="http://schemas.microsoft.com/office/drawing/2014/main" id="{D0614406-9D0F-A24A-900D-46C7E51A7E9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3397" y="2309119"/>
                  <a:ext cx="24195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1" name="グループ化 699">
                <a:extLst>
                  <a:ext uri="{FF2B5EF4-FFF2-40B4-BE49-F238E27FC236}">
                    <a16:creationId xmlns:a16="http://schemas.microsoft.com/office/drawing/2014/main" id="{570A58C8-5A5A-5C4B-AEED-D326875EB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8418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8" name="直線コネクタ 700">
                  <a:extLst>
                    <a:ext uri="{FF2B5EF4-FFF2-40B4-BE49-F238E27FC236}">
                      <a16:creationId xmlns:a16="http://schemas.microsoft.com/office/drawing/2014/main" id="{A58FA87E-6306-2D49-A956-5AA7EF21CF1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7373" y="2322884"/>
                  <a:ext cx="246311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" name="直線コネクタ 701">
                  <a:extLst>
                    <a:ext uri="{FF2B5EF4-FFF2-40B4-BE49-F238E27FC236}">
                      <a16:creationId xmlns:a16="http://schemas.microsoft.com/office/drawing/2014/main" id="{5691DB63-5396-7042-80AE-E27B18FA4C2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1733" y="2309119"/>
                  <a:ext cx="24413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2" name="グループ化 702">
                <a:extLst>
                  <a:ext uri="{FF2B5EF4-FFF2-40B4-BE49-F238E27FC236}">
                    <a16:creationId xmlns:a16="http://schemas.microsoft.com/office/drawing/2014/main" id="{BB2019AD-21F9-EB4E-B091-60ADD18BEE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76128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6" name="直線コネクタ 703">
                  <a:extLst>
                    <a:ext uri="{FF2B5EF4-FFF2-40B4-BE49-F238E27FC236}">
                      <a16:creationId xmlns:a16="http://schemas.microsoft.com/office/drawing/2014/main" id="{2356464C-178E-F34E-85F2-1E52535D40E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0125" y="2322884"/>
                  <a:ext cx="23977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7" name="直線コネクタ 704">
                  <a:extLst>
                    <a:ext uri="{FF2B5EF4-FFF2-40B4-BE49-F238E27FC236}">
                      <a16:creationId xmlns:a16="http://schemas.microsoft.com/office/drawing/2014/main" id="{89BA481D-7E5B-EB45-9D4F-5B9E1C10EC7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4484" y="2309119"/>
                  <a:ext cx="239772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3" name="グループ化 705">
                <a:extLst>
                  <a:ext uri="{FF2B5EF4-FFF2-40B4-BE49-F238E27FC236}">
                    <a16:creationId xmlns:a16="http://schemas.microsoft.com/office/drawing/2014/main" id="{B5865161-0044-924F-BE33-96F61A7DC8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41445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4" name="直線コネクタ 706">
                  <a:extLst>
                    <a:ext uri="{FF2B5EF4-FFF2-40B4-BE49-F238E27FC236}">
                      <a16:creationId xmlns:a16="http://schemas.microsoft.com/office/drawing/2014/main" id="{FF8BF79A-96B5-B44D-8CFC-39657D5D0B3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7641" y="2322884"/>
                  <a:ext cx="24413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5" name="直線コネクタ 707">
                  <a:extLst>
                    <a:ext uri="{FF2B5EF4-FFF2-40B4-BE49-F238E27FC236}">
                      <a16:creationId xmlns:a16="http://schemas.microsoft.com/office/drawing/2014/main" id="{A0DECFB6-FAC9-474C-B80C-72AA8C6E25A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2000" y="2309119"/>
                  <a:ext cx="241951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4" name="グループ化 711">
                <a:extLst>
                  <a:ext uri="{FF2B5EF4-FFF2-40B4-BE49-F238E27FC236}">
                    <a16:creationId xmlns:a16="http://schemas.microsoft.com/office/drawing/2014/main" id="{B012F3DE-EBEB-8542-8AA0-759D45455D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46631" y="1215223"/>
                <a:ext cx="507422" cy="75936"/>
                <a:chOff x="2539279" y="2309535"/>
                <a:chExt cx="245575" cy="15400"/>
              </a:xfrm>
            </p:grpSpPr>
            <p:cxnSp>
              <p:nvCxnSpPr>
                <p:cNvPr id="82" name="直線コネクタ 712">
                  <a:extLst>
                    <a:ext uri="{FF2B5EF4-FFF2-40B4-BE49-F238E27FC236}">
                      <a16:creationId xmlns:a16="http://schemas.microsoft.com/office/drawing/2014/main" id="{91E71E48-F94E-254C-B658-47FC87BC996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38319" y="2322884"/>
                  <a:ext cx="241953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3" name="直線コネクタ 713">
                  <a:extLst>
                    <a:ext uri="{FF2B5EF4-FFF2-40B4-BE49-F238E27FC236}">
                      <a16:creationId xmlns:a16="http://schemas.microsoft.com/office/drawing/2014/main" id="{24D7DCC8-1279-0C4A-9D1D-EF96CCC8E9E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542679" y="2309119"/>
                  <a:ext cx="241953" cy="0"/>
                </a:xfrm>
                <a:prstGeom prst="line">
                  <a:avLst/>
                </a:prstGeom>
                <a:noFill/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75" name="角丸四角形 74">
                <a:extLst>
                  <a:ext uri="{FF2B5EF4-FFF2-40B4-BE49-F238E27FC236}">
                    <a16:creationId xmlns:a16="http://schemas.microsoft.com/office/drawing/2014/main" id="{A5E662B4-1A6F-5041-957E-21392BBAE53C}"/>
                  </a:ext>
                </a:extLst>
              </p:cNvPr>
              <p:cNvSpPr/>
              <p:nvPr/>
            </p:nvSpPr>
            <p:spPr>
              <a:xfrm>
                <a:off x="717703" y="895015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6" name="角丸四角形 75">
                <a:extLst>
                  <a:ext uri="{FF2B5EF4-FFF2-40B4-BE49-F238E27FC236}">
                    <a16:creationId xmlns:a16="http://schemas.microsoft.com/office/drawing/2014/main" id="{6AB7CAA2-364E-F74C-B790-2E2CCE690F86}"/>
                  </a:ext>
                </a:extLst>
              </p:cNvPr>
              <p:cNvSpPr/>
              <p:nvPr/>
            </p:nvSpPr>
            <p:spPr>
              <a:xfrm>
                <a:off x="1017350" y="894468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7" name="角丸四角形 76">
                <a:extLst>
                  <a:ext uri="{FF2B5EF4-FFF2-40B4-BE49-F238E27FC236}">
                    <a16:creationId xmlns:a16="http://schemas.microsoft.com/office/drawing/2014/main" id="{272284E3-2B6B-254E-A935-79F2999CB0B8}"/>
                  </a:ext>
                </a:extLst>
              </p:cNvPr>
              <p:cNvSpPr/>
              <p:nvPr/>
            </p:nvSpPr>
            <p:spPr>
              <a:xfrm>
                <a:off x="2218039" y="867018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8" name="角丸四角形 77">
                <a:extLst>
                  <a:ext uri="{FF2B5EF4-FFF2-40B4-BE49-F238E27FC236}">
                    <a16:creationId xmlns:a16="http://schemas.microsoft.com/office/drawing/2014/main" id="{C3B98561-1BBC-374C-B696-86ED6C719192}"/>
                  </a:ext>
                </a:extLst>
              </p:cNvPr>
              <p:cNvSpPr/>
              <p:nvPr/>
            </p:nvSpPr>
            <p:spPr>
              <a:xfrm>
                <a:off x="3740422" y="891532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79" name="角丸四角形 78">
                <a:extLst>
                  <a:ext uri="{FF2B5EF4-FFF2-40B4-BE49-F238E27FC236}">
                    <a16:creationId xmlns:a16="http://schemas.microsoft.com/office/drawing/2014/main" id="{82E8F878-D335-144C-979B-DB7BC70B3191}"/>
                  </a:ext>
                </a:extLst>
              </p:cNvPr>
              <p:cNvSpPr/>
              <p:nvPr/>
            </p:nvSpPr>
            <p:spPr>
              <a:xfrm>
                <a:off x="4530337" y="889016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80" name="角丸四角形 79">
                <a:extLst>
                  <a:ext uri="{FF2B5EF4-FFF2-40B4-BE49-F238E27FC236}">
                    <a16:creationId xmlns:a16="http://schemas.microsoft.com/office/drawing/2014/main" id="{91E47D74-25D3-0941-95ED-D3FC1FE06C32}"/>
                  </a:ext>
                </a:extLst>
              </p:cNvPr>
              <p:cNvSpPr/>
              <p:nvPr/>
            </p:nvSpPr>
            <p:spPr>
              <a:xfrm>
                <a:off x="5322454" y="898555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81" name="角丸四角形 80">
                <a:extLst>
                  <a:ext uri="{FF2B5EF4-FFF2-40B4-BE49-F238E27FC236}">
                    <a16:creationId xmlns:a16="http://schemas.microsoft.com/office/drawing/2014/main" id="{BD2C301A-5697-F74E-9863-DBA125B22BCD}"/>
                  </a:ext>
                </a:extLst>
              </p:cNvPr>
              <p:cNvSpPr/>
              <p:nvPr/>
            </p:nvSpPr>
            <p:spPr>
              <a:xfrm>
                <a:off x="6710492" y="884558"/>
                <a:ext cx="189575" cy="3148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</p:grpSp>
        <p:grpSp>
          <p:nvGrpSpPr>
            <p:cNvPr id="184" name="グループ化 496">
              <a:extLst>
                <a:ext uri="{FF2B5EF4-FFF2-40B4-BE49-F238E27FC236}">
                  <a16:creationId xmlns:a16="http://schemas.microsoft.com/office/drawing/2014/main" id="{21CCD333-75A2-E94C-B14F-82D7527F66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0093" y="2350387"/>
              <a:ext cx="2712566" cy="1409930"/>
              <a:chOff x="4348903" y="1108607"/>
              <a:chExt cx="2661448" cy="1063031"/>
            </a:xfrm>
          </p:grpSpPr>
          <p:grpSp>
            <p:nvGrpSpPr>
              <p:cNvPr id="185" name="グループ化 15">
                <a:extLst>
                  <a:ext uri="{FF2B5EF4-FFF2-40B4-BE49-F238E27FC236}">
                    <a16:creationId xmlns:a16="http://schemas.microsoft.com/office/drawing/2014/main" id="{BD146DD5-B61E-F14B-925F-D2BE4F7B73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48903" y="1194086"/>
                <a:ext cx="2661448" cy="977552"/>
                <a:chOff x="2381595" y="2309535"/>
                <a:chExt cx="3661377" cy="924672"/>
              </a:xfrm>
            </p:grpSpPr>
            <p:grpSp>
              <p:nvGrpSpPr>
                <p:cNvPr id="193" name="グループ化 6">
                  <a:extLst>
                    <a:ext uri="{FF2B5EF4-FFF2-40B4-BE49-F238E27FC236}">
                      <a16:creationId xmlns:a16="http://schemas.microsoft.com/office/drawing/2014/main" id="{1395CD0F-D763-CA45-9EC2-D58B095185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595" y="2338295"/>
                  <a:ext cx="3661377" cy="895912"/>
                  <a:chOff x="2396437" y="1108686"/>
                  <a:chExt cx="3661497" cy="895111"/>
                </a:xfrm>
              </p:grpSpPr>
              <p:sp>
                <p:nvSpPr>
                  <p:cNvPr id="212" name="Rectangle 4">
                    <a:extLst>
                      <a:ext uri="{FF2B5EF4-FFF2-40B4-BE49-F238E27FC236}">
                        <a16:creationId xmlns:a16="http://schemas.microsoft.com/office/drawing/2014/main" id="{FE19102F-78EF-C343-96EE-AD56571B3E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6437" y="1111686"/>
                    <a:ext cx="3661497" cy="582087"/>
                  </a:xfrm>
                  <a:prstGeom prst="rect">
                    <a:avLst/>
                  </a:prstGeom>
                  <a:solidFill>
                    <a:srgbClr val="CCFFFF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3" name="Rectangle 5">
                    <a:extLst>
                      <a:ext uri="{FF2B5EF4-FFF2-40B4-BE49-F238E27FC236}">
                        <a16:creationId xmlns:a16="http://schemas.microsoft.com/office/drawing/2014/main" id="{0C5AC44D-A425-8B44-B5D2-4FB66DEFD8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6437" y="1587258"/>
                    <a:ext cx="3661497" cy="94514"/>
                  </a:xfrm>
                  <a:prstGeom prst="rect">
                    <a:avLst/>
                  </a:prstGeom>
                  <a:solidFill>
                    <a:srgbClr val="00CCFF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4" name="Rectangle 6">
                    <a:extLst>
                      <a:ext uri="{FF2B5EF4-FFF2-40B4-BE49-F238E27FC236}">
                        <a16:creationId xmlns:a16="http://schemas.microsoft.com/office/drawing/2014/main" id="{E93CED20-26D1-0344-AF6C-EFD014F3E3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96437" y="1678771"/>
                    <a:ext cx="3661497" cy="285043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5" name="AutoShape 12">
                    <a:extLst>
                      <a:ext uri="{FF2B5EF4-FFF2-40B4-BE49-F238E27FC236}">
                        <a16:creationId xmlns:a16="http://schemas.microsoft.com/office/drawing/2014/main" id="{B3AD204D-5FC1-D343-B94E-DCF7D7ACEB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323" y="1678771"/>
                    <a:ext cx="100435" cy="28505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C99FF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16" name="Rectangle 13">
                    <a:extLst>
                      <a:ext uri="{FF2B5EF4-FFF2-40B4-BE49-F238E27FC236}">
                        <a16:creationId xmlns:a16="http://schemas.microsoft.com/office/drawing/2014/main" id="{75E23C00-05A4-CB43-97CE-60397419C6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0623" y="1110186"/>
                    <a:ext cx="17467" cy="567085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7" name="Rectangle 10">
                    <a:extLst>
                      <a:ext uri="{FF2B5EF4-FFF2-40B4-BE49-F238E27FC236}">
                        <a16:creationId xmlns:a16="http://schemas.microsoft.com/office/drawing/2014/main" id="{4D14A8C9-F47D-8E4D-ABCE-0664561698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77655" y="1411731"/>
                    <a:ext cx="196503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8" name="Rectangle 20">
                    <a:extLst>
                      <a:ext uri="{FF2B5EF4-FFF2-40B4-BE49-F238E27FC236}">
                        <a16:creationId xmlns:a16="http://schemas.microsoft.com/office/drawing/2014/main" id="{A92164FF-F2F7-7F4B-B534-FC22BDC568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54053" y="1261709"/>
                    <a:ext cx="17467" cy="417063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19" name="Rectangle 21">
                    <a:extLst>
                      <a:ext uri="{FF2B5EF4-FFF2-40B4-BE49-F238E27FC236}">
                        <a16:creationId xmlns:a16="http://schemas.microsoft.com/office/drawing/2014/main" id="{9B641E25-74EE-8C46-815E-020A5AF59F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68032" y="1491243"/>
                    <a:ext cx="17467" cy="190528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0" name="Rectangle 16">
                    <a:extLst>
                      <a:ext uri="{FF2B5EF4-FFF2-40B4-BE49-F238E27FC236}">
                        <a16:creationId xmlns:a16="http://schemas.microsoft.com/office/drawing/2014/main" id="{8C350D11-3784-8C48-935F-EA055404E7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97286" y="1411731"/>
                    <a:ext cx="131002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1" name="Rectangle 58">
                    <a:extLst>
                      <a:ext uri="{FF2B5EF4-FFF2-40B4-BE49-F238E27FC236}">
                        <a16:creationId xmlns:a16="http://schemas.microsoft.com/office/drawing/2014/main" id="{06DD988C-2B1D-A142-BD65-E8FBDD08BB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26963" y="1492743"/>
                    <a:ext cx="15283" cy="190529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2" name="AutoShape 59">
                    <a:extLst>
                      <a:ext uri="{FF2B5EF4-FFF2-40B4-BE49-F238E27FC236}">
                        <a16:creationId xmlns:a16="http://schemas.microsoft.com/office/drawing/2014/main" id="{E3E9AE7E-A06C-8449-8037-16143953E8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81112" y="1677271"/>
                    <a:ext cx="100435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23" name="Rectangle 60">
                    <a:extLst>
                      <a:ext uri="{FF2B5EF4-FFF2-40B4-BE49-F238E27FC236}">
                        <a16:creationId xmlns:a16="http://schemas.microsoft.com/office/drawing/2014/main" id="{D2F8417C-BB11-5849-B75C-D2F42C64FA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66708" y="1333719"/>
                    <a:ext cx="19651" cy="7951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4" name="Rectangle 61">
                    <a:extLst>
                      <a:ext uri="{FF2B5EF4-FFF2-40B4-BE49-F238E27FC236}">
                        <a16:creationId xmlns:a16="http://schemas.microsoft.com/office/drawing/2014/main" id="{EAE833F3-DB1B-4046-903D-B97E7367DD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3513" y="1110186"/>
                    <a:ext cx="15284" cy="31204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5" name="AutoShape 62">
                    <a:extLst>
                      <a:ext uri="{FF2B5EF4-FFF2-40B4-BE49-F238E27FC236}">
                        <a16:creationId xmlns:a16="http://schemas.microsoft.com/office/drawing/2014/main" id="{45C48CEF-FE97-9746-8E0F-B2818758FF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24365" y="1677271"/>
                    <a:ext cx="102619" cy="30005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26" name="AutoShape 63">
                    <a:extLst>
                      <a:ext uri="{FF2B5EF4-FFF2-40B4-BE49-F238E27FC236}">
                        <a16:creationId xmlns:a16="http://schemas.microsoft.com/office/drawing/2014/main" id="{5A088627-BF95-9A42-BE30-02D8756329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06019" y="1677271"/>
                    <a:ext cx="98251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27" name="Rectangle 24">
                    <a:extLst>
                      <a:ext uri="{FF2B5EF4-FFF2-40B4-BE49-F238E27FC236}">
                        <a16:creationId xmlns:a16="http://schemas.microsoft.com/office/drawing/2014/main" id="{A30350A5-9F3E-BF4F-A8FD-CA48476526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3173" y="1411731"/>
                    <a:ext cx="602608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8" name="Rectangle 64">
                    <a:extLst>
                      <a:ext uri="{FF2B5EF4-FFF2-40B4-BE49-F238E27FC236}">
                        <a16:creationId xmlns:a16="http://schemas.microsoft.com/office/drawing/2014/main" id="{7F0C1E24-F3BE-4148-A428-1D0AAFDBDB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04250" y="1551252"/>
                    <a:ext cx="98252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29" name="Arc 65">
                    <a:extLst>
                      <a:ext uri="{FF2B5EF4-FFF2-40B4-BE49-F238E27FC236}">
                        <a16:creationId xmlns:a16="http://schemas.microsoft.com/office/drawing/2014/main" id="{667CD5A6-9EFB-D845-BBA2-D543D34A65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704250" y="1551252"/>
                    <a:ext cx="34934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0" name="Arc 66">
                    <a:extLst>
                      <a:ext uri="{FF2B5EF4-FFF2-40B4-BE49-F238E27FC236}">
                        <a16:creationId xmlns:a16="http://schemas.microsoft.com/office/drawing/2014/main" id="{824268D7-91C9-DE4B-A861-76C0E8F895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765384" y="1551252"/>
                    <a:ext cx="34934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1" name="Rectangle 73">
                    <a:extLst>
                      <a:ext uri="{FF2B5EF4-FFF2-40B4-BE49-F238E27FC236}">
                        <a16:creationId xmlns:a16="http://schemas.microsoft.com/office/drawing/2014/main" id="{6306B889-F489-DA41-88F5-4D28E382BE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24770" y="1554253"/>
                    <a:ext cx="100435" cy="28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2" name="Arc 74">
                    <a:extLst>
                      <a:ext uri="{FF2B5EF4-FFF2-40B4-BE49-F238E27FC236}">
                        <a16:creationId xmlns:a16="http://schemas.microsoft.com/office/drawing/2014/main" id="{F423EF05-7F2C-6E4A-BA90-C3789ACA37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924770" y="1554253"/>
                    <a:ext cx="39301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3" name="Arc 75">
                    <a:extLst>
                      <a:ext uri="{FF2B5EF4-FFF2-40B4-BE49-F238E27FC236}">
                        <a16:creationId xmlns:a16="http://schemas.microsoft.com/office/drawing/2014/main" id="{FCDA9161-77B8-4A4F-88A3-62FB59FFF7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988087" y="1554253"/>
                    <a:ext cx="32751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grpSp>
                <p:nvGrpSpPr>
                  <p:cNvPr id="234" name="Group 76">
                    <a:extLst>
                      <a:ext uri="{FF2B5EF4-FFF2-40B4-BE49-F238E27FC236}">
                        <a16:creationId xmlns:a16="http://schemas.microsoft.com/office/drawing/2014/main" id="{0D203605-162C-0B40-A727-87A3952BCE1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140812" y="1553799"/>
                    <a:ext cx="99779" cy="30180"/>
                    <a:chOff x="2132" y="1457"/>
                    <a:chExt cx="113" cy="45"/>
                  </a:xfrm>
                </p:grpSpPr>
                <p:sp>
                  <p:nvSpPr>
                    <p:cNvPr id="311" name="Rectangle 77">
                      <a:extLst>
                        <a:ext uri="{FF2B5EF4-FFF2-40B4-BE49-F238E27FC236}">
                          <a16:creationId xmlns:a16="http://schemas.microsoft.com/office/drawing/2014/main" id="{D1062053-31A6-4C4B-B2CA-8504F76C1E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2" y="1458"/>
                      <a:ext cx="116" cy="47"/>
                    </a:xfrm>
                    <a:prstGeom prst="rect">
                      <a:avLst/>
                    </a:prstGeom>
                    <a:solidFill>
                      <a:srgbClr val="FFFF99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12" name="Arc 78">
                      <a:extLst>
                        <a:ext uri="{FF2B5EF4-FFF2-40B4-BE49-F238E27FC236}">
                          <a16:creationId xmlns:a16="http://schemas.microsoft.com/office/drawing/2014/main" id="{B325EB44-8F83-9449-B737-11FB3B1B20B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2132" y="1458"/>
                      <a:ext cx="42" cy="2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  <p:sp>
                  <p:nvSpPr>
                    <p:cNvPr id="313" name="Arc 79">
                      <a:extLst>
                        <a:ext uri="{FF2B5EF4-FFF2-40B4-BE49-F238E27FC236}">
                          <a16:creationId xmlns:a16="http://schemas.microsoft.com/office/drawing/2014/main" id="{0B0477A2-44E3-1243-B30B-B8076468185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2201" y="1458"/>
                      <a:ext cx="42" cy="2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</p:grpSp>
              <p:sp>
                <p:nvSpPr>
                  <p:cNvPr id="235" name="Rectangle 100">
                    <a:extLst>
                      <a:ext uri="{FF2B5EF4-FFF2-40B4-BE49-F238E27FC236}">
                        <a16:creationId xmlns:a16="http://schemas.microsoft.com/office/drawing/2014/main" id="{DEF79140-8D71-C54F-8F1C-3026BC1303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43985" y="1111686"/>
                    <a:ext cx="17467" cy="37805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6" name="Rectangle 101">
                    <a:extLst>
                      <a:ext uri="{FF2B5EF4-FFF2-40B4-BE49-F238E27FC236}">
                        <a16:creationId xmlns:a16="http://schemas.microsoft.com/office/drawing/2014/main" id="{3936EBB6-994C-0D48-B9DB-BEC1FD0EE6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54902" y="1476241"/>
                    <a:ext cx="17467" cy="190528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7" name="Rectangle 102">
                    <a:extLst>
                      <a:ext uri="{FF2B5EF4-FFF2-40B4-BE49-F238E27FC236}">
                        <a16:creationId xmlns:a16="http://schemas.microsoft.com/office/drawing/2014/main" id="{60D92BC4-5D78-4F4B-BAF6-EFEBA88558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81972" y="1473241"/>
                    <a:ext cx="17467" cy="208531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38" name="AutoShape 103">
                    <a:extLst>
                      <a:ext uri="{FF2B5EF4-FFF2-40B4-BE49-F238E27FC236}">
                        <a16:creationId xmlns:a16="http://schemas.microsoft.com/office/drawing/2014/main" id="{3FE9EEE8-B24B-1746-8C0E-45F6A050B4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02502" y="1677271"/>
                    <a:ext cx="102617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39" name="AutoShape 104">
                    <a:extLst>
                      <a:ext uri="{FF2B5EF4-FFF2-40B4-BE49-F238E27FC236}">
                        <a16:creationId xmlns:a16="http://schemas.microsoft.com/office/drawing/2014/main" id="{8E49C0C2-4286-DE45-BD56-450FCB1713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487" y="1677271"/>
                    <a:ext cx="100435" cy="30005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40" name="Rectangle 45">
                    <a:extLst>
                      <a:ext uri="{FF2B5EF4-FFF2-40B4-BE49-F238E27FC236}">
                        <a16:creationId xmlns:a16="http://schemas.microsoft.com/office/drawing/2014/main" id="{B20D1224-ABB5-DC40-B7BC-14DE41E199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13418" y="1411731"/>
                    <a:ext cx="135368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1" name="Rectangle 46">
                    <a:extLst>
                      <a:ext uri="{FF2B5EF4-FFF2-40B4-BE49-F238E27FC236}">
                        <a16:creationId xmlns:a16="http://schemas.microsoft.com/office/drawing/2014/main" id="{4F68F402-AE8E-9640-A537-8321B2CE72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13418" y="1411731"/>
                    <a:ext cx="200869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2" name="Rectangle 105">
                    <a:extLst>
                      <a:ext uri="{FF2B5EF4-FFF2-40B4-BE49-F238E27FC236}">
                        <a16:creationId xmlns:a16="http://schemas.microsoft.com/office/drawing/2014/main" id="{75F2F929-4981-0345-B7F4-0174827CAE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22586" y="1539251"/>
                    <a:ext cx="102619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3" name="Rectangle 106">
                    <a:extLst>
                      <a:ext uri="{FF2B5EF4-FFF2-40B4-BE49-F238E27FC236}">
                        <a16:creationId xmlns:a16="http://schemas.microsoft.com/office/drawing/2014/main" id="{49222C12-997E-8745-9120-0BB7ACD173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36555" y="1539251"/>
                    <a:ext cx="102619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4" name="Rectangle 107">
                    <a:extLst>
                      <a:ext uri="{FF2B5EF4-FFF2-40B4-BE49-F238E27FC236}">
                        <a16:creationId xmlns:a16="http://schemas.microsoft.com/office/drawing/2014/main" id="{A837780A-6BD5-F24B-8D90-55BF3C67D9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97700" y="1537750"/>
                    <a:ext cx="102617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5" name="Rectangle 110">
                    <a:extLst>
                      <a:ext uri="{FF2B5EF4-FFF2-40B4-BE49-F238E27FC236}">
                        <a16:creationId xmlns:a16="http://schemas.microsoft.com/office/drawing/2014/main" id="{67E47FA2-9FF6-184B-9E06-1FDC061371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30875" y="1551252"/>
                    <a:ext cx="100435" cy="3000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6" name="Arc 111">
                    <a:extLst>
                      <a:ext uri="{FF2B5EF4-FFF2-40B4-BE49-F238E27FC236}">
                        <a16:creationId xmlns:a16="http://schemas.microsoft.com/office/drawing/2014/main" id="{E290123C-5D6C-BB4E-B5C8-FA4E8FE347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5330875" y="1551252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47" name="Arc 112">
                    <a:extLst>
                      <a:ext uri="{FF2B5EF4-FFF2-40B4-BE49-F238E27FC236}">
                        <a16:creationId xmlns:a16="http://schemas.microsoft.com/office/drawing/2014/main" id="{D6C3658F-59A4-C24A-80CB-D64C5DC014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5392009" y="1551252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48" name="Rectangle 113">
                    <a:extLst>
                      <a:ext uri="{FF2B5EF4-FFF2-40B4-BE49-F238E27FC236}">
                        <a16:creationId xmlns:a16="http://schemas.microsoft.com/office/drawing/2014/main" id="{55EA1FA6-009E-F04C-85A0-7A20B6D58C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55761" y="1551252"/>
                    <a:ext cx="98252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49" name="Arc 114">
                    <a:extLst>
                      <a:ext uri="{FF2B5EF4-FFF2-40B4-BE49-F238E27FC236}">
                        <a16:creationId xmlns:a16="http://schemas.microsoft.com/office/drawing/2014/main" id="{BE391A6A-1F03-0345-9263-4FC61F4CA0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5555761" y="1551252"/>
                    <a:ext cx="32751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50" name="Arc 115">
                    <a:extLst>
                      <a:ext uri="{FF2B5EF4-FFF2-40B4-BE49-F238E27FC236}">
                        <a16:creationId xmlns:a16="http://schemas.microsoft.com/office/drawing/2014/main" id="{AF54FD23-3E16-D344-9EA4-5A1EAA19E1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5616895" y="1551252"/>
                    <a:ext cx="32751" cy="180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grpSp>
                <p:nvGrpSpPr>
                  <p:cNvPr id="251" name="Group 116">
                    <a:extLst>
                      <a:ext uri="{FF2B5EF4-FFF2-40B4-BE49-F238E27FC236}">
                        <a16:creationId xmlns:a16="http://schemas.microsoft.com/office/drawing/2014/main" id="{BFB5C3DB-CBFD-6E47-BED8-DB79E30F9D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68834" y="1552961"/>
                    <a:ext cx="99779" cy="30180"/>
                    <a:chOff x="2132" y="1457"/>
                    <a:chExt cx="113" cy="45"/>
                  </a:xfrm>
                </p:grpSpPr>
                <p:sp>
                  <p:nvSpPr>
                    <p:cNvPr id="308" name="Rectangle 117">
                      <a:extLst>
                        <a:ext uri="{FF2B5EF4-FFF2-40B4-BE49-F238E27FC236}">
                          <a16:creationId xmlns:a16="http://schemas.microsoft.com/office/drawing/2014/main" id="{1719D961-85FA-5345-97D8-565C5A5718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3" y="1457"/>
                      <a:ext cx="111" cy="45"/>
                    </a:xfrm>
                    <a:prstGeom prst="rect">
                      <a:avLst/>
                    </a:prstGeom>
                    <a:solidFill>
                      <a:srgbClr val="FFFF99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9" name="Arc 118">
                      <a:extLst>
                        <a:ext uri="{FF2B5EF4-FFF2-40B4-BE49-F238E27FC236}">
                          <a16:creationId xmlns:a16="http://schemas.microsoft.com/office/drawing/2014/main" id="{E49AF29A-CBCA-8E4D-9955-C23AA3471B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2133" y="1457"/>
                      <a:ext cx="42" cy="2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  <p:sp>
                  <p:nvSpPr>
                    <p:cNvPr id="310" name="Arc 119">
                      <a:extLst>
                        <a:ext uri="{FF2B5EF4-FFF2-40B4-BE49-F238E27FC236}">
                          <a16:creationId xmlns:a16="http://schemas.microsoft.com/office/drawing/2014/main" id="{38FD80BB-20D0-5D40-B73C-06D0AF91C1B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2200" y="1457"/>
                      <a:ext cx="40" cy="2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FF9933"/>
                    </a:soli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632543">
                        <a:defRPr/>
                      </a:pPr>
                      <a:endParaRPr lang="en-US" sz="869"/>
                    </a:p>
                  </p:txBody>
                </p:sp>
              </p:grpSp>
              <p:sp>
                <p:nvSpPr>
                  <p:cNvPr id="252" name="Rectangle 120">
                    <a:extLst>
                      <a:ext uri="{FF2B5EF4-FFF2-40B4-BE49-F238E27FC236}">
                        <a16:creationId xmlns:a16="http://schemas.microsoft.com/office/drawing/2014/main" id="{13005D5E-04CF-A047-8E22-2A14ACEA93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96811" y="1111686"/>
                    <a:ext cx="17467" cy="358554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3" name="Rectangle 121">
                    <a:extLst>
                      <a:ext uri="{FF2B5EF4-FFF2-40B4-BE49-F238E27FC236}">
                        <a16:creationId xmlns:a16="http://schemas.microsoft.com/office/drawing/2014/main" id="{4EFA929D-7F9A-1C4B-860E-DEC77DBF50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70610" y="1489743"/>
                    <a:ext cx="15283" cy="189028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4" name="Rectangle 122">
                    <a:extLst>
                      <a:ext uri="{FF2B5EF4-FFF2-40B4-BE49-F238E27FC236}">
                        <a16:creationId xmlns:a16="http://schemas.microsoft.com/office/drawing/2014/main" id="{4BD4B474-6977-6F49-8EC2-41B772E395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97680" y="1483742"/>
                    <a:ext cx="17467" cy="20853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5" name="AutoShape 123">
                    <a:extLst>
                      <a:ext uri="{FF2B5EF4-FFF2-40B4-BE49-F238E27FC236}">
                        <a16:creationId xmlns:a16="http://schemas.microsoft.com/office/drawing/2014/main" id="{A23DA53B-86C9-7B49-8DEE-8FDBF7C530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1310" y="1677271"/>
                    <a:ext cx="100435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56" name="AutoShape 124">
                    <a:extLst>
                      <a:ext uri="{FF2B5EF4-FFF2-40B4-BE49-F238E27FC236}">
                        <a16:creationId xmlns:a16="http://schemas.microsoft.com/office/drawing/2014/main" id="{86C47B2F-D416-2948-992D-D0D3373613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69296" y="1677271"/>
                    <a:ext cx="100435" cy="28504"/>
                  </a:xfrm>
                  <a:custGeom>
                    <a:avLst/>
                    <a:gdLst>
                      <a:gd name="T0" fmla="*/ 2692513 w 21600"/>
                      <a:gd name="T1" fmla="*/ 115 h 21600"/>
                      <a:gd name="T2" fmla="*/ 1524914 w 21600"/>
                      <a:gd name="T3" fmla="*/ 236 h 21600"/>
                      <a:gd name="T4" fmla="*/ 407999 w 21600"/>
                      <a:gd name="T5" fmla="*/ 115 h 21600"/>
                      <a:gd name="T6" fmla="*/ 1524914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47 w 21600"/>
                      <a:gd name="T13" fmla="*/ 4447 h 21600"/>
                      <a:gd name="T14" fmla="*/ 17153 w 21600"/>
                      <a:gd name="T15" fmla="*/ 1715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57" name="Rectangle 126">
                    <a:extLst>
                      <a:ext uri="{FF2B5EF4-FFF2-40B4-BE49-F238E27FC236}">
                        <a16:creationId xmlns:a16="http://schemas.microsoft.com/office/drawing/2014/main" id="{EB432F48-B1F7-C549-AD73-15A9220F2C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42226" y="1411731"/>
                    <a:ext cx="133186" cy="18003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8" name="Rectangle 127">
                    <a:extLst>
                      <a:ext uri="{FF2B5EF4-FFF2-40B4-BE49-F238E27FC236}">
                        <a16:creationId xmlns:a16="http://schemas.microsoft.com/office/drawing/2014/main" id="{9D873374-9DA1-414E-9D7F-805C268176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42226" y="1410231"/>
                    <a:ext cx="196503" cy="19502"/>
                  </a:xfrm>
                  <a:prstGeom prst="rect">
                    <a:avLst/>
                  </a:prstGeom>
                  <a:solidFill>
                    <a:srgbClr val="C0C0C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59" name="Rectangle 129">
                    <a:extLst>
                      <a:ext uri="{FF2B5EF4-FFF2-40B4-BE49-F238E27FC236}">
                        <a16:creationId xmlns:a16="http://schemas.microsoft.com/office/drawing/2014/main" id="{0977CDDB-1D22-D54A-9C42-7E816526A1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51394" y="1537750"/>
                    <a:ext cx="98252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0" name="Rectangle 130">
                    <a:extLst>
                      <a:ext uri="{FF2B5EF4-FFF2-40B4-BE49-F238E27FC236}">
                        <a16:creationId xmlns:a16="http://schemas.microsoft.com/office/drawing/2014/main" id="{88D43E48-2308-F749-B02A-FE31DC887A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65364" y="1539251"/>
                    <a:ext cx="98252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1" name="Rectangle 131">
                    <a:extLst>
                      <a:ext uri="{FF2B5EF4-FFF2-40B4-BE49-F238E27FC236}">
                        <a16:creationId xmlns:a16="http://schemas.microsoft.com/office/drawing/2014/main" id="{D32FF1F1-7BD2-3242-A484-259C3A658C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26508" y="1534750"/>
                    <a:ext cx="98251" cy="10502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2" name="Rectangle 132">
                    <a:extLst>
                      <a:ext uri="{FF2B5EF4-FFF2-40B4-BE49-F238E27FC236}">
                        <a16:creationId xmlns:a16="http://schemas.microsoft.com/office/drawing/2014/main" id="{E873E52C-BA1F-4343-8A76-803ABBC825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53153" y="1497244"/>
                    <a:ext cx="17467" cy="4800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3" name="Rectangle 133">
                    <a:extLst>
                      <a:ext uri="{FF2B5EF4-FFF2-40B4-BE49-F238E27FC236}">
                        <a16:creationId xmlns:a16="http://schemas.microsoft.com/office/drawing/2014/main" id="{BE80702B-3FD9-174C-8F24-8E27C53C0B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88512" y="1497244"/>
                    <a:ext cx="17467" cy="45007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4" name="Rectangle 134">
                    <a:extLst>
                      <a:ext uri="{FF2B5EF4-FFF2-40B4-BE49-F238E27FC236}">
                        <a16:creationId xmlns:a16="http://schemas.microsoft.com/office/drawing/2014/main" id="{5728EEDC-1BB1-C443-A037-16F469DF03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33947" y="1554253"/>
                    <a:ext cx="100435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5" name="Arc 135">
                    <a:extLst>
                      <a:ext uri="{FF2B5EF4-FFF2-40B4-BE49-F238E27FC236}">
                        <a16:creationId xmlns:a16="http://schemas.microsoft.com/office/drawing/2014/main" id="{5F688828-74DC-1C45-A597-0B7804504A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533947" y="1554253"/>
                    <a:ext cx="39301" cy="165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66" name="Arc 136">
                    <a:extLst>
                      <a:ext uri="{FF2B5EF4-FFF2-40B4-BE49-F238E27FC236}">
                        <a16:creationId xmlns:a16="http://schemas.microsoft.com/office/drawing/2014/main" id="{C5F057C0-B598-AF42-9E80-A22E2ACB77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595082" y="1554253"/>
                    <a:ext cx="34934" cy="165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67" name="Rectangle 137">
                    <a:extLst>
                      <a:ext uri="{FF2B5EF4-FFF2-40B4-BE49-F238E27FC236}">
                        <a16:creationId xmlns:a16="http://schemas.microsoft.com/office/drawing/2014/main" id="{C3B1FCF3-2CB3-0F4F-BE6F-D2FC1F3D07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31765" y="1539251"/>
                    <a:ext cx="98251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8" name="Rectangle 138">
                    <a:extLst>
                      <a:ext uri="{FF2B5EF4-FFF2-40B4-BE49-F238E27FC236}">
                        <a16:creationId xmlns:a16="http://schemas.microsoft.com/office/drawing/2014/main" id="{6CE03075-6D0D-0040-B633-16B1155CA6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32644" y="1555753"/>
                    <a:ext cx="102619" cy="31505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69" name="Arc 139">
                    <a:extLst>
                      <a:ext uri="{FF2B5EF4-FFF2-40B4-BE49-F238E27FC236}">
                        <a16:creationId xmlns:a16="http://schemas.microsoft.com/office/drawing/2014/main" id="{FAFA4923-4A63-D14C-BDA0-E5485FE46C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232644" y="1555753"/>
                    <a:ext cx="37118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0" name="Arc 140">
                    <a:extLst>
                      <a:ext uri="{FF2B5EF4-FFF2-40B4-BE49-F238E27FC236}">
                        <a16:creationId xmlns:a16="http://schemas.microsoft.com/office/drawing/2014/main" id="{8C22B42A-F544-3B49-A9F3-0744200772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295962" y="1555753"/>
                    <a:ext cx="34934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1" name="Rectangle 141">
                    <a:extLst>
                      <a:ext uri="{FF2B5EF4-FFF2-40B4-BE49-F238E27FC236}">
                        <a16:creationId xmlns:a16="http://schemas.microsoft.com/office/drawing/2014/main" id="{B14D5C0B-11B8-0249-9F11-1871E5374A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28277" y="1540750"/>
                    <a:ext cx="102619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72" name="Rectangle 142">
                    <a:extLst>
                      <a:ext uri="{FF2B5EF4-FFF2-40B4-BE49-F238E27FC236}">
                        <a16:creationId xmlns:a16="http://schemas.microsoft.com/office/drawing/2014/main" id="{4EB0DD91-B7A9-1746-8D8A-B97EAF2934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5792" y="1557253"/>
                    <a:ext cx="102617" cy="31504"/>
                  </a:xfrm>
                  <a:prstGeom prst="rect">
                    <a:avLst/>
                  </a:prstGeom>
                  <a:solidFill>
                    <a:srgbClr val="FFFF99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73" name="Arc 143">
                    <a:extLst>
                      <a:ext uri="{FF2B5EF4-FFF2-40B4-BE49-F238E27FC236}">
                        <a16:creationId xmlns:a16="http://schemas.microsoft.com/office/drawing/2014/main" id="{D69158B4-8D09-6C42-80BD-5DCF578A9D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4055792" y="1557253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04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4" name="Arc 144">
                    <a:extLst>
                      <a:ext uri="{FF2B5EF4-FFF2-40B4-BE49-F238E27FC236}">
                        <a16:creationId xmlns:a16="http://schemas.microsoft.com/office/drawing/2014/main" id="{AFE2F100-AD78-5340-BC26-73B2CC2635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4116926" y="1557253"/>
                    <a:ext cx="37116" cy="1500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737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solidFill>
                    <a:srgbClr val="9933FF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632543">
                      <a:defRPr/>
                    </a:pPr>
                    <a:endParaRPr lang="en-US" sz="869"/>
                  </a:p>
                </p:txBody>
              </p:sp>
              <p:sp>
                <p:nvSpPr>
                  <p:cNvPr id="275" name="Rectangle 145">
                    <a:extLst>
                      <a:ext uri="{FF2B5EF4-FFF2-40B4-BE49-F238E27FC236}">
                        <a16:creationId xmlns:a16="http://schemas.microsoft.com/office/drawing/2014/main" id="{72119053-061E-A841-9AB1-D43EA31A0E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1425" y="1542251"/>
                    <a:ext cx="98251" cy="9001"/>
                  </a:xfrm>
                  <a:prstGeom prst="rect">
                    <a:avLst/>
                  </a:prstGeom>
                  <a:solidFill>
                    <a:srgbClr val="339966"/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sp>
                <p:nvSpPr>
                  <p:cNvPr id="276" name="Text Box 2024">
                    <a:extLst>
                      <a:ext uri="{FF2B5EF4-FFF2-40B4-BE49-F238E27FC236}">
                        <a16:creationId xmlns:a16="http://schemas.microsoft.com/office/drawing/2014/main" id="{12E3755E-DF50-A847-B6DA-8DDB4BEE437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85075" y="1713277"/>
                    <a:ext cx="1240862" cy="29052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r>
                      <a:rPr lang="en-US" altLang="ja-JP" sz="902" b="0" dirty="0"/>
                      <a:t>High R-Si</a:t>
                    </a:r>
                  </a:p>
                </p:txBody>
              </p:sp>
              <p:grpSp>
                <p:nvGrpSpPr>
                  <p:cNvPr id="277" name="グループ化 4">
                    <a:extLst>
                      <a:ext uri="{FF2B5EF4-FFF2-40B4-BE49-F238E27FC236}">
                        <a16:creationId xmlns:a16="http://schemas.microsoft.com/office/drawing/2014/main" id="{21059947-951C-7C40-BFF3-63972CA15E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7368" y="1327647"/>
                    <a:ext cx="3055003" cy="19281"/>
                    <a:chOff x="2577368" y="1314947"/>
                    <a:chExt cx="3055003" cy="19281"/>
                  </a:xfrm>
                </p:grpSpPr>
                <p:sp>
                  <p:nvSpPr>
                    <p:cNvPr id="302" name="Rectangle 9">
                      <a:extLst>
                        <a:ext uri="{FF2B5EF4-FFF2-40B4-BE49-F238E27FC236}">
                          <a16:creationId xmlns:a16="http://schemas.microsoft.com/office/drawing/2014/main" id="{BBECE8ED-0D97-AD4A-A624-B621A5CAAD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7655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3" name="Rectangle 19">
                      <a:extLst>
                        <a:ext uri="{FF2B5EF4-FFF2-40B4-BE49-F238E27FC236}">
                          <a16:creationId xmlns:a16="http://schemas.microsoft.com/office/drawing/2014/main" id="{A10621D2-20F6-954A-8CA8-6E0FDD2951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86369" y="1315019"/>
                      <a:ext cx="157202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4" name="Rectangle 23">
                      <a:extLst>
                        <a:ext uri="{FF2B5EF4-FFF2-40B4-BE49-F238E27FC236}">
                          <a16:creationId xmlns:a16="http://schemas.microsoft.com/office/drawing/2014/main" id="{D1EF7DE1-28FA-064C-A06B-2B6ECAC03E6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3174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5" name="Rectangle 23">
                      <a:extLst>
                        <a:ext uri="{FF2B5EF4-FFF2-40B4-BE49-F238E27FC236}">
                          <a16:creationId xmlns:a16="http://schemas.microsoft.com/office/drawing/2014/main" id="{56111156-5F9F-9B42-8645-BDF961367A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24345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6" name="Rectangle 23">
                      <a:extLst>
                        <a:ext uri="{FF2B5EF4-FFF2-40B4-BE49-F238E27FC236}">
                          <a16:creationId xmlns:a16="http://schemas.microsoft.com/office/drawing/2014/main" id="{F54EBC8E-57A6-E240-8BAC-D9AACD1D7F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82851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7" name="Rectangle 23">
                      <a:extLst>
                        <a:ext uri="{FF2B5EF4-FFF2-40B4-BE49-F238E27FC236}">
                          <a16:creationId xmlns:a16="http://schemas.microsoft.com/office/drawing/2014/main" id="{A98AEDB1-3A5C-B947-82C2-344903EC46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1311" y="1315019"/>
                      <a:ext cx="200869" cy="210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  <p:sp>
                <p:nvSpPr>
                  <p:cNvPr id="278" name="Rectangle 60">
                    <a:extLst>
                      <a:ext uri="{FF2B5EF4-FFF2-40B4-BE49-F238E27FC236}">
                        <a16:creationId xmlns:a16="http://schemas.microsoft.com/office/drawing/2014/main" id="{44F0787D-9F2D-0142-BAC3-70ADB4ADE9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30916" y="1116187"/>
                    <a:ext cx="17467" cy="15152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grpSp>
                <p:nvGrpSpPr>
                  <p:cNvPr id="279" name="グループ化 2">
                    <a:extLst>
                      <a:ext uri="{FF2B5EF4-FFF2-40B4-BE49-F238E27FC236}">
                        <a16:creationId xmlns:a16="http://schemas.microsoft.com/office/drawing/2014/main" id="{AAC76D33-D5C7-A646-B884-984E784AD5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9105" y="1255313"/>
                    <a:ext cx="3050091" cy="19281"/>
                    <a:chOff x="2582280" y="1242613"/>
                    <a:chExt cx="3050091" cy="19281"/>
                  </a:xfrm>
                </p:grpSpPr>
                <p:sp>
                  <p:nvSpPr>
                    <p:cNvPr id="295" name="Rectangle 9">
                      <a:extLst>
                        <a:ext uri="{FF2B5EF4-FFF2-40B4-BE49-F238E27FC236}">
                          <a16:creationId xmlns:a16="http://schemas.microsoft.com/office/drawing/2014/main" id="{5381222F-A669-9C40-9168-828D4420F6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83014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6" name="Rectangle 23">
                      <a:extLst>
                        <a:ext uri="{FF2B5EF4-FFF2-40B4-BE49-F238E27FC236}">
                          <a16:creationId xmlns:a16="http://schemas.microsoft.com/office/drawing/2014/main" id="{6E52CC17-F085-9E49-A9EB-C406264CE1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2301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7" name="Rectangle 23">
                      <a:extLst>
                        <a:ext uri="{FF2B5EF4-FFF2-40B4-BE49-F238E27FC236}">
                          <a16:creationId xmlns:a16="http://schemas.microsoft.com/office/drawing/2014/main" id="{B5A88AB5-47AA-F945-930A-847716F21F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86026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8" name="Rectangle 23">
                      <a:extLst>
                        <a:ext uri="{FF2B5EF4-FFF2-40B4-BE49-F238E27FC236}">
                          <a16:creationId xmlns:a16="http://schemas.microsoft.com/office/drawing/2014/main" id="{59999EFF-66EE-DF4C-B2C8-80FDBBBA67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1886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9" name="Rectangle 23">
                      <a:extLst>
                        <a:ext uri="{FF2B5EF4-FFF2-40B4-BE49-F238E27FC236}">
                          <a16:creationId xmlns:a16="http://schemas.microsoft.com/office/drawing/2014/main" id="{03F300F5-20C0-BC40-B0EA-9909D1A60D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4166" y="1244509"/>
                      <a:ext cx="200869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0" name="Rectangle 23">
                      <a:extLst>
                        <a:ext uri="{FF2B5EF4-FFF2-40B4-BE49-F238E27FC236}">
                          <a16:creationId xmlns:a16="http://schemas.microsoft.com/office/drawing/2014/main" id="{620BBD69-3E8A-4D4E-AE7C-BB19EBED86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43694" y="1244509"/>
                      <a:ext cx="196503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301" name="Rectangle 23">
                      <a:extLst>
                        <a:ext uri="{FF2B5EF4-FFF2-40B4-BE49-F238E27FC236}">
                          <a16:creationId xmlns:a16="http://schemas.microsoft.com/office/drawing/2014/main" id="{5AC3AC27-93CD-7341-B1CE-B97C3192ED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16189" y="1244509"/>
                      <a:ext cx="196503" cy="1800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  <p:grpSp>
                <p:nvGrpSpPr>
                  <p:cNvPr id="280" name="グループ化 1">
                    <a:extLst>
                      <a:ext uri="{FF2B5EF4-FFF2-40B4-BE49-F238E27FC236}">
                        <a16:creationId xmlns:a16="http://schemas.microsoft.com/office/drawing/2014/main" id="{87359ECF-30AB-0347-BEE0-7E6D824FD4F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2068" y="1170359"/>
                    <a:ext cx="3060303" cy="28800"/>
                    <a:chOff x="2572068" y="1170359"/>
                    <a:chExt cx="3060303" cy="28800"/>
                  </a:xfrm>
                </p:grpSpPr>
                <p:sp>
                  <p:nvSpPr>
                    <p:cNvPr id="289" name="Rectangle 23">
                      <a:extLst>
                        <a:ext uri="{FF2B5EF4-FFF2-40B4-BE49-F238E27FC236}">
                          <a16:creationId xmlns:a16="http://schemas.microsoft.com/office/drawing/2014/main" id="{011015E2-0B9F-3B4F-91EF-9775E691F1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1309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0" name="Rectangle 19">
                      <a:extLst>
                        <a:ext uri="{FF2B5EF4-FFF2-40B4-BE49-F238E27FC236}">
                          <a16:creationId xmlns:a16="http://schemas.microsoft.com/office/drawing/2014/main" id="{87D37852-A128-624C-B044-2BDC024AC1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10830" y="1171695"/>
                      <a:ext cx="534924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1" name="Rectangle 23">
                      <a:extLst>
                        <a:ext uri="{FF2B5EF4-FFF2-40B4-BE49-F238E27FC236}">
                          <a16:creationId xmlns:a16="http://schemas.microsoft.com/office/drawing/2014/main" id="{FACE60FD-935C-A94C-90CA-205B68E11E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59723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2" name="Rectangle 23">
                      <a:extLst>
                        <a:ext uri="{FF2B5EF4-FFF2-40B4-BE49-F238E27FC236}">
                          <a16:creationId xmlns:a16="http://schemas.microsoft.com/office/drawing/2014/main" id="{FCEF472D-55BA-F245-92AC-0706592F09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0895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3" name="Rectangle 23">
                      <a:extLst>
                        <a:ext uri="{FF2B5EF4-FFF2-40B4-BE49-F238E27FC236}">
                          <a16:creationId xmlns:a16="http://schemas.microsoft.com/office/drawing/2014/main" id="{D7C438FA-7FF4-3E4C-9F4B-32F9C6E837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82850" y="1171695"/>
                      <a:ext cx="200869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94" name="Rectangle 9">
                      <a:extLst>
                        <a:ext uri="{FF2B5EF4-FFF2-40B4-BE49-F238E27FC236}">
                          <a16:creationId xmlns:a16="http://schemas.microsoft.com/office/drawing/2014/main" id="{9CD2F832-8D47-7D49-B446-8A0C9C59E8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3288" y="1171695"/>
                      <a:ext cx="198687" cy="28505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  <p:sp>
                <p:nvSpPr>
                  <p:cNvPr id="281" name="Rectangle 60">
                    <a:extLst>
                      <a:ext uri="{FF2B5EF4-FFF2-40B4-BE49-F238E27FC236}">
                        <a16:creationId xmlns:a16="http://schemas.microsoft.com/office/drawing/2014/main" id="{5F9D47A1-9A3B-FB4E-979F-77E70C6667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73259" y="1108686"/>
                    <a:ext cx="15283" cy="142522"/>
                  </a:xfrm>
                  <a:prstGeom prst="rect">
                    <a:avLst/>
                  </a:prstGeom>
                  <a:solidFill>
                    <a:srgbClr val="0099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900" b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defTabSz="632543">
                      <a:defRPr/>
                    </a:pPr>
                    <a:endParaRPr lang="ja-JP" altLang="en-US" sz="467"/>
                  </a:p>
                </p:txBody>
              </p:sp>
              <p:grpSp>
                <p:nvGrpSpPr>
                  <p:cNvPr id="282" name="グループ化 5">
                    <a:extLst>
                      <a:ext uri="{FF2B5EF4-FFF2-40B4-BE49-F238E27FC236}">
                        <a16:creationId xmlns:a16="http://schemas.microsoft.com/office/drawing/2014/main" id="{7D385D89-7AC9-524D-A623-DAF5015C4F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70031" y="1478413"/>
                    <a:ext cx="3198803" cy="19281"/>
                    <a:chOff x="2570031" y="1491113"/>
                    <a:chExt cx="3198803" cy="19281"/>
                  </a:xfrm>
                </p:grpSpPr>
                <p:sp>
                  <p:nvSpPr>
                    <p:cNvPr id="283" name="Rectangle 11">
                      <a:extLst>
                        <a:ext uri="{FF2B5EF4-FFF2-40B4-BE49-F238E27FC236}">
                          <a16:creationId xmlns:a16="http://schemas.microsoft.com/office/drawing/2014/main" id="{BC73A4E2-3AD2-BF49-AC4B-EC62935DD2F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1107" y="1493441"/>
                      <a:ext cx="200869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4" name="Rectangle 17">
                      <a:extLst>
                        <a:ext uri="{FF2B5EF4-FFF2-40B4-BE49-F238E27FC236}">
                          <a16:creationId xmlns:a16="http://schemas.microsoft.com/office/drawing/2014/main" id="{3A90278E-DBB4-D241-B737-BED2D30565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90736" y="1493441"/>
                      <a:ext cx="133186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5" name="Rectangle 18">
                      <a:extLst>
                        <a:ext uri="{FF2B5EF4-FFF2-40B4-BE49-F238E27FC236}">
                          <a16:creationId xmlns:a16="http://schemas.microsoft.com/office/drawing/2014/main" id="{73333360-B1DE-434C-9027-FC4C0A82A6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56682" y="1493441"/>
                      <a:ext cx="268553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6" name="Rectangle 29">
                      <a:extLst>
                        <a:ext uri="{FF2B5EF4-FFF2-40B4-BE49-F238E27FC236}">
                          <a16:creationId xmlns:a16="http://schemas.microsoft.com/office/drawing/2014/main" id="{9DC0405B-A66E-BB4F-A3EA-82A80BBC0B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24345" y="1493441"/>
                      <a:ext cx="200869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7" name="Rectangle 47">
                      <a:extLst>
                        <a:ext uri="{FF2B5EF4-FFF2-40B4-BE49-F238E27FC236}">
                          <a16:creationId xmlns:a16="http://schemas.microsoft.com/office/drawing/2014/main" id="{FAFC433A-5D26-8F47-8362-2B656B539D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6869" y="1493441"/>
                      <a:ext cx="334054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  <p:sp>
                  <p:nvSpPr>
                    <p:cNvPr id="288" name="Rectangle 128">
                      <a:extLst>
                        <a:ext uri="{FF2B5EF4-FFF2-40B4-BE49-F238E27FC236}">
                          <a16:creationId xmlns:a16="http://schemas.microsoft.com/office/drawing/2014/main" id="{BCDEF874-56C7-9E44-B11F-7A1E832A2E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5677" y="1493441"/>
                      <a:ext cx="334054" cy="16503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 w="63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9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defTabSz="632543">
                        <a:defRPr/>
                      </a:pPr>
                      <a:endParaRPr lang="ja-JP" altLang="en-US" sz="467"/>
                    </a:p>
                  </p:txBody>
                </p:sp>
              </p:grpSp>
            </p:grpSp>
            <p:grpSp>
              <p:nvGrpSpPr>
                <p:cNvPr id="194" name="グループ化 12">
                  <a:extLst>
                    <a:ext uri="{FF2B5EF4-FFF2-40B4-BE49-F238E27FC236}">
                      <a16:creationId xmlns:a16="http://schemas.microsoft.com/office/drawing/2014/main" id="{8C9D161A-33B1-D142-B791-2C5F186A3E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39279" y="2309535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10" name="直線コネクタ 11">
                    <a:extLst>
                      <a:ext uri="{FF2B5EF4-FFF2-40B4-BE49-F238E27FC236}">
                        <a16:creationId xmlns:a16="http://schemas.microsoft.com/office/drawing/2014/main" id="{2A0B00E9-1600-384D-9098-AEB07B5A317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6608" y="2324782"/>
                    <a:ext cx="24671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11" name="直線コネクタ 582">
                    <a:extLst>
                      <a:ext uri="{FF2B5EF4-FFF2-40B4-BE49-F238E27FC236}">
                        <a16:creationId xmlns:a16="http://schemas.microsoft.com/office/drawing/2014/main" id="{5B067BCD-D84E-2140-BFD8-3E239EABB0AD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0975" y="2311267"/>
                    <a:ext cx="24671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5" name="グループ化 584">
                  <a:extLst>
                    <a:ext uri="{FF2B5EF4-FFF2-40B4-BE49-F238E27FC236}">
                      <a16:creationId xmlns:a16="http://schemas.microsoft.com/office/drawing/2014/main" id="{CE047243-0BC3-184B-BED3-824AAF05E3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0527" y="2312145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8" name="直線コネクタ 585">
                    <a:extLst>
                      <a:ext uri="{FF2B5EF4-FFF2-40B4-BE49-F238E27FC236}">
                        <a16:creationId xmlns:a16="http://schemas.microsoft.com/office/drawing/2014/main" id="{9D59F1AD-7E68-EF4D-8CBE-299360B31C7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997" y="2326676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9" name="直線コネクタ 586">
                    <a:extLst>
                      <a:ext uri="{FF2B5EF4-FFF2-40B4-BE49-F238E27FC236}">
                        <a16:creationId xmlns:a16="http://schemas.microsoft.com/office/drawing/2014/main" id="{068DDC21-81B0-6C4D-878C-1B8DAE7A951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4363" y="2310159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6" name="グループ化 587">
                  <a:extLst>
                    <a:ext uri="{FF2B5EF4-FFF2-40B4-BE49-F238E27FC236}">
                      <a16:creationId xmlns:a16="http://schemas.microsoft.com/office/drawing/2014/main" id="{CCEAD260-EC6E-724B-B45E-26B7D9DD4E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38174" y="2314064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6" name="直線コネクタ 588">
                    <a:extLst>
                      <a:ext uri="{FF2B5EF4-FFF2-40B4-BE49-F238E27FC236}">
                        <a16:creationId xmlns:a16="http://schemas.microsoft.com/office/drawing/2014/main" id="{EEFDB719-4470-1C43-A3BA-5CF7BBCFE57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385" y="2326259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7" name="直線コネクタ 589">
                    <a:extLst>
                      <a:ext uri="{FF2B5EF4-FFF2-40B4-BE49-F238E27FC236}">
                        <a16:creationId xmlns:a16="http://schemas.microsoft.com/office/drawing/2014/main" id="{356C775B-81C7-B842-A92E-64AAD56584A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3751" y="2309741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7" name="グループ化 590">
                  <a:extLst>
                    <a:ext uri="{FF2B5EF4-FFF2-40B4-BE49-F238E27FC236}">
                      <a16:creationId xmlns:a16="http://schemas.microsoft.com/office/drawing/2014/main" id="{688A150C-8E2B-9840-BD0F-DBC547E7D3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00504" y="2312073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4" name="直線コネクタ 591">
                    <a:extLst>
                      <a:ext uri="{FF2B5EF4-FFF2-40B4-BE49-F238E27FC236}">
                        <a16:creationId xmlns:a16="http://schemas.microsoft.com/office/drawing/2014/main" id="{B57A0E62-D2CB-B04E-89CF-6ACCE152259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7299" y="2326748"/>
                    <a:ext cx="24452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5" name="直線コネクタ 592">
                    <a:extLst>
                      <a:ext uri="{FF2B5EF4-FFF2-40B4-BE49-F238E27FC236}">
                        <a16:creationId xmlns:a16="http://schemas.microsoft.com/office/drawing/2014/main" id="{B575CED4-E68B-1D44-ADDB-EA24CBD7354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1665" y="2310231"/>
                    <a:ext cx="2423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8" name="グループ化 593">
                  <a:extLst>
                    <a:ext uri="{FF2B5EF4-FFF2-40B4-BE49-F238E27FC236}">
                      <a16:creationId xmlns:a16="http://schemas.microsoft.com/office/drawing/2014/main" id="{BFACD749-E483-C940-94E0-F2BED392E0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10546" y="2310082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2" name="直線コネクタ 594">
                    <a:extLst>
                      <a:ext uri="{FF2B5EF4-FFF2-40B4-BE49-F238E27FC236}">
                        <a16:creationId xmlns:a16="http://schemas.microsoft.com/office/drawing/2014/main" id="{0211F67F-450A-F048-BA84-BD3088C738A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898" y="2327238"/>
                    <a:ext cx="240162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3" name="直線コネクタ 595">
                    <a:extLst>
                      <a:ext uri="{FF2B5EF4-FFF2-40B4-BE49-F238E27FC236}">
                        <a16:creationId xmlns:a16="http://schemas.microsoft.com/office/drawing/2014/main" id="{9679F70A-F1DA-7A4D-B2A1-A143C7C5A2AD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2082" y="2309219"/>
                    <a:ext cx="2423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199" name="グループ化 596">
                  <a:extLst>
                    <a:ext uri="{FF2B5EF4-FFF2-40B4-BE49-F238E27FC236}">
                      <a16:creationId xmlns:a16="http://schemas.microsoft.com/office/drawing/2014/main" id="{F480E934-45FA-2445-A9C1-238F158476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39998" y="2320404"/>
                  <a:ext cx="245575" cy="15400"/>
                  <a:chOff x="2539279" y="2309535"/>
                  <a:chExt cx="245575" cy="15400"/>
                </a:xfrm>
              </p:grpSpPr>
              <p:cxnSp>
                <p:nvCxnSpPr>
                  <p:cNvPr id="200" name="直線コネクタ 597">
                    <a:extLst>
                      <a:ext uri="{FF2B5EF4-FFF2-40B4-BE49-F238E27FC236}">
                        <a16:creationId xmlns:a16="http://schemas.microsoft.com/office/drawing/2014/main" id="{564158C3-8819-BC4A-93FA-AC5AE244ADC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39234" y="2324423"/>
                    <a:ext cx="24234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01" name="直線コネクタ 598">
                    <a:extLst>
                      <a:ext uri="{FF2B5EF4-FFF2-40B4-BE49-F238E27FC236}">
                        <a16:creationId xmlns:a16="http://schemas.microsoft.com/office/drawing/2014/main" id="{89DEE621-DE93-FE49-B112-0C998A0A046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41418" y="2310909"/>
                    <a:ext cx="2423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186" name="角丸四角形 185">
                <a:extLst>
                  <a:ext uri="{FF2B5EF4-FFF2-40B4-BE49-F238E27FC236}">
                    <a16:creationId xmlns:a16="http://schemas.microsoft.com/office/drawing/2014/main" id="{8B92FC7B-4140-0843-AE85-452D7F12EC79}"/>
                  </a:ext>
                </a:extLst>
              </p:cNvPr>
              <p:cNvSpPr/>
              <p:nvPr/>
            </p:nvSpPr>
            <p:spPr>
              <a:xfrm>
                <a:off x="4570321" y="1108607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87" name="角丸四角形 186">
                <a:extLst>
                  <a:ext uri="{FF2B5EF4-FFF2-40B4-BE49-F238E27FC236}">
                    <a16:creationId xmlns:a16="http://schemas.microsoft.com/office/drawing/2014/main" id="{2FA19F45-FDBE-6F47-891D-BD200BD0C4AB}"/>
                  </a:ext>
                </a:extLst>
              </p:cNvPr>
              <p:cNvSpPr/>
              <p:nvPr/>
            </p:nvSpPr>
            <p:spPr>
              <a:xfrm>
                <a:off x="4469217" y="1108758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88" name="角丸四角形 187">
                <a:extLst>
                  <a:ext uri="{FF2B5EF4-FFF2-40B4-BE49-F238E27FC236}">
                    <a16:creationId xmlns:a16="http://schemas.microsoft.com/office/drawing/2014/main" id="{F62E4885-544E-2F40-B340-FEF5A5127873}"/>
                  </a:ext>
                </a:extLst>
              </p:cNvPr>
              <p:cNvSpPr/>
              <p:nvPr/>
            </p:nvSpPr>
            <p:spPr>
              <a:xfrm>
                <a:off x="5006468" y="1126662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89" name="角丸四角形 188">
                <a:extLst>
                  <a:ext uri="{FF2B5EF4-FFF2-40B4-BE49-F238E27FC236}">
                    <a16:creationId xmlns:a16="http://schemas.microsoft.com/office/drawing/2014/main" id="{A6D250AA-390F-D74C-81EF-1A03414321BE}"/>
                  </a:ext>
                </a:extLst>
              </p:cNvPr>
              <p:cNvSpPr/>
              <p:nvPr/>
            </p:nvSpPr>
            <p:spPr>
              <a:xfrm>
                <a:off x="5543719" y="1121243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90" name="角丸四角形 189">
                <a:extLst>
                  <a:ext uri="{FF2B5EF4-FFF2-40B4-BE49-F238E27FC236}">
                    <a16:creationId xmlns:a16="http://schemas.microsoft.com/office/drawing/2014/main" id="{CC39C132-0F4C-FB49-A548-B50D81628926}"/>
                  </a:ext>
                </a:extLst>
              </p:cNvPr>
              <p:cNvSpPr/>
              <p:nvPr/>
            </p:nvSpPr>
            <p:spPr>
              <a:xfrm>
                <a:off x="5804508" y="1126332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91" name="角丸四角形 190">
                <a:extLst>
                  <a:ext uri="{FF2B5EF4-FFF2-40B4-BE49-F238E27FC236}">
                    <a16:creationId xmlns:a16="http://schemas.microsoft.com/office/drawing/2014/main" id="{3793917D-8EAF-7045-9FE6-0E955017AF19}"/>
                  </a:ext>
                </a:extLst>
              </p:cNvPr>
              <p:cNvSpPr/>
              <p:nvPr/>
            </p:nvSpPr>
            <p:spPr>
              <a:xfrm>
                <a:off x="6100960" y="1120220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  <p:sp>
            <p:nvSpPr>
              <p:cNvPr id="192" name="角丸四角形 191">
                <a:extLst>
                  <a:ext uri="{FF2B5EF4-FFF2-40B4-BE49-F238E27FC236}">
                    <a16:creationId xmlns:a16="http://schemas.microsoft.com/office/drawing/2014/main" id="{79C3E1AC-4461-0D48-9604-BC4F93D28E20}"/>
                  </a:ext>
                </a:extLst>
              </p:cNvPr>
              <p:cNvSpPr/>
              <p:nvPr/>
            </p:nvSpPr>
            <p:spPr>
              <a:xfrm>
                <a:off x="6556093" y="1121243"/>
                <a:ext cx="66709" cy="728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5663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10225</TotalTime>
  <Words>1647</Words>
  <Application>Microsoft Macintosh PowerPoint</Application>
  <PresentationFormat>画面に合わせる (4:3)</PresentationFormat>
  <Paragraphs>347</Paragraphs>
  <Slides>24</Slides>
  <Notes>4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4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Helvetica</vt:lpstr>
      <vt:lpstr>Symbol</vt:lpstr>
      <vt:lpstr>Wingdings</vt:lpstr>
      <vt:lpstr>Office テーマ</vt:lpstr>
      <vt:lpstr>3D integration of readout chip for the SOI pixel sensors</vt:lpstr>
      <vt:lpstr>Outline</vt:lpstr>
      <vt:lpstr>Overview of 3D stacking</vt:lpstr>
      <vt:lpstr>Selecting signal from background</vt:lpstr>
      <vt:lpstr>Solution 2: 3D stacking</vt:lpstr>
      <vt:lpstr>3D stacking methods (I) Direct Bonding Interconnect </vt:lpstr>
      <vt:lpstr>Progress of 3D bonding in FNAL</vt:lpstr>
      <vt:lpstr>Progress of 3D bonding in FNAL</vt:lpstr>
      <vt:lpstr>3D stacking methods (II) Bump bonding </vt:lpstr>
      <vt:lpstr>SOFIST:  A SOI pixel sensor designed for ILC</vt:lpstr>
      <vt:lpstr>SOFIST development</vt:lpstr>
      <vt:lpstr>SOISFT Ver. 3 Beam test data @FNAL </vt:lpstr>
      <vt:lpstr>SOFIST4: First SOIPIX sensor with 3D stacking</vt:lpstr>
      <vt:lpstr>3D stacking procedure of SOI pixel chip</vt:lpstr>
      <vt:lpstr>Formation of micro gold cylinders</vt:lpstr>
      <vt:lpstr>PowerPoint プレゼンテーション</vt:lpstr>
      <vt:lpstr>PowerPoint プレゼンテーション</vt:lpstr>
      <vt:lpstr>PowerPoint プレゼンテーション</vt:lpstr>
      <vt:lpstr>3D design tool</vt:lpstr>
      <vt:lpstr>Performance of SOFIST Ver. 4 </vt:lpstr>
      <vt:lpstr>Radiation hardness of the 3D glue</vt:lpstr>
      <vt:lpstr>Advantages of the SOI micro-bump bonding:</vt:lpstr>
      <vt:lpstr>Summary</vt:lpstr>
      <vt:lpstr>Thank you for your attention.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 activities</dc:title>
  <dc:creator>Toru Tsuboyama</dc:creator>
  <cp:lastModifiedBy>Toru Tsuboyama</cp:lastModifiedBy>
  <cp:revision>121</cp:revision>
  <dcterms:created xsi:type="dcterms:W3CDTF">2019-07-04T11:43:31Z</dcterms:created>
  <dcterms:modified xsi:type="dcterms:W3CDTF">2019-10-15T01:32:34Z</dcterms:modified>
</cp:coreProperties>
</file>