
<file path=[Content_Types].xml><?xml version="1.0" encoding="utf-8"?>
<Types xmlns="http://schemas.openxmlformats.org/package/2006/content-types">
  <Default Extension="png" ContentType="image/png"/>
  <Default Extension="jfif" ContentType="image/jpeg"/>
  <Default Extension="bin" ContentType="application/vnd.openxmlformats-officedocument.oleObject"/>
  <Default Extension="emf" ContentType="image/x-e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49" r:id="rId1"/>
  </p:sldMasterIdLst>
  <p:notesMasterIdLst>
    <p:notesMasterId r:id="rId31"/>
  </p:notesMasterIdLst>
  <p:handoutMasterIdLst>
    <p:handoutMasterId r:id="rId32"/>
  </p:handoutMasterIdLst>
  <p:sldIdLst>
    <p:sldId id="405" r:id="rId2"/>
    <p:sldId id="482" r:id="rId3"/>
    <p:sldId id="452" r:id="rId4"/>
    <p:sldId id="453" r:id="rId5"/>
    <p:sldId id="454" r:id="rId6"/>
    <p:sldId id="481" r:id="rId7"/>
    <p:sldId id="457" r:id="rId8"/>
    <p:sldId id="480" r:id="rId9"/>
    <p:sldId id="458" r:id="rId10"/>
    <p:sldId id="463" r:id="rId11"/>
    <p:sldId id="464" r:id="rId12"/>
    <p:sldId id="465" r:id="rId13"/>
    <p:sldId id="466" r:id="rId14"/>
    <p:sldId id="467" r:id="rId15"/>
    <p:sldId id="468" r:id="rId16"/>
    <p:sldId id="469" r:id="rId17"/>
    <p:sldId id="479" r:id="rId18"/>
    <p:sldId id="478" r:id="rId19"/>
    <p:sldId id="471" r:id="rId20"/>
    <p:sldId id="456" r:id="rId21"/>
    <p:sldId id="462" r:id="rId22"/>
    <p:sldId id="459" r:id="rId23"/>
    <p:sldId id="472" r:id="rId24"/>
    <p:sldId id="473" r:id="rId25"/>
    <p:sldId id="474" r:id="rId26"/>
    <p:sldId id="475" r:id="rId27"/>
    <p:sldId id="476" r:id="rId28"/>
    <p:sldId id="477" r:id="rId29"/>
    <p:sldId id="460" r:id="rId30"/>
  </p:sldIdLst>
  <p:sldSz cx="12192000" cy="6858000"/>
  <p:notesSz cx="7099300" cy="10234613"/>
  <p:defaultTextStyle>
    <a:defPPr>
      <a:defRPr lang="en-US"/>
    </a:defPPr>
    <a:lvl1pPr algn="ctr" rtl="0" fontAlgn="base">
      <a:lnSpc>
        <a:spcPct val="80000"/>
      </a:lnSpc>
      <a:spcBef>
        <a:spcPct val="20000"/>
      </a:spcBef>
      <a:spcAft>
        <a:spcPct val="0"/>
      </a:spcAft>
      <a:buClr>
        <a:schemeClr val="bg1"/>
      </a:buClr>
      <a:buSzPct val="100000"/>
      <a:buFont typeface="Wingdings" pitchFamily="2" charset="2"/>
      <a:defRPr sz="2000" i="1" kern="1200">
        <a:solidFill>
          <a:srgbClr val="7979FF"/>
        </a:solidFill>
        <a:latin typeface="Calibri" pitchFamily="34" charset="0"/>
        <a:ea typeface="+mn-ea"/>
        <a:cs typeface="+mn-cs"/>
      </a:defRPr>
    </a:lvl1pPr>
    <a:lvl2pPr marL="457200" algn="ctr" rtl="0" fontAlgn="base">
      <a:lnSpc>
        <a:spcPct val="80000"/>
      </a:lnSpc>
      <a:spcBef>
        <a:spcPct val="20000"/>
      </a:spcBef>
      <a:spcAft>
        <a:spcPct val="0"/>
      </a:spcAft>
      <a:buClr>
        <a:schemeClr val="bg1"/>
      </a:buClr>
      <a:buSzPct val="100000"/>
      <a:buFont typeface="Wingdings" pitchFamily="2" charset="2"/>
      <a:defRPr sz="2000" i="1" kern="1200">
        <a:solidFill>
          <a:srgbClr val="7979FF"/>
        </a:solidFill>
        <a:latin typeface="Calibri" pitchFamily="34" charset="0"/>
        <a:ea typeface="+mn-ea"/>
        <a:cs typeface="+mn-cs"/>
      </a:defRPr>
    </a:lvl2pPr>
    <a:lvl3pPr marL="914400" algn="ctr" rtl="0" fontAlgn="base">
      <a:lnSpc>
        <a:spcPct val="80000"/>
      </a:lnSpc>
      <a:spcBef>
        <a:spcPct val="20000"/>
      </a:spcBef>
      <a:spcAft>
        <a:spcPct val="0"/>
      </a:spcAft>
      <a:buClr>
        <a:schemeClr val="bg1"/>
      </a:buClr>
      <a:buSzPct val="100000"/>
      <a:buFont typeface="Wingdings" pitchFamily="2" charset="2"/>
      <a:defRPr sz="2000" i="1" kern="1200">
        <a:solidFill>
          <a:srgbClr val="7979FF"/>
        </a:solidFill>
        <a:latin typeface="Calibri" pitchFamily="34" charset="0"/>
        <a:ea typeface="+mn-ea"/>
        <a:cs typeface="+mn-cs"/>
      </a:defRPr>
    </a:lvl3pPr>
    <a:lvl4pPr marL="1371600" algn="ctr" rtl="0" fontAlgn="base">
      <a:lnSpc>
        <a:spcPct val="80000"/>
      </a:lnSpc>
      <a:spcBef>
        <a:spcPct val="20000"/>
      </a:spcBef>
      <a:spcAft>
        <a:spcPct val="0"/>
      </a:spcAft>
      <a:buClr>
        <a:schemeClr val="bg1"/>
      </a:buClr>
      <a:buSzPct val="100000"/>
      <a:buFont typeface="Wingdings" pitchFamily="2" charset="2"/>
      <a:defRPr sz="2000" i="1" kern="1200">
        <a:solidFill>
          <a:srgbClr val="7979FF"/>
        </a:solidFill>
        <a:latin typeface="Calibri" pitchFamily="34" charset="0"/>
        <a:ea typeface="+mn-ea"/>
        <a:cs typeface="+mn-cs"/>
      </a:defRPr>
    </a:lvl4pPr>
    <a:lvl5pPr marL="1828800" algn="ctr" rtl="0" fontAlgn="base">
      <a:lnSpc>
        <a:spcPct val="80000"/>
      </a:lnSpc>
      <a:spcBef>
        <a:spcPct val="20000"/>
      </a:spcBef>
      <a:spcAft>
        <a:spcPct val="0"/>
      </a:spcAft>
      <a:buClr>
        <a:schemeClr val="bg1"/>
      </a:buClr>
      <a:buSzPct val="100000"/>
      <a:buFont typeface="Wingdings" pitchFamily="2" charset="2"/>
      <a:defRPr sz="2000" i="1" kern="1200">
        <a:solidFill>
          <a:srgbClr val="7979FF"/>
        </a:solidFill>
        <a:latin typeface="Calibri" pitchFamily="34" charset="0"/>
        <a:ea typeface="+mn-ea"/>
        <a:cs typeface="+mn-cs"/>
      </a:defRPr>
    </a:lvl5pPr>
    <a:lvl6pPr marL="2286000" algn="l" defTabSz="914400" rtl="0" eaLnBrk="1" latinLnBrk="0" hangingPunct="1">
      <a:defRPr sz="2000" i="1" kern="1200">
        <a:solidFill>
          <a:srgbClr val="7979FF"/>
        </a:solidFill>
        <a:latin typeface="Calibri" pitchFamily="34" charset="0"/>
        <a:ea typeface="+mn-ea"/>
        <a:cs typeface="+mn-cs"/>
      </a:defRPr>
    </a:lvl6pPr>
    <a:lvl7pPr marL="2743200" algn="l" defTabSz="914400" rtl="0" eaLnBrk="1" latinLnBrk="0" hangingPunct="1">
      <a:defRPr sz="2000" i="1" kern="1200">
        <a:solidFill>
          <a:srgbClr val="7979FF"/>
        </a:solidFill>
        <a:latin typeface="Calibri" pitchFamily="34" charset="0"/>
        <a:ea typeface="+mn-ea"/>
        <a:cs typeface="+mn-cs"/>
      </a:defRPr>
    </a:lvl7pPr>
    <a:lvl8pPr marL="3200400" algn="l" defTabSz="914400" rtl="0" eaLnBrk="1" latinLnBrk="0" hangingPunct="1">
      <a:defRPr sz="2000" i="1" kern="1200">
        <a:solidFill>
          <a:srgbClr val="7979FF"/>
        </a:solidFill>
        <a:latin typeface="Calibri" pitchFamily="34" charset="0"/>
        <a:ea typeface="+mn-ea"/>
        <a:cs typeface="+mn-cs"/>
      </a:defRPr>
    </a:lvl8pPr>
    <a:lvl9pPr marL="3657600" algn="l" defTabSz="914400" rtl="0" eaLnBrk="1" latinLnBrk="0" hangingPunct="1">
      <a:defRPr sz="2000" i="1" kern="1200">
        <a:solidFill>
          <a:srgbClr val="7979FF"/>
        </a:solidFill>
        <a:latin typeface="Calibri" pitchFamily="34" charset="0"/>
        <a:ea typeface="+mn-ea"/>
        <a:cs typeface="+mn-cs"/>
      </a:defRPr>
    </a:lvl9pPr>
  </p:defaultTextStyle>
  <p:extLst>
    <p:ext uri="{EFAFB233-063F-42B5-8137-9DF3F51BA10A}">
      <p15:sldGuideLst xmlns:p15="http://schemas.microsoft.com/office/powerpoint/2012/main">
        <p15:guide id="1" orient="horz" pos="2256" userDrawn="1">
          <p15:clr>
            <a:srgbClr val="A4A3A4"/>
          </p15:clr>
        </p15:guide>
        <p15:guide id="2" pos="3840" userDrawn="1">
          <p15:clr>
            <a:srgbClr val="A4A3A4"/>
          </p15:clr>
        </p15:guide>
        <p15:guide id="3" pos="4763" userDrawn="1">
          <p15:clr>
            <a:srgbClr val="A4A3A4"/>
          </p15:clr>
        </p15:guide>
      </p15:sldGuideLst>
    </p:ext>
    <p:ext uri="{2D200454-40CA-4A62-9FC3-DE9A4176ACB9}">
      <p15:notesGuideLst xmlns:p15="http://schemas.microsoft.com/office/powerpoint/2012/main">
        <p15:guide id="1" orient="horz" pos="3224">
          <p15:clr>
            <a:srgbClr val="A4A3A4"/>
          </p15:clr>
        </p15:guide>
        <p15:guide id="2" pos="2237">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A1BEB"/>
    <a:srgbClr val="000099"/>
    <a:srgbClr val="FF0066"/>
    <a:srgbClr val="DAA100"/>
    <a:srgbClr val="FFC111"/>
    <a:srgbClr val="FFC729"/>
    <a:srgbClr val="7979FF"/>
    <a:srgbClr val="AFAFFF"/>
    <a:srgbClr val="336699"/>
    <a:srgbClr val="DBD9E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4265" autoAdjust="0"/>
    <p:restoredTop sz="96406" autoAdjust="0"/>
  </p:normalViewPr>
  <p:slideViewPr>
    <p:cSldViewPr>
      <p:cViewPr varScale="1">
        <p:scale>
          <a:sx n="118" d="100"/>
          <a:sy n="118" d="100"/>
        </p:scale>
        <p:origin x="846" y="114"/>
      </p:cViewPr>
      <p:guideLst>
        <p:guide orient="horz" pos="2256"/>
        <p:guide pos="3840"/>
        <p:guide pos="4763"/>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0" d="100"/>
        <a:sy n="70" d="100"/>
      </p:scale>
      <p:origin x="0" y="0"/>
    </p:cViewPr>
  </p:sorterViewPr>
  <p:notesViewPr>
    <p:cSldViewPr>
      <p:cViewPr varScale="1">
        <p:scale>
          <a:sx n="87" d="100"/>
          <a:sy n="87" d="100"/>
        </p:scale>
        <p:origin x="-4164" y="-78"/>
      </p:cViewPr>
      <p:guideLst>
        <p:guide orient="horz" pos="3224"/>
        <p:guide pos="2237"/>
      </p:guideLst>
    </p:cSldViewPr>
  </p:notesViewPr>
  <p:gridSpacing cx="39601" cy="39601"/>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hdr" sz="quarter"/>
          </p:nvPr>
        </p:nvSpPr>
        <p:spPr bwMode="auto">
          <a:xfrm>
            <a:off x="0" y="0"/>
            <a:ext cx="3077321" cy="511897"/>
          </a:xfrm>
          <a:prstGeom prst="rect">
            <a:avLst/>
          </a:prstGeom>
          <a:noFill/>
          <a:ln w="9525">
            <a:noFill/>
            <a:miter lim="800000"/>
            <a:headEnd/>
            <a:tailEnd/>
          </a:ln>
          <a:effectLst/>
        </p:spPr>
        <p:txBody>
          <a:bodyPr vert="horz" wrap="square" lIns="99041" tIns="49520" rIns="99041" bIns="49520" numCol="1" anchor="t" anchorCtr="0" compatLnSpc="1">
            <a:prstTxWarp prst="textNoShape">
              <a:avLst/>
            </a:prstTxWarp>
          </a:bodyPr>
          <a:lstStyle>
            <a:lvl1pPr algn="l" defTabSz="990549">
              <a:lnSpc>
                <a:spcPct val="100000"/>
              </a:lnSpc>
              <a:spcBef>
                <a:spcPct val="0"/>
              </a:spcBef>
              <a:buClrTx/>
              <a:buSzTx/>
              <a:buFontTx/>
              <a:buNone/>
              <a:defRPr sz="1300" i="0">
                <a:solidFill>
                  <a:schemeClr val="tx1"/>
                </a:solidFill>
                <a:latin typeface="Arial" charset="0"/>
              </a:defRPr>
            </a:lvl1pPr>
          </a:lstStyle>
          <a:p>
            <a:pPr>
              <a:defRPr/>
            </a:pPr>
            <a:endParaRPr lang="en-US" dirty="0"/>
          </a:p>
        </p:txBody>
      </p:sp>
      <p:sp>
        <p:nvSpPr>
          <p:cNvPr id="21507" name="Rectangle 3"/>
          <p:cNvSpPr>
            <a:spLocks noGrp="1" noChangeArrowheads="1"/>
          </p:cNvSpPr>
          <p:nvPr>
            <p:ph type="dt" sz="quarter" idx="1"/>
          </p:nvPr>
        </p:nvSpPr>
        <p:spPr bwMode="auto">
          <a:xfrm>
            <a:off x="4021979" y="0"/>
            <a:ext cx="3075631" cy="511897"/>
          </a:xfrm>
          <a:prstGeom prst="rect">
            <a:avLst/>
          </a:prstGeom>
          <a:noFill/>
          <a:ln w="9525">
            <a:noFill/>
            <a:miter lim="800000"/>
            <a:headEnd/>
            <a:tailEnd/>
          </a:ln>
          <a:effectLst/>
        </p:spPr>
        <p:txBody>
          <a:bodyPr vert="horz" wrap="square" lIns="99041" tIns="49520" rIns="99041" bIns="49520" numCol="1" anchor="t" anchorCtr="0" compatLnSpc="1">
            <a:prstTxWarp prst="textNoShape">
              <a:avLst/>
            </a:prstTxWarp>
          </a:bodyPr>
          <a:lstStyle>
            <a:lvl1pPr algn="r" defTabSz="990549">
              <a:lnSpc>
                <a:spcPct val="100000"/>
              </a:lnSpc>
              <a:spcBef>
                <a:spcPct val="0"/>
              </a:spcBef>
              <a:buClrTx/>
              <a:buSzTx/>
              <a:buFontTx/>
              <a:buNone/>
              <a:defRPr sz="1300" i="0">
                <a:solidFill>
                  <a:schemeClr val="tx1"/>
                </a:solidFill>
                <a:latin typeface="Arial" charset="0"/>
              </a:defRPr>
            </a:lvl1pPr>
          </a:lstStyle>
          <a:p>
            <a:pPr>
              <a:defRPr/>
            </a:pPr>
            <a:endParaRPr lang="en-US" dirty="0"/>
          </a:p>
        </p:txBody>
      </p:sp>
      <p:sp>
        <p:nvSpPr>
          <p:cNvPr id="21508" name="Rectangle 4"/>
          <p:cNvSpPr>
            <a:spLocks noGrp="1" noChangeArrowheads="1"/>
          </p:cNvSpPr>
          <p:nvPr>
            <p:ph type="ftr" sz="quarter" idx="2"/>
          </p:nvPr>
        </p:nvSpPr>
        <p:spPr bwMode="auto">
          <a:xfrm>
            <a:off x="0" y="9721055"/>
            <a:ext cx="3077321" cy="511897"/>
          </a:xfrm>
          <a:prstGeom prst="rect">
            <a:avLst/>
          </a:prstGeom>
          <a:noFill/>
          <a:ln w="9525">
            <a:noFill/>
            <a:miter lim="800000"/>
            <a:headEnd/>
            <a:tailEnd/>
          </a:ln>
          <a:effectLst/>
        </p:spPr>
        <p:txBody>
          <a:bodyPr vert="horz" wrap="square" lIns="99041" tIns="49520" rIns="99041" bIns="49520" numCol="1" anchor="b" anchorCtr="0" compatLnSpc="1">
            <a:prstTxWarp prst="textNoShape">
              <a:avLst/>
            </a:prstTxWarp>
          </a:bodyPr>
          <a:lstStyle>
            <a:lvl1pPr algn="l" defTabSz="990549">
              <a:lnSpc>
                <a:spcPct val="100000"/>
              </a:lnSpc>
              <a:spcBef>
                <a:spcPct val="0"/>
              </a:spcBef>
              <a:buClrTx/>
              <a:buSzTx/>
              <a:buFontTx/>
              <a:buNone/>
              <a:defRPr sz="1300" i="0">
                <a:solidFill>
                  <a:schemeClr val="tx1"/>
                </a:solidFill>
                <a:latin typeface="Arial" charset="0"/>
              </a:defRPr>
            </a:lvl1pPr>
          </a:lstStyle>
          <a:p>
            <a:pPr>
              <a:defRPr/>
            </a:pPr>
            <a:endParaRPr lang="en-US" dirty="0"/>
          </a:p>
        </p:txBody>
      </p:sp>
      <p:sp>
        <p:nvSpPr>
          <p:cNvPr id="21509" name="Rectangle 5"/>
          <p:cNvSpPr>
            <a:spLocks noGrp="1" noChangeArrowheads="1"/>
          </p:cNvSpPr>
          <p:nvPr>
            <p:ph type="sldNum" sz="quarter" idx="3"/>
          </p:nvPr>
        </p:nvSpPr>
        <p:spPr bwMode="auto">
          <a:xfrm>
            <a:off x="4021979" y="9721055"/>
            <a:ext cx="3075631" cy="511897"/>
          </a:xfrm>
          <a:prstGeom prst="rect">
            <a:avLst/>
          </a:prstGeom>
          <a:noFill/>
          <a:ln w="9525">
            <a:noFill/>
            <a:miter lim="800000"/>
            <a:headEnd/>
            <a:tailEnd/>
          </a:ln>
          <a:effectLst/>
        </p:spPr>
        <p:txBody>
          <a:bodyPr vert="horz" wrap="square" lIns="99041" tIns="49520" rIns="99041" bIns="49520" numCol="1" anchor="b" anchorCtr="0" compatLnSpc="1">
            <a:prstTxWarp prst="textNoShape">
              <a:avLst/>
            </a:prstTxWarp>
          </a:bodyPr>
          <a:lstStyle>
            <a:lvl1pPr algn="r" defTabSz="990549">
              <a:lnSpc>
                <a:spcPct val="100000"/>
              </a:lnSpc>
              <a:spcBef>
                <a:spcPct val="0"/>
              </a:spcBef>
              <a:buClrTx/>
              <a:buSzTx/>
              <a:buFontTx/>
              <a:buNone/>
              <a:defRPr sz="1300" i="0">
                <a:solidFill>
                  <a:schemeClr val="tx1"/>
                </a:solidFill>
                <a:latin typeface="Arial" charset="0"/>
              </a:defRPr>
            </a:lvl1pPr>
          </a:lstStyle>
          <a:p>
            <a:pPr>
              <a:defRPr/>
            </a:pPr>
            <a:fld id="{B2BC351F-6E91-460D-BE32-C19826B48709}" type="slidenum">
              <a:rPr lang="en-US"/>
              <a:pPr>
                <a:defRPr/>
              </a:pPr>
              <a:t>‹Nº›</a:t>
            </a:fld>
            <a:endParaRPr lang="en-US" dirty="0"/>
          </a:p>
        </p:txBody>
      </p:sp>
    </p:spTree>
    <p:extLst>
      <p:ext uri="{BB962C8B-B14F-4D97-AF65-F5344CB8AC3E}">
        <p14:creationId xmlns:p14="http://schemas.microsoft.com/office/powerpoint/2010/main" val="141930025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3077321" cy="511897"/>
          </a:xfrm>
          <a:prstGeom prst="rect">
            <a:avLst/>
          </a:prstGeom>
          <a:noFill/>
          <a:ln w="9525">
            <a:noFill/>
            <a:miter lim="800000"/>
            <a:headEnd/>
            <a:tailEnd/>
          </a:ln>
          <a:effectLst/>
        </p:spPr>
        <p:txBody>
          <a:bodyPr vert="horz" wrap="square" lIns="99041" tIns="49520" rIns="99041" bIns="49520" numCol="1" anchor="t" anchorCtr="0" compatLnSpc="1">
            <a:prstTxWarp prst="textNoShape">
              <a:avLst/>
            </a:prstTxWarp>
          </a:bodyPr>
          <a:lstStyle>
            <a:lvl1pPr algn="l" defTabSz="990549">
              <a:lnSpc>
                <a:spcPct val="100000"/>
              </a:lnSpc>
              <a:spcBef>
                <a:spcPct val="0"/>
              </a:spcBef>
              <a:buClrTx/>
              <a:buSzTx/>
              <a:buFontTx/>
              <a:buNone/>
              <a:defRPr sz="1300" i="0">
                <a:solidFill>
                  <a:schemeClr val="tx1"/>
                </a:solidFill>
                <a:latin typeface="Arial" charset="0"/>
              </a:defRPr>
            </a:lvl1pPr>
          </a:lstStyle>
          <a:p>
            <a:pPr>
              <a:defRPr/>
            </a:pPr>
            <a:endParaRPr lang="en-US" dirty="0"/>
          </a:p>
        </p:txBody>
      </p:sp>
      <p:sp>
        <p:nvSpPr>
          <p:cNvPr id="6147" name="Rectangle 3"/>
          <p:cNvSpPr>
            <a:spLocks noGrp="1" noChangeArrowheads="1"/>
          </p:cNvSpPr>
          <p:nvPr>
            <p:ph type="dt" idx="1"/>
          </p:nvPr>
        </p:nvSpPr>
        <p:spPr bwMode="auto">
          <a:xfrm>
            <a:off x="4021979" y="0"/>
            <a:ext cx="3075631" cy="511897"/>
          </a:xfrm>
          <a:prstGeom prst="rect">
            <a:avLst/>
          </a:prstGeom>
          <a:noFill/>
          <a:ln w="9525">
            <a:noFill/>
            <a:miter lim="800000"/>
            <a:headEnd/>
            <a:tailEnd/>
          </a:ln>
          <a:effectLst/>
        </p:spPr>
        <p:txBody>
          <a:bodyPr vert="horz" wrap="square" lIns="99041" tIns="49520" rIns="99041" bIns="49520" numCol="1" anchor="t" anchorCtr="0" compatLnSpc="1">
            <a:prstTxWarp prst="textNoShape">
              <a:avLst/>
            </a:prstTxWarp>
          </a:bodyPr>
          <a:lstStyle>
            <a:lvl1pPr algn="r" defTabSz="990549">
              <a:lnSpc>
                <a:spcPct val="100000"/>
              </a:lnSpc>
              <a:spcBef>
                <a:spcPct val="0"/>
              </a:spcBef>
              <a:buClrTx/>
              <a:buSzTx/>
              <a:buFontTx/>
              <a:buNone/>
              <a:defRPr sz="1300" i="0">
                <a:solidFill>
                  <a:schemeClr val="tx1"/>
                </a:solidFill>
                <a:latin typeface="Arial" charset="0"/>
              </a:defRPr>
            </a:lvl1pPr>
          </a:lstStyle>
          <a:p>
            <a:pPr>
              <a:defRPr/>
            </a:pPr>
            <a:endParaRPr lang="en-US" dirty="0"/>
          </a:p>
        </p:txBody>
      </p:sp>
      <p:sp>
        <p:nvSpPr>
          <p:cNvPr id="32772" name="Rectangle 4"/>
          <p:cNvSpPr>
            <a:spLocks noGrp="1" noRot="1" noChangeAspect="1" noChangeArrowheads="1" noTextEdit="1"/>
          </p:cNvSpPr>
          <p:nvPr>
            <p:ph type="sldImg" idx="2"/>
          </p:nvPr>
        </p:nvSpPr>
        <p:spPr bwMode="auto">
          <a:xfrm>
            <a:off x="139700" y="768350"/>
            <a:ext cx="6819900" cy="3836988"/>
          </a:xfrm>
          <a:prstGeom prst="rect">
            <a:avLst/>
          </a:prstGeom>
          <a:noFill/>
          <a:ln w="9525">
            <a:solidFill>
              <a:srgbClr val="000000"/>
            </a:solidFill>
            <a:miter lim="800000"/>
            <a:headEnd/>
            <a:tailEnd/>
          </a:ln>
        </p:spPr>
      </p:sp>
      <p:sp>
        <p:nvSpPr>
          <p:cNvPr id="6150" name="Rectangle 6"/>
          <p:cNvSpPr>
            <a:spLocks noGrp="1" noChangeArrowheads="1"/>
          </p:cNvSpPr>
          <p:nvPr>
            <p:ph type="ftr" sz="quarter" idx="4"/>
          </p:nvPr>
        </p:nvSpPr>
        <p:spPr bwMode="auto">
          <a:xfrm>
            <a:off x="0" y="9721055"/>
            <a:ext cx="3077321" cy="511897"/>
          </a:xfrm>
          <a:prstGeom prst="rect">
            <a:avLst/>
          </a:prstGeom>
          <a:noFill/>
          <a:ln w="9525">
            <a:noFill/>
            <a:miter lim="800000"/>
            <a:headEnd/>
            <a:tailEnd/>
          </a:ln>
          <a:effectLst/>
        </p:spPr>
        <p:txBody>
          <a:bodyPr vert="horz" wrap="square" lIns="99041" tIns="49520" rIns="99041" bIns="49520" numCol="1" anchor="b" anchorCtr="0" compatLnSpc="1">
            <a:prstTxWarp prst="textNoShape">
              <a:avLst/>
            </a:prstTxWarp>
          </a:bodyPr>
          <a:lstStyle>
            <a:lvl1pPr algn="l" defTabSz="990549">
              <a:lnSpc>
                <a:spcPct val="100000"/>
              </a:lnSpc>
              <a:spcBef>
                <a:spcPct val="0"/>
              </a:spcBef>
              <a:buClrTx/>
              <a:buSzTx/>
              <a:buFontTx/>
              <a:buNone/>
              <a:defRPr sz="1300" i="0">
                <a:solidFill>
                  <a:schemeClr val="tx1"/>
                </a:solidFill>
                <a:latin typeface="Arial" charset="0"/>
              </a:defRPr>
            </a:lvl1pPr>
          </a:lstStyle>
          <a:p>
            <a:pPr>
              <a:defRPr/>
            </a:pPr>
            <a:endParaRPr lang="en-US" dirty="0"/>
          </a:p>
        </p:txBody>
      </p:sp>
      <p:sp>
        <p:nvSpPr>
          <p:cNvPr id="6151" name="Rectangle 7"/>
          <p:cNvSpPr>
            <a:spLocks noGrp="1" noChangeArrowheads="1"/>
          </p:cNvSpPr>
          <p:nvPr>
            <p:ph type="sldNum" sz="quarter" idx="5"/>
          </p:nvPr>
        </p:nvSpPr>
        <p:spPr bwMode="auto">
          <a:xfrm>
            <a:off x="4021979" y="9721055"/>
            <a:ext cx="3075631" cy="511897"/>
          </a:xfrm>
          <a:prstGeom prst="rect">
            <a:avLst/>
          </a:prstGeom>
          <a:noFill/>
          <a:ln w="9525">
            <a:noFill/>
            <a:miter lim="800000"/>
            <a:headEnd/>
            <a:tailEnd/>
          </a:ln>
          <a:effectLst/>
        </p:spPr>
        <p:txBody>
          <a:bodyPr vert="horz" wrap="square" lIns="99041" tIns="49520" rIns="99041" bIns="49520" numCol="1" anchor="b" anchorCtr="0" compatLnSpc="1">
            <a:prstTxWarp prst="textNoShape">
              <a:avLst/>
            </a:prstTxWarp>
          </a:bodyPr>
          <a:lstStyle>
            <a:lvl1pPr algn="r" defTabSz="990549">
              <a:lnSpc>
                <a:spcPct val="100000"/>
              </a:lnSpc>
              <a:spcBef>
                <a:spcPct val="0"/>
              </a:spcBef>
              <a:buClrTx/>
              <a:buSzTx/>
              <a:buFontTx/>
              <a:buNone/>
              <a:defRPr sz="1300" i="0">
                <a:solidFill>
                  <a:schemeClr val="tx1"/>
                </a:solidFill>
                <a:latin typeface="Arial" charset="0"/>
              </a:defRPr>
            </a:lvl1pPr>
          </a:lstStyle>
          <a:p>
            <a:pPr>
              <a:defRPr/>
            </a:pPr>
            <a:fld id="{D803D7F9-FAF6-443E-B929-0F0EFB9553AF}" type="slidenum">
              <a:rPr lang="en-US"/>
              <a:pPr>
                <a:defRPr/>
              </a:pPr>
              <a:t>‹Nº›</a:t>
            </a:fld>
            <a:endParaRPr lang="en-US" dirty="0"/>
          </a:p>
        </p:txBody>
      </p:sp>
    </p:spTree>
    <p:extLst>
      <p:ext uri="{BB962C8B-B14F-4D97-AF65-F5344CB8AC3E}">
        <p14:creationId xmlns:p14="http://schemas.microsoft.com/office/powerpoint/2010/main" val="235086762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a:xfrm>
            <a:off x="709613" y="4926013"/>
            <a:ext cx="5680075" cy="4029075"/>
          </a:xfrm>
          <a:prstGeom prst="rect">
            <a:avLst/>
          </a:prstGeom>
        </p:spPr>
        <p:txBody>
          <a:bodyPr/>
          <a:lstStyle/>
          <a:p>
            <a:r>
              <a:rPr lang="en-US" dirty="0" smtClean="0"/>
              <a:t>The theorist,</a:t>
            </a:r>
            <a:r>
              <a:rPr lang="en-US" baseline="0" dirty="0" smtClean="0"/>
              <a:t> the physicist, the phenomenologist  and the hardware guy. (the enabling technology)</a:t>
            </a:r>
            <a:endParaRPr lang="en-US" dirty="0"/>
          </a:p>
        </p:txBody>
      </p:sp>
      <p:sp>
        <p:nvSpPr>
          <p:cNvPr id="4" name="Marcador de número de diapositiva 3"/>
          <p:cNvSpPr>
            <a:spLocks noGrp="1"/>
          </p:cNvSpPr>
          <p:nvPr>
            <p:ph type="sldNum" sz="quarter" idx="10"/>
          </p:nvPr>
        </p:nvSpPr>
        <p:spPr/>
        <p:txBody>
          <a:bodyPr/>
          <a:lstStyle/>
          <a:p>
            <a:pPr>
              <a:defRPr/>
            </a:pPr>
            <a:fld id="{D803D7F9-FAF6-443E-B929-0F0EFB9553AF}" type="slidenum">
              <a:rPr lang="en-US" smtClean="0"/>
              <a:pPr>
                <a:defRPr/>
              </a:pPr>
              <a:t>7</a:t>
            </a:fld>
            <a:endParaRPr lang="en-US" dirty="0"/>
          </a:p>
        </p:txBody>
      </p:sp>
    </p:spTree>
    <p:extLst>
      <p:ext uri="{BB962C8B-B14F-4D97-AF65-F5344CB8AC3E}">
        <p14:creationId xmlns:p14="http://schemas.microsoft.com/office/powerpoint/2010/main" val="7293462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de título">
    <p:spTree>
      <p:nvGrpSpPr>
        <p:cNvPr id="1" name=""/>
        <p:cNvGrpSpPr/>
        <p:nvPr/>
      </p:nvGrpSpPr>
      <p:grpSpPr>
        <a:xfrm>
          <a:off x="0" y="0"/>
          <a:ext cx="0" cy="0"/>
          <a:chOff x="0" y="0"/>
          <a:chExt cx="0" cy="0"/>
        </a:xfrm>
      </p:grpSpPr>
      <p:sp>
        <p:nvSpPr>
          <p:cNvPr id="19459" name="Rectangle 3"/>
          <p:cNvSpPr>
            <a:spLocks noGrp="1" noChangeArrowheads="1"/>
          </p:cNvSpPr>
          <p:nvPr>
            <p:ph type="subTitle" idx="1"/>
          </p:nvPr>
        </p:nvSpPr>
        <p:spPr>
          <a:xfrm>
            <a:off x="16933" y="1828800"/>
            <a:ext cx="9347200" cy="1752600"/>
          </a:xfrm>
        </p:spPr>
        <p:txBody>
          <a:bodyPr/>
          <a:lstStyle>
            <a:lvl1pPr marL="0" indent="0">
              <a:buFont typeface="Wingdings" pitchFamily="2" charset="2"/>
              <a:buNone/>
              <a:defRPr sz="2800" baseline="0">
                <a:solidFill>
                  <a:schemeClr val="tx2">
                    <a:lumMod val="75000"/>
                  </a:schemeClr>
                </a:solidFill>
                <a:latin typeface="Calibri Light" panose="020F0302020204030204" pitchFamily="34" charset="0"/>
              </a:defRPr>
            </a:lvl1pPr>
          </a:lstStyle>
          <a:p>
            <a:r>
              <a:rPr lang="es-ES_tradnl" altLang="en-US" dirty="0"/>
              <a:t>Haga clic para modificar el estilo de subtítulo del patrón</a:t>
            </a:r>
          </a:p>
        </p:txBody>
      </p:sp>
      <p:sp>
        <p:nvSpPr>
          <p:cNvPr id="2" name="Título 1"/>
          <p:cNvSpPr>
            <a:spLocks noGrp="1"/>
          </p:cNvSpPr>
          <p:nvPr>
            <p:ph type="title"/>
          </p:nvPr>
        </p:nvSpPr>
        <p:spPr/>
        <p:txBody>
          <a:bodyPr/>
          <a:lstStyle>
            <a:lvl1pPr>
              <a:defRPr sz="4000">
                <a:latin typeface="Calibri Light" panose="020F0302020204030204" pitchFamily="34" charset="0"/>
              </a:defRPr>
            </a:lvl1pPr>
          </a:lstStyle>
          <a:p>
            <a:r>
              <a:rPr lang="es-ES" dirty="0" smtClean="0"/>
              <a:t>Haga clic para modificar el estilo de título del patrón</a:t>
            </a:r>
            <a:endParaRPr lang="es-E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bg>
      <p:bgPr>
        <a:solidFill>
          <a:schemeClr val="bg1"/>
        </a:soli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203201" y="139701"/>
            <a:ext cx="10769599" cy="932837"/>
          </a:xfrm>
        </p:spPr>
        <p:txBody>
          <a:bodyPr/>
          <a:lstStyle>
            <a:lvl1pPr>
              <a:defRPr sz="3600" b="0" cap="none" spc="-300" baseline="0">
                <a:solidFill>
                  <a:srgbClr val="336699"/>
                </a:solidFill>
                <a:latin typeface="Calibri Light" panose="020F0302020204030204" pitchFamily="34" charset="0"/>
              </a:defRPr>
            </a:lvl1pPr>
          </a:lstStyle>
          <a:p>
            <a:r>
              <a:rPr lang="en-US" noProof="0" dirty="0" err="1" smtClean="0"/>
              <a:t>Haga</a:t>
            </a:r>
            <a:r>
              <a:rPr lang="en-US" noProof="0" dirty="0" smtClean="0"/>
              <a:t> </a:t>
            </a:r>
            <a:r>
              <a:rPr lang="en-US" noProof="0" dirty="0" err="1" smtClean="0"/>
              <a:t>clic</a:t>
            </a:r>
            <a:r>
              <a:rPr lang="en-US" noProof="0" dirty="0" smtClean="0"/>
              <a:t> para </a:t>
            </a:r>
            <a:r>
              <a:rPr lang="en-US" noProof="0" dirty="0" err="1" smtClean="0"/>
              <a:t>modificar</a:t>
            </a:r>
            <a:r>
              <a:rPr lang="en-US" noProof="0" dirty="0" smtClean="0"/>
              <a:t> el </a:t>
            </a:r>
            <a:r>
              <a:rPr lang="en-US" noProof="0" dirty="0" err="1" smtClean="0"/>
              <a:t>estilo</a:t>
            </a:r>
            <a:r>
              <a:rPr lang="en-US" noProof="0" dirty="0" smtClean="0"/>
              <a:t> de </a:t>
            </a:r>
            <a:r>
              <a:rPr lang="en-US" noProof="0" dirty="0" err="1" smtClean="0"/>
              <a:t>título</a:t>
            </a:r>
            <a:r>
              <a:rPr lang="en-US" noProof="0" dirty="0" smtClean="0"/>
              <a:t> del </a:t>
            </a:r>
            <a:r>
              <a:rPr lang="en-US" noProof="0" dirty="0" err="1" smtClean="0"/>
              <a:t>patrón</a:t>
            </a:r>
            <a:endParaRPr lang="en-US" noProof="0" dirty="0"/>
          </a:p>
        </p:txBody>
      </p:sp>
      <p:sp>
        <p:nvSpPr>
          <p:cNvPr id="3" name="2 Marcador de contenido"/>
          <p:cNvSpPr>
            <a:spLocks noGrp="1"/>
          </p:cNvSpPr>
          <p:nvPr>
            <p:ph idx="1"/>
          </p:nvPr>
        </p:nvSpPr>
        <p:spPr>
          <a:xfrm>
            <a:off x="508000" y="1371600"/>
            <a:ext cx="11277600" cy="4800600"/>
          </a:xfrm>
        </p:spPr>
        <p:txBody>
          <a:bodyPr/>
          <a:lstStyle>
            <a:lvl1pPr>
              <a:buFont typeface="Calibri" pitchFamily="34" charset="0"/>
              <a:buChar char="—"/>
              <a:defRPr baseline="0">
                <a:solidFill>
                  <a:schemeClr val="tx2">
                    <a:lumMod val="50000"/>
                  </a:schemeClr>
                </a:solidFill>
                <a:latin typeface="Calibri Light" panose="020F0302020204030204" pitchFamily="34" charset="0"/>
              </a:defRPr>
            </a:lvl1pPr>
            <a:lvl2pPr>
              <a:buFont typeface="Calibri" pitchFamily="34" charset="0"/>
              <a:buChar char="_"/>
              <a:defRPr baseline="0">
                <a:solidFill>
                  <a:schemeClr val="tx2">
                    <a:lumMod val="50000"/>
                  </a:schemeClr>
                </a:solidFill>
                <a:latin typeface="Calibri Light" panose="020F0302020204030204" pitchFamily="34" charset="0"/>
              </a:defRPr>
            </a:lvl2pPr>
            <a:lvl3pPr marL="671512" indent="0">
              <a:buNone/>
              <a:defRPr/>
            </a:lvl3pPr>
            <a:lvl4pPr marL="1023937" indent="0">
              <a:buNone/>
              <a:defRPr/>
            </a:lvl4pPr>
          </a:lstStyle>
          <a:p>
            <a:pPr lvl="0"/>
            <a:r>
              <a:rPr lang="en-US" noProof="0" dirty="0" smtClean="0"/>
              <a:t>Haga </a:t>
            </a:r>
            <a:r>
              <a:rPr lang="en-US" noProof="0" dirty="0" err="1" smtClean="0"/>
              <a:t>clic</a:t>
            </a:r>
            <a:r>
              <a:rPr lang="en-US" noProof="0" dirty="0" smtClean="0"/>
              <a:t> para </a:t>
            </a:r>
            <a:r>
              <a:rPr lang="en-US" noProof="0" dirty="0" err="1" smtClean="0"/>
              <a:t>modificar</a:t>
            </a:r>
            <a:r>
              <a:rPr lang="en-US" noProof="0" dirty="0" smtClean="0"/>
              <a:t> el </a:t>
            </a:r>
            <a:r>
              <a:rPr lang="en-US" noProof="0" dirty="0" err="1" smtClean="0"/>
              <a:t>estilo</a:t>
            </a:r>
            <a:r>
              <a:rPr lang="en-US" noProof="0" dirty="0" smtClean="0"/>
              <a:t> de </a:t>
            </a:r>
            <a:r>
              <a:rPr lang="en-US" noProof="0" dirty="0" err="1" smtClean="0"/>
              <a:t>texto</a:t>
            </a:r>
            <a:r>
              <a:rPr lang="en-US" noProof="0" dirty="0" smtClean="0"/>
              <a:t> del </a:t>
            </a:r>
            <a:r>
              <a:rPr lang="en-US" noProof="0" dirty="0" err="1" smtClean="0"/>
              <a:t>patrón</a:t>
            </a:r>
            <a:endParaRPr lang="en-US" noProof="0" dirty="0" smtClean="0"/>
          </a:p>
          <a:p>
            <a:pPr lvl="1"/>
            <a:r>
              <a:rPr lang="en-US" noProof="0" dirty="0" smtClean="0"/>
              <a:t>Segundo </a:t>
            </a:r>
            <a:r>
              <a:rPr lang="en-US" noProof="0" dirty="0" err="1" smtClean="0"/>
              <a:t>nivel</a:t>
            </a:r>
            <a:endParaRPr lang="en-US" noProof="0" dirty="0" smtClean="0"/>
          </a:p>
          <a:p>
            <a:pPr lvl="2"/>
            <a:endParaRPr lang="en-US" noProof="0" dirty="0" smtClean="0"/>
          </a:p>
        </p:txBody>
      </p:sp>
      <p:sp>
        <p:nvSpPr>
          <p:cNvPr id="4" name="Rectangle 6"/>
          <p:cNvSpPr>
            <a:spLocks noGrp="1" noChangeArrowheads="1"/>
          </p:cNvSpPr>
          <p:nvPr>
            <p:ph type="sldNum" sz="quarter" idx="10"/>
          </p:nvPr>
        </p:nvSpPr>
        <p:spPr>
          <a:xfrm>
            <a:off x="11362077" y="6340512"/>
            <a:ext cx="711200" cy="457200"/>
          </a:xfrm>
          <a:ln/>
        </p:spPr>
        <p:txBody>
          <a:bodyPr/>
          <a:lstStyle>
            <a:lvl1pPr>
              <a:defRPr baseline="0">
                <a:solidFill>
                  <a:schemeClr val="tx2">
                    <a:lumMod val="50000"/>
                  </a:schemeClr>
                </a:solidFill>
                <a:latin typeface="Calibri Light" panose="020F0302020204030204" pitchFamily="34" charset="0"/>
              </a:defRPr>
            </a:lvl1pPr>
          </a:lstStyle>
          <a:p>
            <a:pPr>
              <a:defRPr/>
            </a:pPr>
            <a:fld id="{9A5CEF15-0670-42F8-B063-5D05E1C9277E}" type="slidenum">
              <a:rPr lang="es-ES_tradnl" altLang="en-US" smtClean="0"/>
              <a:pPr>
                <a:defRPr/>
              </a:pPr>
              <a:t>‹Nº›</a:t>
            </a:fld>
            <a:endParaRPr lang="es-ES_tradnl" altLang="en-US" dirty="0"/>
          </a:p>
        </p:txBody>
      </p:sp>
      <p:sp>
        <p:nvSpPr>
          <p:cNvPr id="8" name="7 Marcador de pie de página"/>
          <p:cNvSpPr>
            <a:spLocks noGrp="1"/>
          </p:cNvSpPr>
          <p:nvPr>
            <p:ph type="ftr" sz="quarter" idx="11"/>
          </p:nvPr>
        </p:nvSpPr>
        <p:spPr>
          <a:xfrm>
            <a:off x="1422400" y="6350560"/>
            <a:ext cx="9652000" cy="457200"/>
          </a:xfrm>
        </p:spPr>
        <p:txBody>
          <a:bodyPr/>
          <a:lstStyle>
            <a:lvl1pPr>
              <a:defRPr baseline="0">
                <a:solidFill>
                  <a:schemeClr val="tx2">
                    <a:lumMod val="50000"/>
                  </a:schemeClr>
                </a:solidFill>
                <a:latin typeface="Calibri Light" panose="020F0302020204030204" pitchFamily="34" charset="0"/>
              </a:defRPr>
            </a:lvl1pPr>
          </a:lstStyle>
          <a:p>
            <a:pPr>
              <a:defRPr/>
            </a:pPr>
            <a:r>
              <a:rPr lang="en-US" altLang="en-US" smtClean="0"/>
              <a:t>ivan.vila@csic.es, Vertex 2019, Lopud Island, September 17th 2019</a:t>
            </a:r>
            <a:endParaRPr lang="es-ES_tradnl" alt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n-US"/>
          </a:p>
        </p:txBody>
      </p:sp>
      <p:sp>
        <p:nvSpPr>
          <p:cNvPr id="3" name="Marcador de pie de página 2"/>
          <p:cNvSpPr>
            <a:spLocks noGrp="1"/>
          </p:cNvSpPr>
          <p:nvPr>
            <p:ph type="ftr" sz="quarter" idx="10"/>
          </p:nvPr>
        </p:nvSpPr>
        <p:spPr/>
        <p:txBody>
          <a:bodyPr/>
          <a:lstStyle/>
          <a:p>
            <a:pPr>
              <a:defRPr/>
            </a:pPr>
            <a:r>
              <a:rPr lang="en-US" altLang="en-US" smtClean="0"/>
              <a:t>ivan.vila@csic.es, Vertex 2019, Lopud Island, September 17th 2019</a:t>
            </a:r>
            <a:endParaRPr lang="es-ES_tradnl" altLang="en-US" dirty="0"/>
          </a:p>
        </p:txBody>
      </p:sp>
      <p:sp>
        <p:nvSpPr>
          <p:cNvPr id="4" name="Marcador de número de diapositiva 3"/>
          <p:cNvSpPr>
            <a:spLocks noGrp="1"/>
          </p:cNvSpPr>
          <p:nvPr>
            <p:ph type="sldNum" sz="quarter" idx="11"/>
          </p:nvPr>
        </p:nvSpPr>
        <p:spPr/>
        <p:txBody>
          <a:bodyPr/>
          <a:lstStyle/>
          <a:p>
            <a:pPr>
              <a:defRPr/>
            </a:pPr>
            <a:fld id="{729B781D-1B07-4E9C-8182-19D4D52035FB}" type="slidenum">
              <a:rPr lang="es-ES_tradnl" altLang="en-US" smtClean="0"/>
              <a:pPr>
                <a:defRPr/>
              </a:pPr>
              <a:t>‹Nº›</a:t>
            </a:fld>
            <a:endParaRPr lang="es-ES_tradnl" altLang="en-US" dirty="0"/>
          </a:p>
        </p:txBody>
      </p:sp>
    </p:spTree>
    <p:extLst>
      <p:ext uri="{BB962C8B-B14F-4D97-AF65-F5344CB8AC3E}">
        <p14:creationId xmlns:p14="http://schemas.microsoft.com/office/powerpoint/2010/main" val="31710639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En blanco">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46969B5E-57AA-4CCE-B6AB-07EDB346C168}" type="slidenum">
              <a:rPr lang="es-ES_tradnl" altLang="en-US"/>
              <a:pPr>
                <a:defRPr/>
              </a:pPr>
              <a:t>‹Nº›</a:t>
            </a:fld>
            <a:endParaRPr lang="es-ES_tradnl" altLang="en-US" dirty="0"/>
          </a:p>
        </p:txBody>
      </p:sp>
      <p:sp>
        <p:nvSpPr>
          <p:cNvPr id="3" name="Rectangle 5"/>
          <p:cNvSpPr>
            <a:spLocks noGrp="1" noChangeArrowheads="1"/>
          </p:cNvSpPr>
          <p:nvPr>
            <p:ph type="ftr" sz="quarter" idx="11"/>
          </p:nvPr>
        </p:nvSpPr>
        <p:spPr>
          <a:xfrm rot="16200000">
            <a:off x="-1794240" y="4588596"/>
            <a:ext cx="4081609" cy="457200"/>
          </a:xfrm>
          <a:ln/>
        </p:spPr>
        <p:txBody>
          <a:bodyPr/>
          <a:lstStyle>
            <a:lvl1pPr>
              <a:defRPr/>
            </a:lvl1pPr>
          </a:lstStyle>
          <a:p>
            <a:pPr>
              <a:defRPr/>
            </a:pPr>
            <a:r>
              <a:rPr lang="en-US" altLang="en-US" smtClean="0"/>
              <a:t>ivan.vila@csic.es, Vertex 2019, Lopud Island, September 17th 2019</a:t>
            </a:r>
            <a:endParaRPr lang="es-ES_tradnl" altLang="en-US" dirty="0"/>
          </a:p>
        </p:txBody>
      </p:sp>
      <p:sp>
        <p:nvSpPr>
          <p:cNvPr id="7" name="Marcador de posición de imagen 6"/>
          <p:cNvSpPr>
            <a:spLocks noGrp="1"/>
          </p:cNvSpPr>
          <p:nvPr>
            <p:ph type="pic" sz="quarter" idx="12"/>
          </p:nvPr>
        </p:nvSpPr>
        <p:spPr>
          <a:xfrm>
            <a:off x="600007" y="359790"/>
            <a:ext cx="4800600" cy="2743200"/>
          </a:xfrm>
        </p:spPr>
        <p:txBody>
          <a:bodyPr/>
          <a:lstStyle/>
          <a:p>
            <a:endParaRPr lang="en-US" dirty="0"/>
          </a:p>
        </p:txBody>
      </p:sp>
      <p:sp>
        <p:nvSpPr>
          <p:cNvPr id="8" name="Marcador de posición de imagen 6"/>
          <p:cNvSpPr>
            <a:spLocks noGrp="1"/>
          </p:cNvSpPr>
          <p:nvPr>
            <p:ph type="pic" sz="quarter" idx="13"/>
          </p:nvPr>
        </p:nvSpPr>
        <p:spPr>
          <a:xfrm>
            <a:off x="5739591" y="340122"/>
            <a:ext cx="4800600" cy="2743200"/>
          </a:xfrm>
        </p:spPr>
        <p:txBody>
          <a:bodyPr/>
          <a:lstStyle/>
          <a:p>
            <a:endParaRPr lang="en-US"/>
          </a:p>
        </p:txBody>
      </p:sp>
      <p:sp>
        <p:nvSpPr>
          <p:cNvPr id="9" name="Marcador de posición de imagen 6"/>
          <p:cNvSpPr>
            <a:spLocks noGrp="1"/>
          </p:cNvSpPr>
          <p:nvPr>
            <p:ph type="pic" sz="quarter" idx="14"/>
          </p:nvPr>
        </p:nvSpPr>
        <p:spPr>
          <a:xfrm>
            <a:off x="585549" y="3429000"/>
            <a:ext cx="4800600" cy="2743200"/>
          </a:xfrm>
        </p:spPr>
        <p:txBody>
          <a:bodyPr/>
          <a:lstStyle/>
          <a:p>
            <a:endParaRPr lang="en-US"/>
          </a:p>
        </p:txBody>
      </p:sp>
      <p:sp>
        <p:nvSpPr>
          <p:cNvPr id="10" name="Marcador de posición de imagen 6"/>
          <p:cNvSpPr>
            <a:spLocks noGrp="1"/>
          </p:cNvSpPr>
          <p:nvPr>
            <p:ph type="pic" sz="quarter" idx="15"/>
          </p:nvPr>
        </p:nvSpPr>
        <p:spPr>
          <a:xfrm>
            <a:off x="5762095" y="3429000"/>
            <a:ext cx="4800600" cy="2743200"/>
          </a:xfrm>
        </p:spPr>
        <p:txBody>
          <a:bodyPr/>
          <a:lstStyle/>
          <a:p>
            <a:endParaRPr lang="en-US"/>
          </a:p>
        </p:txBody>
      </p:sp>
      <p:sp>
        <p:nvSpPr>
          <p:cNvPr id="13" name="Título 1"/>
          <p:cNvSpPr>
            <a:spLocks noGrp="1"/>
          </p:cNvSpPr>
          <p:nvPr>
            <p:ph type="title"/>
          </p:nvPr>
        </p:nvSpPr>
        <p:spPr>
          <a:xfrm rot="16200000">
            <a:off x="9258048" y="3109678"/>
            <a:ext cx="4382080" cy="1139825"/>
          </a:xfrm>
        </p:spPr>
        <p:txBody>
          <a:bodyPr/>
          <a:lstStyle>
            <a:lvl1pPr>
              <a:defRPr sz="4000">
                <a:latin typeface="Calibri Light" panose="020F0302020204030204" pitchFamily="34" charset="0"/>
              </a:defRPr>
            </a:lvl1pPr>
          </a:lstStyle>
          <a:p>
            <a:r>
              <a:rPr lang="es-ES" dirty="0" smtClean="0"/>
              <a:t>Haga clic para modificar el estilo de título del patrón</a:t>
            </a:r>
            <a:endParaRPr lang="es-ES" dirty="0"/>
          </a:p>
        </p:txBody>
      </p:sp>
      <p:sp>
        <p:nvSpPr>
          <p:cNvPr id="15" name="Marcador de texto 14"/>
          <p:cNvSpPr>
            <a:spLocks noGrp="1"/>
          </p:cNvSpPr>
          <p:nvPr>
            <p:ph type="body" sz="quarter" idx="16"/>
          </p:nvPr>
        </p:nvSpPr>
        <p:spPr>
          <a:xfrm>
            <a:off x="1853207" y="3127144"/>
            <a:ext cx="3547400" cy="246578"/>
          </a:xfrm>
        </p:spPr>
        <p:txBody>
          <a:bodyPr/>
          <a:lstStyle>
            <a:lvl1pPr marL="0" indent="0" algn="r">
              <a:buNone/>
              <a:defRPr sz="1600"/>
            </a:lvl1pPr>
          </a:lstStyle>
          <a:p>
            <a:pPr lvl="0"/>
            <a:r>
              <a:rPr lang="es-ES" dirty="0" smtClean="0"/>
              <a:t>Editar el estilo de texto del patrón</a:t>
            </a:r>
          </a:p>
        </p:txBody>
      </p:sp>
      <p:sp>
        <p:nvSpPr>
          <p:cNvPr id="20" name="Marcador de texto 14"/>
          <p:cNvSpPr>
            <a:spLocks noGrp="1"/>
          </p:cNvSpPr>
          <p:nvPr>
            <p:ph type="body" sz="quarter" idx="17"/>
          </p:nvPr>
        </p:nvSpPr>
        <p:spPr>
          <a:xfrm>
            <a:off x="6992791" y="3106222"/>
            <a:ext cx="3547400" cy="246578"/>
          </a:xfrm>
        </p:spPr>
        <p:txBody>
          <a:bodyPr/>
          <a:lstStyle>
            <a:lvl1pPr marL="0" indent="0" algn="r">
              <a:buNone/>
              <a:defRPr sz="1600"/>
            </a:lvl1pPr>
          </a:lstStyle>
          <a:p>
            <a:pPr lvl="0"/>
            <a:r>
              <a:rPr lang="es-ES" dirty="0" smtClean="0"/>
              <a:t>Editar el estilo de texto del patrón</a:t>
            </a:r>
          </a:p>
        </p:txBody>
      </p:sp>
      <p:sp>
        <p:nvSpPr>
          <p:cNvPr id="21" name="Marcador de texto 14"/>
          <p:cNvSpPr>
            <a:spLocks noGrp="1"/>
          </p:cNvSpPr>
          <p:nvPr>
            <p:ph type="body" sz="quarter" idx="18"/>
          </p:nvPr>
        </p:nvSpPr>
        <p:spPr>
          <a:xfrm>
            <a:off x="1853207" y="6181287"/>
            <a:ext cx="3547400" cy="246578"/>
          </a:xfrm>
        </p:spPr>
        <p:txBody>
          <a:bodyPr/>
          <a:lstStyle>
            <a:lvl1pPr marL="0" indent="0" algn="r">
              <a:buNone/>
              <a:defRPr sz="1600"/>
            </a:lvl1pPr>
          </a:lstStyle>
          <a:p>
            <a:pPr lvl="0"/>
            <a:r>
              <a:rPr lang="es-ES" dirty="0" smtClean="0"/>
              <a:t>Editar el estilo de texto del patrón</a:t>
            </a:r>
          </a:p>
        </p:txBody>
      </p:sp>
      <p:sp>
        <p:nvSpPr>
          <p:cNvPr id="22" name="Marcador de texto 14"/>
          <p:cNvSpPr>
            <a:spLocks noGrp="1"/>
          </p:cNvSpPr>
          <p:nvPr>
            <p:ph type="body" sz="quarter" idx="19"/>
          </p:nvPr>
        </p:nvSpPr>
        <p:spPr>
          <a:xfrm>
            <a:off x="7015295" y="6191263"/>
            <a:ext cx="3547400" cy="246578"/>
          </a:xfrm>
        </p:spPr>
        <p:txBody>
          <a:bodyPr/>
          <a:lstStyle>
            <a:lvl1pPr marL="0" indent="0" algn="r">
              <a:buNone/>
              <a:defRPr sz="1600"/>
            </a:lvl1pPr>
          </a:lstStyle>
          <a:p>
            <a:pPr lvl="0"/>
            <a:r>
              <a:rPr lang="es-ES" dirty="0" smtClean="0"/>
              <a:t>Editar el estilo de texto del patrón</a:t>
            </a:r>
          </a:p>
        </p:txBody>
      </p:sp>
    </p:spTree>
  </p:cSld>
  <p:clrMapOvr>
    <a:masterClrMapping/>
  </p:clrMapOvr>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Diapositiva de título">
    <p:spTree>
      <p:nvGrpSpPr>
        <p:cNvPr id="1" name=""/>
        <p:cNvGrpSpPr/>
        <p:nvPr/>
      </p:nvGrpSpPr>
      <p:grpSpPr>
        <a:xfrm>
          <a:off x="0" y="0"/>
          <a:ext cx="0" cy="0"/>
          <a:chOff x="0" y="0"/>
          <a:chExt cx="0" cy="0"/>
        </a:xfrm>
      </p:grpSpPr>
      <p:sp>
        <p:nvSpPr>
          <p:cNvPr id="19459" name="Rectangle 3"/>
          <p:cNvSpPr>
            <a:spLocks noGrp="1" noChangeArrowheads="1"/>
          </p:cNvSpPr>
          <p:nvPr>
            <p:ph type="subTitle" idx="1"/>
          </p:nvPr>
        </p:nvSpPr>
        <p:spPr>
          <a:xfrm>
            <a:off x="16933" y="1828800"/>
            <a:ext cx="9347200" cy="1752600"/>
          </a:xfrm>
        </p:spPr>
        <p:txBody>
          <a:bodyPr/>
          <a:lstStyle>
            <a:lvl1pPr marL="0" indent="0">
              <a:buFont typeface="Wingdings" pitchFamily="2" charset="2"/>
              <a:buNone/>
              <a:defRPr sz="2800" baseline="0">
                <a:solidFill>
                  <a:schemeClr val="tx2">
                    <a:lumMod val="75000"/>
                  </a:schemeClr>
                </a:solidFill>
                <a:latin typeface="Calibri Light" panose="020F0302020204030204" pitchFamily="34" charset="0"/>
              </a:defRPr>
            </a:lvl1pPr>
          </a:lstStyle>
          <a:p>
            <a:r>
              <a:rPr lang="es-ES_tradnl" altLang="en-US" dirty="0"/>
              <a:t>Haga clic para modificar el estilo de subtítulo del patrón</a:t>
            </a:r>
          </a:p>
        </p:txBody>
      </p:sp>
      <p:sp>
        <p:nvSpPr>
          <p:cNvPr id="2" name="Título 1"/>
          <p:cNvSpPr>
            <a:spLocks noGrp="1"/>
          </p:cNvSpPr>
          <p:nvPr>
            <p:ph type="title"/>
          </p:nvPr>
        </p:nvSpPr>
        <p:spPr/>
        <p:txBody>
          <a:bodyPr/>
          <a:lstStyle>
            <a:lvl1pPr>
              <a:defRPr sz="4000">
                <a:latin typeface="Calibri Light" panose="020F0302020204030204" pitchFamily="34" charset="0"/>
              </a:defRPr>
            </a:lvl1pPr>
          </a:lstStyle>
          <a:p>
            <a:r>
              <a:rPr lang="es-ES" dirty="0" smtClean="0"/>
              <a:t>Haga clic para modificar el estilo de título del patrón</a:t>
            </a:r>
            <a:endParaRPr lang="es-ES" dirty="0"/>
          </a:p>
        </p:txBody>
      </p:sp>
    </p:spTree>
    <p:extLst>
      <p:ext uri="{BB962C8B-B14F-4D97-AF65-F5344CB8AC3E}">
        <p14:creationId xmlns:p14="http://schemas.microsoft.com/office/powerpoint/2010/main" val="16292859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6" name="Rectangle 2"/>
          <p:cNvSpPr>
            <a:spLocks noGrp="1" noChangeArrowheads="1"/>
          </p:cNvSpPr>
          <p:nvPr>
            <p:ph type="title"/>
          </p:nvPr>
        </p:nvSpPr>
        <p:spPr bwMode="auto">
          <a:xfrm>
            <a:off x="16933" y="1"/>
            <a:ext cx="9347200" cy="11398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_tradnl" altLang="en-US" dirty="0" smtClean="0"/>
              <a:t>Haga clic para cambiar el estilo de título	</a:t>
            </a:r>
          </a:p>
        </p:txBody>
      </p:sp>
      <p:sp>
        <p:nvSpPr>
          <p:cNvPr id="3077" name="Rectangle 3"/>
          <p:cNvSpPr>
            <a:spLocks noGrp="1" noChangeArrowheads="1"/>
          </p:cNvSpPr>
          <p:nvPr>
            <p:ph type="body" idx="1"/>
          </p:nvPr>
        </p:nvSpPr>
        <p:spPr bwMode="auto">
          <a:xfrm>
            <a:off x="0" y="1524000"/>
            <a:ext cx="10972800" cy="45307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_tradnl" altLang="en-US" dirty="0" smtClean="0"/>
              <a:t>Haga clic para modificar el estilo de texto del patrón</a:t>
            </a:r>
          </a:p>
          <a:p>
            <a:pPr lvl="1"/>
            <a:r>
              <a:rPr lang="es-ES_tradnl" altLang="en-US" dirty="0" smtClean="0"/>
              <a:t>Segundo nivel</a:t>
            </a:r>
          </a:p>
          <a:p>
            <a:pPr lvl="2"/>
            <a:r>
              <a:rPr lang="es-ES_tradnl" altLang="en-US" dirty="0" smtClean="0"/>
              <a:t>Tercer nivel</a:t>
            </a:r>
          </a:p>
          <a:p>
            <a:pPr lvl="3"/>
            <a:r>
              <a:rPr lang="es-ES_tradnl" altLang="en-US" dirty="0" smtClean="0"/>
              <a:t>Cuarto nivel</a:t>
            </a:r>
          </a:p>
          <a:p>
            <a:pPr lvl="4"/>
            <a:r>
              <a:rPr lang="es-ES_tradnl" altLang="en-US" dirty="0" smtClean="0"/>
              <a:t>Quinto nivel</a:t>
            </a:r>
          </a:p>
        </p:txBody>
      </p:sp>
      <p:sp>
        <p:nvSpPr>
          <p:cNvPr id="18437" name="Rectangle 5"/>
          <p:cNvSpPr>
            <a:spLocks noGrp="1" noChangeArrowheads="1"/>
          </p:cNvSpPr>
          <p:nvPr>
            <p:ph type="ftr" sz="quarter" idx="3"/>
          </p:nvPr>
        </p:nvSpPr>
        <p:spPr bwMode="auto">
          <a:xfrm>
            <a:off x="4978400" y="6324600"/>
            <a:ext cx="6096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lnSpc>
                <a:spcPct val="100000"/>
              </a:lnSpc>
              <a:spcBef>
                <a:spcPct val="0"/>
              </a:spcBef>
              <a:buClrTx/>
              <a:buSzTx/>
              <a:buFontTx/>
              <a:buNone/>
              <a:defRPr sz="1400" i="0" cap="none" baseline="0" smtClean="0">
                <a:solidFill>
                  <a:schemeClr val="tx2">
                    <a:lumMod val="50000"/>
                  </a:schemeClr>
                </a:solidFill>
                <a:latin typeface="Calibri" pitchFamily="34" charset="0"/>
              </a:defRPr>
            </a:lvl1pPr>
          </a:lstStyle>
          <a:p>
            <a:pPr>
              <a:defRPr/>
            </a:pPr>
            <a:r>
              <a:rPr lang="en-US" altLang="en-US" smtClean="0"/>
              <a:t>ivan.vila@csic.es, Vertex 2019, Lopud Island, September 17th 2019</a:t>
            </a:r>
            <a:endParaRPr lang="es-ES_tradnl" altLang="en-US" dirty="0"/>
          </a:p>
        </p:txBody>
      </p:sp>
      <p:sp>
        <p:nvSpPr>
          <p:cNvPr id="18438" name="Rectangle 6"/>
          <p:cNvSpPr>
            <a:spLocks noGrp="1" noChangeArrowheads="1"/>
          </p:cNvSpPr>
          <p:nvPr>
            <p:ph type="sldNum" sz="quarter" idx="4"/>
          </p:nvPr>
        </p:nvSpPr>
        <p:spPr bwMode="auto">
          <a:xfrm>
            <a:off x="11162603" y="6314552"/>
            <a:ext cx="7112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nSpc>
                <a:spcPct val="100000"/>
              </a:lnSpc>
              <a:spcBef>
                <a:spcPct val="0"/>
              </a:spcBef>
              <a:buClrTx/>
              <a:buSzTx/>
              <a:buFontTx/>
              <a:buNone/>
              <a:defRPr sz="1400" i="0" baseline="0">
                <a:solidFill>
                  <a:schemeClr val="tx2">
                    <a:lumMod val="50000"/>
                  </a:schemeClr>
                </a:solidFill>
                <a:latin typeface="+mn-lt"/>
              </a:defRPr>
            </a:lvl1pPr>
          </a:lstStyle>
          <a:p>
            <a:pPr>
              <a:defRPr/>
            </a:pPr>
            <a:fld id="{729B781D-1B07-4E9C-8182-19D4D52035FB}" type="slidenum">
              <a:rPr lang="es-ES_tradnl" altLang="en-US" smtClean="0"/>
              <a:pPr>
                <a:defRPr/>
              </a:pPr>
              <a:t>‹Nº›</a:t>
            </a:fld>
            <a:endParaRPr lang="es-ES_tradnl" altLang="en-US" dirty="0"/>
          </a:p>
        </p:txBody>
      </p:sp>
      <p:pic>
        <p:nvPicPr>
          <p:cNvPr id="1027"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054840" y="152400"/>
            <a:ext cx="933959" cy="8096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p:cNvPicPr>
            <a:picLocks noChangeAspect="1" noChangeArrowheads="1"/>
          </p:cNvPicPr>
          <p:nvPr userDrawn="1"/>
        </p:nvPicPr>
        <p:blipFill>
          <a:blip r:embed="rId8">
            <a:extLst>
              <a:ext uri="{28A0092B-C50C-407E-A947-70E740481C1C}">
                <a14:useLocalDpi xmlns:a14="http://schemas.microsoft.com/office/drawing/2010/main" val="0"/>
              </a:ext>
            </a:extLst>
          </a:blip>
          <a:srcRect/>
          <a:stretch>
            <a:fillRect/>
          </a:stretch>
        </p:blipFill>
        <p:spPr bwMode="auto">
          <a:xfrm>
            <a:off x="11010203" y="973138"/>
            <a:ext cx="1016000" cy="333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87" r:id="rId1"/>
    <p:sldLayoutId id="2147483676" r:id="rId2"/>
    <p:sldLayoutId id="2147483692" r:id="rId3"/>
    <p:sldLayoutId id="2147483681" r:id="rId4"/>
    <p:sldLayoutId id="2147483689" r:id="rId5"/>
  </p:sldLayoutIdLst>
  <p:timing>
    <p:tnLst>
      <p:par>
        <p:cTn id="1" dur="indefinite" restart="never" nodeType="tmRoot"/>
      </p:par>
    </p:tnLst>
  </p:timing>
  <p:hf hdr="0" dt="0"/>
  <p:txStyles>
    <p:titleStyle>
      <a:lvl1pPr algn="l" rtl="0" eaLnBrk="0" fontAlgn="base" hangingPunct="0">
        <a:spcBef>
          <a:spcPct val="0"/>
        </a:spcBef>
        <a:spcAft>
          <a:spcPct val="0"/>
        </a:spcAft>
        <a:defRPr sz="3000" baseline="0">
          <a:solidFill>
            <a:srgbClr val="002060"/>
          </a:solidFill>
          <a:latin typeface="+mn-lt"/>
          <a:ea typeface="+mj-ea"/>
          <a:cs typeface="+mj-cs"/>
        </a:defRPr>
      </a:lvl1pPr>
      <a:lvl2pPr algn="l" rtl="0" eaLnBrk="0" fontAlgn="base" hangingPunct="0">
        <a:spcBef>
          <a:spcPct val="0"/>
        </a:spcBef>
        <a:spcAft>
          <a:spcPct val="0"/>
        </a:spcAft>
        <a:defRPr sz="3000">
          <a:solidFill>
            <a:schemeClr val="bg1"/>
          </a:solidFill>
          <a:latin typeface="Calibri" pitchFamily="34" charset="0"/>
        </a:defRPr>
      </a:lvl2pPr>
      <a:lvl3pPr algn="l" rtl="0" eaLnBrk="0" fontAlgn="base" hangingPunct="0">
        <a:spcBef>
          <a:spcPct val="0"/>
        </a:spcBef>
        <a:spcAft>
          <a:spcPct val="0"/>
        </a:spcAft>
        <a:defRPr sz="3000">
          <a:solidFill>
            <a:schemeClr val="bg1"/>
          </a:solidFill>
          <a:latin typeface="Calibri" pitchFamily="34" charset="0"/>
        </a:defRPr>
      </a:lvl3pPr>
      <a:lvl4pPr algn="l" rtl="0" eaLnBrk="0" fontAlgn="base" hangingPunct="0">
        <a:spcBef>
          <a:spcPct val="0"/>
        </a:spcBef>
        <a:spcAft>
          <a:spcPct val="0"/>
        </a:spcAft>
        <a:defRPr sz="3000">
          <a:solidFill>
            <a:schemeClr val="bg1"/>
          </a:solidFill>
          <a:latin typeface="Calibri" pitchFamily="34" charset="0"/>
        </a:defRPr>
      </a:lvl4pPr>
      <a:lvl5pPr algn="l" rtl="0" eaLnBrk="0" fontAlgn="base" hangingPunct="0">
        <a:spcBef>
          <a:spcPct val="0"/>
        </a:spcBef>
        <a:spcAft>
          <a:spcPct val="0"/>
        </a:spcAft>
        <a:defRPr sz="3000">
          <a:solidFill>
            <a:schemeClr val="bg1"/>
          </a:solidFill>
          <a:latin typeface="Calibri" pitchFamily="34" charset="0"/>
        </a:defRPr>
      </a:lvl5pPr>
      <a:lvl6pPr marL="457200" algn="l" rtl="0" fontAlgn="base">
        <a:spcBef>
          <a:spcPct val="0"/>
        </a:spcBef>
        <a:spcAft>
          <a:spcPct val="0"/>
        </a:spcAft>
        <a:defRPr sz="3000">
          <a:solidFill>
            <a:schemeClr val="bg1"/>
          </a:solidFill>
          <a:latin typeface="Tahoma" pitchFamily="34" charset="0"/>
        </a:defRPr>
      </a:lvl6pPr>
      <a:lvl7pPr marL="914400" algn="l" rtl="0" fontAlgn="base">
        <a:spcBef>
          <a:spcPct val="0"/>
        </a:spcBef>
        <a:spcAft>
          <a:spcPct val="0"/>
        </a:spcAft>
        <a:defRPr sz="3000">
          <a:solidFill>
            <a:schemeClr val="bg1"/>
          </a:solidFill>
          <a:latin typeface="Tahoma" pitchFamily="34" charset="0"/>
        </a:defRPr>
      </a:lvl7pPr>
      <a:lvl8pPr marL="1371600" algn="l" rtl="0" fontAlgn="base">
        <a:spcBef>
          <a:spcPct val="0"/>
        </a:spcBef>
        <a:spcAft>
          <a:spcPct val="0"/>
        </a:spcAft>
        <a:defRPr sz="3000">
          <a:solidFill>
            <a:schemeClr val="bg1"/>
          </a:solidFill>
          <a:latin typeface="Tahoma" pitchFamily="34" charset="0"/>
        </a:defRPr>
      </a:lvl8pPr>
      <a:lvl9pPr marL="1828800" algn="l" rtl="0" fontAlgn="base">
        <a:spcBef>
          <a:spcPct val="0"/>
        </a:spcBef>
        <a:spcAft>
          <a:spcPct val="0"/>
        </a:spcAft>
        <a:defRPr sz="3000">
          <a:solidFill>
            <a:schemeClr val="bg1"/>
          </a:solidFill>
          <a:latin typeface="Tahoma" pitchFamily="34" charset="0"/>
        </a:defRPr>
      </a:lvl9pPr>
    </p:titleStyle>
    <p:bodyStyle>
      <a:lvl1pPr marL="342900" indent="-342900" algn="l" rtl="0" eaLnBrk="0" fontAlgn="base" hangingPunct="0">
        <a:spcBef>
          <a:spcPct val="20000"/>
        </a:spcBef>
        <a:spcAft>
          <a:spcPct val="0"/>
        </a:spcAft>
        <a:buClr>
          <a:srgbClr val="0E3E58"/>
        </a:buClr>
        <a:buSzPct val="65000"/>
        <a:buFont typeface="Wingdings" pitchFamily="2" charset="2"/>
        <a:buChar char="n"/>
        <a:defRPr sz="3000" baseline="0">
          <a:solidFill>
            <a:schemeClr val="tx2">
              <a:lumMod val="50000"/>
            </a:schemeClr>
          </a:solidFill>
          <a:latin typeface="+mn-lt"/>
          <a:ea typeface="+mn-ea"/>
          <a:cs typeface="+mn-cs"/>
        </a:defRPr>
      </a:lvl1pPr>
      <a:lvl2pPr marL="669925" indent="-325438" algn="l" rtl="0" eaLnBrk="0" fontAlgn="base" hangingPunct="0">
        <a:spcBef>
          <a:spcPct val="20000"/>
        </a:spcBef>
        <a:spcAft>
          <a:spcPct val="0"/>
        </a:spcAft>
        <a:buClr>
          <a:schemeClr val="tx2">
            <a:lumMod val="50000"/>
          </a:schemeClr>
        </a:buClr>
        <a:buSzPct val="60000"/>
        <a:buFont typeface="Wingdings" pitchFamily="2" charset="2"/>
        <a:buChar char="§"/>
        <a:defRPr sz="2600" baseline="0">
          <a:solidFill>
            <a:schemeClr val="tx2">
              <a:lumMod val="50000"/>
            </a:schemeClr>
          </a:solidFill>
          <a:latin typeface="+mn-lt"/>
        </a:defRPr>
      </a:lvl2pPr>
      <a:lvl3pPr marL="1022350" indent="-350838" algn="l" rtl="0" eaLnBrk="0" fontAlgn="base" hangingPunct="0">
        <a:spcBef>
          <a:spcPct val="20000"/>
        </a:spcBef>
        <a:spcAft>
          <a:spcPct val="0"/>
        </a:spcAft>
        <a:buClr>
          <a:schemeClr val="tx2">
            <a:lumMod val="50000"/>
          </a:schemeClr>
        </a:buClr>
        <a:buSzPct val="65000"/>
        <a:buFont typeface="Wingdings" pitchFamily="2" charset="2"/>
        <a:buChar char="§"/>
        <a:defRPr sz="2200" baseline="0">
          <a:solidFill>
            <a:schemeClr val="tx2">
              <a:lumMod val="50000"/>
            </a:schemeClr>
          </a:solidFill>
          <a:latin typeface="+mn-lt"/>
        </a:defRPr>
      </a:lvl3pPr>
      <a:lvl4pPr marL="1339850" indent="-315913" algn="l" rtl="0" eaLnBrk="0" fontAlgn="base" hangingPunct="0">
        <a:spcBef>
          <a:spcPct val="20000"/>
        </a:spcBef>
        <a:spcAft>
          <a:spcPct val="0"/>
        </a:spcAft>
        <a:buClr>
          <a:schemeClr val="tx2">
            <a:lumMod val="50000"/>
          </a:schemeClr>
        </a:buClr>
        <a:buSzPct val="70000"/>
        <a:buFont typeface="Wingdings" pitchFamily="2" charset="2"/>
        <a:buChar char="§"/>
        <a:defRPr sz="2000" baseline="0">
          <a:solidFill>
            <a:schemeClr val="tx2">
              <a:lumMod val="50000"/>
            </a:schemeClr>
          </a:solidFill>
          <a:latin typeface="+mn-lt"/>
        </a:defRPr>
      </a:lvl4pPr>
      <a:lvl5pPr marL="1681163" indent="-339725" algn="l" rtl="0" eaLnBrk="0" fontAlgn="base" hangingPunct="0">
        <a:spcBef>
          <a:spcPct val="20000"/>
        </a:spcBef>
        <a:spcAft>
          <a:spcPct val="0"/>
        </a:spcAft>
        <a:buClr>
          <a:schemeClr val="tx2">
            <a:lumMod val="50000"/>
          </a:schemeClr>
        </a:buClr>
        <a:buSzPct val="75000"/>
        <a:buFont typeface="Wingdings" pitchFamily="2" charset="2"/>
        <a:buChar char="§"/>
        <a:defRPr sz="2000" baseline="0">
          <a:solidFill>
            <a:schemeClr val="tx2">
              <a:lumMod val="50000"/>
            </a:schemeClr>
          </a:solidFill>
          <a:latin typeface="+mn-lt"/>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jpg"/></Relationships>
</file>

<file path=ppt/slides/_rels/slide10.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image" Target="../media/image24.emf"/><Relationship Id="rId1" Type="http://schemas.openxmlformats.org/officeDocument/2006/relationships/slideLayout" Target="../slideLayouts/slideLayout4.xml"/><Relationship Id="rId5" Type="http://schemas.openxmlformats.org/officeDocument/2006/relationships/image" Target="../media/image27.png"/><Relationship Id="rId4" Type="http://schemas.openxmlformats.org/officeDocument/2006/relationships/image" Target="../media/image26.png"/></Relationships>
</file>

<file path=ppt/slides/_rels/slide1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emf"/><Relationship Id="rId1" Type="http://schemas.openxmlformats.org/officeDocument/2006/relationships/slideLayout" Target="../slideLayouts/slideLayout4.xml"/><Relationship Id="rId5" Type="http://schemas.openxmlformats.org/officeDocument/2006/relationships/image" Target="../media/image31.emf"/><Relationship Id="rId4" Type="http://schemas.openxmlformats.org/officeDocument/2006/relationships/image" Target="../media/image30.emf"/></Relationships>
</file>

<file path=ppt/slides/_rels/slide1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emf"/><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4.xml"/><Relationship Id="rId5" Type="http://schemas.openxmlformats.org/officeDocument/2006/relationships/image" Target="../media/image37.emf"/><Relationship Id="rId4" Type="http://schemas.openxmlformats.org/officeDocument/2006/relationships/image" Target="../media/image36.emf"/></Relationships>
</file>

<file path=ppt/slides/_rels/slide14.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image" Target="../media/image38.png"/><Relationship Id="rId1" Type="http://schemas.openxmlformats.org/officeDocument/2006/relationships/slideLayout" Target="../slideLayouts/slideLayout4.xml"/><Relationship Id="rId4" Type="http://schemas.openxmlformats.org/officeDocument/2006/relationships/image" Target="../media/image40.emf"/></Relationships>
</file>

<file path=ppt/slides/_rels/slide15.xml.rels><?xml version="1.0" encoding="UTF-8" standalone="yes"?>
<Relationships xmlns="http://schemas.openxmlformats.org/package/2006/relationships"><Relationship Id="rId3" Type="http://schemas.openxmlformats.org/officeDocument/2006/relationships/image" Target="../media/image42.emf"/><Relationship Id="rId2" Type="http://schemas.openxmlformats.org/officeDocument/2006/relationships/image" Target="../media/image41.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44.png"/><Relationship Id="rId7" Type="http://schemas.openxmlformats.org/officeDocument/2006/relationships/image" Target="../media/image46.emf"/><Relationship Id="rId2" Type="http://schemas.openxmlformats.org/officeDocument/2006/relationships/slideLayout" Target="../slideLayouts/slideLayout4.xml"/><Relationship Id="rId1" Type="http://schemas.openxmlformats.org/officeDocument/2006/relationships/vmlDrawing" Target="../drawings/vmlDrawing1.vml"/><Relationship Id="rId6" Type="http://schemas.openxmlformats.org/officeDocument/2006/relationships/image" Target="../media/image43.emf"/><Relationship Id="rId5" Type="http://schemas.openxmlformats.org/officeDocument/2006/relationships/oleObject" Target="../embeddings/oleObject1.bin"/><Relationship Id="rId4" Type="http://schemas.openxmlformats.org/officeDocument/2006/relationships/image" Target="../media/image45.emf"/></Relationships>
</file>

<file path=ppt/slides/_rels/slide17.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emf"/><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50.emf"/><Relationship Id="rId2" Type="http://schemas.openxmlformats.org/officeDocument/2006/relationships/image" Target="../media/image49.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4.xml"/><Relationship Id="rId4" Type="http://schemas.openxmlformats.org/officeDocument/2006/relationships/image" Target="../media/image53.png"/></Relationships>
</file>

<file path=ppt/slides/_rels/slide2.xml.rels><?xml version="1.0" encoding="UTF-8" standalone="yes"?>
<Relationships xmlns="http://schemas.openxmlformats.org/package/2006/relationships"><Relationship Id="rId3" Type="http://schemas.openxmlformats.org/officeDocument/2006/relationships/image" Target="../media/image8.jfif"/><Relationship Id="rId2" Type="http://schemas.openxmlformats.org/officeDocument/2006/relationships/image" Target="../media/image7.jfi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4.xml"/><Relationship Id="rId5" Type="http://schemas.openxmlformats.org/officeDocument/2006/relationships/image" Target="../media/image57.png"/><Relationship Id="rId4" Type="http://schemas.openxmlformats.org/officeDocument/2006/relationships/image" Target="../media/image56.emf"/></Relationships>
</file>

<file path=ppt/slides/_rels/slide21.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emf"/><Relationship Id="rId1" Type="http://schemas.openxmlformats.org/officeDocument/2006/relationships/slideLayout" Target="../slideLayouts/slideLayout4.xml"/><Relationship Id="rId4" Type="http://schemas.openxmlformats.org/officeDocument/2006/relationships/image" Target="../media/image60.png"/></Relationships>
</file>

<file path=ppt/slides/_rels/slide22.xml.rels><?xml version="1.0" encoding="UTF-8" standalone="yes"?>
<Relationships xmlns="http://schemas.openxmlformats.org/package/2006/relationships"><Relationship Id="rId3" Type="http://schemas.openxmlformats.org/officeDocument/2006/relationships/image" Target="../media/image62.emf"/><Relationship Id="rId2" Type="http://schemas.openxmlformats.org/officeDocument/2006/relationships/image" Target="../media/image61.emf"/><Relationship Id="rId1" Type="http://schemas.openxmlformats.org/officeDocument/2006/relationships/slideLayout" Target="../slideLayouts/slideLayout4.xml"/><Relationship Id="rId4" Type="http://schemas.openxmlformats.org/officeDocument/2006/relationships/image" Target="../media/image63.png"/></Relationships>
</file>

<file path=ppt/slides/_rels/slide23.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emf"/><Relationship Id="rId1" Type="http://schemas.openxmlformats.org/officeDocument/2006/relationships/slideLayout" Target="../slideLayouts/slideLayout4.xml"/><Relationship Id="rId4" Type="http://schemas.openxmlformats.org/officeDocument/2006/relationships/image" Target="../media/image66.emf"/></Relationships>
</file>

<file path=ppt/slides/_rels/slide24.xml.rels><?xml version="1.0" encoding="UTF-8" standalone="yes"?>
<Relationships xmlns="http://schemas.openxmlformats.org/package/2006/relationships"><Relationship Id="rId3" Type="http://schemas.openxmlformats.org/officeDocument/2006/relationships/image" Target="../media/image68.emf"/><Relationship Id="rId2" Type="http://schemas.openxmlformats.org/officeDocument/2006/relationships/image" Target="../media/image67.emf"/><Relationship Id="rId1" Type="http://schemas.openxmlformats.org/officeDocument/2006/relationships/slideLayout" Target="../slideLayouts/slideLayout4.xml"/><Relationship Id="rId4" Type="http://schemas.openxmlformats.org/officeDocument/2006/relationships/image" Target="../media/image69.png"/></Relationships>
</file>

<file path=ppt/slides/_rels/slide25.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4.xml"/><Relationship Id="rId4" Type="http://schemas.openxmlformats.org/officeDocument/2006/relationships/image" Target="../media/image72.emf"/></Relationships>
</file>

<file path=ppt/slides/_rels/slide26.xml.rels><?xml version="1.0" encoding="UTF-8" standalone="yes"?>
<Relationships xmlns="http://schemas.openxmlformats.org/package/2006/relationships"><Relationship Id="rId3" Type="http://schemas.openxmlformats.org/officeDocument/2006/relationships/image" Target="../media/image74.emf"/><Relationship Id="rId2" Type="http://schemas.openxmlformats.org/officeDocument/2006/relationships/image" Target="../media/image73.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75.emf"/><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20.png"/><Relationship Id="rId2" Type="http://schemas.openxmlformats.org/officeDocument/2006/relationships/image" Target="../media/image16.png"/><Relationship Id="rId1" Type="http://schemas.openxmlformats.org/officeDocument/2006/relationships/slideLayout" Target="../slideLayouts/slideLayout3.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a:xfrm>
            <a:off x="-1" y="0"/>
            <a:ext cx="11283731" cy="1139825"/>
          </a:xfrm>
        </p:spPr>
        <p:txBody>
          <a:bodyPr/>
          <a:lstStyle/>
          <a:p>
            <a:r>
              <a:rPr lang="en-US" dirty="0" smtClean="0"/>
              <a:t>A story about enabling technology: </a:t>
            </a:r>
            <a:br>
              <a:rPr lang="en-US" dirty="0" smtClean="0"/>
            </a:br>
            <a:r>
              <a:rPr lang="en-US" sz="3600" dirty="0" smtClean="0"/>
              <a:t>Entering Mordor, Silicon forging and the dwarf blacksmith</a:t>
            </a:r>
            <a:r>
              <a:rPr lang="en-US" dirty="0" smtClean="0"/>
              <a:t> </a:t>
            </a:r>
            <a:endParaRPr lang="en-US" dirty="0"/>
          </a:p>
        </p:txBody>
      </p:sp>
      <p:sp>
        <p:nvSpPr>
          <p:cNvPr id="16" name="Text Box 5"/>
          <p:cNvSpPr txBox="1">
            <a:spLocks/>
          </p:cNvSpPr>
          <p:nvPr/>
        </p:nvSpPr>
        <p:spPr bwMode="auto">
          <a:xfrm>
            <a:off x="5867394" y="3744984"/>
            <a:ext cx="102657" cy="28315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50800" tIns="50800" rIns="50800" bIns="50800" anchor="ctr">
            <a:spAutoFit/>
          </a:bodyPr>
          <a:lstStyle>
            <a:lvl1pPr>
              <a:defRPr sz="1400">
                <a:solidFill>
                  <a:srgbClr val="000000"/>
                </a:solidFill>
                <a:latin typeface="Gill Sans" charset="0"/>
                <a:ea typeface="Gill Sans" charset="0"/>
                <a:cs typeface="Gill Sans" charset="0"/>
                <a:sym typeface="Gill Sans" charset="0"/>
              </a:defRPr>
            </a:lvl1pPr>
            <a:lvl2pPr marL="742950" indent="-285750">
              <a:defRPr sz="1400">
                <a:solidFill>
                  <a:srgbClr val="000000"/>
                </a:solidFill>
                <a:latin typeface="Gill Sans" charset="0"/>
                <a:ea typeface="Gill Sans" charset="0"/>
                <a:cs typeface="Gill Sans" charset="0"/>
                <a:sym typeface="Gill Sans" charset="0"/>
              </a:defRPr>
            </a:lvl2pPr>
            <a:lvl3pPr marL="1143000" indent="-228600">
              <a:defRPr sz="1400">
                <a:solidFill>
                  <a:srgbClr val="000000"/>
                </a:solidFill>
                <a:latin typeface="Gill Sans" charset="0"/>
                <a:ea typeface="Gill Sans" charset="0"/>
                <a:cs typeface="Gill Sans" charset="0"/>
                <a:sym typeface="Gill Sans" charset="0"/>
              </a:defRPr>
            </a:lvl3pPr>
            <a:lvl4pPr marL="1600200" indent="-228600">
              <a:defRPr sz="1400">
                <a:solidFill>
                  <a:srgbClr val="000000"/>
                </a:solidFill>
                <a:latin typeface="Gill Sans" charset="0"/>
                <a:ea typeface="Gill Sans" charset="0"/>
                <a:cs typeface="Gill Sans" charset="0"/>
                <a:sym typeface="Gill Sans" charset="0"/>
              </a:defRPr>
            </a:lvl4pPr>
            <a:lvl5pPr marL="2057400" indent="-228600">
              <a:defRPr sz="1400">
                <a:solidFill>
                  <a:srgbClr val="000000"/>
                </a:solidFill>
                <a:latin typeface="Gill Sans" charset="0"/>
                <a:ea typeface="Gill Sans" charset="0"/>
                <a:cs typeface="Gill Sans" charset="0"/>
                <a:sym typeface="Gill Sans" charset="0"/>
              </a:defRPr>
            </a:lvl5pPr>
            <a:lvl6pPr marL="2514600" indent="-228600" defTabSz="584200" eaLnBrk="0" fontAlgn="base" hangingPunct="0">
              <a:spcBef>
                <a:spcPct val="0"/>
              </a:spcBef>
              <a:spcAft>
                <a:spcPct val="0"/>
              </a:spcAft>
              <a:defRPr sz="1400">
                <a:solidFill>
                  <a:srgbClr val="000000"/>
                </a:solidFill>
                <a:latin typeface="Gill Sans" charset="0"/>
                <a:ea typeface="Gill Sans" charset="0"/>
                <a:cs typeface="Gill Sans" charset="0"/>
                <a:sym typeface="Gill Sans" charset="0"/>
              </a:defRPr>
            </a:lvl6pPr>
            <a:lvl7pPr marL="2971800" indent="-228600" defTabSz="584200" eaLnBrk="0" fontAlgn="base" hangingPunct="0">
              <a:spcBef>
                <a:spcPct val="0"/>
              </a:spcBef>
              <a:spcAft>
                <a:spcPct val="0"/>
              </a:spcAft>
              <a:defRPr sz="1400">
                <a:solidFill>
                  <a:srgbClr val="000000"/>
                </a:solidFill>
                <a:latin typeface="Gill Sans" charset="0"/>
                <a:ea typeface="Gill Sans" charset="0"/>
                <a:cs typeface="Gill Sans" charset="0"/>
                <a:sym typeface="Gill Sans" charset="0"/>
              </a:defRPr>
            </a:lvl7pPr>
            <a:lvl8pPr marL="3429000" indent="-228600" defTabSz="584200" eaLnBrk="0" fontAlgn="base" hangingPunct="0">
              <a:spcBef>
                <a:spcPct val="0"/>
              </a:spcBef>
              <a:spcAft>
                <a:spcPct val="0"/>
              </a:spcAft>
              <a:defRPr sz="1400">
                <a:solidFill>
                  <a:srgbClr val="000000"/>
                </a:solidFill>
                <a:latin typeface="Gill Sans" charset="0"/>
                <a:ea typeface="Gill Sans" charset="0"/>
                <a:cs typeface="Gill Sans" charset="0"/>
                <a:sym typeface="Gill Sans" charset="0"/>
              </a:defRPr>
            </a:lvl8pPr>
            <a:lvl9pPr marL="3886200" indent="-228600" defTabSz="584200" eaLnBrk="0" fontAlgn="base" hangingPunct="0">
              <a:spcBef>
                <a:spcPct val="0"/>
              </a:spcBef>
              <a:spcAft>
                <a:spcPct val="0"/>
              </a:spcAft>
              <a:defRPr sz="1400">
                <a:solidFill>
                  <a:srgbClr val="000000"/>
                </a:solidFill>
                <a:latin typeface="Gill Sans" charset="0"/>
                <a:ea typeface="Gill Sans" charset="0"/>
                <a:cs typeface="Gill Sans" charset="0"/>
                <a:sym typeface="Gill Sans" charset="0"/>
              </a:defRPr>
            </a:lvl9pPr>
          </a:lstStyle>
          <a:p>
            <a:pPr algn="l" defTabSz="584200" hangingPunct="0">
              <a:lnSpc>
                <a:spcPct val="110000"/>
              </a:lnSpc>
              <a:spcBef>
                <a:spcPct val="0"/>
              </a:spcBef>
              <a:buClrTx/>
              <a:buSzTx/>
            </a:pPr>
            <a:endParaRPr lang="es-ES" altLang="es-ES" sz="1600" baseline="32000" dirty="0">
              <a:solidFill>
                <a:srgbClr val="212121"/>
              </a:solidFill>
              <a:latin typeface="Palatino" charset="0"/>
              <a:ea typeface="Palatino" charset="0"/>
              <a:cs typeface="Palatino" charset="0"/>
              <a:sym typeface="Palatino" charset="0"/>
            </a:endParaRPr>
          </a:p>
        </p:txBody>
      </p:sp>
      <p:sp>
        <p:nvSpPr>
          <p:cNvPr id="4" name="3 Subtítulo"/>
          <p:cNvSpPr>
            <a:spLocks noGrp="1"/>
          </p:cNvSpPr>
          <p:nvPr>
            <p:ph type="subTitle" idx="1"/>
          </p:nvPr>
        </p:nvSpPr>
        <p:spPr>
          <a:xfrm>
            <a:off x="152400" y="5773502"/>
            <a:ext cx="7010400" cy="1066800"/>
          </a:xfrm>
        </p:spPr>
        <p:txBody>
          <a:bodyPr/>
          <a:lstStyle/>
          <a:p>
            <a:r>
              <a:rPr lang="en-US" sz="2400" dirty="0"/>
              <a:t>Iván Vila Álvarez </a:t>
            </a:r>
          </a:p>
          <a:p>
            <a:r>
              <a:rPr lang="en-US" sz="2400" dirty="0" err="1"/>
              <a:t>Instituto</a:t>
            </a:r>
            <a:r>
              <a:rPr lang="en-US" sz="2400" dirty="0"/>
              <a:t> de </a:t>
            </a:r>
            <a:r>
              <a:rPr lang="en-US" sz="2400" dirty="0" err="1"/>
              <a:t>Física</a:t>
            </a:r>
            <a:r>
              <a:rPr lang="en-US" sz="2400" dirty="0"/>
              <a:t> de Cantabria (</a:t>
            </a:r>
            <a:r>
              <a:rPr lang="en-US" sz="2400" dirty="0" err="1"/>
              <a:t>CSIC</a:t>
            </a:r>
            <a:r>
              <a:rPr lang="en-US" sz="2400" dirty="0"/>
              <a:t>-UC)</a:t>
            </a:r>
          </a:p>
        </p:txBody>
      </p:sp>
      <p:sp>
        <p:nvSpPr>
          <p:cNvPr id="5" name="AutoShape 5" descr="Image result for DESY logo"/>
          <p:cNvSpPr>
            <a:spLocks noChangeAspect="1" noChangeArrowheads="1"/>
          </p:cNvSpPr>
          <p:nvPr/>
        </p:nvSpPr>
        <p:spPr bwMode="auto">
          <a:xfrm>
            <a:off x="1679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5 Rectángulo"/>
          <p:cNvSpPr/>
          <p:nvPr/>
        </p:nvSpPr>
        <p:spPr>
          <a:xfrm>
            <a:off x="0" y="1245715"/>
            <a:ext cx="8305800" cy="523220"/>
          </a:xfrm>
          <a:prstGeom prst="rect">
            <a:avLst/>
          </a:prstGeom>
        </p:spPr>
        <p:txBody>
          <a:bodyPr wrap="square">
            <a:spAutoFit/>
          </a:bodyPr>
          <a:lstStyle/>
          <a:p>
            <a:pPr lvl="0" algn="l" eaLnBrk="0" hangingPunct="0">
              <a:lnSpc>
                <a:spcPct val="100000"/>
              </a:lnSpc>
              <a:buClr>
                <a:srgbClr val="0E3E58"/>
              </a:buClr>
              <a:buSzPct val="65000"/>
            </a:pPr>
            <a:r>
              <a:rPr lang="en-US" sz="2800" i="0" kern="0" dirty="0" smtClean="0">
                <a:solidFill>
                  <a:srgbClr val="003399">
                    <a:lumMod val="75000"/>
                  </a:srgbClr>
                </a:solidFill>
                <a:latin typeface="Calibri Light" panose="020F0302020204030204" pitchFamily="34" charset="0"/>
              </a:rPr>
              <a:t>Vertex 2019 ,</a:t>
            </a:r>
            <a:r>
              <a:rPr lang="en-US" sz="2800" i="0" kern="0" dirty="0" err="1" smtClean="0">
                <a:solidFill>
                  <a:srgbClr val="003399">
                    <a:lumMod val="75000"/>
                  </a:srgbClr>
                </a:solidFill>
                <a:latin typeface="Calibri Light" panose="020F0302020204030204" pitchFamily="34" charset="0"/>
              </a:rPr>
              <a:t>Lopud</a:t>
            </a:r>
            <a:r>
              <a:rPr lang="en-US" sz="2800" i="0" kern="0" dirty="0" smtClean="0">
                <a:solidFill>
                  <a:srgbClr val="003399">
                    <a:lumMod val="75000"/>
                  </a:srgbClr>
                </a:solidFill>
                <a:latin typeface="Calibri Light" panose="020F0302020204030204" pitchFamily="34" charset="0"/>
              </a:rPr>
              <a:t>, Croatia October 18</a:t>
            </a:r>
            <a:r>
              <a:rPr lang="en-US" sz="2800" i="0" kern="0" baseline="30000" dirty="0" smtClean="0">
                <a:solidFill>
                  <a:srgbClr val="003399">
                    <a:lumMod val="75000"/>
                  </a:srgbClr>
                </a:solidFill>
                <a:latin typeface="Calibri Light" panose="020F0302020204030204" pitchFamily="34" charset="0"/>
              </a:rPr>
              <a:t>th</a:t>
            </a:r>
            <a:r>
              <a:rPr lang="en-US" sz="2800" i="0" kern="0" dirty="0">
                <a:solidFill>
                  <a:srgbClr val="003399">
                    <a:lumMod val="75000"/>
                  </a:srgbClr>
                </a:solidFill>
                <a:latin typeface="Calibri Light" panose="020F0302020204030204" pitchFamily="34" charset="0"/>
              </a:rPr>
              <a:t>, 2019</a:t>
            </a:r>
          </a:p>
        </p:txBody>
      </p:sp>
      <p:pic>
        <p:nvPicPr>
          <p:cNvPr id="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829800" y="5181600"/>
            <a:ext cx="2128552" cy="14968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95069" y="3943274"/>
            <a:ext cx="1650348" cy="1066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Imagen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489069" y="2372284"/>
            <a:ext cx="3044825" cy="3044825"/>
          </a:xfrm>
          <a:prstGeom prst="rect">
            <a:avLst/>
          </a:prstGeom>
          <a:effectLst>
            <a:softEdge rad="127000"/>
          </a:effectLst>
        </p:spPr>
      </p:pic>
      <p:pic>
        <p:nvPicPr>
          <p:cNvPr id="11" name="Imagen 10"/>
          <p:cNvPicPr>
            <a:picLocks noChangeAspect="1"/>
          </p:cNvPicPr>
          <p:nvPr/>
        </p:nvPicPr>
        <p:blipFill rotWithShape="1">
          <a:blip r:embed="rId5">
            <a:extLst>
              <a:ext uri="{28A0092B-C50C-407E-A947-70E740481C1C}">
                <a14:useLocalDpi xmlns:a14="http://schemas.microsoft.com/office/drawing/2010/main" val="0"/>
              </a:ext>
            </a:extLst>
          </a:blip>
          <a:srcRect l="50800" t="-1414"/>
          <a:stretch/>
        </p:blipFill>
        <p:spPr>
          <a:xfrm>
            <a:off x="4953000" y="1892412"/>
            <a:ext cx="4686300" cy="3757612"/>
          </a:xfrm>
          <a:prstGeom prst="rect">
            <a:avLst/>
          </a:prstGeom>
          <a:effectLst>
            <a:softEdge rad="317500"/>
          </a:effectLst>
        </p:spPr>
      </p:pic>
    </p:spTree>
    <p:extLst>
      <p:ext uri="{BB962C8B-B14F-4D97-AF65-F5344CB8AC3E}">
        <p14:creationId xmlns:p14="http://schemas.microsoft.com/office/powerpoint/2010/main" val="398741347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0"/>
          </p:nvPr>
        </p:nvSpPr>
        <p:spPr/>
        <p:txBody>
          <a:bodyPr/>
          <a:lstStyle/>
          <a:p>
            <a:pPr>
              <a:defRPr/>
            </a:pPr>
            <a:fld id="{46969B5E-57AA-4CCE-B6AB-07EDB346C168}" type="slidenum">
              <a:rPr lang="es-ES_tradnl" altLang="en-US" smtClean="0"/>
              <a:pPr>
                <a:defRPr/>
              </a:pPr>
              <a:t>10</a:t>
            </a:fld>
            <a:endParaRPr lang="es-ES_tradnl" altLang="en-US" dirty="0"/>
          </a:p>
        </p:txBody>
      </p:sp>
      <p:sp>
        <p:nvSpPr>
          <p:cNvPr id="3" name="Marcador de pie de página 2"/>
          <p:cNvSpPr>
            <a:spLocks noGrp="1"/>
          </p:cNvSpPr>
          <p:nvPr>
            <p:ph type="ftr" sz="quarter" idx="11"/>
          </p:nvPr>
        </p:nvSpPr>
        <p:spPr/>
        <p:txBody>
          <a:bodyPr/>
          <a:lstStyle/>
          <a:p>
            <a:pPr>
              <a:defRPr/>
            </a:pPr>
            <a:r>
              <a:rPr lang="en-US" altLang="en-US" smtClean="0"/>
              <a:t>ivan.vila@csic.es, Vertex 2019, Lopud Island, September 17th 2019</a:t>
            </a:r>
            <a:endParaRPr lang="es-ES_tradnl" altLang="en-US" dirty="0"/>
          </a:p>
        </p:txBody>
      </p:sp>
      <p:pic>
        <p:nvPicPr>
          <p:cNvPr id="17" name="Marcador de posición de imagen 16"/>
          <p:cNvPicPr>
            <a:picLocks noGrp="1" noChangeAspect="1"/>
          </p:cNvPicPr>
          <p:nvPr>
            <p:ph type="pic" sz="quarter" idx="12"/>
          </p:nvPr>
        </p:nvPicPr>
        <p:blipFill>
          <a:blip r:embed="rId2"/>
          <a:srcRect t="11600" b="11600"/>
          <a:stretch>
            <a:fillRect/>
          </a:stretch>
        </p:blipFill>
        <p:spPr>
          <a:prstGeom prst="rect">
            <a:avLst/>
          </a:prstGeom>
        </p:spPr>
      </p:pic>
      <p:pic>
        <p:nvPicPr>
          <p:cNvPr id="14" name="Marcador de posición de imagen 13"/>
          <p:cNvPicPr>
            <a:picLocks noGrp="1" noChangeAspect="1"/>
          </p:cNvPicPr>
          <p:nvPr>
            <p:ph type="pic" sz="quarter" idx="13"/>
          </p:nvPr>
        </p:nvPicPr>
        <p:blipFill>
          <a:blip r:embed="rId3"/>
          <a:stretch>
            <a:fillRect/>
          </a:stretch>
        </p:blipFill>
        <p:spPr>
          <a:xfrm>
            <a:off x="6391444" y="177174"/>
            <a:ext cx="4177739" cy="3108432"/>
          </a:xfrm>
          <a:prstGeom prst="rect">
            <a:avLst/>
          </a:prstGeom>
        </p:spPr>
      </p:pic>
      <p:pic>
        <p:nvPicPr>
          <p:cNvPr id="15" name="Marcador de posición de imagen 14"/>
          <p:cNvPicPr>
            <a:picLocks noGrp="1" noChangeAspect="1"/>
          </p:cNvPicPr>
          <p:nvPr>
            <p:ph type="pic" sz="quarter" idx="14"/>
          </p:nvPr>
        </p:nvPicPr>
        <p:blipFill>
          <a:blip r:embed="rId4"/>
          <a:stretch>
            <a:fillRect/>
          </a:stretch>
        </p:blipFill>
        <p:spPr>
          <a:xfrm>
            <a:off x="622762" y="3454434"/>
            <a:ext cx="4866554" cy="2868800"/>
          </a:xfrm>
          <a:prstGeom prst="rect">
            <a:avLst/>
          </a:prstGeom>
        </p:spPr>
      </p:pic>
      <p:pic>
        <p:nvPicPr>
          <p:cNvPr id="16" name="Marcador de posición de imagen 15"/>
          <p:cNvPicPr>
            <a:picLocks noGrp="1" noChangeAspect="1"/>
          </p:cNvPicPr>
          <p:nvPr>
            <p:ph type="pic" sz="quarter" idx="15"/>
          </p:nvPr>
        </p:nvPicPr>
        <p:blipFill>
          <a:blip r:embed="rId5"/>
          <a:stretch>
            <a:fillRect/>
          </a:stretch>
        </p:blipFill>
        <p:spPr>
          <a:xfrm>
            <a:off x="5762095" y="3454433"/>
            <a:ext cx="4778095" cy="2669635"/>
          </a:xfrm>
          <a:prstGeom prst="rect">
            <a:avLst/>
          </a:prstGeom>
        </p:spPr>
      </p:pic>
      <p:sp>
        <p:nvSpPr>
          <p:cNvPr id="8" name="Título 7"/>
          <p:cNvSpPr>
            <a:spLocks noGrp="1"/>
          </p:cNvSpPr>
          <p:nvPr>
            <p:ph type="title"/>
          </p:nvPr>
        </p:nvSpPr>
        <p:spPr/>
        <p:txBody>
          <a:bodyPr/>
          <a:lstStyle/>
          <a:p>
            <a:r>
              <a:rPr lang="en-US" sz="3600" dirty="0" smtClean="0"/>
              <a:t>Operational experience</a:t>
            </a:r>
            <a:endParaRPr lang="en-US" sz="3600" dirty="0"/>
          </a:p>
        </p:txBody>
      </p:sp>
      <p:sp>
        <p:nvSpPr>
          <p:cNvPr id="9" name="Marcador de texto 8"/>
          <p:cNvSpPr>
            <a:spLocks noGrp="1"/>
          </p:cNvSpPr>
          <p:nvPr>
            <p:ph type="body" sz="quarter" idx="16"/>
          </p:nvPr>
        </p:nvSpPr>
        <p:spPr/>
        <p:txBody>
          <a:bodyPr/>
          <a:lstStyle/>
          <a:p>
            <a:r>
              <a:rPr lang="en-US" dirty="0"/>
              <a:t>Shigeki </a:t>
            </a:r>
            <a:r>
              <a:rPr lang="en-US" dirty="0" smtClean="0"/>
              <a:t>Hirose/U. Freiburg</a:t>
            </a:r>
            <a:endParaRPr lang="en-US" dirty="0"/>
          </a:p>
        </p:txBody>
      </p:sp>
      <p:sp>
        <p:nvSpPr>
          <p:cNvPr id="10" name="Marcador de texto 9"/>
          <p:cNvSpPr>
            <a:spLocks noGrp="1"/>
          </p:cNvSpPr>
          <p:nvPr>
            <p:ph type="body" sz="quarter" idx="17"/>
          </p:nvPr>
        </p:nvSpPr>
        <p:spPr/>
        <p:txBody>
          <a:bodyPr/>
          <a:lstStyle/>
          <a:p>
            <a:r>
              <a:rPr lang="en-US" dirty="0" err="1"/>
              <a:t>Tatjana</a:t>
            </a:r>
            <a:r>
              <a:rPr lang="en-US" dirty="0"/>
              <a:t> </a:t>
            </a:r>
            <a:r>
              <a:rPr lang="en-US" dirty="0" smtClean="0"/>
              <a:t>Susa/RBI Zagreb</a:t>
            </a:r>
            <a:endParaRPr lang="en-US" dirty="0"/>
          </a:p>
        </p:txBody>
      </p:sp>
      <p:sp>
        <p:nvSpPr>
          <p:cNvPr id="11" name="Marcador de texto 10"/>
          <p:cNvSpPr>
            <a:spLocks noGrp="1"/>
          </p:cNvSpPr>
          <p:nvPr>
            <p:ph type="body" sz="quarter" idx="18"/>
          </p:nvPr>
        </p:nvSpPr>
        <p:spPr/>
        <p:txBody>
          <a:bodyPr/>
          <a:lstStyle/>
          <a:p>
            <a:r>
              <a:rPr lang="en-US" dirty="0"/>
              <a:t>Elena </a:t>
            </a:r>
            <a:r>
              <a:rPr lang="en-US" dirty="0" err="1" smtClean="0"/>
              <a:t>Botta</a:t>
            </a:r>
            <a:r>
              <a:rPr lang="en-US" dirty="0" smtClean="0"/>
              <a:t>/ INFN Torino </a:t>
            </a:r>
            <a:endParaRPr lang="en-US" dirty="0"/>
          </a:p>
        </p:txBody>
      </p:sp>
      <p:sp>
        <p:nvSpPr>
          <p:cNvPr id="12" name="Marcador de texto 11"/>
          <p:cNvSpPr>
            <a:spLocks noGrp="1"/>
          </p:cNvSpPr>
          <p:nvPr>
            <p:ph type="body" sz="quarter" idx="19"/>
          </p:nvPr>
        </p:nvSpPr>
        <p:spPr/>
        <p:txBody>
          <a:bodyPr/>
          <a:lstStyle/>
          <a:p>
            <a:r>
              <a:rPr lang="en-US" dirty="0" err="1"/>
              <a:t>Preema</a:t>
            </a:r>
            <a:r>
              <a:rPr lang="en-US" dirty="0"/>
              <a:t> </a:t>
            </a:r>
            <a:r>
              <a:rPr lang="en-US" dirty="0" err="1"/>
              <a:t>Rennee</a:t>
            </a:r>
            <a:r>
              <a:rPr lang="en-US" dirty="0"/>
              <a:t> </a:t>
            </a:r>
            <a:r>
              <a:rPr lang="en-US" dirty="0" err="1" smtClean="0"/>
              <a:t>Pais</a:t>
            </a:r>
            <a:r>
              <a:rPr lang="en-US" dirty="0" smtClean="0"/>
              <a:t>/ EPFL Lausanne </a:t>
            </a:r>
            <a:endParaRPr lang="en-US" dirty="0"/>
          </a:p>
        </p:txBody>
      </p:sp>
    </p:spTree>
    <p:extLst>
      <p:ext uri="{BB962C8B-B14F-4D97-AF65-F5344CB8AC3E}">
        <p14:creationId xmlns:p14="http://schemas.microsoft.com/office/powerpoint/2010/main" val="362369227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0"/>
          </p:nvPr>
        </p:nvSpPr>
        <p:spPr/>
        <p:txBody>
          <a:bodyPr/>
          <a:lstStyle/>
          <a:p>
            <a:pPr>
              <a:defRPr/>
            </a:pPr>
            <a:fld id="{46969B5E-57AA-4CCE-B6AB-07EDB346C168}" type="slidenum">
              <a:rPr lang="es-ES_tradnl" altLang="en-US" smtClean="0"/>
              <a:pPr>
                <a:defRPr/>
              </a:pPr>
              <a:t>11</a:t>
            </a:fld>
            <a:endParaRPr lang="es-ES_tradnl" altLang="en-US" dirty="0"/>
          </a:p>
        </p:txBody>
      </p:sp>
      <p:sp>
        <p:nvSpPr>
          <p:cNvPr id="3" name="Marcador de pie de página 2"/>
          <p:cNvSpPr>
            <a:spLocks noGrp="1"/>
          </p:cNvSpPr>
          <p:nvPr>
            <p:ph type="ftr" sz="quarter" idx="11"/>
          </p:nvPr>
        </p:nvSpPr>
        <p:spPr/>
        <p:txBody>
          <a:bodyPr/>
          <a:lstStyle/>
          <a:p>
            <a:pPr>
              <a:defRPr/>
            </a:pPr>
            <a:r>
              <a:rPr lang="en-US" altLang="en-US" smtClean="0"/>
              <a:t>ivan.vila@csic.es, Vertex 2019, Lopud Island, September 17th 2019</a:t>
            </a:r>
            <a:endParaRPr lang="es-ES_tradnl" altLang="en-US" dirty="0"/>
          </a:p>
        </p:txBody>
      </p:sp>
      <p:pic>
        <p:nvPicPr>
          <p:cNvPr id="14" name="Marcador de posición de imagen 13"/>
          <p:cNvPicPr>
            <a:picLocks noGrp="1" noChangeAspect="1"/>
          </p:cNvPicPr>
          <p:nvPr>
            <p:ph type="pic" sz="quarter" idx="12"/>
          </p:nvPr>
        </p:nvPicPr>
        <p:blipFill>
          <a:blip r:embed="rId2"/>
          <a:srcRect l="1097" r="1097"/>
          <a:stretch>
            <a:fillRect/>
          </a:stretch>
        </p:blipFill>
        <p:spPr>
          <a:prstGeom prst="rect">
            <a:avLst/>
          </a:prstGeom>
        </p:spPr>
      </p:pic>
      <p:pic>
        <p:nvPicPr>
          <p:cNvPr id="15" name="Marcador de posición de imagen 14"/>
          <p:cNvPicPr>
            <a:picLocks noGrp="1" noChangeAspect="1"/>
          </p:cNvPicPr>
          <p:nvPr>
            <p:ph type="pic" sz="quarter" idx="13"/>
          </p:nvPr>
        </p:nvPicPr>
        <p:blipFill>
          <a:blip r:embed="rId3"/>
          <a:stretch>
            <a:fillRect/>
          </a:stretch>
        </p:blipFill>
        <p:spPr>
          <a:xfrm>
            <a:off x="5739591" y="243234"/>
            <a:ext cx="4989726" cy="3118088"/>
          </a:xfrm>
          <a:prstGeom prst="rect">
            <a:avLst/>
          </a:prstGeom>
        </p:spPr>
      </p:pic>
      <p:pic>
        <p:nvPicPr>
          <p:cNvPr id="16" name="Marcador de posición de imagen 15"/>
          <p:cNvPicPr>
            <a:picLocks noGrp="1" noChangeAspect="1"/>
          </p:cNvPicPr>
          <p:nvPr>
            <p:ph type="pic" sz="quarter" idx="14"/>
          </p:nvPr>
        </p:nvPicPr>
        <p:blipFill>
          <a:blip r:embed="rId4"/>
          <a:srcRect t="11600" b="11600"/>
          <a:stretch>
            <a:fillRect/>
          </a:stretch>
        </p:blipFill>
        <p:spPr>
          <a:prstGeom prst="rect">
            <a:avLst/>
          </a:prstGeom>
        </p:spPr>
      </p:pic>
      <p:pic>
        <p:nvPicPr>
          <p:cNvPr id="17" name="Marcador de posición de imagen 16"/>
          <p:cNvPicPr>
            <a:picLocks noGrp="1" noChangeAspect="1"/>
          </p:cNvPicPr>
          <p:nvPr>
            <p:ph type="pic" sz="quarter" idx="15"/>
          </p:nvPr>
        </p:nvPicPr>
        <p:blipFill>
          <a:blip r:embed="rId5"/>
          <a:srcRect t="11600" b="11600"/>
          <a:stretch>
            <a:fillRect/>
          </a:stretch>
        </p:blipFill>
        <p:spPr>
          <a:prstGeom prst="rect">
            <a:avLst/>
          </a:prstGeom>
        </p:spPr>
      </p:pic>
      <p:sp>
        <p:nvSpPr>
          <p:cNvPr id="8" name="Título 7"/>
          <p:cNvSpPr>
            <a:spLocks noGrp="1"/>
          </p:cNvSpPr>
          <p:nvPr>
            <p:ph type="title"/>
          </p:nvPr>
        </p:nvSpPr>
        <p:spPr/>
        <p:txBody>
          <a:bodyPr/>
          <a:lstStyle/>
          <a:p>
            <a:r>
              <a:rPr lang="en-US" sz="3600" dirty="0" smtClean="0"/>
              <a:t>Operational experience</a:t>
            </a:r>
            <a:endParaRPr lang="en-US" sz="3600" dirty="0"/>
          </a:p>
        </p:txBody>
      </p:sp>
      <p:sp>
        <p:nvSpPr>
          <p:cNvPr id="9" name="Marcador de texto 8"/>
          <p:cNvSpPr>
            <a:spLocks noGrp="1"/>
          </p:cNvSpPr>
          <p:nvPr>
            <p:ph type="body" sz="quarter" idx="16"/>
          </p:nvPr>
        </p:nvSpPr>
        <p:spPr/>
        <p:txBody>
          <a:bodyPr/>
          <a:lstStyle/>
          <a:p>
            <a:r>
              <a:rPr lang="en-US" dirty="0"/>
              <a:t>Christoph </a:t>
            </a:r>
            <a:r>
              <a:rPr lang="en-US" dirty="0" err="1" smtClean="0"/>
              <a:t>Schwanda</a:t>
            </a:r>
            <a:r>
              <a:rPr lang="en-US" dirty="0" smtClean="0"/>
              <a:t>/ HEPHY Vienna</a:t>
            </a:r>
            <a:endParaRPr lang="en-US" dirty="0"/>
          </a:p>
        </p:txBody>
      </p:sp>
      <p:sp>
        <p:nvSpPr>
          <p:cNvPr id="10" name="Marcador de texto 9"/>
          <p:cNvSpPr>
            <a:spLocks noGrp="1"/>
          </p:cNvSpPr>
          <p:nvPr>
            <p:ph type="body" sz="quarter" idx="17"/>
          </p:nvPr>
        </p:nvSpPr>
        <p:spPr/>
        <p:txBody>
          <a:bodyPr/>
          <a:lstStyle/>
          <a:p>
            <a:r>
              <a:rPr lang="en-US" dirty="0"/>
              <a:t>Martin </a:t>
            </a:r>
            <a:r>
              <a:rPr lang="en-US" dirty="0" err="1" smtClean="0"/>
              <a:t>Kocian</a:t>
            </a:r>
            <a:r>
              <a:rPr lang="en-US" dirty="0" smtClean="0"/>
              <a:t>/ SLAC </a:t>
            </a:r>
            <a:endParaRPr lang="en-US" dirty="0"/>
          </a:p>
        </p:txBody>
      </p:sp>
      <p:sp>
        <p:nvSpPr>
          <p:cNvPr id="11" name="Marcador de texto 10"/>
          <p:cNvSpPr>
            <a:spLocks noGrp="1"/>
          </p:cNvSpPr>
          <p:nvPr>
            <p:ph type="body" sz="quarter" idx="18"/>
          </p:nvPr>
        </p:nvSpPr>
        <p:spPr/>
        <p:txBody>
          <a:bodyPr/>
          <a:lstStyle/>
          <a:p>
            <a:r>
              <a:rPr lang="en-US" dirty="0" err="1"/>
              <a:t>Atanu</a:t>
            </a:r>
            <a:r>
              <a:rPr lang="en-US" dirty="0"/>
              <a:t> </a:t>
            </a:r>
            <a:r>
              <a:rPr lang="en-US" dirty="0" err="1" smtClean="0"/>
              <a:t>Modak</a:t>
            </a:r>
            <a:r>
              <a:rPr lang="en-US" dirty="0" smtClean="0"/>
              <a:t>/U. Kansas</a:t>
            </a:r>
            <a:endParaRPr lang="en-US" dirty="0"/>
          </a:p>
        </p:txBody>
      </p:sp>
      <p:sp>
        <p:nvSpPr>
          <p:cNvPr id="12" name="Marcador de texto 11"/>
          <p:cNvSpPr>
            <a:spLocks noGrp="1"/>
          </p:cNvSpPr>
          <p:nvPr>
            <p:ph type="body" sz="quarter" idx="19"/>
          </p:nvPr>
        </p:nvSpPr>
        <p:spPr/>
        <p:txBody>
          <a:bodyPr/>
          <a:lstStyle/>
          <a:p>
            <a:r>
              <a:rPr lang="en-US" dirty="0" err="1"/>
              <a:t>Danek</a:t>
            </a:r>
            <a:r>
              <a:rPr lang="en-US" dirty="0"/>
              <a:t> </a:t>
            </a:r>
            <a:r>
              <a:rPr lang="en-US" dirty="0" smtClean="0"/>
              <a:t>Kotlinski/PSI </a:t>
            </a:r>
            <a:endParaRPr lang="en-US" dirty="0"/>
          </a:p>
        </p:txBody>
      </p:sp>
    </p:spTree>
    <p:extLst>
      <p:ext uri="{BB962C8B-B14F-4D97-AF65-F5344CB8AC3E}">
        <p14:creationId xmlns:p14="http://schemas.microsoft.com/office/powerpoint/2010/main" val="140131208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0"/>
          </p:nvPr>
        </p:nvSpPr>
        <p:spPr/>
        <p:txBody>
          <a:bodyPr/>
          <a:lstStyle/>
          <a:p>
            <a:pPr>
              <a:defRPr/>
            </a:pPr>
            <a:fld id="{46969B5E-57AA-4CCE-B6AB-07EDB346C168}" type="slidenum">
              <a:rPr lang="es-ES_tradnl" altLang="en-US" smtClean="0"/>
              <a:pPr>
                <a:defRPr/>
              </a:pPr>
              <a:t>12</a:t>
            </a:fld>
            <a:endParaRPr lang="es-ES_tradnl" altLang="en-US" dirty="0"/>
          </a:p>
        </p:txBody>
      </p:sp>
      <p:sp>
        <p:nvSpPr>
          <p:cNvPr id="3" name="Marcador de pie de página 2"/>
          <p:cNvSpPr>
            <a:spLocks noGrp="1"/>
          </p:cNvSpPr>
          <p:nvPr>
            <p:ph type="ftr" sz="quarter" idx="11"/>
          </p:nvPr>
        </p:nvSpPr>
        <p:spPr/>
        <p:txBody>
          <a:bodyPr/>
          <a:lstStyle/>
          <a:p>
            <a:pPr>
              <a:defRPr/>
            </a:pPr>
            <a:r>
              <a:rPr lang="en-US" altLang="en-US" smtClean="0"/>
              <a:t>ivan.vila@csic.es, Vertex 2019, Lopud Island, September 17th 2019</a:t>
            </a:r>
            <a:endParaRPr lang="es-ES_tradnl" altLang="en-US" dirty="0"/>
          </a:p>
        </p:txBody>
      </p:sp>
      <p:pic>
        <p:nvPicPr>
          <p:cNvPr id="13" name="Marcador de posición de imagen 12"/>
          <p:cNvPicPr>
            <a:picLocks noGrp="1" noChangeAspect="1"/>
          </p:cNvPicPr>
          <p:nvPr>
            <p:ph type="pic" sz="quarter" idx="12"/>
          </p:nvPr>
        </p:nvPicPr>
        <p:blipFill>
          <a:blip r:embed="rId2"/>
          <a:stretch>
            <a:fillRect/>
          </a:stretch>
        </p:blipFill>
        <p:spPr>
          <a:xfrm>
            <a:off x="600007" y="318051"/>
            <a:ext cx="4800600" cy="2703587"/>
          </a:xfrm>
          <a:prstGeom prst="rect">
            <a:avLst/>
          </a:prstGeom>
        </p:spPr>
      </p:pic>
      <p:pic>
        <p:nvPicPr>
          <p:cNvPr id="14" name="Marcador de posición de imagen 13"/>
          <p:cNvPicPr>
            <a:picLocks noGrp="1" noChangeAspect="1"/>
          </p:cNvPicPr>
          <p:nvPr>
            <p:ph type="pic" sz="quarter" idx="13"/>
          </p:nvPr>
        </p:nvPicPr>
        <p:blipFill>
          <a:blip r:embed="rId3"/>
          <a:srcRect t="4207" b="4207"/>
          <a:stretch>
            <a:fillRect/>
          </a:stretch>
        </p:blipFill>
        <p:spPr>
          <a:prstGeom prst="rect">
            <a:avLst/>
          </a:prstGeom>
        </p:spPr>
      </p:pic>
      <p:sp>
        <p:nvSpPr>
          <p:cNvPr id="8" name="Título 7"/>
          <p:cNvSpPr>
            <a:spLocks noGrp="1"/>
          </p:cNvSpPr>
          <p:nvPr>
            <p:ph type="title"/>
          </p:nvPr>
        </p:nvSpPr>
        <p:spPr/>
        <p:txBody>
          <a:bodyPr/>
          <a:lstStyle/>
          <a:p>
            <a:r>
              <a:rPr lang="en-US" sz="3600" dirty="0" smtClean="0"/>
              <a:t>Operational experience</a:t>
            </a:r>
            <a:endParaRPr lang="en-US" sz="3600" dirty="0"/>
          </a:p>
        </p:txBody>
      </p:sp>
      <p:sp>
        <p:nvSpPr>
          <p:cNvPr id="9" name="Marcador de texto 8"/>
          <p:cNvSpPr>
            <a:spLocks noGrp="1"/>
          </p:cNvSpPr>
          <p:nvPr>
            <p:ph type="body" sz="quarter" idx="16"/>
          </p:nvPr>
        </p:nvSpPr>
        <p:spPr/>
        <p:txBody>
          <a:bodyPr/>
          <a:lstStyle/>
          <a:p>
            <a:r>
              <a:rPr lang="en-US" dirty="0" err="1"/>
              <a:t>Björn</a:t>
            </a:r>
            <a:r>
              <a:rPr lang="en-US" dirty="0"/>
              <a:t> </a:t>
            </a:r>
            <a:r>
              <a:rPr lang="en-US" dirty="0" err="1" smtClean="0"/>
              <a:t>Spruck</a:t>
            </a:r>
            <a:r>
              <a:rPr lang="en-US" dirty="0" smtClean="0"/>
              <a:t> U. Mainz </a:t>
            </a:r>
            <a:endParaRPr lang="en-US" dirty="0"/>
          </a:p>
        </p:txBody>
      </p:sp>
      <p:sp>
        <p:nvSpPr>
          <p:cNvPr id="10" name="Marcador de texto 9"/>
          <p:cNvSpPr>
            <a:spLocks noGrp="1"/>
          </p:cNvSpPr>
          <p:nvPr>
            <p:ph type="body" sz="quarter" idx="17"/>
          </p:nvPr>
        </p:nvSpPr>
        <p:spPr/>
        <p:txBody>
          <a:bodyPr/>
          <a:lstStyle/>
          <a:p>
            <a:r>
              <a:rPr lang="en-US" dirty="0"/>
              <a:t>T. </a:t>
            </a:r>
            <a:r>
              <a:rPr lang="en-US" dirty="0" err="1" smtClean="0"/>
              <a:t>Bilka</a:t>
            </a:r>
            <a:r>
              <a:rPr lang="en-US" dirty="0" smtClean="0"/>
              <a:t>/ Charles University Prague</a:t>
            </a:r>
            <a:endParaRPr lang="en-US" dirty="0"/>
          </a:p>
          <a:p>
            <a:endParaRPr lang="en-US" dirty="0"/>
          </a:p>
        </p:txBody>
      </p:sp>
      <p:sp>
        <p:nvSpPr>
          <p:cNvPr id="16" name="Marcador de contenido 2"/>
          <p:cNvSpPr txBox="1">
            <a:spLocks/>
          </p:cNvSpPr>
          <p:nvPr/>
        </p:nvSpPr>
        <p:spPr>
          <a:xfrm>
            <a:off x="984963" y="3679590"/>
            <a:ext cx="9427546" cy="2480428"/>
          </a:xfrm>
          <a:prstGeom prst="rect">
            <a:avLst/>
          </a:prstGeom>
        </p:spPr>
        <p:txBody>
          <a:bodyPr/>
          <a:lstStyle>
            <a:lvl1pPr marL="342900" indent="-342900" algn="l" rtl="0" eaLnBrk="0" fontAlgn="base" hangingPunct="0">
              <a:spcBef>
                <a:spcPct val="20000"/>
              </a:spcBef>
              <a:spcAft>
                <a:spcPct val="0"/>
              </a:spcAft>
              <a:buClr>
                <a:srgbClr val="0E3E58"/>
              </a:buClr>
              <a:buSzPct val="65000"/>
              <a:buFont typeface="Wingdings" pitchFamily="2" charset="2"/>
              <a:buChar char="n"/>
              <a:defRPr sz="3000" baseline="0">
                <a:solidFill>
                  <a:schemeClr val="tx2">
                    <a:lumMod val="50000"/>
                  </a:schemeClr>
                </a:solidFill>
                <a:latin typeface="+mn-lt"/>
                <a:ea typeface="+mn-ea"/>
                <a:cs typeface="+mn-cs"/>
              </a:defRPr>
            </a:lvl1pPr>
            <a:lvl2pPr marL="669925" indent="-325438" algn="l" rtl="0" eaLnBrk="0" fontAlgn="base" hangingPunct="0">
              <a:spcBef>
                <a:spcPct val="20000"/>
              </a:spcBef>
              <a:spcAft>
                <a:spcPct val="0"/>
              </a:spcAft>
              <a:buClr>
                <a:schemeClr val="tx2">
                  <a:lumMod val="50000"/>
                </a:schemeClr>
              </a:buClr>
              <a:buSzPct val="60000"/>
              <a:buFont typeface="Wingdings" pitchFamily="2" charset="2"/>
              <a:buChar char="§"/>
              <a:defRPr sz="2600" baseline="0">
                <a:solidFill>
                  <a:schemeClr val="tx2">
                    <a:lumMod val="50000"/>
                  </a:schemeClr>
                </a:solidFill>
                <a:latin typeface="+mn-lt"/>
              </a:defRPr>
            </a:lvl2pPr>
            <a:lvl3pPr marL="1022350" indent="-350838" algn="l" rtl="0" eaLnBrk="0" fontAlgn="base" hangingPunct="0">
              <a:spcBef>
                <a:spcPct val="20000"/>
              </a:spcBef>
              <a:spcAft>
                <a:spcPct val="0"/>
              </a:spcAft>
              <a:buClr>
                <a:schemeClr val="tx2">
                  <a:lumMod val="50000"/>
                </a:schemeClr>
              </a:buClr>
              <a:buSzPct val="65000"/>
              <a:buFont typeface="Wingdings" pitchFamily="2" charset="2"/>
              <a:buChar char="§"/>
              <a:defRPr sz="2200" baseline="0">
                <a:solidFill>
                  <a:schemeClr val="tx2">
                    <a:lumMod val="50000"/>
                  </a:schemeClr>
                </a:solidFill>
                <a:latin typeface="+mn-lt"/>
              </a:defRPr>
            </a:lvl3pPr>
            <a:lvl4pPr marL="1339850" indent="-315913" algn="l" rtl="0" eaLnBrk="0" fontAlgn="base" hangingPunct="0">
              <a:spcBef>
                <a:spcPct val="20000"/>
              </a:spcBef>
              <a:spcAft>
                <a:spcPct val="0"/>
              </a:spcAft>
              <a:buClr>
                <a:schemeClr val="tx2">
                  <a:lumMod val="50000"/>
                </a:schemeClr>
              </a:buClr>
              <a:buSzPct val="70000"/>
              <a:buFont typeface="Wingdings" pitchFamily="2" charset="2"/>
              <a:buChar char="§"/>
              <a:defRPr sz="2000" baseline="0">
                <a:solidFill>
                  <a:schemeClr val="tx2">
                    <a:lumMod val="50000"/>
                  </a:schemeClr>
                </a:solidFill>
                <a:latin typeface="+mn-lt"/>
              </a:defRPr>
            </a:lvl4pPr>
            <a:lvl5pPr marL="1681163" indent="-339725" algn="l" rtl="0" eaLnBrk="0" fontAlgn="base" hangingPunct="0">
              <a:spcBef>
                <a:spcPct val="20000"/>
              </a:spcBef>
              <a:spcAft>
                <a:spcPct val="0"/>
              </a:spcAft>
              <a:buClr>
                <a:schemeClr val="tx2">
                  <a:lumMod val="50000"/>
                </a:schemeClr>
              </a:buClr>
              <a:buSzPct val="75000"/>
              <a:buFont typeface="Wingdings" pitchFamily="2" charset="2"/>
              <a:buChar char="§"/>
              <a:defRPr sz="2000" baseline="0">
                <a:solidFill>
                  <a:schemeClr val="tx2">
                    <a:lumMod val="50000"/>
                  </a:schemeClr>
                </a:solidFill>
                <a:latin typeface="+mn-lt"/>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9pPr>
          </a:lstStyle>
          <a:p>
            <a:pPr>
              <a:lnSpc>
                <a:spcPct val="100000"/>
              </a:lnSpc>
            </a:pPr>
            <a:r>
              <a:rPr lang="en-US" sz="2000" i="0" kern="0" dirty="0" smtClean="0"/>
              <a:t>Belle-2  new silicon vertex (</a:t>
            </a:r>
            <a:r>
              <a:rPr lang="en-US" sz="2000" i="0" kern="0" dirty="0" err="1" smtClean="0"/>
              <a:t>depfet</a:t>
            </a:r>
            <a:r>
              <a:rPr lang="en-US" sz="2000" i="0" kern="0" dirty="0" smtClean="0"/>
              <a:t>) and tracking (strips) started to take physics data in 2019!</a:t>
            </a:r>
          </a:p>
          <a:p>
            <a:pPr>
              <a:lnSpc>
                <a:spcPct val="100000"/>
              </a:lnSpc>
            </a:pPr>
            <a:r>
              <a:rPr lang="en-US" sz="2000" i="0" kern="0" dirty="0" smtClean="0"/>
              <a:t>LHC detector still extremely high efficiency by  HV bias adjustment and programmed annealing.</a:t>
            </a:r>
          </a:p>
          <a:p>
            <a:pPr>
              <a:lnSpc>
                <a:spcPct val="100000"/>
              </a:lnSpc>
            </a:pPr>
            <a:r>
              <a:rPr lang="en-US" sz="2000" i="0" kern="0" dirty="0" smtClean="0"/>
              <a:t>In all detectors the observed damage (depletion voltage and leakage current) can be described by (best to say fitted to) Hamburg model.</a:t>
            </a:r>
          </a:p>
          <a:p>
            <a:pPr>
              <a:lnSpc>
                <a:spcPct val="100000"/>
              </a:lnSpc>
            </a:pPr>
            <a:r>
              <a:rPr lang="en-US" sz="2000" i="0" kern="0" dirty="0" smtClean="0"/>
              <a:t>Lesson learned: As in a plane, thing can go bad when minor failures interfere positively, but a committed and talented crew will accomplish the mission.</a:t>
            </a:r>
          </a:p>
        </p:txBody>
      </p:sp>
    </p:spTree>
    <p:extLst>
      <p:ext uri="{BB962C8B-B14F-4D97-AF65-F5344CB8AC3E}">
        <p14:creationId xmlns:p14="http://schemas.microsoft.com/office/powerpoint/2010/main" val="394770045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0"/>
          </p:nvPr>
        </p:nvSpPr>
        <p:spPr/>
        <p:txBody>
          <a:bodyPr/>
          <a:lstStyle/>
          <a:p>
            <a:pPr>
              <a:defRPr/>
            </a:pPr>
            <a:fld id="{46969B5E-57AA-4CCE-B6AB-07EDB346C168}" type="slidenum">
              <a:rPr lang="es-ES_tradnl" altLang="en-US" smtClean="0"/>
              <a:pPr>
                <a:defRPr/>
              </a:pPr>
              <a:t>13</a:t>
            </a:fld>
            <a:endParaRPr lang="es-ES_tradnl" altLang="en-US" dirty="0"/>
          </a:p>
        </p:txBody>
      </p:sp>
      <p:sp>
        <p:nvSpPr>
          <p:cNvPr id="3" name="Marcador de pie de página 2"/>
          <p:cNvSpPr>
            <a:spLocks noGrp="1"/>
          </p:cNvSpPr>
          <p:nvPr>
            <p:ph type="ftr" sz="quarter" idx="11"/>
          </p:nvPr>
        </p:nvSpPr>
        <p:spPr/>
        <p:txBody>
          <a:bodyPr/>
          <a:lstStyle/>
          <a:p>
            <a:pPr>
              <a:defRPr/>
            </a:pPr>
            <a:r>
              <a:rPr lang="en-US" altLang="en-US" smtClean="0"/>
              <a:t>ivan.vila@csic.es, Vertex 2019, Lopud Island, September 17th 2019</a:t>
            </a:r>
            <a:endParaRPr lang="es-ES_tradnl" altLang="en-US" dirty="0"/>
          </a:p>
        </p:txBody>
      </p:sp>
      <p:pic>
        <p:nvPicPr>
          <p:cNvPr id="13" name="Marcador de posición de imagen 12"/>
          <p:cNvPicPr>
            <a:picLocks noGrp="1" noChangeAspect="1"/>
          </p:cNvPicPr>
          <p:nvPr>
            <p:ph type="pic" sz="quarter" idx="12"/>
          </p:nvPr>
        </p:nvPicPr>
        <p:blipFill>
          <a:blip r:embed="rId2"/>
          <a:srcRect l="781" r="781"/>
          <a:stretch>
            <a:fillRect/>
          </a:stretch>
        </p:blipFill>
        <p:spPr>
          <a:prstGeom prst="rect">
            <a:avLst/>
          </a:prstGeom>
        </p:spPr>
      </p:pic>
      <p:pic>
        <p:nvPicPr>
          <p:cNvPr id="14" name="Marcador de posición de imagen 13"/>
          <p:cNvPicPr>
            <a:picLocks noGrp="1" noChangeAspect="1"/>
          </p:cNvPicPr>
          <p:nvPr>
            <p:ph type="pic" sz="quarter" idx="13"/>
          </p:nvPr>
        </p:nvPicPr>
        <p:blipFill>
          <a:blip r:embed="rId3"/>
          <a:stretch>
            <a:fillRect/>
          </a:stretch>
        </p:blipFill>
        <p:spPr>
          <a:xfrm>
            <a:off x="5774117" y="410802"/>
            <a:ext cx="4989726" cy="2780592"/>
          </a:xfrm>
          <a:prstGeom prst="rect">
            <a:avLst/>
          </a:prstGeom>
        </p:spPr>
      </p:pic>
      <p:pic>
        <p:nvPicPr>
          <p:cNvPr id="15" name="Marcador de posición de imagen 14"/>
          <p:cNvPicPr>
            <a:picLocks noGrp="1" noChangeAspect="1"/>
          </p:cNvPicPr>
          <p:nvPr>
            <p:ph type="pic" sz="quarter" idx="14"/>
          </p:nvPr>
        </p:nvPicPr>
        <p:blipFill>
          <a:blip r:embed="rId4"/>
          <a:stretch>
            <a:fillRect/>
          </a:stretch>
        </p:blipFill>
        <p:spPr>
          <a:xfrm>
            <a:off x="590961" y="3397876"/>
            <a:ext cx="5061214" cy="2683022"/>
          </a:xfrm>
          <a:prstGeom prst="rect">
            <a:avLst/>
          </a:prstGeom>
        </p:spPr>
      </p:pic>
      <p:pic>
        <p:nvPicPr>
          <p:cNvPr id="16" name="Marcador de posición de imagen 15"/>
          <p:cNvPicPr>
            <a:picLocks noGrp="1" noChangeAspect="1"/>
          </p:cNvPicPr>
          <p:nvPr>
            <p:ph type="pic" sz="quarter" idx="15"/>
          </p:nvPr>
        </p:nvPicPr>
        <p:blipFill>
          <a:blip r:embed="rId5"/>
          <a:srcRect l="982" r="982"/>
          <a:stretch>
            <a:fillRect/>
          </a:stretch>
        </p:blipFill>
        <p:spPr>
          <a:prstGeom prst="rect">
            <a:avLst/>
          </a:prstGeom>
        </p:spPr>
      </p:pic>
      <p:sp>
        <p:nvSpPr>
          <p:cNvPr id="8" name="Título 7"/>
          <p:cNvSpPr>
            <a:spLocks noGrp="1"/>
          </p:cNvSpPr>
          <p:nvPr>
            <p:ph type="title"/>
          </p:nvPr>
        </p:nvSpPr>
        <p:spPr/>
        <p:txBody>
          <a:bodyPr/>
          <a:lstStyle/>
          <a:p>
            <a:r>
              <a:rPr lang="en-US" dirty="0" smtClean="0"/>
              <a:t>LS2 and LS3 upgrades at LHC</a:t>
            </a:r>
            <a:endParaRPr lang="en-US" dirty="0"/>
          </a:p>
        </p:txBody>
      </p:sp>
      <p:sp>
        <p:nvSpPr>
          <p:cNvPr id="9" name="Marcador de texto 8"/>
          <p:cNvSpPr>
            <a:spLocks noGrp="1"/>
          </p:cNvSpPr>
          <p:nvPr>
            <p:ph type="body" sz="quarter" idx="16"/>
          </p:nvPr>
        </p:nvSpPr>
        <p:spPr/>
        <p:txBody>
          <a:bodyPr/>
          <a:lstStyle/>
          <a:p>
            <a:r>
              <a:rPr lang="en-US" dirty="0" smtClean="0"/>
              <a:t>G. </a:t>
            </a:r>
            <a:r>
              <a:rPr lang="en-US" dirty="0" err="1" smtClean="0"/>
              <a:t>Contin</a:t>
            </a:r>
            <a:r>
              <a:rPr lang="en-US" dirty="0" smtClean="0"/>
              <a:t>/ INFN Trieste</a:t>
            </a:r>
            <a:endParaRPr lang="en-US" dirty="0"/>
          </a:p>
        </p:txBody>
      </p:sp>
      <p:sp>
        <p:nvSpPr>
          <p:cNvPr id="10" name="Marcador de texto 9"/>
          <p:cNvSpPr>
            <a:spLocks noGrp="1"/>
          </p:cNvSpPr>
          <p:nvPr>
            <p:ph type="body" sz="quarter" idx="17"/>
          </p:nvPr>
        </p:nvSpPr>
        <p:spPr/>
        <p:txBody>
          <a:bodyPr/>
          <a:lstStyle/>
          <a:p>
            <a:r>
              <a:rPr lang="en-US" dirty="0" smtClean="0"/>
              <a:t>S. </a:t>
            </a:r>
            <a:r>
              <a:rPr lang="en-US" dirty="0" err="1" smtClean="0"/>
              <a:t>Wonsak</a:t>
            </a:r>
            <a:r>
              <a:rPr lang="en-US" dirty="0" smtClean="0"/>
              <a:t>/ U. Liverpool</a:t>
            </a:r>
            <a:endParaRPr lang="en-US" dirty="0"/>
          </a:p>
        </p:txBody>
      </p:sp>
      <p:sp>
        <p:nvSpPr>
          <p:cNvPr id="11" name="Marcador de texto 10"/>
          <p:cNvSpPr>
            <a:spLocks noGrp="1"/>
          </p:cNvSpPr>
          <p:nvPr>
            <p:ph type="body" sz="quarter" idx="18"/>
          </p:nvPr>
        </p:nvSpPr>
        <p:spPr/>
        <p:txBody>
          <a:bodyPr/>
          <a:lstStyle/>
          <a:p>
            <a:r>
              <a:rPr lang="en-US" dirty="0" smtClean="0"/>
              <a:t>A. Rossi INFN/Perugia</a:t>
            </a:r>
            <a:endParaRPr lang="en-US" dirty="0"/>
          </a:p>
        </p:txBody>
      </p:sp>
      <p:sp>
        <p:nvSpPr>
          <p:cNvPr id="12" name="Marcador de texto 11"/>
          <p:cNvSpPr>
            <a:spLocks noGrp="1"/>
          </p:cNvSpPr>
          <p:nvPr>
            <p:ph type="body" sz="quarter" idx="19"/>
          </p:nvPr>
        </p:nvSpPr>
        <p:spPr/>
        <p:txBody>
          <a:bodyPr/>
          <a:lstStyle/>
          <a:p>
            <a:r>
              <a:rPr lang="en-US" dirty="0" smtClean="0"/>
              <a:t>K de </a:t>
            </a:r>
            <a:r>
              <a:rPr lang="en-US" dirty="0" err="1" smtClean="0"/>
              <a:t>Bruyn</a:t>
            </a:r>
            <a:r>
              <a:rPr lang="en-US" dirty="0" smtClean="0"/>
              <a:t>/CERN</a:t>
            </a:r>
            <a:endParaRPr lang="en-US" dirty="0"/>
          </a:p>
        </p:txBody>
      </p:sp>
    </p:spTree>
    <p:extLst>
      <p:ext uri="{BB962C8B-B14F-4D97-AF65-F5344CB8AC3E}">
        <p14:creationId xmlns:p14="http://schemas.microsoft.com/office/powerpoint/2010/main" val="91498297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0"/>
          </p:nvPr>
        </p:nvSpPr>
        <p:spPr/>
        <p:txBody>
          <a:bodyPr/>
          <a:lstStyle/>
          <a:p>
            <a:pPr>
              <a:defRPr/>
            </a:pPr>
            <a:fld id="{46969B5E-57AA-4CCE-B6AB-07EDB346C168}" type="slidenum">
              <a:rPr lang="es-ES_tradnl" altLang="en-US" smtClean="0"/>
              <a:pPr>
                <a:defRPr/>
              </a:pPr>
              <a:t>14</a:t>
            </a:fld>
            <a:endParaRPr lang="es-ES_tradnl" altLang="en-US" dirty="0"/>
          </a:p>
        </p:txBody>
      </p:sp>
      <p:sp>
        <p:nvSpPr>
          <p:cNvPr id="3" name="Marcador de pie de página 2"/>
          <p:cNvSpPr>
            <a:spLocks noGrp="1"/>
          </p:cNvSpPr>
          <p:nvPr>
            <p:ph type="ftr" sz="quarter" idx="11"/>
          </p:nvPr>
        </p:nvSpPr>
        <p:spPr/>
        <p:txBody>
          <a:bodyPr/>
          <a:lstStyle/>
          <a:p>
            <a:pPr>
              <a:defRPr/>
            </a:pPr>
            <a:r>
              <a:rPr lang="en-US" altLang="en-US" smtClean="0"/>
              <a:t>ivan.vila@csic.es, Vertex 2019, Lopud Island, September 17th 2019</a:t>
            </a:r>
            <a:endParaRPr lang="es-ES_tradnl" altLang="en-US" dirty="0"/>
          </a:p>
        </p:txBody>
      </p:sp>
      <p:pic>
        <p:nvPicPr>
          <p:cNvPr id="22" name="Marcador de posición de imagen 21"/>
          <p:cNvPicPr>
            <a:picLocks noGrp="1" noChangeAspect="1"/>
          </p:cNvPicPr>
          <p:nvPr>
            <p:ph type="pic" sz="quarter" idx="15"/>
          </p:nvPr>
        </p:nvPicPr>
        <p:blipFill>
          <a:blip r:embed="rId2"/>
          <a:srcRect l="781" r="781"/>
          <a:stretch>
            <a:fillRect/>
          </a:stretch>
        </p:blipFill>
        <p:spPr>
          <a:prstGeom prst="rect">
            <a:avLst/>
          </a:prstGeom>
        </p:spPr>
      </p:pic>
      <p:sp>
        <p:nvSpPr>
          <p:cNvPr id="8" name="Título 7"/>
          <p:cNvSpPr>
            <a:spLocks noGrp="1"/>
          </p:cNvSpPr>
          <p:nvPr>
            <p:ph type="title"/>
          </p:nvPr>
        </p:nvSpPr>
        <p:spPr/>
        <p:txBody>
          <a:bodyPr/>
          <a:lstStyle/>
          <a:p>
            <a:r>
              <a:rPr lang="en-US" dirty="0" smtClean="0"/>
              <a:t>LS2 and LS3 upgrades at LHC</a:t>
            </a:r>
            <a:endParaRPr lang="en-US" dirty="0"/>
          </a:p>
        </p:txBody>
      </p:sp>
      <p:sp>
        <p:nvSpPr>
          <p:cNvPr id="9" name="Marcador de texto 8"/>
          <p:cNvSpPr>
            <a:spLocks noGrp="1"/>
          </p:cNvSpPr>
          <p:nvPr>
            <p:ph type="body" sz="quarter" idx="16"/>
          </p:nvPr>
        </p:nvSpPr>
        <p:spPr/>
        <p:txBody>
          <a:bodyPr/>
          <a:lstStyle/>
          <a:p>
            <a:r>
              <a:rPr lang="en-US" dirty="0"/>
              <a:t>J. Pater/ U. Manchester</a:t>
            </a:r>
          </a:p>
          <a:p>
            <a:endParaRPr lang="en-US" dirty="0"/>
          </a:p>
        </p:txBody>
      </p:sp>
      <p:sp>
        <p:nvSpPr>
          <p:cNvPr id="11" name="Marcador de texto 10"/>
          <p:cNvSpPr>
            <a:spLocks noGrp="1"/>
          </p:cNvSpPr>
          <p:nvPr>
            <p:ph type="body" sz="quarter" idx="18"/>
          </p:nvPr>
        </p:nvSpPr>
        <p:spPr>
          <a:xfrm>
            <a:off x="1838749" y="6191263"/>
            <a:ext cx="3547400" cy="246578"/>
          </a:xfrm>
        </p:spPr>
        <p:txBody>
          <a:bodyPr/>
          <a:lstStyle/>
          <a:p>
            <a:r>
              <a:rPr lang="en-US" dirty="0" smtClean="0"/>
              <a:t>M.S. Rudolph/ U. Syracuse</a:t>
            </a:r>
            <a:endParaRPr lang="en-US" dirty="0"/>
          </a:p>
        </p:txBody>
      </p:sp>
      <p:sp>
        <p:nvSpPr>
          <p:cNvPr id="12" name="Marcador de texto 11"/>
          <p:cNvSpPr>
            <a:spLocks noGrp="1"/>
          </p:cNvSpPr>
          <p:nvPr>
            <p:ph type="body" sz="quarter" idx="19"/>
          </p:nvPr>
        </p:nvSpPr>
        <p:spPr/>
        <p:txBody>
          <a:bodyPr/>
          <a:lstStyle/>
          <a:p>
            <a:r>
              <a:rPr lang="en-US" dirty="0" smtClean="0"/>
              <a:t>P. </a:t>
            </a:r>
            <a:r>
              <a:rPr lang="en-US" dirty="0" err="1" smtClean="0"/>
              <a:t>Luukka</a:t>
            </a:r>
            <a:r>
              <a:rPr lang="en-US" dirty="0" smtClean="0"/>
              <a:t>/HIP Helsinki</a:t>
            </a:r>
            <a:endParaRPr lang="en-US" dirty="0"/>
          </a:p>
        </p:txBody>
      </p:sp>
      <p:pic>
        <p:nvPicPr>
          <p:cNvPr id="17" name="Marcador de posición de imagen 16"/>
          <p:cNvPicPr>
            <a:picLocks noGrp="1" noChangeAspect="1"/>
          </p:cNvPicPr>
          <p:nvPr>
            <p:ph type="pic" sz="quarter" idx="14"/>
          </p:nvPr>
        </p:nvPicPr>
        <p:blipFill>
          <a:blip r:embed="rId3"/>
          <a:srcRect l="982" r="982"/>
          <a:stretch>
            <a:fillRect/>
          </a:stretch>
        </p:blipFill>
        <p:spPr>
          <a:prstGeom prst="rect">
            <a:avLst/>
          </a:prstGeom>
        </p:spPr>
      </p:pic>
      <p:pic>
        <p:nvPicPr>
          <p:cNvPr id="21" name="Marcador de posición de imagen 20"/>
          <p:cNvPicPr>
            <a:picLocks noGrp="1" noChangeAspect="1"/>
          </p:cNvPicPr>
          <p:nvPr>
            <p:ph type="pic" sz="quarter" idx="12"/>
          </p:nvPr>
        </p:nvPicPr>
        <p:blipFill>
          <a:blip r:embed="rId4"/>
          <a:stretch>
            <a:fillRect/>
          </a:stretch>
        </p:blipFill>
        <p:spPr>
          <a:xfrm>
            <a:off x="502522" y="386196"/>
            <a:ext cx="4981112" cy="2685670"/>
          </a:xfrm>
          <a:prstGeom prst="rect">
            <a:avLst/>
          </a:prstGeom>
        </p:spPr>
      </p:pic>
      <p:sp>
        <p:nvSpPr>
          <p:cNvPr id="23" name="Marcador de contenido 2"/>
          <p:cNvSpPr txBox="1">
            <a:spLocks/>
          </p:cNvSpPr>
          <p:nvPr/>
        </p:nvSpPr>
        <p:spPr>
          <a:xfrm>
            <a:off x="5578679" y="512962"/>
            <a:ext cx="5111037" cy="2480428"/>
          </a:xfrm>
          <a:prstGeom prst="rect">
            <a:avLst/>
          </a:prstGeom>
        </p:spPr>
        <p:txBody>
          <a:bodyPr/>
          <a:lstStyle>
            <a:lvl1pPr marL="342900" indent="-342900" algn="l" rtl="0" eaLnBrk="0" fontAlgn="base" hangingPunct="0">
              <a:spcBef>
                <a:spcPct val="20000"/>
              </a:spcBef>
              <a:spcAft>
                <a:spcPct val="0"/>
              </a:spcAft>
              <a:buClr>
                <a:srgbClr val="0E3E58"/>
              </a:buClr>
              <a:buSzPct val="65000"/>
              <a:buFont typeface="Wingdings" pitchFamily="2" charset="2"/>
              <a:buChar char="n"/>
              <a:defRPr sz="3000" baseline="0">
                <a:solidFill>
                  <a:schemeClr val="tx2">
                    <a:lumMod val="50000"/>
                  </a:schemeClr>
                </a:solidFill>
                <a:latin typeface="+mn-lt"/>
                <a:ea typeface="+mn-ea"/>
                <a:cs typeface="+mn-cs"/>
              </a:defRPr>
            </a:lvl1pPr>
            <a:lvl2pPr marL="669925" indent="-325438" algn="l" rtl="0" eaLnBrk="0" fontAlgn="base" hangingPunct="0">
              <a:spcBef>
                <a:spcPct val="20000"/>
              </a:spcBef>
              <a:spcAft>
                <a:spcPct val="0"/>
              </a:spcAft>
              <a:buClr>
                <a:schemeClr val="tx2">
                  <a:lumMod val="50000"/>
                </a:schemeClr>
              </a:buClr>
              <a:buSzPct val="60000"/>
              <a:buFont typeface="Wingdings" pitchFamily="2" charset="2"/>
              <a:buChar char="§"/>
              <a:defRPr sz="2600" baseline="0">
                <a:solidFill>
                  <a:schemeClr val="tx2">
                    <a:lumMod val="50000"/>
                  </a:schemeClr>
                </a:solidFill>
                <a:latin typeface="+mn-lt"/>
              </a:defRPr>
            </a:lvl2pPr>
            <a:lvl3pPr marL="1022350" indent="-350838" algn="l" rtl="0" eaLnBrk="0" fontAlgn="base" hangingPunct="0">
              <a:spcBef>
                <a:spcPct val="20000"/>
              </a:spcBef>
              <a:spcAft>
                <a:spcPct val="0"/>
              </a:spcAft>
              <a:buClr>
                <a:schemeClr val="tx2">
                  <a:lumMod val="50000"/>
                </a:schemeClr>
              </a:buClr>
              <a:buSzPct val="65000"/>
              <a:buFont typeface="Wingdings" pitchFamily="2" charset="2"/>
              <a:buChar char="§"/>
              <a:defRPr sz="2200" baseline="0">
                <a:solidFill>
                  <a:schemeClr val="tx2">
                    <a:lumMod val="50000"/>
                  </a:schemeClr>
                </a:solidFill>
                <a:latin typeface="+mn-lt"/>
              </a:defRPr>
            </a:lvl3pPr>
            <a:lvl4pPr marL="1339850" indent="-315913" algn="l" rtl="0" eaLnBrk="0" fontAlgn="base" hangingPunct="0">
              <a:spcBef>
                <a:spcPct val="20000"/>
              </a:spcBef>
              <a:spcAft>
                <a:spcPct val="0"/>
              </a:spcAft>
              <a:buClr>
                <a:schemeClr val="tx2">
                  <a:lumMod val="50000"/>
                </a:schemeClr>
              </a:buClr>
              <a:buSzPct val="70000"/>
              <a:buFont typeface="Wingdings" pitchFamily="2" charset="2"/>
              <a:buChar char="§"/>
              <a:defRPr sz="2000" baseline="0">
                <a:solidFill>
                  <a:schemeClr val="tx2">
                    <a:lumMod val="50000"/>
                  </a:schemeClr>
                </a:solidFill>
                <a:latin typeface="+mn-lt"/>
              </a:defRPr>
            </a:lvl4pPr>
            <a:lvl5pPr marL="1681163" indent="-339725" algn="l" rtl="0" eaLnBrk="0" fontAlgn="base" hangingPunct="0">
              <a:spcBef>
                <a:spcPct val="20000"/>
              </a:spcBef>
              <a:spcAft>
                <a:spcPct val="0"/>
              </a:spcAft>
              <a:buClr>
                <a:schemeClr val="tx2">
                  <a:lumMod val="50000"/>
                </a:schemeClr>
              </a:buClr>
              <a:buSzPct val="75000"/>
              <a:buFont typeface="Wingdings" pitchFamily="2" charset="2"/>
              <a:buChar char="§"/>
              <a:defRPr sz="2000" baseline="0">
                <a:solidFill>
                  <a:schemeClr val="tx2">
                    <a:lumMod val="50000"/>
                  </a:schemeClr>
                </a:solidFill>
                <a:latin typeface="+mn-lt"/>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9pPr>
          </a:lstStyle>
          <a:p>
            <a:pPr>
              <a:lnSpc>
                <a:spcPct val="100000"/>
              </a:lnSpc>
            </a:pPr>
            <a:r>
              <a:rPr lang="en-US" sz="2000" i="0" kern="0" dirty="0" smtClean="0"/>
              <a:t>LS2 upgrades well on track</a:t>
            </a:r>
            <a:endParaRPr lang="en-US" i="0" kern="0" dirty="0"/>
          </a:p>
          <a:p>
            <a:pPr>
              <a:lnSpc>
                <a:spcPct val="100000"/>
              </a:lnSpc>
            </a:pPr>
            <a:r>
              <a:rPr lang="en-US" sz="2000" i="0" kern="0" dirty="0" smtClean="0"/>
              <a:t>LS3 upgrades on progress, still several system aspects no resolved, essentially affecting the inner tracker systems (power distribution system, thermal management)</a:t>
            </a:r>
            <a:endParaRPr lang="en-US" sz="2000" i="0" kern="0" dirty="0"/>
          </a:p>
        </p:txBody>
      </p:sp>
    </p:spTree>
    <p:extLst>
      <p:ext uri="{BB962C8B-B14F-4D97-AF65-F5344CB8AC3E}">
        <p14:creationId xmlns:p14="http://schemas.microsoft.com/office/powerpoint/2010/main" val="91519606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0"/>
          </p:nvPr>
        </p:nvSpPr>
        <p:spPr/>
        <p:txBody>
          <a:bodyPr/>
          <a:lstStyle/>
          <a:p>
            <a:pPr>
              <a:defRPr/>
            </a:pPr>
            <a:fld id="{46969B5E-57AA-4CCE-B6AB-07EDB346C168}" type="slidenum">
              <a:rPr lang="es-ES_tradnl" altLang="en-US" smtClean="0"/>
              <a:pPr>
                <a:defRPr/>
              </a:pPr>
              <a:t>15</a:t>
            </a:fld>
            <a:endParaRPr lang="es-ES_tradnl" altLang="en-US" dirty="0"/>
          </a:p>
        </p:txBody>
      </p:sp>
      <p:sp>
        <p:nvSpPr>
          <p:cNvPr id="3" name="Marcador de pie de página 2"/>
          <p:cNvSpPr>
            <a:spLocks noGrp="1"/>
          </p:cNvSpPr>
          <p:nvPr>
            <p:ph type="ftr" sz="quarter" idx="11"/>
          </p:nvPr>
        </p:nvSpPr>
        <p:spPr/>
        <p:txBody>
          <a:bodyPr/>
          <a:lstStyle/>
          <a:p>
            <a:pPr>
              <a:defRPr/>
            </a:pPr>
            <a:r>
              <a:rPr lang="en-US" altLang="en-US" smtClean="0"/>
              <a:t>ivan.vila@csic.es, Vertex 2019, Lopud Island, September 17th 2019</a:t>
            </a:r>
            <a:endParaRPr lang="es-ES_tradnl" altLang="en-US" dirty="0"/>
          </a:p>
        </p:txBody>
      </p:sp>
      <p:pic>
        <p:nvPicPr>
          <p:cNvPr id="14" name="Marcador de posición de imagen 13"/>
          <p:cNvPicPr>
            <a:picLocks noGrp="1" noChangeAspect="1"/>
          </p:cNvPicPr>
          <p:nvPr>
            <p:ph type="pic" sz="quarter" idx="12"/>
          </p:nvPr>
        </p:nvPicPr>
        <p:blipFill rotWithShape="1">
          <a:blip r:embed="rId2"/>
          <a:srcRect t="2446" b="7485"/>
          <a:stretch/>
        </p:blipFill>
        <p:spPr>
          <a:xfrm>
            <a:off x="571973" y="62915"/>
            <a:ext cx="4572638" cy="3088878"/>
          </a:xfrm>
          <a:prstGeom prst="rect">
            <a:avLst/>
          </a:prstGeom>
        </p:spPr>
      </p:pic>
      <p:pic>
        <p:nvPicPr>
          <p:cNvPr id="15" name="Marcador de posición de imagen 14"/>
          <p:cNvPicPr>
            <a:picLocks noGrp="1" noChangeAspect="1"/>
          </p:cNvPicPr>
          <p:nvPr>
            <p:ph type="pic" sz="quarter" idx="14"/>
          </p:nvPr>
        </p:nvPicPr>
        <p:blipFill rotWithShape="1">
          <a:blip r:embed="rId3"/>
          <a:srcRect t="13632" b="12553"/>
          <a:stretch/>
        </p:blipFill>
        <p:spPr>
          <a:xfrm>
            <a:off x="299226" y="3497471"/>
            <a:ext cx="5624180" cy="2822402"/>
          </a:xfrm>
          <a:prstGeom prst="rect">
            <a:avLst/>
          </a:prstGeom>
        </p:spPr>
      </p:pic>
      <p:sp>
        <p:nvSpPr>
          <p:cNvPr id="8" name="Título 7"/>
          <p:cNvSpPr>
            <a:spLocks noGrp="1"/>
          </p:cNvSpPr>
          <p:nvPr>
            <p:ph type="title"/>
          </p:nvPr>
        </p:nvSpPr>
        <p:spPr/>
        <p:txBody>
          <a:bodyPr/>
          <a:lstStyle/>
          <a:p>
            <a:r>
              <a:rPr lang="en-US" dirty="0" smtClean="0"/>
              <a:t>Hybridization</a:t>
            </a:r>
            <a:endParaRPr lang="en-US" dirty="0"/>
          </a:p>
        </p:txBody>
      </p:sp>
      <p:sp>
        <p:nvSpPr>
          <p:cNvPr id="9" name="Marcador de texto 8"/>
          <p:cNvSpPr>
            <a:spLocks noGrp="1"/>
          </p:cNvSpPr>
          <p:nvPr>
            <p:ph type="body" sz="quarter" idx="16"/>
          </p:nvPr>
        </p:nvSpPr>
        <p:spPr/>
        <p:txBody>
          <a:bodyPr/>
          <a:lstStyle/>
          <a:p>
            <a:r>
              <a:rPr lang="en-US" dirty="0" smtClean="0"/>
              <a:t>T. </a:t>
            </a:r>
            <a:r>
              <a:rPr lang="en-US" dirty="0" err="1" smtClean="0"/>
              <a:t>Tsuboyama</a:t>
            </a:r>
            <a:r>
              <a:rPr lang="en-US" dirty="0" smtClean="0"/>
              <a:t>/KEK</a:t>
            </a:r>
            <a:endParaRPr lang="en-US" dirty="0"/>
          </a:p>
        </p:txBody>
      </p:sp>
      <p:sp>
        <p:nvSpPr>
          <p:cNvPr id="11" name="Marcador de texto 10"/>
          <p:cNvSpPr>
            <a:spLocks noGrp="1"/>
          </p:cNvSpPr>
          <p:nvPr>
            <p:ph type="body" sz="quarter" idx="18"/>
          </p:nvPr>
        </p:nvSpPr>
        <p:spPr/>
        <p:txBody>
          <a:bodyPr/>
          <a:lstStyle/>
          <a:p>
            <a:r>
              <a:rPr lang="en-US" dirty="0" smtClean="0"/>
              <a:t>K. Nakamura/KEK</a:t>
            </a:r>
            <a:endParaRPr lang="en-US" dirty="0"/>
          </a:p>
        </p:txBody>
      </p:sp>
    </p:spTree>
    <p:extLst>
      <p:ext uri="{BB962C8B-B14F-4D97-AF65-F5344CB8AC3E}">
        <p14:creationId xmlns:p14="http://schemas.microsoft.com/office/powerpoint/2010/main" val="116387018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0"/>
          </p:nvPr>
        </p:nvSpPr>
        <p:spPr/>
        <p:txBody>
          <a:bodyPr/>
          <a:lstStyle/>
          <a:p>
            <a:pPr>
              <a:defRPr/>
            </a:pPr>
            <a:fld id="{46969B5E-57AA-4CCE-B6AB-07EDB346C168}" type="slidenum">
              <a:rPr lang="es-ES_tradnl" altLang="en-US" smtClean="0"/>
              <a:pPr>
                <a:defRPr/>
              </a:pPr>
              <a:t>16</a:t>
            </a:fld>
            <a:endParaRPr lang="es-ES_tradnl" altLang="en-US" dirty="0"/>
          </a:p>
        </p:txBody>
      </p:sp>
      <p:sp>
        <p:nvSpPr>
          <p:cNvPr id="3" name="Marcador de pie de página 2"/>
          <p:cNvSpPr>
            <a:spLocks noGrp="1"/>
          </p:cNvSpPr>
          <p:nvPr>
            <p:ph type="ftr" sz="quarter" idx="11"/>
          </p:nvPr>
        </p:nvSpPr>
        <p:spPr/>
        <p:txBody>
          <a:bodyPr/>
          <a:lstStyle/>
          <a:p>
            <a:pPr>
              <a:defRPr/>
            </a:pPr>
            <a:r>
              <a:rPr lang="en-US" altLang="en-US" smtClean="0"/>
              <a:t>ivan.vila@csic.es, Vertex 2019, Lopud Island, September 17th 2019</a:t>
            </a:r>
            <a:endParaRPr lang="es-ES_tradnl" altLang="en-US" dirty="0"/>
          </a:p>
        </p:txBody>
      </p:sp>
      <p:pic>
        <p:nvPicPr>
          <p:cNvPr id="13" name="Marcador de posición de imagen 12"/>
          <p:cNvPicPr>
            <a:picLocks noGrp="1" noChangeAspect="1"/>
          </p:cNvPicPr>
          <p:nvPr>
            <p:ph type="pic" sz="quarter" idx="12"/>
          </p:nvPr>
        </p:nvPicPr>
        <p:blipFill rotWithShape="1">
          <a:blip r:embed="rId3"/>
          <a:srcRect t="11904" b="6402"/>
          <a:stretch/>
        </p:blipFill>
        <p:spPr>
          <a:xfrm>
            <a:off x="585549" y="250032"/>
            <a:ext cx="4800600" cy="2941362"/>
          </a:xfrm>
          <a:prstGeom prst="rect">
            <a:avLst/>
          </a:prstGeom>
        </p:spPr>
      </p:pic>
      <p:pic>
        <p:nvPicPr>
          <p:cNvPr id="14" name="Marcador de posición de imagen 13"/>
          <p:cNvPicPr>
            <a:picLocks noGrp="1" noChangeAspect="1"/>
          </p:cNvPicPr>
          <p:nvPr>
            <p:ph type="pic" sz="quarter" idx="13"/>
          </p:nvPr>
        </p:nvPicPr>
        <p:blipFill rotWithShape="1">
          <a:blip r:embed="rId4"/>
          <a:srcRect t="1392" b="4046"/>
          <a:stretch/>
        </p:blipFill>
        <p:spPr>
          <a:xfrm>
            <a:off x="5739591" y="260920"/>
            <a:ext cx="4800600" cy="2822402"/>
          </a:xfrm>
          <a:prstGeom prst="rect">
            <a:avLst/>
          </a:prstGeom>
        </p:spPr>
      </p:pic>
      <p:sp>
        <p:nvSpPr>
          <p:cNvPr id="8" name="Título 7"/>
          <p:cNvSpPr>
            <a:spLocks noGrp="1"/>
          </p:cNvSpPr>
          <p:nvPr>
            <p:ph type="title"/>
          </p:nvPr>
        </p:nvSpPr>
        <p:spPr/>
        <p:txBody>
          <a:bodyPr/>
          <a:lstStyle/>
          <a:p>
            <a:r>
              <a:rPr lang="en-US" dirty="0" smtClean="0"/>
              <a:t>CMOS Sensors</a:t>
            </a:r>
            <a:endParaRPr lang="en-US" dirty="0"/>
          </a:p>
        </p:txBody>
      </p:sp>
      <p:sp>
        <p:nvSpPr>
          <p:cNvPr id="9" name="Marcador de texto 8"/>
          <p:cNvSpPr>
            <a:spLocks noGrp="1"/>
          </p:cNvSpPr>
          <p:nvPr>
            <p:ph type="body" sz="quarter" idx="16"/>
          </p:nvPr>
        </p:nvSpPr>
        <p:spPr/>
        <p:txBody>
          <a:bodyPr/>
          <a:lstStyle/>
          <a:p>
            <a:r>
              <a:rPr lang="en-US" dirty="0" smtClean="0"/>
              <a:t>E. </a:t>
            </a:r>
            <a:r>
              <a:rPr lang="en-US" dirty="0" err="1" smtClean="0"/>
              <a:t>Vilella</a:t>
            </a:r>
            <a:r>
              <a:rPr lang="en-US" dirty="0" smtClean="0"/>
              <a:t> </a:t>
            </a:r>
            <a:r>
              <a:rPr lang="en-US" dirty="0" err="1" smtClean="0"/>
              <a:t>Figueras</a:t>
            </a:r>
            <a:r>
              <a:rPr lang="en-US" dirty="0" smtClean="0"/>
              <a:t>/U. Liverpool</a:t>
            </a:r>
            <a:endParaRPr lang="en-US" dirty="0"/>
          </a:p>
        </p:txBody>
      </p:sp>
      <p:sp>
        <p:nvSpPr>
          <p:cNvPr id="10" name="Marcador de texto 9"/>
          <p:cNvSpPr>
            <a:spLocks noGrp="1"/>
          </p:cNvSpPr>
          <p:nvPr>
            <p:ph type="body" sz="quarter" idx="17"/>
          </p:nvPr>
        </p:nvSpPr>
        <p:spPr/>
        <p:txBody>
          <a:bodyPr/>
          <a:lstStyle/>
          <a:p>
            <a:r>
              <a:rPr lang="en-US" dirty="0" smtClean="0"/>
              <a:t>A. </a:t>
            </a:r>
            <a:r>
              <a:rPr lang="en-US" dirty="0" err="1" smtClean="0"/>
              <a:t>Schoening</a:t>
            </a:r>
            <a:r>
              <a:rPr lang="en-US" dirty="0" smtClean="0"/>
              <a:t>/U. </a:t>
            </a:r>
            <a:r>
              <a:rPr lang="en-US" dirty="0" err="1" smtClean="0"/>
              <a:t>Heiderberg</a:t>
            </a:r>
            <a:endParaRPr lang="en-US" dirty="0"/>
          </a:p>
        </p:txBody>
      </p:sp>
      <p:sp>
        <p:nvSpPr>
          <p:cNvPr id="11" name="Marcador de texto 10"/>
          <p:cNvSpPr>
            <a:spLocks noGrp="1"/>
          </p:cNvSpPr>
          <p:nvPr>
            <p:ph type="body" sz="quarter" idx="18"/>
          </p:nvPr>
        </p:nvSpPr>
        <p:spPr/>
        <p:txBody>
          <a:bodyPr/>
          <a:lstStyle/>
          <a:p>
            <a:r>
              <a:rPr lang="en-US" dirty="0" smtClean="0"/>
              <a:t>P. </a:t>
            </a:r>
            <a:r>
              <a:rPr lang="en-US" dirty="0" err="1" smtClean="0"/>
              <a:t>Moriishi</a:t>
            </a:r>
            <a:r>
              <a:rPr lang="en-US" dirty="0" smtClean="0"/>
              <a:t> Freeman/U. Birmingham</a:t>
            </a:r>
            <a:endParaRPr lang="en-US" dirty="0"/>
          </a:p>
        </p:txBody>
      </p:sp>
      <p:sp>
        <p:nvSpPr>
          <p:cNvPr id="12" name="Marcador de texto 11"/>
          <p:cNvSpPr>
            <a:spLocks noGrp="1"/>
          </p:cNvSpPr>
          <p:nvPr>
            <p:ph type="body" sz="quarter" idx="19"/>
          </p:nvPr>
        </p:nvSpPr>
        <p:spPr/>
        <p:txBody>
          <a:bodyPr/>
          <a:lstStyle/>
          <a:p>
            <a:r>
              <a:rPr lang="en-US" dirty="0" smtClean="0"/>
              <a:t>Z. Liang/IHEP Beijing</a:t>
            </a:r>
            <a:endParaRPr lang="en-US" dirty="0"/>
          </a:p>
        </p:txBody>
      </p:sp>
      <p:graphicFrame>
        <p:nvGraphicFramePr>
          <p:cNvPr id="16" name="Marcador de posición de imagen 15">
            <a:hlinkClick r:id="" action="ppaction://ole?verb=0"/>
          </p:cNvPr>
          <p:cNvGraphicFramePr>
            <a:graphicFrameLocks noGrp="1" noChangeAspect="1"/>
          </p:cNvGraphicFramePr>
          <p:nvPr>
            <p:ph type="pic" sz="quarter" idx="15"/>
            <p:extLst>
              <p:ext uri="{D42A27DB-BD31-4B8C-83A1-F6EECF244321}">
                <p14:modId xmlns:p14="http://schemas.microsoft.com/office/powerpoint/2010/main" val="28498661"/>
              </p:ext>
            </p:extLst>
          </p:nvPr>
        </p:nvGraphicFramePr>
        <p:xfrm>
          <a:off x="6181725" y="3429000"/>
          <a:ext cx="3962400" cy="2743200"/>
        </p:xfrm>
        <a:graphic>
          <a:graphicData uri="http://schemas.openxmlformats.org/presentationml/2006/ole">
            <mc:AlternateContent xmlns:mc="http://schemas.openxmlformats.org/markup-compatibility/2006">
              <mc:Choice xmlns:v="urn:schemas-microsoft-com:vml" Requires="v">
                <p:oleObj spid="_x0000_s4132" name="Presentación" r:id="rId5" imgW="4951439" imgH="3427469" progId="PowerPoint.Show.12">
                  <p:embed/>
                </p:oleObj>
              </mc:Choice>
              <mc:Fallback>
                <p:oleObj name="Presentación" r:id="rId5" imgW="4951439" imgH="3427469" progId="PowerPoint.Show.12">
                  <p:embed/>
                  <p:pic>
                    <p:nvPicPr>
                      <p:cNvPr id="0" name=""/>
                      <p:cNvPicPr/>
                      <p:nvPr/>
                    </p:nvPicPr>
                    <p:blipFill>
                      <a:blip r:embed="rId6"/>
                      <a:stretch>
                        <a:fillRect/>
                      </a:stretch>
                    </p:blipFill>
                    <p:spPr>
                      <a:xfrm>
                        <a:off x="6181725" y="3429000"/>
                        <a:ext cx="3962400" cy="2743200"/>
                      </a:xfrm>
                      <a:prstGeom prst="rect">
                        <a:avLst/>
                      </a:prstGeom>
                    </p:spPr>
                  </p:pic>
                </p:oleObj>
              </mc:Fallback>
            </mc:AlternateContent>
          </a:graphicData>
        </a:graphic>
      </p:graphicFrame>
      <p:pic>
        <p:nvPicPr>
          <p:cNvPr id="5" name="Marcador de posición de imagen 4"/>
          <p:cNvPicPr>
            <a:picLocks noGrp="1" noChangeAspect="1"/>
          </p:cNvPicPr>
          <p:nvPr>
            <p:ph type="pic" sz="quarter" idx="14"/>
          </p:nvPr>
        </p:nvPicPr>
        <p:blipFill>
          <a:blip r:embed="rId7"/>
          <a:srcRect l="1097" r="1097"/>
          <a:stretch>
            <a:fillRect/>
          </a:stretch>
        </p:blipFill>
        <p:spPr>
          <a:prstGeom prst="rect">
            <a:avLst/>
          </a:prstGeom>
        </p:spPr>
      </p:pic>
    </p:spTree>
    <p:extLst>
      <p:ext uri="{BB962C8B-B14F-4D97-AF65-F5344CB8AC3E}">
        <p14:creationId xmlns:p14="http://schemas.microsoft.com/office/powerpoint/2010/main" val="202685856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0"/>
          </p:nvPr>
        </p:nvSpPr>
        <p:spPr/>
        <p:txBody>
          <a:bodyPr/>
          <a:lstStyle/>
          <a:p>
            <a:pPr>
              <a:defRPr/>
            </a:pPr>
            <a:fld id="{46969B5E-57AA-4CCE-B6AB-07EDB346C168}" type="slidenum">
              <a:rPr lang="es-ES_tradnl" altLang="en-US" smtClean="0"/>
              <a:pPr>
                <a:defRPr/>
              </a:pPr>
              <a:t>17</a:t>
            </a:fld>
            <a:endParaRPr lang="es-ES_tradnl" altLang="en-US" dirty="0"/>
          </a:p>
        </p:txBody>
      </p:sp>
      <p:sp>
        <p:nvSpPr>
          <p:cNvPr id="3" name="Marcador de pie de página 2"/>
          <p:cNvSpPr>
            <a:spLocks noGrp="1"/>
          </p:cNvSpPr>
          <p:nvPr>
            <p:ph type="ftr" sz="quarter" idx="11"/>
          </p:nvPr>
        </p:nvSpPr>
        <p:spPr/>
        <p:txBody>
          <a:bodyPr/>
          <a:lstStyle/>
          <a:p>
            <a:pPr>
              <a:defRPr/>
            </a:pPr>
            <a:r>
              <a:rPr lang="en-US" altLang="en-US" smtClean="0"/>
              <a:t>ivan.vila@csic.es, Vertex 2019, Lopud Island, September 17th 2019</a:t>
            </a:r>
            <a:endParaRPr lang="es-ES_tradnl" altLang="en-US" dirty="0"/>
          </a:p>
        </p:txBody>
      </p:sp>
      <p:pic>
        <p:nvPicPr>
          <p:cNvPr id="14" name="Marcador de posición de imagen 13"/>
          <p:cNvPicPr>
            <a:picLocks noGrp="1" noChangeAspect="1"/>
          </p:cNvPicPr>
          <p:nvPr>
            <p:ph type="pic" sz="quarter" idx="12"/>
          </p:nvPr>
        </p:nvPicPr>
        <p:blipFill>
          <a:blip r:embed="rId2"/>
          <a:stretch>
            <a:fillRect/>
          </a:stretch>
        </p:blipFill>
        <p:spPr>
          <a:xfrm>
            <a:off x="1151401" y="195547"/>
            <a:ext cx="3911953" cy="2910675"/>
          </a:xfrm>
          <a:prstGeom prst="rect">
            <a:avLst/>
          </a:prstGeom>
        </p:spPr>
      </p:pic>
      <p:sp>
        <p:nvSpPr>
          <p:cNvPr id="8" name="Título 7"/>
          <p:cNvSpPr>
            <a:spLocks noGrp="1"/>
          </p:cNvSpPr>
          <p:nvPr>
            <p:ph type="title"/>
          </p:nvPr>
        </p:nvSpPr>
        <p:spPr/>
        <p:txBody>
          <a:bodyPr/>
          <a:lstStyle/>
          <a:p>
            <a:r>
              <a:rPr lang="en-US" dirty="0" smtClean="0"/>
              <a:t>CMOS Sensors (2)</a:t>
            </a:r>
            <a:endParaRPr lang="en-US" dirty="0"/>
          </a:p>
        </p:txBody>
      </p:sp>
      <p:sp>
        <p:nvSpPr>
          <p:cNvPr id="9" name="Marcador de texto 8"/>
          <p:cNvSpPr>
            <a:spLocks noGrp="1"/>
          </p:cNvSpPr>
          <p:nvPr>
            <p:ph type="body" sz="quarter" idx="16"/>
          </p:nvPr>
        </p:nvSpPr>
        <p:spPr/>
        <p:txBody>
          <a:bodyPr/>
          <a:lstStyle/>
          <a:p>
            <a:r>
              <a:rPr lang="en-US" dirty="0" smtClean="0"/>
              <a:t>M. </a:t>
            </a:r>
            <a:r>
              <a:rPr lang="en-US" dirty="0" err="1" smtClean="0"/>
              <a:t>Dionisio</a:t>
            </a:r>
            <a:r>
              <a:rPr lang="en-US" dirty="0" smtClean="0"/>
              <a:t> Da Rocha </a:t>
            </a:r>
            <a:r>
              <a:rPr lang="en-US" dirty="0" err="1" smtClean="0"/>
              <a:t>Rolo</a:t>
            </a:r>
            <a:r>
              <a:rPr lang="en-US" dirty="0" smtClean="0"/>
              <a:t>/INFN Torino</a:t>
            </a:r>
          </a:p>
          <a:p>
            <a:endParaRPr lang="en-US" dirty="0"/>
          </a:p>
        </p:txBody>
      </p:sp>
      <p:pic>
        <p:nvPicPr>
          <p:cNvPr id="15" name="Marcador de posición de imagen 12"/>
          <p:cNvPicPr>
            <a:picLocks noChangeAspect="1"/>
          </p:cNvPicPr>
          <p:nvPr/>
        </p:nvPicPr>
        <p:blipFill>
          <a:blip r:embed="rId3"/>
          <a:srcRect l="781" r="781"/>
          <a:stretch>
            <a:fillRect/>
          </a:stretch>
        </p:blipFill>
        <p:spPr bwMode="auto">
          <a:xfrm>
            <a:off x="5766327" y="279284"/>
            <a:ext cx="4800600" cy="2743200"/>
          </a:xfrm>
          <a:prstGeom prst="rect">
            <a:avLst/>
          </a:prstGeom>
          <a:noFill/>
          <a:ln w="9525">
            <a:noFill/>
            <a:miter lim="800000"/>
            <a:headEnd/>
            <a:tailEnd/>
          </a:ln>
        </p:spPr>
      </p:pic>
      <p:sp>
        <p:nvSpPr>
          <p:cNvPr id="16" name="Marcador de texto 9"/>
          <p:cNvSpPr txBox="1">
            <a:spLocks/>
          </p:cNvSpPr>
          <p:nvPr/>
        </p:nvSpPr>
        <p:spPr bwMode="auto">
          <a:xfrm>
            <a:off x="7086025" y="3055903"/>
            <a:ext cx="3547400" cy="24657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r" rtl="0" eaLnBrk="0" fontAlgn="base" hangingPunct="0">
              <a:spcBef>
                <a:spcPct val="20000"/>
              </a:spcBef>
              <a:spcAft>
                <a:spcPct val="0"/>
              </a:spcAft>
              <a:buClr>
                <a:srgbClr val="0E3E58"/>
              </a:buClr>
              <a:buSzPct val="65000"/>
              <a:buFont typeface="Wingdings" pitchFamily="2" charset="2"/>
              <a:buNone/>
              <a:defRPr sz="1600" baseline="0">
                <a:solidFill>
                  <a:schemeClr val="tx2">
                    <a:lumMod val="50000"/>
                  </a:schemeClr>
                </a:solidFill>
                <a:latin typeface="+mn-lt"/>
                <a:ea typeface="+mn-ea"/>
                <a:cs typeface="+mn-cs"/>
              </a:defRPr>
            </a:lvl1pPr>
            <a:lvl2pPr marL="669925" indent="-325438" algn="l" rtl="0" eaLnBrk="0" fontAlgn="base" hangingPunct="0">
              <a:spcBef>
                <a:spcPct val="20000"/>
              </a:spcBef>
              <a:spcAft>
                <a:spcPct val="0"/>
              </a:spcAft>
              <a:buClr>
                <a:schemeClr val="tx2">
                  <a:lumMod val="50000"/>
                </a:schemeClr>
              </a:buClr>
              <a:buSzPct val="60000"/>
              <a:buFont typeface="Wingdings" pitchFamily="2" charset="2"/>
              <a:buChar char="§"/>
              <a:defRPr sz="2600" baseline="0">
                <a:solidFill>
                  <a:schemeClr val="tx2">
                    <a:lumMod val="50000"/>
                  </a:schemeClr>
                </a:solidFill>
                <a:latin typeface="+mn-lt"/>
              </a:defRPr>
            </a:lvl2pPr>
            <a:lvl3pPr marL="1022350" indent="-350838" algn="l" rtl="0" eaLnBrk="0" fontAlgn="base" hangingPunct="0">
              <a:spcBef>
                <a:spcPct val="20000"/>
              </a:spcBef>
              <a:spcAft>
                <a:spcPct val="0"/>
              </a:spcAft>
              <a:buClr>
                <a:schemeClr val="tx2">
                  <a:lumMod val="50000"/>
                </a:schemeClr>
              </a:buClr>
              <a:buSzPct val="65000"/>
              <a:buFont typeface="Wingdings" pitchFamily="2" charset="2"/>
              <a:buChar char="§"/>
              <a:defRPr sz="2200" baseline="0">
                <a:solidFill>
                  <a:schemeClr val="tx2">
                    <a:lumMod val="50000"/>
                  </a:schemeClr>
                </a:solidFill>
                <a:latin typeface="+mn-lt"/>
              </a:defRPr>
            </a:lvl3pPr>
            <a:lvl4pPr marL="1339850" indent="-315913" algn="l" rtl="0" eaLnBrk="0" fontAlgn="base" hangingPunct="0">
              <a:spcBef>
                <a:spcPct val="20000"/>
              </a:spcBef>
              <a:spcAft>
                <a:spcPct val="0"/>
              </a:spcAft>
              <a:buClr>
                <a:schemeClr val="tx2">
                  <a:lumMod val="50000"/>
                </a:schemeClr>
              </a:buClr>
              <a:buSzPct val="70000"/>
              <a:buFont typeface="Wingdings" pitchFamily="2" charset="2"/>
              <a:buChar char="§"/>
              <a:defRPr sz="2000" baseline="0">
                <a:solidFill>
                  <a:schemeClr val="tx2">
                    <a:lumMod val="50000"/>
                  </a:schemeClr>
                </a:solidFill>
                <a:latin typeface="+mn-lt"/>
              </a:defRPr>
            </a:lvl4pPr>
            <a:lvl5pPr marL="1681163" indent="-339725" algn="l" rtl="0" eaLnBrk="0" fontAlgn="base" hangingPunct="0">
              <a:spcBef>
                <a:spcPct val="20000"/>
              </a:spcBef>
              <a:spcAft>
                <a:spcPct val="0"/>
              </a:spcAft>
              <a:buClr>
                <a:schemeClr val="tx2">
                  <a:lumMod val="50000"/>
                </a:schemeClr>
              </a:buClr>
              <a:buSzPct val="75000"/>
              <a:buFont typeface="Wingdings" pitchFamily="2" charset="2"/>
              <a:buChar char="§"/>
              <a:defRPr sz="2000" baseline="0">
                <a:solidFill>
                  <a:schemeClr val="tx2">
                    <a:lumMod val="50000"/>
                  </a:schemeClr>
                </a:solidFill>
                <a:latin typeface="+mn-lt"/>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9pPr>
          </a:lstStyle>
          <a:p>
            <a:pPr>
              <a:lnSpc>
                <a:spcPct val="100000"/>
              </a:lnSpc>
            </a:pPr>
            <a:r>
              <a:rPr lang="en-US" i="0" kern="0" dirty="0" smtClean="0"/>
              <a:t>M. </a:t>
            </a:r>
            <a:r>
              <a:rPr lang="en-US" i="0" kern="0" dirty="0" err="1" smtClean="0"/>
              <a:t>Mager</a:t>
            </a:r>
            <a:r>
              <a:rPr lang="en-US" i="0" kern="0" dirty="0" smtClean="0"/>
              <a:t>/CERN</a:t>
            </a:r>
            <a:endParaRPr lang="en-US" i="0" kern="0" dirty="0"/>
          </a:p>
        </p:txBody>
      </p:sp>
      <p:sp>
        <p:nvSpPr>
          <p:cNvPr id="17" name="Marcador de contenido 2"/>
          <p:cNvSpPr txBox="1">
            <a:spLocks/>
          </p:cNvSpPr>
          <p:nvPr/>
        </p:nvSpPr>
        <p:spPr>
          <a:xfrm>
            <a:off x="1621087" y="3587404"/>
            <a:ext cx="8945840" cy="2480428"/>
          </a:xfrm>
          <a:prstGeom prst="rect">
            <a:avLst/>
          </a:prstGeom>
        </p:spPr>
        <p:txBody>
          <a:bodyPr/>
          <a:lstStyle>
            <a:lvl1pPr marL="342900" indent="-342900" algn="l" rtl="0" eaLnBrk="0" fontAlgn="base" hangingPunct="0">
              <a:spcBef>
                <a:spcPct val="20000"/>
              </a:spcBef>
              <a:spcAft>
                <a:spcPct val="0"/>
              </a:spcAft>
              <a:buClr>
                <a:srgbClr val="0E3E58"/>
              </a:buClr>
              <a:buSzPct val="65000"/>
              <a:buFont typeface="Wingdings" pitchFamily="2" charset="2"/>
              <a:buChar char="n"/>
              <a:defRPr sz="3000" baseline="0">
                <a:solidFill>
                  <a:schemeClr val="tx2">
                    <a:lumMod val="50000"/>
                  </a:schemeClr>
                </a:solidFill>
                <a:latin typeface="+mn-lt"/>
                <a:ea typeface="+mn-ea"/>
                <a:cs typeface="+mn-cs"/>
              </a:defRPr>
            </a:lvl1pPr>
            <a:lvl2pPr marL="669925" indent="-325438" algn="l" rtl="0" eaLnBrk="0" fontAlgn="base" hangingPunct="0">
              <a:spcBef>
                <a:spcPct val="20000"/>
              </a:spcBef>
              <a:spcAft>
                <a:spcPct val="0"/>
              </a:spcAft>
              <a:buClr>
                <a:schemeClr val="tx2">
                  <a:lumMod val="50000"/>
                </a:schemeClr>
              </a:buClr>
              <a:buSzPct val="60000"/>
              <a:buFont typeface="Wingdings" pitchFamily="2" charset="2"/>
              <a:buChar char="§"/>
              <a:defRPr sz="2600" baseline="0">
                <a:solidFill>
                  <a:schemeClr val="tx2">
                    <a:lumMod val="50000"/>
                  </a:schemeClr>
                </a:solidFill>
                <a:latin typeface="+mn-lt"/>
              </a:defRPr>
            </a:lvl2pPr>
            <a:lvl3pPr marL="1022350" indent="-350838" algn="l" rtl="0" eaLnBrk="0" fontAlgn="base" hangingPunct="0">
              <a:spcBef>
                <a:spcPct val="20000"/>
              </a:spcBef>
              <a:spcAft>
                <a:spcPct val="0"/>
              </a:spcAft>
              <a:buClr>
                <a:schemeClr val="tx2">
                  <a:lumMod val="50000"/>
                </a:schemeClr>
              </a:buClr>
              <a:buSzPct val="65000"/>
              <a:buFont typeface="Wingdings" pitchFamily="2" charset="2"/>
              <a:buChar char="§"/>
              <a:defRPr sz="2200" baseline="0">
                <a:solidFill>
                  <a:schemeClr val="tx2">
                    <a:lumMod val="50000"/>
                  </a:schemeClr>
                </a:solidFill>
                <a:latin typeface="+mn-lt"/>
              </a:defRPr>
            </a:lvl3pPr>
            <a:lvl4pPr marL="1339850" indent="-315913" algn="l" rtl="0" eaLnBrk="0" fontAlgn="base" hangingPunct="0">
              <a:spcBef>
                <a:spcPct val="20000"/>
              </a:spcBef>
              <a:spcAft>
                <a:spcPct val="0"/>
              </a:spcAft>
              <a:buClr>
                <a:schemeClr val="tx2">
                  <a:lumMod val="50000"/>
                </a:schemeClr>
              </a:buClr>
              <a:buSzPct val="70000"/>
              <a:buFont typeface="Wingdings" pitchFamily="2" charset="2"/>
              <a:buChar char="§"/>
              <a:defRPr sz="2000" baseline="0">
                <a:solidFill>
                  <a:schemeClr val="tx2">
                    <a:lumMod val="50000"/>
                  </a:schemeClr>
                </a:solidFill>
                <a:latin typeface="+mn-lt"/>
              </a:defRPr>
            </a:lvl4pPr>
            <a:lvl5pPr marL="1681163" indent="-339725" algn="l" rtl="0" eaLnBrk="0" fontAlgn="base" hangingPunct="0">
              <a:spcBef>
                <a:spcPct val="20000"/>
              </a:spcBef>
              <a:spcAft>
                <a:spcPct val="0"/>
              </a:spcAft>
              <a:buClr>
                <a:schemeClr val="tx2">
                  <a:lumMod val="50000"/>
                </a:schemeClr>
              </a:buClr>
              <a:buSzPct val="75000"/>
              <a:buFont typeface="Wingdings" pitchFamily="2" charset="2"/>
              <a:buChar char="§"/>
              <a:defRPr sz="2000" baseline="0">
                <a:solidFill>
                  <a:schemeClr val="tx2">
                    <a:lumMod val="50000"/>
                  </a:schemeClr>
                </a:solidFill>
                <a:latin typeface="+mn-lt"/>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9pPr>
          </a:lstStyle>
          <a:p>
            <a:pPr>
              <a:lnSpc>
                <a:spcPct val="100000"/>
              </a:lnSpc>
            </a:pPr>
            <a:r>
              <a:rPr lang="en-US" sz="2000" i="0" kern="0" dirty="0" smtClean="0"/>
              <a:t>Technological proof-of-concept from Tower Jazz and </a:t>
            </a:r>
            <a:r>
              <a:rPr lang="en-US" sz="2000" i="0" kern="0" dirty="0" err="1" smtClean="0"/>
              <a:t>Lfoundry</a:t>
            </a:r>
            <a:r>
              <a:rPr lang="en-US" sz="2000" i="0" kern="0" dirty="0" smtClean="0"/>
              <a:t> foundries.</a:t>
            </a:r>
          </a:p>
          <a:p>
            <a:pPr>
              <a:lnSpc>
                <a:spcPct val="100000"/>
              </a:lnSpc>
            </a:pPr>
            <a:r>
              <a:rPr lang="en-US" sz="2000" i="0" kern="0" dirty="0" smtClean="0"/>
              <a:t>The DMAPS sensing element (collecting diode + in-pixel front-end) reaching maturity. </a:t>
            </a:r>
          </a:p>
          <a:p>
            <a:pPr>
              <a:lnSpc>
                <a:spcPct val="100000"/>
              </a:lnSpc>
            </a:pPr>
            <a:r>
              <a:rPr lang="en-US" sz="2000" i="0" kern="0" dirty="0" smtClean="0"/>
              <a:t>Radiation tolerance for the outer tracker hadronic experiment, ion-ion and </a:t>
            </a:r>
            <a:r>
              <a:rPr lang="en-US" sz="2000" i="0" kern="0" dirty="0" err="1" smtClean="0"/>
              <a:t>leptonic</a:t>
            </a:r>
            <a:r>
              <a:rPr lang="en-US" sz="2000" i="0" kern="0" dirty="0" smtClean="0"/>
              <a:t> colliders demonstrated</a:t>
            </a:r>
          </a:p>
          <a:p>
            <a:pPr>
              <a:lnSpc>
                <a:spcPct val="100000"/>
              </a:lnSpc>
            </a:pPr>
            <a:r>
              <a:rPr lang="en-US" sz="2000" i="0" kern="0" dirty="0" smtClean="0"/>
              <a:t>Two approaches: Large collector electrode (high efficiency CCE, high capacitance, high power), Small collector electrode (limited, slow charge collection, low capacitance, low power)</a:t>
            </a:r>
          </a:p>
          <a:p>
            <a:pPr>
              <a:lnSpc>
                <a:spcPct val="100000"/>
              </a:lnSpc>
            </a:pPr>
            <a:r>
              <a:rPr lang="en-US" sz="2000" i="0" kern="0" dirty="0" smtClean="0"/>
              <a:t>Large sensor, stitching?, yield?, thermal dissipation optimization, ultrathin?</a:t>
            </a:r>
            <a:endParaRPr lang="en-US" sz="2400" i="0" kern="0" dirty="0" smtClean="0"/>
          </a:p>
          <a:p>
            <a:pPr>
              <a:lnSpc>
                <a:spcPct val="100000"/>
              </a:lnSpc>
            </a:pPr>
            <a:endParaRPr lang="en-US" i="0" kern="0" dirty="0" smtClean="0"/>
          </a:p>
        </p:txBody>
      </p:sp>
    </p:spTree>
    <p:extLst>
      <p:ext uri="{BB962C8B-B14F-4D97-AF65-F5344CB8AC3E}">
        <p14:creationId xmlns:p14="http://schemas.microsoft.com/office/powerpoint/2010/main" val="35700585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0"/>
          </p:nvPr>
        </p:nvSpPr>
        <p:spPr/>
        <p:txBody>
          <a:bodyPr/>
          <a:lstStyle/>
          <a:p>
            <a:pPr>
              <a:defRPr/>
            </a:pPr>
            <a:fld id="{46969B5E-57AA-4CCE-B6AB-07EDB346C168}" type="slidenum">
              <a:rPr lang="es-ES_tradnl" altLang="en-US" smtClean="0"/>
              <a:pPr>
                <a:defRPr/>
              </a:pPr>
              <a:t>18</a:t>
            </a:fld>
            <a:endParaRPr lang="es-ES_tradnl" altLang="en-US" dirty="0"/>
          </a:p>
        </p:txBody>
      </p:sp>
      <p:sp>
        <p:nvSpPr>
          <p:cNvPr id="3" name="Marcador de pie de página 2"/>
          <p:cNvSpPr>
            <a:spLocks noGrp="1"/>
          </p:cNvSpPr>
          <p:nvPr>
            <p:ph type="ftr" sz="quarter" idx="11"/>
          </p:nvPr>
        </p:nvSpPr>
        <p:spPr/>
        <p:txBody>
          <a:bodyPr/>
          <a:lstStyle/>
          <a:p>
            <a:pPr>
              <a:defRPr/>
            </a:pPr>
            <a:r>
              <a:rPr lang="en-US" altLang="en-US" smtClean="0"/>
              <a:t>ivan.vila@csic.es, Vertex 2019, Lopud Island, September 17th 2019</a:t>
            </a:r>
            <a:endParaRPr lang="es-ES_tradnl" altLang="en-US" dirty="0"/>
          </a:p>
        </p:txBody>
      </p:sp>
      <p:pic>
        <p:nvPicPr>
          <p:cNvPr id="14" name="Marcador de posición de imagen 13"/>
          <p:cNvPicPr>
            <a:picLocks noGrp="1" noChangeAspect="1"/>
          </p:cNvPicPr>
          <p:nvPr>
            <p:ph type="pic" sz="quarter" idx="12"/>
          </p:nvPr>
        </p:nvPicPr>
        <p:blipFill rotWithShape="1">
          <a:blip r:embed="rId2"/>
          <a:srcRect l="1041" t="1236" r="-1041" b="1102"/>
          <a:stretch/>
        </p:blipFill>
        <p:spPr>
          <a:xfrm>
            <a:off x="600007" y="142117"/>
            <a:ext cx="4627114" cy="3128479"/>
          </a:xfrm>
          <a:prstGeom prst="rect">
            <a:avLst/>
          </a:prstGeom>
        </p:spPr>
      </p:pic>
      <p:sp>
        <p:nvSpPr>
          <p:cNvPr id="8" name="Título 7"/>
          <p:cNvSpPr>
            <a:spLocks noGrp="1"/>
          </p:cNvSpPr>
          <p:nvPr>
            <p:ph type="title"/>
          </p:nvPr>
        </p:nvSpPr>
        <p:spPr/>
        <p:txBody>
          <a:bodyPr/>
          <a:lstStyle/>
          <a:p>
            <a:r>
              <a:rPr lang="en-US" dirty="0" smtClean="0"/>
              <a:t>Read Out ASIC</a:t>
            </a:r>
            <a:endParaRPr lang="en-US" dirty="0"/>
          </a:p>
        </p:txBody>
      </p:sp>
      <p:sp>
        <p:nvSpPr>
          <p:cNvPr id="9" name="Marcador de texto 8"/>
          <p:cNvSpPr>
            <a:spLocks noGrp="1"/>
          </p:cNvSpPr>
          <p:nvPr>
            <p:ph type="body" sz="quarter" idx="16"/>
          </p:nvPr>
        </p:nvSpPr>
        <p:spPr>
          <a:xfrm>
            <a:off x="1875711" y="3324220"/>
            <a:ext cx="3547400" cy="246578"/>
          </a:xfrm>
        </p:spPr>
        <p:txBody>
          <a:bodyPr/>
          <a:lstStyle/>
          <a:p>
            <a:r>
              <a:rPr lang="en-US" dirty="0" smtClean="0"/>
              <a:t>L. </a:t>
            </a:r>
            <a:r>
              <a:rPr lang="en-US" dirty="0" err="1" smtClean="0"/>
              <a:t>Gaion</a:t>
            </a:r>
            <a:r>
              <a:rPr lang="en-US" dirty="0" smtClean="0"/>
              <a:t>/ INFN Pavia</a:t>
            </a:r>
            <a:endParaRPr lang="en-US" dirty="0"/>
          </a:p>
        </p:txBody>
      </p:sp>
      <p:sp>
        <p:nvSpPr>
          <p:cNvPr id="16" name="Marcador de contenido 2"/>
          <p:cNvSpPr txBox="1">
            <a:spLocks/>
          </p:cNvSpPr>
          <p:nvPr/>
        </p:nvSpPr>
        <p:spPr>
          <a:xfrm>
            <a:off x="5578679" y="512962"/>
            <a:ext cx="5744653" cy="2480428"/>
          </a:xfrm>
          <a:prstGeom prst="rect">
            <a:avLst/>
          </a:prstGeom>
        </p:spPr>
        <p:txBody>
          <a:bodyPr/>
          <a:lstStyle>
            <a:lvl1pPr marL="342900" indent="-342900" algn="l" rtl="0" eaLnBrk="0" fontAlgn="base" hangingPunct="0">
              <a:spcBef>
                <a:spcPct val="20000"/>
              </a:spcBef>
              <a:spcAft>
                <a:spcPct val="0"/>
              </a:spcAft>
              <a:buClr>
                <a:srgbClr val="0E3E58"/>
              </a:buClr>
              <a:buSzPct val="65000"/>
              <a:buFont typeface="Wingdings" pitchFamily="2" charset="2"/>
              <a:buChar char="n"/>
              <a:defRPr sz="3000" baseline="0">
                <a:solidFill>
                  <a:schemeClr val="tx2">
                    <a:lumMod val="50000"/>
                  </a:schemeClr>
                </a:solidFill>
                <a:latin typeface="+mn-lt"/>
                <a:ea typeface="+mn-ea"/>
                <a:cs typeface="+mn-cs"/>
              </a:defRPr>
            </a:lvl1pPr>
            <a:lvl2pPr marL="669925" indent="-325438" algn="l" rtl="0" eaLnBrk="0" fontAlgn="base" hangingPunct="0">
              <a:spcBef>
                <a:spcPct val="20000"/>
              </a:spcBef>
              <a:spcAft>
                <a:spcPct val="0"/>
              </a:spcAft>
              <a:buClr>
                <a:schemeClr val="tx2">
                  <a:lumMod val="50000"/>
                </a:schemeClr>
              </a:buClr>
              <a:buSzPct val="60000"/>
              <a:buFont typeface="Wingdings" pitchFamily="2" charset="2"/>
              <a:buChar char="§"/>
              <a:defRPr sz="2600" baseline="0">
                <a:solidFill>
                  <a:schemeClr val="tx2">
                    <a:lumMod val="50000"/>
                  </a:schemeClr>
                </a:solidFill>
                <a:latin typeface="+mn-lt"/>
              </a:defRPr>
            </a:lvl2pPr>
            <a:lvl3pPr marL="1022350" indent="-350838" algn="l" rtl="0" eaLnBrk="0" fontAlgn="base" hangingPunct="0">
              <a:spcBef>
                <a:spcPct val="20000"/>
              </a:spcBef>
              <a:spcAft>
                <a:spcPct val="0"/>
              </a:spcAft>
              <a:buClr>
                <a:schemeClr val="tx2">
                  <a:lumMod val="50000"/>
                </a:schemeClr>
              </a:buClr>
              <a:buSzPct val="65000"/>
              <a:buFont typeface="Wingdings" pitchFamily="2" charset="2"/>
              <a:buChar char="§"/>
              <a:defRPr sz="2200" baseline="0">
                <a:solidFill>
                  <a:schemeClr val="tx2">
                    <a:lumMod val="50000"/>
                  </a:schemeClr>
                </a:solidFill>
                <a:latin typeface="+mn-lt"/>
              </a:defRPr>
            </a:lvl3pPr>
            <a:lvl4pPr marL="1339850" indent="-315913" algn="l" rtl="0" eaLnBrk="0" fontAlgn="base" hangingPunct="0">
              <a:spcBef>
                <a:spcPct val="20000"/>
              </a:spcBef>
              <a:spcAft>
                <a:spcPct val="0"/>
              </a:spcAft>
              <a:buClr>
                <a:schemeClr val="tx2">
                  <a:lumMod val="50000"/>
                </a:schemeClr>
              </a:buClr>
              <a:buSzPct val="70000"/>
              <a:buFont typeface="Wingdings" pitchFamily="2" charset="2"/>
              <a:buChar char="§"/>
              <a:defRPr sz="2000" baseline="0">
                <a:solidFill>
                  <a:schemeClr val="tx2">
                    <a:lumMod val="50000"/>
                  </a:schemeClr>
                </a:solidFill>
                <a:latin typeface="+mn-lt"/>
              </a:defRPr>
            </a:lvl4pPr>
            <a:lvl5pPr marL="1681163" indent="-339725" algn="l" rtl="0" eaLnBrk="0" fontAlgn="base" hangingPunct="0">
              <a:spcBef>
                <a:spcPct val="20000"/>
              </a:spcBef>
              <a:spcAft>
                <a:spcPct val="0"/>
              </a:spcAft>
              <a:buClr>
                <a:schemeClr val="tx2">
                  <a:lumMod val="50000"/>
                </a:schemeClr>
              </a:buClr>
              <a:buSzPct val="75000"/>
              <a:buFont typeface="Wingdings" pitchFamily="2" charset="2"/>
              <a:buChar char="§"/>
              <a:defRPr sz="2000" baseline="0">
                <a:solidFill>
                  <a:schemeClr val="tx2">
                    <a:lumMod val="50000"/>
                  </a:schemeClr>
                </a:solidFill>
                <a:latin typeface="+mn-lt"/>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9pPr>
          </a:lstStyle>
          <a:p>
            <a:pPr>
              <a:lnSpc>
                <a:spcPct val="100000"/>
              </a:lnSpc>
            </a:pPr>
            <a:r>
              <a:rPr lang="en-US" sz="2000" i="0" kern="0" dirty="0" smtClean="0"/>
              <a:t>RD53 has been the workhorse of the sensor’s RD for the LH-LHC</a:t>
            </a:r>
          </a:p>
          <a:p>
            <a:pPr>
              <a:lnSpc>
                <a:spcPct val="100000"/>
              </a:lnSpc>
            </a:pPr>
            <a:r>
              <a:rPr lang="en-US" sz="2000" i="0" kern="0" dirty="0" smtClean="0"/>
              <a:t>Excellent radiation tolerance, functional after 1GRad (fast rate, cold) </a:t>
            </a:r>
          </a:p>
          <a:p>
            <a:pPr>
              <a:lnSpc>
                <a:spcPct val="100000"/>
              </a:lnSpc>
            </a:pPr>
            <a:r>
              <a:rPr lang="en-US" sz="2000" i="0" kern="0" dirty="0" smtClean="0"/>
              <a:t>Linear FE for CMS, Differential for Atlas</a:t>
            </a:r>
          </a:p>
          <a:p>
            <a:pPr>
              <a:lnSpc>
                <a:spcPct val="100000"/>
              </a:lnSpc>
            </a:pPr>
            <a:r>
              <a:rPr lang="en-US" sz="2000" i="0" kern="0" dirty="0" smtClean="0"/>
              <a:t>Keep in mind: succeeded to perform correctly after the </a:t>
            </a:r>
            <a:r>
              <a:rPr lang="en-US" sz="2000" b="1" i="0" kern="0" dirty="0" smtClean="0"/>
              <a:t>first</a:t>
            </a:r>
            <a:r>
              <a:rPr lang="en-US" sz="2000" i="0" kern="0" dirty="0" smtClean="0"/>
              <a:t> submission.</a:t>
            </a:r>
          </a:p>
          <a:p>
            <a:pPr>
              <a:lnSpc>
                <a:spcPct val="100000"/>
              </a:lnSpc>
            </a:pPr>
            <a:r>
              <a:rPr lang="en-US" sz="2000" i="0" kern="0" dirty="0" smtClean="0"/>
              <a:t>CHIPS at CERN for supporting ASIC development and foundry access.</a:t>
            </a:r>
          </a:p>
        </p:txBody>
      </p:sp>
      <p:pic>
        <p:nvPicPr>
          <p:cNvPr id="17" name="Imagen 16"/>
          <p:cNvPicPr>
            <a:picLocks noChangeAspect="1"/>
          </p:cNvPicPr>
          <p:nvPr/>
        </p:nvPicPr>
        <p:blipFill>
          <a:blip r:embed="rId3"/>
          <a:stretch>
            <a:fillRect/>
          </a:stretch>
        </p:blipFill>
        <p:spPr>
          <a:xfrm>
            <a:off x="749865" y="3842030"/>
            <a:ext cx="4627873" cy="2716943"/>
          </a:xfrm>
          <a:prstGeom prst="rect">
            <a:avLst/>
          </a:prstGeom>
        </p:spPr>
      </p:pic>
      <p:sp>
        <p:nvSpPr>
          <p:cNvPr id="18" name="Marcador de texto 8"/>
          <p:cNvSpPr>
            <a:spLocks noGrp="1"/>
          </p:cNvSpPr>
          <p:nvPr>
            <p:ph type="body" sz="quarter" idx="16"/>
          </p:nvPr>
        </p:nvSpPr>
        <p:spPr>
          <a:xfrm>
            <a:off x="1867982" y="6525174"/>
            <a:ext cx="3547400" cy="246578"/>
          </a:xfrm>
        </p:spPr>
        <p:txBody>
          <a:bodyPr/>
          <a:lstStyle/>
          <a:p>
            <a:r>
              <a:rPr lang="en-US" dirty="0" smtClean="0"/>
              <a:t>X. </a:t>
            </a:r>
            <a:r>
              <a:rPr lang="en-US" dirty="0" err="1" smtClean="0"/>
              <a:t>Llopart</a:t>
            </a:r>
            <a:r>
              <a:rPr lang="en-US" dirty="0" smtClean="0"/>
              <a:t> / CERN</a:t>
            </a:r>
            <a:endParaRPr lang="en-US" dirty="0"/>
          </a:p>
        </p:txBody>
      </p:sp>
    </p:spTree>
    <p:extLst>
      <p:ext uri="{BB962C8B-B14F-4D97-AF65-F5344CB8AC3E}">
        <p14:creationId xmlns:p14="http://schemas.microsoft.com/office/powerpoint/2010/main" val="384473273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0"/>
          </p:nvPr>
        </p:nvSpPr>
        <p:spPr/>
        <p:txBody>
          <a:bodyPr/>
          <a:lstStyle/>
          <a:p>
            <a:pPr>
              <a:defRPr/>
            </a:pPr>
            <a:fld id="{46969B5E-57AA-4CCE-B6AB-07EDB346C168}" type="slidenum">
              <a:rPr lang="es-ES_tradnl" altLang="en-US" smtClean="0"/>
              <a:pPr>
                <a:defRPr/>
              </a:pPr>
              <a:t>19</a:t>
            </a:fld>
            <a:endParaRPr lang="es-ES_tradnl" altLang="en-US" dirty="0"/>
          </a:p>
        </p:txBody>
      </p:sp>
      <p:sp>
        <p:nvSpPr>
          <p:cNvPr id="3" name="Marcador de pie de página 2"/>
          <p:cNvSpPr>
            <a:spLocks noGrp="1"/>
          </p:cNvSpPr>
          <p:nvPr>
            <p:ph type="ftr" sz="quarter" idx="11"/>
          </p:nvPr>
        </p:nvSpPr>
        <p:spPr/>
        <p:txBody>
          <a:bodyPr/>
          <a:lstStyle/>
          <a:p>
            <a:pPr>
              <a:defRPr/>
            </a:pPr>
            <a:r>
              <a:rPr lang="en-US" altLang="en-US" smtClean="0"/>
              <a:t>ivan.vila@csic.es, Vertex 2019, Lopud Island, September 17th 2019</a:t>
            </a:r>
            <a:endParaRPr lang="es-ES_tradnl" altLang="en-US" dirty="0"/>
          </a:p>
        </p:txBody>
      </p:sp>
      <p:pic>
        <p:nvPicPr>
          <p:cNvPr id="13" name="Marcador de posición de imagen 12"/>
          <p:cNvPicPr>
            <a:picLocks noGrp="1" noChangeAspect="1"/>
          </p:cNvPicPr>
          <p:nvPr>
            <p:ph type="pic" sz="quarter" idx="12"/>
          </p:nvPr>
        </p:nvPicPr>
        <p:blipFill rotWithShape="1">
          <a:blip r:embed="rId2"/>
          <a:srcRect b="7608"/>
          <a:stretch/>
        </p:blipFill>
        <p:spPr>
          <a:xfrm>
            <a:off x="585549" y="213704"/>
            <a:ext cx="4259815" cy="2951791"/>
          </a:xfrm>
          <a:prstGeom prst="rect">
            <a:avLst/>
          </a:prstGeom>
        </p:spPr>
      </p:pic>
      <p:pic>
        <p:nvPicPr>
          <p:cNvPr id="14" name="Marcador de posición de imagen 13"/>
          <p:cNvPicPr>
            <a:picLocks noGrp="1" noChangeAspect="1"/>
          </p:cNvPicPr>
          <p:nvPr>
            <p:ph type="pic" sz="quarter" idx="14"/>
          </p:nvPr>
        </p:nvPicPr>
        <p:blipFill>
          <a:blip r:embed="rId3"/>
          <a:srcRect l="781" r="781"/>
          <a:stretch>
            <a:fillRect/>
          </a:stretch>
        </p:blipFill>
        <p:spPr>
          <a:prstGeom prst="rect">
            <a:avLst/>
          </a:prstGeom>
        </p:spPr>
      </p:pic>
      <p:pic>
        <p:nvPicPr>
          <p:cNvPr id="16" name="Marcador de posición de imagen 15"/>
          <p:cNvPicPr>
            <a:picLocks noGrp="1" noChangeAspect="1"/>
          </p:cNvPicPr>
          <p:nvPr>
            <p:ph type="pic" sz="quarter" idx="15"/>
          </p:nvPr>
        </p:nvPicPr>
        <p:blipFill rotWithShape="1">
          <a:blip r:embed="rId4"/>
          <a:srcRect t="12304" b="8730"/>
          <a:stretch/>
        </p:blipFill>
        <p:spPr>
          <a:xfrm>
            <a:off x="5762095" y="3547802"/>
            <a:ext cx="4800600" cy="2624397"/>
          </a:xfrm>
          <a:prstGeom prst="rect">
            <a:avLst/>
          </a:prstGeom>
        </p:spPr>
      </p:pic>
      <p:sp>
        <p:nvSpPr>
          <p:cNvPr id="8" name="Título 7"/>
          <p:cNvSpPr>
            <a:spLocks noGrp="1"/>
          </p:cNvSpPr>
          <p:nvPr>
            <p:ph type="title"/>
          </p:nvPr>
        </p:nvSpPr>
        <p:spPr/>
        <p:txBody>
          <a:bodyPr/>
          <a:lstStyle/>
          <a:p>
            <a:r>
              <a:rPr lang="en-US" dirty="0" smtClean="0"/>
              <a:t>Radiation effects</a:t>
            </a:r>
            <a:endParaRPr lang="en-US" dirty="0"/>
          </a:p>
        </p:txBody>
      </p:sp>
      <p:sp>
        <p:nvSpPr>
          <p:cNvPr id="9" name="Marcador de texto 8"/>
          <p:cNvSpPr>
            <a:spLocks noGrp="1"/>
          </p:cNvSpPr>
          <p:nvPr>
            <p:ph type="body" sz="quarter" idx="16"/>
          </p:nvPr>
        </p:nvSpPr>
        <p:spPr>
          <a:xfrm>
            <a:off x="1297964" y="3103174"/>
            <a:ext cx="3547400" cy="246578"/>
          </a:xfrm>
        </p:spPr>
        <p:txBody>
          <a:bodyPr/>
          <a:lstStyle/>
          <a:p>
            <a:r>
              <a:rPr lang="en-US" dirty="0" smtClean="0"/>
              <a:t>M. Moll/CERN</a:t>
            </a:r>
            <a:endParaRPr lang="en-US" dirty="0"/>
          </a:p>
        </p:txBody>
      </p:sp>
      <p:sp>
        <p:nvSpPr>
          <p:cNvPr id="11" name="Marcador de texto 10"/>
          <p:cNvSpPr>
            <a:spLocks noGrp="1"/>
          </p:cNvSpPr>
          <p:nvPr>
            <p:ph type="body" sz="quarter" idx="18"/>
          </p:nvPr>
        </p:nvSpPr>
        <p:spPr/>
        <p:txBody>
          <a:bodyPr/>
          <a:lstStyle/>
          <a:p>
            <a:r>
              <a:rPr lang="en-US" dirty="0" smtClean="0"/>
              <a:t>J. </a:t>
            </a:r>
            <a:r>
              <a:rPr lang="en-US" dirty="0" err="1" smtClean="0"/>
              <a:t>Ott</a:t>
            </a:r>
            <a:r>
              <a:rPr lang="en-US" dirty="0" smtClean="0"/>
              <a:t>/HIP Helsinki	</a:t>
            </a:r>
            <a:endParaRPr lang="en-US" dirty="0"/>
          </a:p>
        </p:txBody>
      </p:sp>
      <p:sp>
        <p:nvSpPr>
          <p:cNvPr id="12" name="Marcador de texto 11"/>
          <p:cNvSpPr>
            <a:spLocks noGrp="1"/>
          </p:cNvSpPr>
          <p:nvPr>
            <p:ph type="body" sz="quarter" idx="19"/>
          </p:nvPr>
        </p:nvSpPr>
        <p:spPr/>
        <p:txBody>
          <a:bodyPr/>
          <a:lstStyle/>
          <a:p>
            <a:r>
              <a:rPr lang="en-US" dirty="0" smtClean="0"/>
              <a:t>R. </a:t>
            </a:r>
            <a:r>
              <a:rPr lang="en-US" dirty="0" err="1" smtClean="0"/>
              <a:t>Wallny</a:t>
            </a:r>
            <a:r>
              <a:rPr lang="en-US" dirty="0" smtClean="0"/>
              <a:t>/ETH Zurich</a:t>
            </a:r>
            <a:endParaRPr lang="en-US" dirty="0"/>
          </a:p>
        </p:txBody>
      </p:sp>
      <p:sp>
        <p:nvSpPr>
          <p:cNvPr id="17" name="Marcador de contenido 2"/>
          <p:cNvSpPr txBox="1">
            <a:spLocks/>
          </p:cNvSpPr>
          <p:nvPr/>
        </p:nvSpPr>
        <p:spPr>
          <a:xfrm>
            <a:off x="5578679" y="512962"/>
            <a:ext cx="5111037" cy="2480428"/>
          </a:xfrm>
          <a:prstGeom prst="rect">
            <a:avLst/>
          </a:prstGeom>
        </p:spPr>
        <p:txBody>
          <a:bodyPr/>
          <a:lstStyle>
            <a:lvl1pPr marL="342900" indent="-342900" algn="l" rtl="0" eaLnBrk="0" fontAlgn="base" hangingPunct="0">
              <a:spcBef>
                <a:spcPct val="20000"/>
              </a:spcBef>
              <a:spcAft>
                <a:spcPct val="0"/>
              </a:spcAft>
              <a:buClr>
                <a:srgbClr val="0E3E58"/>
              </a:buClr>
              <a:buSzPct val="65000"/>
              <a:buFont typeface="Wingdings" pitchFamily="2" charset="2"/>
              <a:buChar char="n"/>
              <a:defRPr sz="3000" baseline="0">
                <a:solidFill>
                  <a:schemeClr val="tx2">
                    <a:lumMod val="50000"/>
                  </a:schemeClr>
                </a:solidFill>
                <a:latin typeface="+mn-lt"/>
                <a:ea typeface="+mn-ea"/>
                <a:cs typeface="+mn-cs"/>
              </a:defRPr>
            </a:lvl1pPr>
            <a:lvl2pPr marL="669925" indent="-325438" algn="l" rtl="0" eaLnBrk="0" fontAlgn="base" hangingPunct="0">
              <a:spcBef>
                <a:spcPct val="20000"/>
              </a:spcBef>
              <a:spcAft>
                <a:spcPct val="0"/>
              </a:spcAft>
              <a:buClr>
                <a:schemeClr val="tx2">
                  <a:lumMod val="50000"/>
                </a:schemeClr>
              </a:buClr>
              <a:buSzPct val="60000"/>
              <a:buFont typeface="Wingdings" pitchFamily="2" charset="2"/>
              <a:buChar char="§"/>
              <a:defRPr sz="2600" baseline="0">
                <a:solidFill>
                  <a:schemeClr val="tx2">
                    <a:lumMod val="50000"/>
                  </a:schemeClr>
                </a:solidFill>
                <a:latin typeface="+mn-lt"/>
              </a:defRPr>
            </a:lvl2pPr>
            <a:lvl3pPr marL="1022350" indent="-350838" algn="l" rtl="0" eaLnBrk="0" fontAlgn="base" hangingPunct="0">
              <a:spcBef>
                <a:spcPct val="20000"/>
              </a:spcBef>
              <a:spcAft>
                <a:spcPct val="0"/>
              </a:spcAft>
              <a:buClr>
                <a:schemeClr val="tx2">
                  <a:lumMod val="50000"/>
                </a:schemeClr>
              </a:buClr>
              <a:buSzPct val="65000"/>
              <a:buFont typeface="Wingdings" pitchFamily="2" charset="2"/>
              <a:buChar char="§"/>
              <a:defRPr sz="2200" baseline="0">
                <a:solidFill>
                  <a:schemeClr val="tx2">
                    <a:lumMod val="50000"/>
                  </a:schemeClr>
                </a:solidFill>
                <a:latin typeface="+mn-lt"/>
              </a:defRPr>
            </a:lvl3pPr>
            <a:lvl4pPr marL="1339850" indent="-315913" algn="l" rtl="0" eaLnBrk="0" fontAlgn="base" hangingPunct="0">
              <a:spcBef>
                <a:spcPct val="20000"/>
              </a:spcBef>
              <a:spcAft>
                <a:spcPct val="0"/>
              </a:spcAft>
              <a:buClr>
                <a:schemeClr val="tx2">
                  <a:lumMod val="50000"/>
                </a:schemeClr>
              </a:buClr>
              <a:buSzPct val="70000"/>
              <a:buFont typeface="Wingdings" pitchFamily="2" charset="2"/>
              <a:buChar char="§"/>
              <a:defRPr sz="2000" baseline="0">
                <a:solidFill>
                  <a:schemeClr val="tx2">
                    <a:lumMod val="50000"/>
                  </a:schemeClr>
                </a:solidFill>
                <a:latin typeface="+mn-lt"/>
              </a:defRPr>
            </a:lvl4pPr>
            <a:lvl5pPr marL="1681163" indent="-339725" algn="l" rtl="0" eaLnBrk="0" fontAlgn="base" hangingPunct="0">
              <a:spcBef>
                <a:spcPct val="20000"/>
              </a:spcBef>
              <a:spcAft>
                <a:spcPct val="0"/>
              </a:spcAft>
              <a:buClr>
                <a:schemeClr val="tx2">
                  <a:lumMod val="50000"/>
                </a:schemeClr>
              </a:buClr>
              <a:buSzPct val="75000"/>
              <a:buFont typeface="Wingdings" pitchFamily="2" charset="2"/>
              <a:buChar char="§"/>
              <a:defRPr sz="2000" baseline="0">
                <a:solidFill>
                  <a:schemeClr val="tx2">
                    <a:lumMod val="50000"/>
                  </a:schemeClr>
                </a:solidFill>
                <a:latin typeface="+mn-lt"/>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9pPr>
          </a:lstStyle>
          <a:p>
            <a:pPr>
              <a:lnSpc>
                <a:spcPct val="100000"/>
              </a:lnSpc>
            </a:pPr>
            <a:r>
              <a:rPr lang="en-US" sz="2000" i="0" kern="0" dirty="0" smtClean="0"/>
              <a:t>RD50 and RD42 remain two very active communities.</a:t>
            </a:r>
            <a:endParaRPr lang="en-US" i="0" kern="0" dirty="0"/>
          </a:p>
          <a:p>
            <a:pPr>
              <a:lnSpc>
                <a:spcPct val="100000"/>
              </a:lnSpc>
            </a:pPr>
            <a:r>
              <a:rPr lang="en-US" sz="2000" i="0" kern="0" dirty="0" smtClean="0"/>
              <a:t>The emergence of DMAPS open new field to explore.</a:t>
            </a:r>
          </a:p>
          <a:p>
            <a:pPr>
              <a:lnSpc>
                <a:spcPct val="100000"/>
              </a:lnSpc>
            </a:pPr>
            <a:r>
              <a:rPr lang="en-US" sz="2000" i="0" kern="0" dirty="0" smtClean="0"/>
              <a:t>TPA-TCT technology enabled brought new insight for understanding the diamond CCE.</a:t>
            </a:r>
          </a:p>
          <a:p>
            <a:pPr>
              <a:lnSpc>
                <a:spcPct val="100000"/>
              </a:lnSpc>
            </a:pPr>
            <a:r>
              <a:rPr lang="en-US" sz="2000" i="0" kern="0" dirty="0" smtClean="0"/>
              <a:t>Progressing on the  modeling of radiation-induced boron de-activation.</a:t>
            </a:r>
            <a:endParaRPr lang="en-US" sz="2000" i="0" kern="0" dirty="0"/>
          </a:p>
        </p:txBody>
      </p:sp>
    </p:spTree>
    <p:extLst>
      <p:ext uri="{BB962C8B-B14F-4D97-AF65-F5344CB8AC3E}">
        <p14:creationId xmlns:p14="http://schemas.microsoft.com/office/powerpoint/2010/main" val="8837721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smtClean="0"/>
              <a:t>THANKS!</a:t>
            </a:r>
            <a:endParaRPr lang="en-US" dirty="0"/>
          </a:p>
        </p:txBody>
      </p:sp>
      <p:sp>
        <p:nvSpPr>
          <p:cNvPr id="4" name="Marcador de número de diapositiva 3"/>
          <p:cNvSpPr>
            <a:spLocks noGrp="1"/>
          </p:cNvSpPr>
          <p:nvPr>
            <p:ph type="sldNum" sz="quarter" idx="10"/>
          </p:nvPr>
        </p:nvSpPr>
        <p:spPr/>
        <p:txBody>
          <a:bodyPr/>
          <a:lstStyle/>
          <a:p>
            <a:pPr>
              <a:defRPr/>
            </a:pPr>
            <a:fld id="{9A5CEF15-0670-42F8-B063-5D05E1C9277E}" type="slidenum">
              <a:rPr lang="es-ES_tradnl" altLang="en-US" smtClean="0"/>
              <a:pPr>
                <a:defRPr/>
              </a:pPr>
              <a:t>2</a:t>
            </a:fld>
            <a:endParaRPr lang="es-ES_tradnl" altLang="en-US" dirty="0"/>
          </a:p>
        </p:txBody>
      </p:sp>
      <p:sp>
        <p:nvSpPr>
          <p:cNvPr id="5" name="Marcador de pie de página 4"/>
          <p:cNvSpPr>
            <a:spLocks noGrp="1"/>
          </p:cNvSpPr>
          <p:nvPr>
            <p:ph type="ftr" sz="quarter" idx="11"/>
          </p:nvPr>
        </p:nvSpPr>
        <p:spPr/>
        <p:txBody>
          <a:bodyPr/>
          <a:lstStyle/>
          <a:p>
            <a:pPr>
              <a:defRPr/>
            </a:pPr>
            <a:r>
              <a:rPr lang="en-US" altLang="en-US" smtClean="0"/>
              <a:t>ivan.vila@csic.es, Vertex 2019, Lopud Island, September 17th 2019</a:t>
            </a:r>
            <a:endParaRPr lang="es-ES_tradnl" altLang="en-US" dirty="0"/>
          </a:p>
        </p:txBody>
      </p:sp>
      <p:pic>
        <p:nvPicPr>
          <p:cNvPr id="6" name="Imagen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48419" y="736132"/>
            <a:ext cx="3040259" cy="5409050"/>
          </a:xfrm>
          <a:prstGeom prst="rect">
            <a:avLst/>
          </a:prstGeom>
        </p:spPr>
      </p:pic>
      <p:pic>
        <p:nvPicPr>
          <p:cNvPr id="7" name="Imagen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4579" y="815507"/>
            <a:ext cx="3053363" cy="5432364"/>
          </a:xfrm>
          <a:prstGeom prst="rect">
            <a:avLst/>
          </a:prstGeom>
        </p:spPr>
      </p:pic>
    </p:spTree>
    <p:extLst>
      <p:ext uri="{BB962C8B-B14F-4D97-AF65-F5344CB8AC3E}">
        <p14:creationId xmlns:p14="http://schemas.microsoft.com/office/powerpoint/2010/main" val="137807163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0"/>
          </p:nvPr>
        </p:nvSpPr>
        <p:spPr/>
        <p:txBody>
          <a:bodyPr/>
          <a:lstStyle/>
          <a:p>
            <a:pPr>
              <a:defRPr/>
            </a:pPr>
            <a:fld id="{46969B5E-57AA-4CCE-B6AB-07EDB346C168}" type="slidenum">
              <a:rPr lang="es-ES_tradnl" altLang="en-US" smtClean="0"/>
              <a:pPr>
                <a:defRPr/>
              </a:pPr>
              <a:t>20</a:t>
            </a:fld>
            <a:endParaRPr lang="es-ES_tradnl" altLang="en-US" dirty="0"/>
          </a:p>
        </p:txBody>
      </p:sp>
      <p:sp>
        <p:nvSpPr>
          <p:cNvPr id="3" name="Marcador de pie de página 2"/>
          <p:cNvSpPr>
            <a:spLocks noGrp="1"/>
          </p:cNvSpPr>
          <p:nvPr>
            <p:ph type="ftr" sz="quarter" idx="11"/>
          </p:nvPr>
        </p:nvSpPr>
        <p:spPr/>
        <p:txBody>
          <a:bodyPr/>
          <a:lstStyle/>
          <a:p>
            <a:pPr>
              <a:defRPr/>
            </a:pPr>
            <a:r>
              <a:rPr lang="en-US" altLang="en-US" smtClean="0"/>
              <a:t>ivan.vila@csic.es, Vertex 2019, Lopud Island, September 17th 2019</a:t>
            </a:r>
            <a:endParaRPr lang="es-ES_tradnl" altLang="en-US" dirty="0"/>
          </a:p>
        </p:txBody>
      </p:sp>
      <p:pic>
        <p:nvPicPr>
          <p:cNvPr id="13" name="Marcador de posición de imagen 12"/>
          <p:cNvPicPr>
            <a:picLocks noGrp="1" noChangeAspect="1"/>
          </p:cNvPicPr>
          <p:nvPr>
            <p:ph type="pic" sz="quarter" idx="12"/>
          </p:nvPr>
        </p:nvPicPr>
        <p:blipFill>
          <a:blip r:embed="rId2"/>
          <a:srcRect l="781" r="781"/>
          <a:stretch>
            <a:fillRect/>
          </a:stretch>
        </p:blipFill>
        <p:spPr>
          <a:prstGeom prst="rect">
            <a:avLst/>
          </a:prstGeom>
        </p:spPr>
      </p:pic>
      <p:pic>
        <p:nvPicPr>
          <p:cNvPr id="14" name="Marcador de posición de imagen 13"/>
          <p:cNvPicPr>
            <a:picLocks noGrp="1" noChangeAspect="1"/>
          </p:cNvPicPr>
          <p:nvPr>
            <p:ph type="pic" sz="quarter" idx="13"/>
          </p:nvPr>
        </p:nvPicPr>
        <p:blipFill>
          <a:blip r:embed="rId3"/>
          <a:srcRect t="11929" b="11929"/>
          <a:stretch>
            <a:fillRect/>
          </a:stretch>
        </p:blipFill>
        <p:spPr>
          <a:prstGeom prst="rect">
            <a:avLst/>
          </a:prstGeom>
        </p:spPr>
      </p:pic>
      <p:pic>
        <p:nvPicPr>
          <p:cNvPr id="19" name="Marcador de posición de imagen 18"/>
          <p:cNvPicPr>
            <a:picLocks noGrp="1" noChangeAspect="1"/>
          </p:cNvPicPr>
          <p:nvPr>
            <p:ph type="pic" sz="quarter" idx="15"/>
          </p:nvPr>
        </p:nvPicPr>
        <p:blipFill>
          <a:blip r:embed="rId4"/>
          <a:stretch>
            <a:fillRect/>
          </a:stretch>
        </p:blipFill>
        <p:spPr>
          <a:xfrm>
            <a:off x="6111942" y="3543135"/>
            <a:ext cx="4158105" cy="2629065"/>
          </a:xfrm>
          <a:prstGeom prst="rect">
            <a:avLst/>
          </a:prstGeom>
        </p:spPr>
      </p:pic>
      <p:sp>
        <p:nvSpPr>
          <p:cNvPr id="8" name="Título 7"/>
          <p:cNvSpPr>
            <a:spLocks noGrp="1"/>
          </p:cNvSpPr>
          <p:nvPr>
            <p:ph type="title"/>
          </p:nvPr>
        </p:nvSpPr>
        <p:spPr/>
        <p:txBody>
          <a:bodyPr/>
          <a:lstStyle/>
          <a:p>
            <a:r>
              <a:rPr lang="en-US" dirty="0" smtClean="0"/>
              <a:t>Detectors </a:t>
            </a:r>
            <a:br>
              <a:rPr lang="en-US" dirty="0" smtClean="0"/>
            </a:br>
            <a:r>
              <a:rPr lang="en-US" dirty="0" smtClean="0"/>
              <a:t>for 4D-tracking </a:t>
            </a:r>
            <a:endParaRPr lang="en-US" dirty="0"/>
          </a:p>
        </p:txBody>
      </p:sp>
      <p:sp>
        <p:nvSpPr>
          <p:cNvPr id="9" name="Marcador de texto 8"/>
          <p:cNvSpPr>
            <a:spLocks noGrp="1"/>
          </p:cNvSpPr>
          <p:nvPr>
            <p:ph type="body" sz="quarter" idx="16"/>
          </p:nvPr>
        </p:nvSpPr>
        <p:spPr/>
        <p:txBody>
          <a:bodyPr/>
          <a:lstStyle/>
          <a:p>
            <a:r>
              <a:rPr lang="en-US" dirty="0" smtClean="0"/>
              <a:t>V. Sola/Torino</a:t>
            </a:r>
            <a:endParaRPr lang="en-US" dirty="0"/>
          </a:p>
        </p:txBody>
      </p:sp>
      <p:sp>
        <p:nvSpPr>
          <p:cNvPr id="10" name="Marcador de texto 9"/>
          <p:cNvSpPr>
            <a:spLocks noGrp="1"/>
          </p:cNvSpPr>
          <p:nvPr>
            <p:ph type="body" sz="quarter" idx="17"/>
          </p:nvPr>
        </p:nvSpPr>
        <p:spPr/>
        <p:txBody>
          <a:bodyPr/>
          <a:lstStyle/>
          <a:p>
            <a:r>
              <a:rPr lang="en-US" dirty="0" smtClean="0"/>
              <a:t>S. Otero </a:t>
            </a:r>
            <a:r>
              <a:rPr lang="en-US" dirty="0" err="1" smtClean="0"/>
              <a:t>Ugobono</a:t>
            </a:r>
            <a:r>
              <a:rPr lang="en-US" dirty="0" smtClean="0"/>
              <a:t>/IMB-CNM</a:t>
            </a:r>
            <a:endParaRPr lang="en-US" dirty="0"/>
          </a:p>
        </p:txBody>
      </p:sp>
      <p:sp>
        <p:nvSpPr>
          <p:cNvPr id="11" name="Marcador de texto 10"/>
          <p:cNvSpPr>
            <a:spLocks noGrp="1"/>
          </p:cNvSpPr>
          <p:nvPr>
            <p:ph type="body" sz="quarter" idx="18"/>
          </p:nvPr>
        </p:nvSpPr>
        <p:spPr/>
        <p:txBody>
          <a:bodyPr/>
          <a:lstStyle/>
          <a:p>
            <a:r>
              <a:rPr lang="en-US" dirty="0" err="1" smtClean="0"/>
              <a:t>L.Paolozzi</a:t>
            </a:r>
            <a:r>
              <a:rPr lang="en-US" dirty="0" smtClean="0"/>
              <a:t>/U. </a:t>
            </a:r>
            <a:r>
              <a:rPr lang="en-US" dirty="0" err="1" smtClean="0"/>
              <a:t>Geneve</a:t>
            </a:r>
            <a:endParaRPr lang="en-US" dirty="0"/>
          </a:p>
        </p:txBody>
      </p:sp>
      <p:sp>
        <p:nvSpPr>
          <p:cNvPr id="12" name="Marcador de texto 11"/>
          <p:cNvSpPr>
            <a:spLocks noGrp="1"/>
          </p:cNvSpPr>
          <p:nvPr>
            <p:ph type="body" sz="quarter" idx="19"/>
          </p:nvPr>
        </p:nvSpPr>
        <p:spPr/>
        <p:txBody>
          <a:bodyPr/>
          <a:lstStyle/>
          <a:p>
            <a:r>
              <a:rPr lang="en-US" dirty="0" smtClean="0"/>
              <a:t>A. Lai/INFN Cagliari</a:t>
            </a:r>
            <a:endParaRPr lang="en-US" dirty="0"/>
          </a:p>
        </p:txBody>
      </p:sp>
      <p:pic>
        <p:nvPicPr>
          <p:cNvPr id="17" name="Marcador de posición de imagen 16"/>
          <p:cNvPicPr>
            <a:picLocks noGrp="1" noChangeAspect="1"/>
          </p:cNvPicPr>
          <p:nvPr>
            <p:ph type="pic" sz="quarter" idx="14"/>
          </p:nvPr>
        </p:nvPicPr>
        <p:blipFill>
          <a:blip r:embed="rId5"/>
          <a:srcRect l="781" r="781"/>
          <a:stretch>
            <a:fillRect/>
          </a:stretch>
        </p:blipFill>
        <p:spPr>
          <a:prstGeom prst="rect">
            <a:avLst/>
          </a:prstGeom>
        </p:spPr>
      </p:pic>
    </p:spTree>
    <p:extLst>
      <p:ext uri="{BB962C8B-B14F-4D97-AF65-F5344CB8AC3E}">
        <p14:creationId xmlns:p14="http://schemas.microsoft.com/office/powerpoint/2010/main" val="136751117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0"/>
          </p:nvPr>
        </p:nvSpPr>
        <p:spPr/>
        <p:txBody>
          <a:bodyPr/>
          <a:lstStyle/>
          <a:p>
            <a:pPr>
              <a:defRPr/>
            </a:pPr>
            <a:fld id="{46969B5E-57AA-4CCE-B6AB-07EDB346C168}" type="slidenum">
              <a:rPr lang="es-ES_tradnl" altLang="en-US" smtClean="0"/>
              <a:pPr>
                <a:defRPr/>
              </a:pPr>
              <a:t>21</a:t>
            </a:fld>
            <a:endParaRPr lang="es-ES_tradnl" altLang="en-US" dirty="0"/>
          </a:p>
        </p:txBody>
      </p:sp>
      <p:sp>
        <p:nvSpPr>
          <p:cNvPr id="3" name="Marcador de pie de página 2"/>
          <p:cNvSpPr>
            <a:spLocks noGrp="1"/>
          </p:cNvSpPr>
          <p:nvPr>
            <p:ph type="ftr" sz="quarter" idx="11"/>
          </p:nvPr>
        </p:nvSpPr>
        <p:spPr/>
        <p:txBody>
          <a:bodyPr/>
          <a:lstStyle/>
          <a:p>
            <a:pPr>
              <a:defRPr/>
            </a:pPr>
            <a:r>
              <a:rPr lang="en-US" altLang="en-US" smtClean="0"/>
              <a:t>ivan.vila@csic.es, Vertex 2019, Lopud Island, September 17th 2019</a:t>
            </a:r>
            <a:endParaRPr lang="es-ES_tradnl" altLang="en-US" dirty="0"/>
          </a:p>
        </p:txBody>
      </p:sp>
      <p:pic>
        <p:nvPicPr>
          <p:cNvPr id="18" name="Marcador de posición de imagen 17"/>
          <p:cNvPicPr>
            <a:picLocks noGrp="1" noChangeAspect="1"/>
          </p:cNvPicPr>
          <p:nvPr>
            <p:ph type="pic" sz="quarter" idx="15"/>
          </p:nvPr>
        </p:nvPicPr>
        <p:blipFill rotWithShape="1">
          <a:blip r:embed="rId2"/>
          <a:srcRect l="560" t="-13554" r="13160" b="60540"/>
          <a:stretch/>
        </p:blipFill>
        <p:spPr>
          <a:xfrm>
            <a:off x="5660389" y="2795384"/>
            <a:ext cx="5218786" cy="2788122"/>
          </a:xfrm>
          <a:prstGeom prst="rect">
            <a:avLst/>
          </a:prstGeom>
        </p:spPr>
      </p:pic>
      <p:sp>
        <p:nvSpPr>
          <p:cNvPr id="8" name="Título 7"/>
          <p:cNvSpPr>
            <a:spLocks noGrp="1"/>
          </p:cNvSpPr>
          <p:nvPr>
            <p:ph type="title"/>
          </p:nvPr>
        </p:nvSpPr>
        <p:spPr/>
        <p:txBody>
          <a:bodyPr/>
          <a:lstStyle/>
          <a:p>
            <a:r>
              <a:rPr lang="en-US" sz="2800" dirty="0" smtClean="0"/>
              <a:t>4D-tracking and MIP timing detector fro HL-LHC</a:t>
            </a:r>
            <a:endParaRPr lang="en-US" sz="2800" dirty="0"/>
          </a:p>
        </p:txBody>
      </p:sp>
      <p:sp>
        <p:nvSpPr>
          <p:cNvPr id="9" name="Marcador de texto 8"/>
          <p:cNvSpPr>
            <a:spLocks noGrp="1"/>
          </p:cNvSpPr>
          <p:nvPr>
            <p:ph type="body" sz="quarter" idx="16"/>
          </p:nvPr>
        </p:nvSpPr>
        <p:spPr/>
        <p:txBody>
          <a:bodyPr/>
          <a:lstStyle/>
          <a:p>
            <a:r>
              <a:rPr lang="en-US" dirty="0"/>
              <a:t>X</a:t>
            </a:r>
            <a:r>
              <a:rPr lang="en-US" dirty="0" smtClean="0"/>
              <a:t>. </a:t>
            </a:r>
            <a:r>
              <a:rPr lang="en-US" dirty="0" err="1" smtClean="0"/>
              <a:t>Llopart</a:t>
            </a:r>
            <a:r>
              <a:rPr lang="en-US" dirty="0" smtClean="0"/>
              <a:t> </a:t>
            </a:r>
            <a:r>
              <a:rPr lang="en-US" dirty="0" err="1" smtClean="0"/>
              <a:t>Cudie</a:t>
            </a:r>
            <a:r>
              <a:rPr lang="en-US" dirty="0" smtClean="0"/>
              <a:t>/CERN</a:t>
            </a:r>
            <a:endParaRPr lang="en-US" dirty="0"/>
          </a:p>
        </p:txBody>
      </p:sp>
      <p:sp>
        <p:nvSpPr>
          <p:cNvPr id="11" name="Marcador de texto 10"/>
          <p:cNvSpPr>
            <a:spLocks noGrp="1"/>
          </p:cNvSpPr>
          <p:nvPr>
            <p:ph type="body" sz="quarter" idx="18"/>
          </p:nvPr>
        </p:nvSpPr>
        <p:spPr/>
        <p:txBody>
          <a:bodyPr/>
          <a:lstStyle/>
          <a:p>
            <a:r>
              <a:rPr lang="en-US" dirty="0" smtClean="0"/>
              <a:t>E. </a:t>
            </a:r>
            <a:r>
              <a:rPr lang="en-US" dirty="0" err="1" smtClean="0"/>
              <a:t>Robutti</a:t>
            </a:r>
            <a:r>
              <a:rPr lang="en-US" dirty="0" smtClean="0"/>
              <a:t>/INFN Genova</a:t>
            </a:r>
            <a:endParaRPr lang="en-US" dirty="0"/>
          </a:p>
        </p:txBody>
      </p:sp>
      <p:sp>
        <p:nvSpPr>
          <p:cNvPr id="12" name="Marcador de texto 11"/>
          <p:cNvSpPr>
            <a:spLocks noGrp="1"/>
          </p:cNvSpPr>
          <p:nvPr>
            <p:ph type="body" sz="quarter" idx="19"/>
          </p:nvPr>
        </p:nvSpPr>
        <p:spPr/>
        <p:txBody>
          <a:bodyPr/>
          <a:lstStyle/>
          <a:p>
            <a:r>
              <a:rPr lang="en-US" dirty="0" smtClean="0"/>
              <a:t>A. </a:t>
            </a:r>
            <a:r>
              <a:rPr lang="en-US" dirty="0" err="1" smtClean="0"/>
              <a:t>Boveia</a:t>
            </a:r>
            <a:r>
              <a:rPr lang="en-US" dirty="0" smtClean="0"/>
              <a:t>/U. Ohio</a:t>
            </a:r>
            <a:endParaRPr lang="en-US" dirty="0"/>
          </a:p>
        </p:txBody>
      </p:sp>
      <p:pic>
        <p:nvPicPr>
          <p:cNvPr id="16" name="Marcador de posición de imagen 15"/>
          <p:cNvPicPr>
            <a:picLocks noGrp="1" noChangeAspect="1"/>
          </p:cNvPicPr>
          <p:nvPr>
            <p:ph type="pic" sz="quarter" idx="12"/>
          </p:nvPr>
        </p:nvPicPr>
        <p:blipFill>
          <a:blip r:embed="rId3"/>
          <a:srcRect t="11905" b="11905"/>
          <a:stretch>
            <a:fillRect/>
          </a:stretch>
        </p:blipFill>
        <p:spPr>
          <a:prstGeom prst="rect">
            <a:avLst/>
          </a:prstGeom>
        </p:spPr>
      </p:pic>
      <p:pic>
        <p:nvPicPr>
          <p:cNvPr id="15" name="Marcador de posición de imagen 12"/>
          <p:cNvPicPr>
            <a:picLocks noGrp="1" noChangeAspect="1"/>
          </p:cNvPicPr>
          <p:nvPr>
            <p:ph type="pic" sz="quarter" idx="14"/>
          </p:nvPr>
        </p:nvPicPr>
        <p:blipFill>
          <a:blip r:embed="rId4"/>
          <a:srcRect l="781" r="781"/>
          <a:stretch>
            <a:fillRect/>
          </a:stretch>
        </p:blipFill>
        <p:spPr>
          <a:prstGeom prst="rect">
            <a:avLst/>
          </a:prstGeom>
        </p:spPr>
      </p:pic>
      <p:sp>
        <p:nvSpPr>
          <p:cNvPr id="17" name="Marcador de contenido 2"/>
          <p:cNvSpPr txBox="1">
            <a:spLocks/>
          </p:cNvSpPr>
          <p:nvPr/>
        </p:nvSpPr>
        <p:spPr>
          <a:xfrm>
            <a:off x="5578679" y="512962"/>
            <a:ext cx="5111037" cy="2480428"/>
          </a:xfrm>
          <a:prstGeom prst="rect">
            <a:avLst/>
          </a:prstGeom>
        </p:spPr>
        <p:txBody>
          <a:bodyPr/>
          <a:lstStyle>
            <a:lvl1pPr marL="342900" indent="-342900" algn="l" rtl="0" eaLnBrk="0" fontAlgn="base" hangingPunct="0">
              <a:spcBef>
                <a:spcPct val="20000"/>
              </a:spcBef>
              <a:spcAft>
                <a:spcPct val="0"/>
              </a:spcAft>
              <a:buClr>
                <a:srgbClr val="0E3E58"/>
              </a:buClr>
              <a:buSzPct val="65000"/>
              <a:buFont typeface="Wingdings" pitchFamily="2" charset="2"/>
              <a:buChar char="n"/>
              <a:defRPr sz="3000" baseline="0">
                <a:solidFill>
                  <a:schemeClr val="tx2">
                    <a:lumMod val="50000"/>
                  </a:schemeClr>
                </a:solidFill>
                <a:latin typeface="+mn-lt"/>
                <a:ea typeface="+mn-ea"/>
                <a:cs typeface="+mn-cs"/>
              </a:defRPr>
            </a:lvl1pPr>
            <a:lvl2pPr marL="669925" indent="-325438" algn="l" rtl="0" eaLnBrk="0" fontAlgn="base" hangingPunct="0">
              <a:spcBef>
                <a:spcPct val="20000"/>
              </a:spcBef>
              <a:spcAft>
                <a:spcPct val="0"/>
              </a:spcAft>
              <a:buClr>
                <a:schemeClr val="tx2">
                  <a:lumMod val="50000"/>
                </a:schemeClr>
              </a:buClr>
              <a:buSzPct val="60000"/>
              <a:buFont typeface="Wingdings" pitchFamily="2" charset="2"/>
              <a:buChar char="§"/>
              <a:defRPr sz="2600" baseline="0">
                <a:solidFill>
                  <a:schemeClr val="tx2">
                    <a:lumMod val="50000"/>
                  </a:schemeClr>
                </a:solidFill>
                <a:latin typeface="+mn-lt"/>
              </a:defRPr>
            </a:lvl2pPr>
            <a:lvl3pPr marL="1022350" indent="-350838" algn="l" rtl="0" eaLnBrk="0" fontAlgn="base" hangingPunct="0">
              <a:spcBef>
                <a:spcPct val="20000"/>
              </a:spcBef>
              <a:spcAft>
                <a:spcPct val="0"/>
              </a:spcAft>
              <a:buClr>
                <a:schemeClr val="tx2">
                  <a:lumMod val="50000"/>
                </a:schemeClr>
              </a:buClr>
              <a:buSzPct val="65000"/>
              <a:buFont typeface="Wingdings" pitchFamily="2" charset="2"/>
              <a:buChar char="§"/>
              <a:defRPr sz="2200" baseline="0">
                <a:solidFill>
                  <a:schemeClr val="tx2">
                    <a:lumMod val="50000"/>
                  </a:schemeClr>
                </a:solidFill>
                <a:latin typeface="+mn-lt"/>
              </a:defRPr>
            </a:lvl3pPr>
            <a:lvl4pPr marL="1339850" indent="-315913" algn="l" rtl="0" eaLnBrk="0" fontAlgn="base" hangingPunct="0">
              <a:spcBef>
                <a:spcPct val="20000"/>
              </a:spcBef>
              <a:spcAft>
                <a:spcPct val="0"/>
              </a:spcAft>
              <a:buClr>
                <a:schemeClr val="tx2">
                  <a:lumMod val="50000"/>
                </a:schemeClr>
              </a:buClr>
              <a:buSzPct val="70000"/>
              <a:buFont typeface="Wingdings" pitchFamily="2" charset="2"/>
              <a:buChar char="§"/>
              <a:defRPr sz="2000" baseline="0">
                <a:solidFill>
                  <a:schemeClr val="tx2">
                    <a:lumMod val="50000"/>
                  </a:schemeClr>
                </a:solidFill>
                <a:latin typeface="+mn-lt"/>
              </a:defRPr>
            </a:lvl4pPr>
            <a:lvl5pPr marL="1681163" indent="-339725" algn="l" rtl="0" eaLnBrk="0" fontAlgn="base" hangingPunct="0">
              <a:spcBef>
                <a:spcPct val="20000"/>
              </a:spcBef>
              <a:spcAft>
                <a:spcPct val="0"/>
              </a:spcAft>
              <a:buClr>
                <a:schemeClr val="tx2">
                  <a:lumMod val="50000"/>
                </a:schemeClr>
              </a:buClr>
              <a:buSzPct val="75000"/>
              <a:buFont typeface="Wingdings" pitchFamily="2" charset="2"/>
              <a:buChar char="§"/>
              <a:defRPr sz="2000" baseline="0">
                <a:solidFill>
                  <a:schemeClr val="tx2">
                    <a:lumMod val="50000"/>
                  </a:schemeClr>
                </a:solidFill>
                <a:latin typeface="+mn-lt"/>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9pPr>
          </a:lstStyle>
          <a:p>
            <a:pPr>
              <a:lnSpc>
                <a:spcPct val="100000"/>
              </a:lnSpc>
            </a:pPr>
            <a:r>
              <a:rPr lang="en-US" sz="1800" i="0" kern="0" dirty="0" smtClean="0"/>
              <a:t>Dedicated LGAD and 3D implementations for 4D tracking (fill factor, small pitch, radiation tolerance..) and </a:t>
            </a:r>
            <a:r>
              <a:rPr lang="en-US" sz="1800" i="0" kern="0" dirty="0"/>
              <a:t>Monolithic </a:t>
            </a:r>
            <a:r>
              <a:rPr lang="en-US" sz="1800" i="0" kern="0" dirty="0" err="1"/>
              <a:t>SiGe</a:t>
            </a:r>
            <a:r>
              <a:rPr lang="en-US" sz="1800" i="0" kern="0" dirty="0"/>
              <a:t>  </a:t>
            </a:r>
            <a:r>
              <a:rPr lang="en-US" sz="1800" i="0" kern="0" dirty="0" err="1"/>
              <a:t>BiMOS</a:t>
            </a:r>
            <a:endParaRPr lang="en-US" sz="1800" i="0" kern="0" dirty="0"/>
          </a:p>
          <a:p>
            <a:pPr>
              <a:lnSpc>
                <a:spcPct val="100000"/>
              </a:lnSpc>
            </a:pPr>
            <a:r>
              <a:rPr lang="en-US" sz="1800" i="0" kern="0" dirty="0" err="1" smtClean="0"/>
              <a:t>Timepix</a:t>
            </a:r>
            <a:r>
              <a:rPr lang="en-US" sz="1800" i="0" kern="0" dirty="0" smtClean="0"/>
              <a:t> as hybrid electronics (</a:t>
            </a:r>
            <a:r>
              <a:rPr lang="en-US" sz="1800" i="0" kern="0" dirty="0" err="1" smtClean="0"/>
              <a:t>Timespot</a:t>
            </a:r>
            <a:r>
              <a:rPr lang="en-US" sz="1800" i="0" kern="0" dirty="0" smtClean="0"/>
              <a:t> electronics under design</a:t>
            </a:r>
          </a:p>
          <a:p>
            <a:pPr>
              <a:lnSpc>
                <a:spcPct val="100000"/>
              </a:lnSpc>
            </a:pPr>
            <a:r>
              <a:rPr lang="en-US" sz="1800" i="0" kern="0" dirty="0" smtClean="0"/>
              <a:t>Reliability?, Long term stability, yield ? Size scalability?</a:t>
            </a:r>
          </a:p>
          <a:p>
            <a:pPr>
              <a:lnSpc>
                <a:spcPct val="100000"/>
              </a:lnSpc>
            </a:pPr>
            <a:r>
              <a:rPr lang="en-US" sz="1800" i="0" kern="0" dirty="0" smtClean="0"/>
              <a:t>In terms of timing performance, LGAD sensors are quite there for the MIP timing detectors. </a:t>
            </a:r>
          </a:p>
          <a:p>
            <a:pPr>
              <a:lnSpc>
                <a:spcPct val="100000"/>
              </a:lnSpc>
            </a:pPr>
            <a:endParaRPr lang="en-US" i="0" kern="0" dirty="0" smtClean="0"/>
          </a:p>
        </p:txBody>
      </p:sp>
    </p:spTree>
    <p:extLst>
      <p:ext uri="{BB962C8B-B14F-4D97-AF65-F5344CB8AC3E}">
        <p14:creationId xmlns:p14="http://schemas.microsoft.com/office/powerpoint/2010/main" val="164129494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0"/>
          </p:nvPr>
        </p:nvSpPr>
        <p:spPr/>
        <p:txBody>
          <a:bodyPr/>
          <a:lstStyle/>
          <a:p>
            <a:pPr>
              <a:defRPr/>
            </a:pPr>
            <a:fld id="{46969B5E-57AA-4CCE-B6AB-07EDB346C168}" type="slidenum">
              <a:rPr lang="es-ES_tradnl" altLang="en-US" smtClean="0"/>
              <a:pPr>
                <a:defRPr/>
              </a:pPr>
              <a:t>22</a:t>
            </a:fld>
            <a:endParaRPr lang="es-ES_tradnl" altLang="en-US" dirty="0"/>
          </a:p>
        </p:txBody>
      </p:sp>
      <p:sp>
        <p:nvSpPr>
          <p:cNvPr id="3" name="Marcador de pie de página 2"/>
          <p:cNvSpPr>
            <a:spLocks noGrp="1"/>
          </p:cNvSpPr>
          <p:nvPr>
            <p:ph type="ftr" sz="quarter" idx="11"/>
          </p:nvPr>
        </p:nvSpPr>
        <p:spPr/>
        <p:txBody>
          <a:bodyPr/>
          <a:lstStyle/>
          <a:p>
            <a:pPr>
              <a:defRPr/>
            </a:pPr>
            <a:r>
              <a:rPr lang="en-US" altLang="en-US" smtClean="0"/>
              <a:t>ivan.vila@csic.es, Vertex 2019, Lopud Island, September 17th 2019</a:t>
            </a:r>
            <a:endParaRPr lang="es-ES_tradnl" altLang="en-US" dirty="0"/>
          </a:p>
        </p:txBody>
      </p:sp>
      <p:pic>
        <p:nvPicPr>
          <p:cNvPr id="13" name="Marcador de posición de imagen 12"/>
          <p:cNvPicPr>
            <a:picLocks noGrp="1" noChangeAspect="1"/>
          </p:cNvPicPr>
          <p:nvPr>
            <p:ph type="pic" sz="quarter" idx="12"/>
          </p:nvPr>
        </p:nvPicPr>
        <p:blipFill rotWithShape="1">
          <a:blip r:embed="rId2"/>
          <a:srcRect b="4533"/>
          <a:stretch/>
        </p:blipFill>
        <p:spPr>
          <a:xfrm>
            <a:off x="772466" y="24973"/>
            <a:ext cx="4426766" cy="3144402"/>
          </a:xfrm>
          <a:prstGeom prst="rect">
            <a:avLst/>
          </a:prstGeom>
        </p:spPr>
      </p:pic>
      <p:pic>
        <p:nvPicPr>
          <p:cNvPr id="14" name="Marcador de posición de imagen 13"/>
          <p:cNvPicPr>
            <a:picLocks noGrp="1" noChangeAspect="1"/>
          </p:cNvPicPr>
          <p:nvPr>
            <p:ph type="pic" sz="quarter" idx="13"/>
          </p:nvPr>
        </p:nvPicPr>
        <p:blipFill>
          <a:blip r:embed="rId3"/>
          <a:srcRect l="1097" r="1097"/>
          <a:stretch>
            <a:fillRect/>
          </a:stretch>
        </p:blipFill>
        <p:spPr>
          <a:prstGeom prst="rect">
            <a:avLst/>
          </a:prstGeom>
        </p:spPr>
      </p:pic>
      <p:pic>
        <p:nvPicPr>
          <p:cNvPr id="15" name="Marcador de posición de imagen 14"/>
          <p:cNvPicPr>
            <a:picLocks noGrp="1" noChangeAspect="1"/>
          </p:cNvPicPr>
          <p:nvPr>
            <p:ph type="pic" sz="quarter" idx="14"/>
          </p:nvPr>
        </p:nvPicPr>
        <p:blipFill>
          <a:blip r:embed="rId4"/>
          <a:srcRect l="781" r="781"/>
          <a:stretch>
            <a:fillRect/>
          </a:stretch>
        </p:blipFill>
        <p:spPr>
          <a:xfrm>
            <a:off x="611188" y="3427413"/>
            <a:ext cx="4800600" cy="2743200"/>
          </a:xfrm>
          <a:prstGeom prst="rect">
            <a:avLst/>
          </a:prstGeom>
        </p:spPr>
      </p:pic>
      <p:sp>
        <p:nvSpPr>
          <p:cNvPr id="8" name="Título 7"/>
          <p:cNvSpPr>
            <a:spLocks noGrp="1"/>
          </p:cNvSpPr>
          <p:nvPr>
            <p:ph type="title"/>
          </p:nvPr>
        </p:nvSpPr>
        <p:spPr/>
        <p:txBody>
          <a:bodyPr/>
          <a:lstStyle/>
          <a:p>
            <a:r>
              <a:rPr lang="en-US" sz="2800" dirty="0" smtClean="0"/>
              <a:t>Cooling and mechanics</a:t>
            </a:r>
            <a:endParaRPr lang="en-US" sz="2800" dirty="0"/>
          </a:p>
        </p:txBody>
      </p:sp>
      <p:sp>
        <p:nvSpPr>
          <p:cNvPr id="9" name="Marcador de texto 8"/>
          <p:cNvSpPr>
            <a:spLocks noGrp="1"/>
          </p:cNvSpPr>
          <p:nvPr>
            <p:ph type="body" sz="quarter" idx="16"/>
          </p:nvPr>
        </p:nvSpPr>
        <p:spPr/>
        <p:txBody>
          <a:bodyPr/>
          <a:lstStyle/>
          <a:p>
            <a:r>
              <a:rPr lang="en-US" dirty="0" smtClean="0"/>
              <a:t>C. </a:t>
            </a:r>
            <a:r>
              <a:rPr lang="en-US" dirty="0" err="1" smtClean="0"/>
              <a:t>Bertella</a:t>
            </a:r>
            <a:r>
              <a:rPr lang="en-US" dirty="0" smtClean="0"/>
              <a:t>/CERN</a:t>
            </a:r>
            <a:endParaRPr lang="en-US" dirty="0"/>
          </a:p>
        </p:txBody>
      </p:sp>
      <p:sp>
        <p:nvSpPr>
          <p:cNvPr id="10" name="Marcador de texto 9"/>
          <p:cNvSpPr>
            <a:spLocks noGrp="1"/>
          </p:cNvSpPr>
          <p:nvPr>
            <p:ph type="body" sz="quarter" idx="17"/>
          </p:nvPr>
        </p:nvSpPr>
        <p:spPr/>
        <p:txBody>
          <a:bodyPr/>
          <a:lstStyle/>
          <a:p>
            <a:r>
              <a:rPr lang="en-US" dirty="0" smtClean="0"/>
              <a:t>F. Meier/PSI</a:t>
            </a:r>
            <a:endParaRPr lang="en-US" dirty="0"/>
          </a:p>
        </p:txBody>
      </p:sp>
      <p:sp>
        <p:nvSpPr>
          <p:cNvPr id="11" name="Marcador de texto 10"/>
          <p:cNvSpPr>
            <a:spLocks noGrp="1"/>
          </p:cNvSpPr>
          <p:nvPr>
            <p:ph type="body" sz="quarter" idx="18"/>
          </p:nvPr>
        </p:nvSpPr>
        <p:spPr/>
        <p:txBody>
          <a:bodyPr/>
          <a:lstStyle/>
          <a:p>
            <a:r>
              <a:rPr lang="en-US" dirty="0" smtClean="0"/>
              <a:t>D. Alvarez </a:t>
            </a:r>
            <a:r>
              <a:rPr lang="en-US" dirty="0" err="1" smtClean="0"/>
              <a:t>Feito</a:t>
            </a:r>
            <a:r>
              <a:rPr lang="en-US" dirty="0" smtClean="0"/>
              <a:t>/CERN</a:t>
            </a:r>
            <a:endParaRPr lang="en-US" dirty="0"/>
          </a:p>
        </p:txBody>
      </p:sp>
      <p:sp>
        <p:nvSpPr>
          <p:cNvPr id="16" name="Marcador de contenido 2"/>
          <p:cNvSpPr txBox="1">
            <a:spLocks/>
          </p:cNvSpPr>
          <p:nvPr/>
        </p:nvSpPr>
        <p:spPr>
          <a:xfrm>
            <a:off x="5598646" y="3585099"/>
            <a:ext cx="5111037" cy="2480428"/>
          </a:xfrm>
          <a:prstGeom prst="rect">
            <a:avLst/>
          </a:prstGeom>
        </p:spPr>
        <p:txBody>
          <a:bodyPr/>
          <a:lstStyle>
            <a:lvl1pPr marL="342900" indent="-342900" algn="l" rtl="0" eaLnBrk="0" fontAlgn="base" hangingPunct="0">
              <a:spcBef>
                <a:spcPct val="20000"/>
              </a:spcBef>
              <a:spcAft>
                <a:spcPct val="0"/>
              </a:spcAft>
              <a:buClr>
                <a:srgbClr val="0E3E58"/>
              </a:buClr>
              <a:buSzPct val="65000"/>
              <a:buFont typeface="Wingdings" pitchFamily="2" charset="2"/>
              <a:buChar char="n"/>
              <a:defRPr sz="3000" baseline="0">
                <a:solidFill>
                  <a:schemeClr val="tx2">
                    <a:lumMod val="50000"/>
                  </a:schemeClr>
                </a:solidFill>
                <a:latin typeface="+mn-lt"/>
                <a:ea typeface="+mn-ea"/>
                <a:cs typeface="+mn-cs"/>
              </a:defRPr>
            </a:lvl1pPr>
            <a:lvl2pPr marL="669925" indent="-325438" algn="l" rtl="0" eaLnBrk="0" fontAlgn="base" hangingPunct="0">
              <a:spcBef>
                <a:spcPct val="20000"/>
              </a:spcBef>
              <a:spcAft>
                <a:spcPct val="0"/>
              </a:spcAft>
              <a:buClr>
                <a:schemeClr val="tx2">
                  <a:lumMod val="50000"/>
                </a:schemeClr>
              </a:buClr>
              <a:buSzPct val="60000"/>
              <a:buFont typeface="Wingdings" pitchFamily="2" charset="2"/>
              <a:buChar char="§"/>
              <a:defRPr sz="2600" baseline="0">
                <a:solidFill>
                  <a:schemeClr val="tx2">
                    <a:lumMod val="50000"/>
                  </a:schemeClr>
                </a:solidFill>
                <a:latin typeface="+mn-lt"/>
              </a:defRPr>
            </a:lvl2pPr>
            <a:lvl3pPr marL="1022350" indent="-350838" algn="l" rtl="0" eaLnBrk="0" fontAlgn="base" hangingPunct="0">
              <a:spcBef>
                <a:spcPct val="20000"/>
              </a:spcBef>
              <a:spcAft>
                <a:spcPct val="0"/>
              </a:spcAft>
              <a:buClr>
                <a:schemeClr val="tx2">
                  <a:lumMod val="50000"/>
                </a:schemeClr>
              </a:buClr>
              <a:buSzPct val="65000"/>
              <a:buFont typeface="Wingdings" pitchFamily="2" charset="2"/>
              <a:buChar char="§"/>
              <a:defRPr sz="2200" baseline="0">
                <a:solidFill>
                  <a:schemeClr val="tx2">
                    <a:lumMod val="50000"/>
                  </a:schemeClr>
                </a:solidFill>
                <a:latin typeface="+mn-lt"/>
              </a:defRPr>
            </a:lvl3pPr>
            <a:lvl4pPr marL="1339850" indent="-315913" algn="l" rtl="0" eaLnBrk="0" fontAlgn="base" hangingPunct="0">
              <a:spcBef>
                <a:spcPct val="20000"/>
              </a:spcBef>
              <a:spcAft>
                <a:spcPct val="0"/>
              </a:spcAft>
              <a:buClr>
                <a:schemeClr val="tx2">
                  <a:lumMod val="50000"/>
                </a:schemeClr>
              </a:buClr>
              <a:buSzPct val="70000"/>
              <a:buFont typeface="Wingdings" pitchFamily="2" charset="2"/>
              <a:buChar char="§"/>
              <a:defRPr sz="2000" baseline="0">
                <a:solidFill>
                  <a:schemeClr val="tx2">
                    <a:lumMod val="50000"/>
                  </a:schemeClr>
                </a:solidFill>
                <a:latin typeface="+mn-lt"/>
              </a:defRPr>
            </a:lvl4pPr>
            <a:lvl5pPr marL="1681163" indent="-339725" algn="l" rtl="0" eaLnBrk="0" fontAlgn="base" hangingPunct="0">
              <a:spcBef>
                <a:spcPct val="20000"/>
              </a:spcBef>
              <a:spcAft>
                <a:spcPct val="0"/>
              </a:spcAft>
              <a:buClr>
                <a:schemeClr val="tx2">
                  <a:lumMod val="50000"/>
                </a:schemeClr>
              </a:buClr>
              <a:buSzPct val="75000"/>
              <a:buFont typeface="Wingdings" pitchFamily="2" charset="2"/>
              <a:buChar char="§"/>
              <a:defRPr sz="2000" baseline="0">
                <a:solidFill>
                  <a:schemeClr val="tx2">
                    <a:lumMod val="50000"/>
                  </a:schemeClr>
                </a:solidFill>
                <a:latin typeface="+mn-lt"/>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9pPr>
          </a:lstStyle>
          <a:p>
            <a:pPr>
              <a:lnSpc>
                <a:spcPct val="100000"/>
              </a:lnSpc>
            </a:pPr>
            <a:r>
              <a:rPr lang="en-US" sz="2000" i="0" kern="0" dirty="0" smtClean="0"/>
              <a:t>Microchannel cooling becoming a mature technique to be implemented in a large scale experiment (after NA62) for large power dissipation scenarios.</a:t>
            </a:r>
            <a:endParaRPr lang="en-US" sz="2000" i="0" kern="0" dirty="0"/>
          </a:p>
          <a:p>
            <a:pPr>
              <a:lnSpc>
                <a:spcPct val="100000"/>
              </a:lnSpc>
            </a:pPr>
            <a:r>
              <a:rPr lang="en-US" sz="2000" i="0" kern="0" dirty="0" smtClean="0"/>
              <a:t>Low dissipation, low mass experiments: Gas (Helium) based cooling enabling technique</a:t>
            </a:r>
          </a:p>
          <a:p>
            <a:pPr>
              <a:lnSpc>
                <a:spcPct val="100000"/>
              </a:lnSpc>
            </a:pPr>
            <a:r>
              <a:rPr lang="en-US" sz="2000" i="0" kern="0" dirty="0" smtClean="0"/>
              <a:t>Major effort in the design of the very large tracker systems to suppress the “weak” </a:t>
            </a:r>
            <a:r>
              <a:rPr lang="en-US" sz="2000" i="0" kern="0" dirty="0" err="1" smtClean="0"/>
              <a:t>aligment</a:t>
            </a:r>
            <a:r>
              <a:rPr lang="en-US" sz="2000" i="0" kern="0" dirty="0" smtClean="0"/>
              <a:t> modes</a:t>
            </a:r>
            <a:endParaRPr lang="en-US" sz="2400" i="0" kern="0" dirty="0" smtClean="0"/>
          </a:p>
          <a:p>
            <a:pPr>
              <a:lnSpc>
                <a:spcPct val="100000"/>
              </a:lnSpc>
            </a:pPr>
            <a:endParaRPr lang="en-US" i="0" kern="0" dirty="0" smtClean="0"/>
          </a:p>
        </p:txBody>
      </p:sp>
    </p:spTree>
    <p:extLst>
      <p:ext uri="{BB962C8B-B14F-4D97-AF65-F5344CB8AC3E}">
        <p14:creationId xmlns:p14="http://schemas.microsoft.com/office/powerpoint/2010/main" val="344094668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0"/>
          </p:nvPr>
        </p:nvSpPr>
        <p:spPr/>
        <p:txBody>
          <a:bodyPr/>
          <a:lstStyle/>
          <a:p>
            <a:pPr>
              <a:defRPr/>
            </a:pPr>
            <a:fld id="{46969B5E-57AA-4CCE-B6AB-07EDB346C168}" type="slidenum">
              <a:rPr lang="es-ES_tradnl" altLang="en-US" smtClean="0"/>
              <a:pPr>
                <a:defRPr/>
              </a:pPr>
              <a:t>23</a:t>
            </a:fld>
            <a:endParaRPr lang="es-ES_tradnl" altLang="en-US" dirty="0"/>
          </a:p>
        </p:txBody>
      </p:sp>
      <p:sp>
        <p:nvSpPr>
          <p:cNvPr id="3" name="Marcador de pie de página 2"/>
          <p:cNvSpPr>
            <a:spLocks noGrp="1"/>
          </p:cNvSpPr>
          <p:nvPr>
            <p:ph type="ftr" sz="quarter" idx="11"/>
          </p:nvPr>
        </p:nvSpPr>
        <p:spPr/>
        <p:txBody>
          <a:bodyPr/>
          <a:lstStyle/>
          <a:p>
            <a:pPr>
              <a:defRPr/>
            </a:pPr>
            <a:r>
              <a:rPr lang="en-US" altLang="en-US" smtClean="0"/>
              <a:t>ivan.vila@csic.es, Vertex 2019, Lopud Island, September 17th 2019</a:t>
            </a:r>
            <a:endParaRPr lang="es-ES_tradnl" altLang="en-US" dirty="0"/>
          </a:p>
        </p:txBody>
      </p:sp>
      <p:pic>
        <p:nvPicPr>
          <p:cNvPr id="13" name="Marcador de posición de imagen 12"/>
          <p:cNvPicPr>
            <a:picLocks noGrp="1" noChangeAspect="1"/>
          </p:cNvPicPr>
          <p:nvPr>
            <p:ph type="pic" sz="quarter" idx="12"/>
          </p:nvPr>
        </p:nvPicPr>
        <p:blipFill rotWithShape="1">
          <a:blip r:embed="rId2"/>
          <a:srcRect l="-647" t="3599" r="647" b="4033"/>
          <a:stretch/>
        </p:blipFill>
        <p:spPr>
          <a:xfrm>
            <a:off x="600007" y="211697"/>
            <a:ext cx="4800600" cy="3049278"/>
          </a:xfrm>
          <a:prstGeom prst="rect">
            <a:avLst/>
          </a:prstGeom>
        </p:spPr>
      </p:pic>
      <p:pic>
        <p:nvPicPr>
          <p:cNvPr id="15" name="Marcador de posición de imagen 14"/>
          <p:cNvPicPr>
            <a:picLocks noGrp="1" noChangeAspect="1"/>
          </p:cNvPicPr>
          <p:nvPr>
            <p:ph type="pic" sz="quarter" idx="13"/>
          </p:nvPr>
        </p:nvPicPr>
        <p:blipFill>
          <a:blip r:embed="rId3"/>
          <a:srcRect l="781" r="781"/>
          <a:stretch>
            <a:fillRect/>
          </a:stretch>
        </p:blipFill>
        <p:spPr>
          <a:prstGeom prst="rect">
            <a:avLst/>
          </a:prstGeom>
        </p:spPr>
      </p:pic>
      <p:pic>
        <p:nvPicPr>
          <p:cNvPr id="17" name="Marcador de posición de imagen 16"/>
          <p:cNvPicPr>
            <a:picLocks noGrp="1" noChangeAspect="1"/>
          </p:cNvPicPr>
          <p:nvPr>
            <p:ph type="pic" sz="quarter" idx="14"/>
          </p:nvPr>
        </p:nvPicPr>
        <p:blipFill>
          <a:blip r:embed="rId4"/>
          <a:srcRect l="1097" r="1097"/>
          <a:stretch>
            <a:fillRect/>
          </a:stretch>
        </p:blipFill>
        <p:spPr>
          <a:prstGeom prst="rect">
            <a:avLst/>
          </a:prstGeom>
        </p:spPr>
      </p:pic>
      <p:sp>
        <p:nvSpPr>
          <p:cNvPr id="8" name="Título 7"/>
          <p:cNvSpPr>
            <a:spLocks noGrp="1"/>
          </p:cNvSpPr>
          <p:nvPr>
            <p:ph type="title"/>
          </p:nvPr>
        </p:nvSpPr>
        <p:spPr/>
        <p:txBody>
          <a:bodyPr/>
          <a:lstStyle/>
          <a:p>
            <a:r>
              <a:rPr lang="en-US" sz="2800" dirty="0" smtClean="0"/>
              <a:t>DAQ &amp; Power systems</a:t>
            </a:r>
            <a:endParaRPr lang="en-US" sz="2800" dirty="0"/>
          </a:p>
        </p:txBody>
      </p:sp>
      <p:sp>
        <p:nvSpPr>
          <p:cNvPr id="9" name="Marcador de texto 8"/>
          <p:cNvSpPr>
            <a:spLocks noGrp="1"/>
          </p:cNvSpPr>
          <p:nvPr>
            <p:ph type="body" sz="quarter" idx="16"/>
          </p:nvPr>
        </p:nvSpPr>
        <p:spPr/>
        <p:txBody>
          <a:bodyPr/>
          <a:lstStyle/>
          <a:p>
            <a:r>
              <a:rPr lang="en-US" dirty="0" smtClean="0"/>
              <a:t>F. Vasey/CERN</a:t>
            </a:r>
          </a:p>
          <a:p>
            <a:endParaRPr lang="en-US" dirty="0"/>
          </a:p>
        </p:txBody>
      </p:sp>
      <p:sp>
        <p:nvSpPr>
          <p:cNvPr id="10" name="Marcador de texto 9"/>
          <p:cNvSpPr>
            <a:spLocks noGrp="1"/>
          </p:cNvSpPr>
          <p:nvPr>
            <p:ph type="body" sz="quarter" idx="17"/>
          </p:nvPr>
        </p:nvSpPr>
        <p:spPr/>
        <p:txBody>
          <a:bodyPr/>
          <a:lstStyle/>
          <a:p>
            <a:r>
              <a:rPr lang="en-US" dirty="0" smtClean="0"/>
              <a:t>D. </a:t>
            </a:r>
            <a:r>
              <a:rPr lang="en-US" dirty="0" err="1" smtClean="0"/>
              <a:t>Koukola</a:t>
            </a:r>
            <a:r>
              <a:rPr lang="en-US" dirty="0" smtClean="0"/>
              <a:t>/CERN</a:t>
            </a:r>
            <a:endParaRPr lang="en-US" dirty="0"/>
          </a:p>
        </p:txBody>
      </p:sp>
      <p:sp>
        <p:nvSpPr>
          <p:cNvPr id="11" name="Marcador de texto 10"/>
          <p:cNvSpPr>
            <a:spLocks noGrp="1"/>
          </p:cNvSpPr>
          <p:nvPr>
            <p:ph type="body" sz="quarter" idx="18"/>
          </p:nvPr>
        </p:nvSpPr>
        <p:spPr/>
        <p:txBody>
          <a:bodyPr/>
          <a:lstStyle/>
          <a:p>
            <a:r>
              <a:rPr lang="en-US" dirty="0" err="1" smtClean="0"/>
              <a:t>Piero</a:t>
            </a:r>
            <a:r>
              <a:rPr lang="en-US" dirty="0" smtClean="0"/>
              <a:t> </a:t>
            </a:r>
            <a:r>
              <a:rPr lang="en-US" dirty="0" err="1" smtClean="0"/>
              <a:t>Giubilato</a:t>
            </a:r>
            <a:r>
              <a:rPr lang="en-US" dirty="0" smtClean="0"/>
              <a:t>/INFN </a:t>
            </a:r>
            <a:r>
              <a:rPr lang="en-US" dirty="0" err="1" smtClean="0"/>
              <a:t>Padova</a:t>
            </a:r>
            <a:endParaRPr lang="en-US" dirty="0"/>
          </a:p>
        </p:txBody>
      </p:sp>
      <p:sp>
        <p:nvSpPr>
          <p:cNvPr id="16" name="Marcador de contenido 2"/>
          <p:cNvSpPr txBox="1">
            <a:spLocks/>
          </p:cNvSpPr>
          <p:nvPr/>
        </p:nvSpPr>
        <p:spPr>
          <a:xfrm>
            <a:off x="5598646" y="3585099"/>
            <a:ext cx="5111037" cy="2480428"/>
          </a:xfrm>
          <a:prstGeom prst="rect">
            <a:avLst/>
          </a:prstGeom>
        </p:spPr>
        <p:txBody>
          <a:bodyPr/>
          <a:lstStyle>
            <a:lvl1pPr marL="342900" indent="-342900" algn="l" rtl="0" eaLnBrk="0" fontAlgn="base" hangingPunct="0">
              <a:spcBef>
                <a:spcPct val="20000"/>
              </a:spcBef>
              <a:spcAft>
                <a:spcPct val="0"/>
              </a:spcAft>
              <a:buClr>
                <a:srgbClr val="0E3E58"/>
              </a:buClr>
              <a:buSzPct val="65000"/>
              <a:buFont typeface="Wingdings" pitchFamily="2" charset="2"/>
              <a:buChar char="n"/>
              <a:defRPr sz="3000" baseline="0">
                <a:solidFill>
                  <a:schemeClr val="tx2">
                    <a:lumMod val="50000"/>
                  </a:schemeClr>
                </a:solidFill>
                <a:latin typeface="+mn-lt"/>
                <a:ea typeface="+mn-ea"/>
                <a:cs typeface="+mn-cs"/>
              </a:defRPr>
            </a:lvl1pPr>
            <a:lvl2pPr marL="669925" indent="-325438" algn="l" rtl="0" eaLnBrk="0" fontAlgn="base" hangingPunct="0">
              <a:spcBef>
                <a:spcPct val="20000"/>
              </a:spcBef>
              <a:spcAft>
                <a:spcPct val="0"/>
              </a:spcAft>
              <a:buClr>
                <a:schemeClr val="tx2">
                  <a:lumMod val="50000"/>
                </a:schemeClr>
              </a:buClr>
              <a:buSzPct val="60000"/>
              <a:buFont typeface="Wingdings" pitchFamily="2" charset="2"/>
              <a:buChar char="§"/>
              <a:defRPr sz="2600" baseline="0">
                <a:solidFill>
                  <a:schemeClr val="tx2">
                    <a:lumMod val="50000"/>
                  </a:schemeClr>
                </a:solidFill>
                <a:latin typeface="+mn-lt"/>
              </a:defRPr>
            </a:lvl2pPr>
            <a:lvl3pPr marL="1022350" indent="-350838" algn="l" rtl="0" eaLnBrk="0" fontAlgn="base" hangingPunct="0">
              <a:spcBef>
                <a:spcPct val="20000"/>
              </a:spcBef>
              <a:spcAft>
                <a:spcPct val="0"/>
              </a:spcAft>
              <a:buClr>
                <a:schemeClr val="tx2">
                  <a:lumMod val="50000"/>
                </a:schemeClr>
              </a:buClr>
              <a:buSzPct val="65000"/>
              <a:buFont typeface="Wingdings" pitchFamily="2" charset="2"/>
              <a:buChar char="§"/>
              <a:defRPr sz="2200" baseline="0">
                <a:solidFill>
                  <a:schemeClr val="tx2">
                    <a:lumMod val="50000"/>
                  </a:schemeClr>
                </a:solidFill>
                <a:latin typeface="+mn-lt"/>
              </a:defRPr>
            </a:lvl3pPr>
            <a:lvl4pPr marL="1339850" indent="-315913" algn="l" rtl="0" eaLnBrk="0" fontAlgn="base" hangingPunct="0">
              <a:spcBef>
                <a:spcPct val="20000"/>
              </a:spcBef>
              <a:spcAft>
                <a:spcPct val="0"/>
              </a:spcAft>
              <a:buClr>
                <a:schemeClr val="tx2">
                  <a:lumMod val="50000"/>
                </a:schemeClr>
              </a:buClr>
              <a:buSzPct val="70000"/>
              <a:buFont typeface="Wingdings" pitchFamily="2" charset="2"/>
              <a:buChar char="§"/>
              <a:defRPr sz="2000" baseline="0">
                <a:solidFill>
                  <a:schemeClr val="tx2">
                    <a:lumMod val="50000"/>
                  </a:schemeClr>
                </a:solidFill>
                <a:latin typeface="+mn-lt"/>
              </a:defRPr>
            </a:lvl4pPr>
            <a:lvl5pPr marL="1681163" indent="-339725" algn="l" rtl="0" eaLnBrk="0" fontAlgn="base" hangingPunct="0">
              <a:spcBef>
                <a:spcPct val="20000"/>
              </a:spcBef>
              <a:spcAft>
                <a:spcPct val="0"/>
              </a:spcAft>
              <a:buClr>
                <a:schemeClr val="tx2">
                  <a:lumMod val="50000"/>
                </a:schemeClr>
              </a:buClr>
              <a:buSzPct val="75000"/>
              <a:buFont typeface="Wingdings" pitchFamily="2" charset="2"/>
              <a:buChar char="§"/>
              <a:defRPr sz="2000" baseline="0">
                <a:solidFill>
                  <a:schemeClr val="tx2">
                    <a:lumMod val="50000"/>
                  </a:schemeClr>
                </a:solidFill>
                <a:latin typeface="+mn-lt"/>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9pPr>
          </a:lstStyle>
          <a:p>
            <a:pPr>
              <a:lnSpc>
                <a:spcPct val="100000"/>
              </a:lnSpc>
            </a:pPr>
            <a:r>
              <a:rPr lang="en-US" sz="2000" i="0" kern="0" dirty="0" smtClean="0"/>
              <a:t>Serial powering: “the physicist dream the engineering nightmare (</a:t>
            </a:r>
            <a:r>
              <a:rPr lang="en-US" sz="2000" i="0" kern="0" dirty="0" err="1" smtClean="0"/>
              <a:t>J.Christiansen</a:t>
            </a:r>
            <a:r>
              <a:rPr lang="en-US" sz="2000" i="0" kern="0" dirty="0" smtClean="0"/>
              <a:t>)”</a:t>
            </a:r>
          </a:p>
          <a:p>
            <a:pPr>
              <a:lnSpc>
                <a:spcPct val="100000"/>
              </a:lnSpc>
            </a:pPr>
            <a:r>
              <a:rPr lang="en-US" sz="2000" i="0" kern="0" dirty="0" smtClean="0"/>
              <a:t>Still a long route to demonstrate the </a:t>
            </a:r>
            <a:r>
              <a:rPr lang="en-US" sz="2000" i="0" kern="0" dirty="0" err="1" smtClean="0"/>
              <a:t>fisibility</a:t>
            </a:r>
            <a:r>
              <a:rPr lang="en-US" sz="2000" i="0" kern="0" dirty="0" smtClean="0"/>
              <a:t> of serial powering in large systems ( huge progress in the understanding of systems aspects and testing of demonstrators).</a:t>
            </a:r>
            <a:endParaRPr lang="en-US" i="0" kern="0" dirty="0"/>
          </a:p>
          <a:p>
            <a:pPr>
              <a:lnSpc>
                <a:spcPct val="100000"/>
              </a:lnSpc>
            </a:pPr>
            <a:r>
              <a:rPr lang="en-US" sz="2000" i="0" kern="0" dirty="0" smtClean="0"/>
              <a:t>Silicon photonics modulator possible solution for a radiation hard optical transceiver.</a:t>
            </a:r>
            <a:endParaRPr lang="en-US" sz="2000" i="0" kern="0" dirty="0"/>
          </a:p>
        </p:txBody>
      </p:sp>
    </p:spTree>
    <p:extLst>
      <p:ext uri="{BB962C8B-B14F-4D97-AF65-F5344CB8AC3E}">
        <p14:creationId xmlns:p14="http://schemas.microsoft.com/office/powerpoint/2010/main" val="115547484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0"/>
          </p:nvPr>
        </p:nvSpPr>
        <p:spPr/>
        <p:txBody>
          <a:bodyPr/>
          <a:lstStyle/>
          <a:p>
            <a:pPr>
              <a:defRPr/>
            </a:pPr>
            <a:fld id="{46969B5E-57AA-4CCE-B6AB-07EDB346C168}" type="slidenum">
              <a:rPr lang="es-ES_tradnl" altLang="en-US" smtClean="0"/>
              <a:pPr>
                <a:defRPr/>
              </a:pPr>
              <a:t>24</a:t>
            </a:fld>
            <a:endParaRPr lang="es-ES_tradnl" altLang="en-US" dirty="0"/>
          </a:p>
        </p:txBody>
      </p:sp>
      <p:sp>
        <p:nvSpPr>
          <p:cNvPr id="3" name="Marcador de pie de página 2"/>
          <p:cNvSpPr>
            <a:spLocks noGrp="1"/>
          </p:cNvSpPr>
          <p:nvPr>
            <p:ph type="ftr" sz="quarter" idx="11"/>
          </p:nvPr>
        </p:nvSpPr>
        <p:spPr/>
        <p:txBody>
          <a:bodyPr/>
          <a:lstStyle/>
          <a:p>
            <a:pPr>
              <a:defRPr/>
            </a:pPr>
            <a:r>
              <a:rPr lang="en-US" altLang="en-US" smtClean="0"/>
              <a:t>ivan.vila@csic.es, Vertex 2019, Lopud Island, September 17th 2019</a:t>
            </a:r>
            <a:endParaRPr lang="es-ES_tradnl" altLang="en-US" dirty="0"/>
          </a:p>
        </p:txBody>
      </p:sp>
      <p:pic>
        <p:nvPicPr>
          <p:cNvPr id="13" name="Marcador de posición de imagen 12"/>
          <p:cNvPicPr>
            <a:picLocks noGrp="1" noChangeAspect="1"/>
          </p:cNvPicPr>
          <p:nvPr>
            <p:ph type="pic" sz="quarter" idx="12"/>
          </p:nvPr>
        </p:nvPicPr>
        <p:blipFill>
          <a:blip r:embed="rId2"/>
          <a:srcRect l="1097" r="1097"/>
          <a:stretch>
            <a:fillRect/>
          </a:stretch>
        </p:blipFill>
        <p:spPr>
          <a:prstGeom prst="rect">
            <a:avLst/>
          </a:prstGeom>
        </p:spPr>
      </p:pic>
      <p:pic>
        <p:nvPicPr>
          <p:cNvPr id="15" name="Marcador de posición de imagen 14"/>
          <p:cNvPicPr>
            <a:picLocks noGrp="1" noChangeAspect="1"/>
          </p:cNvPicPr>
          <p:nvPr>
            <p:ph type="pic" sz="quarter" idx="13"/>
          </p:nvPr>
        </p:nvPicPr>
        <p:blipFill rotWithShape="1">
          <a:blip r:embed="rId3"/>
          <a:srcRect t="1115" b="7304"/>
          <a:stretch/>
        </p:blipFill>
        <p:spPr>
          <a:xfrm>
            <a:off x="5739591" y="62915"/>
            <a:ext cx="4800600" cy="3088878"/>
          </a:xfrm>
          <a:prstGeom prst="rect">
            <a:avLst/>
          </a:prstGeom>
        </p:spPr>
      </p:pic>
      <p:pic>
        <p:nvPicPr>
          <p:cNvPr id="16" name="Marcador de posición de imagen 15"/>
          <p:cNvPicPr>
            <a:picLocks noGrp="1" noChangeAspect="1"/>
          </p:cNvPicPr>
          <p:nvPr>
            <p:ph type="pic" sz="quarter" idx="14"/>
          </p:nvPr>
        </p:nvPicPr>
        <p:blipFill rotWithShape="1">
          <a:blip r:embed="rId4"/>
          <a:srcRect t="3995" b="10003"/>
          <a:stretch/>
        </p:blipFill>
        <p:spPr>
          <a:xfrm>
            <a:off x="588141" y="3417282"/>
            <a:ext cx="4800600" cy="3096484"/>
          </a:xfrm>
          <a:prstGeom prst="rect">
            <a:avLst/>
          </a:prstGeom>
        </p:spPr>
      </p:pic>
      <p:sp>
        <p:nvSpPr>
          <p:cNvPr id="8" name="Título 7"/>
          <p:cNvSpPr>
            <a:spLocks noGrp="1"/>
          </p:cNvSpPr>
          <p:nvPr>
            <p:ph type="title"/>
          </p:nvPr>
        </p:nvSpPr>
        <p:spPr/>
        <p:txBody>
          <a:bodyPr/>
          <a:lstStyle/>
          <a:p>
            <a:r>
              <a:rPr lang="en-US" dirty="0" smtClean="0"/>
              <a:t>Future lepton collider experiments</a:t>
            </a:r>
            <a:endParaRPr lang="en-US" dirty="0"/>
          </a:p>
        </p:txBody>
      </p:sp>
      <p:sp>
        <p:nvSpPr>
          <p:cNvPr id="9" name="Marcador de texto 8"/>
          <p:cNvSpPr>
            <a:spLocks noGrp="1"/>
          </p:cNvSpPr>
          <p:nvPr>
            <p:ph type="body" sz="quarter" idx="16"/>
          </p:nvPr>
        </p:nvSpPr>
        <p:spPr/>
        <p:txBody>
          <a:bodyPr/>
          <a:lstStyle/>
          <a:p>
            <a:r>
              <a:rPr lang="en-US" dirty="0" smtClean="0"/>
              <a:t>S. </a:t>
            </a:r>
            <a:r>
              <a:rPr lang="en-US" dirty="0" err="1" smtClean="0"/>
              <a:t>Spannagel</a:t>
            </a:r>
            <a:r>
              <a:rPr lang="en-US" dirty="0" smtClean="0"/>
              <a:t>/CERN</a:t>
            </a:r>
            <a:endParaRPr lang="en-US" dirty="0"/>
          </a:p>
        </p:txBody>
      </p:sp>
      <p:sp>
        <p:nvSpPr>
          <p:cNvPr id="10" name="Marcador de texto 9"/>
          <p:cNvSpPr>
            <a:spLocks noGrp="1"/>
          </p:cNvSpPr>
          <p:nvPr>
            <p:ph type="body" sz="quarter" idx="17"/>
          </p:nvPr>
        </p:nvSpPr>
        <p:spPr/>
        <p:txBody>
          <a:bodyPr/>
          <a:lstStyle/>
          <a:p>
            <a:r>
              <a:rPr lang="en-US" dirty="0" smtClean="0"/>
              <a:t>M. Winter/IPHC/CNRS Strasbourg</a:t>
            </a:r>
            <a:endParaRPr lang="en-US" dirty="0"/>
          </a:p>
        </p:txBody>
      </p:sp>
      <p:sp>
        <p:nvSpPr>
          <p:cNvPr id="11" name="Marcador de texto 10"/>
          <p:cNvSpPr>
            <a:spLocks noGrp="1"/>
          </p:cNvSpPr>
          <p:nvPr>
            <p:ph type="body" sz="quarter" idx="18"/>
          </p:nvPr>
        </p:nvSpPr>
        <p:spPr>
          <a:xfrm>
            <a:off x="1618449" y="6437841"/>
            <a:ext cx="3883268" cy="246578"/>
          </a:xfrm>
        </p:spPr>
        <p:txBody>
          <a:bodyPr/>
          <a:lstStyle/>
          <a:p>
            <a:r>
              <a:rPr lang="en-US" dirty="0" err="1"/>
              <a:t>Hongbo</a:t>
            </a:r>
            <a:r>
              <a:rPr lang="en-US" dirty="0"/>
              <a:t> Zhu/IHEP, Beijing</a:t>
            </a:r>
          </a:p>
        </p:txBody>
      </p:sp>
      <p:sp>
        <p:nvSpPr>
          <p:cNvPr id="17" name="Marcador de contenido 2"/>
          <p:cNvSpPr txBox="1">
            <a:spLocks/>
          </p:cNvSpPr>
          <p:nvPr/>
        </p:nvSpPr>
        <p:spPr>
          <a:xfrm>
            <a:off x="5659304" y="3952775"/>
            <a:ext cx="5111037" cy="2480428"/>
          </a:xfrm>
          <a:prstGeom prst="rect">
            <a:avLst/>
          </a:prstGeom>
        </p:spPr>
        <p:txBody>
          <a:bodyPr/>
          <a:lstStyle>
            <a:lvl1pPr marL="342900" indent="-342900" algn="l" rtl="0" eaLnBrk="0" fontAlgn="base" hangingPunct="0">
              <a:spcBef>
                <a:spcPct val="20000"/>
              </a:spcBef>
              <a:spcAft>
                <a:spcPct val="0"/>
              </a:spcAft>
              <a:buClr>
                <a:srgbClr val="0E3E58"/>
              </a:buClr>
              <a:buSzPct val="65000"/>
              <a:buFont typeface="Wingdings" pitchFamily="2" charset="2"/>
              <a:buChar char="n"/>
              <a:defRPr sz="3000" baseline="0">
                <a:solidFill>
                  <a:schemeClr val="tx2">
                    <a:lumMod val="50000"/>
                  </a:schemeClr>
                </a:solidFill>
                <a:latin typeface="+mn-lt"/>
                <a:ea typeface="+mn-ea"/>
                <a:cs typeface="+mn-cs"/>
              </a:defRPr>
            </a:lvl1pPr>
            <a:lvl2pPr marL="669925" indent="-325438" algn="l" rtl="0" eaLnBrk="0" fontAlgn="base" hangingPunct="0">
              <a:spcBef>
                <a:spcPct val="20000"/>
              </a:spcBef>
              <a:spcAft>
                <a:spcPct val="0"/>
              </a:spcAft>
              <a:buClr>
                <a:schemeClr val="tx2">
                  <a:lumMod val="50000"/>
                </a:schemeClr>
              </a:buClr>
              <a:buSzPct val="60000"/>
              <a:buFont typeface="Wingdings" pitchFamily="2" charset="2"/>
              <a:buChar char="§"/>
              <a:defRPr sz="2600" baseline="0">
                <a:solidFill>
                  <a:schemeClr val="tx2">
                    <a:lumMod val="50000"/>
                  </a:schemeClr>
                </a:solidFill>
                <a:latin typeface="+mn-lt"/>
              </a:defRPr>
            </a:lvl2pPr>
            <a:lvl3pPr marL="1022350" indent="-350838" algn="l" rtl="0" eaLnBrk="0" fontAlgn="base" hangingPunct="0">
              <a:spcBef>
                <a:spcPct val="20000"/>
              </a:spcBef>
              <a:spcAft>
                <a:spcPct val="0"/>
              </a:spcAft>
              <a:buClr>
                <a:schemeClr val="tx2">
                  <a:lumMod val="50000"/>
                </a:schemeClr>
              </a:buClr>
              <a:buSzPct val="65000"/>
              <a:buFont typeface="Wingdings" pitchFamily="2" charset="2"/>
              <a:buChar char="§"/>
              <a:defRPr sz="2200" baseline="0">
                <a:solidFill>
                  <a:schemeClr val="tx2">
                    <a:lumMod val="50000"/>
                  </a:schemeClr>
                </a:solidFill>
                <a:latin typeface="+mn-lt"/>
              </a:defRPr>
            </a:lvl3pPr>
            <a:lvl4pPr marL="1339850" indent="-315913" algn="l" rtl="0" eaLnBrk="0" fontAlgn="base" hangingPunct="0">
              <a:spcBef>
                <a:spcPct val="20000"/>
              </a:spcBef>
              <a:spcAft>
                <a:spcPct val="0"/>
              </a:spcAft>
              <a:buClr>
                <a:schemeClr val="tx2">
                  <a:lumMod val="50000"/>
                </a:schemeClr>
              </a:buClr>
              <a:buSzPct val="70000"/>
              <a:buFont typeface="Wingdings" pitchFamily="2" charset="2"/>
              <a:buChar char="§"/>
              <a:defRPr sz="2000" baseline="0">
                <a:solidFill>
                  <a:schemeClr val="tx2">
                    <a:lumMod val="50000"/>
                  </a:schemeClr>
                </a:solidFill>
                <a:latin typeface="+mn-lt"/>
              </a:defRPr>
            </a:lvl4pPr>
            <a:lvl5pPr marL="1681163" indent="-339725" algn="l" rtl="0" eaLnBrk="0" fontAlgn="base" hangingPunct="0">
              <a:spcBef>
                <a:spcPct val="20000"/>
              </a:spcBef>
              <a:spcAft>
                <a:spcPct val="0"/>
              </a:spcAft>
              <a:buClr>
                <a:schemeClr val="tx2">
                  <a:lumMod val="50000"/>
                </a:schemeClr>
              </a:buClr>
              <a:buSzPct val="75000"/>
              <a:buFont typeface="Wingdings" pitchFamily="2" charset="2"/>
              <a:buChar char="§"/>
              <a:defRPr sz="2000" baseline="0">
                <a:solidFill>
                  <a:schemeClr val="tx2">
                    <a:lumMod val="50000"/>
                  </a:schemeClr>
                </a:solidFill>
                <a:latin typeface="+mn-lt"/>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9pPr>
          </a:lstStyle>
          <a:p>
            <a:pPr>
              <a:lnSpc>
                <a:spcPct val="100000"/>
              </a:lnSpc>
            </a:pPr>
            <a:r>
              <a:rPr lang="en-US" sz="1800" i="0" kern="0" dirty="0" smtClean="0"/>
              <a:t>Similar requirements in term of hit resolution, power </a:t>
            </a:r>
            <a:r>
              <a:rPr lang="en-US" sz="1800" i="0" kern="0" dirty="0" err="1" smtClean="0"/>
              <a:t>disipation</a:t>
            </a:r>
            <a:r>
              <a:rPr lang="en-US" sz="1800" i="0" kern="0" dirty="0" smtClean="0"/>
              <a:t> and material budget.</a:t>
            </a:r>
          </a:p>
          <a:p>
            <a:pPr>
              <a:lnSpc>
                <a:spcPct val="100000"/>
              </a:lnSpc>
            </a:pPr>
            <a:r>
              <a:rPr lang="en-US" sz="1800" i="0" kern="0" dirty="0" smtClean="0"/>
              <a:t>CLIC requires precise bunch time stamping O(ns)</a:t>
            </a:r>
          </a:p>
          <a:p>
            <a:pPr>
              <a:lnSpc>
                <a:spcPct val="100000"/>
              </a:lnSpc>
            </a:pPr>
            <a:r>
              <a:rPr lang="en-US" sz="1800" i="0" kern="0" dirty="0" smtClean="0"/>
              <a:t>Still several options under discussion (both monolithic and hybrid.</a:t>
            </a:r>
          </a:p>
          <a:p>
            <a:pPr>
              <a:lnSpc>
                <a:spcPct val="100000"/>
              </a:lnSpc>
            </a:pPr>
            <a:r>
              <a:rPr lang="en-US" sz="1800" i="0" kern="0" dirty="0" smtClean="0"/>
              <a:t>CEPC ambitious timeline (data taking 2030).  </a:t>
            </a:r>
          </a:p>
          <a:p>
            <a:pPr>
              <a:lnSpc>
                <a:spcPct val="100000"/>
              </a:lnSpc>
            </a:pPr>
            <a:endParaRPr lang="en-US" sz="2000" i="0" kern="0" dirty="0" smtClean="0"/>
          </a:p>
        </p:txBody>
      </p:sp>
    </p:spTree>
    <p:extLst>
      <p:ext uri="{BB962C8B-B14F-4D97-AF65-F5344CB8AC3E}">
        <p14:creationId xmlns:p14="http://schemas.microsoft.com/office/powerpoint/2010/main" val="85675327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0"/>
          </p:nvPr>
        </p:nvSpPr>
        <p:spPr/>
        <p:txBody>
          <a:bodyPr/>
          <a:lstStyle/>
          <a:p>
            <a:pPr>
              <a:defRPr/>
            </a:pPr>
            <a:fld id="{46969B5E-57AA-4CCE-B6AB-07EDB346C168}" type="slidenum">
              <a:rPr lang="es-ES_tradnl" altLang="en-US" smtClean="0"/>
              <a:pPr>
                <a:defRPr/>
              </a:pPr>
              <a:t>25</a:t>
            </a:fld>
            <a:endParaRPr lang="es-ES_tradnl" altLang="en-US" dirty="0"/>
          </a:p>
        </p:txBody>
      </p:sp>
      <p:sp>
        <p:nvSpPr>
          <p:cNvPr id="3" name="Marcador de pie de página 2"/>
          <p:cNvSpPr>
            <a:spLocks noGrp="1"/>
          </p:cNvSpPr>
          <p:nvPr>
            <p:ph type="ftr" sz="quarter" idx="11"/>
          </p:nvPr>
        </p:nvSpPr>
        <p:spPr/>
        <p:txBody>
          <a:bodyPr/>
          <a:lstStyle/>
          <a:p>
            <a:pPr>
              <a:defRPr/>
            </a:pPr>
            <a:r>
              <a:rPr lang="en-US" altLang="en-US" smtClean="0"/>
              <a:t>ivan.vila@csic.es, Vertex 2019, Lopud Island, September 17th 2019</a:t>
            </a:r>
            <a:endParaRPr lang="es-ES_tradnl" altLang="en-US" dirty="0"/>
          </a:p>
        </p:txBody>
      </p:sp>
      <p:pic>
        <p:nvPicPr>
          <p:cNvPr id="13" name="Marcador de posición de imagen 12"/>
          <p:cNvPicPr>
            <a:picLocks noGrp="1" noChangeAspect="1"/>
          </p:cNvPicPr>
          <p:nvPr>
            <p:ph type="pic" sz="quarter" idx="12"/>
          </p:nvPr>
        </p:nvPicPr>
        <p:blipFill>
          <a:blip r:embed="rId2"/>
          <a:stretch>
            <a:fillRect/>
          </a:stretch>
        </p:blipFill>
        <p:spPr>
          <a:xfrm>
            <a:off x="600007" y="298521"/>
            <a:ext cx="4109958" cy="2785461"/>
          </a:xfrm>
          <a:prstGeom prst="rect">
            <a:avLst/>
          </a:prstGeom>
        </p:spPr>
      </p:pic>
      <p:pic>
        <p:nvPicPr>
          <p:cNvPr id="15" name="Marcador de posición de imagen 14"/>
          <p:cNvPicPr>
            <a:picLocks noGrp="1" noChangeAspect="1"/>
          </p:cNvPicPr>
          <p:nvPr>
            <p:ph type="pic" sz="quarter" idx="14"/>
          </p:nvPr>
        </p:nvPicPr>
        <p:blipFill>
          <a:blip r:embed="rId3"/>
          <a:srcRect l="781" r="781"/>
          <a:stretch>
            <a:fillRect/>
          </a:stretch>
        </p:blipFill>
        <p:spPr>
          <a:prstGeom prst="rect">
            <a:avLst/>
          </a:prstGeom>
        </p:spPr>
      </p:pic>
      <p:pic>
        <p:nvPicPr>
          <p:cNvPr id="16" name="Marcador de posición de imagen 15"/>
          <p:cNvPicPr>
            <a:picLocks noGrp="1" noChangeAspect="1"/>
          </p:cNvPicPr>
          <p:nvPr>
            <p:ph type="pic" sz="quarter" idx="15"/>
          </p:nvPr>
        </p:nvPicPr>
        <p:blipFill>
          <a:blip r:embed="rId4"/>
          <a:srcRect t="11600" b="11600"/>
          <a:stretch>
            <a:fillRect/>
          </a:stretch>
        </p:blipFill>
        <p:spPr>
          <a:prstGeom prst="rect">
            <a:avLst/>
          </a:prstGeom>
        </p:spPr>
      </p:pic>
      <p:sp>
        <p:nvSpPr>
          <p:cNvPr id="8" name="Título 7"/>
          <p:cNvSpPr>
            <a:spLocks noGrp="1"/>
          </p:cNvSpPr>
          <p:nvPr>
            <p:ph type="title"/>
          </p:nvPr>
        </p:nvSpPr>
        <p:spPr/>
        <p:txBody>
          <a:bodyPr/>
          <a:lstStyle/>
          <a:p>
            <a:r>
              <a:rPr lang="en-US" dirty="0" smtClean="0"/>
              <a:t>Track Trigger and real-time tracking</a:t>
            </a:r>
            <a:endParaRPr lang="en-US" dirty="0"/>
          </a:p>
        </p:txBody>
      </p:sp>
      <p:sp>
        <p:nvSpPr>
          <p:cNvPr id="9" name="Marcador de texto 8"/>
          <p:cNvSpPr>
            <a:spLocks noGrp="1"/>
          </p:cNvSpPr>
          <p:nvPr>
            <p:ph type="body" sz="quarter" idx="16"/>
          </p:nvPr>
        </p:nvSpPr>
        <p:spPr/>
        <p:txBody>
          <a:bodyPr/>
          <a:lstStyle/>
          <a:p>
            <a:r>
              <a:rPr lang="en-US" dirty="0" smtClean="0"/>
              <a:t>G. </a:t>
            </a:r>
            <a:r>
              <a:rPr lang="en-US" dirty="0" err="1" smtClean="0"/>
              <a:t>Punzi</a:t>
            </a:r>
            <a:r>
              <a:rPr lang="en-US" dirty="0" smtClean="0"/>
              <a:t>/INFN Pisa</a:t>
            </a:r>
            <a:endParaRPr lang="en-US" dirty="0"/>
          </a:p>
        </p:txBody>
      </p:sp>
      <p:sp>
        <p:nvSpPr>
          <p:cNvPr id="11" name="Marcador de texto 10"/>
          <p:cNvSpPr>
            <a:spLocks noGrp="1"/>
          </p:cNvSpPr>
          <p:nvPr>
            <p:ph type="body" sz="quarter" idx="18"/>
          </p:nvPr>
        </p:nvSpPr>
        <p:spPr/>
        <p:txBody>
          <a:bodyPr/>
          <a:lstStyle/>
          <a:p>
            <a:r>
              <a:rPr lang="en-US" dirty="0" smtClean="0"/>
              <a:t>S. </a:t>
            </a:r>
            <a:r>
              <a:rPr lang="en-US" dirty="0" err="1" smtClean="0"/>
              <a:t>Dittmeier</a:t>
            </a:r>
            <a:r>
              <a:rPr lang="en-US" dirty="0" smtClean="0"/>
              <a:t>/U. Heidelberg</a:t>
            </a:r>
            <a:endParaRPr lang="en-US" dirty="0"/>
          </a:p>
        </p:txBody>
      </p:sp>
      <p:sp>
        <p:nvSpPr>
          <p:cNvPr id="12" name="Marcador de texto 11"/>
          <p:cNvSpPr>
            <a:spLocks noGrp="1"/>
          </p:cNvSpPr>
          <p:nvPr>
            <p:ph type="body" sz="quarter" idx="19"/>
          </p:nvPr>
        </p:nvSpPr>
        <p:spPr/>
        <p:txBody>
          <a:bodyPr/>
          <a:lstStyle/>
          <a:p>
            <a:r>
              <a:rPr lang="en-US" dirty="0" smtClean="0"/>
              <a:t>F. </a:t>
            </a:r>
            <a:r>
              <a:rPr lang="en-US" dirty="0" err="1" smtClean="0"/>
              <a:t>Ravera</a:t>
            </a:r>
            <a:r>
              <a:rPr lang="en-US" dirty="0"/>
              <a:t>/</a:t>
            </a:r>
            <a:r>
              <a:rPr lang="en-US" dirty="0" smtClean="0"/>
              <a:t>FERMILAB</a:t>
            </a:r>
            <a:endParaRPr lang="en-US" dirty="0"/>
          </a:p>
        </p:txBody>
      </p:sp>
      <p:sp>
        <p:nvSpPr>
          <p:cNvPr id="19" name="Marcador de contenido 2"/>
          <p:cNvSpPr txBox="1">
            <a:spLocks/>
          </p:cNvSpPr>
          <p:nvPr/>
        </p:nvSpPr>
        <p:spPr>
          <a:xfrm>
            <a:off x="5598646" y="458925"/>
            <a:ext cx="5111037" cy="2480428"/>
          </a:xfrm>
          <a:prstGeom prst="rect">
            <a:avLst/>
          </a:prstGeom>
        </p:spPr>
        <p:txBody>
          <a:bodyPr/>
          <a:lstStyle>
            <a:lvl1pPr marL="342900" indent="-342900" algn="l" rtl="0" eaLnBrk="0" fontAlgn="base" hangingPunct="0">
              <a:spcBef>
                <a:spcPct val="20000"/>
              </a:spcBef>
              <a:spcAft>
                <a:spcPct val="0"/>
              </a:spcAft>
              <a:buClr>
                <a:srgbClr val="0E3E58"/>
              </a:buClr>
              <a:buSzPct val="65000"/>
              <a:buFont typeface="Wingdings" pitchFamily="2" charset="2"/>
              <a:buChar char="n"/>
              <a:defRPr sz="3000" baseline="0">
                <a:solidFill>
                  <a:schemeClr val="tx2">
                    <a:lumMod val="50000"/>
                  </a:schemeClr>
                </a:solidFill>
                <a:latin typeface="+mn-lt"/>
                <a:ea typeface="+mn-ea"/>
                <a:cs typeface="+mn-cs"/>
              </a:defRPr>
            </a:lvl1pPr>
            <a:lvl2pPr marL="669925" indent="-325438" algn="l" rtl="0" eaLnBrk="0" fontAlgn="base" hangingPunct="0">
              <a:spcBef>
                <a:spcPct val="20000"/>
              </a:spcBef>
              <a:spcAft>
                <a:spcPct val="0"/>
              </a:spcAft>
              <a:buClr>
                <a:schemeClr val="tx2">
                  <a:lumMod val="50000"/>
                </a:schemeClr>
              </a:buClr>
              <a:buSzPct val="60000"/>
              <a:buFont typeface="Wingdings" pitchFamily="2" charset="2"/>
              <a:buChar char="§"/>
              <a:defRPr sz="2600" baseline="0">
                <a:solidFill>
                  <a:schemeClr val="tx2">
                    <a:lumMod val="50000"/>
                  </a:schemeClr>
                </a:solidFill>
                <a:latin typeface="+mn-lt"/>
              </a:defRPr>
            </a:lvl2pPr>
            <a:lvl3pPr marL="1022350" indent="-350838" algn="l" rtl="0" eaLnBrk="0" fontAlgn="base" hangingPunct="0">
              <a:spcBef>
                <a:spcPct val="20000"/>
              </a:spcBef>
              <a:spcAft>
                <a:spcPct val="0"/>
              </a:spcAft>
              <a:buClr>
                <a:schemeClr val="tx2">
                  <a:lumMod val="50000"/>
                </a:schemeClr>
              </a:buClr>
              <a:buSzPct val="65000"/>
              <a:buFont typeface="Wingdings" pitchFamily="2" charset="2"/>
              <a:buChar char="§"/>
              <a:defRPr sz="2200" baseline="0">
                <a:solidFill>
                  <a:schemeClr val="tx2">
                    <a:lumMod val="50000"/>
                  </a:schemeClr>
                </a:solidFill>
                <a:latin typeface="+mn-lt"/>
              </a:defRPr>
            </a:lvl3pPr>
            <a:lvl4pPr marL="1339850" indent="-315913" algn="l" rtl="0" eaLnBrk="0" fontAlgn="base" hangingPunct="0">
              <a:spcBef>
                <a:spcPct val="20000"/>
              </a:spcBef>
              <a:spcAft>
                <a:spcPct val="0"/>
              </a:spcAft>
              <a:buClr>
                <a:schemeClr val="tx2">
                  <a:lumMod val="50000"/>
                </a:schemeClr>
              </a:buClr>
              <a:buSzPct val="70000"/>
              <a:buFont typeface="Wingdings" pitchFamily="2" charset="2"/>
              <a:buChar char="§"/>
              <a:defRPr sz="2000" baseline="0">
                <a:solidFill>
                  <a:schemeClr val="tx2">
                    <a:lumMod val="50000"/>
                  </a:schemeClr>
                </a:solidFill>
                <a:latin typeface="+mn-lt"/>
              </a:defRPr>
            </a:lvl4pPr>
            <a:lvl5pPr marL="1681163" indent="-339725" algn="l" rtl="0" eaLnBrk="0" fontAlgn="base" hangingPunct="0">
              <a:spcBef>
                <a:spcPct val="20000"/>
              </a:spcBef>
              <a:spcAft>
                <a:spcPct val="0"/>
              </a:spcAft>
              <a:buClr>
                <a:schemeClr val="tx2">
                  <a:lumMod val="50000"/>
                </a:schemeClr>
              </a:buClr>
              <a:buSzPct val="75000"/>
              <a:buFont typeface="Wingdings" pitchFamily="2" charset="2"/>
              <a:buChar char="§"/>
              <a:defRPr sz="2000" baseline="0">
                <a:solidFill>
                  <a:schemeClr val="tx2">
                    <a:lumMod val="50000"/>
                  </a:schemeClr>
                </a:solidFill>
                <a:latin typeface="+mn-lt"/>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9pPr>
          </a:lstStyle>
          <a:p>
            <a:pPr>
              <a:lnSpc>
                <a:spcPct val="100000"/>
              </a:lnSpc>
            </a:pPr>
            <a:r>
              <a:rPr lang="en-US" sz="2000" i="0" kern="0" dirty="0" smtClean="0"/>
              <a:t>In a hadron collider environment the trigger system is the underdog.   </a:t>
            </a:r>
          </a:p>
          <a:p>
            <a:pPr>
              <a:lnSpc>
                <a:spcPct val="100000"/>
              </a:lnSpc>
            </a:pPr>
            <a:r>
              <a:rPr lang="en-US" sz="2000" i="0" kern="0" dirty="0" smtClean="0"/>
              <a:t>For HL-LHC first level tracking system is mandatory (no other option)</a:t>
            </a:r>
          </a:p>
          <a:p>
            <a:pPr>
              <a:lnSpc>
                <a:spcPct val="100000"/>
              </a:lnSpc>
            </a:pPr>
            <a:r>
              <a:rPr lang="en-US" sz="2000" i="0" kern="0" dirty="0" smtClean="0"/>
              <a:t>Atlas (associative memory), CMS (to be decided…) </a:t>
            </a:r>
          </a:p>
          <a:p>
            <a:pPr>
              <a:lnSpc>
                <a:spcPct val="100000"/>
              </a:lnSpc>
            </a:pPr>
            <a:r>
              <a:rPr lang="en-US" sz="2000" i="0" kern="0" dirty="0" smtClean="0"/>
              <a:t>Real-time tracking for </a:t>
            </a:r>
            <a:r>
              <a:rPr lang="en-US" sz="2000" i="0" kern="0" dirty="0" err="1" smtClean="0"/>
              <a:t>LHCb</a:t>
            </a:r>
            <a:r>
              <a:rPr lang="en-US" sz="2000" i="0" kern="0" dirty="0" smtClean="0"/>
              <a:t> for run 3.</a:t>
            </a:r>
          </a:p>
        </p:txBody>
      </p:sp>
    </p:spTree>
    <p:extLst>
      <p:ext uri="{BB962C8B-B14F-4D97-AF65-F5344CB8AC3E}">
        <p14:creationId xmlns:p14="http://schemas.microsoft.com/office/powerpoint/2010/main" val="356371119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0"/>
          </p:nvPr>
        </p:nvSpPr>
        <p:spPr/>
        <p:txBody>
          <a:bodyPr/>
          <a:lstStyle/>
          <a:p>
            <a:pPr>
              <a:defRPr/>
            </a:pPr>
            <a:fld id="{46969B5E-57AA-4CCE-B6AB-07EDB346C168}" type="slidenum">
              <a:rPr lang="es-ES_tradnl" altLang="en-US" smtClean="0"/>
              <a:pPr>
                <a:defRPr/>
              </a:pPr>
              <a:t>26</a:t>
            </a:fld>
            <a:endParaRPr lang="es-ES_tradnl" altLang="en-US" dirty="0"/>
          </a:p>
        </p:txBody>
      </p:sp>
      <p:sp>
        <p:nvSpPr>
          <p:cNvPr id="3" name="Marcador de pie de página 2"/>
          <p:cNvSpPr>
            <a:spLocks noGrp="1"/>
          </p:cNvSpPr>
          <p:nvPr>
            <p:ph type="ftr" sz="quarter" idx="11"/>
          </p:nvPr>
        </p:nvSpPr>
        <p:spPr/>
        <p:txBody>
          <a:bodyPr/>
          <a:lstStyle/>
          <a:p>
            <a:pPr>
              <a:defRPr/>
            </a:pPr>
            <a:r>
              <a:rPr lang="en-US" altLang="en-US" smtClean="0"/>
              <a:t>ivan.vila@csic.es, Vertex 2019, Lopud Island, September 17th 2019</a:t>
            </a:r>
            <a:endParaRPr lang="es-ES_tradnl" altLang="en-US" dirty="0"/>
          </a:p>
        </p:txBody>
      </p:sp>
      <p:pic>
        <p:nvPicPr>
          <p:cNvPr id="13" name="Marcador de posición de imagen 12"/>
          <p:cNvPicPr>
            <a:picLocks noGrp="1" noChangeAspect="1"/>
          </p:cNvPicPr>
          <p:nvPr>
            <p:ph type="pic" sz="quarter" idx="12"/>
          </p:nvPr>
        </p:nvPicPr>
        <p:blipFill>
          <a:blip r:embed="rId2"/>
          <a:srcRect l="781" r="781"/>
          <a:stretch>
            <a:fillRect/>
          </a:stretch>
        </p:blipFill>
        <p:spPr>
          <a:prstGeom prst="rect">
            <a:avLst/>
          </a:prstGeom>
        </p:spPr>
      </p:pic>
      <p:pic>
        <p:nvPicPr>
          <p:cNvPr id="14" name="Marcador de posición de imagen 13"/>
          <p:cNvPicPr>
            <a:picLocks noGrp="1" noChangeAspect="1"/>
          </p:cNvPicPr>
          <p:nvPr>
            <p:ph type="pic" sz="quarter" idx="14"/>
          </p:nvPr>
        </p:nvPicPr>
        <p:blipFill>
          <a:blip r:embed="rId3"/>
          <a:srcRect l="982" r="982"/>
          <a:stretch>
            <a:fillRect/>
          </a:stretch>
        </p:blipFill>
        <p:spPr>
          <a:prstGeom prst="rect">
            <a:avLst/>
          </a:prstGeom>
        </p:spPr>
      </p:pic>
      <p:sp>
        <p:nvSpPr>
          <p:cNvPr id="8" name="Título 7"/>
          <p:cNvSpPr>
            <a:spLocks noGrp="1"/>
          </p:cNvSpPr>
          <p:nvPr>
            <p:ph type="title"/>
          </p:nvPr>
        </p:nvSpPr>
        <p:spPr/>
        <p:txBody>
          <a:bodyPr/>
          <a:lstStyle/>
          <a:p>
            <a:r>
              <a:rPr lang="en-US" dirty="0" smtClean="0"/>
              <a:t>Radiation-induced defects modeling</a:t>
            </a:r>
            <a:endParaRPr lang="en-US" dirty="0"/>
          </a:p>
        </p:txBody>
      </p:sp>
      <p:sp>
        <p:nvSpPr>
          <p:cNvPr id="9" name="Marcador de texto 8"/>
          <p:cNvSpPr>
            <a:spLocks noGrp="1"/>
          </p:cNvSpPr>
          <p:nvPr>
            <p:ph type="body" sz="quarter" idx="16"/>
          </p:nvPr>
        </p:nvSpPr>
        <p:spPr/>
        <p:txBody>
          <a:bodyPr/>
          <a:lstStyle/>
          <a:p>
            <a:r>
              <a:rPr lang="en-US" dirty="0" smtClean="0"/>
              <a:t>R. </a:t>
            </a:r>
            <a:r>
              <a:rPr lang="en-US" dirty="0" err="1" smtClean="0"/>
              <a:t>Palomo</a:t>
            </a:r>
            <a:r>
              <a:rPr lang="en-US" dirty="0" smtClean="0"/>
              <a:t> Pinto/U. </a:t>
            </a:r>
            <a:r>
              <a:rPr lang="en-US" dirty="0" err="1" smtClean="0"/>
              <a:t>Sevilla</a:t>
            </a:r>
            <a:endParaRPr lang="en-US" dirty="0"/>
          </a:p>
        </p:txBody>
      </p:sp>
      <p:sp>
        <p:nvSpPr>
          <p:cNvPr id="11" name="Marcador de texto 10"/>
          <p:cNvSpPr>
            <a:spLocks noGrp="1"/>
          </p:cNvSpPr>
          <p:nvPr>
            <p:ph type="body" sz="quarter" idx="18"/>
          </p:nvPr>
        </p:nvSpPr>
        <p:spPr/>
        <p:txBody>
          <a:bodyPr/>
          <a:lstStyle/>
          <a:p>
            <a:r>
              <a:rPr lang="en-US" dirty="0" smtClean="0"/>
              <a:t>A. </a:t>
            </a:r>
            <a:r>
              <a:rPr lang="en-US" dirty="0" err="1" smtClean="0"/>
              <a:t>Morozzi</a:t>
            </a:r>
            <a:r>
              <a:rPr lang="en-US" dirty="0" smtClean="0"/>
              <a:t>/ INFN Perugia</a:t>
            </a:r>
            <a:endParaRPr lang="en-US" dirty="0"/>
          </a:p>
        </p:txBody>
      </p:sp>
    </p:spTree>
    <p:extLst>
      <p:ext uri="{BB962C8B-B14F-4D97-AF65-F5344CB8AC3E}">
        <p14:creationId xmlns:p14="http://schemas.microsoft.com/office/powerpoint/2010/main" val="177145673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0"/>
          </p:nvPr>
        </p:nvSpPr>
        <p:spPr/>
        <p:txBody>
          <a:bodyPr/>
          <a:lstStyle/>
          <a:p>
            <a:pPr>
              <a:defRPr/>
            </a:pPr>
            <a:fld id="{46969B5E-57AA-4CCE-B6AB-07EDB346C168}" type="slidenum">
              <a:rPr lang="es-ES_tradnl" altLang="en-US" smtClean="0"/>
              <a:pPr>
                <a:defRPr/>
              </a:pPr>
              <a:t>27</a:t>
            </a:fld>
            <a:endParaRPr lang="es-ES_tradnl" altLang="en-US" dirty="0"/>
          </a:p>
        </p:txBody>
      </p:sp>
      <p:sp>
        <p:nvSpPr>
          <p:cNvPr id="3" name="Marcador de pie de página 2"/>
          <p:cNvSpPr>
            <a:spLocks noGrp="1"/>
          </p:cNvSpPr>
          <p:nvPr>
            <p:ph type="ftr" sz="quarter" idx="11"/>
          </p:nvPr>
        </p:nvSpPr>
        <p:spPr/>
        <p:txBody>
          <a:bodyPr/>
          <a:lstStyle/>
          <a:p>
            <a:pPr>
              <a:defRPr/>
            </a:pPr>
            <a:r>
              <a:rPr lang="en-US" altLang="en-US" smtClean="0"/>
              <a:t>ivan.vila@csic.es, Vertex 2019, Lopud Island, September 17th 2019</a:t>
            </a:r>
            <a:endParaRPr lang="es-ES_tradnl" altLang="en-US" dirty="0"/>
          </a:p>
        </p:txBody>
      </p:sp>
      <p:pic>
        <p:nvPicPr>
          <p:cNvPr id="13" name="Marcador de posición de imagen 12"/>
          <p:cNvPicPr>
            <a:picLocks noGrp="1" noChangeAspect="1"/>
          </p:cNvPicPr>
          <p:nvPr>
            <p:ph type="pic" sz="quarter" idx="12"/>
          </p:nvPr>
        </p:nvPicPr>
        <p:blipFill>
          <a:blip r:embed="rId2"/>
          <a:srcRect l="982" r="982"/>
          <a:stretch>
            <a:fillRect/>
          </a:stretch>
        </p:blipFill>
        <p:spPr>
          <a:prstGeom prst="rect">
            <a:avLst/>
          </a:prstGeom>
        </p:spPr>
      </p:pic>
      <p:sp>
        <p:nvSpPr>
          <p:cNvPr id="8" name="Título 7"/>
          <p:cNvSpPr>
            <a:spLocks noGrp="1"/>
          </p:cNvSpPr>
          <p:nvPr>
            <p:ph type="title"/>
          </p:nvPr>
        </p:nvSpPr>
        <p:spPr/>
        <p:txBody>
          <a:bodyPr/>
          <a:lstStyle/>
          <a:p>
            <a:r>
              <a:rPr lang="en-US" dirty="0" smtClean="0"/>
              <a:t>Non Collider HEP</a:t>
            </a:r>
            <a:endParaRPr lang="en-US" dirty="0"/>
          </a:p>
        </p:txBody>
      </p:sp>
      <p:sp>
        <p:nvSpPr>
          <p:cNvPr id="9" name="Marcador de texto 8"/>
          <p:cNvSpPr>
            <a:spLocks noGrp="1"/>
          </p:cNvSpPr>
          <p:nvPr>
            <p:ph type="body" sz="quarter" idx="16"/>
          </p:nvPr>
        </p:nvSpPr>
        <p:spPr/>
        <p:txBody>
          <a:bodyPr/>
          <a:lstStyle/>
          <a:p>
            <a:r>
              <a:rPr lang="en-US" dirty="0" smtClean="0"/>
              <a:t>N. Castello  </a:t>
            </a:r>
            <a:r>
              <a:rPr lang="en-US" dirty="0" err="1" smtClean="0"/>
              <a:t>Mor</a:t>
            </a:r>
            <a:r>
              <a:rPr lang="en-US" dirty="0" smtClean="0"/>
              <a:t>/IFCA Santander</a:t>
            </a:r>
            <a:endParaRPr lang="en-US" dirty="0"/>
          </a:p>
        </p:txBody>
      </p:sp>
      <p:sp>
        <p:nvSpPr>
          <p:cNvPr id="11" name="Marcador de texto 10"/>
          <p:cNvSpPr>
            <a:spLocks noGrp="1"/>
          </p:cNvSpPr>
          <p:nvPr>
            <p:ph type="body" sz="quarter" idx="18"/>
          </p:nvPr>
        </p:nvSpPr>
        <p:spPr/>
        <p:txBody>
          <a:bodyPr/>
          <a:lstStyle/>
          <a:p>
            <a:r>
              <a:rPr lang="en-US" dirty="0" smtClean="0"/>
              <a:t>G. </a:t>
            </a:r>
            <a:r>
              <a:rPr lang="en-US" dirty="0" err="1" smtClean="0"/>
              <a:t>Ambrosi</a:t>
            </a:r>
            <a:r>
              <a:rPr lang="en-US" dirty="0" smtClean="0"/>
              <a:t>/INFN Perugia</a:t>
            </a:r>
            <a:endParaRPr lang="en-US" dirty="0"/>
          </a:p>
        </p:txBody>
      </p:sp>
      <p:sp>
        <p:nvSpPr>
          <p:cNvPr id="14" name="Marcador de contenido 2"/>
          <p:cNvSpPr txBox="1">
            <a:spLocks/>
          </p:cNvSpPr>
          <p:nvPr/>
        </p:nvSpPr>
        <p:spPr>
          <a:xfrm>
            <a:off x="5858394" y="359790"/>
            <a:ext cx="5111037" cy="2480428"/>
          </a:xfrm>
          <a:prstGeom prst="rect">
            <a:avLst/>
          </a:prstGeom>
        </p:spPr>
        <p:txBody>
          <a:bodyPr/>
          <a:lstStyle>
            <a:lvl1pPr marL="342900" indent="-342900" algn="l" rtl="0" eaLnBrk="0" fontAlgn="base" hangingPunct="0">
              <a:spcBef>
                <a:spcPct val="20000"/>
              </a:spcBef>
              <a:spcAft>
                <a:spcPct val="0"/>
              </a:spcAft>
              <a:buClr>
                <a:srgbClr val="0E3E58"/>
              </a:buClr>
              <a:buSzPct val="65000"/>
              <a:buFont typeface="Wingdings" pitchFamily="2" charset="2"/>
              <a:buChar char="n"/>
              <a:defRPr sz="3000" baseline="0">
                <a:solidFill>
                  <a:schemeClr val="tx2">
                    <a:lumMod val="50000"/>
                  </a:schemeClr>
                </a:solidFill>
                <a:latin typeface="+mn-lt"/>
                <a:ea typeface="+mn-ea"/>
                <a:cs typeface="+mn-cs"/>
              </a:defRPr>
            </a:lvl1pPr>
            <a:lvl2pPr marL="669925" indent="-325438" algn="l" rtl="0" eaLnBrk="0" fontAlgn="base" hangingPunct="0">
              <a:spcBef>
                <a:spcPct val="20000"/>
              </a:spcBef>
              <a:spcAft>
                <a:spcPct val="0"/>
              </a:spcAft>
              <a:buClr>
                <a:schemeClr val="tx2">
                  <a:lumMod val="50000"/>
                </a:schemeClr>
              </a:buClr>
              <a:buSzPct val="60000"/>
              <a:buFont typeface="Wingdings" pitchFamily="2" charset="2"/>
              <a:buChar char="§"/>
              <a:defRPr sz="2600" baseline="0">
                <a:solidFill>
                  <a:schemeClr val="tx2">
                    <a:lumMod val="50000"/>
                  </a:schemeClr>
                </a:solidFill>
                <a:latin typeface="+mn-lt"/>
              </a:defRPr>
            </a:lvl2pPr>
            <a:lvl3pPr marL="1022350" indent="-350838" algn="l" rtl="0" eaLnBrk="0" fontAlgn="base" hangingPunct="0">
              <a:spcBef>
                <a:spcPct val="20000"/>
              </a:spcBef>
              <a:spcAft>
                <a:spcPct val="0"/>
              </a:spcAft>
              <a:buClr>
                <a:schemeClr val="tx2">
                  <a:lumMod val="50000"/>
                </a:schemeClr>
              </a:buClr>
              <a:buSzPct val="65000"/>
              <a:buFont typeface="Wingdings" pitchFamily="2" charset="2"/>
              <a:buChar char="§"/>
              <a:defRPr sz="2200" baseline="0">
                <a:solidFill>
                  <a:schemeClr val="tx2">
                    <a:lumMod val="50000"/>
                  </a:schemeClr>
                </a:solidFill>
                <a:latin typeface="+mn-lt"/>
              </a:defRPr>
            </a:lvl3pPr>
            <a:lvl4pPr marL="1339850" indent="-315913" algn="l" rtl="0" eaLnBrk="0" fontAlgn="base" hangingPunct="0">
              <a:spcBef>
                <a:spcPct val="20000"/>
              </a:spcBef>
              <a:spcAft>
                <a:spcPct val="0"/>
              </a:spcAft>
              <a:buClr>
                <a:schemeClr val="tx2">
                  <a:lumMod val="50000"/>
                </a:schemeClr>
              </a:buClr>
              <a:buSzPct val="70000"/>
              <a:buFont typeface="Wingdings" pitchFamily="2" charset="2"/>
              <a:buChar char="§"/>
              <a:defRPr sz="2000" baseline="0">
                <a:solidFill>
                  <a:schemeClr val="tx2">
                    <a:lumMod val="50000"/>
                  </a:schemeClr>
                </a:solidFill>
                <a:latin typeface="+mn-lt"/>
              </a:defRPr>
            </a:lvl4pPr>
            <a:lvl5pPr marL="1681163" indent="-339725" algn="l" rtl="0" eaLnBrk="0" fontAlgn="base" hangingPunct="0">
              <a:spcBef>
                <a:spcPct val="20000"/>
              </a:spcBef>
              <a:spcAft>
                <a:spcPct val="0"/>
              </a:spcAft>
              <a:buClr>
                <a:schemeClr val="tx2">
                  <a:lumMod val="50000"/>
                </a:schemeClr>
              </a:buClr>
              <a:buSzPct val="75000"/>
              <a:buFont typeface="Wingdings" pitchFamily="2" charset="2"/>
              <a:buChar char="§"/>
              <a:defRPr sz="2000" baseline="0">
                <a:solidFill>
                  <a:schemeClr val="tx2">
                    <a:lumMod val="50000"/>
                  </a:schemeClr>
                </a:solidFill>
                <a:latin typeface="+mn-lt"/>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9pPr>
          </a:lstStyle>
          <a:p>
            <a:pPr>
              <a:lnSpc>
                <a:spcPct val="100000"/>
              </a:lnSpc>
            </a:pPr>
            <a:r>
              <a:rPr lang="en-US" sz="2000" i="0" kern="0" dirty="0" smtClean="0"/>
              <a:t>DAMIC: Lowest leakage current measured in </a:t>
            </a:r>
            <a:r>
              <a:rPr lang="en-US" sz="2000" i="0" kern="0" dirty="0" err="1" smtClean="0"/>
              <a:t>Silicion</a:t>
            </a:r>
            <a:r>
              <a:rPr lang="en-US" sz="2000" i="0" kern="0" dirty="0" smtClean="0"/>
              <a:t> achieved with a extremely pure </a:t>
            </a:r>
            <a:r>
              <a:rPr lang="en-US" sz="2000" i="0" kern="0" dirty="0" err="1" smtClean="0"/>
              <a:t>Silicio</a:t>
            </a:r>
            <a:r>
              <a:rPr lang="en-US" sz="2000" i="0" kern="0" dirty="0" smtClean="0"/>
              <a:t> </a:t>
            </a:r>
            <a:r>
              <a:rPr lang="en-US" sz="2000" i="0" kern="0" dirty="0" err="1" smtClean="0"/>
              <a:t>pn</a:t>
            </a:r>
            <a:r>
              <a:rPr lang="en-US" sz="2000" i="0" kern="0" dirty="0" smtClean="0"/>
              <a:t>-CCD. Sub-electron noise !!!</a:t>
            </a:r>
          </a:p>
          <a:p>
            <a:pPr>
              <a:lnSpc>
                <a:spcPct val="100000"/>
              </a:lnSpc>
            </a:pPr>
            <a:r>
              <a:rPr lang="en-US" sz="2000" i="0" kern="0" dirty="0" smtClean="0"/>
              <a:t>DAMIC: Nuclear recoil sensitivity interesting for studying the radiation damage.</a:t>
            </a:r>
          </a:p>
          <a:p>
            <a:pPr>
              <a:lnSpc>
                <a:spcPct val="100000"/>
              </a:lnSpc>
            </a:pPr>
            <a:r>
              <a:rPr lang="en-US" sz="2000" i="0" kern="0" dirty="0" smtClean="0"/>
              <a:t>Space missions with microstrip detectors.</a:t>
            </a:r>
          </a:p>
          <a:p>
            <a:pPr>
              <a:lnSpc>
                <a:spcPct val="100000"/>
              </a:lnSpc>
            </a:pPr>
            <a:r>
              <a:rPr lang="en-US" sz="2000" i="0" kern="0" dirty="0" smtClean="0"/>
              <a:t>Requirements  like a HEP experiment  and space mission (low power and EMI/EMC </a:t>
            </a:r>
            <a:r>
              <a:rPr lang="en-US" sz="2000" i="0" kern="0" dirty="0" err="1" smtClean="0"/>
              <a:t>compatilibility</a:t>
            </a:r>
            <a:r>
              <a:rPr lang="en-US" sz="2000" i="0" kern="0" dirty="0" smtClean="0"/>
              <a:t>)</a:t>
            </a:r>
          </a:p>
          <a:p>
            <a:pPr>
              <a:lnSpc>
                <a:spcPct val="100000"/>
              </a:lnSpc>
            </a:pPr>
            <a:r>
              <a:rPr lang="en-US" sz="2000" i="0" kern="0" dirty="0" err="1" smtClean="0"/>
              <a:t>Calocube</a:t>
            </a:r>
            <a:r>
              <a:rPr lang="en-US" sz="2000" i="0" kern="0" dirty="0" smtClean="0"/>
              <a:t> (3D calorimetry)</a:t>
            </a:r>
          </a:p>
          <a:p>
            <a:pPr>
              <a:lnSpc>
                <a:spcPct val="100000"/>
              </a:lnSpc>
            </a:pPr>
            <a:r>
              <a:rPr lang="en-US" sz="2000" i="0" kern="0" dirty="0" smtClean="0"/>
              <a:t>Pixels to Space (</a:t>
            </a:r>
            <a:r>
              <a:rPr lang="en-US" sz="2000" i="0" kern="0" dirty="0" err="1" smtClean="0"/>
              <a:t>Alpide</a:t>
            </a:r>
            <a:r>
              <a:rPr lang="en-US" sz="2000" i="0" kern="0" dirty="0" smtClean="0"/>
              <a:t> family).</a:t>
            </a:r>
          </a:p>
          <a:p>
            <a:pPr>
              <a:lnSpc>
                <a:spcPct val="100000"/>
              </a:lnSpc>
            </a:pPr>
            <a:endParaRPr lang="en-US" sz="2000" i="0" kern="0" dirty="0"/>
          </a:p>
        </p:txBody>
      </p:sp>
    </p:spTree>
    <p:extLst>
      <p:ext uri="{BB962C8B-B14F-4D97-AF65-F5344CB8AC3E}">
        <p14:creationId xmlns:p14="http://schemas.microsoft.com/office/powerpoint/2010/main" val="107787015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smtClean="0"/>
              <a:t>Outlook</a:t>
            </a:r>
            <a:endParaRPr lang="en-US" dirty="0"/>
          </a:p>
        </p:txBody>
      </p:sp>
      <p:sp>
        <p:nvSpPr>
          <p:cNvPr id="3" name="Marcador de contenido 2"/>
          <p:cNvSpPr>
            <a:spLocks noGrp="1"/>
          </p:cNvSpPr>
          <p:nvPr>
            <p:ph idx="1"/>
          </p:nvPr>
        </p:nvSpPr>
        <p:spPr>
          <a:xfrm>
            <a:off x="508000" y="1132142"/>
            <a:ext cx="11277600" cy="4800600"/>
          </a:xfrm>
        </p:spPr>
        <p:txBody>
          <a:bodyPr/>
          <a:lstStyle/>
          <a:p>
            <a:r>
              <a:rPr lang="en-US" sz="2400" dirty="0" smtClean="0"/>
              <a:t>Increasing understanding  of the radiation damage on LHC detectors in terms of operational conditions driven by sensor’s bulk damage (bias and temperature) and recovery of electronic SEU driven by TID. There is a huge amount of data available to compare against models and technological simulations.</a:t>
            </a:r>
          </a:p>
          <a:p>
            <a:r>
              <a:rPr lang="en-US" sz="2400" dirty="0" smtClean="0"/>
              <a:t>System wise, several key developments are maturing and becoming ready for LS2 and LS3: microchannel cooling, L1 track trigger architectures, serial power, high-bandwidth radiation tolerance data links. Tough still much work ahead us.</a:t>
            </a:r>
          </a:p>
          <a:p>
            <a:r>
              <a:rPr lang="en-US" sz="2400" dirty="0" smtClean="0"/>
              <a:t>Sensor wise, the dedicated timing hybrid techniques and DCMOS are here to stay and become the workhorse of future experiments.</a:t>
            </a:r>
          </a:p>
          <a:p>
            <a:r>
              <a:rPr lang="en-US" sz="2400" dirty="0" smtClean="0"/>
              <a:t>Ambitious and highly promising enabling technologies for ultralight detectors and fast monolithic technologies or extreme low noise were introduced for the firs time.</a:t>
            </a:r>
          </a:p>
          <a:p>
            <a:endParaRPr lang="en-US" dirty="0" smtClean="0"/>
          </a:p>
        </p:txBody>
      </p:sp>
      <p:sp>
        <p:nvSpPr>
          <p:cNvPr id="4" name="Marcador de número de diapositiva 3"/>
          <p:cNvSpPr>
            <a:spLocks noGrp="1"/>
          </p:cNvSpPr>
          <p:nvPr>
            <p:ph type="sldNum" sz="quarter" idx="10"/>
          </p:nvPr>
        </p:nvSpPr>
        <p:spPr/>
        <p:txBody>
          <a:bodyPr/>
          <a:lstStyle/>
          <a:p>
            <a:pPr>
              <a:defRPr/>
            </a:pPr>
            <a:fld id="{9A5CEF15-0670-42F8-B063-5D05E1C9277E}" type="slidenum">
              <a:rPr lang="es-ES_tradnl" altLang="en-US" smtClean="0"/>
              <a:pPr>
                <a:defRPr/>
              </a:pPr>
              <a:t>28</a:t>
            </a:fld>
            <a:endParaRPr lang="es-ES_tradnl" altLang="en-US" dirty="0"/>
          </a:p>
        </p:txBody>
      </p:sp>
      <p:sp>
        <p:nvSpPr>
          <p:cNvPr id="5" name="Marcador de pie de página 4"/>
          <p:cNvSpPr>
            <a:spLocks noGrp="1"/>
          </p:cNvSpPr>
          <p:nvPr>
            <p:ph type="ftr" sz="quarter" idx="11"/>
          </p:nvPr>
        </p:nvSpPr>
        <p:spPr/>
        <p:txBody>
          <a:bodyPr/>
          <a:lstStyle/>
          <a:p>
            <a:pPr>
              <a:defRPr/>
            </a:pPr>
            <a:r>
              <a:rPr lang="en-US" altLang="en-US" smtClean="0"/>
              <a:t>ivan.vila@csic.es, Vertex 2019, Lopud Island, September 17th 2019</a:t>
            </a:r>
            <a:endParaRPr lang="es-ES_tradnl" altLang="en-US" dirty="0"/>
          </a:p>
        </p:txBody>
      </p:sp>
    </p:spTree>
    <p:extLst>
      <p:ext uri="{BB962C8B-B14F-4D97-AF65-F5344CB8AC3E}">
        <p14:creationId xmlns:p14="http://schemas.microsoft.com/office/powerpoint/2010/main" val="105630223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smtClean="0"/>
              <a:t>Final message</a:t>
            </a:r>
            <a:endParaRPr lang="en-US" dirty="0"/>
          </a:p>
        </p:txBody>
      </p:sp>
      <p:sp>
        <p:nvSpPr>
          <p:cNvPr id="4" name="Marcador de número de diapositiva 3"/>
          <p:cNvSpPr>
            <a:spLocks noGrp="1"/>
          </p:cNvSpPr>
          <p:nvPr>
            <p:ph type="sldNum" sz="quarter" idx="10"/>
          </p:nvPr>
        </p:nvSpPr>
        <p:spPr/>
        <p:txBody>
          <a:bodyPr/>
          <a:lstStyle/>
          <a:p>
            <a:pPr>
              <a:defRPr/>
            </a:pPr>
            <a:fld id="{9A5CEF15-0670-42F8-B063-5D05E1C9277E}" type="slidenum">
              <a:rPr lang="es-ES_tradnl" altLang="en-US" smtClean="0"/>
              <a:pPr>
                <a:defRPr/>
              </a:pPr>
              <a:t>29</a:t>
            </a:fld>
            <a:endParaRPr lang="es-ES_tradnl" altLang="en-US" dirty="0"/>
          </a:p>
        </p:txBody>
      </p:sp>
      <p:sp>
        <p:nvSpPr>
          <p:cNvPr id="5" name="Marcador de pie de página 4"/>
          <p:cNvSpPr>
            <a:spLocks noGrp="1"/>
          </p:cNvSpPr>
          <p:nvPr>
            <p:ph type="ftr" sz="quarter" idx="11"/>
          </p:nvPr>
        </p:nvSpPr>
        <p:spPr>
          <a:xfrm>
            <a:off x="1423082" y="6309579"/>
            <a:ext cx="9652000" cy="457200"/>
          </a:xfrm>
        </p:spPr>
        <p:txBody>
          <a:bodyPr/>
          <a:lstStyle/>
          <a:p>
            <a:pPr>
              <a:defRPr/>
            </a:pPr>
            <a:r>
              <a:rPr lang="en-US" altLang="en-US" smtClean="0"/>
              <a:t>ivan.vila@csic.es, Vertex 2019, Lopud Island, September 17th 2019</a:t>
            </a:r>
            <a:endParaRPr lang="es-ES_tradnl" altLang="en-US" dirty="0"/>
          </a:p>
        </p:txBody>
      </p:sp>
      <p:sp>
        <p:nvSpPr>
          <p:cNvPr id="7" name="Marcador de contenido 2"/>
          <p:cNvSpPr txBox="1">
            <a:spLocks/>
          </p:cNvSpPr>
          <p:nvPr/>
        </p:nvSpPr>
        <p:spPr bwMode="auto">
          <a:xfrm>
            <a:off x="314254" y="1072538"/>
            <a:ext cx="11357737"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E3E58"/>
              </a:buClr>
              <a:buSzPct val="65000"/>
              <a:buFont typeface="Calibri" pitchFamily="34" charset="0"/>
              <a:buChar char="—"/>
              <a:defRPr sz="3000" baseline="0">
                <a:solidFill>
                  <a:schemeClr val="tx2">
                    <a:lumMod val="50000"/>
                  </a:schemeClr>
                </a:solidFill>
                <a:latin typeface="Calibri Light" panose="020F0302020204030204" pitchFamily="34" charset="0"/>
                <a:ea typeface="+mn-ea"/>
                <a:cs typeface="+mn-cs"/>
              </a:defRPr>
            </a:lvl1pPr>
            <a:lvl2pPr marL="669925" indent="-325438" algn="l" rtl="0" eaLnBrk="0" fontAlgn="base" hangingPunct="0">
              <a:spcBef>
                <a:spcPct val="20000"/>
              </a:spcBef>
              <a:spcAft>
                <a:spcPct val="0"/>
              </a:spcAft>
              <a:buClr>
                <a:schemeClr val="tx2">
                  <a:lumMod val="50000"/>
                </a:schemeClr>
              </a:buClr>
              <a:buSzPct val="60000"/>
              <a:buFont typeface="Calibri" pitchFamily="34" charset="0"/>
              <a:buChar char="_"/>
              <a:defRPr sz="2600" baseline="0">
                <a:solidFill>
                  <a:schemeClr val="tx2">
                    <a:lumMod val="50000"/>
                  </a:schemeClr>
                </a:solidFill>
                <a:latin typeface="Calibri Light" panose="020F0302020204030204" pitchFamily="34" charset="0"/>
              </a:defRPr>
            </a:lvl2pPr>
            <a:lvl3pPr marL="671512" indent="0" algn="l" rtl="0" eaLnBrk="0" fontAlgn="base" hangingPunct="0">
              <a:spcBef>
                <a:spcPct val="20000"/>
              </a:spcBef>
              <a:spcAft>
                <a:spcPct val="0"/>
              </a:spcAft>
              <a:buClr>
                <a:schemeClr val="tx2">
                  <a:lumMod val="50000"/>
                </a:schemeClr>
              </a:buClr>
              <a:buSzPct val="65000"/>
              <a:buFont typeface="Wingdings" pitchFamily="2" charset="2"/>
              <a:buNone/>
              <a:defRPr sz="2200" baseline="0">
                <a:solidFill>
                  <a:schemeClr val="tx2">
                    <a:lumMod val="50000"/>
                  </a:schemeClr>
                </a:solidFill>
                <a:latin typeface="+mn-lt"/>
              </a:defRPr>
            </a:lvl3pPr>
            <a:lvl4pPr marL="1023937" indent="0" algn="l" rtl="0" eaLnBrk="0" fontAlgn="base" hangingPunct="0">
              <a:spcBef>
                <a:spcPct val="20000"/>
              </a:spcBef>
              <a:spcAft>
                <a:spcPct val="0"/>
              </a:spcAft>
              <a:buClr>
                <a:schemeClr val="tx2">
                  <a:lumMod val="50000"/>
                </a:schemeClr>
              </a:buClr>
              <a:buSzPct val="70000"/>
              <a:buFont typeface="Wingdings" pitchFamily="2" charset="2"/>
              <a:buNone/>
              <a:defRPr sz="2000" baseline="0">
                <a:solidFill>
                  <a:schemeClr val="tx2">
                    <a:lumMod val="50000"/>
                  </a:schemeClr>
                </a:solidFill>
                <a:latin typeface="+mn-lt"/>
              </a:defRPr>
            </a:lvl4pPr>
            <a:lvl5pPr marL="1681163" indent="-339725" algn="l" rtl="0" eaLnBrk="0" fontAlgn="base" hangingPunct="0">
              <a:spcBef>
                <a:spcPct val="20000"/>
              </a:spcBef>
              <a:spcAft>
                <a:spcPct val="0"/>
              </a:spcAft>
              <a:buClr>
                <a:schemeClr val="tx2">
                  <a:lumMod val="50000"/>
                </a:schemeClr>
              </a:buClr>
              <a:buSzPct val="75000"/>
              <a:buFont typeface="Wingdings" pitchFamily="2" charset="2"/>
              <a:buChar char="§"/>
              <a:defRPr sz="2000" baseline="0">
                <a:solidFill>
                  <a:schemeClr val="tx2">
                    <a:lumMod val="50000"/>
                  </a:schemeClr>
                </a:solidFill>
                <a:latin typeface="+mn-lt"/>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9pPr>
          </a:lstStyle>
          <a:p>
            <a:pPr marL="0" indent="0">
              <a:lnSpc>
                <a:spcPct val="100000"/>
              </a:lnSpc>
              <a:buNone/>
            </a:pPr>
            <a:r>
              <a:rPr lang="en-US" i="0" kern="0" dirty="0" smtClean="0"/>
              <a:t>Don’t be pure, mix with other scientific races (even theorists!). </a:t>
            </a:r>
          </a:p>
          <a:p>
            <a:pPr marL="0" indent="0">
              <a:lnSpc>
                <a:spcPct val="100000"/>
              </a:lnSpc>
              <a:buNone/>
            </a:pPr>
            <a:r>
              <a:rPr lang="en-US" i="0" kern="0" dirty="0" smtClean="0"/>
              <a:t>Scientific purity is as boring and useless as intrinsic  Silicon. </a:t>
            </a:r>
          </a:p>
          <a:p>
            <a:pPr marL="0" indent="0">
              <a:lnSpc>
                <a:spcPct val="100000"/>
              </a:lnSpc>
              <a:buNone/>
            </a:pPr>
            <a:r>
              <a:rPr lang="en-US" i="0" kern="0" dirty="0" smtClean="0"/>
              <a:t>Team play is the only path to new territories.</a:t>
            </a:r>
          </a:p>
          <a:p>
            <a:pPr marL="0" indent="0">
              <a:lnSpc>
                <a:spcPct val="100000"/>
              </a:lnSpc>
              <a:buNone/>
            </a:pPr>
            <a:endParaRPr lang="en-US" i="0" kern="0" dirty="0"/>
          </a:p>
          <a:p>
            <a:pPr marL="0" indent="0">
              <a:lnSpc>
                <a:spcPct val="100000"/>
              </a:lnSpc>
              <a:buNone/>
            </a:pPr>
            <a:endParaRPr lang="en-US" i="0" kern="0" dirty="0" smtClean="0"/>
          </a:p>
          <a:p>
            <a:pPr marL="0" indent="0">
              <a:lnSpc>
                <a:spcPct val="100000"/>
              </a:lnSpc>
              <a:buNone/>
            </a:pPr>
            <a:r>
              <a:rPr lang="en-US" sz="8800" i="0" kern="0" dirty="0" smtClean="0"/>
              <a:t>THANK YOU !</a:t>
            </a:r>
            <a:endParaRPr lang="en-US" i="0" kern="0" dirty="0"/>
          </a:p>
        </p:txBody>
      </p:sp>
      <p:pic>
        <p:nvPicPr>
          <p:cNvPr id="9" name="Imagen 8"/>
          <p:cNvPicPr>
            <a:picLocks noChangeAspect="1"/>
          </p:cNvPicPr>
          <p:nvPr/>
        </p:nvPicPr>
        <p:blipFill>
          <a:blip r:embed="rId2"/>
          <a:stretch>
            <a:fillRect/>
          </a:stretch>
        </p:blipFill>
        <p:spPr>
          <a:xfrm>
            <a:off x="7844321" y="2320172"/>
            <a:ext cx="3128479" cy="3910599"/>
          </a:xfrm>
          <a:prstGeom prst="rect">
            <a:avLst/>
          </a:prstGeom>
          <a:effectLst>
            <a:softEdge rad="127000"/>
          </a:effectLst>
        </p:spPr>
      </p:pic>
    </p:spTree>
    <p:extLst>
      <p:ext uri="{BB962C8B-B14F-4D97-AF65-F5344CB8AC3E}">
        <p14:creationId xmlns:p14="http://schemas.microsoft.com/office/powerpoint/2010/main" val="328581369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sz="4800" dirty="0"/>
              <a:t>Captatio benevolentiae</a:t>
            </a:r>
          </a:p>
        </p:txBody>
      </p:sp>
      <p:sp>
        <p:nvSpPr>
          <p:cNvPr id="3" name="Marcador de contenido 2"/>
          <p:cNvSpPr>
            <a:spLocks noGrp="1"/>
          </p:cNvSpPr>
          <p:nvPr>
            <p:ph idx="1"/>
          </p:nvPr>
        </p:nvSpPr>
        <p:spPr>
          <a:xfrm>
            <a:off x="313362" y="1924162"/>
            <a:ext cx="11870075" cy="4800600"/>
          </a:xfrm>
        </p:spPr>
        <p:txBody>
          <a:bodyPr/>
          <a:lstStyle/>
          <a:p>
            <a:r>
              <a:rPr lang="en-US" sz="3600" dirty="0"/>
              <a:t>Too many and too broad topics to be covered in a single talk</a:t>
            </a:r>
            <a:r>
              <a:rPr lang="en-US" sz="3600" dirty="0" smtClean="0"/>
              <a:t>.</a:t>
            </a:r>
          </a:p>
          <a:p>
            <a:r>
              <a:rPr lang="en-US" sz="3600" dirty="0" smtClean="0"/>
              <a:t>Around 55 </a:t>
            </a:r>
            <a:r>
              <a:rPr lang="en-US" sz="3600" dirty="0"/>
              <a:t>contributions !</a:t>
            </a:r>
          </a:p>
          <a:p>
            <a:r>
              <a:rPr lang="en-US" sz="3600" dirty="0"/>
              <a:t>Do not expect detailed  </a:t>
            </a:r>
            <a:r>
              <a:rPr lang="en-US" sz="3600" dirty="0" smtClean="0"/>
              <a:t>nor </a:t>
            </a:r>
            <a:r>
              <a:rPr lang="en-US" sz="3600" dirty="0"/>
              <a:t>comprehensive explanations. </a:t>
            </a:r>
          </a:p>
          <a:p>
            <a:r>
              <a:rPr lang="en-US" sz="3600" dirty="0"/>
              <a:t>So, please, do not look  for your plot or your </a:t>
            </a:r>
            <a:r>
              <a:rPr lang="en-US" sz="3600" dirty="0" smtClean="0"/>
              <a:t>“key” </a:t>
            </a:r>
            <a:r>
              <a:rPr lang="en-US" sz="3600" dirty="0"/>
              <a:t>message.</a:t>
            </a:r>
          </a:p>
          <a:p>
            <a:r>
              <a:rPr lang="en-US" sz="3600" b="1" dirty="0"/>
              <a:t>I will try to show you the forest without paying much attention to the trees</a:t>
            </a:r>
          </a:p>
          <a:p>
            <a:endParaRPr lang="en-US" dirty="0"/>
          </a:p>
        </p:txBody>
      </p:sp>
      <p:sp>
        <p:nvSpPr>
          <p:cNvPr id="4" name="Marcador de número de diapositiva 3"/>
          <p:cNvSpPr>
            <a:spLocks noGrp="1"/>
          </p:cNvSpPr>
          <p:nvPr>
            <p:ph type="sldNum" sz="quarter" idx="10"/>
          </p:nvPr>
        </p:nvSpPr>
        <p:spPr/>
        <p:txBody>
          <a:bodyPr/>
          <a:lstStyle/>
          <a:p>
            <a:pPr>
              <a:defRPr/>
            </a:pPr>
            <a:fld id="{9A5CEF15-0670-42F8-B063-5D05E1C9277E}" type="slidenum">
              <a:rPr lang="es-ES_tradnl" altLang="en-US" smtClean="0"/>
              <a:pPr>
                <a:defRPr/>
              </a:pPr>
              <a:t>3</a:t>
            </a:fld>
            <a:endParaRPr lang="es-ES_tradnl" altLang="en-US" dirty="0"/>
          </a:p>
        </p:txBody>
      </p:sp>
      <p:sp>
        <p:nvSpPr>
          <p:cNvPr id="5" name="Marcador de pie de página 4"/>
          <p:cNvSpPr>
            <a:spLocks noGrp="1"/>
          </p:cNvSpPr>
          <p:nvPr>
            <p:ph type="ftr" sz="quarter" idx="11"/>
          </p:nvPr>
        </p:nvSpPr>
        <p:spPr/>
        <p:txBody>
          <a:bodyPr/>
          <a:lstStyle/>
          <a:p>
            <a:pPr>
              <a:defRPr/>
            </a:pPr>
            <a:r>
              <a:rPr lang="en-US" altLang="en-US" smtClean="0"/>
              <a:t>ivan.vila@csic.es, Vertex 2019, Lopud Island, September 17th 2019</a:t>
            </a:r>
            <a:endParaRPr lang="es-ES_tradnl" altLang="en-US" dirty="0"/>
          </a:p>
        </p:txBody>
      </p:sp>
    </p:spTree>
    <p:extLst>
      <p:ext uri="{BB962C8B-B14F-4D97-AF65-F5344CB8AC3E}">
        <p14:creationId xmlns:p14="http://schemas.microsoft.com/office/powerpoint/2010/main" val="1024743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pPr marL="0" indent="0" algn="ctr">
              <a:buNone/>
            </a:pPr>
            <a:r>
              <a:rPr lang="en-US" sz="9600" dirty="0" smtClean="0"/>
              <a:t>What was the </a:t>
            </a:r>
          </a:p>
          <a:p>
            <a:pPr marL="0" indent="0" algn="ctr">
              <a:buNone/>
            </a:pPr>
            <a:r>
              <a:rPr lang="en-US" sz="9600" dirty="0" smtClean="0"/>
              <a:t>VERTEX 2019 about?</a:t>
            </a:r>
            <a:endParaRPr lang="en-US" sz="9600" dirty="0"/>
          </a:p>
        </p:txBody>
      </p:sp>
      <p:sp>
        <p:nvSpPr>
          <p:cNvPr id="4" name="Marcador de número de diapositiva 3"/>
          <p:cNvSpPr>
            <a:spLocks noGrp="1"/>
          </p:cNvSpPr>
          <p:nvPr>
            <p:ph type="sldNum" sz="quarter" idx="10"/>
          </p:nvPr>
        </p:nvSpPr>
        <p:spPr/>
        <p:txBody>
          <a:bodyPr/>
          <a:lstStyle/>
          <a:p>
            <a:pPr>
              <a:defRPr/>
            </a:pPr>
            <a:fld id="{9A5CEF15-0670-42F8-B063-5D05E1C9277E}" type="slidenum">
              <a:rPr lang="es-ES_tradnl" altLang="en-US" smtClean="0"/>
              <a:pPr>
                <a:defRPr/>
              </a:pPr>
              <a:t>4</a:t>
            </a:fld>
            <a:endParaRPr lang="es-ES_tradnl" altLang="en-US" dirty="0"/>
          </a:p>
        </p:txBody>
      </p:sp>
      <p:sp>
        <p:nvSpPr>
          <p:cNvPr id="5" name="Marcador de pie de página 4"/>
          <p:cNvSpPr>
            <a:spLocks noGrp="1"/>
          </p:cNvSpPr>
          <p:nvPr>
            <p:ph type="ftr" sz="quarter" idx="11"/>
          </p:nvPr>
        </p:nvSpPr>
        <p:spPr/>
        <p:txBody>
          <a:bodyPr/>
          <a:lstStyle/>
          <a:p>
            <a:pPr>
              <a:defRPr/>
            </a:pPr>
            <a:r>
              <a:rPr lang="en-US" altLang="en-US" smtClean="0"/>
              <a:t>ivan.vila@csic.es, Vertex 2019, Lopud Island, September 17th 2019</a:t>
            </a:r>
            <a:endParaRPr lang="es-ES_tradnl" altLang="en-US" dirty="0"/>
          </a:p>
        </p:txBody>
      </p:sp>
    </p:spTree>
    <p:extLst>
      <p:ext uri="{BB962C8B-B14F-4D97-AF65-F5344CB8AC3E}">
        <p14:creationId xmlns:p14="http://schemas.microsoft.com/office/powerpoint/2010/main" val="31301643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063" y="340122"/>
            <a:ext cx="11746607" cy="6293826"/>
          </a:xfrm>
          <a:prstGeom prst="rect">
            <a:avLst/>
          </a:prstGeom>
          <a:effectLst>
            <a:softEdge rad="635000"/>
          </a:effectLst>
        </p:spPr>
      </p:pic>
      <p:sp>
        <p:nvSpPr>
          <p:cNvPr id="2" name="Título 1"/>
          <p:cNvSpPr>
            <a:spLocks noGrp="1"/>
          </p:cNvSpPr>
          <p:nvPr>
            <p:ph type="title"/>
          </p:nvPr>
        </p:nvSpPr>
        <p:spPr>
          <a:xfrm>
            <a:off x="589568" y="1092541"/>
            <a:ext cx="10769599" cy="932837"/>
          </a:xfrm>
        </p:spPr>
        <p:txBody>
          <a:bodyPr/>
          <a:lstStyle/>
          <a:p>
            <a:r>
              <a:rPr lang="en-US" dirty="0" smtClean="0">
                <a:solidFill>
                  <a:schemeClr val="bg1"/>
                </a:solidFill>
              </a:rPr>
              <a:t>Vertex 2019 was about how  to  get to Mordor, the unchartered land  where dark matter and  dark energy reign…  </a:t>
            </a:r>
            <a:endParaRPr lang="en-US" dirty="0">
              <a:solidFill>
                <a:schemeClr val="bg1"/>
              </a:solidFill>
            </a:endParaRPr>
          </a:p>
        </p:txBody>
      </p:sp>
      <p:sp>
        <p:nvSpPr>
          <p:cNvPr id="4" name="Marcador de número de diapositiva 3"/>
          <p:cNvSpPr>
            <a:spLocks noGrp="1"/>
          </p:cNvSpPr>
          <p:nvPr>
            <p:ph type="sldNum" sz="quarter" idx="10"/>
          </p:nvPr>
        </p:nvSpPr>
        <p:spPr/>
        <p:txBody>
          <a:bodyPr/>
          <a:lstStyle/>
          <a:p>
            <a:pPr>
              <a:defRPr/>
            </a:pPr>
            <a:fld id="{9A5CEF15-0670-42F8-B063-5D05E1C9277E}" type="slidenum">
              <a:rPr lang="es-ES_tradnl" altLang="en-US" smtClean="0"/>
              <a:pPr>
                <a:defRPr/>
              </a:pPr>
              <a:t>5</a:t>
            </a:fld>
            <a:endParaRPr lang="es-ES_tradnl" altLang="en-US" dirty="0"/>
          </a:p>
        </p:txBody>
      </p:sp>
      <p:sp>
        <p:nvSpPr>
          <p:cNvPr id="5" name="Marcador de pie de página 4"/>
          <p:cNvSpPr>
            <a:spLocks noGrp="1"/>
          </p:cNvSpPr>
          <p:nvPr>
            <p:ph type="ftr" sz="quarter" idx="11"/>
          </p:nvPr>
        </p:nvSpPr>
        <p:spPr/>
        <p:txBody>
          <a:bodyPr/>
          <a:lstStyle/>
          <a:p>
            <a:pPr>
              <a:defRPr/>
            </a:pPr>
            <a:r>
              <a:rPr lang="en-US" altLang="en-US" smtClean="0"/>
              <a:t>ivan.vila@csic.es, Vertex 2019, Lopud Island, September 17th 2019</a:t>
            </a:r>
            <a:endParaRPr lang="es-ES_tradnl" altLang="en-US" dirty="0"/>
          </a:p>
        </p:txBody>
      </p:sp>
    </p:spTree>
    <p:extLst>
      <p:ext uri="{BB962C8B-B14F-4D97-AF65-F5344CB8AC3E}">
        <p14:creationId xmlns:p14="http://schemas.microsoft.com/office/powerpoint/2010/main" val="24505194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smtClean="0"/>
              <a:t>BUT…  </a:t>
            </a:r>
            <a:endParaRPr lang="en-US" dirty="0"/>
          </a:p>
        </p:txBody>
      </p:sp>
      <p:sp>
        <p:nvSpPr>
          <p:cNvPr id="4" name="Marcador de número de diapositiva 3"/>
          <p:cNvSpPr>
            <a:spLocks noGrp="1"/>
          </p:cNvSpPr>
          <p:nvPr>
            <p:ph type="sldNum" sz="quarter" idx="10"/>
          </p:nvPr>
        </p:nvSpPr>
        <p:spPr/>
        <p:txBody>
          <a:bodyPr/>
          <a:lstStyle/>
          <a:p>
            <a:pPr>
              <a:defRPr/>
            </a:pPr>
            <a:fld id="{9A5CEF15-0670-42F8-B063-5D05E1C9277E}" type="slidenum">
              <a:rPr lang="es-ES_tradnl" altLang="en-US" smtClean="0"/>
              <a:pPr>
                <a:defRPr/>
              </a:pPr>
              <a:t>6</a:t>
            </a:fld>
            <a:endParaRPr lang="es-ES_tradnl" altLang="en-US" dirty="0"/>
          </a:p>
        </p:txBody>
      </p:sp>
      <p:sp>
        <p:nvSpPr>
          <p:cNvPr id="5" name="Marcador de pie de página 4"/>
          <p:cNvSpPr>
            <a:spLocks noGrp="1"/>
          </p:cNvSpPr>
          <p:nvPr>
            <p:ph type="ftr" sz="quarter" idx="11"/>
          </p:nvPr>
        </p:nvSpPr>
        <p:spPr/>
        <p:txBody>
          <a:bodyPr/>
          <a:lstStyle/>
          <a:p>
            <a:pPr>
              <a:defRPr/>
            </a:pPr>
            <a:r>
              <a:rPr lang="en-US" altLang="en-US" smtClean="0"/>
              <a:t>ivan.vila@csic.es, Vertex 2019, Lopud Island, September 17th 2019</a:t>
            </a:r>
            <a:endParaRPr lang="es-ES_tradnl" altLang="en-US" dirty="0"/>
          </a:p>
        </p:txBody>
      </p:sp>
      <p:pic>
        <p:nvPicPr>
          <p:cNvPr id="5122" name="Picture 2" descr="Image result for getting to mordor boromi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11112" y="1561748"/>
            <a:ext cx="7444988" cy="4169193"/>
          </a:xfrm>
          <a:prstGeom prst="rect">
            <a:avLst/>
          </a:prstGeom>
          <a:noFill/>
          <a:effectLst>
            <a:softEdge rad="1270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7165759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smtClean="0"/>
              <a:t>The fellowship of the (colliding) ring</a:t>
            </a:r>
            <a:endParaRPr lang="en-US" dirty="0"/>
          </a:p>
        </p:txBody>
      </p:sp>
      <p:pic>
        <p:nvPicPr>
          <p:cNvPr id="6" name="Marcador de contenido 5"/>
          <p:cNvPicPr>
            <a:picLocks noGrp="1" noChangeAspect="1"/>
          </p:cNvPicPr>
          <p:nvPr>
            <p:ph idx="1"/>
          </p:nvPr>
        </p:nvPicPr>
        <p:blipFill>
          <a:blip r:embed="rId3"/>
          <a:stretch>
            <a:fillRect/>
          </a:stretch>
        </p:blipFill>
        <p:spPr>
          <a:xfrm>
            <a:off x="195451" y="1352164"/>
            <a:ext cx="2251734" cy="1485240"/>
          </a:xfrm>
          <a:prstGeom prst="rect">
            <a:avLst/>
          </a:prstGeom>
          <a:effectLst>
            <a:softEdge rad="63500"/>
          </a:effectLst>
        </p:spPr>
      </p:pic>
      <p:sp>
        <p:nvSpPr>
          <p:cNvPr id="4" name="Marcador de número de diapositiva 3"/>
          <p:cNvSpPr>
            <a:spLocks noGrp="1"/>
          </p:cNvSpPr>
          <p:nvPr>
            <p:ph type="sldNum" sz="quarter" idx="10"/>
          </p:nvPr>
        </p:nvSpPr>
        <p:spPr/>
        <p:txBody>
          <a:bodyPr/>
          <a:lstStyle/>
          <a:p>
            <a:pPr>
              <a:defRPr/>
            </a:pPr>
            <a:fld id="{9A5CEF15-0670-42F8-B063-5D05E1C9277E}" type="slidenum">
              <a:rPr lang="es-ES_tradnl" altLang="en-US" smtClean="0"/>
              <a:pPr>
                <a:defRPr/>
              </a:pPr>
              <a:t>7</a:t>
            </a:fld>
            <a:endParaRPr lang="es-ES_tradnl" altLang="en-US" dirty="0"/>
          </a:p>
        </p:txBody>
      </p:sp>
      <p:sp>
        <p:nvSpPr>
          <p:cNvPr id="5" name="Marcador de pie de página 4"/>
          <p:cNvSpPr>
            <a:spLocks noGrp="1"/>
          </p:cNvSpPr>
          <p:nvPr>
            <p:ph type="ftr" sz="quarter" idx="11"/>
          </p:nvPr>
        </p:nvSpPr>
        <p:spPr/>
        <p:txBody>
          <a:bodyPr/>
          <a:lstStyle/>
          <a:p>
            <a:pPr>
              <a:defRPr/>
            </a:pPr>
            <a:r>
              <a:rPr lang="en-US" altLang="en-US" smtClean="0"/>
              <a:t>ivan.vila@csic.es, Vertex 2019, Lopud Island, September 17th 2019</a:t>
            </a:r>
            <a:endParaRPr lang="es-ES_tradnl" altLang="en-US" dirty="0"/>
          </a:p>
        </p:txBody>
      </p:sp>
      <p:pic>
        <p:nvPicPr>
          <p:cNvPr id="7" name="Imagen 6"/>
          <p:cNvPicPr>
            <a:picLocks noChangeAspect="1"/>
          </p:cNvPicPr>
          <p:nvPr/>
        </p:nvPicPr>
        <p:blipFill>
          <a:blip r:embed="rId4"/>
          <a:stretch>
            <a:fillRect/>
          </a:stretch>
        </p:blipFill>
        <p:spPr>
          <a:xfrm>
            <a:off x="4549672" y="1054757"/>
            <a:ext cx="1709056" cy="2087911"/>
          </a:xfrm>
          <a:prstGeom prst="rect">
            <a:avLst/>
          </a:prstGeom>
          <a:effectLst>
            <a:softEdge rad="127000"/>
          </a:effectLst>
        </p:spPr>
      </p:pic>
      <p:pic>
        <p:nvPicPr>
          <p:cNvPr id="8" name="Imagen 7"/>
          <p:cNvPicPr>
            <a:picLocks noChangeAspect="1"/>
          </p:cNvPicPr>
          <p:nvPr/>
        </p:nvPicPr>
        <p:blipFill>
          <a:blip r:embed="rId5"/>
          <a:stretch>
            <a:fillRect/>
          </a:stretch>
        </p:blipFill>
        <p:spPr>
          <a:xfrm>
            <a:off x="8787815" y="1023876"/>
            <a:ext cx="1980050" cy="1067674"/>
          </a:xfrm>
          <a:prstGeom prst="rect">
            <a:avLst/>
          </a:prstGeom>
          <a:effectLst>
            <a:softEdge rad="63500"/>
          </a:effectLst>
        </p:spPr>
      </p:pic>
      <p:pic>
        <p:nvPicPr>
          <p:cNvPr id="9" name="Imagen 8"/>
          <p:cNvPicPr>
            <a:picLocks noChangeAspect="1"/>
          </p:cNvPicPr>
          <p:nvPr/>
        </p:nvPicPr>
        <p:blipFill>
          <a:blip r:embed="rId6"/>
          <a:stretch>
            <a:fillRect/>
          </a:stretch>
        </p:blipFill>
        <p:spPr>
          <a:xfrm>
            <a:off x="410147" y="3527865"/>
            <a:ext cx="1822343" cy="2947186"/>
          </a:xfrm>
          <a:prstGeom prst="rect">
            <a:avLst/>
          </a:prstGeom>
          <a:effectLst>
            <a:softEdge rad="127000"/>
          </a:effectLst>
        </p:spPr>
      </p:pic>
      <p:pic>
        <p:nvPicPr>
          <p:cNvPr id="10" name="Imagen 9"/>
          <p:cNvPicPr>
            <a:picLocks noChangeAspect="1"/>
          </p:cNvPicPr>
          <p:nvPr/>
        </p:nvPicPr>
        <p:blipFill>
          <a:blip r:embed="rId7"/>
          <a:stretch>
            <a:fillRect/>
          </a:stretch>
        </p:blipFill>
        <p:spPr>
          <a:xfrm>
            <a:off x="4411222" y="3561339"/>
            <a:ext cx="1743659" cy="2678107"/>
          </a:xfrm>
          <a:prstGeom prst="rect">
            <a:avLst/>
          </a:prstGeom>
          <a:effectLst>
            <a:softEdge rad="127000"/>
          </a:effectLst>
        </p:spPr>
      </p:pic>
      <p:sp>
        <p:nvSpPr>
          <p:cNvPr id="13" name="CuadroTexto 12"/>
          <p:cNvSpPr txBox="1"/>
          <p:nvPr/>
        </p:nvSpPr>
        <p:spPr>
          <a:xfrm>
            <a:off x="2358111" y="1347395"/>
            <a:ext cx="2172967" cy="1520416"/>
          </a:xfrm>
          <a:prstGeom prst="rect">
            <a:avLst/>
          </a:prstGeom>
          <a:noFill/>
        </p:spPr>
        <p:txBody>
          <a:bodyPr wrap="none" rtlCol="0">
            <a:spAutoFit/>
          </a:bodyPr>
          <a:lstStyle/>
          <a:p>
            <a:r>
              <a:rPr lang="en-US" sz="1600" b="1" i="0" dirty="0" smtClean="0">
                <a:solidFill>
                  <a:schemeClr val="accent1">
                    <a:lumMod val="50000"/>
                  </a:schemeClr>
                </a:solidFill>
                <a:latin typeface="+mj-lt"/>
              </a:rPr>
              <a:t>Race: Theorist </a:t>
            </a:r>
          </a:p>
          <a:p>
            <a:r>
              <a:rPr lang="en-US" sz="1600" b="1" i="0" dirty="0" smtClean="0">
                <a:solidFill>
                  <a:schemeClr val="accent1">
                    <a:lumMod val="50000"/>
                  </a:schemeClr>
                </a:solidFill>
                <a:latin typeface="+mj-lt"/>
              </a:rPr>
              <a:t>(“The one who knows””)</a:t>
            </a:r>
            <a:endParaRPr lang="en-US" sz="1600" b="1" i="0" dirty="0">
              <a:solidFill>
                <a:schemeClr val="accent1">
                  <a:lumMod val="50000"/>
                </a:schemeClr>
              </a:solidFill>
              <a:latin typeface="+mj-lt"/>
            </a:endParaRPr>
          </a:p>
          <a:p>
            <a:r>
              <a:rPr lang="en-US" sz="1600" b="1" i="0" dirty="0" smtClean="0">
                <a:solidFill>
                  <a:schemeClr val="accent1">
                    <a:lumMod val="50000"/>
                  </a:schemeClr>
                </a:solidFill>
                <a:latin typeface="+mj-lt"/>
              </a:rPr>
              <a:t>Ethereal being</a:t>
            </a:r>
          </a:p>
          <a:p>
            <a:r>
              <a:rPr lang="en-US" sz="1600" b="1" i="0" dirty="0" smtClean="0">
                <a:solidFill>
                  <a:schemeClr val="accent1">
                    <a:lumMod val="50000"/>
                  </a:schemeClr>
                </a:solidFill>
                <a:latin typeface="+mj-lt"/>
              </a:rPr>
              <a:t>They live in a </a:t>
            </a:r>
          </a:p>
          <a:p>
            <a:r>
              <a:rPr lang="en-US" sz="1600" b="1" i="0" dirty="0" smtClean="0">
                <a:solidFill>
                  <a:schemeClr val="accent1">
                    <a:lumMod val="50000"/>
                  </a:schemeClr>
                </a:solidFill>
                <a:latin typeface="+mj-lt"/>
              </a:rPr>
              <a:t>11-Dimesion </a:t>
            </a:r>
          </a:p>
          <a:p>
            <a:r>
              <a:rPr lang="en-US" sz="1600" b="1" i="0" dirty="0" smtClean="0">
                <a:solidFill>
                  <a:schemeClr val="accent1">
                    <a:lumMod val="50000"/>
                  </a:schemeClr>
                </a:solidFill>
                <a:latin typeface="+mj-lt"/>
              </a:rPr>
              <a:t>De Sitter  Space </a:t>
            </a:r>
          </a:p>
        </p:txBody>
      </p:sp>
      <p:sp>
        <p:nvSpPr>
          <p:cNvPr id="14" name="CuadroTexto 13"/>
          <p:cNvSpPr txBox="1"/>
          <p:nvPr/>
        </p:nvSpPr>
        <p:spPr>
          <a:xfrm>
            <a:off x="6303580" y="1183652"/>
            <a:ext cx="2069542" cy="1766637"/>
          </a:xfrm>
          <a:prstGeom prst="rect">
            <a:avLst/>
          </a:prstGeom>
          <a:noFill/>
        </p:spPr>
        <p:txBody>
          <a:bodyPr wrap="none" rtlCol="0">
            <a:spAutoFit/>
          </a:bodyPr>
          <a:lstStyle/>
          <a:p>
            <a:r>
              <a:rPr lang="en-US" sz="1600" b="1" i="0" dirty="0" smtClean="0">
                <a:solidFill>
                  <a:schemeClr val="accent1">
                    <a:lumMod val="50000"/>
                  </a:schemeClr>
                </a:solidFill>
                <a:latin typeface="+mj-lt"/>
              </a:rPr>
              <a:t>Race: Professor</a:t>
            </a:r>
          </a:p>
          <a:p>
            <a:r>
              <a:rPr lang="en-US" sz="1600" b="1" i="0" dirty="0" smtClean="0">
                <a:solidFill>
                  <a:schemeClr val="accent1">
                    <a:lumMod val="50000"/>
                  </a:schemeClr>
                </a:solidFill>
                <a:latin typeface="+mj-lt"/>
              </a:rPr>
              <a:t>(“The Physicist”)</a:t>
            </a:r>
            <a:endParaRPr lang="en-US" sz="1600" b="1" i="0" dirty="0">
              <a:solidFill>
                <a:schemeClr val="accent1">
                  <a:lumMod val="50000"/>
                </a:schemeClr>
              </a:solidFill>
              <a:latin typeface="+mj-lt"/>
            </a:endParaRPr>
          </a:p>
          <a:p>
            <a:r>
              <a:rPr lang="en-US" sz="1600" b="1" i="0" dirty="0" smtClean="0">
                <a:solidFill>
                  <a:schemeClr val="accent1">
                    <a:lumMod val="50000"/>
                  </a:schemeClr>
                </a:solidFill>
                <a:latin typeface="+mj-lt"/>
              </a:rPr>
              <a:t>Untouchable being</a:t>
            </a:r>
          </a:p>
          <a:p>
            <a:r>
              <a:rPr lang="en-US" sz="1600" b="1" i="0" dirty="0" smtClean="0">
                <a:solidFill>
                  <a:schemeClr val="accent1">
                    <a:lumMod val="50000"/>
                  </a:schemeClr>
                </a:solidFill>
                <a:latin typeface="+mj-lt"/>
              </a:rPr>
              <a:t>For them World is a</a:t>
            </a:r>
          </a:p>
          <a:p>
            <a:r>
              <a:rPr lang="en-US" sz="1600" b="1" i="0" dirty="0" smtClean="0">
                <a:solidFill>
                  <a:schemeClr val="accent1">
                    <a:lumMod val="50000"/>
                  </a:schemeClr>
                </a:solidFill>
                <a:latin typeface="+mj-lt"/>
              </a:rPr>
              <a:t> nuisance</a:t>
            </a:r>
          </a:p>
          <a:p>
            <a:r>
              <a:rPr lang="en-US" sz="1600" b="1" i="0" dirty="0">
                <a:solidFill>
                  <a:schemeClr val="accent1">
                    <a:lumMod val="50000"/>
                  </a:schemeClr>
                </a:solidFill>
                <a:latin typeface="+mj-lt"/>
              </a:rPr>
              <a:t>f</a:t>
            </a:r>
            <a:r>
              <a:rPr lang="en-US" sz="1600" b="1" i="0" dirty="0" smtClean="0">
                <a:solidFill>
                  <a:schemeClr val="accent1">
                    <a:lumMod val="50000"/>
                  </a:schemeClr>
                </a:solidFill>
                <a:latin typeface="+mj-lt"/>
              </a:rPr>
              <a:t>ull of systematic errors</a:t>
            </a:r>
          </a:p>
          <a:p>
            <a:r>
              <a:rPr lang="en-US" sz="1600" b="1" i="0" dirty="0" smtClean="0">
                <a:solidFill>
                  <a:schemeClr val="accent1">
                    <a:lumMod val="50000"/>
                  </a:schemeClr>
                </a:solidFill>
                <a:latin typeface="+mj-lt"/>
              </a:rPr>
              <a:t>(Never  found alone)</a:t>
            </a:r>
          </a:p>
        </p:txBody>
      </p:sp>
      <p:sp>
        <p:nvSpPr>
          <p:cNvPr id="15" name="CuadroTexto 14"/>
          <p:cNvSpPr txBox="1"/>
          <p:nvPr/>
        </p:nvSpPr>
        <p:spPr>
          <a:xfrm>
            <a:off x="8449147" y="2097974"/>
            <a:ext cx="2735877" cy="2259080"/>
          </a:xfrm>
          <a:prstGeom prst="rect">
            <a:avLst/>
          </a:prstGeom>
          <a:noFill/>
        </p:spPr>
        <p:txBody>
          <a:bodyPr wrap="none" rtlCol="0">
            <a:spAutoFit/>
          </a:bodyPr>
          <a:lstStyle/>
          <a:p>
            <a:r>
              <a:rPr lang="en-US" sz="1600" b="1" i="0" dirty="0" smtClean="0">
                <a:solidFill>
                  <a:schemeClr val="accent1">
                    <a:lumMod val="50000"/>
                  </a:schemeClr>
                </a:solidFill>
                <a:latin typeface="+mj-lt"/>
              </a:rPr>
              <a:t>Race: Student</a:t>
            </a:r>
          </a:p>
          <a:p>
            <a:r>
              <a:rPr lang="en-US" sz="1600" b="1" i="0" dirty="0" smtClean="0">
                <a:solidFill>
                  <a:schemeClr val="accent1">
                    <a:lumMod val="50000"/>
                  </a:schemeClr>
                </a:solidFill>
                <a:latin typeface="+mj-lt"/>
              </a:rPr>
              <a:t>(“The one who does the work”)</a:t>
            </a:r>
          </a:p>
          <a:p>
            <a:r>
              <a:rPr lang="en-US" sz="1600" b="1" i="0" dirty="0" smtClean="0">
                <a:solidFill>
                  <a:schemeClr val="accent1">
                    <a:lumMod val="50000"/>
                  </a:schemeClr>
                </a:solidFill>
                <a:latin typeface="+mj-lt"/>
              </a:rPr>
              <a:t>They are a doom race </a:t>
            </a:r>
          </a:p>
          <a:p>
            <a:r>
              <a:rPr lang="en-US" sz="1600" b="1" i="0" dirty="0" smtClean="0">
                <a:solidFill>
                  <a:schemeClr val="accent1">
                    <a:lumMod val="50000"/>
                  </a:schemeClr>
                </a:solidFill>
                <a:latin typeface="+mj-lt"/>
              </a:rPr>
              <a:t>without a true independent live</a:t>
            </a:r>
          </a:p>
          <a:p>
            <a:r>
              <a:rPr lang="en-US" sz="1600" b="1" i="0" dirty="0" smtClean="0">
                <a:solidFill>
                  <a:schemeClr val="accent1">
                    <a:lumMod val="50000"/>
                  </a:schemeClr>
                </a:solidFill>
                <a:latin typeface="+mj-lt"/>
              </a:rPr>
              <a:t>to survive they</a:t>
            </a:r>
          </a:p>
          <a:p>
            <a:r>
              <a:rPr lang="en-US" sz="1600" b="1" i="0" dirty="0" smtClean="0">
                <a:solidFill>
                  <a:schemeClr val="accent1">
                    <a:lumMod val="50000"/>
                  </a:schemeClr>
                </a:solidFill>
                <a:latin typeface="+mj-lt"/>
              </a:rPr>
              <a:t>have to be around a Professor</a:t>
            </a:r>
          </a:p>
          <a:p>
            <a:endParaRPr lang="en-US" sz="1600" b="1" i="0" dirty="0" smtClean="0">
              <a:solidFill>
                <a:schemeClr val="accent1">
                  <a:lumMod val="50000"/>
                </a:schemeClr>
              </a:solidFill>
              <a:latin typeface="+mj-lt"/>
            </a:endParaRPr>
          </a:p>
          <a:p>
            <a:endParaRPr lang="en-US" sz="1600" b="1" i="0" dirty="0" smtClean="0">
              <a:solidFill>
                <a:schemeClr val="accent1">
                  <a:lumMod val="50000"/>
                </a:schemeClr>
              </a:solidFill>
              <a:latin typeface="+mj-lt"/>
            </a:endParaRPr>
          </a:p>
          <a:p>
            <a:endParaRPr lang="en-US" sz="1600" b="1" i="0" dirty="0">
              <a:solidFill>
                <a:schemeClr val="accent1">
                  <a:lumMod val="50000"/>
                </a:schemeClr>
              </a:solidFill>
              <a:latin typeface="+mj-lt"/>
            </a:endParaRPr>
          </a:p>
        </p:txBody>
      </p:sp>
      <p:sp>
        <p:nvSpPr>
          <p:cNvPr id="16" name="CuadroTexto 15"/>
          <p:cNvSpPr txBox="1"/>
          <p:nvPr/>
        </p:nvSpPr>
        <p:spPr>
          <a:xfrm>
            <a:off x="2175212" y="3581400"/>
            <a:ext cx="2256194" cy="2012859"/>
          </a:xfrm>
          <a:prstGeom prst="rect">
            <a:avLst/>
          </a:prstGeom>
          <a:noFill/>
        </p:spPr>
        <p:txBody>
          <a:bodyPr wrap="none" rtlCol="0">
            <a:spAutoFit/>
          </a:bodyPr>
          <a:lstStyle/>
          <a:p>
            <a:r>
              <a:rPr lang="en-US" sz="1600" b="1" i="0" dirty="0" smtClean="0">
                <a:solidFill>
                  <a:schemeClr val="accent1">
                    <a:lumMod val="50000"/>
                  </a:schemeClr>
                </a:solidFill>
                <a:latin typeface="+mj-lt"/>
              </a:rPr>
              <a:t>Race</a:t>
            </a:r>
            <a:r>
              <a:rPr lang="en-US" sz="1600" b="1" i="0" dirty="0">
                <a:solidFill>
                  <a:schemeClr val="accent1">
                    <a:lumMod val="50000"/>
                  </a:schemeClr>
                </a:solidFill>
                <a:latin typeface="+mj-lt"/>
              </a:rPr>
              <a:t>: </a:t>
            </a:r>
            <a:r>
              <a:rPr lang="en-US" sz="1600" b="1" i="0" dirty="0" err="1" smtClean="0">
                <a:solidFill>
                  <a:schemeClr val="accent1">
                    <a:lumMod val="50000"/>
                  </a:schemeClr>
                </a:solidFill>
                <a:latin typeface="+mj-lt"/>
              </a:rPr>
              <a:t>Phenomenolog</a:t>
            </a:r>
            <a:endParaRPr lang="en-US" sz="1600" b="1" i="0" dirty="0" smtClean="0">
              <a:solidFill>
                <a:schemeClr val="accent1">
                  <a:lumMod val="50000"/>
                </a:schemeClr>
              </a:solidFill>
              <a:latin typeface="+mj-lt"/>
            </a:endParaRPr>
          </a:p>
          <a:p>
            <a:r>
              <a:rPr lang="en-US" sz="1600" b="1" i="0" dirty="0" smtClean="0">
                <a:solidFill>
                  <a:schemeClr val="accent1">
                    <a:lumMod val="50000"/>
                  </a:schemeClr>
                </a:solidFill>
                <a:latin typeface="+mj-lt"/>
              </a:rPr>
              <a:t>(“The  </a:t>
            </a:r>
            <a:r>
              <a:rPr lang="en-US" sz="1600" b="1" i="0" dirty="0" err="1" smtClean="0">
                <a:solidFill>
                  <a:schemeClr val="accent1">
                    <a:lumMod val="50000"/>
                  </a:schemeClr>
                </a:solidFill>
                <a:latin typeface="+mj-lt"/>
              </a:rPr>
              <a:t>Montecarlo</a:t>
            </a:r>
            <a:r>
              <a:rPr lang="en-US" sz="1600" b="1" i="0" dirty="0" smtClean="0">
                <a:solidFill>
                  <a:schemeClr val="accent1">
                    <a:lumMod val="50000"/>
                  </a:schemeClr>
                </a:solidFill>
                <a:latin typeface="+mj-lt"/>
              </a:rPr>
              <a:t> guru”)</a:t>
            </a:r>
            <a:endParaRPr lang="en-US" sz="1600" b="1" i="0" dirty="0">
              <a:solidFill>
                <a:schemeClr val="accent1">
                  <a:lumMod val="50000"/>
                </a:schemeClr>
              </a:solidFill>
              <a:latin typeface="+mj-lt"/>
            </a:endParaRPr>
          </a:p>
          <a:p>
            <a:r>
              <a:rPr lang="en-US" sz="1600" b="1" i="0" dirty="0" smtClean="0">
                <a:solidFill>
                  <a:schemeClr val="accent1">
                    <a:lumMod val="50000"/>
                  </a:schemeClr>
                </a:solidFill>
                <a:latin typeface="+mj-lt"/>
              </a:rPr>
              <a:t>Mythical being able </a:t>
            </a:r>
          </a:p>
          <a:p>
            <a:r>
              <a:rPr lang="en-US" sz="1600" b="1" i="0" dirty="0" smtClean="0">
                <a:solidFill>
                  <a:schemeClr val="accent1">
                    <a:lumMod val="50000"/>
                  </a:schemeClr>
                </a:solidFill>
                <a:latin typeface="+mj-lt"/>
              </a:rPr>
              <a:t>Communicate both with </a:t>
            </a:r>
          </a:p>
          <a:p>
            <a:r>
              <a:rPr lang="en-US" sz="1600" b="1" i="0" dirty="0" smtClean="0">
                <a:solidFill>
                  <a:schemeClr val="accent1">
                    <a:lumMod val="50000"/>
                  </a:schemeClr>
                </a:solidFill>
                <a:latin typeface="+mj-lt"/>
              </a:rPr>
              <a:t>Theorist and Physicist</a:t>
            </a:r>
          </a:p>
          <a:p>
            <a:r>
              <a:rPr lang="en-US" sz="1600" b="1" i="0" dirty="0" smtClean="0">
                <a:solidFill>
                  <a:schemeClr val="accent1">
                    <a:lumMod val="50000"/>
                  </a:schemeClr>
                </a:solidFill>
                <a:latin typeface="+mj-lt"/>
              </a:rPr>
              <a:t>Motto: Always go to the </a:t>
            </a:r>
          </a:p>
          <a:p>
            <a:r>
              <a:rPr lang="en-US" sz="1600" b="1" i="0" dirty="0" smtClean="0">
                <a:solidFill>
                  <a:schemeClr val="accent1">
                    <a:lumMod val="50000"/>
                  </a:schemeClr>
                </a:solidFill>
                <a:latin typeface="+mj-lt"/>
              </a:rPr>
              <a:t>Next Leading</a:t>
            </a:r>
          </a:p>
          <a:p>
            <a:r>
              <a:rPr lang="en-US" sz="1600" b="1" i="0" dirty="0" smtClean="0">
                <a:solidFill>
                  <a:schemeClr val="accent1">
                    <a:lumMod val="50000"/>
                  </a:schemeClr>
                </a:solidFill>
                <a:latin typeface="+mj-lt"/>
              </a:rPr>
              <a:t>Order</a:t>
            </a:r>
          </a:p>
        </p:txBody>
      </p:sp>
      <p:sp>
        <p:nvSpPr>
          <p:cNvPr id="17" name="CuadroTexto 16"/>
          <p:cNvSpPr txBox="1"/>
          <p:nvPr/>
        </p:nvSpPr>
        <p:spPr>
          <a:xfrm>
            <a:off x="6135601" y="3696797"/>
            <a:ext cx="2410186" cy="2702278"/>
          </a:xfrm>
          <a:prstGeom prst="rect">
            <a:avLst/>
          </a:prstGeom>
          <a:noFill/>
        </p:spPr>
        <p:txBody>
          <a:bodyPr wrap="square" rtlCol="0">
            <a:spAutoFit/>
          </a:bodyPr>
          <a:lstStyle/>
          <a:p>
            <a:r>
              <a:rPr lang="en-US" sz="1600" b="1" i="0" dirty="0" smtClean="0">
                <a:solidFill>
                  <a:schemeClr val="accent1">
                    <a:lumMod val="50000"/>
                  </a:schemeClr>
                </a:solidFill>
                <a:latin typeface="+mj-lt"/>
              </a:rPr>
              <a:t>Race</a:t>
            </a:r>
            <a:r>
              <a:rPr lang="en-US" sz="1600" b="1" i="0" dirty="0">
                <a:solidFill>
                  <a:schemeClr val="accent1">
                    <a:lumMod val="50000"/>
                  </a:schemeClr>
                </a:solidFill>
                <a:latin typeface="+mj-lt"/>
              </a:rPr>
              <a:t>: </a:t>
            </a:r>
            <a:r>
              <a:rPr lang="en-US" sz="1600" b="1" i="0" dirty="0" smtClean="0">
                <a:solidFill>
                  <a:schemeClr val="accent1">
                    <a:lumMod val="50000"/>
                  </a:schemeClr>
                </a:solidFill>
                <a:latin typeface="+mj-lt"/>
              </a:rPr>
              <a:t>“Detector Builder”</a:t>
            </a:r>
          </a:p>
          <a:p>
            <a:r>
              <a:rPr lang="en-US" sz="1600" b="1" i="0" dirty="0" smtClean="0">
                <a:solidFill>
                  <a:schemeClr val="accent1">
                    <a:lumMod val="50000"/>
                  </a:schemeClr>
                </a:solidFill>
                <a:latin typeface="+mj-lt"/>
              </a:rPr>
              <a:t>Also know as experimental </a:t>
            </a:r>
          </a:p>
          <a:p>
            <a:r>
              <a:rPr lang="en-US" sz="1600" b="1" i="0" dirty="0" smtClean="0">
                <a:solidFill>
                  <a:schemeClr val="accent1">
                    <a:lumMod val="50000"/>
                  </a:schemeClr>
                </a:solidFill>
                <a:latin typeface="+mj-lt"/>
              </a:rPr>
              <a:t>Physicist, engineer or </a:t>
            </a:r>
          </a:p>
          <a:p>
            <a:r>
              <a:rPr lang="en-US" sz="1600" b="1" i="0" dirty="0" smtClean="0">
                <a:solidFill>
                  <a:schemeClr val="accent1">
                    <a:lumMod val="50000"/>
                  </a:schemeClr>
                </a:solidFill>
                <a:latin typeface="+mj-lt"/>
              </a:rPr>
              <a:t>“the hardware guy”</a:t>
            </a:r>
          </a:p>
          <a:p>
            <a:r>
              <a:rPr lang="en-US" sz="1600" b="1" i="0" dirty="0" smtClean="0">
                <a:solidFill>
                  <a:schemeClr val="accent1">
                    <a:lumMod val="50000"/>
                  </a:schemeClr>
                </a:solidFill>
                <a:latin typeface="+mj-lt"/>
              </a:rPr>
              <a:t>They love dark isolated places (“The Lab”)</a:t>
            </a:r>
          </a:p>
          <a:p>
            <a:r>
              <a:rPr lang="en-US" sz="1600" b="1" i="0" dirty="0" smtClean="0">
                <a:solidFill>
                  <a:schemeClr val="accent1">
                    <a:lumMod val="50000"/>
                  </a:schemeClr>
                </a:solidFill>
                <a:latin typeface="+mj-lt"/>
              </a:rPr>
              <a:t>Motto:  Always check</a:t>
            </a:r>
          </a:p>
          <a:p>
            <a:r>
              <a:rPr lang="en-US" sz="1600" b="1" i="0" dirty="0">
                <a:solidFill>
                  <a:schemeClr val="accent1">
                    <a:lumMod val="50000"/>
                  </a:schemeClr>
                </a:solidFill>
                <a:latin typeface="+mj-lt"/>
              </a:rPr>
              <a:t>t</a:t>
            </a:r>
            <a:r>
              <a:rPr lang="en-US" sz="1600" b="1" i="0" dirty="0" smtClean="0">
                <a:solidFill>
                  <a:schemeClr val="accent1">
                    <a:lumMod val="50000"/>
                  </a:schemeClr>
                </a:solidFill>
                <a:latin typeface="+mj-lt"/>
              </a:rPr>
              <a:t>he radiation-effect</a:t>
            </a:r>
          </a:p>
          <a:p>
            <a:endParaRPr lang="en-US" sz="1600" b="1" i="0" dirty="0">
              <a:solidFill>
                <a:schemeClr val="accent1">
                  <a:lumMod val="50000"/>
                </a:schemeClr>
              </a:solidFill>
              <a:latin typeface="+mj-lt"/>
            </a:endParaRPr>
          </a:p>
          <a:p>
            <a:endParaRPr lang="en-US" sz="1600" b="1" i="0" dirty="0" smtClean="0">
              <a:solidFill>
                <a:schemeClr val="accent1">
                  <a:lumMod val="50000"/>
                </a:schemeClr>
              </a:solidFill>
              <a:latin typeface="+mj-lt"/>
            </a:endParaRPr>
          </a:p>
          <a:p>
            <a:endParaRPr lang="en-US" sz="1600" b="1" i="0" dirty="0">
              <a:solidFill>
                <a:schemeClr val="accent1">
                  <a:lumMod val="50000"/>
                </a:schemeClr>
              </a:solidFill>
              <a:latin typeface="+mj-lt"/>
            </a:endParaRPr>
          </a:p>
        </p:txBody>
      </p:sp>
      <p:sp>
        <p:nvSpPr>
          <p:cNvPr id="19" name="Flecha izquierda 18"/>
          <p:cNvSpPr/>
          <p:nvPr/>
        </p:nvSpPr>
        <p:spPr bwMode="auto">
          <a:xfrm>
            <a:off x="8709666" y="3701871"/>
            <a:ext cx="3284329" cy="2221992"/>
          </a:xfrm>
          <a:prstGeom prst="leftArrow">
            <a:avLst/>
          </a:prstGeom>
          <a:noFill/>
          <a:ln w="38100" cap="flat" cmpd="sng" algn="ctr">
            <a:solidFill>
              <a:schemeClr val="tx2">
                <a:lumMod val="75000"/>
              </a:schemeClr>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spAutoFit/>
          </a:bodyPr>
          <a:lstStyle/>
          <a:p>
            <a:pPr marL="342900" marR="0" indent="-342900" algn="ctr" defTabSz="914400" rtl="0" eaLnBrk="1" fontAlgn="base" latinLnBrk="0" hangingPunct="1">
              <a:lnSpc>
                <a:spcPct val="80000"/>
              </a:lnSpc>
              <a:spcBef>
                <a:spcPct val="20000"/>
              </a:spcBef>
              <a:spcAft>
                <a:spcPct val="0"/>
              </a:spcAft>
              <a:buClr>
                <a:schemeClr val="bg1"/>
              </a:buClr>
              <a:buSzPct val="100000"/>
              <a:buFont typeface="Wingdings" pitchFamily="2" charset="2"/>
              <a:buNone/>
              <a:tabLst/>
            </a:pPr>
            <a:endParaRPr lang="en-US" dirty="0" smtClean="0">
              <a:solidFill>
                <a:schemeClr val="bg1"/>
              </a:solidFill>
            </a:endParaRPr>
          </a:p>
        </p:txBody>
      </p:sp>
      <p:sp>
        <p:nvSpPr>
          <p:cNvPr id="20" name="CuadroTexto 19"/>
          <p:cNvSpPr txBox="1"/>
          <p:nvPr/>
        </p:nvSpPr>
        <p:spPr>
          <a:xfrm>
            <a:off x="9145277" y="4413494"/>
            <a:ext cx="2870512" cy="830997"/>
          </a:xfrm>
          <a:prstGeom prst="rect">
            <a:avLst/>
          </a:prstGeom>
          <a:noFill/>
        </p:spPr>
        <p:txBody>
          <a:bodyPr wrap="square" rtlCol="0">
            <a:spAutoFit/>
          </a:bodyPr>
          <a:lstStyle/>
          <a:p>
            <a:r>
              <a:rPr lang="en-US" b="1" i="0" dirty="0" smtClean="0">
                <a:solidFill>
                  <a:schemeClr val="accent1">
                    <a:lumMod val="50000"/>
                  </a:schemeClr>
                </a:solidFill>
                <a:latin typeface="+mj-lt"/>
              </a:rPr>
              <a:t>YES, WE ALL ARE DWARF BLACKSMITHS OR (EVENT WORSE) APPRENTICES</a:t>
            </a:r>
          </a:p>
        </p:txBody>
      </p:sp>
    </p:spTree>
    <p:extLst>
      <p:ext uri="{BB962C8B-B14F-4D97-AF65-F5344CB8AC3E}">
        <p14:creationId xmlns:p14="http://schemas.microsoft.com/office/powerpoint/2010/main" val="38587453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randombar(horizontal)">
                                      <p:cBhvr>
                                        <p:cTn id="13" dur="500"/>
                                        <p:tgtEl>
                                          <p:spTgt spid="14"/>
                                        </p:tgtEl>
                                      </p:cBhvr>
                                    </p:animEffect>
                                  </p:childTnLst>
                                </p:cTn>
                              </p:par>
                              <p:par>
                                <p:cTn id="14" presetID="14" presetClass="entr" presetSubtype="10"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randombar(horizontal)">
                                      <p:cBhvr>
                                        <p:cTn id="16" dur="5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additive="base">
                                        <p:cTn id="21" dur="500" fill="hold"/>
                                        <p:tgtEl>
                                          <p:spTgt spid="8"/>
                                        </p:tgtEl>
                                        <p:attrNameLst>
                                          <p:attrName>ppt_x</p:attrName>
                                        </p:attrNameLst>
                                      </p:cBhvr>
                                      <p:tavLst>
                                        <p:tav tm="0">
                                          <p:val>
                                            <p:strVal val="#ppt_x"/>
                                          </p:val>
                                        </p:tav>
                                        <p:tav tm="100000">
                                          <p:val>
                                            <p:strVal val="#ppt_x"/>
                                          </p:val>
                                        </p:tav>
                                      </p:tavLst>
                                    </p:anim>
                                    <p:anim calcmode="lin" valueType="num">
                                      <p:cBhvr additive="base">
                                        <p:cTn id="22" dur="500" fill="hold"/>
                                        <p:tgtEl>
                                          <p:spTgt spid="8"/>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additive="base">
                                        <p:cTn id="25" dur="500" fill="hold"/>
                                        <p:tgtEl>
                                          <p:spTgt spid="15"/>
                                        </p:tgtEl>
                                        <p:attrNameLst>
                                          <p:attrName>ppt_x</p:attrName>
                                        </p:attrNameLst>
                                      </p:cBhvr>
                                      <p:tavLst>
                                        <p:tav tm="0">
                                          <p:val>
                                            <p:strVal val="#ppt_x"/>
                                          </p:val>
                                        </p:tav>
                                        <p:tav tm="100000">
                                          <p:val>
                                            <p:strVal val="#ppt_x"/>
                                          </p:val>
                                        </p:tav>
                                      </p:tavLst>
                                    </p:anim>
                                    <p:anim calcmode="lin" valueType="num">
                                      <p:cBhvr additive="base">
                                        <p:cTn id="26"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500" fill="hold"/>
                                        <p:tgtEl>
                                          <p:spTgt spid="9"/>
                                        </p:tgtEl>
                                        <p:attrNameLst>
                                          <p:attrName>ppt_x</p:attrName>
                                        </p:attrNameLst>
                                      </p:cBhvr>
                                      <p:tavLst>
                                        <p:tav tm="0">
                                          <p:val>
                                            <p:strVal val="#ppt_x"/>
                                          </p:val>
                                        </p:tav>
                                        <p:tav tm="100000">
                                          <p:val>
                                            <p:strVal val="#ppt_x"/>
                                          </p:val>
                                        </p:tav>
                                      </p:tavLst>
                                    </p:anim>
                                    <p:anim calcmode="lin" valueType="num">
                                      <p:cBhvr additive="base">
                                        <p:cTn id="32" dur="500" fill="hold"/>
                                        <p:tgtEl>
                                          <p:spTgt spid="9"/>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additive="base">
                                        <p:cTn id="35" dur="500" fill="hold"/>
                                        <p:tgtEl>
                                          <p:spTgt spid="16"/>
                                        </p:tgtEl>
                                        <p:attrNameLst>
                                          <p:attrName>ppt_x</p:attrName>
                                        </p:attrNameLst>
                                      </p:cBhvr>
                                      <p:tavLst>
                                        <p:tav tm="0">
                                          <p:val>
                                            <p:strVal val="#ppt_x"/>
                                          </p:val>
                                        </p:tav>
                                        <p:tav tm="100000">
                                          <p:val>
                                            <p:strVal val="#ppt_x"/>
                                          </p:val>
                                        </p:tav>
                                      </p:tavLst>
                                    </p:anim>
                                    <p:anim calcmode="lin" valueType="num">
                                      <p:cBhvr additive="base">
                                        <p:cTn id="36"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10"/>
                                        </p:tgtEl>
                                        <p:attrNameLst>
                                          <p:attrName>style.visibility</p:attrName>
                                        </p:attrNameLst>
                                      </p:cBhvr>
                                      <p:to>
                                        <p:strVal val="visible"/>
                                      </p:to>
                                    </p:set>
                                    <p:anim calcmode="lin" valueType="num">
                                      <p:cBhvr additive="base">
                                        <p:cTn id="41" dur="500" fill="hold"/>
                                        <p:tgtEl>
                                          <p:spTgt spid="10"/>
                                        </p:tgtEl>
                                        <p:attrNameLst>
                                          <p:attrName>ppt_x</p:attrName>
                                        </p:attrNameLst>
                                      </p:cBhvr>
                                      <p:tavLst>
                                        <p:tav tm="0">
                                          <p:val>
                                            <p:strVal val="#ppt_x"/>
                                          </p:val>
                                        </p:tav>
                                        <p:tav tm="100000">
                                          <p:val>
                                            <p:strVal val="#ppt_x"/>
                                          </p:val>
                                        </p:tav>
                                      </p:tavLst>
                                    </p:anim>
                                    <p:anim calcmode="lin" valueType="num">
                                      <p:cBhvr additive="base">
                                        <p:cTn id="42" dur="500" fill="hold"/>
                                        <p:tgtEl>
                                          <p:spTgt spid="10"/>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17"/>
                                        </p:tgtEl>
                                        <p:attrNameLst>
                                          <p:attrName>style.visibility</p:attrName>
                                        </p:attrNameLst>
                                      </p:cBhvr>
                                      <p:to>
                                        <p:strVal val="visible"/>
                                      </p:to>
                                    </p:set>
                                    <p:anim calcmode="lin" valueType="num">
                                      <p:cBhvr additive="base">
                                        <p:cTn id="45" dur="500" fill="hold"/>
                                        <p:tgtEl>
                                          <p:spTgt spid="17"/>
                                        </p:tgtEl>
                                        <p:attrNameLst>
                                          <p:attrName>ppt_x</p:attrName>
                                        </p:attrNameLst>
                                      </p:cBhvr>
                                      <p:tavLst>
                                        <p:tav tm="0">
                                          <p:val>
                                            <p:strVal val="#ppt_x"/>
                                          </p:val>
                                        </p:tav>
                                        <p:tav tm="100000">
                                          <p:val>
                                            <p:strVal val="#ppt_x"/>
                                          </p:val>
                                        </p:tav>
                                      </p:tavLst>
                                    </p:anim>
                                    <p:anim calcmode="lin" valueType="num">
                                      <p:cBhvr additive="base">
                                        <p:cTn id="46"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19"/>
                                        </p:tgtEl>
                                        <p:attrNameLst>
                                          <p:attrName>style.visibility</p:attrName>
                                        </p:attrNameLst>
                                      </p:cBhvr>
                                      <p:to>
                                        <p:strVal val="visible"/>
                                      </p:to>
                                    </p:set>
                                    <p:anim calcmode="lin" valueType="num">
                                      <p:cBhvr additive="base">
                                        <p:cTn id="51" dur="500" fill="hold"/>
                                        <p:tgtEl>
                                          <p:spTgt spid="19"/>
                                        </p:tgtEl>
                                        <p:attrNameLst>
                                          <p:attrName>ppt_x</p:attrName>
                                        </p:attrNameLst>
                                      </p:cBhvr>
                                      <p:tavLst>
                                        <p:tav tm="0">
                                          <p:val>
                                            <p:strVal val="#ppt_x"/>
                                          </p:val>
                                        </p:tav>
                                        <p:tav tm="100000">
                                          <p:val>
                                            <p:strVal val="#ppt_x"/>
                                          </p:val>
                                        </p:tav>
                                      </p:tavLst>
                                    </p:anim>
                                    <p:anim calcmode="lin" valueType="num">
                                      <p:cBhvr additive="base">
                                        <p:cTn id="52" dur="500" fill="hold"/>
                                        <p:tgtEl>
                                          <p:spTgt spid="19"/>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20"/>
                                        </p:tgtEl>
                                        <p:attrNameLst>
                                          <p:attrName>style.visibility</p:attrName>
                                        </p:attrNameLst>
                                      </p:cBhvr>
                                      <p:to>
                                        <p:strVal val="visible"/>
                                      </p:to>
                                    </p:set>
                                    <p:anim calcmode="lin" valueType="num">
                                      <p:cBhvr additive="base">
                                        <p:cTn id="55" dur="500" fill="hold"/>
                                        <p:tgtEl>
                                          <p:spTgt spid="20"/>
                                        </p:tgtEl>
                                        <p:attrNameLst>
                                          <p:attrName>ppt_x</p:attrName>
                                        </p:attrNameLst>
                                      </p:cBhvr>
                                      <p:tavLst>
                                        <p:tav tm="0">
                                          <p:val>
                                            <p:strVal val="#ppt_x"/>
                                          </p:val>
                                        </p:tav>
                                        <p:tav tm="100000">
                                          <p:val>
                                            <p:strVal val="#ppt_x"/>
                                          </p:val>
                                        </p:tav>
                                      </p:tavLst>
                                    </p:anim>
                                    <p:anim calcmode="lin" valueType="num">
                                      <p:cBhvr additive="base">
                                        <p:cTn id="56"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P spid="16" grpId="0"/>
      <p:bldP spid="17" grpId="0"/>
      <p:bldP spid="19" grpId="0" animBg="1"/>
      <p:bldP spid="2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p:cNvPicPr>
            <a:picLocks noChangeAspect="1"/>
          </p:cNvPicPr>
          <p:nvPr/>
        </p:nvPicPr>
        <p:blipFill>
          <a:blip r:embed="rId2"/>
          <a:stretch>
            <a:fillRect/>
          </a:stretch>
        </p:blipFill>
        <p:spPr>
          <a:xfrm rot="8564635">
            <a:off x="4081198" y="1959694"/>
            <a:ext cx="2774209" cy="3358282"/>
          </a:xfrm>
          <a:prstGeom prst="rect">
            <a:avLst/>
          </a:prstGeom>
        </p:spPr>
      </p:pic>
      <p:pic>
        <p:nvPicPr>
          <p:cNvPr id="7" name="Imagen 6"/>
          <p:cNvPicPr>
            <a:picLocks noChangeAspect="1"/>
          </p:cNvPicPr>
          <p:nvPr/>
        </p:nvPicPr>
        <p:blipFill rotWithShape="1">
          <a:blip r:embed="rId3">
            <a:extLst>
              <a:ext uri="{28A0092B-C50C-407E-A947-70E740481C1C}">
                <a14:useLocalDpi xmlns:a14="http://schemas.microsoft.com/office/drawing/2010/main" val="0"/>
              </a:ext>
            </a:extLst>
          </a:blip>
          <a:srcRect t="1905" r="52910"/>
          <a:stretch/>
        </p:blipFill>
        <p:spPr>
          <a:xfrm>
            <a:off x="369224" y="2003766"/>
            <a:ext cx="4120171" cy="3437434"/>
          </a:xfrm>
          <a:prstGeom prst="rect">
            <a:avLst/>
          </a:prstGeom>
          <a:effectLst>
            <a:softEdge rad="127000"/>
          </a:effectLst>
        </p:spPr>
      </p:pic>
      <p:sp>
        <p:nvSpPr>
          <p:cNvPr id="2" name="Título 1"/>
          <p:cNvSpPr>
            <a:spLocks noGrp="1"/>
          </p:cNvSpPr>
          <p:nvPr>
            <p:ph type="title"/>
          </p:nvPr>
        </p:nvSpPr>
        <p:spPr>
          <a:xfrm>
            <a:off x="16933" y="1"/>
            <a:ext cx="9801561" cy="1139825"/>
          </a:xfrm>
        </p:spPr>
        <p:txBody>
          <a:bodyPr/>
          <a:lstStyle/>
          <a:p>
            <a:r>
              <a:rPr lang="en-US" dirty="0"/>
              <a:t>The </a:t>
            </a:r>
            <a:r>
              <a:rPr lang="en-US" b="1" dirty="0"/>
              <a:t>enabling </a:t>
            </a:r>
            <a:r>
              <a:rPr lang="en-US" b="1" dirty="0" smtClean="0"/>
              <a:t>technology:</a:t>
            </a:r>
            <a:br>
              <a:rPr lang="en-US" b="1" dirty="0" smtClean="0"/>
            </a:br>
            <a:r>
              <a:rPr lang="en-US" dirty="0" smtClean="0"/>
              <a:t> Why all the races rely on the Dwarf Blacksmith</a:t>
            </a:r>
            <a:br>
              <a:rPr lang="en-US" dirty="0" smtClean="0"/>
            </a:br>
            <a:endParaRPr lang="en-US" dirty="0"/>
          </a:p>
        </p:txBody>
      </p:sp>
      <p:sp>
        <p:nvSpPr>
          <p:cNvPr id="3" name="Marcador de pie de página 2"/>
          <p:cNvSpPr>
            <a:spLocks noGrp="1"/>
          </p:cNvSpPr>
          <p:nvPr>
            <p:ph type="ftr" sz="quarter" idx="10"/>
          </p:nvPr>
        </p:nvSpPr>
        <p:spPr/>
        <p:txBody>
          <a:bodyPr/>
          <a:lstStyle/>
          <a:p>
            <a:pPr>
              <a:defRPr/>
            </a:pPr>
            <a:r>
              <a:rPr lang="en-US" altLang="en-US" smtClean="0"/>
              <a:t>ivan.vila@csic.es, Vertex 2019, Lopud Island, September 17th 2019</a:t>
            </a:r>
            <a:endParaRPr lang="es-ES_tradnl" altLang="en-US" dirty="0"/>
          </a:p>
        </p:txBody>
      </p:sp>
      <p:sp>
        <p:nvSpPr>
          <p:cNvPr id="4" name="Marcador de número de diapositiva 3"/>
          <p:cNvSpPr>
            <a:spLocks noGrp="1"/>
          </p:cNvSpPr>
          <p:nvPr>
            <p:ph type="sldNum" sz="quarter" idx="11"/>
          </p:nvPr>
        </p:nvSpPr>
        <p:spPr/>
        <p:txBody>
          <a:bodyPr/>
          <a:lstStyle/>
          <a:p>
            <a:pPr>
              <a:defRPr/>
            </a:pPr>
            <a:fld id="{729B781D-1B07-4E9C-8182-19D4D52035FB}" type="slidenum">
              <a:rPr lang="es-ES_tradnl" altLang="en-US" smtClean="0"/>
              <a:pPr>
                <a:defRPr/>
              </a:pPr>
              <a:t>8</a:t>
            </a:fld>
            <a:endParaRPr lang="es-ES_tradnl" altLang="en-US" dirty="0"/>
          </a:p>
        </p:txBody>
      </p:sp>
      <p:pic>
        <p:nvPicPr>
          <p:cNvPr id="8" name="Imagen 7"/>
          <p:cNvPicPr>
            <a:picLocks noChangeAspect="1"/>
          </p:cNvPicPr>
          <p:nvPr/>
        </p:nvPicPr>
        <p:blipFill rotWithShape="1">
          <a:blip r:embed="rId4"/>
          <a:srcRect l="29254" t="1545" r="-5085" b="-1545"/>
          <a:stretch/>
        </p:blipFill>
        <p:spPr>
          <a:xfrm>
            <a:off x="6247087" y="1069211"/>
            <a:ext cx="2053013" cy="2027926"/>
          </a:xfrm>
          <a:prstGeom prst="rect">
            <a:avLst/>
          </a:prstGeom>
          <a:effectLst>
            <a:softEdge rad="63500"/>
          </a:effectLst>
        </p:spPr>
      </p:pic>
      <p:pic>
        <p:nvPicPr>
          <p:cNvPr id="10" name="Imagen 9"/>
          <p:cNvPicPr>
            <a:picLocks noChangeAspect="1"/>
          </p:cNvPicPr>
          <p:nvPr/>
        </p:nvPicPr>
        <p:blipFill>
          <a:blip r:embed="rId5"/>
          <a:stretch>
            <a:fillRect/>
          </a:stretch>
        </p:blipFill>
        <p:spPr>
          <a:xfrm>
            <a:off x="8720150" y="1074091"/>
            <a:ext cx="1743075" cy="2619375"/>
          </a:xfrm>
          <a:prstGeom prst="rect">
            <a:avLst/>
          </a:prstGeom>
          <a:effectLst>
            <a:softEdge rad="63500"/>
          </a:effectLst>
        </p:spPr>
      </p:pic>
      <p:pic>
        <p:nvPicPr>
          <p:cNvPr id="12" name="Imagen 11"/>
          <p:cNvPicPr>
            <a:picLocks noChangeAspect="1"/>
          </p:cNvPicPr>
          <p:nvPr/>
        </p:nvPicPr>
        <p:blipFill>
          <a:blip r:embed="rId6"/>
          <a:stretch>
            <a:fillRect/>
          </a:stretch>
        </p:blipFill>
        <p:spPr>
          <a:xfrm>
            <a:off x="6237780" y="3889481"/>
            <a:ext cx="2702175" cy="1518566"/>
          </a:xfrm>
          <a:prstGeom prst="rect">
            <a:avLst/>
          </a:prstGeom>
          <a:effectLst>
            <a:softEdge rad="63500"/>
          </a:effectLst>
        </p:spPr>
      </p:pic>
      <p:pic>
        <p:nvPicPr>
          <p:cNvPr id="13" name="Imagen 12"/>
          <p:cNvPicPr>
            <a:picLocks noChangeAspect="1"/>
          </p:cNvPicPr>
          <p:nvPr/>
        </p:nvPicPr>
        <p:blipFill>
          <a:blip r:embed="rId7"/>
          <a:stretch>
            <a:fillRect/>
          </a:stretch>
        </p:blipFill>
        <p:spPr>
          <a:xfrm>
            <a:off x="9450372" y="3967200"/>
            <a:ext cx="2466975" cy="1847850"/>
          </a:xfrm>
          <a:prstGeom prst="rect">
            <a:avLst/>
          </a:prstGeom>
          <a:effectLst>
            <a:softEdge rad="63500"/>
          </a:effectLst>
        </p:spPr>
      </p:pic>
    </p:spTree>
    <p:extLst>
      <p:ext uri="{BB962C8B-B14F-4D97-AF65-F5344CB8AC3E}">
        <p14:creationId xmlns:p14="http://schemas.microsoft.com/office/powerpoint/2010/main" val="28812424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03201" y="139701"/>
            <a:ext cx="10871199" cy="932837"/>
          </a:xfrm>
        </p:spPr>
        <p:txBody>
          <a:bodyPr/>
          <a:lstStyle/>
          <a:p>
            <a:pPr algn="ctr"/>
            <a:r>
              <a:rPr lang="en-US" sz="4000" dirty="0" smtClean="0"/>
              <a:t>Vertex 2019 was about the handcraft of the dwarf forgers of the </a:t>
            </a:r>
            <a:r>
              <a:rPr lang="en-US" sz="4000" b="1" dirty="0" smtClean="0"/>
              <a:t>silicon technology</a:t>
            </a:r>
            <a:r>
              <a:rPr lang="en-US" sz="4000" dirty="0" smtClean="0"/>
              <a:t>  that </a:t>
            </a:r>
            <a:r>
              <a:rPr lang="en-US" sz="4000" b="1" dirty="0" smtClean="0"/>
              <a:t>enables</a:t>
            </a:r>
            <a:r>
              <a:rPr lang="en-US" sz="4000" dirty="0" smtClean="0"/>
              <a:t> the </a:t>
            </a:r>
            <a:r>
              <a:rPr lang="en-US" sz="4000" b="1" dirty="0" smtClean="0"/>
              <a:t>exploration </a:t>
            </a:r>
            <a:r>
              <a:rPr lang="en-US" sz="4000" dirty="0" smtClean="0"/>
              <a:t>of  the (yet) </a:t>
            </a:r>
            <a:r>
              <a:rPr lang="en-US" sz="4000" b="1" dirty="0" smtClean="0"/>
              <a:t>unknown universe</a:t>
            </a:r>
            <a:endParaRPr lang="en-US" sz="4000" b="1" dirty="0"/>
          </a:p>
        </p:txBody>
      </p:sp>
      <p:sp>
        <p:nvSpPr>
          <p:cNvPr id="4" name="Marcador de número de diapositiva 3"/>
          <p:cNvSpPr>
            <a:spLocks noGrp="1"/>
          </p:cNvSpPr>
          <p:nvPr>
            <p:ph type="sldNum" sz="quarter" idx="10"/>
          </p:nvPr>
        </p:nvSpPr>
        <p:spPr/>
        <p:txBody>
          <a:bodyPr/>
          <a:lstStyle/>
          <a:p>
            <a:pPr>
              <a:defRPr/>
            </a:pPr>
            <a:fld id="{9A5CEF15-0670-42F8-B063-5D05E1C9277E}" type="slidenum">
              <a:rPr lang="es-ES_tradnl" altLang="en-US" smtClean="0"/>
              <a:pPr>
                <a:defRPr/>
              </a:pPr>
              <a:t>9</a:t>
            </a:fld>
            <a:endParaRPr lang="es-ES_tradnl" altLang="en-US" dirty="0"/>
          </a:p>
        </p:txBody>
      </p:sp>
      <p:sp>
        <p:nvSpPr>
          <p:cNvPr id="5" name="Marcador de pie de página 4"/>
          <p:cNvSpPr>
            <a:spLocks noGrp="1"/>
          </p:cNvSpPr>
          <p:nvPr>
            <p:ph type="ftr" sz="quarter" idx="11"/>
          </p:nvPr>
        </p:nvSpPr>
        <p:spPr/>
        <p:txBody>
          <a:bodyPr/>
          <a:lstStyle/>
          <a:p>
            <a:pPr>
              <a:defRPr/>
            </a:pPr>
            <a:r>
              <a:rPr lang="en-US" altLang="en-US" dirty="0" smtClean="0"/>
              <a:t>ivan.vila@csic.es, Vertex 2019, </a:t>
            </a:r>
            <a:r>
              <a:rPr lang="en-US" altLang="en-US" dirty="0" err="1" smtClean="0"/>
              <a:t>Lopud</a:t>
            </a:r>
            <a:r>
              <a:rPr lang="en-US" altLang="en-US" dirty="0" smtClean="0"/>
              <a:t> Island, September 17th 2019</a:t>
            </a:r>
            <a:endParaRPr lang="es-ES_tradnl" altLang="en-US" dirty="0"/>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19321" y="2056351"/>
            <a:ext cx="3035927" cy="3737082"/>
          </a:xfrm>
          <a:prstGeom prst="rect">
            <a:avLst/>
          </a:prstGeom>
        </p:spPr>
      </p:pic>
      <p:pic>
        <p:nvPicPr>
          <p:cNvPr id="7" name="Imagen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96848" y="1717378"/>
            <a:ext cx="3577055" cy="4088063"/>
          </a:xfrm>
          <a:prstGeom prst="rect">
            <a:avLst/>
          </a:prstGeom>
        </p:spPr>
      </p:pic>
      <p:pic>
        <p:nvPicPr>
          <p:cNvPr id="8" name="Imagen 7"/>
          <p:cNvPicPr>
            <a:picLocks noChangeAspect="1"/>
          </p:cNvPicPr>
          <p:nvPr/>
        </p:nvPicPr>
        <p:blipFill>
          <a:blip r:embed="rId4"/>
          <a:stretch>
            <a:fillRect/>
          </a:stretch>
        </p:blipFill>
        <p:spPr>
          <a:xfrm>
            <a:off x="4313955" y="1940485"/>
            <a:ext cx="3086100" cy="4410075"/>
          </a:xfrm>
          <a:prstGeom prst="rect">
            <a:avLst/>
          </a:prstGeom>
          <a:effectLst>
            <a:softEdge rad="317500"/>
          </a:effectLst>
        </p:spPr>
      </p:pic>
      <p:sp>
        <p:nvSpPr>
          <p:cNvPr id="9" name="CuadroTexto 8"/>
          <p:cNvSpPr txBox="1"/>
          <p:nvPr/>
        </p:nvSpPr>
        <p:spPr>
          <a:xfrm>
            <a:off x="4987172" y="6082999"/>
            <a:ext cx="1926168" cy="496161"/>
          </a:xfrm>
          <a:prstGeom prst="rect">
            <a:avLst/>
          </a:prstGeom>
          <a:noFill/>
        </p:spPr>
        <p:txBody>
          <a:bodyPr wrap="none" rtlCol="0">
            <a:spAutoFit/>
          </a:bodyPr>
          <a:lstStyle/>
          <a:p>
            <a:r>
              <a:rPr lang="en-US" sz="3200" b="1" i="0" dirty="0" smtClean="0">
                <a:solidFill>
                  <a:schemeClr val="accent1">
                    <a:lumMod val="50000"/>
                  </a:schemeClr>
                </a:solidFill>
                <a:latin typeface="+mj-lt"/>
              </a:rPr>
              <a:t>Let’s get in</a:t>
            </a:r>
          </a:p>
        </p:txBody>
      </p:sp>
    </p:spTree>
    <p:extLst>
      <p:ext uri="{BB962C8B-B14F-4D97-AF65-F5344CB8AC3E}">
        <p14:creationId xmlns:p14="http://schemas.microsoft.com/office/powerpoint/2010/main" val="1499825709"/>
      </p:ext>
    </p:extLst>
  </p:cSld>
  <p:clrMapOvr>
    <a:masterClrMapping/>
  </p:clrMapOvr>
  <p:timing>
    <p:tnLst>
      <p:par>
        <p:cTn id="1" dur="indefinite" restart="never" nodeType="tmRoot"/>
      </p:par>
    </p:tnLst>
  </p:timing>
</p:sld>
</file>

<file path=ppt/theme/theme1.xml><?xml version="1.0" encoding="utf-8"?>
<a:theme xmlns:a="http://schemas.openxmlformats.org/drawingml/2006/main" name="Borde">
  <a:themeElements>
    <a:clrScheme name="Bord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fontScheme name="IvanVila">
      <a:majorFont>
        <a:latin typeface="Calibri Light"/>
        <a:ea typeface=""/>
        <a:cs typeface=""/>
      </a:majorFont>
      <a:minorFont>
        <a:latin typeface="Calibri Ligh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38100" cap="flat" cmpd="sng" algn="ctr">
          <a:solidFill>
            <a:schemeClr val="tx2">
              <a:lumMod val="75000"/>
            </a:schemeClr>
          </a:solidFill>
          <a:prstDash val="solid"/>
          <a:round/>
          <a:headEnd type="none" w="med" len="med"/>
          <a:tailEnd type="none" w="med" len="med"/>
        </a:ln>
        <a:effectLst/>
      </a:spPr>
      <a:bodyPr vert="horz" wrap="none" lIns="90000" tIns="46800" rIns="90000" bIns="46800" numCol="1" rtlCol="0" anchor="t" anchorCtr="0" compatLnSpc="1">
        <a:prstTxWarp prst="textNoShape">
          <a:avLst/>
        </a:prstTxWarp>
        <a:spAutoFit/>
      </a:bodyPr>
      <a:lstStyle>
        <a:defPPr marL="342900" marR="0" indent="-342900" algn="ctr" defTabSz="914400" rtl="0" eaLnBrk="1" fontAlgn="base" latinLnBrk="0" hangingPunct="1">
          <a:lnSpc>
            <a:spcPct val="80000"/>
          </a:lnSpc>
          <a:spcBef>
            <a:spcPct val="20000"/>
          </a:spcBef>
          <a:spcAft>
            <a:spcPct val="0"/>
          </a:spcAft>
          <a:buClr>
            <a:schemeClr val="bg1"/>
          </a:buClr>
          <a:buSzPct val="100000"/>
          <a:buFont typeface="Wingdings" pitchFamily="2" charset="2"/>
          <a:buNone/>
          <a:tabLst/>
          <a:defRPr dirty="0" smtClean="0">
            <a:solidFill>
              <a:schemeClr val="bg1"/>
            </a:solidFill>
          </a:defRPr>
        </a:defPPr>
      </a:lstStyle>
    </a:spDef>
    <a:lnDef>
      <a:spPr bwMode="auto">
        <a:noFill/>
        <a:ln w="25400" cap="flat" cmpd="sng" algn="ctr">
          <a:solidFill>
            <a:srgbClr val="2A1BEB"/>
          </a:solidFill>
          <a:prstDash val="solid"/>
          <a:round/>
          <a:headEnd type="none" w="med" len="med"/>
          <a:tailEnd type="arrow"/>
        </a:ln>
        <a:effectLst/>
      </a:spPr>
      <a:bodyPr/>
      <a:lstStyle/>
    </a:lnDef>
    <a:txDef>
      <a:spPr>
        <a:noFill/>
      </a:spPr>
      <a:bodyPr wrap="none" rtlCol="0">
        <a:spAutoFit/>
      </a:bodyPr>
      <a:lstStyle>
        <a:defPPr>
          <a:defRPr b="1" i="0" dirty="0" smtClean="0">
            <a:solidFill>
              <a:schemeClr val="accent1">
                <a:lumMod val="50000"/>
              </a:schemeClr>
            </a:solidFill>
            <a:latin typeface="+mj-lt"/>
          </a:defRPr>
        </a:defPPr>
      </a:lstStyle>
    </a:txDef>
  </a:objectDefaults>
  <a:extraClrSchemeLst>
    <a:extraClrScheme>
      <a:clrScheme name="Bord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Bord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Bord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Bord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Bord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Bord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Bord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Bord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Bord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1749</Words>
  <Application>Microsoft Office PowerPoint</Application>
  <PresentationFormat>Panorámica</PresentationFormat>
  <Paragraphs>241</Paragraphs>
  <Slides>29</Slides>
  <Notes>1</Notes>
  <HiddenSlides>0</HiddenSlides>
  <MMClips>0</MMClips>
  <ScaleCrop>false</ScaleCrop>
  <HeadingPairs>
    <vt:vector size="8" baseType="variant">
      <vt:variant>
        <vt:lpstr>Fuentes usadas</vt:lpstr>
      </vt:variant>
      <vt:variant>
        <vt:i4>6</vt:i4>
      </vt:variant>
      <vt:variant>
        <vt:lpstr>Tema</vt:lpstr>
      </vt:variant>
      <vt:variant>
        <vt:i4>1</vt:i4>
      </vt:variant>
      <vt:variant>
        <vt:lpstr>Servidores OLE incrustados</vt:lpstr>
      </vt:variant>
      <vt:variant>
        <vt:i4>1</vt:i4>
      </vt:variant>
      <vt:variant>
        <vt:lpstr>Títulos de diapositiva</vt:lpstr>
      </vt:variant>
      <vt:variant>
        <vt:i4>29</vt:i4>
      </vt:variant>
    </vt:vector>
  </HeadingPairs>
  <TitlesOfParts>
    <vt:vector size="37" baseType="lpstr">
      <vt:lpstr>Arial</vt:lpstr>
      <vt:lpstr>Calibri</vt:lpstr>
      <vt:lpstr>Calibri Light</vt:lpstr>
      <vt:lpstr>Palatino</vt:lpstr>
      <vt:lpstr>Tahoma</vt:lpstr>
      <vt:lpstr>Wingdings</vt:lpstr>
      <vt:lpstr>Borde</vt:lpstr>
      <vt:lpstr>Presentación</vt:lpstr>
      <vt:lpstr>A story about enabling technology:  Entering Mordor, Silicon forging and the dwarf blacksmith </vt:lpstr>
      <vt:lpstr>THANKS!</vt:lpstr>
      <vt:lpstr>Captatio benevolentiae</vt:lpstr>
      <vt:lpstr>Presentación de PowerPoint</vt:lpstr>
      <vt:lpstr>Vertex 2019 was about how  to  get to Mordor, the unchartered land  where dark matter and  dark energy reign…  </vt:lpstr>
      <vt:lpstr>BUT…  </vt:lpstr>
      <vt:lpstr>The fellowship of the (colliding) ring</vt:lpstr>
      <vt:lpstr>The enabling technology:  Why all the races rely on the Dwarf Blacksmith </vt:lpstr>
      <vt:lpstr>Vertex 2019 was about the handcraft of the dwarf forgers of the silicon technology  that enables the exploration of  the (yet) unknown universe</vt:lpstr>
      <vt:lpstr>Operational experience</vt:lpstr>
      <vt:lpstr>Operational experience</vt:lpstr>
      <vt:lpstr>Operational experience</vt:lpstr>
      <vt:lpstr>LS2 and LS3 upgrades at LHC</vt:lpstr>
      <vt:lpstr>LS2 and LS3 upgrades at LHC</vt:lpstr>
      <vt:lpstr>Hybridization</vt:lpstr>
      <vt:lpstr>CMOS Sensors</vt:lpstr>
      <vt:lpstr>CMOS Sensors (2)</vt:lpstr>
      <vt:lpstr>Read Out ASIC</vt:lpstr>
      <vt:lpstr>Radiation effects</vt:lpstr>
      <vt:lpstr>Detectors  for 4D-tracking </vt:lpstr>
      <vt:lpstr>4D-tracking and MIP timing detector fro HL-LHC</vt:lpstr>
      <vt:lpstr>Cooling and mechanics</vt:lpstr>
      <vt:lpstr>DAQ &amp; Power systems</vt:lpstr>
      <vt:lpstr>Future lepton collider experiments</vt:lpstr>
      <vt:lpstr>Track Trigger and real-time tracking</vt:lpstr>
      <vt:lpstr>Radiation-induced defects modeling</vt:lpstr>
      <vt:lpstr>Non Collider HEP</vt:lpstr>
      <vt:lpstr>Outlook</vt:lpstr>
      <vt:lpstr>Final message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2011-06-18T11:47:30Z</dcterms:created>
  <dcterms:modified xsi:type="dcterms:W3CDTF">2019-10-19T09:15:39Z</dcterms:modified>
</cp:coreProperties>
</file>