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77" r:id="rId3"/>
    <p:sldId id="276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87" d="100"/>
          <a:sy n="87" d="100"/>
        </p:scale>
        <p:origin x="-160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22.03.19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22.03.19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rn.ch/hilumi/wp3" TargetMode="Externa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2114564" TargetMode="Externa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331676"/>
            <a:ext cx="7200000" cy="18000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Update on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WP3 parameters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30275"/>
            <a:ext cx="6480000" cy="9906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Todesco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 21</a:t>
            </a:r>
            <a:r>
              <a:rPr lang="en-GB" baseline="30000" dirty="0" smtClean="0"/>
              <a:t>th</a:t>
            </a:r>
            <a:r>
              <a:rPr lang="en-GB" dirty="0" smtClean="0"/>
              <a:t> March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8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21192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348" y="5165769"/>
            <a:ext cx="1069343" cy="625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Update of the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whole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WP3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parameter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list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WP3 web site 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www.cern.ch/hilumi/wp3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TDR v 1.0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Design reports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drafts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progress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Main changes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New values for correctors lengths, peak field, margins, etc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Iteration on CCT corrector parameters (mainly lowering the current from 430 to 394 A)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Iteration on the MCBXF parameters (revision of old values dating back to 2 years ago)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Computation of the ultimate currents including saturation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Both D1 and D2 overcome 13 kA – not an issue for powering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6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40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 confirm the correctors paramters of the ECR, but we remove coil length and we include magnetic length (more relevant for WP2)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ECR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modified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 will issue a document 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 nominal and ultimate currents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presently in form of draft  </a:t>
            </a:r>
            <a:r>
              <a:rPr lang="en-GB" sz="1600" dirty="0" smtClean="0">
                <a:latin typeface="Book Antiqua" panose="02040602050305030304" pitchFamily="18" charset="0"/>
                <a:hlinkClick r:id="rId2"/>
              </a:rPr>
              <a:t>https</a:t>
            </a:r>
            <a:r>
              <a:rPr lang="en-GB" sz="1600" dirty="0">
                <a:latin typeface="Book Antiqua" panose="02040602050305030304" pitchFamily="18" charset="0"/>
                <a:hlinkClick r:id="rId2"/>
              </a:rPr>
              <a:t>://edms.cern.ch/document/2114564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202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5429</TotalTime>
  <Words>163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Update on WP3 parameters</vt:lpstr>
      <vt:lpstr>CONTENTS</vt:lpstr>
      <vt:lpstr>CONTENTS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183</cp:revision>
  <dcterms:created xsi:type="dcterms:W3CDTF">2016-08-24T12:27:25Z</dcterms:created>
  <dcterms:modified xsi:type="dcterms:W3CDTF">2019-03-22T07:24:16Z</dcterms:modified>
</cp:coreProperties>
</file>