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84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03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43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07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57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27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84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717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9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1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EF7DF-FFC2-433F-AD37-7FC28C4C0A3A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28351-51FC-4F9D-AE29-197D246F8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7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E-lens test stand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369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47" y="1183342"/>
            <a:ext cx="10058400" cy="567465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E-lens test stand in the 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29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E-gun assembling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2108"/>
            <a:ext cx="5413929" cy="31758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213" y="2360217"/>
            <a:ext cx="3619233" cy="44977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46" y="897771"/>
            <a:ext cx="4233554" cy="596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14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Collector FC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75" y="1430976"/>
            <a:ext cx="5338758" cy="519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805" y="1430976"/>
            <a:ext cx="4042189" cy="5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02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E-lens test stand</vt:lpstr>
      <vt:lpstr>E-lens test stand in the lab</vt:lpstr>
      <vt:lpstr>E-gun assembling</vt:lpstr>
      <vt:lpstr>Collector FC design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E-lens test stand</dc:title>
  <dc:creator>Sergey Sadovich</dc:creator>
  <cp:lastModifiedBy>Sergey Sadovich</cp:lastModifiedBy>
  <cp:revision>4</cp:revision>
  <dcterms:created xsi:type="dcterms:W3CDTF">2019-03-25T09:18:48Z</dcterms:created>
  <dcterms:modified xsi:type="dcterms:W3CDTF">2019-03-25T09:51:29Z</dcterms:modified>
</cp:coreProperties>
</file>