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59" r:id="rId7"/>
    <p:sldId id="263" r:id="rId8"/>
    <p:sldId id="262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33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8CB5B-84DA-4C6A-B6A6-9619D0523BDB}" type="datetimeFigureOut">
              <a:rPr lang="en-GB" smtClean="0"/>
              <a:t>28/03/2019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57B03-159C-49D2-BC47-E0D5B7AF6D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50709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8CB5B-84DA-4C6A-B6A6-9619D0523BDB}" type="datetimeFigureOut">
              <a:rPr lang="en-GB" smtClean="0"/>
              <a:t>28/03/2019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57B03-159C-49D2-BC47-E0D5B7AF6D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59720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8CB5B-84DA-4C6A-B6A6-9619D0523BDB}" type="datetimeFigureOut">
              <a:rPr lang="en-GB" smtClean="0"/>
              <a:t>28/03/2019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57B03-159C-49D2-BC47-E0D5B7AF6D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44799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8CB5B-84DA-4C6A-B6A6-9619D0523BDB}" type="datetimeFigureOut">
              <a:rPr lang="en-GB" smtClean="0"/>
              <a:t>28/03/2019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57B03-159C-49D2-BC47-E0D5B7AF6D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75728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8CB5B-84DA-4C6A-B6A6-9619D0523BDB}" type="datetimeFigureOut">
              <a:rPr lang="en-GB" smtClean="0"/>
              <a:t>28/03/2019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57B03-159C-49D2-BC47-E0D5B7AF6D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63683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8CB5B-84DA-4C6A-B6A6-9619D0523BDB}" type="datetimeFigureOut">
              <a:rPr lang="en-GB" smtClean="0"/>
              <a:t>28/03/2019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57B03-159C-49D2-BC47-E0D5B7AF6D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66754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8CB5B-84DA-4C6A-B6A6-9619D0523BDB}" type="datetimeFigureOut">
              <a:rPr lang="en-GB" smtClean="0"/>
              <a:t>28/03/2019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57B03-159C-49D2-BC47-E0D5B7AF6D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35897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8CB5B-84DA-4C6A-B6A6-9619D0523BDB}" type="datetimeFigureOut">
              <a:rPr lang="en-GB" smtClean="0"/>
              <a:t>28/03/2019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57B03-159C-49D2-BC47-E0D5B7AF6D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77987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8CB5B-84DA-4C6A-B6A6-9619D0523BDB}" type="datetimeFigureOut">
              <a:rPr lang="en-GB" smtClean="0"/>
              <a:t>28/03/2019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57B03-159C-49D2-BC47-E0D5B7AF6D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41515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8CB5B-84DA-4C6A-B6A6-9619D0523BDB}" type="datetimeFigureOut">
              <a:rPr lang="en-GB" smtClean="0"/>
              <a:t>28/03/2019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57B03-159C-49D2-BC47-E0D5B7AF6D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61296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8CB5B-84DA-4C6A-B6A6-9619D0523BDB}" type="datetimeFigureOut">
              <a:rPr lang="en-GB" smtClean="0"/>
              <a:t>28/03/2019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57B03-159C-49D2-BC47-E0D5B7AF6D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23452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68CB5B-84DA-4C6A-B6A6-9619D0523BDB}" type="datetimeFigureOut">
              <a:rPr lang="en-GB" smtClean="0"/>
              <a:t>28/03/2019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057B03-159C-49D2-BC47-E0D5B7AF6D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8077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document/1973028/0.2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indico.cern.ch/event/780182/contributions/3264119/attachments/1793483/2922554/Quench_limits_LB.pdf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780182/timetable/#20190211.detailed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ECR: TCLD installation in IR7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R. Bruce, A. Lechner, A. Mereghetti, S. Redaelli on behalf of WP5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27950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ECR of TCLD in IR7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Installation of DS collimators (1 TCLD per side of IR7) foreseen for LS2. </a:t>
            </a:r>
          </a:p>
          <a:p>
            <a:r>
              <a:rPr lang="en-US" dirty="0" smtClean="0"/>
              <a:t>To be installed together with the 11T magnets</a:t>
            </a:r>
          </a:p>
          <a:p>
            <a:r>
              <a:rPr lang="en-US" dirty="0" smtClean="0"/>
              <a:t>ECR circulation started on 13/3, deadline yesterday</a:t>
            </a:r>
          </a:p>
          <a:p>
            <a:r>
              <a:rPr lang="en-US" dirty="0" smtClean="0"/>
              <a:t>EDMS link: </a:t>
            </a:r>
            <a:r>
              <a:rPr lang="en-US" dirty="0" smtClean="0">
                <a:hlinkClick r:id="rId2"/>
              </a:rPr>
              <a:t>https://edms.cern.ch/document/1973028/0.2</a:t>
            </a:r>
            <a:r>
              <a:rPr lang="en-US" dirty="0" smtClean="0"/>
              <a:t> </a:t>
            </a:r>
          </a:p>
          <a:p>
            <a:r>
              <a:rPr lang="en-US" dirty="0" smtClean="0"/>
              <a:t>These slides: summary of comments on EDMS</a:t>
            </a:r>
          </a:p>
          <a:p>
            <a:r>
              <a:rPr lang="en-US" dirty="0" smtClean="0"/>
              <a:t>Not showing trivial comments here</a:t>
            </a:r>
          </a:p>
        </p:txBody>
      </p:sp>
    </p:spTree>
    <p:extLst>
      <p:ext uri="{BB962C8B-B14F-4D97-AF65-F5344CB8AC3E}">
        <p14:creationId xmlns:p14="http://schemas.microsoft.com/office/powerpoint/2010/main" val="14984361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EDMS Comments (1)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638797"/>
            <a:ext cx="10515600" cy="1019426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We are implementing the changes and clarifications. We will add a statement to clarify that the crystal is not part of the baseline and that they are considered a backup solution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40" y="1331084"/>
            <a:ext cx="12122578" cy="403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28470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EDMS Comments (2)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4435642"/>
            <a:ext cx="10515600" cy="1604960"/>
          </a:xfrm>
        </p:spPr>
        <p:txBody>
          <a:bodyPr>
            <a:normAutofit/>
          </a:bodyPr>
          <a:lstStyle/>
          <a:p>
            <a:r>
              <a:rPr lang="en-US" dirty="0" smtClean="0"/>
              <a:t>We add statements on these points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336" y="1392258"/>
            <a:ext cx="11996299" cy="2449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24720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EDMS Comments (3)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3335867"/>
            <a:ext cx="10515600" cy="3161186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Comments on 11T quench limit are maybe more relevant for the 11T ECR and the magnet group than for the TCLD? </a:t>
            </a:r>
          </a:p>
          <a:p>
            <a:r>
              <a:rPr lang="en-US" dirty="0" smtClean="0"/>
              <a:t>Remark: Quench limit at different timescales </a:t>
            </a:r>
            <a:r>
              <a:rPr lang="en-US" dirty="0" smtClean="0">
                <a:hlinkClick r:id="rId2"/>
              </a:rPr>
              <a:t>presented by L. </a:t>
            </a:r>
            <a:r>
              <a:rPr lang="en-US" dirty="0" err="1" smtClean="0">
                <a:hlinkClick r:id="rId2"/>
              </a:rPr>
              <a:t>Bottura</a:t>
            </a:r>
            <a:r>
              <a:rPr lang="en-US" dirty="0" smtClean="0">
                <a:hlinkClick r:id="rId2"/>
              </a:rPr>
              <a:t> </a:t>
            </a:r>
            <a:r>
              <a:rPr lang="en-US" dirty="0" smtClean="0"/>
              <a:t>at the collimation review </a:t>
            </a:r>
          </a:p>
          <a:p>
            <a:pPr lvl="1"/>
            <a:r>
              <a:rPr lang="en-US" dirty="0" smtClean="0"/>
              <a:t>The quench limit seems lower for the 11T magnet than for the standard MB over intermediate timescales (1 </a:t>
            </a:r>
            <a:r>
              <a:rPr lang="en-US" dirty="0" err="1" smtClean="0"/>
              <a:t>ms</a:t>
            </a:r>
            <a:r>
              <a:rPr lang="en-US" dirty="0" smtClean="0"/>
              <a:t> – 1 s), however, these are </a:t>
            </a:r>
            <a:r>
              <a:rPr lang="en-GB" dirty="0" smtClean="0"/>
              <a:t>shorter timescales </a:t>
            </a:r>
            <a:r>
              <a:rPr lang="en-GB" dirty="0"/>
              <a:t>than usual collimator losses </a:t>
            </a:r>
            <a:endParaRPr lang="en-US" dirty="0" smtClean="0"/>
          </a:p>
          <a:p>
            <a:pPr lvl="1"/>
            <a:r>
              <a:rPr lang="en-US" dirty="0" smtClean="0"/>
              <a:t>The impact of this depends on the likelihood of large UFOs </a:t>
            </a:r>
            <a:r>
              <a:rPr lang="en-US" dirty="0" smtClean="0"/>
              <a:t>(estimated to be rather small) </a:t>
            </a:r>
            <a:r>
              <a:rPr lang="en-US" dirty="0" smtClean="0"/>
              <a:t>or other fast losses in this region</a:t>
            </a:r>
          </a:p>
          <a:p>
            <a:pPr lvl="1"/>
            <a:r>
              <a:rPr lang="en-US" dirty="0" smtClean="0"/>
              <a:t>For collimation losses, if the loss rate is constant and corresponding to 12 minutes beam lifetime, there is anyway more margin at shorter timescales (10 s is the most critical case)</a:t>
            </a:r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81963"/>
            <a:ext cx="12111789" cy="1699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7112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 comments received and implemented</a:t>
            </a:r>
          </a:p>
          <a:p>
            <a:r>
              <a:rPr lang="en-US" dirty="0" smtClean="0"/>
              <a:t>We think comments on the 11T dipole quench limit are more suited for the 11T ECR</a:t>
            </a:r>
          </a:p>
          <a:p>
            <a:pPr lvl="1"/>
            <a:r>
              <a:rPr lang="en-US" dirty="0" smtClean="0"/>
              <a:t>Need to add anything in addition there? </a:t>
            </a:r>
          </a:p>
          <a:p>
            <a:r>
              <a:rPr lang="en-US" dirty="0" smtClean="0"/>
              <a:t>Nothing blocking for the TCLD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247640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91354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3037" y="13348"/>
            <a:ext cx="9105926" cy="683130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693111" y="104676"/>
            <a:ext cx="24988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From L. </a:t>
            </a:r>
            <a:r>
              <a:rPr lang="en-US" i="1" dirty="0" err="1" smtClean="0"/>
              <a:t>Bottura</a:t>
            </a:r>
            <a:r>
              <a:rPr lang="en-US" i="1" dirty="0" smtClean="0"/>
              <a:t>, in 2019 </a:t>
            </a:r>
            <a:br>
              <a:rPr lang="en-US" i="1" dirty="0" smtClean="0"/>
            </a:br>
            <a:r>
              <a:rPr lang="en-US" i="1" dirty="0" smtClean="0">
                <a:hlinkClick r:id="rId3"/>
              </a:rPr>
              <a:t>collimation review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19234124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</TotalTime>
  <Words>309</Words>
  <Application>Microsoft Office PowerPoint</Application>
  <PresentationFormat>Widescreen</PresentationFormat>
  <Paragraphs>26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ECR: TCLD installation in IR7</vt:lpstr>
      <vt:lpstr>ECR of TCLD in IR7</vt:lpstr>
      <vt:lpstr>EDMS Comments (1)</vt:lpstr>
      <vt:lpstr>EDMS Comments (2)</vt:lpstr>
      <vt:lpstr>EDMS Comments (3)</vt:lpstr>
      <vt:lpstr>Conclusions</vt:lpstr>
      <vt:lpstr>Backup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ECR: TCLD installation in IR7</dc:title>
  <dc:creator>Roderik Bruce</dc:creator>
  <cp:lastModifiedBy>Roderik Bruce</cp:lastModifiedBy>
  <cp:revision>19</cp:revision>
  <dcterms:created xsi:type="dcterms:W3CDTF">2019-03-28T11:39:00Z</dcterms:created>
  <dcterms:modified xsi:type="dcterms:W3CDTF">2019-03-28T15:23:35Z</dcterms:modified>
</cp:coreProperties>
</file>