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6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EAD47-F28F-485D-A289-66D98273C543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D4FAF-F289-48C1-8CC4-2D692ED461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383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D4FAF-F289-48C1-8CC4-2D692ED461A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525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C7A0-E672-4F31-8980-48CD5627B6F1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19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8B75F-8E7C-4397-91F7-CAA35207B37B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40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AAA1-096F-4DDF-B737-9CB08ED8ED06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96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6D562-B912-456D-BF35-D7FEF6E4FF92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67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FE0D-B76F-4197-B2FA-7AA5D5DBD315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60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AAE6-8ABA-4147-9D24-950CA985BCAD}" type="datetime1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37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A756-F00E-440B-A101-BB9B480B01FF}" type="datetime1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46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419E-A249-4A4A-AB47-D11BCAD581FA}" type="datetime1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93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F46-93CD-48B3-9A6C-038A08163F51}" type="datetime1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73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C7E7-EAE4-43DA-8792-025A0C3452A4}" type="datetime1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36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5C15-E8E8-4209-9C4B-A7AD1AF19E4A}" type="datetime1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2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8C305-BBB0-42F2-980B-BF6A05AD611D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C8D5F-8E54-41D9-8FEA-CE031A2B5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08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Electrical design tools at CERN.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54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75894" cy="435133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IT supported electrical design tools</a:t>
            </a:r>
          </a:p>
          <a:p>
            <a:r>
              <a:rPr lang="en-US" sz="2000" dirty="0"/>
              <a:t>Experience and impressions of SEE Electrical Expert and </a:t>
            </a:r>
            <a:r>
              <a:rPr lang="en-US" sz="2000" dirty="0" smtClean="0"/>
              <a:t>Elecworks </a:t>
            </a:r>
            <a:r>
              <a:rPr lang="en-US" sz="2000" dirty="0"/>
              <a:t>in </a:t>
            </a:r>
            <a:r>
              <a:rPr lang="en-US" sz="2000" dirty="0" smtClean="0"/>
              <a:t>TE-ABT. - </a:t>
            </a:r>
            <a:r>
              <a:rPr lang="en-GB" sz="2000" dirty="0" smtClean="0"/>
              <a:t>Roger</a:t>
            </a:r>
            <a:r>
              <a:rPr lang="en-GB" sz="2000" dirty="0"/>
              <a:t> </a:t>
            </a:r>
            <a:r>
              <a:rPr lang="en-GB" sz="2000" dirty="0" smtClean="0"/>
              <a:t>Barlow TE/ABT.</a:t>
            </a:r>
            <a:endParaRPr lang="en-US" sz="2000" dirty="0" smtClean="0"/>
          </a:p>
          <a:p>
            <a:r>
              <a:rPr lang="en-US" sz="2000" dirty="0" smtClean="0"/>
              <a:t>Other input? </a:t>
            </a:r>
          </a:p>
          <a:p>
            <a:r>
              <a:rPr lang="en-US" sz="2000" dirty="0" smtClean="0"/>
              <a:t>Discussion </a:t>
            </a:r>
            <a:endParaRPr lang="en-GB" sz="2000" dirty="0"/>
          </a:p>
          <a:p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1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295"/>
          </a:xfrm>
        </p:spPr>
        <p:txBody>
          <a:bodyPr/>
          <a:lstStyle/>
          <a:p>
            <a:r>
              <a:rPr lang="en-US" dirty="0" smtClean="0"/>
              <a:t>IT supported electrical design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8740"/>
            <a:ext cx="10515600" cy="482822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Elecworks  (former Trace Elec Pro</a:t>
            </a:r>
            <a:r>
              <a:rPr lang="en-US" dirty="0" smtClean="0">
                <a:sym typeface="Wingdings" panose="05000000000000000000" pitchFamily="2" charset="2"/>
              </a:rPr>
              <a:t>) </a:t>
            </a:r>
          </a:p>
          <a:p>
            <a:pPr lvl="1"/>
            <a:r>
              <a:rPr lang="en-GB" dirty="0" smtClean="0"/>
              <a:t>Elecworks </a:t>
            </a:r>
            <a:r>
              <a:rPr lang="en-GB" dirty="0"/>
              <a:t>is an electrical CAD system to design automation and electrical installation </a:t>
            </a:r>
            <a:r>
              <a:rPr lang="en-GB" dirty="0" smtClean="0"/>
              <a:t>projects, </a:t>
            </a:r>
            <a:r>
              <a:rPr lang="en-GB" dirty="0"/>
              <a:t>and make supporting documentation.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6 floating licenses at CERN</a:t>
            </a:r>
          </a:p>
          <a:p>
            <a:pPr lvl="1"/>
            <a:r>
              <a:rPr lang="en-US" dirty="0"/>
              <a:t>7 </a:t>
            </a:r>
            <a:r>
              <a:rPr lang="en-US" dirty="0" smtClean="0"/>
              <a:t>client </a:t>
            </a:r>
            <a:r>
              <a:rPr lang="en-US" dirty="0"/>
              <a:t>installations (EN/CV and TE/ABT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Elecworks has been sold to Dassault </a:t>
            </a:r>
            <a:r>
              <a:rPr lang="en-US" dirty="0" err="1" smtClean="0"/>
              <a:t>Systemes</a:t>
            </a:r>
            <a:r>
              <a:rPr lang="en-US" dirty="0" smtClean="0"/>
              <a:t> and is now being marketed as </a:t>
            </a:r>
            <a:r>
              <a:rPr lang="en-US" dirty="0" err="1" smtClean="0"/>
              <a:t>Solidworks</a:t>
            </a:r>
            <a:r>
              <a:rPr lang="en-US" dirty="0" smtClean="0"/>
              <a:t> Electrical.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r>
              <a:rPr lang="en-US" sz="2200" i="1" dirty="0" smtClean="0"/>
              <a:t>“</a:t>
            </a:r>
            <a:r>
              <a:rPr lang="en-US" sz="2200" i="1" dirty="0"/>
              <a:t>Elecworks and </a:t>
            </a:r>
            <a:r>
              <a:rPr lang="en-US" sz="2200" i="1" dirty="0" err="1"/>
              <a:t>Solidworks</a:t>
            </a:r>
            <a:r>
              <a:rPr lang="en-US" sz="2200" i="1" dirty="0"/>
              <a:t> Electrical are exactly the same product and have followed the same pace of development and updating. </a:t>
            </a:r>
            <a:r>
              <a:rPr lang="en-GB" sz="2200" i="1" dirty="0"/>
              <a:t>For </a:t>
            </a:r>
            <a:r>
              <a:rPr lang="en-GB" sz="2200" i="1" dirty="0" err="1"/>
              <a:t>elecworks</a:t>
            </a:r>
            <a:r>
              <a:rPr lang="en-GB" sz="2200" i="1" dirty="0"/>
              <a:t>™ users, there will be no change in the work habits.”- </a:t>
            </a:r>
            <a:r>
              <a:rPr lang="en-GB" sz="2200" i="1" dirty="0" err="1" smtClean="0"/>
              <a:t>Tracesoftware</a:t>
            </a:r>
            <a:endParaRPr lang="en-GB" sz="2200" i="1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See Electrical Expert</a:t>
            </a:r>
          </a:p>
          <a:p>
            <a:pPr lvl="1"/>
            <a:r>
              <a:rPr lang="en-GB" dirty="0"/>
              <a:t>SEE Electrical Expert is used for the design, documentation and management of electrical projects. It supports the entire electrical engineering process, from definition and design, through to manufacturing and maintenance.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8 floating licenses at CERN</a:t>
            </a:r>
          </a:p>
          <a:p>
            <a:pPr lvl="1"/>
            <a:r>
              <a:rPr lang="en-US" dirty="0" smtClean="0"/>
              <a:t>40 unique users last 12 months </a:t>
            </a:r>
          </a:p>
          <a:p>
            <a:pPr lvl="2"/>
            <a:r>
              <a:rPr lang="en-US" dirty="0" smtClean="0"/>
              <a:t>TE/CRG 15, TE/ABT 6, TE/MSC 5, EN/SMM 6, EN/AE 1, EN/HE 1, BE/ICS 3, BE/RF 1,HSE/RP 1, HSE/CEN 1 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03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9855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AutoCAD Electrical</a:t>
            </a:r>
          </a:p>
          <a:p>
            <a:pPr lvl="1"/>
            <a:r>
              <a:rPr lang="en-GB" sz="1800" dirty="0"/>
              <a:t>C</a:t>
            </a:r>
            <a:r>
              <a:rPr lang="en-GB" sz="1800" dirty="0" smtClean="0"/>
              <a:t>reate</a:t>
            </a:r>
            <a:r>
              <a:rPr lang="en-GB" sz="1800" dirty="0"/>
              <a:t>, modify, and document electrical controls systems with an industry-specific toolset for electrical design.</a:t>
            </a:r>
            <a:endParaRPr lang="en-US" sz="1800" dirty="0"/>
          </a:p>
          <a:p>
            <a:pPr lvl="1"/>
            <a:r>
              <a:rPr lang="en-US" sz="1800" dirty="0"/>
              <a:t>Educational free licenses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future license cost unclear. </a:t>
            </a:r>
          </a:p>
          <a:p>
            <a:pPr lvl="1"/>
            <a:r>
              <a:rPr lang="en-US" sz="1800" dirty="0"/>
              <a:t>58 unique users last 12 months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IT-CDA, John Evans &amp; Line Everaerts, 21st of March 2019</a:t>
            </a:r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295"/>
          </a:xfrm>
        </p:spPr>
        <p:txBody>
          <a:bodyPr/>
          <a:lstStyle/>
          <a:p>
            <a:r>
              <a:rPr lang="en-US" dirty="0" smtClean="0"/>
              <a:t>IT supported electrical design tools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27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288</Words>
  <Application>Microsoft Office PowerPoint</Application>
  <PresentationFormat>Widescreen</PresentationFormat>
  <Paragraphs>33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Electrical design tools at CERN.  </vt:lpstr>
      <vt:lpstr>Agenda</vt:lpstr>
      <vt:lpstr>IT supported electrical design tools</vt:lpstr>
      <vt:lpstr>IT supported electrical design tools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Supported tools</dc:title>
  <dc:creator>Line Everaerts</dc:creator>
  <cp:lastModifiedBy>John Evans</cp:lastModifiedBy>
  <cp:revision>32</cp:revision>
  <dcterms:created xsi:type="dcterms:W3CDTF">2019-03-20T13:16:31Z</dcterms:created>
  <dcterms:modified xsi:type="dcterms:W3CDTF">2019-03-25T10:44:33Z</dcterms:modified>
</cp:coreProperties>
</file>