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5"/>
  </p:notesMasterIdLst>
  <p:sldIdLst>
    <p:sldId id="284" r:id="rId2"/>
    <p:sldId id="285" r:id="rId3"/>
    <p:sldId id="28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02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A2F7C6-2E6C-4BB5-89FA-91F63AAAE0BC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583591-3D80-4A36-935F-F880AFD1CA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81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3591-3D80-4A36-935F-F880AFD1CAEB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3591-3D80-4A36-935F-F880AFD1CAEB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987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3591-3D80-4A36-935F-F880AFD1CAEB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79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835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305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9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006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299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394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0484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98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4491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520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656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098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0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33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569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084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5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19/11/2018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TE-ABT Operations Meeting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18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00042" y="596575"/>
            <a:ext cx="5912745" cy="1448409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smtClean="0"/>
              <a:t>Electrical drawing software comparison:</a:t>
            </a:r>
            <a:endParaRPr lang="en-GB" sz="28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95646" y="6356352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19</a:t>
            </a:r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/02/2019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TE-ABT-EC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9322" y="2783966"/>
            <a:ext cx="65141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800" b="1" dirty="0"/>
              <a:t>SEE Electrical Expert V4R2 </a:t>
            </a:r>
            <a:r>
              <a:rPr lang="en-GB" sz="2800" b="1" dirty="0" smtClean="0"/>
              <a:t>4.46</a:t>
            </a:r>
          </a:p>
          <a:p>
            <a:pPr algn="ctr">
              <a:lnSpc>
                <a:spcPct val="150000"/>
              </a:lnSpc>
            </a:pPr>
            <a:r>
              <a:rPr lang="en-US" sz="2800" dirty="0" smtClean="0"/>
              <a:t>versus</a:t>
            </a:r>
            <a:endParaRPr lang="en-GB" sz="2800" dirty="0" smtClean="0"/>
          </a:p>
          <a:p>
            <a:pPr algn="ctr">
              <a:lnSpc>
                <a:spcPct val="150000"/>
              </a:lnSpc>
            </a:pPr>
            <a:r>
              <a:rPr lang="en-GB" sz="2800" b="1" dirty="0" err="1" smtClean="0"/>
              <a:t>elecworks</a:t>
            </a:r>
            <a:r>
              <a:rPr lang="en-GB" sz="2800" b="1" dirty="0" smtClean="0"/>
              <a:t> </a:t>
            </a:r>
            <a:r>
              <a:rPr lang="en-GB" sz="2800" b="1" dirty="0"/>
              <a:t>2019 </a:t>
            </a:r>
            <a:r>
              <a:rPr lang="en-GB" sz="2800" b="1" dirty="0" smtClean="0"/>
              <a:t>SP1</a:t>
            </a:r>
          </a:p>
        </p:txBody>
      </p:sp>
    </p:spTree>
    <p:extLst>
      <p:ext uri="{BB962C8B-B14F-4D97-AF65-F5344CB8AC3E}">
        <p14:creationId xmlns:p14="http://schemas.microsoft.com/office/powerpoint/2010/main" val="247790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8001" y="38838"/>
            <a:ext cx="7470648" cy="1143000"/>
          </a:xfrm>
        </p:spPr>
        <p:txBody>
          <a:bodyPr>
            <a:normAutofit/>
          </a:bodyPr>
          <a:lstStyle/>
          <a:p>
            <a:r>
              <a:rPr lang="en-GB" sz="3600" b="1" dirty="0"/>
              <a:t>SEE Electrical </a:t>
            </a:r>
            <a:r>
              <a:rPr lang="en-GB" sz="3600" b="1" dirty="0" smtClean="0"/>
              <a:t>Expert</a:t>
            </a:r>
            <a:endParaRPr lang="en-GB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9469" y="1275935"/>
            <a:ext cx="829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PROS:</a:t>
            </a:r>
            <a:endParaRPr lang="en-GB" b="1" dirty="0" smtClean="0">
              <a:solidFill>
                <a:srgbClr val="0055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Large library </a:t>
            </a:r>
            <a:r>
              <a:rPr lang="en-US" dirty="0"/>
              <a:t>of electrical </a:t>
            </a:r>
            <a:r>
              <a:rPr lang="en-US" dirty="0" smtClean="0"/>
              <a:t>symbols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Drawing easy to modify (automatic rewiring when a symbol is moved)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Automatic and easy generation of connectors, terminals…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2995646" y="6356352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19</a:t>
            </a:r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/02/2019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TE-ABT-EC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9469" y="2798716"/>
            <a:ext cx="82973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CONS</a:t>
            </a:r>
            <a:r>
              <a:rPr lang="en-GB" b="1" dirty="0" smtClean="0">
                <a:solidFill>
                  <a:srgbClr val="0055A0"/>
                </a:solidFill>
              </a:rPr>
              <a:t>:</a:t>
            </a:r>
            <a:endParaRPr lang="en-GB" b="1" dirty="0" smtClean="0">
              <a:solidFill>
                <a:srgbClr val="0055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Not intuitive software </a:t>
            </a:r>
            <a:r>
              <a:rPr lang="en-US" dirty="0" smtClean="0">
                <a:sym typeface="Wingdings" panose="05000000000000000000" pitchFamily="2" charset="2"/>
              </a:rPr>
              <a:t> training necessary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Old interface, not intuitive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Difficult integration of PLC cards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bugs (languages management by example)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04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8001" y="38838"/>
            <a:ext cx="7470648" cy="1143000"/>
          </a:xfrm>
        </p:spPr>
        <p:txBody>
          <a:bodyPr>
            <a:normAutofit/>
          </a:bodyPr>
          <a:lstStyle/>
          <a:p>
            <a:r>
              <a:rPr lang="en-GB" sz="3600" b="1" dirty="0" err="1" smtClean="0"/>
              <a:t>elecworks</a:t>
            </a:r>
            <a:endParaRPr lang="en-GB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9469" y="1275935"/>
            <a:ext cx="829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PROS:</a:t>
            </a:r>
            <a:endParaRPr lang="en-GB" b="1" dirty="0" smtClean="0">
              <a:solidFill>
                <a:srgbClr val="0055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Interface modern and </a:t>
            </a:r>
            <a:r>
              <a:rPr lang="en-US" dirty="0" smtClean="0"/>
              <a:t>intuitive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Drawing quick and easy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Automatic</a:t>
            </a:r>
            <a:r>
              <a:rPr lang="en-GB" dirty="0" smtClean="0"/>
              <a:t> integration of PLC cards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4A7CFD-CC5D-4BD4-A3A1-D7A6A9A48A30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Date Placeholder 5"/>
          <p:cNvSpPr>
            <a:spLocks noGrp="1"/>
          </p:cNvSpPr>
          <p:nvPr>
            <p:ph type="dt" sz="half" idx="2"/>
          </p:nvPr>
        </p:nvSpPr>
        <p:spPr>
          <a:xfrm>
            <a:off x="2995646" y="6356352"/>
            <a:ext cx="2133600" cy="365125"/>
          </a:xfrm>
        </p:spPr>
        <p:txBody>
          <a:bodyPr/>
          <a:lstStyle/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19</a:t>
            </a:r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/02/2019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TE-ABT-EC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9469" y="2810341"/>
            <a:ext cx="829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0055A0"/>
                </a:solidFill>
              </a:rPr>
              <a:t>CONS</a:t>
            </a:r>
            <a:r>
              <a:rPr lang="en-GB" b="1" dirty="0" smtClean="0">
                <a:solidFill>
                  <a:srgbClr val="0055A0"/>
                </a:solidFill>
              </a:rPr>
              <a:t>:</a:t>
            </a:r>
            <a:endParaRPr lang="en-GB" b="1" dirty="0" smtClean="0">
              <a:solidFill>
                <a:srgbClr val="0055A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Lack of symbols in the library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Slow library update</a:t>
            </a:r>
            <a:r>
              <a:rPr lang="en-US" dirty="0"/>
              <a:t>. Authentication required </a:t>
            </a:r>
            <a:r>
              <a:rPr lang="en-US" dirty="0" smtClean="0"/>
              <a:t>every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Difficult to move a symbol already connected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06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ern_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</Template>
  <TotalTime>2494</TotalTime>
  <Words>123</Words>
  <Application>Microsoft Office PowerPoint</Application>
  <PresentationFormat>On-screen Show (4:3)</PresentationFormat>
  <Paragraphs>35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2_cern_template</vt:lpstr>
      <vt:lpstr>Electrical drawing software comparison:</vt:lpstr>
      <vt:lpstr>SEE Electrical Expert</vt:lpstr>
      <vt:lpstr>elecworks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Operational experience 2016  Upcoming EYETS</dc:title>
  <dc:creator>Thomas Kramer</dc:creator>
  <cp:lastModifiedBy>Christophe Lolliot</cp:lastModifiedBy>
  <cp:revision>89</cp:revision>
  <dcterms:created xsi:type="dcterms:W3CDTF">2016-11-07T10:44:34Z</dcterms:created>
  <dcterms:modified xsi:type="dcterms:W3CDTF">2019-02-19T16:49:02Z</dcterms:modified>
</cp:coreProperties>
</file>