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1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12192000" cy="6858000"/>
  <p:embeddedFontLst>
    <p:embeddedFont>
      <p:font typeface="Arial-BoldMT" panose="020B0604020202020204" charset="0"/>
      <p:bold r:id="rId29"/>
    </p:embeddedFont>
    <p:embeddedFont>
      <p:font typeface="Mangal" panose="02040503050203030202" pitchFamily="18" charset="0"/>
      <p:regular r:id="rId30"/>
      <p:bold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ArialMT" panose="020B0604020202020204" charset="0"/>
      <p:regular r:id="rId36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31.pn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12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.pn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18" Type="http://schemas.openxmlformats.org/officeDocument/2006/relationships/image" Target="../media/image88.png"/><Relationship Id="rId26" Type="http://schemas.openxmlformats.org/officeDocument/2006/relationships/image" Target="../media/image96.png"/><Relationship Id="rId3" Type="http://schemas.openxmlformats.org/officeDocument/2006/relationships/image" Target="../media/image73.png"/><Relationship Id="rId21" Type="http://schemas.openxmlformats.org/officeDocument/2006/relationships/image" Target="../media/image91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17" Type="http://schemas.openxmlformats.org/officeDocument/2006/relationships/image" Target="../media/image87.png"/><Relationship Id="rId25" Type="http://schemas.openxmlformats.org/officeDocument/2006/relationships/image" Target="../media/image95.png"/><Relationship Id="rId2" Type="http://schemas.openxmlformats.org/officeDocument/2006/relationships/image" Target="../media/image5.png"/><Relationship Id="rId16" Type="http://schemas.openxmlformats.org/officeDocument/2006/relationships/image" Target="../media/image86.png"/><Relationship Id="rId20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24" Type="http://schemas.openxmlformats.org/officeDocument/2006/relationships/image" Target="../media/image94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23" Type="http://schemas.openxmlformats.org/officeDocument/2006/relationships/image" Target="../media/image93.png"/><Relationship Id="rId10" Type="http://schemas.openxmlformats.org/officeDocument/2006/relationships/image" Target="../media/image80.png"/><Relationship Id="rId19" Type="http://schemas.openxmlformats.org/officeDocument/2006/relationships/image" Target="../media/image89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Relationship Id="rId22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13" Type="http://schemas.openxmlformats.org/officeDocument/2006/relationships/image" Target="../media/image111.png"/><Relationship Id="rId18" Type="http://schemas.openxmlformats.org/officeDocument/2006/relationships/image" Target="../media/image116.png"/><Relationship Id="rId26" Type="http://schemas.openxmlformats.org/officeDocument/2006/relationships/image" Target="../media/image124.png"/><Relationship Id="rId3" Type="http://schemas.openxmlformats.org/officeDocument/2006/relationships/image" Target="../media/image101.png"/><Relationship Id="rId21" Type="http://schemas.openxmlformats.org/officeDocument/2006/relationships/image" Target="../media/image119.png"/><Relationship Id="rId7" Type="http://schemas.openxmlformats.org/officeDocument/2006/relationships/image" Target="../media/image105.png"/><Relationship Id="rId12" Type="http://schemas.openxmlformats.org/officeDocument/2006/relationships/image" Target="../media/image110.png"/><Relationship Id="rId17" Type="http://schemas.openxmlformats.org/officeDocument/2006/relationships/image" Target="../media/image115.png"/><Relationship Id="rId25" Type="http://schemas.openxmlformats.org/officeDocument/2006/relationships/image" Target="../media/image123.png"/><Relationship Id="rId2" Type="http://schemas.openxmlformats.org/officeDocument/2006/relationships/image" Target="../media/image5.png"/><Relationship Id="rId16" Type="http://schemas.openxmlformats.org/officeDocument/2006/relationships/image" Target="../media/image114.png"/><Relationship Id="rId20" Type="http://schemas.openxmlformats.org/officeDocument/2006/relationships/image" Target="../media/image118.png"/><Relationship Id="rId29" Type="http://schemas.openxmlformats.org/officeDocument/2006/relationships/image" Target="../media/image1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4.png"/><Relationship Id="rId11" Type="http://schemas.openxmlformats.org/officeDocument/2006/relationships/image" Target="../media/image109.png"/><Relationship Id="rId24" Type="http://schemas.openxmlformats.org/officeDocument/2006/relationships/image" Target="../media/image122.png"/><Relationship Id="rId5" Type="http://schemas.openxmlformats.org/officeDocument/2006/relationships/image" Target="../media/image103.png"/><Relationship Id="rId15" Type="http://schemas.openxmlformats.org/officeDocument/2006/relationships/image" Target="../media/image113.png"/><Relationship Id="rId23" Type="http://schemas.openxmlformats.org/officeDocument/2006/relationships/image" Target="../media/image121.png"/><Relationship Id="rId28" Type="http://schemas.openxmlformats.org/officeDocument/2006/relationships/image" Target="../media/image126.png"/><Relationship Id="rId10" Type="http://schemas.openxmlformats.org/officeDocument/2006/relationships/image" Target="../media/image108.png"/><Relationship Id="rId19" Type="http://schemas.openxmlformats.org/officeDocument/2006/relationships/image" Target="../media/image117.png"/><Relationship Id="rId4" Type="http://schemas.openxmlformats.org/officeDocument/2006/relationships/image" Target="../media/image102.png"/><Relationship Id="rId9" Type="http://schemas.openxmlformats.org/officeDocument/2006/relationships/image" Target="../media/image107.png"/><Relationship Id="rId14" Type="http://schemas.openxmlformats.org/officeDocument/2006/relationships/image" Target="../media/image112.png"/><Relationship Id="rId22" Type="http://schemas.openxmlformats.org/officeDocument/2006/relationships/image" Target="../media/image120.png"/><Relationship Id="rId27" Type="http://schemas.openxmlformats.org/officeDocument/2006/relationships/image" Target="../media/image125.png"/><Relationship Id="rId30" Type="http://schemas.openxmlformats.org/officeDocument/2006/relationships/image" Target="../media/image12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9.png"/><Relationship Id="rId7" Type="http://schemas.openxmlformats.org/officeDocument/2006/relationships/image" Target="../media/image133.png"/><Relationship Id="rId12" Type="http://schemas.openxmlformats.org/officeDocument/2006/relationships/image" Target="../media/image13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2.png"/><Relationship Id="rId11" Type="http://schemas.openxmlformats.org/officeDocument/2006/relationships/image" Target="../media/image137.png"/><Relationship Id="rId5" Type="http://schemas.openxmlformats.org/officeDocument/2006/relationships/image" Target="../media/image131.png"/><Relationship Id="rId10" Type="http://schemas.openxmlformats.org/officeDocument/2006/relationships/image" Target="../media/image136.png"/><Relationship Id="rId4" Type="http://schemas.openxmlformats.org/officeDocument/2006/relationships/image" Target="../media/image130.png"/><Relationship Id="rId9" Type="http://schemas.openxmlformats.org/officeDocument/2006/relationships/image" Target="../media/image1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OD2019/_layouts/15/start.aspx#/SitePages/Home.aspx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863" y="490728"/>
            <a:ext cx="7549895" cy="3398520"/>
          </a:xfrm>
          <a:prstGeom prst="rect">
            <a:avLst/>
          </a:prstGeom>
          <a:noFill/>
          <a:extLst/>
        </p:spPr>
      </p:pic>
      <p:sp>
        <p:nvSpPr>
          <p:cNvPr id="103" name="Rectangle 103"/>
          <p:cNvSpPr/>
          <p:nvPr/>
        </p:nvSpPr>
        <p:spPr>
          <a:xfrm>
            <a:off x="2603880" y="4725961"/>
            <a:ext cx="6321783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43827" algn="l"/>
              </a:tabLst>
            </a:pPr>
            <a:r>
              <a:rPr lang="en-US" sz="1216" b="0" i="0" spc="0" baseline="13432" dirty="0">
                <a:solidFill>
                  <a:srgbClr val="8999BE"/>
                </a:solidFill>
                <a:latin typeface="Arial"/>
              </a:rPr>
              <a:t>Dominique Bertola 04-03-2019	</a:t>
            </a:r>
            <a:r>
              <a:rPr lang="en-US" sz="1103" b="0" i="0" spc="0" baseline="0" dirty="0">
                <a:solidFill>
                  <a:srgbClr val="8999BE"/>
                </a:solidFill>
                <a:latin typeface="Arial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Freeform 36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67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368" name="Freeform 368"/>
          <p:cNvSpPr/>
          <p:nvPr/>
        </p:nvSpPr>
        <p:spPr>
          <a:xfrm>
            <a:off x="341375" y="1565148"/>
            <a:ext cx="1810513" cy="723900"/>
          </a:xfrm>
          <a:custGeom>
            <a:avLst/>
            <a:gdLst/>
            <a:ahLst/>
            <a:cxnLst/>
            <a:rect l="0" t="0" r="0" b="0"/>
            <a:pathLst>
              <a:path w="1810513" h="723900">
                <a:moveTo>
                  <a:pt x="0" y="0"/>
                </a:moveTo>
                <a:lnTo>
                  <a:pt x="1448563" y="0"/>
                </a:lnTo>
                <a:lnTo>
                  <a:pt x="1810513" y="361950"/>
                </a:lnTo>
                <a:lnTo>
                  <a:pt x="1448563" y="723900"/>
                </a:lnTo>
                <a:lnTo>
                  <a:pt x="0" y="723900"/>
                </a:lnTo>
                <a:lnTo>
                  <a:pt x="361951" y="361950"/>
                </a:lnTo>
                <a:close/>
              </a:path>
            </a:pathLst>
          </a:custGeom>
          <a:solidFill>
            <a:srgbClr val="0669B2">
              <a:alpha val="9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69" name="Freeform 369"/>
          <p:cNvSpPr/>
          <p:nvPr/>
        </p:nvSpPr>
        <p:spPr>
          <a:xfrm>
            <a:off x="341375" y="1565148"/>
            <a:ext cx="1810513" cy="723900"/>
          </a:xfrm>
          <a:custGeom>
            <a:avLst/>
            <a:gdLst/>
            <a:ahLst/>
            <a:cxnLst/>
            <a:rect l="0" t="0" r="0" b="0"/>
            <a:pathLst>
              <a:path w="1810513" h="723900">
                <a:moveTo>
                  <a:pt x="0" y="0"/>
                </a:moveTo>
                <a:lnTo>
                  <a:pt x="1448563" y="0"/>
                </a:lnTo>
                <a:lnTo>
                  <a:pt x="1810513" y="361950"/>
                </a:lnTo>
                <a:lnTo>
                  <a:pt x="1448563" y="723900"/>
                </a:lnTo>
                <a:lnTo>
                  <a:pt x="0" y="723900"/>
                </a:lnTo>
                <a:lnTo>
                  <a:pt x="361951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0" name="Freeform 370"/>
          <p:cNvSpPr/>
          <p:nvPr/>
        </p:nvSpPr>
        <p:spPr>
          <a:xfrm>
            <a:off x="1970532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83136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1" name="Freeform 371"/>
          <p:cNvSpPr/>
          <p:nvPr/>
        </p:nvSpPr>
        <p:spPr>
          <a:xfrm>
            <a:off x="1970532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2" name="Freeform 372"/>
          <p:cNvSpPr/>
          <p:nvPr/>
        </p:nvSpPr>
        <p:spPr>
          <a:xfrm>
            <a:off x="3599688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76863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3" name="Freeform 373"/>
          <p:cNvSpPr/>
          <p:nvPr/>
        </p:nvSpPr>
        <p:spPr>
          <a:xfrm>
            <a:off x="3599688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4" name="Freeform 374"/>
          <p:cNvSpPr/>
          <p:nvPr/>
        </p:nvSpPr>
        <p:spPr>
          <a:xfrm>
            <a:off x="5227320" y="1565148"/>
            <a:ext cx="1810511" cy="723900"/>
          </a:xfrm>
          <a:custGeom>
            <a:avLst/>
            <a:gdLst/>
            <a:ahLst/>
            <a:cxnLst/>
            <a:rect l="0" t="0" r="0" b="0"/>
            <a:pathLst>
              <a:path w="1810511" h="723900">
                <a:moveTo>
                  <a:pt x="0" y="0"/>
                </a:moveTo>
                <a:lnTo>
                  <a:pt x="1448561" y="0"/>
                </a:lnTo>
                <a:lnTo>
                  <a:pt x="1810511" y="361950"/>
                </a:lnTo>
                <a:lnTo>
                  <a:pt x="1448561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70196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5" name="Freeform 375"/>
          <p:cNvSpPr/>
          <p:nvPr/>
        </p:nvSpPr>
        <p:spPr>
          <a:xfrm>
            <a:off x="5227320" y="1565148"/>
            <a:ext cx="1810511" cy="723900"/>
          </a:xfrm>
          <a:custGeom>
            <a:avLst/>
            <a:gdLst/>
            <a:ahLst/>
            <a:cxnLst/>
            <a:rect l="0" t="0" r="0" b="0"/>
            <a:pathLst>
              <a:path w="1810511" h="723900">
                <a:moveTo>
                  <a:pt x="0" y="0"/>
                </a:moveTo>
                <a:lnTo>
                  <a:pt x="1448561" y="0"/>
                </a:lnTo>
                <a:lnTo>
                  <a:pt x="1810511" y="361950"/>
                </a:lnTo>
                <a:lnTo>
                  <a:pt x="1448561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6" name="Freeform 376"/>
          <p:cNvSpPr/>
          <p:nvPr/>
        </p:nvSpPr>
        <p:spPr>
          <a:xfrm>
            <a:off x="6856476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63137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7" name="Freeform 377"/>
          <p:cNvSpPr/>
          <p:nvPr/>
        </p:nvSpPr>
        <p:spPr>
          <a:xfrm>
            <a:off x="6856476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8" name="Freeform 378"/>
          <p:cNvSpPr/>
          <p:nvPr/>
        </p:nvSpPr>
        <p:spPr>
          <a:xfrm>
            <a:off x="8485631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56862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9" name="Freeform 379"/>
          <p:cNvSpPr/>
          <p:nvPr/>
        </p:nvSpPr>
        <p:spPr>
          <a:xfrm>
            <a:off x="8485631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0" name="Freeform 380"/>
          <p:cNvSpPr/>
          <p:nvPr/>
        </p:nvSpPr>
        <p:spPr>
          <a:xfrm>
            <a:off x="10076688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50195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1" name="Freeform 381"/>
          <p:cNvSpPr/>
          <p:nvPr/>
        </p:nvSpPr>
        <p:spPr>
          <a:xfrm>
            <a:off x="10076688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82" name="Picture 38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3423" y="2378456"/>
            <a:ext cx="4222495" cy="254000"/>
          </a:xfrm>
          <a:prstGeom prst="rect">
            <a:avLst/>
          </a:prstGeom>
          <a:noFill/>
          <a:extLst/>
        </p:spPr>
      </p:pic>
      <p:pic>
        <p:nvPicPr>
          <p:cNvPr id="383" name="Picture 38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0183" y="3931412"/>
            <a:ext cx="254000" cy="1169797"/>
          </a:xfrm>
          <a:prstGeom prst="rect">
            <a:avLst/>
          </a:prstGeom>
          <a:noFill/>
          <a:extLst/>
        </p:spPr>
      </p:pic>
      <p:pic>
        <p:nvPicPr>
          <p:cNvPr id="384" name="Picture 38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27697" y="2386330"/>
            <a:ext cx="3644900" cy="254000"/>
          </a:xfrm>
          <a:prstGeom prst="rect">
            <a:avLst/>
          </a:prstGeom>
          <a:noFill/>
          <a:extLst/>
        </p:spPr>
      </p:pic>
      <p:pic>
        <p:nvPicPr>
          <p:cNvPr id="385" name="Picture 38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55767" y="3492754"/>
            <a:ext cx="5186172" cy="257937"/>
          </a:xfrm>
          <a:prstGeom prst="rect">
            <a:avLst/>
          </a:prstGeom>
          <a:noFill/>
          <a:extLst/>
        </p:spPr>
      </p:pic>
      <p:pic>
        <p:nvPicPr>
          <p:cNvPr id="386" name="Picture 386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02551" y="3931412"/>
            <a:ext cx="254000" cy="1169797"/>
          </a:xfrm>
          <a:prstGeom prst="rect">
            <a:avLst/>
          </a:prstGeom>
          <a:noFill/>
          <a:extLst/>
        </p:spPr>
      </p:pic>
      <p:pic>
        <p:nvPicPr>
          <p:cNvPr id="387" name="Picture 3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40528" y="2961514"/>
            <a:ext cx="5520181" cy="274446"/>
          </a:xfrm>
          <a:prstGeom prst="rect">
            <a:avLst/>
          </a:prstGeom>
          <a:noFill/>
          <a:extLst/>
        </p:spPr>
      </p:pic>
      <p:pic>
        <p:nvPicPr>
          <p:cNvPr id="388" name="Picture 3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46918" y="3942080"/>
            <a:ext cx="254000" cy="1169797"/>
          </a:xfrm>
          <a:prstGeom prst="rect">
            <a:avLst/>
          </a:prstGeom>
          <a:noFill/>
          <a:extLst/>
        </p:spPr>
      </p:pic>
      <p:pic>
        <p:nvPicPr>
          <p:cNvPr id="389" name="Picture 389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43336" y="3942080"/>
            <a:ext cx="254000" cy="1169543"/>
          </a:xfrm>
          <a:prstGeom prst="rect">
            <a:avLst/>
          </a:prstGeom>
          <a:noFill/>
          <a:extLst/>
        </p:spPr>
      </p:pic>
      <p:pic>
        <p:nvPicPr>
          <p:cNvPr id="390" name="Picture 390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42041" y="3942080"/>
            <a:ext cx="254000" cy="1169543"/>
          </a:xfrm>
          <a:prstGeom prst="rect">
            <a:avLst/>
          </a:prstGeom>
          <a:noFill/>
          <a:extLst/>
        </p:spPr>
      </p:pic>
      <p:sp>
        <p:nvSpPr>
          <p:cNvPr id="391" name="Freeform 391"/>
          <p:cNvSpPr/>
          <p:nvPr/>
        </p:nvSpPr>
        <p:spPr>
          <a:xfrm>
            <a:off x="10876788" y="2302764"/>
            <a:ext cx="256032" cy="1641348"/>
          </a:xfrm>
          <a:custGeom>
            <a:avLst/>
            <a:gdLst/>
            <a:ahLst/>
            <a:cxnLst/>
            <a:rect l="0" t="0" r="0" b="0"/>
            <a:pathLst>
              <a:path w="256032" h="1641348">
                <a:moveTo>
                  <a:pt x="0" y="1641348"/>
                </a:moveTo>
                <a:lnTo>
                  <a:pt x="256032" y="1641348"/>
                </a:lnTo>
                <a:lnTo>
                  <a:pt x="256032" y="0"/>
                </a:lnTo>
                <a:lnTo>
                  <a:pt x="0" y="0"/>
                </a:lnTo>
                <a:lnTo>
                  <a:pt x="0" y="1641348"/>
                </a:ln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92" name="Freeform 392"/>
          <p:cNvSpPr/>
          <p:nvPr/>
        </p:nvSpPr>
        <p:spPr>
          <a:xfrm>
            <a:off x="10876788" y="2302764"/>
            <a:ext cx="256032" cy="1641348"/>
          </a:xfrm>
          <a:custGeom>
            <a:avLst/>
            <a:gdLst/>
            <a:ahLst/>
            <a:cxnLst/>
            <a:rect l="0" t="0" r="0" b="0"/>
            <a:pathLst>
              <a:path w="256032" h="1641348">
                <a:moveTo>
                  <a:pt x="0" y="1641348"/>
                </a:moveTo>
                <a:lnTo>
                  <a:pt x="256032" y="1641348"/>
                </a:lnTo>
                <a:lnTo>
                  <a:pt x="256032" y="0"/>
                </a:lnTo>
                <a:lnTo>
                  <a:pt x="0" y="0"/>
                </a:lnTo>
                <a:lnTo>
                  <a:pt x="0" y="1641348"/>
                </a:ln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93" name="Picture 393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1867" y="3931412"/>
            <a:ext cx="254000" cy="1169797"/>
          </a:xfrm>
          <a:prstGeom prst="rect">
            <a:avLst/>
          </a:prstGeom>
          <a:noFill/>
          <a:extLst/>
        </p:spPr>
      </p:pic>
      <p:sp>
        <p:nvSpPr>
          <p:cNvPr id="394" name="Rectangle 394"/>
          <p:cNvSpPr/>
          <p:nvPr/>
        </p:nvSpPr>
        <p:spPr>
          <a:xfrm>
            <a:off x="396240" y="443702"/>
            <a:ext cx="2497617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1" i="0" spc="0" baseline="0" dirty="0">
                <a:solidFill>
                  <a:srgbClr val="0055A0"/>
                </a:solidFill>
                <a:latin typeface="Arial"/>
              </a:rPr>
              <a:t>Calendar</a:t>
            </a:r>
          </a:p>
        </p:txBody>
      </p:sp>
      <p:sp>
        <p:nvSpPr>
          <p:cNvPr id="395" name="Rectangle 395"/>
          <p:cNvSpPr/>
          <p:nvPr/>
        </p:nvSpPr>
        <p:spPr>
          <a:xfrm>
            <a:off x="985723" y="1761073"/>
            <a:ext cx="10515553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08073" algn="l"/>
                <a:tab pos="3349421" algn="l"/>
                <a:tab pos="4949367" algn="l"/>
                <a:tab pos="6618147" algn="l"/>
                <a:tab pos="8111286" algn="l"/>
                <a:tab pos="952378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March	April	May	June	July	August	September</a:t>
            </a:r>
          </a:p>
        </p:txBody>
      </p:sp>
      <p:sp>
        <p:nvSpPr>
          <p:cNvPr id="396" name="Rectangle 396"/>
          <p:cNvSpPr/>
          <p:nvPr/>
        </p:nvSpPr>
        <p:spPr>
          <a:xfrm>
            <a:off x="3101975" y="2524964"/>
            <a:ext cx="327830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Applications (for</a:t>
            </a:r>
            <a:r>
              <a:rPr lang="en-US" sz="1800" b="0" i="0" spc="-104" baseline="0" dirty="0">
                <a:solidFill>
                  <a:srgbClr val="0669B2"/>
                </a:solidFill>
                <a:latin typeface="Arial"/>
              </a:rPr>
              <a:t> </a:t>
            </a:r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AL</a:t>
            </a:r>
            <a:r>
              <a:rPr lang="en-US" sz="1800" b="0" i="0" spc="-77" baseline="0" dirty="0">
                <a:solidFill>
                  <a:srgbClr val="0669B2"/>
                </a:solidFill>
                <a:latin typeface="Arial"/>
              </a:rPr>
              <a:t>L</a:t>
            </a:r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 volunteers)</a:t>
            </a:r>
          </a:p>
        </p:txBody>
      </p:sp>
      <p:sp>
        <p:nvSpPr>
          <p:cNvPr id="397" name="Rectangle 397"/>
          <p:cNvSpPr/>
          <p:nvPr/>
        </p:nvSpPr>
        <p:spPr>
          <a:xfrm>
            <a:off x="3703320" y="5118177"/>
            <a:ext cx="2092832" cy="5802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91667"/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Final name</a:t>
            </a:r>
            <a:r>
              <a:rPr lang="en-US" sz="1800" b="0" i="0" spc="501" baseline="0" dirty="0">
                <a:solidFill>
                  <a:srgbClr val="FF0000"/>
                </a:solidFill>
                <a:latin typeface="Arial"/>
              </a:rPr>
              <a:t>s</a:t>
            </a: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lists</a:t>
            </a:r>
          </a:p>
          <a:p>
            <a:pPr marL="0">
              <a:lnSpc>
                <a:spcPts val="2160"/>
              </a:lnSpc>
            </a:pP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fro</a:t>
            </a:r>
            <a:r>
              <a:rPr lang="en-US" sz="1800" b="0" i="0" spc="504" baseline="0" dirty="0">
                <a:solidFill>
                  <a:srgbClr val="FF0000"/>
                </a:solidFill>
                <a:latin typeface="Arial"/>
              </a:rPr>
              <a:t>m</a:t>
            </a: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point managers</a:t>
            </a:r>
          </a:p>
        </p:txBody>
      </p:sp>
      <p:sp>
        <p:nvSpPr>
          <p:cNvPr id="398" name="Rectangle 398"/>
          <p:cNvSpPr/>
          <p:nvPr/>
        </p:nvSpPr>
        <p:spPr>
          <a:xfrm>
            <a:off x="6824471" y="2524964"/>
            <a:ext cx="293997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Applications (for ne</a:t>
            </a:r>
            <a:r>
              <a:rPr lang="en-US" sz="1800" b="0" i="0" spc="-39" baseline="0" dirty="0">
                <a:solidFill>
                  <a:srgbClr val="0669B2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comers)</a:t>
            </a:r>
          </a:p>
        </p:txBody>
      </p:sp>
      <p:sp>
        <p:nvSpPr>
          <p:cNvPr id="399" name="Rectangle 399"/>
          <p:cNvSpPr/>
          <p:nvPr/>
        </p:nvSpPr>
        <p:spPr>
          <a:xfrm>
            <a:off x="7285608" y="3630790"/>
            <a:ext cx="1306130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0" i="0" spc="0" baseline="0" dirty="0">
                <a:solidFill>
                  <a:srgbClr val="00B050"/>
                </a:solidFill>
                <a:latin typeface="Arial"/>
              </a:rPr>
              <a:t>Assignments</a:t>
            </a:r>
          </a:p>
        </p:txBody>
      </p:sp>
      <p:sp>
        <p:nvSpPr>
          <p:cNvPr id="400" name="Rectangle 400"/>
          <p:cNvSpPr/>
          <p:nvPr/>
        </p:nvSpPr>
        <p:spPr>
          <a:xfrm>
            <a:off x="6328917" y="5099635"/>
            <a:ext cx="2092832" cy="58016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00584"/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Final requirements</a:t>
            </a:r>
          </a:p>
          <a:p>
            <a:pPr marL="0">
              <a:lnSpc>
                <a:spcPts val="2159"/>
              </a:lnSpc>
            </a:pP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fro</a:t>
            </a:r>
            <a:r>
              <a:rPr lang="en-US" sz="1800" b="0" i="0" spc="504" baseline="0" dirty="0">
                <a:solidFill>
                  <a:srgbClr val="FF0000"/>
                </a:solidFill>
                <a:latin typeface="Arial"/>
              </a:rPr>
              <a:t>m</a:t>
            </a: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point managers</a:t>
            </a:r>
          </a:p>
        </p:txBody>
      </p:sp>
      <p:sp>
        <p:nvSpPr>
          <p:cNvPr id="401" name="Rectangle 401"/>
          <p:cNvSpPr/>
          <p:nvPr/>
        </p:nvSpPr>
        <p:spPr>
          <a:xfrm>
            <a:off x="7528306" y="3152217"/>
            <a:ext cx="81655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-55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1800" b="0" i="0" spc="0" baseline="0" dirty="0">
                <a:solidFill>
                  <a:srgbClr val="FFC000"/>
                </a:solidFill>
                <a:latin typeface="Arial"/>
              </a:rPr>
              <a:t>raining</a:t>
            </a:r>
          </a:p>
        </p:txBody>
      </p:sp>
      <p:sp>
        <p:nvSpPr>
          <p:cNvPr id="402" name="Rectangle 402"/>
          <p:cNvSpPr/>
          <p:nvPr/>
        </p:nvSpPr>
        <p:spPr>
          <a:xfrm>
            <a:off x="10143108" y="5118177"/>
            <a:ext cx="886967" cy="5802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Briefing</a:t>
            </a:r>
          </a:p>
          <a:p>
            <a:pPr marL="0">
              <a:lnSpc>
                <a:spcPts val="2160"/>
              </a:lnSpc>
            </a:pP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sessions</a:t>
            </a:r>
          </a:p>
        </p:txBody>
      </p:sp>
      <p:sp>
        <p:nvSpPr>
          <p:cNvPr id="403" name="Rectangle 403"/>
          <p:cNvSpPr/>
          <p:nvPr/>
        </p:nvSpPr>
        <p:spPr>
          <a:xfrm>
            <a:off x="7553579" y="6337061"/>
            <a:ext cx="3960719" cy="182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90390" algn="l"/>
              </a:tabLst>
            </a:pP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Work</a:t>
            </a:r>
            <a:r>
              <a:rPr lang="en-US" sz="1509" b="0" i="0" spc="-36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package</a:t>
            </a:r>
            <a:r>
              <a:rPr lang="en-US" sz="1509" b="0" i="0" spc="-38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404" name="Rectangle 404"/>
          <p:cNvSpPr/>
          <p:nvPr/>
        </p:nvSpPr>
        <p:spPr>
          <a:xfrm rot="-5400000">
            <a:off x="10417150" y="2970632"/>
            <a:ext cx="1138681" cy="3058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Open Da</a:t>
            </a:r>
            <a:r>
              <a:rPr lang="en-US" sz="1800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s</a:t>
            </a:r>
          </a:p>
        </p:txBody>
      </p:sp>
      <p:sp>
        <p:nvSpPr>
          <p:cNvPr id="405" name="Rectangle 405"/>
          <p:cNvSpPr/>
          <p:nvPr/>
        </p:nvSpPr>
        <p:spPr>
          <a:xfrm>
            <a:off x="1125321" y="5090110"/>
            <a:ext cx="2005490" cy="58030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Communication via </a:t>
            </a:r>
          </a:p>
          <a:p>
            <a:pPr marL="32003">
              <a:lnSpc>
                <a:spcPts val="2160"/>
              </a:lnSpc>
            </a:pPr>
            <a:r>
              <a:rPr lang="en-US" sz="1802" b="0" i="0" spc="0" baseline="0" dirty="0">
                <a:solidFill>
                  <a:srgbClr val="FF0000"/>
                </a:solidFill>
                <a:latin typeface="Arial"/>
              </a:rPr>
              <a:t>CER</a:t>
            </a:r>
            <a:r>
              <a:rPr lang="en-US" sz="1802" b="0" i="0" spc="-10" baseline="0" dirty="0">
                <a:solidFill>
                  <a:srgbClr val="FF0000"/>
                </a:solidFill>
                <a:latin typeface="Arial"/>
              </a:rPr>
              <a:t>N</a:t>
            </a:r>
            <a:r>
              <a:rPr lang="en-US" sz="1802" b="0" i="0" spc="0" baseline="0" dirty="0">
                <a:solidFill>
                  <a:srgbClr val="FF0000"/>
                </a:solidFill>
                <a:latin typeface="Arial"/>
              </a:rPr>
              <a:t> C</a:t>
            </a:r>
            <a:r>
              <a:rPr lang="en-US" sz="1802" b="0" i="0" spc="-10" baseline="0" dirty="0">
                <a:solidFill>
                  <a:srgbClr val="FF0000"/>
                </a:solidFill>
                <a:latin typeface="Arial"/>
              </a:rPr>
              <a:t>o</a:t>
            </a:r>
            <a:r>
              <a:rPr lang="en-US" sz="1802" b="0" i="0" spc="0" baseline="0" dirty="0">
                <a:solidFill>
                  <a:srgbClr val="FF0000"/>
                </a:solidFill>
                <a:latin typeface="Arial"/>
              </a:rPr>
              <a:t>mmunit</a:t>
            </a:r>
            <a:r>
              <a:rPr lang="en-US" sz="1802" b="0" i="0" spc="-157" baseline="0" dirty="0">
                <a:solidFill>
                  <a:srgbClr val="FF0000"/>
                </a:solidFill>
                <a:latin typeface="Arial"/>
              </a:rPr>
              <a:t>y</a:t>
            </a:r>
            <a:r>
              <a:rPr lang="en-US" sz="1802" b="0" i="0" spc="0" baseline="0" dirty="0">
                <a:solidFill>
                  <a:srgbClr val="FF0000"/>
                </a:solidFill>
                <a:latin typeface="Arial"/>
              </a:rPr>
              <a:t>, </a:t>
            </a:r>
          </a:p>
        </p:txBody>
      </p:sp>
      <p:sp>
        <p:nvSpPr>
          <p:cNvPr id="406" name="Rectangle 406"/>
          <p:cNvSpPr/>
          <p:nvPr/>
        </p:nvSpPr>
        <p:spPr>
          <a:xfrm>
            <a:off x="1559686" y="5639105"/>
            <a:ext cx="150718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-30" baseline="0" dirty="0">
                <a:solidFill>
                  <a:srgbClr val="FF000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orkplac</a:t>
            </a:r>
            <a:r>
              <a:rPr lang="en-US" sz="1800" b="0" i="0" spc="513" baseline="0" dirty="0">
                <a:solidFill>
                  <a:srgbClr val="FF0000"/>
                </a:solidFill>
                <a:latin typeface="Arial"/>
              </a:rPr>
              <a:t>e</a:t>
            </a:r>
            <a:r>
              <a:rPr lang="en-US" sz="1800" b="0" i="0" spc="0" baseline="0" dirty="0">
                <a:solidFill>
                  <a:srgbClr val="FF0000"/>
                </a:solidFill>
                <a:latin typeface="Arial"/>
              </a:rPr>
              <a:t>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Freeform 407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08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409" name="Freeform 409"/>
          <p:cNvSpPr/>
          <p:nvPr/>
        </p:nvSpPr>
        <p:spPr>
          <a:xfrm>
            <a:off x="341375" y="1565148"/>
            <a:ext cx="1810513" cy="723900"/>
          </a:xfrm>
          <a:custGeom>
            <a:avLst/>
            <a:gdLst/>
            <a:ahLst/>
            <a:cxnLst/>
            <a:rect l="0" t="0" r="0" b="0"/>
            <a:pathLst>
              <a:path w="1810513" h="723900">
                <a:moveTo>
                  <a:pt x="0" y="0"/>
                </a:moveTo>
                <a:lnTo>
                  <a:pt x="1448563" y="0"/>
                </a:lnTo>
                <a:lnTo>
                  <a:pt x="1810513" y="361950"/>
                </a:lnTo>
                <a:lnTo>
                  <a:pt x="1448563" y="723900"/>
                </a:lnTo>
                <a:lnTo>
                  <a:pt x="0" y="723900"/>
                </a:lnTo>
                <a:lnTo>
                  <a:pt x="361951" y="361950"/>
                </a:lnTo>
                <a:close/>
              </a:path>
            </a:pathLst>
          </a:custGeom>
          <a:solidFill>
            <a:srgbClr val="0669B2">
              <a:alpha val="90196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0" name="Freeform 410"/>
          <p:cNvSpPr/>
          <p:nvPr/>
        </p:nvSpPr>
        <p:spPr>
          <a:xfrm>
            <a:off x="341375" y="1565148"/>
            <a:ext cx="1810513" cy="723900"/>
          </a:xfrm>
          <a:custGeom>
            <a:avLst/>
            <a:gdLst/>
            <a:ahLst/>
            <a:cxnLst/>
            <a:rect l="0" t="0" r="0" b="0"/>
            <a:pathLst>
              <a:path w="1810513" h="723900">
                <a:moveTo>
                  <a:pt x="0" y="0"/>
                </a:moveTo>
                <a:lnTo>
                  <a:pt x="1448563" y="0"/>
                </a:lnTo>
                <a:lnTo>
                  <a:pt x="1810513" y="361950"/>
                </a:lnTo>
                <a:lnTo>
                  <a:pt x="1448563" y="723900"/>
                </a:lnTo>
                <a:lnTo>
                  <a:pt x="0" y="723900"/>
                </a:lnTo>
                <a:lnTo>
                  <a:pt x="361951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1" name="Freeform 411"/>
          <p:cNvSpPr/>
          <p:nvPr/>
        </p:nvSpPr>
        <p:spPr>
          <a:xfrm>
            <a:off x="1970532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83136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2" name="Freeform 412"/>
          <p:cNvSpPr/>
          <p:nvPr/>
        </p:nvSpPr>
        <p:spPr>
          <a:xfrm>
            <a:off x="1970532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3" name="Freeform 413"/>
          <p:cNvSpPr/>
          <p:nvPr/>
        </p:nvSpPr>
        <p:spPr>
          <a:xfrm>
            <a:off x="3599688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76863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4" name="Freeform 414"/>
          <p:cNvSpPr/>
          <p:nvPr/>
        </p:nvSpPr>
        <p:spPr>
          <a:xfrm>
            <a:off x="3599688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5" name="Freeform 415"/>
          <p:cNvSpPr/>
          <p:nvPr/>
        </p:nvSpPr>
        <p:spPr>
          <a:xfrm>
            <a:off x="5227320" y="1565148"/>
            <a:ext cx="1810511" cy="723900"/>
          </a:xfrm>
          <a:custGeom>
            <a:avLst/>
            <a:gdLst/>
            <a:ahLst/>
            <a:cxnLst/>
            <a:rect l="0" t="0" r="0" b="0"/>
            <a:pathLst>
              <a:path w="1810511" h="723900">
                <a:moveTo>
                  <a:pt x="0" y="0"/>
                </a:moveTo>
                <a:lnTo>
                  <a:pt x="1448561" y="0"/>
                </a:lnTo>
                <a:lnTo>
                  <a:pt x="1810511" y="361950"/>
                </a:lnTo>
                <a:lnTo>
                  <a:pt x="1448561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70196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6" name="Freeform 416"/>
          <p:cNvSpPr/>
          <p:nvPr/>
        </p:nvSpPr>
        <p:spPr>
          <a:xfrm>
            <a:off x="5227320" y="1565148"/>
            <a:ext cx="1810511" cy="723900"/>
          </a:xfrm>
          <a:custGeom>
            <a:avLst/>
            <a:gdLst/>
            <a:ahLst/>
            <a:cxnLst/>
            <a:rect l="0" t="0" r="0" b="0"/>
            <a:pathLst>
              <a:path w="1810511" h="723900">
                <a:moveTo>
                  <a:pt x="0" y="0"/>
                </a:moveTo>
                <a:lnTo>
                  <a:pt x="1448561" y="0"/>
                </a:lnTo>
                <a:lnTo>
                  <a:pt x="1810511" y="361950"/>
                </a:lnTo>
                <a:lnTo>
                  <a:pt x="1448561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7" name="Freeform 417"/>
          <p:cNvSpPr/>
          <p:nvPr/>
        </p:nvSpPr>
        <p:spPr>
          <a:xfrm>
            <a:off x="6856476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63137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8" name="Freeform 418"/>
          <p:cNvSpPr/>
          <p:nvPr/>
        </p:nvSpPr>
        <p:spPr>
          <a:xfrm>
            <a:off x="6856476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19" name="Freeform 419"/>
          <p:cNvSpPr/>
          <p:nvPr/>
        </p:nvSpPr>
        <p:spPr>
          <a:xfrm>
            <a:off x="8485631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56862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0" name="Freeform 420"/>
          <p:cNvSpPr/>
          <p:nvPr/>
        </p:nvSpPr>
        <p:spPr>
          <a:xfrm>
            <a:off x="8485631" y="1565148"/>
            <a:ext cx="1808988" cy="723900"/>
          </a:xfrm>
          <a:custGeom>
            <a:avLst/>
            <a:gdLst/>
            <a:ahLst/>
            <a:cxnLst/>
            <a:rect l="0" t="0" r="0" b="0"/>
            <a:pathLst>
              <a:path w="1808988" h="723900">
                <a:moveTo>
                  <a:pt x="0" y="0"/>
                </a:moveTo>
                <a:lnTo>
                  <a:pt x="1447038" y="0"/>
                </a:lnTo>
                <a:lnTo>
                  <a:pt x="1808988" y="361950"/>
                </a:lnTo>
                <a:lnTo>
                  <a:pt x="1447038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1" name="Freeform 421"/>
          <p:cNvSpPr/>
          <p:nvPr/>
        </p:nvSpPr>
        <p:spPr>
          <a:xfrm>
            <a:off x="10076688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solidFill>
            <a:srgbClr val="0669B2">
              <a:alpha val="50195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22" name="Freeform 422"/>
          <p:cNvSpPr/>
          <p:nvPr/>
        </p:nvSpPr>
        <p:spPr>
          <a:xfrm>
            <a:off x="10076688" y="1565148"/>
            <a:ext cx="1810512" cy="723900"/>
          </a:xfrm>
          <a:custGeom>
            <a:avLst/>
            <a:gdLst/>
            <a:ahLst/>
            <a:cxnLst/>
            <a:rect l="0" t="0" r="0" b="0"/>
            <a:pathLst>
              <a:path w="1810512" h="723900">
                <a:moveTo>
                  <a:pt x="0" y="0"/>
                </a:moveTo>
                <a:lnTo>
                  <a:pt x="1448562" y="0"/>
                </a:lnTo>
                <a:lnTo>
                  <a:pt x="1810512" y="361950"/>
                </a:lnTo>
                <a:lnTo>
                  <a:pt x="1448562" y="723900"/>
                </a:lnTo>
                <a:lnTo>
                  <a:pt x="0" y="723900"/>
                </a:lnTo>
                <a:lnTo>
                  <a:pt x="361950" y="361950"/>
                </a:ln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23" name="Picture 42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4475" y="2378456"/>
            <a:ext cx="2616200" cy="254000"/>
          </a:xfrm>
          <a:prstGeom prst="rect">
            <a:avLst/>
          </a:prstGeom>
          <a:noFill/>
          <a:extLst/>
        </p:spPr>
      </p:pic>
      <p:pic>
        <p:nvPicPr>
          <p:cNvPr id="424" name="Picture 42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3819" y="3922268"/>
            <a:ext cx="254000" cy="1169797"/>
          </a:xfrm>
          <a:prstGeom prst="rect">
            <a:avLst/>
          </a:prstGeom>
          <a:noFill/>
          <a:extLst/>
        </p:spPr>
      </p:pic>
      <p:pic>
        <p:nvPicPr>
          <p:cNvPr id="425" name="Picture 42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12434" y="3931412"/>
            <a:ext cx="254000" cy="1169797"/>
          </a:xfrm>
          <a:prstGeom prst="rect">
            <a:avLst/>
          </a:prstGeom>
          <a:noFill/>
          <a:extLst/>
        </p:spPr>
      </p:pic>
      <p:pic>
        <p:nvPicPr>
          <p:cNvPr id="426" name="Picture 42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05276" y="2959735"/>
            <a:ext cx="3346068" cy="261620"/>
          </a:xfrm>
          <a:prstGeom prst="rect">
            <a:avLst/>
          </a:prstGeom>
          <a:noFill/>
          <a:extLst/>
        </p:spPr>
      </p:pic>
      <p:pic>
        <p:nvPicPr>
          <p:cNvPr id="427" name="Picture 42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46918" y="3942080"/>
            <a:ext cx="254000" cy="1169797"/>
          </a:xfrm>
          <a:prstGeom prst="rect">
            <a:avLst/>
          </a:prstGeom>
          <a:noFill/>
          <a:extLst/>
        </p:spPr>
      </p:pic>
      <p:pic>
        <p:nvPicPr>
          <p:cNvPr id="428" name="Picture 428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43336" y="3942080"/>
            <a:ext cx="254000" cy="1169543"/>
          </a:xfrm>
          <a:prstGeom prst="rect">
            <a:avLst/>
          </a:prstGeom>
          <a:noFill/>
          <a:extLst/>
        </p:spPr>
      </p:pic>
      <p:pic>
        <p:nvPicPr>
          <p:cNvPr id="429" name="Picture 429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42041" y="3942080"/>
            <a:ext cx="254000" cy="1169543"/>
          </a:xfrm>
          <a:prstGeom prst="rect">
            <a:avLst/>
          </a:prstGeom>
          <a:noFill/>
          <a:extLst/>
        </p:spPr>
      </p:pic>
      <p:sp>
        <p:nvSpPr>
          <p:cNvPr id="430" name="Freeform 430"/>
          <p:cNvSpPr/>
          <p:nvPr/>
        </p:nvSpPr>
        <p:spPr>
          <a:xfrm>
            <a:off x="10876788" y="2302764"/>
            <a:ext cx="256032" cy="1641348"/>
          </a:xfrm>
          <a:custGeom>
            <a:avLst/>
            <a:gdLst/>
            <a:ahLst/>
            <a:cxnLst/>
            <a:rect l="0" t="0" r="0" b="0"/>
            <a:pathLst>
              <a:path w="256032" h="1641348">
                <a:moveTo>
                  <a:pt x="0" y="1641348"/>
                </a:moveTo>
                <a:lnTo>
                  <a:pt x="256032" y="1641348"/>
                </a:lnTo>
                <a:lnTo>
                  <a:pt x="256032" y="0"/>
                </a:lnTo>
                <a:lnTo>
                  <a:pt x="0" y="0"/>
                </a:lnTo>
                <a:lnTo>
                  <a:pt x="0" y="1641348"/>
                </a:ln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1" name="Freeform 431"/>
          <p:cNvSpPr/>
          <p:nvPr/>
        </p:nvSpPr>
        <p:spPr>
          <a:xfrm>
            <a:off x="10876788" y="2302764"/>
            <a:ext cx="256032" cy="1641348"/>
          </a:xfrm>
          <a:custGeom>
            <a:avLst/>
            <a:gdLst/>
            <a:ahLst/>
            <a:cxnLst/>
            <a:rect l="0" t="0" r="0" b="0"/>
            <a:pathLst>
              <a:path w="256032" h="1641348">
                <a:moveTo>
                  <a:pt x="0" y="1641348"/>
                </a:moveTo>
                <a:lnTo>
                  <a:pt x="256032" y="1641348"/>
                </a:lnTo>
                <a:lnTo>
                  <a:pt x="256032" y="0"/>
                </a:lnTo>
                <a:lnTo>
                  <a:pt x="0" y="0"/>
                </a:lnTo>
                <a:lnTo>
                  <a:pt x="0" y="1641348"/>
                </a:ln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2" name="Picture 432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321" y="3931412"/>
            <a:ext cx="253974" cy="1169797"/>
          </a:xfrm>
          <a:prstGeom prst="rect">
            <a:avLst/>
          </a:prstGeom>
          <a:noFill/>
          <a:extLst/>
        </p:spPr>
      </p:pic>
      <p:pic>
        <p:nvPicPr>
          <p:cNvPr id="433" name="Picture 433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05276" y="2378456"/>
            <a:ext cx="2070734" cy="254000"/>
          </a:xfrm>
          <a:prstGeom prst="rect">
            <a:avLst/>
          </a:prstGeom>
          <a:noFill/>
          <a:extLst/>
        </p:spPr>
      </p:pic>
      <p:pic>
        <p:nvPicPr>
          <p:cNvPr id="434" name="Picture 434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0484" y="2387854"/>
            <a:ext cx="5182997" cy="257936"/>
          </a:xfrm>
          <a:prstGeom prst="rect">
            <a:avLst/>
          </a:prstGeom>
          <a:noFill/>
          <a:extLst/>
        </p:spPr>
      </p:pic>
      <p:pic>
        <p:nvPicPr>
          <p:cNvPr id="435" name="Picture 435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26071" y="2959228"/>
            <a:ext cx="3350514" cy="255142"/>
          </a:xfrm>
          <a:prstGeom prst="rect">
            <a:avLst/>
          </a:prstGeom>
          <a:noFill/>
          <a:extLst/>
        </p:spPr>
      </p:pic>
      <p:sp>
        <p:nvSpPr>
          <p:cNvPr id="436" name="Rectangle 436"/>
          <p:cNvSpPr/>
          <p:nvPr/>
        </p:nvSpPr>
        <p:spPr>
          <a:xfrm>
            <a:off x="396240" y="443702"/>
            <a:ext cx="2497617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1" i="0" spc="0" baseline="0" dirty="0">
                <a:solidFill>
                  <a:srgbClr val="0055A0"/>
                </a:solidFill>
                <a:latin typeface="Arial"/>
              </a:rPr>
              <a:t>Calendar</a:t>
            </a:r>
          </a:p>
        </p:txBody>
      </p:sp>
      <p:sp>
        <p:nvSpPr>
          <p:cNvPr id="437" name="Rectangle 437"/>
          <p:cNvSpPr/>
          <p:nvPr/>
        </p:nvSpPr>
        <p:spPr>
          <a:xfrm>
            <a:off x="985723" y="1761073"/>
            <a:ext cx="10515553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708073" algn="l"/>
                <a:tab pos="3349421" algn="l"/>
                <a:tab pos="4949367" algn="l"/>
                <a:tab pos="6618147" algn="l"/>
                <a:tab pos="8111286" algn="l"/>
                <a:tab pos="9523781" algn="l"/>
              </a:tabLst>
            </a:pPr>
            <a:r>
              <a:rPr lang="en-US" sz="1596" b="0" i="0" spc="0" baseline="0" dirty="0">
                <a:solidFill>
                  <a:srgbClr val="FFFFFF"/>
                </a:solidFill>
                <a:latin typeface="Arial"/>
              </a:rPr>
              <a:t>March	April	May	June	July	August	September</a:t>
            </a:r>
          </a:p>
        </p:txBody>
      </p:sp>
      <p:sp>
        <p:nvSpPr>
          <p:cNvPr id="438" name="Rectangle 438"/>
          <p:cNvSpPr/>
          <p:nvPr/>
        </p:nvSpPr>
        <p:spPr>
          <a:xfrm>
            <a:off x="1574927" y="2569795"/>
            <a:ext cx="1342796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Development</a:t>
            </a:r>
          </a:p>
        </p:txBody>
      </p:sp>
      <p:sp>
        <p:nvSpPr>
          <p:cNvPr id="439" name="Rectangle 439"/>
          <p:cNvSpPr/>
          <p:nvPr/>
        </p:nvSpPr>
        <p:spPr>
          <a:xfrm>
            <a:off x="3110483" y="5123017"/>
            <a:ext cx="1795486" cy="7589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03632"/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Communication</a:t>
            </a:r>
            <a:r>
              <a:rPr lang="en-US" sz="1596" b="0" i="0" spc="-11" baseline="0" dirty="0">
                <a:solidFill>
                  <a:srgbClr val="FF0000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of 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final procedur</a:t>
            </a:r>
            <a:r>
              <a:rPr lang="en-US" sz="1596" b="0" i="0" spc="469" baseline="0" dirty="0">
                <a:solidFill>
                  <a:srgbClr val="FF0000"/>
                </a:solidFill>
                <a:latin typeface="Arial"/>
              </a:rPr>
              <a:t>e</a:t>
            </a: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and </a:t>
            </a:r>
          </a:p>
          <a:p>
            <a:pPr marL="425195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date to visitors</a:t>
            </a:r>
          </a:p>
        </p:txBody>
      </p:sp>
      <p:sp>
        <p:nvSpPr>
          <p:cNvPr id="440" name="Rectangle 440"/>
          <p:cNvSpPr/>
          <p:nvPr/>
        </p:nvSpPr>
        <p:spPr>
          <a:xfrm>
            <a:off x="7628255" y="2549094"/>
            <a:ext cx="133090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Registrations</a:t>
            </a:r>
          </a:p>
        </p:txBody>
      </p:sp>
      <p:sp>
        <p:nvSpPr>
          <p:cNvPr id="441" name="Rectangle 441"/>
          <p:cNvSpPr/>
          <p:nvPr/>
        </p:nvSpPr>
        <p:spPr>
          <a:xfrm>
            <a:off x="5565647" y="5120350"/>
            <a:ext cx="1105723" cy="5150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Openin</a:t>
            </a:r>
            <a:r>
              <a:rPr lang="en-US" sz="1596" b="0" i="0" spc="461" baseline="0" dirty="0">
                <a:solidFill>
                  <a:srgbClr val="FF0000"/>
                </a:solidFill>
                <a:latin typeface="Arial"/>
              </a:rPr>
              <a:t>g</a:t>
            </a: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of 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0000"/>
                </a:solidFill>
                <a:latin typeface="Arial"/>
              </a:rPr>
              <a:t>registrations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4732273" y="3143454"/>
            <a:ext cx="1342110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C000"/>
                </a:solidFill>
                <a:latin typeface="Arial"/>
              </a:rPr>
              <a:t>Development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10143108" y="5123017"/>
            <a:ext cx="950422" cy="5150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-63" baseline="0" dirty="0">
                <a:solidFill>
                  <a:srgbClr val="FF0000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raining of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volunteers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7553579" y="6337061"/>
            <a:ext cx="3960719" cy="182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20286" algn="l"/>
              </a:tabLst>
            </a:pP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Work</a:t>
            </a:r>
            <a:r>
              <a:rPr lang="en-US" sz="1509" b="0" i="0" spc="-36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package</a:t>
            </a:r>
            <a:r>
              <a:rPr lang="en-US" sz="1509" b="0" i="0" spc="-38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12</a:t>
            </a:r>
          </a:p>
        </p:txBody>
      </p:sp>
      <p:sp>
        <p:nvSpPr>
          <p:cNvPr id="445" name="Rectangle 445"/>
          <p:cNvSpPr/>
          <p:nvPr/>
        </p:nvSpPr>
        <p:spPr>
          <a:xfrm rot="-5400000">
            <a:off x="10417150" y="2970632"/>
            <a:ext cx="1138681" cy="3058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Open Da</a:t>
            </a:r>
            <a:r>
              <a:rPr lang="en-US" sz="1800" b="0" i="0" spc="-23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256336" y="5094950"/>
            <a:ext cx="1975840" cy="5151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Final</a:t>
            </a:r>
            <a:r>
              <a:rPr lang="en-US" sz="1596" b="0" i="0" spc="-10" baseline="0" dirty="0">
                <a:solidFill>
                  <a:srgbClr val="FF0000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approva</a:t>
            </a:r>
            <a:r>
              <a:rPr lang="en-US" sz="1596" b="0" i="0" spc="454" baseline="0" dirty="0">
                <a:solidFill>
                  <a:srgbClr val="FF0000"/>
                </a:solidFill>
                <a:latin typeface="Arial"/>
              </a:rPr>
              <a:t>l</a:t>
            </a: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of the </a:t>
            </a:r>
          </a:p>
          <a:p>
            <a:pPr marL="0">
              <a:lnSpc>
                <a:spcPts val="1920"/>
              </a:lnSpc>
            </a:pPr>
            <a:r>
              <a:rPr lang="en-US" sz="1598" b="0" i="0" spc="0" baseline="0" dirty="0">
                <a:solidFill>
                  <a:srgbClr val="FF0000"/>
                </a:solidFill>
                <a:latin typeface="Arial"/>
              </a:rPr>
              <a:t>registration procedure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256336" y="5582986"/>
            <a:ext cx="2655685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and announcemen</a:t>
            </a:r>
            <a:r>
              <a:rPr lang="en-US" sz="1596" b="0" i="0" spc="465" baseline="0" dirty="0">
                <a:solidFill>
                  <a:srgbClr val="FF0000"/>
                </a:solidFill>
                <a:latin typeface="Arial"/>
              </a:rPr>
              <a:t>t</a:t>
            </a:r>
            <a:r>
              <a:rPr lang="en-US" sz="1596" b="0" i="0" spc="0" baseline="0" dirty="0">
                <a:solidFill>
                  <a:srgbClr val="FF0000"/>
                </a:solidFill>
                <a:latin typeface="Arial"/>
              </a:rPr>
              <a:t>to visitors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4155694" y="2569795"/>
            <a:ext cx="53515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-187" baseline="0" dirty="0">
                <a:solidFill>
                  <a:srgbClr val="0669B2"/>
                </a:solidFill>
                <a:latin typeface="Arial"/>
              </a:rPr>
              <a:t>T</a:t>
            </a:r>
            <a:r>
              <a:rPr lang="en-US" sz="1800" b="0" i="0" spc="0" baseline="0" dirty="0">
                <a:solidFill>
                  <a:srgbClr val="0669B2"/>
                </a:solidFill>
                <a:latin typeface="Arial"/>
              </a:rPr>
              <a:t>ests</a:t>
            </a:r>
          </a:p>
        </p:txBody>
      </p:sp>
      <p:sp>
        <p:nvSpPr>
          <p:cNvPr id="449" name="Rectangle 449"/>
          <p:cNvSpPr/>
          <p:nvPr/>
        </p:nvSpPr>
        <p:spPr>
          <a:xfrm>
            <a:off x="8331707" y="3143454"/>
            <a:ext cx="53515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-187" baseline="0" dirty="0">
                <a:solidFill>
                  <a:srgbClr val="FFC000"/>
                </a:solidFill>
                <a:latin typeface="Arial"/>
              </a:rPr>
              <a:t>T</a:t>
            </a:r>
            <a:r>
              <a:rPr lang="en-US" sz="1800" b="0" i="0" spc="0" baseline="0" dirty="0">
                <a:solidFill>
                  <a:srgbClr val="FFC000"/>
                </a:solidFill>
                <a:latin typeface="Arial"/>
              </a:rPr>
              <a:t>ests</a:t>
            </a:r>
          </a:p>
        </p:txBody>
      </p:sp>
      <p:sp>
        <p:nvSpPr>
          <p:cNvPr id="450" name="Rectangle 450"/>
          <p:cNvSpPr/>
          <p:nvPr/>
        </p:nvSpPr>
        <p:spPr>
          <a:xfrm>
            <a:off x="54559" y="2389302"/>
            <a:ext cx="812749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669B2"/>
                </a:solidFill>
                <a:latin typeface="Arial"/>
              </a:rPr>
              <a:t>Registration</a:t>
            </a:r>
          </a:p>
        </p:txBody>
      </p:sp>
      <p:sp>
        <p:nvSpPr>
          <p:cNvPr id="451" name="Rectangle 451"/>
          <p:cNvSpPr/>
          <p:nvPr/>
        </p:nvSpPr>
        <p:spPr>
          <a:xfrm>
            <a:off x="157581" y="2979090"/>
            <a:ext cx="610514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FFC000"/>
                </a:solidFill>
                <a:latin typeface="Arial"/>
              </a:rPr>
              <a:t>Check-In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Freeform 30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2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1772" y="984505"/>
            <a:ext cx="2484120" cy="3459479"/>
          </a:xfrm>
          <a:prstGeom prst="rect">
            <a:avLst/>
          </a:prstGeom>
          <a:noFill/>
          <a:extLst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78708" y="984504"/>
            <a:ext cx="2478023" cy="3447288"/>
          </a:xfrm>
          <a:prstGeom prst="rect">
            <a:avLst/>
          </a:prstGeom>
          <a:noFill/>
          <a:extLst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8984" y="984504"/>
            <a:ext cx="2484120" cy="3447288"/>
          </a:xfrm>
          <a:prstGeom prst="rect">
            <a:avLst/>
          </a:prstGeom>
          <a:noFill/>
          <a:extLst/>
        </p:spPr>
      </p:pic>
      <p:sp>
        <p:nvSpPr>
          <p:cNvPr id="306" name="Rectangle 306"/>
          <p:cNvSpPr/>
          <p:nvPr/>
        </p:nvSpPr>
        <p:spPr>
          <a:xfrm>
            <a:off x="2603880" y="4698493"/>
            <a:ext cx="6320942" cy="2221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36208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Dominique Bertola 04-03-2019	</a:t>
            </a:r>
            <a:r>
              <a:rPr lang="en-US" sz="1818" b="0" i="0" spc="0" baseline="-12000" dirty="0">
                <a:solidFill>
                  <a:srgbClr val="8999BE"/>
                </a:solidFill>
                <a:latin typeface="Arial"/>
              </a:rPr>
              <a:t>6</a:t>
            </a:r>
          </a:p>
        </p:txBody>
      </p:sp>
      <p:sp>
        <p:nvSpPr>
          <p:cNvPr id="307" name="Rectangle 307"/>
          <p:cNvSpPr/>
          <p:nvPr/>
        </p:nvSpPr>
        <p:spPr>
          <a:xfrm>
            <a:off x="241401" y="117363"/>
            <a:ext cx="2629811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055A0"/>
                </a:solidFill>
                <a:latin typeface="Arial"/>
              </a:rPr>
              <a:t>Poster principles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241401" y="558481"/>
            <a:ext cx="6789101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Freedom</a:t>
            </a:r>
            <a:r>
              <a:rPr lang="en-US" sz="2004" b="0" i="0" spc="-3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of style</a:t>
            </a:r>
            <a:r>
              <a:rPr lang="en-US" sz="2004" b="0" i="0" spc="-2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| Re-use</a:t>
            </a:r>
            <a:r>
              <a:rPr lang="en-US" sz="2004" b="0" i="0" spc="-4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from</a:t>
            </a:r>
            <a:r>
              <a:rPr lang="en-US" sz="2004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OD2013</a:t>
            </a:r>
            <a:r>
              <a:rPr lang="en-US" sz="2004" b="0" i="0" spc="-24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| Update</a:t>
            </a:r>
            <a:r>
              <a:rPr lang="en-US" sz="2004" b="0" i="0" spc="-2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as</a:t>
            </a:r>
            <a:r>
              <a:rPr lang="en-US" sz="2004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needed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Freeform 45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53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454" name="Freeform 454"/>
          <p:cNvSpPr/>
          <p:nvPr/>
        </p:nvSpPr>
        <p:spPr>
          <a:xfrm>
            <a:off x="2256282" y="1067562"/>
            <a:ext cx="1495044" cy="1228344"/>
          </a:xfrm>
          <a:custGeom>
            <a:avLst/>
            <a:gdLst/>
            <a:ahLst/>
            <a:cxnLst/>
            <a:rect l="0" t="0" r="0" b="0"/>
            <a:pathLst>
              <a:path w="1495044" h="1228344">
                <a:moveTo>
                  <a:pt x="0" y="136779"/>
                </a:moveTo>
                <a:cubicBezTo>
                  <a:pt x="0" y="61215"/>
                  <a:pt x="61213" y="0"/>
                  <a:pt x="136778" y="0"/>
                </a:cubicBezTo>
                <a:lnTo>
                  <a:pt x="1358264" y="0"/>
                </a:lnTo>
                <a:cubicBezTo>
                  <a:pt x="1433829" y="0"/>
                  <a:pt x="1495044" y="61215"/>
                  <a:pt x="1495044" y="136779"/>
                </a:cubicBezTo>
                <a:lnTo>
                  <a:pt x="1495044" y="1091566"/>
                </a:lnTo>
                <a:cubicBezTo>
                  <a:pt x="1495044" y="1167130"/>
                  <a:pt x="1433829" y="1228344"/>
                  <a:pt x="1358264" y="1228344"/>
                </a:cubicBezTo>
                <a:lnTo>
                  <a:pt x="136778" y="1228344"/>
                </a:lnTo>
                <a:cubicBezTo>
                  <a:pt x="61213" y="1228344"/>
                  <a:pt x="0" y="1167130"/>
                  <a:pt x="0" y="109156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5" name="Freeform 455"/>
          <p:cNvSpPr/>
          <p:nvPr/>
        </p:nvSpPr>
        <p:spPr>
          <a:xfrm>
            <a:off x="2256282" y="1067562"/>
            <a:ext cx="1495044" cy="1228344"/>
          </a:xfrm>
          <a:custGeom>
            <a:avLst/>
            <a:gdLst/>
            <a:ahLst/>
            <a:cxnLst/>
            <a:rect l="0" t="0" r="0" b="0"/>
            <a:pathLst>
              <a:path w="1495044" h="1228344">
                <a:moveTo>
                  <a:pt x="0" y="136779"/>
                </a:moveTo>
                <a:cubicBezTo>
                  <a:pt x="0" y="61215"/>
                  <a:pt x="61213" y="0"/>
                  <a:pt x="136778" y="0"/>
                </a:cubicBezTo>
                <a:lnTo>
                  <a:pt x="1358264" y="0"/>
                </a:lnTo>
                <a:cubicBezTo>
                  <a:pt x="1433829" y="0"/>
                  <a:pt x="1495044" y="61215"/>
                  <a:pt x="1495044" y="136779"/>
                </a:cubicBezTo>
                <a:lnTo>
                  <a:pt x="1495044" y="1091566"/>
                </a:lnTo>
                <a:cubicBezTo>
                  <a:pt x="1495044" y="1167130"/>
                  <a:pt x="1433829" y="1228344"/>
                  <a:pt x="1358264" y="1228344"/>
                </a:cubicBezTo>
                <a:lnTo>
                  <a:pt x="136778" y="1228344"/>
                </a:lnTo>
                <a:cubicBezTo>
                  <a:pt x="61213" y="1228344"/>
                  <a:pt x="0" y="1167130"/>
                  <a:pt x="0" y="1091566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6" name="Freeform 456"/>
          <p:cNvSpPr/>
          <p:nvPr/>
        </p:nvSpPr>
        <p:spPr>
          <a:xfrm>
            <a:off x="293370" y="1067562"/>
            <a:ext cx="1584959" cy="2900172"/>
          </a:xfrm>
          <a:custGeom>
            <a:avLst/>
            <a:gdLst/>
            <a:ahLst/>
            <a:cxnLst/>
            <a:rect l="0" t="0" r="0" b="0"/>
            <a:pathLst>
              <a:path w="1584959" h="2900172">
                <a:moveTo>
                  <a:pt x="0" y="264160"/>
                </a:moveTo>
                <a:cubicBezTo>
                  <a:pt x="0" y="118237"/>
                  <a:pt x="118275" y="0"/>
                  <a:pt x="264160" y="0"/>
                </a:cubicBezTo>
                <a:lnTo>
                  <a:pt x="1320799" y="0"/>
                </a:lnTo>
                <a:cubicBezTo>
                  <a:pt x="1466722" y="0"/>
                  <a:pt x="1584959" y="118237"/>
                  <a:pt x="1584959" y="264160"/>
                </a:cubicBezTo>
                <a:lnTo>
                  <a:pt x="1584959" y="2636012"/>
                </a:lnTo>
                <a:cubicBezTo>
                  <a:pt x="1584959" y="2781936"/>
                  <a:pt x="1466722" y="2900172"/>
                  <a:pt x="1320799" y="2900172"/>
                </a:cubicBezTo>
                <a:lnTo>
                  <a:pt x="264160" y="2900172"/>
                </a:lnTo>
                <a:cubicBezTo>
                  <a:pt x="118275" y="2900172"/>
                  <a:pt x="0" y="2781936"/>
                  <a:pt x="0" y="263601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7" name="Freeform 457"/>
          <p:cNvSpPr/>
          <p:nvPr/>
        </p:nvSpPr>
        <p:spPr>
          <a:xfrm>
            <a:off x="293370" y="1067562"/>
            <a:ext cx="1584959" cy="2900172"/>
          </a:xfrm>
          <a:custGeom>
            <a:avLst/>
            <a:gdLst/>
            <a:ahLst/>
            <a:cxnLst/>
            <a:rect l="0" t="0" r="0" b="0"/>
            <a:pathLst>
              <a:path w="1584959" h="2900172">
                <a:moveTo>
                  <a:pt x="0" y="264160"/>
                </a:moveTo>
                <a:cubicBezTo>
                  <a:pt x="0" y="118237"/>
                  <a:pt x="118275" y="0"/>
                  <a:pt x="264160" y="0"/>
                </a:cubicBezTo>
                <a:lnTo>
                  <a:pt x="1320799" y="0"/>
                </a:lnTo>
                <a:cubicBezTo>
                  <a:pt x="1466722" y="0"/>
                  <a:pt x="1584959" y="118237"/>
                  <a:pt x="1584959" y="264160"/>
                </a:cubicBezTo>
                <a:lnTo>
                  <a:pt x="1584959" y="2636012"/>
                </a:lnTo>
                <a:cubicBezTo>
                  <a:pt x="1584959" y="2781936"/>
                  <a:pt x="1466722" y="2900172"/>
                  <a:pt x="1320799" y="2900172"/>
                </a:cubicBezTo>
                <a:lnTo>
                  <a:pt x="264160" y="2900172"/>
                </a:lnTo>
                <a:cubicBezTo>
                  <a:pt x="118275" y="2900172"/>
                  <a:pt x="0" y="2781936"/>
                  <a:pt x="0" y="2636012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8" name="Freeform 458"/>
          <p:cNvSpPr/>
          <p:nvPr/>
        </p:nvSpPr>
        <p:spPr>
          <a:xfrm>
            <a:off x="292608" y="341377"/>
            <a:ext cx="1584959" cy="591312"/>
          </a:xfrm>
          <a:custGeom>
            <a:avLst/>
            <a:gdLst/>
            <a:ahLst/>
            <a:cxnLst/>
            <a:rect l="0" t="0" r="0" b="0"/>
            <a:pathLst>
              <a:path w="1584959" h="591312">
                <a:moveTo>
                  <a:pt x="0" y="98552"/>
                </a:moveTo>
                <a:cubicBezTo>
                  <a:pt x="0" y="44069"/>
                  <a:pt x="44119" y="0"/>
                  <a:pt x="98551" y="0"/>
                </a:cubicBezTo>
                <a:lnTo>
                  <a:pt x="1486408" y="0"/>
                </a:lnTo>
                <a:cubicBezTo>
                  <a:pt x="1540890" y="0"/>
                  <a:pt x="1584959" y="44069"/>
                  <a:pt x="1584959" y="98552"/>
                </a:cubicBezTo>
                <a:lnTo>
                  <a:pt x="1584959" y="492759"/>
                </a:lnTo>
                <a:cubicBezTo>
                  <a:pt x="1584959" y="547243"/>
                  <a:pt x="1540890" y="591312"/>
                  <a:pt x="1486408" y="591312"/>
                </a:cubicBezTo>
                <a:lnTo>
                  <a:pt x="98551" y="591312"/>
                </a:lnTo>
                <a:cubicBezTo>
                  <a:pt x="44119" y="591312"/>
                  <a:pt x="0" y="547243"/>
                  <a:pt x="0" y="492759"/>
                </a:cubicBezTo>
                <a:close/>
              </a:path>
            </a:pathLst>
          </a:custGeom>
          <a:solidFill>
            <a:srgbClr val="0669B2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59" name="Freeform 459"/>
          <p:cNvSpPr/>
          <p:nvPr/>
        </p:nvSpPr>
        <p:spPr>
          <a:xfrm>
            <a:off x="292608" y="341377"/>
            <a:ext cx="1584959" cy="591312"/>
          </a:xfrm>
          <a:custGeom>
            <a:avLst/>
            <a:gdLst/>
            <a:ahLst/>
            <a:cxnLst/>
            <a:rect l="0" t="0" r="0" b="0"/>
            <a:pathLst>
              <a:path w="1584959" h="591312">
                <a:moveTo>
                  <a:pt x="0" y="98552"/>
                </a:moveTo>
                <a:cubicBezTo>
                  <a:pt x="0" y="44069"/>
                  <a:pt x="44119" y="0"/>
                  <a:pt x="98551" y="0"/>
                </a:cubicBezTo>
                <a:lnTo>
                  <a:pt x="1486408" y="0"/>
                </a:lnTo>
                <a:cubicBezTo>
                  <a:pt x="1540890" y="0"/>
                  <a:pt x="1584959" y="44069"/>
                  <a:pt x="1584959" y="98552"/>
                </a:cubicBezTo>
                <a:lnTo>
                  <a:pt x="1584959" y="492759"/>
                </a:lnTo>
                <a:cubicBezTo>
                  <a:pt x="1584959" y="547243"/>
                  <a:pt x="1540890" y="591312"/>
                  <a:pt x="1486408" y="591312"/>
                </a:cubicBezTo>
                <a:lnTo>
                  <a:pt x="98551" y="591312"/>
                </a:lnTo>
                <a:cubicBezTo>
                  <a:pt x="44119" y="591312"/>
                  <a:pt x="0" y="547243"/>
                  <a:pt x="0" y="492759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0" name="Freeform 460"/>
          <p:cNvSpPr/>
          <p:nvPr/>
        </p:nvSpPr>
        <p:spPr>
          <a:xfrm>
            <a:off x="2255520" y="341377"/>
            <a:ext cx="3581400" cy="591312"/>
          </a:xfrm>
          <a:custGeom>
            <a:avLst/>
            <a:gdLst/>
            <a:ahLst/>
            <a:cxnLst/>
            <a:rect l="0" t="0" r="0" b="0"/>
            <a:pathLst>
              <a:path w="3581400" h="591312">
                <a:moveTo>
                  <a:pt x="0" y="98552"/>
                </a:moveTo>
                <a:cubicBezTo>
                  <a:pt x="0" y="44069"/>
                  <a:pt x="44069" y="0"/>
                  <a:pt x="98552" y="0"/>
                </a:cubicBezTo>
                <a:lnTo>
                  <a:pt x="3482847" y="0"/>
                </a:lnTo>
                <a:cubicBezTo>
                  <a:pt x="3537331" y="0"/>
                  <a:pt x="3581400" y="44069"/>
                  <a:pt x="3581400" y="98552"/>
                </a:cubicBezTo>
                <a:lnTo>
                  <a:pt x="3581400" y="492759"/>
                </a:lnTo>
                <a:cubicBezTo>
                  <a:pt x="3581400" y="547243"/>
                  <a:pt x="3537331" y="591312"/>
                  <a:pt x="3482847" y="591312"/>
                </a:cubicBezTo>
                <a:lnTo>
                  <a:pt x="98552" y="591312"/>
                </a:lnTo>
                <a:cubicBezTo>
                  <a:pt x="44069" y="591312"/>
                  <a:pt x="0" y="547243"/>
                  <a:pt x="0" y="492759"/>
                </a:cubicBez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1" name="Freeform 461"/>
          <p:cNvSpPr/>
          <p:nvPr/>
        </p:nvSpPr>
        <p:spPr>
          <a:xfrm>
            <a:off x="2255520" y="341377"/>
            <a:ext cx="3581400" cy="591312"/>
          </a:xfrm>
          <a:custGeom>
            <a:avLst/>
            <a:gdLst/>
            <a:ahLst/>
            <a:cxnLst/>
            <a:rect l="0" t="0" r="0" b="0"/>
            <a:pathLst>
              <a:path w="3581400" h="591312">
                <a:moveTo>
                  <a:pt x="0" y="98552"/>
                </a:moveTo>
                <a:cubicBezTo>
                  <a:pt x="0" y="44069"/>
                  <a:pt x="44069" y="0"/>
                  <a:pt x="98552" y="0"/>
                </a:cubicBezTo>
                <a:lnTo>
                  <a:pt x="3482847" y="0"/>
                </a:lnTo>
                <a:cubicBezTo>
                  <a:pt x="3537331" y="0"/>
                  <a:pt x="3581400" y="44069"/>
                  <a:pt x="3581400" y="98552"/>
                </a:cubicBezTo>
                <a:lnTo>
                  <a:pt x="3581400" y="492759"/>
                </a:lnTo>
                <a:cubicBezTo>
                  <a:pt x="3581400" y="547243"/>
                  <a:pt x="3537331" y="591312"/>
                  <a:pt x="3482847" y="591312"/>
                </a:cubicBezTo>
                <a:lnTo>
                  <a:pt x="98552" y="591312"/>
                </a:lnTo>
                <a:cubicBezTo>
                  <a:pt x="44069" y="591312"/>
                  <a:pt x="0" y="547243"/>
                  <a:pt x="0" y="492759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2" name="Freeform 462"/>
          <p:cNvSpPr/>
          <p:nvPr/>
        </p:nvSpPr>
        <p:spPr>
          <a:xfrm>
            <a:off x="6175247" y="341377"/>
            <a:ext cx="1417321" cy="591312"/>
          </a:xfrm>
          <a:custGeom>
            <a:avLst/>
            <a:gdLst/>
            <a:ahLst/>
            <a:cxnLst/>
            <a:rect l="0" t="0" r="0" b="0"/>
            <a:pathLst>
              <a:path w="1417321" h="591312">
                <a:moveTo>
                  <a:pt x="0" y="98552"/>
                </a:moveTo>
                <a:cubicBezTo>
                  <a:pt x="0" y="44069"/>
                  <a:pt x="44069" y="0"/>
                  <a:pt x="98553" y="0"/>
                </a:cubicBezTo>
                <a:lnTo>
                  <a:pt x="1318769" y="0"/>
                </a:lnTo>
                <a:cubicBezTo>
                  <a:pt x="1373251" y="0"/>
                  <a:pt x="1417321" y="44069"/>
                  <a:pt x="1417321" y="98552"/>
                </a:cubicBezTo>
                <a:lnTo>
                  <a:pt x="1417321" y="492759"/>
                </a:lnTo>
                <a:cubicBezTo>
                  <a:pt x="1417321" y="547243"/>
                  <a:pt x="1373251" y="591312"/>
                  <a:pt x="1318769" y="591312"/>
                </a:cubicBezTo>
                <a:lnTo>
                  <a:pt x="98553" y="591312"/>
                </a:lnTo>
                <a:cubicBezTo>
                  <a:pt x="44069" y="591312"/>
                  <a:pt x="0" y="547243"/>
                  <a:pt x="0" y="492759"/>
                </a:cubicBez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3" name="Freeform 463"/>
          <p:cNvSpPr/>
          <p:nvPr/>
        </p:nvSpPr>
        <p:spPr>
          <a:xfrm>
            <a:off x="6175247" y="341377"/>
            <a:ext cx="1417321" cy="591312"/>
          </a:xfrm>
          <a:custGeom>
            <a:avLst/>
            <a:gdLst/>
            <a:ahLst/>
            <a:cxnLst/>
            <a:rect l="0" t="0" r="0" b="0"/>
            <a:pathLst>
              <a:path w="1417321" h="591312">
                <a:moveTo>
                  <a:pt x="0" y="98552"/>
                </a:moveTo>
                <a:cubicBezTo>
                  <a:pt x="0" y="44069"/>
                  <a:pt x="44069" y="0"/>
                  <a:pt x="98553" y="0"/>
                </a:cubicBezTo>
                <a:lnTo>
                  <a:pt x="1318769" y="0"/>
                </a:lnTo>
                <a:cubicBezTo>
                  <a:pt x="1373251" y="0"/>
                  <a:pt x="1417321" y="44069"/>
                  <a:pt x="1417321" y="98552"/>
                </a:cubicBezTo>
                <a:lnTo>
                  <a:pt x="1417321" y="492759"/>
                </a:lnTo>
                <a:cubicBezTo>
                  <a:pt x="1417321" y="547243"/>
                  <a:pt x="1373251" y="591312"/>
                  <a:pt x="1318769" y="591312"/>
                </a:cubicBezTo>
                <a:lnTo>
                  <a:pt x="98553" y="591312"/>
                </a:lnTo>
                <a:cubicBezTo>
                  <a:pt x="44069" y="591312"/>
                  <a:pt x="0" y="547243"/>
                  <a:pt x="0" y="492759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4" name="Freeform 464"/>
          <p:cNvSpPr/>
          <p:nvPr/>
        </p:nvSpPr>
        <p:spPr>
          <a:xfrm>
            <a:off x="7908035" y="341377"/>
            <a:ext cx="2427733" cy="591312"/>
          </a:xfrm>
          <a:custGeom>
            <a:avLst/>
            <a:gdLst/>
            <a:ahLst/>
            <a:cxnLst/>
            <a:rect l="0" t="0" r="0" b="0"/>
            <a:pathLst>
              <a:path w="2427733" h="591312">
                <a:moveTo>
                  <a:pt x="0" y="98552"/>
                </a:moveTo>
                <a:cubicBezTo>
                  <a:pt x="0" y="44069"/>
                  <a:pt x="44070" y="0"/>
                  <a:pt x="98553" y="0"/>
                </a:cubicBezTo>
                <a:lnTo>
                  <a:pt x="2329181" y="0"/>
                </a:lnTo>
                <a:cubicBezTo>
                  <a:pt x="2383663" y="0"/>
                  <a:pt x="2427733" y="44069"/>
                  <a:pt x="2427733" y="98552"/>
                </a:cubicBezTo>
                <a:lnTo>
                  <a:pt x="2427733" y="492759"/>
                </a:lnTo>
                <a:cubicBezTo>
                  <a:pt x="2427733" y="547243"/>
                  <a:pt x="2383663" y="591312"/>
                  <a:pt x="2329181" y="591312"/>
                </a:cubicBezTo>
                <a:lnTo>
                  <a:pt x="98553" y="591312"/>
                </a:lnTo>
                <a:cubicBezTo>
                  <a:pt x="44070" y="591312"/>
                  <a:pt x="0" y="547243"/>
                  <a:pt x="0" y="492759"/>
                </a:cubicBez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5" name="Freeform 465"/>
          <p:cNvSpPr/>
          <p:nvPr/>
        </p:nvSpPr>
        <p:spPr>
          <a:xfrm>
            <a:off x="7908035" y="341377"/>
            <a:ext cx="2427733" cy="591312"/>
          </a:xfrm>
          <a:custGeom>
            <a:avLst/>
            <a:gdLst/>
            <a:ahLst/>
            <a:cxnLst/>
            <a:rect l="0" t="0" r="0" b="0"/>
            <a:pathLst>
              <a:path w="2427733" h="591312">
                <a:moveTo>
                  <a:pt x="0" y="98552"/>
                </a:moveTo>
                <a:cubicBezTo>
                  <a:pt x="0" y="44069"/>
                  <a:pt x="44070" y="0"/>
                  <a:pt x="98553" y="0"/>
                </a:cubicBezTo>
                <a:lnTo>
                  <a:pt x="2329181" y="0"/>
                </a:lnTo>
                <a:cubicBezTo>
                  <a:pt x="2383663" y="0"/>
                  <a:pt x="2427733" y="44069"/>
                  <a:pt x="2427733" y="98552"/>
                </a:cubicBezTo>
                <a:lnTo>
                  <a:pt x="2427733" y="492759"/>
                </a:lnTo>
                <a:cubicBezTo>
                  <a:pt x="2427733" y="547243"/>
                  <a:pt x="2383663" y="591312"/>
                  <a:pt x="2329181" y="591312"/>
                </a:cubicBezTo>
                <a:lnTo>
                  <a:pt x="98553" y="591312"/>
                </a:lnTo>
                <a:cubicBezTo>
                  <a:pt x="44070" y="591312"/>
                  <a:pt x="0" y="547243"/>
                  <a:pt x="0" y="492759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6" name="Freeform 466"/>
          <p:cNvSpPr/>
          <p:nvPr/>
        </p:nvSpPr>
        <p:spPr>
          <a:xfrm>
            <a:off x="416051" y="2845309"/>
            <a:ext cx="1339597" cy="982980"/>
          </a:xfrm>
          <a:custGeom>
            <a:avLst/>
            <a:gdLst/>
            <a:ahLst/>
            <a:cxnLst/>
            <a:rect l="0" t="0" r="0" b="0"/>
            <a:pathLst>
              <a:path w="1339597" h="982980">
                <a:moveTo>
                  <a:pt x="0" y="163830"/>
                </a:moveTo>
                <a:cubicBezTo>
                  <a:pt x="0" y="73406"/>
                  <a:pt x="73356" y="0"/>
                  <a:pt x="163830" y="0"/>
                </a:cubicBezTo>
                <a:lnTo>
                  <a:pt x="1175766" y="0"/>
                </a:lnTo>
                <a:cubicBezTo>
                  <a:pt x="1266191" y="0"/>
                  <a:pt x="1339597" y="73406"/>
                  <a:pt x="1339597" y="163830"/>
                </a:cubicBezTo>
                <a:lnTo>
                  <a:pt x="1339597" y="819149"/>
                </a:lnTo>
                <a:cubicBezTo>
                  <a:pt x="1339597" y="909574"/>
                  <a:pt x="1266191" y="982980"/>
                  <a:pt x="1175766" y="982980"/>
                </a:cubicBezTo>
                <a:lnTo>
                  <a:pt x="163830" y="982980"/>
                </a:lnTo>
                <a:cubicBezTo>
                  <a:pt x="73356" y="982980"/>
                  <a:pt x="0" y="909574"/>
                  <a:pt x="0" y="819149"/>
                </a:cubicBezTo>
                <a:close/>
              </a:path>
            </a:pathLst>
          </a:custGeom>
          <a:solidFill>
            <a:srgbClr val="C00000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7" name="Freeform 467"/>
          <p:cNvSpPr/>
          <p:nvPr/>
        </p:nvSpPr>
        <p:spPr>
          <a:xfrm>
            <a:off x="416051" y="2845309"/>
            <a:ext cx="1339597" cy="982980"/>
          </a:xfrm>
          <a:custGeom>
            <a:avLst/>
            <a:gdLst/>
            <a:ahLst/>
            <a:cxnLst/>
            <a:rect l="0" t="0" r="0" b="0"/>
            <a:pathLst>
              <a:path w="1339597" h="982980">
                <a:moveTo>
                  <a:pt x="0" y="163830"/>
                </a:moveTo>
                <a:cubicBezTo>
                  <a:pt x="0" y="73406"/>
                  <a:pt x="73356" y="0"/>
                  <a:pt x="163830" y="0"/>
                </a:cubicBezTo>
                <a:lnTo>
                  <a:pt x="1175766" y="0"/>
                </a:lnTo>
                <a:cubicBezTo>
                  <a:pt x="1266191" y="0"/>
                  <a:pt x="1339597" y="73406"/>
                  <a:pt x="1339597" y="163830"/>
                </a:cubicBezTo>
                <a:lnTo>
                  <a:pt x="1339597" y="819149"/>
                </a:lnTo>
                <a:cubicBezTo>
                  <a:pt x="1339597" y="909574"/>
                  <a:pt x="1266191" y="982980"/>
                  <a:pt x="1175766" y="982980"/>
                </a:cubicBezTo>
                <a:lnTo>
                  <a:pt x="163830" y="982980"/>
                </a:lnTo>
                <a:cubicBezTo>
                  <a:pt x="73356" y="982980"/>
                  <a:pt x="0" y="909574"/>
                  <a:pt x="0" y="819149"/>
                </a:cubicBezTo>
                <a:close/>
              </a:path>
            </a:pathLst>
          </a:custGeom>
          <a:noFill/>
          <a:ln w="12191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8" name="Freeform 468"/>
          <p:cNvSpPr/>
          <p:nvPr/>
        </p:nvSpPr>
        <p:spPr>
          <a:xfrm>
            <a:off x="4258055" y="1892809"/>
            <a:ext cx="1578865" cy="2519171"/>
          </a:xfrm>
          <a:custGeom>
            <a:avLst/>
            <a:gdLst/>
            <a:ahLst/>
            <a:cxnLst/>
            <a:rect l="0" t="0" r="0" b="0"/>
            <a:pathLst>
              <a:path w="1578865" h="2519171">
                <a:moveTo>
                  <a:pt x="0" y="235457"/>
                </a:moveTo>
                <a:cubicBezTo>
                  <a:pt x="0" y="105409"/>
                  <a:pt x="105410" y="0"/>
                  <a:pt x="235459" y="0"/>
                </a:cubicBezTo>
                <a:lnTo>
                  <a:pt x="1343406" y="0"/>
                </a:lnTo>
                <a:cubicBezTo>
                  <a:pt x="1473454" y="0"/>
                  <a:pt x="1578865" y="105409"/>
                  <a:pt x="1578865" y="235457"/>
                </a:cubicBezTo>
                <a:lnTo>
                  <a:pt x="1578865" y="2283714"/>
                </a:lnTo>
                <a:cubicBezTo>
                  <a:pt x="1578865" y="2413762"/>
                  <a:pt x="1473454" y="2519171"/>
                  <a:pt x="1343406" y="2519171"/>
                </a:cubicBezTo>
                <a:lnTo>
                  <a:pt x="235459" y="2519171"/>
                </a:lnTo>
                <a:cubicBezTo>
                  <a:pt x="105410" y="2519171"/>
                  <a:pt x="0" y="2413762"/>
                  <a:pt x="0" y="2283714"/>
                </a:cubicBezTo>
                <a:close/>
              </a:path>
            </a:pathLst>
          </a:custGeom>
          <a:solidFill>
            <a:srgbClr val="C00000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9" name="Freeform 469"/>
          <p:cNvSpPr/>
          <p:nvPr/>
        </p:nvSpPr>
        <p:spPr>
          <a:xfrm>
            <a:off x="4258055" y="1892809"/>
            <a:ext cx="1578865" cy="2519171"/>
          </a:xfrm>
          <a:custGeom>
            <a:avLst/>
            <a:gdLst/>
            <a:ahLst/>
            <a:cxnLst/>
            <a:rect l="0" t="0" r="0" b="0"/>
            <a:pathLst>
              <a:path w="1578865" h="2519171">
                <a:moveTo>
                  <a:pt x="0" y="235457"/>
                </a:moveTo>
                <a:cubicBezTo>
                  <a:pt x="0" y="105409"/>
                  <a:pt x="105410" y="0"/>
                  <a:pt x="235459" y="0"/>
                </a:cubicBezTo>
                <a:lnTo>
                  <a:pt x="1343406" y="0"/>
                </a:lnTo>
                <a:cubicBezTo>
                  <a:pt x="1473454" y="0"/>
                  <a:pt x="1578865" y="105409"/>
                  <a:pt x="1578865" y="235457"/>
                </a:cubicBezTo>
                <a:lnTo>
                  <a:pt x="1578865" y="2283714"/>
                </a:lnTo>
                <a:cubicBezTo>
                  <a:pt x="1578865" y="2413762"/>
                  <a:pt x="1473454" y="2519171"/>
                  <a:pt x="1343406" y="2519171"/>
                </a:cubicBezTo>
                <a:lnTo>
                  <a:pt x="235459" y="2519171"/>
                </a:lnTo>
                <a:cubicBezTo>
                  <a:pt x="105410" y="2519171"/>
                  <a:pt x="0" y="2413762"/>
                  <a:pt x="0" y="2283714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0" name="Freeform 470"/>
          <p:cNvSpPr/>
          <p:nvPr/>
        </p:nvSpPr>
        <p:spPr>
          <a:xfrm>
            <a:off x="10651235" y="341377"/>
            <a:ext cx="1368553" cy="591312"/>
          </a:xfrm>
          <a:custGeom>
            <a:avLst/>
            <a:gdLst/>
            <a:ahLst/>
            <a:cxnLst/>
            <a:rect l="0" t="0" r="0" b="0"/>
            <a:pathLst>
              <a:path w="1368553" h="591312">
                <a:moveTo>
                  <a:pt x="0" y="98552"/>
                </a:moveTo>
                <a:cubicBezTo>
                  <a:pt x="0" y="44069"/>
                  <a:pt x="44070" y="0"/>
                  <a:pt x="98553" y="0"/>
                </a:cubicBezTo>
                <a:lnTo>
                  <a:pt x="1270000" y="0"/>
                </a:lnTo>
                <a:cubicBezTo>
                  <a:pt x="1324483" y="0"/>
                  <a:pt x="1368553" y="44069"/>
                  <a:pt x="1368553" y="98552"/>
                </a:cubicBezTo>
                <a:lnTo>
                  <a:pt x="1368553" y="492759"/>
                </a:lnTo>
                <a:cubicBezTo>
                  <a:pt x="1368553" y="547243"/>
                  <a:pt x="1324483" y="591312"/>
                  <a:pt x="1270000" y="591312"/>
                </a:cubicBezTo>
                <a:lnTo>
                  <a:pt x="98553" y="591312"/>
                </a:lnTo>
                <a:cubicBezTo>
                  <a:pt x="44070" y="591312"/>
                  <a:pt x="0" y="547243"/>
                  <a:pt x="0" y="492759"/>
                </a:cubicBez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1" name="Freeform 471"/>
          <p:cNvSpPr/>
          <p:nvPr/>
        </p:nvSpPr>
        <p:spPr>
          <a:xfrm>
            <a:off x="10651235" y="341377"/>
            <a:ext cx="1368553" cy="591312"/>
          </a:xfrm>
          <a:custGeom>
            <a:avLst/>
            <a:gdLst/>
            <a:ahLst/>
            <a:cxnLst/>
            <a:rect l="0" t="0" r="0" b="0"/>
            <a:pathLst>
              <a:path w="1368553" h="591312">
                <a:moveTo>
                  <a:pt x="0" y="98552"/>
                </a:moveTo>
                <a:cubicBezTo>
                  <a:pt x="0" y="44069"/>
                  <a:pt x="44070" y="0"/>
                  <a:pt x="98553" y="0"/>
                </a:cubicBezTo>
                <a:lnTo>
                  <a:pt x="1270000" y="0"/>
                </a:lnTo>
                <a:cubicBezTo>
                  <a:pt x="1324483" y="0"/>
                  <a:pt x="1368553" y="44069"/>
                  <a:pt x="1368553" y="98552"/>
                </a:cubicBezTo>
                <a:lnTo>
                  <a:pt x="1368553" y="492759"/>
                </a:lnTo>
                <a:cubicBezTo>
                  <a:pt x="1368553" y="547243"/>
                  <a:pt x="1324483" y="591312"/>
                  <a:pt x="1270000" y="591312"/>
                </a:cubicBezTo>
                <a:lnTo>
                  <a:pt x="98553" y="591312"/>
                </a:lnTo>
                <a:cubicBezTo>
                  <a:pt x="44070" y="591312"/>
                  <a:pt x="0" y="547243"/>
                  <a:pt x="0" y="492759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2" name="Freeform 472"/>
          <p:cNvSpPr/>
          <p:nvPr/>
        </p:nvSpPr>
        <p:spPr>
          <a:xfrm>
            <a:off x="4258817" y="1067562"/>
            <a:ext cx="1578865" cy="729997"/>
          </a:xfrm>
          <a:custGeom>
            <a:avLst/>
            <a:gdLst/>
            <a:ahLst/>
            <a:cxnLst/>
            <a:rect l="0" t="0" r="0" b="0"/>
            <a:pathLst>
              <a:path w="1578865" h="729997">
                <a:moveTo>
                  <a:pt x="0" y="208154"/>
                </a:moveTo>
                <a:cubicBezTo>
                  <a:pt x="0" y="93218"/>
                  <a:pt x="93218" y="0"/>
                  <a:pt x="208154" y="0"/>
                </a:cubicBezTo>
                <a:lnTo>
                  <a:pt x="1370711" y="0"/>
                </a:lnTo>
                <a:cubicBezTo>
                  <a:pt x="1485647" y="0"/>
                  <a:pt x="1578865" y="93218"/>
                  <a:pt x="1578865" y="208154"/>
                </a:cubicBezTo>
                <a:lnTo>
                  <a:pt x="1578865" y="521843"/>
                </a:lnTo>
                <a:cubicBezTo>
                  <a:pt x="1578865" y="636779"/>
                  <a:pt x="1485647" y="729997"/>
                  <a:pt x="1370711" y="729997"/>
                </a:cubicBezTo>
                <a:lnTo>
                  <a:pt x="208154" y="729997"/>
                </a:lnTo>
                <a:cubicBezTo>
                  <a:pt x="93218" y="729997"/>
                  <a:pt x="0" y="636779"/>
                  <a:pt x="0" y="5218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3" name="Freeform 473"/>
          <p:cNvSpPr/>
          <p:nvPr/>
        </p:nvSpPr>
        <p:spPr>
          <a:xfrm>
            <a:off x="4258817" y="1067562"/>
            <a:ext cx="1578865" cy="729997"/>
          </a:xfrm>
          <a:custGeom>
            <a:avLst/>
            <a:gdLst/>
            <a:ahLst/>
            <a:cxnLst/>
            <a:rect l="0" t="0" r="0" b="0"/>
            <a:pathLst>
              <a:path w="1578865" h="729997">
                <a:moveTo>
                  <a:pt x="0" y="208154"/>
                </a:moveTo>
                <a:cubicBezTo>
                  <a:pt x="0" y="93218"/>
                  <a:pt x="93218" y="0"/>
                  <a:pt x="208154" y="0"/>
                </a:cubicBezTo>
                <a:lnTo>
                  <a:pt x="1370711" y="0"/>
                </a:lnTo>
                <a:cubicBezTo>
                  <a:pt x="1485647" y="0"/>
                  <a:pt x="1578865" y="93218"/>
                  <a:pt x="1578865" y="208154"/>
                </a:cubicBezTo>
                <a:lnTo>
                  <a:pt x="1578865" y="521843"/>
                </a:lnTo>
                <a:cubicBezTo>
                  <a:pt x="1578865" y="636779"/>
                  <a:pt x="1485647" y="729997"/>
                  <a:pt x="1370711" y="729997"/>
                </a:cubicBezTo>
                <a:lnTo>
                  <a:pt x="208154" y="729997"/>
                </a:lnTo>
                <a:cubicBezTo>
                  <a:pt x="93218" y="729997"/>
                  <a:pt x="0" y="636779"/>
                  <a:pt x="0" y="521843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4" name="Freeform 474"/>
          <p:cNvSpPr/>
          <p:nvPr/>
        </p:nvSpPr>
        <p:spPr>
          <a:xfrm>
            <a:off x="2256282" y="4018027"/>
            <a:ext cx="1495044" cy="1208531"/>
          </a:xfrm>
          <a:custGeom>
            <a:avLst/>
            <a:gdLst/>
            <a:ahLst/>
            <a:cxnLst/>
            <a:rect l="0" t="0" r="0" b="0"/>
            <a:pathLst>
              <a:path w="1495044" h="1208531">
                <a:moveTo>
                  <a:pt x="0" y="220979"/>
                </a:moveTo>
                <a:cubicBezTo>
                  <a:pt x="0" y="98932"/>
                  <a:pt x="98932" y="0"/>
                  <a:pt x="220979" y="0"/>
                </a:cubicBezTo>
                <a:lnTo>
                  <a:pt x="1274064" y="0"/>
                </a:lnTo>
                <a:cubicBezTo>
                  <a:pt x="1396110" y="0"/>
                  <a:pt x="1495044" y="98932"/>
                  <a:pt x="1495044" y="220979"/>
                </a:cubicBezTo>
                <a:lnTo>
                  <a:pt x="1495044" y="987551"/>
                </a:lnTo>
                <a:cubicBezTo>
                  <a:pt x="1495044" y="1109598"/>
                  <a:pt x="1396110" y="1208531"/>
                  <a:pt x="1274064" y="1208531"/>
                </a:cubicBezTo>
                <a:lnTo>
                  <a:pt x="220979" y="1208531"/>
                </a:lnTo>
                <a:cubicBezTo>
                  <a:pt x="98932" y="1208531"/>
                  <a:pt x="0" y="1109598"/>
                  <a:pt x="0" y="987551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5" name="Freeform 475"/>
          <p:cNvSpPr/>
          <p:nvPr/>
        </p:nvSpPr>
        <p:spPr>
          <a:xfrm>
            <a:off x="2256282" y="4018027"/>
            <a:ext cx="1495044" cy="1208531"/>
          </a:xfrm>
          <a:custGeom>
            <a:avLst/>
            <a:gdLst/>
            <a:ahLst/>
            <a:cxnLst/>
            <a:rect l="0" t="0" r="0" b="0"/>
            <a:pathLst>
              <a:path w="1495044" h="1208531">
                <a:moveTo>
                  <a:pt x="0" y="220979"/>
                </a:moveTo>
                <a:cubicBezTo>
                  <a:pt x="0" y="98932"/>
                  <a:pt x="98932" y="0"/>
                  <a:pt x="220979" y="0"/>
                </a:cubicBezTo>
                <a:lnTo>
                  <a:pt x="1274064" y="0"/>
                </a:lnTo>
                <a:cubicBezTo>
                  <a:pt x="1396110" y="0"/>
                  <a:pt x="1495044" y="98932"/>
                  <a:pt x="1495044" y="220979"/>
                </a:cubicBezTo>
                <a:lnTo>
                  <a:pt x="1495044" y="987551"/>
                </a:lnTo>
                <a:cubicBezTo>
                  <a:pt x="1495044" y="1109598"/>
                  <a:pt x="1396110" y="1208531"/>
                  <a:pt x="1274064" y="1208531"/>
                </a:cubicBezTo>
                <a:lnTo>
                  <a:pt x="220979" y="1208531"/>
                </a:lnTo>
                <a:cubicBezTo>
                  <a:pt x="98932" y="1208531"/>
                  <a:pt x="0" y="1109598"/>
                  <a:pt x="0" y="987551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6" name="Freeform 476"/>
          <p:cNvSpPr/>
          <p:nvPr/>
        </p:nvSpPr>
        <p:spPr>
          <a:xfrm>
            <a:off x="4258817" y="4496562"/>
            <a:ext cx="1578865" cy="729996"/>
          </a:xfrm>
          <a:custGeom>
            <a:avLst/>
            <a:gdLst/>
            <a:ahLst/>
            <a:cxnLst/>
            <a:rect l="0" t="0" r="0" b="0"/>
            <a:pathLst>
              <a:path w="1578865" h="729996">
                <a:moveTo>
                  <a:pt x="0" y="208153"/>
                </a:moveTo>
                <a:cubicBezTo>
                  <a:pt x="0" y="93218"/>
                  <a:pt x="93218" y="0"/>
                  <a:pt x="208154" y="0"/>
                </a:cubicBezTo>
                <a:lnTo>
                  <a:pt x="1370711" y="0"/>
                </a:lnTo>
                <a:cubicBezTo>
                  <a:pt x="1485647" y="0"/>
                  <a:pt x="1578865" y="93218"/>
                  <a:pt x="1578865" y="208153"/>
                </a:cubicBezTo>
                <a:lnTo>
                  <a:pt x="1578865" y="521843"/>
                </a:lnTo>
                <a:cubicBezTo>
                  <a:pt x="1578865" y="636778"/>
                  <a:pt x="1485647" y="729996"/>
                  <a:pt x="1370711" y="729996"/>
                </a:cubicBezTo>
                <a:lnTo>
                  <a:pt x="208154" y="729996"/>
                </a:lnTo>
                <a:cubicBezTo>
                  <a:pt x="93218" y="729996"/>
                  <a:pt x="0" y="636778"/>
                  <a:pt x="0" y="521843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77" name="Freeform 477"/>
          <p:cNvSpPr/>
          <p:nvPr/>
        </p:nvSpPr>
        <p:spPr>
          <a:xfrm>
            <a:off x="4258817" y="4496562"/>
            <a:ext cx="1578865" cy="729996"/>
          </a:xfrm>
          <a:custGeom>
            <a:avLst/>
            <a:gdLst/>
            <a:ahLst/>
            <a:cxnLst/>
            <a:rect l="0" t="0" r="0" b="0"/>
            <a:pathLst>
              <a:path w="1578865" h="729996">
                <a:moveTo>
                  <a:pt x="0" y="208153"/>
                </a:moveTo>
                <a:cubicBezTo>
                  <a:pt x="0" y="93218"/>
                  <a:pt x="93218" y="0"/>
                  <a:pt x="208154" y="0"/>
                </a:cubicBezTo>
                <a:lnTo>
                  <a:pt x="1370711" y="0"/>
                </a:lnTo>
                <a:cubicBezTo>
                  <a:pt x="1485647" y="0"/>
                  <a:pt x="1578865" y="93218"/>
                  <a:pt x="1578865" y="208153"/>
                </a:cubicBezTo>
                <a:lnTo>
                  <a:pt x="1578865" y="521843"/>
                </a:lnTo>
                <a:cubicBezTo>
                  <a:pt x="1578865" y="636778"/>
                  <a:pt x="1485647" y="729996"/>
                  <a:pt x="1370711" y="729996"/>
                </a:cubicBezTo>
                <a:lnTo>
                  <a:pt x="208154" y="729996"/>
                </a:lnTo>
                <a:cubicBezTo>
                  <a:pt x="93218" y="729996"/>
                  <a:pt x="0" y="636778"/>
                  <a:pt x="0" y="521843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78" name="Picture 47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64867" y="1576833"/>
            <a:ext cx="404114" cy="199135"/>
          </a:xfrm>
          <a:prstGeom prst="rect">
            <a:avLst/>
          </a:prstGeom>
          <a:noFill/>
          <a:extLst/>
        </p:spPr>
      </p:pic>
      <p:pic>
        <p:nvPicPr>
          <p:cNvPr id="479" name="Picture 479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7864" y="1165353"/>
            <a:ext cx="533400" cy="199135"/>
          </a:xfrm>
          <a:prstGeom prst="rect">
            <a:avLst/>
          </a:prstGeom>
          <a:noFill/>
          <a:extLst/>
        </p:spPr>
      </p:pic>
      <p:pic>
        <p:nvPicPr>
          <p:cNvPr id="480" name="Picture 48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7864" y="2020316"/>
            <a:ext cx="542670" cy="199136"/>
          </a:xfrm>
          <a:prstGeom prst="rect">
            <a:avLst/>
          </a:prstGeom>
          <a:noFill/>
          <a:extLst/>
        </p:spPr>
      </p:pic>
      <p:pic>
        <p:nvPicPr>
          <p:cNvPr id="481" name="Picture 48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7864" y="4760468"/>
            <a:ext cx="542670" cy="199136"/>
          </a:xfrm>
          <a:prstGeom prst="rect">
            <a:avLst/>
          </a:prstGeom>
          <a:noFill/>
          <a:extLst/>
        </p:spPr>
      </p:pic>
      <p:pic>
        <p:nvPicPr>
          <p:cNvPr id="482" name="Picture 48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7864" y="4082289"/>
            <a:ext cx="542670" cy="199135"/>
          </a:xfrm>
          <a:prstGeom prst="rect">
            <a:avLst/>
          </a:prstGeom>
          <a:noFill/>
          <a:extLst/>
        </p:spPr>
      </p:pic>
      <p:sp>
        <p:nvSpPr>
          <p:cNvPr id="483" name="Freeform 483"/>
          <p:cNvSpPr/>
          <p:nvPr/>
        </p:nvSpPr>
        <p:spPr>
          <a:xfrm>
            <a:off x="6157721" y="1067562"/>
            <a:ext cx="1435609" cy="4158996"/>
          </a:xfrm>
          <a:custGeom>
            <a:avLst/>
            <a:gdLst/>
            <a:ahLst/>
            <a:cxnLst/>
            <a:rect l="0" t="0" r="0" b="0"/>
            <a:pathLst>
              <a:path w="1435609" h="4158996">
                <a:moveTo>
                  <a:pt x="0" y="224410"/>
                </a:moveTo>
                <a:cubicBezTo>
                  <a:pt x="0" y="100458"/>
                  <a:pt x="100457" y="0"/>
                  <a:pt x="224409" y="0"/>
                </a:cubicBezTo>
                <a:lnTo>
                  <a:pt x="1211199" y="0"/>
                </a:lnTo>
                <a:cubicBezTo>
                  <a:pt x="1335151" y="0"/>
                  <a:pt x="1435609" y="100458"/>
                  <a:pt x="1435609" y="224410"/>
                </a:cubicBezTo>
                <a:lnTo>
                  <a:pt x="1435609" y="3934587"/>
                </a:lnTo>
                <a:cubicBezTo>
                  <a:pt x="1435609" y="4058540"/>
                  <a:pt x="1335151" y="4158996"/>
                  <a:pt x="1211199" y="4158996"/>
                </a:cubicBezTo>
                <a:lnTo>
                  <a:pt x="224409" y="4158996"/>
                </a:lnTo>
                <a:cubicBezTo>
                  <a:pt x="100457" y="4158996"/>
                  <a:pt x="0" y="4058540"/>
                  <a:pt x="0" y="3934587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4" name="Freeform 484"/>
          <p:cNvSpPr/>
          <p:nvPr/>
        </p:nvSpPr>
        <p:spPr>
          <a:xfrm>
            <a:off x="6157721" y="1067562"/>
            <a:ext cx="1435609" cy="4158996"/>
          </a:xfrm>
          <a:custGeom>
            <a:avLst/>
            <a:gdLst/>
            <a:ahLst/>
            <a:cxnLst/>
            <a:rect l="0" t="0" r="0" b="0"/>
            <a:pathLst>
              <a:path w="1435609" h="4158996">
                <a:moveTo>
                  <a:pt x="0" y="224410"/>
                </a:moveTo>
                <a:cubicBezTo>
                  <a:pt x="0" y="100458"/>
                  <a:pt x="100457" y="0"/>
                  <a:pt x="224409" y="0"/>
                </a:cubicBezTo>
                <a:lnTo>
                  <a:pt x="1211199" y="0"/>
                </a:lnTo>
                <a:cubicBezTo>
                  <a:pt x="1335151" y="0"/>
                  <a:pt x="1435609" y="100458"/>
                  <a:pt x="1435609" y="224410"/>
                </a:cubicBezTo>
                <a:lnTo>
                  <a:pt x="1435609" y="3934587"/>
                </a:lnTo>
                <a:cubicBezTo>
                  <a:pt x="1435609" y="4058540"/>
                  <a:pt x="1335151" y="4158996"/>
                  <a:pt x="1211199" y="4158996"/>
                </a:cubicBezTo>
                <a:lnTo>
                  <a:pt x="224409" y="4158996"/>
                </a:lnTo>
                <a:cubicBezTo>
                  <a:pt x="100457" y="4158996"/>
                  <a:pt x="0" y="4058540"/>
                  <a:pt x="0" y="3934587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5" name="Freeform 485"/>
          <p:cNvSpPr/>
          <p:nvPr/>
        </p:nvSpPr>
        <p:spPr>
          <a:xfrm>
            <a:off x="10651997" y="1067562"/>
            <a:ext cx="1368553" cy="4158996"/>
          </a:xfrm>
          <a:custGeom>
            <a:avLst/>
            <a:gdLst/>
            <a:ahLst/>
            <a:cxnLst/>
            <a:rect l="0" t="0" r="0" b="0"/>
            <a:pathLst>
              <a:path w="1368553" h="4158996">
                <a:moveTo>
                  <a:pt x="0" y="213996"/>
                </a:moveTo>
                <a:cubicBezTo>
                  <a:pt x="0" y="95759"/>
                  <a:pt x="95759" y="0"/>
                  <a:pt x="213996" y="0"/>
                </a:cubicBezTo>
                <a:lnTo>
                  <a:pt x="1154558" y="0"/>
                </a:lnTo>
                <a:cubicBezTo>
                  <a:pt x="1272795" y="0"/>
                  <a:pt x="1368553" y="95759"/>
                  <a:pt x="1368553" y="213996"/>
                </a:cubicBezTo>
                <a:lnTo>
                  <a:pt x="1368553" y="3945002"/>
                </a:lnTo>
                <a:cubicBezTo>
                  <a:pt x="1368553" y="4063238"/>
                  <a:pt x="1272795" y="4158996"/>
                  <a:pt x="1154558" y="4158996"/>
                </a:cubicBezTo>
                <a:lnTo>
                  <a:pt x="213996" y="4158996"/>
                </a:lnTo>
                <a:cubicBezTo>
                  <a:pt x="95759" y="4158996"/>
                  <a:pt x="0" y="4063238"/>
                  <a:pt x="0" y="3945002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86" name="Freeform 486"/>
          <p:cNvSpPr/>
          <p:nvPr/>
        </p:nvSpPr>
        <p:spPr>
          <a:xfrm>
            <a:off x="10651997" y="1067562"/>
            <a:ext cx="1368553" cy="4158996"/>
          </a:xfrm>
          <a:custGeom>
            <a:avLst/>
            <a:gdLst/>
            <a:ahLst/>
            <a:cxnLst/>
            <a:rect l="0" t="0" r="0" b="0"/>
            <a:pathLst>
              <a:path w="1368553" h="4158996">
                <a:moveTo>
                  <a:pt x="0" y="213996"/>
                </a:moveTo>
                <a:cubicBezTo>
                  <a:pt x="0" y="95759"/>
                  <a:pt x="95759" y="0"/>
                  <a:pt x="213996" y="0"/>
                </a:cubicBezTo>
                <a:lnTo>
                  <a:pt x="1154558" y="0"/>
                </a:lnTo>
                <a:cubicBezTo>
                  <a:pt x="1272795" y="0"/>
                  <a:pt x="1368553" y="95759"/>
                  <a:pt x="1368553" y="213996"/>
                </a:cubicBezTo>
                <a:lnTo>
                  <a:pt x="1368553" y="3945002"/>
                </a:lnTo>
                <a:cubicBezTo>
                  <a:pt x="1368553" y="4063238"/>
                  <a:pt x="1272795" y="4158996"/>
                  <a:pt x="1154558" y="4158996"/>
                </a:cubicBezTo>
                <a:lnTo>
                  <a:pt x="213996" y="4158996"/>
                </a:lnTo>
                <a:cubicBezTo>
                  <a:pt x="95759" y="4158996"/>
                  <a:pt x="0" y="4063238"/>
                  <a:pt x="0" y="3945002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87" name="Picture 4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5195" y="5213096"/>
            <a:ext cx="4601845" cy="282956"/>
          </a:xfrm>
          <a:prstGeom prst="rect">
            <a:avLst/>
          </a:prstGeom>
          <a:noFill/>
          <a:extLst/>
        </p:spPr>
      </p:pic>
      <p:pic>
        <p:nvPicPr>
          <p:cNvPr id="488" name="Picture 4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28791" y="1165353"/>
            <a:ext cx="357886" cy="199135"/>
          </a:xfrm>
          <a:prstGeom prst="rect">
            <a:avLst/>
          </a:prstGeom>
          <a:noFill/>
          <a:extLst/>
        </p:spPr>
      </p:pic>
      <p:pic>
        <p:nvPicPr>
          <p:cNvPr id="489" name="Picture 489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28791" y="3236468"/>
            <a:ext cx="357886" cy="199135"/>
          </a:xfrm>
          <a:prstGeom prst="rect">
            <a:avLst/>
          </a:prstGeom>
          <a:noFill/>
          <a:extLst/>
        </p:spPr>
      </p:pic>
      <p:pic>
        <p:nvPicPr>
          <p:cNvPr id="490" name="Picture 490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13552" y="4760468"/>
            <a:ext cx="357885" cy="199136"/>
          </a:xfrm>
          <a:prstGeom prst="rect">
            <a:avLst/>
          </a:prstGeom>
          <a:noFill/>
          <a:extLst/>
        </p:spPr>
      </p:pic>
      <p:sp>
        <p:nvSpPr>
          <p:cNvPr id="491" name="Freeform 491"/>
          <p:cNvSpPr/>
          <p:nvPr/>
        </p:nvSpPr>
        <p:spPr>
          <a:xfrm>
            <a:off x="7908797" y="1067562"/>
            <a:ext cx="2427733" cy="4158996"/>
          </a:xfrm>
          <a:custGeom>
            <a:avLst/>
            <a:gdLst/>
            <a:ahLst/>
            <a:cxnLst/>
            <a:rect l="0" t="0" r="0" b="0"/>
            <a:pathLst>
              <a:path w="2427733" h="4158996">
                <a:moveTo>
                  <a:pt x="0" y="190881"/>
                </a:moveTo>
                <a:cubicBezTo>
                  <a:pt x="0" y="85472"/>
                  <a:pt x="85471" y="0"/>
                  <a:pt x="190882" y="0"/>
                </a:cubicBezTo>
                <a:lnTo>
                  <a:pt x="2236851" y="0"/>
                </a:lnTo>
                <a:cubicBezTo>
                  <a:pt x="2342261" y="0"/>
                  <a:pt x="2427733" y="85472"/>
                  <a:pt x="2427733" y="190881"/>
                </a:cubicBezTo>
                <a:lnTo>
                  <a:pt x="2427733" y="3968115"/>
                </a:lnTo>
                <a:cubicBezTo>
                  <a:pt x="2427733" y="4073525"/>
                  <a:pt x="2342261" y="4158996"/>
                  <a:pt x="2236851" y="4158996"/>
                </a:cubicBezTo>
                <a:lnTo>
                  <a:pt x="190882" y="4158996"/>
                </a:lnTo>
                <a:cubicBezTo>
                  <a:pt x="85471" y="4158996"/>
                  <a:pt x="0" y="4073525"/>
                  <a:pt x="0" y="3968115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2" name="Freeform 492"/>
          <p:cNvSpPr/>
          <p:nvPr/>
        </p:nvSpPr>
        <p:spPr>
          <a:xfrm>
            <a:off x="7908797" y="1067562"/>
            <a:ext cx="2427733" cy="4158996"/>
          </a:xfrm>
          <a:custGeom>
            <a:avLst/>
            <a:gdLst/>
            <a:ahLst/>
            <a:cxnLst/>
            <a:rect l="0" t="0" r="0" b="0"/>
            <a:pathLst>
              <a:path w="2427733" h="4158996">
                <a:moveTo>
                  <a:pt x="0" y="190881"/>
                </a:moveTo>
                <a:cubicBezTo>
                  <a:pt x="0" y="85472"/>
                  <a:pt x="85471" y="0"/>
                  <a:pt x="190882" y="0"/>
                </a:cubicBezTo>
                <a:lnTo>
                  <a:pt x="2236851" y="0"/>
                </a:lnTo>
                <a:cubicBezTo>
                  <a:pt x="2342261" y="0"/>
                  <a:pt x="2427733" y="85472"/>
                  <a:pt x="2427733" y="190881"/>
                </a:cubicBezTo>
                <a:lnTo>
                  <a:pt x="2427733" y="3968115"/>
                </a:lnTo>
                <a:cubicBezTo>
                  <a:pt x="2427733" y="4073525"/>
                  <a:pt x="2342261" y="4158996"/>
                  <a:pt x="2236851" y="4158996"/>
                </a:cubicBezTo>
                <a:lnTo>
                  <a:pt x="190882" y="4158996"/>
                </a:lnTo>
                <a:cubicBezTo>
                  <a:pt x="85471" y="4158996"/>
                  <a:pt x="0" y="4073525"/>
                  <a:pt x="0" y="3968115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3" name="Freeform 493"/>
          <p:cNvSpPr/>
          <p:nvPr/>
        </p:nvSpPr>
        <p:spPr>
          <a:xfrm>
            <a:off x="8406383" y="1502665"/>
            <a:ext cx="1578864" cy="3057143"/>
          </a:xfrm>
          <a:custGeom>
            <a:avLst/>
            <a:gdLst/>
            <a:ahLst/>
            <a:cxnLst/>
            <a:rect l="0" t="0" r="0" b="0"/>
            <a:pathLst>
              <a:path w="1578864" h="3057143">
                <a:moveTo>
                  <a:pt x="0" y="281558"/>
                </a:moveTo>
                <a:cubicBezTo>
                  <a:pt x="0" y="126110"/>
                  <a:pt x="126111" y="0"/>
                  <a:pt x="281560" y="0"/>
                </a:cubicBezTo>
                <a:lnTo>
                  <a:pt x="1297178" y="0"/>
                </a:lnTo>
                <a:cubicBezTo>
                  <a:pt x="1452753" y="0"/>
                  <a:pt x="1578864" y="126110"/>
                  <a:pt x="1578864" y="281558"/>
                </a:cubicBezTo>
                <a:lnTo>
                  <a:pt x="1578864" y="2775458"/>
                </a:lnTo>
                <a:cubicBezTo>
                  <a:pt x="1578864" y="2931033"/>
                  <a:pt x="1452753" y="3057143"/>
                  <a:pt x="1297178" y="3057143"/>
                </a:cubicBezTo>
                <a:lnTo>
                  <a:pt x="281560" y="3057143"/>
                </a:lnTo>
                <a:cubicBezTo>
                  <a:pt x="126111" y="3057143"/>
                  <a:pt x="0" y="2931033"/>
                  <a:pt x="0" y="2775458"/>
                </a:cubicBezTo>
                <a:close/>
              </a:path>
            </a:pathLst>
          </a:custGeom>
          <a:solidFill>
            <a:srgbClr val="C00000">
              <a:alpha val="100000"/>
            </a:srgbClr>
          </a:solidFill>
          <a:ln w="2895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4" name="Freeform 494"/>
          <p:cNvSpPr/>
          <p:nvPr/>
        </p:nvSpPr>
        <p:spPr>
          <a:xfrm>
            <a:off x="8406383" y="1502665"/>
            <a:ext cx="1578864" cy="3057143"/>
          </a:xfrm>
          <a:custGeom>
            <a:avLst/>
            <a:gdLst/>
            <a:ahLst/>
            <a:cxnLst/>
            <a:rect l="0" t="0" r="0" b="0"/>
            <a:pathLst>
              <a:path w="1578864" h="3057143">
                <a:moveTo>
                  <a:pt x="0" y="281558"/>
                </a:moveTo>
                <a:cubicBezTo>
                  <a:pt x="0" y="126110"/>
                  <a:pt x="126111" y="0"/>
                  <a:pt x="281560" y="0"/>
                </a:cubicBezTo>
                <a:lnTo>
                  <a:pt x="1297178" y="0"/>
                </a:lnTo>
                <a:cubicBezTo>
                  <a:pt x="1452753" y="0"/>
                  <a:pt x="1578864" y="126110"/>
                  <a:pt x="1578864" y="281558"/>
                </a:cubicBezTo>
                <a:lnTo>
                  <a:pt x="1578864" y="2775458"/>
                </a:lnTo>
                <a:cubicBezTo>
                  <a:pt x="1578864" y="2931033"/>
                  <a:pt x="1452753" y="3057143"/>
                  <a:pt x="1297178" y="3057143"/>
                </a:cubicBezTo>
                <a:lnTo>
                  <a:pt x="281560" y="3057143"/>
                </a:lnTo>
                <a:cubicBezTo>
                  <a:pt x="126111" y="3057143"/>
                  <a:pt x="0" y="2931033"/>
                  <a:pt x="0" y="2775458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95" name="Freeform 495"/>
          <p:cNvSpPr/>
          <p:nvPr/>
        </p:nvSpPr>
        <p:spPr>
          <a:xfrm>
            <a:off x="9614916" y="4579621"/>
            <a:ext cx="0" cy="447928"/>
          </a:xfrm>
          <a:custGeom>
            <a:avLst/>
            <a:gdLst/>
            <a:ahLst/>
            <a:cxnLst/>
            <a:rect l="0" t="0" r="0" b="0"/>
            <a:pathLst>
              <a:path h="447928">
                <a:moveTo>
                  <a:pt x="0" y="0"/>
                </a:moveTo>
                <a:lnTo>
                  <a:pt x="0" y="447928"/>
                </a:lnTo>
              </a:path>
            </a:pathLst>
          </a:custGeom>
          <a:noFill/>
          <a:ln w="57911" cap="flat" cmpd="sng">
            <a:solidFill>
              <a:srgbClr val="060A0B">
                <a:alpha val="100000"/>
              </a:srgbClr>
            </a:solidFill>
            <a:custDash>
              <a:ds d="1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96" name="Picture 496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57919" y="4566921"/>
            <a:ext cx="869696" cy="502284"/>
          </a:xfrm>
          <a:prstGeom prst="rect">
            <a:avLst/>
          </a:prstGeom>
          <a:noFill/>
          <a:extLst/>
        </p:spPr>
      </p:pic>
      <p:pic>
        <p:nvPicPr>
          <p:cNvPr id="497" name="Picture 497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9868" y="3236468"/>
            <a:ext cx="357885" cy="199135"/>
          </a:xfrm>
          <a:prstGeom prst="rect">
            <a:avLst/>
          </a:prstGeom>
          <a:noFill/>
          <a:extLst/>
        </p:spPr>
      </p:pic>
      <p:pic>
        <p:nvPicPr>
          <p:cNvPr id="498" name="Picture 498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323068" y="3236468"/>
            <a:ext cx="357885" cy="199135"/>
          </a:xfrm>
          <a:prstGeom prst="rect">
            <a:avLst/>
          </a:prstGeom>
          <a:noFill/>
          <a:extLst/>
        </p:spPr>
      </p:pic>
      <p:sp>
        <p:nvSpPr>
          <p:cNvPr id="499" name="Freeform 499"/>
          <p:cNvSpPr/>
          <p:nvPr/>
        </p:nvSpPr>
        <p:spPr>
          <a:xfrm>
            <a:off x="2256282" y="2846071"/>
            <a:ext cx="1495044" cy="982979"/>
          </a:xfrm>
          <a:custGeom>
            <a:avLst/>
            <a:gdLst/>
            <a:ahLst/>
            <a:cxnLst/>
            <a:rect l="0" t="0" r="0" b="0"/>
            <a:pathLst>
              <a:path w="1495044" h="982979">
                <a:moveTo>
                  <a:pt x="0" y="109474"/>
                </a:moveTo>
                <a:cubicBezTo>
                  <a:pt x="0" y="49021"/>
                  <a:pt x="49022" y="0"/>
                  <a:pt x="109473" y="0"/>
                </a:cubicBezTo>
                <a:lnTo>
                  <a:pt x="1385570" y="0"/>
                </a:lnTo>
                <a:cubicBezTo>
                  <a:pt x="1446021" y="0"/>
                  <a:pt x="1495044" y="49021"/>
                  <a:pt x="1495044" y="109474"/>
                </a:cubicBezTo>
                <a:lnTo>
                  <a:pt x="1495044" y="873506"/>
                </a:lnTo>
                <a:cubicBezTo>
                  <a:pt x="1495044" y="933957"/>
                  <a:pt x="1446021" y="982979"/>
                  <a:pt x="1385570" y="982979"/>
                </a:cubicBezTo>
                <a:lnTo>
                  <a:pt x="109473" y="982979"/>
                </a:lnTo>
                <a:cubicBezTo>
                  <a:pt x="49022" y="982979"/>
                  <a:pt x="0" y="933957"/>
                  <a:pt x="0" y="873506"/>
                </a:cubicBez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00" name="Freeform 500"/>
          <p:cNvSpPr/>
          <p:nvPr/>
        </p:nvSpPr>
        <p:spPr>
          <a:xfrm>
            <a:off x="2256282" y="2846071"/>
            <a:ext cx="1495044" cy="982979"/>
          </a:xfrm>
          <a:custGeom>
            <a:avLst/>
            <a:gdLst/>
            <a:ahLst/>
            <a:cxnLst/>
            <a:rect l="0" t="0" r="0" b="0"/>
            <a:pathLst>
              <a:path w="1495044" h="982979">
                <a:moveTo>
                  <a:pt x="0" y="109474"/>
                </a:moveTo>
                <a:cubicBezTo>
                  <a:pt x="0" y="49021"/>
                  <a:pt x="49022" y="0"/>
                  <a:pt x="109473" y="0"/>
                </a:cubicBezTo>
                <a:lnTo>
                  <a:pt x="1385570" y="0"/>
                </a:lnTo>
                <a:cubicBezTo>
                  <a:pt x="1446021" y="0"/>
                  <a:pt x="1495044" y="49021"/>
                  <a:pt x="1495044" y="109474"/>
                </a:cubicBezTo>
                <a:lnTo>
                  <a:pt x="1495044" y="873506"/>
                </a:lnTo>
                <a:cubicBezTo>
                  <a:pt x="1495044" y="933957"/>
                  <a:pt x="1446021" y="982979"/>
                  <a:pt x="1385570" y="982979"/>
                </a:cubicBezTo>
                <a:lnTo>
                  <a:pt x="109473" y="982979"/>
                </a:lnTo>
                <a:cubicBezTo>
                  <a:pt x="49022" y="982979"/>
                  <a:pt x="0" y="933957"/>
                  <a:pt x="0" y="873506"/>
                </a:cubicBezTo>
                <a:close/>
              </a:path>
            </a:pathLst>
          </a:custGeom>
          <a:noFill/>
          <a:ln w="28955" cap="flat" cmpd="sng">
            <a:solidFill>
              <a:srgbClr val="060A0B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01" name="Picture 501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2948" y="3236468"/>
            <a:ext cx="526414" cy="199135"/>
          </a:xfrm>
          <a:prstGeom prst="rect">
            <a:avLst/>
          </a:prstGeom>
          <a:noFill/>
          <a:extLst/>
        </p:spPr>
      </p:pic>
      <p:pic>
        <p:nvPicPr>
          <p:cNvPr id="502" name="Picture 502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37864" y="3236468"/>
            <a:ext cx="542670" cy="199135"/>
          </a:xfrm>
          <a:prstGeom prst="rect">
            <a:avLst/>
          </a:prstGeom>
          <a:noFill/>
          <a:extLst/>
        </p:spPr>
      </p:pic>
      <p:pic>
        <p:nvPicPr>
          <p:cNvPr id="503" name="Picture 503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112" y="4516628"/>
            <a:ext cx="526415" cy="199136"/>
          </a:xfrm>
          <a:prstGeom prst="rect">
            <a:avLst/>
          </a:prstGeom>
          <a:noFill/>
          <a:extLst/>
        </p:spPr>
      </p:pic>
      <p:pic>
        <p:nvPicPr>
          <p:cNvPr id="504" name="Picture 504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112" y="5126228"/>
            <a:ext cx="526415" cy="199136"/>
          </a:xfrm>
          <a:prstGeom prst="rect">
            <a:avLst/>
          </a:prstGeom>
          <a:noFill/>
          <a:extLst/>
        </p:spPr>
      </p:pic>
      <p:sp>
        <p:nvSpPr>
          <p:cNvPr id="505" name="Rectangle 505"/>
          <p:cNvSpPr/>
          <p:nvPr/>
        </p:nvSpPr>
        <p:spPr>
          <a:xfrm>
            <a:off x="2387854" y="1128700"/>
            <a:ext cx="1112977" cy="38685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Scan</a:t>
            </a:r>
            <a:r>
              <a:rPr lang="en-US" sz="1200" b="0" i="0" spc="-18" baseline="0" dirty="0">
                <a:latin typeface="Arial"/>
              </a:rPr>
              <a:t> </a:t>
            </a:r>
            <a:r>
              <a:rPr lang="en-US" sz="1200" b="0" i="0" spc="0" baseline="0" dirty="0">
                <a:latin typeface="Arial"/>
              </a:rPr>
              <a:t>barcode</a:t>
            </a:r>
          </a:p>
          <a:p>
            <a:pPr marL="0">
              <a:lnSpc>
                <a:spcPts val="1440"/>
              </a:lnSpc>
            </a:pPr>
            <a:r>
              <a:rPr lang="en-US" sz="1202" b="0" i="0" spc="935" baseline="0" dirty="0">
                <a:latin typeface="ArialMT"/>
              </a:rPr>
              <a:t>•</a:t>
            </a:r>
            <a:r>
              <a:rPr lang="en-US" sz="1202" b="0" i="0" spc="0" baseline="0" dirty="0">
                <a:latin typeface="Arial"/>
              </a:rPr>
              <a:t>Confirm</a:t>
            </a:r>
          </a:p>
        </p:txBody>
      </p:sp>
      <p:sp>
        <p:nvSpPr>
          <p:cNvPr id="506" name="Rectangle 506"/>
          <p:cNvSpPr/>
          <p:nvPr/>
        </p:nvSpPr>
        <p:spPr>
          <a:xfrm>
            <a:off x="2560066" y="1494714"/>
            <a:ext cx="675436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latin typeface="Arial"/>
              </a:rPr>
              <a:t>Nr </a:t>
            </a:r>
            <a:r>
              <a:rPr lang="en-US" sz="1200" b="0" i="0" spc="-11" baseline="0" dirty="0">
                <a:latin typeface="Arial"/>
              </a:rPr>
              <a:t>v</a:t>
            </a:r>
            <a:r>
              <a:rPr lang="en-US" sz="1200" b="0" i="0" spc="0" baseline="0" dirty="0">
                <a:latin typeface="Arial"/>
              </a:rPr>
              <a:t>isitors</a:t>
            </a:r>
          </a:p>
        </p:txBody>
      </p:sp>
      <p:sp>
        <p:nvSpPr>
          <p:cNvPr id="507" name="Rectangle 507"/>
          <p:cNvSpPr/>
          <p:nvPr/>
        </p:nvSpPr>
        <p:spPr>
          <a:xfrm>
            <a:off x="462076" y="1166165"/>
            <a:ext cx="1188110" cy="14840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E-Mail address</a:t>
            </a:r>
          </a:p>
          <a:p>
            <a:pPr marL="0">
              <a:lnSpc>
                <a:spcPts val="1440"/>
              </a:lnSpc>
            </a:pPr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Nr </a:t>
            </a:r>
            <a:r>
              <a:rPr lang="en-US" sz="1200" b="0" i="0" spc="-11" baseline="0" dirty="0">
                <a:latin typeface="Arial"/>
              </a:rPr>
              <a:t>v</a:t>
            </a:r>
            <a:r>
              <a:rPr lang="en-US" sz="1200" b="0" i="0" spc="0" baseline="0" dirty="0">
                <a:latin typeface="Arial"/>
              </a:rPr>
              <a:t>isitors</a:t>
            </a:r>
          </a:p>
          <a:p>
            <a:pPr marL="0">
              <a:lnSpc>
                <a:spcPts val="1439"/>
              </a:lnSpc>
            </a:pPr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Minimum</a:t>
            </a:r>
            <a:r>
              <a:rPr lang="en-US" sz="1200" b="0" i="0" spc="-30" baseline="0" dirty="0">
                <a:latin typeface="Arial"/>
              </a:rPr>
              <a:t> </a:t>
            </a:r>
            <a:r>
              <a:rPr lang="en-US" sz="1200" b="0" i="0" spc="0" baseline="0" dirty="0">
                <a:latin typeface="Arial"/>
              </a:rPr>
              <a:t>age</a:t>
            </a:r>
          </a:p>
          <a:p>
            <a:pPr marL="0">
              <a:lnSpc>
                <a:spcPts val="1439"/>
              </a:lnSpc>
            </a:pPr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Ma</a:t>
            </a:r>
            <a:r>
              <a:rPr lang="en-US" sz="1200" b="0" i="0" spc="-11" baseline="0" dirty="0">
                <a:latin typeface="Arial"/>
              </a:rPr>
              <a:t>x</a:t>
            </a:r>
            <a:r>
              <a:rPr lang="en-US" sz="1200" b="0" i="0" spc="0" baseline="0" dirty="0">
                <a:latin typeface="Arial"/>
              </a:rPr>
              <a:t>imum</a:t>
            </a:r>
            <a:r>
              <a:rPr lang="en-US" sz="1200" b="0" i="0" spc="-17" baseline="0" dirty="0">
                <a:latin typeface="Arial"/>
              </a:rPr>
              <a:t> </a:t>
            </a:r>
            <a:r>
              <a:rPr lang="en-US" sz="1200" b="0" i="0" spc="0" baseline="0" dirty="0">
                <a:latin typeface="Arial"/>
              </a:rPr>
              <a:t>age</a:t>
            </a:r>
          </a:p>
          <a:p>
            <a:pPr marL="0">
              <a:lnSpc>
                <a:spcPts val="1439"/>
              </a:lnSpc>
            </a:pPr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Point</a:t>
            </a:r>
            <a:r>
              <a:rPr lang="en-US" sz="1200" b="0" i="0" spc="-21" baseline="0" dirty="0">
                <a:latin typeface="Arial"/>
              </a:rPr>
              <a:t> </a:t>
            </a:r>
            <a:r>
              <a:rPr lang="en-US" sz="1200" b="0" i="0" spc="0" baseline="0" dirty="0">
                <a:latin typeface="Arial"/>
              </a:rPr>
              <a:t>of arri</a:t>
            </a:r>
            <a:r>
              <a:rPr lang="en-US" sz="1200" b="0" i="0" spc="-14" baseline="0" dirty="0">
                <a:latin typeface="Arial"/>
              </a:rPr>
              <a:t>v</a:t>
            </a:r>
            <a:r>
              <a:rPr lang="en-US" sz="1200" b="0" i="0" spc="0" baseline="0" dirty="0">
                <a:latin typeface="Arial"/>
              </a:rPr>
              <a:t>al</a:t>
            </a:r>
          </a:p>
          <a:p>
            <a:pPr marL="0">
              <a:lnSpc>
                <a:spcPts val="1439"/>
              </a:lnSpc>
            </a:pPr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-37" baseline="0" dirty="0">
                <a:latin typeface="Arial"/>
              </a:rPr>
              <a:t>T</a:t>
            </a:r>
            <a:r>
              <a:rPr lang="en-US" sz="1200" b="0" i="0" spc="0" baseline="0" dirty="0">
                <a:latin typeface="Arial"/>
              </a:rPr>
              <a:t>ime</a:t>
            </a:r>
            <a:r>
              <a:rPr lang="en-US" sz="1200" b="0" i="0" spc="-21" baseline="0" dirty="0">
                <a:latin typeface="Arial"/>
              </a:rPr>
              <a:t> </a:t>
            </a:r>
            <a:r>
              <a:rPr lang="en-US" sz="1200" b="0" i="0" spc="0" baseline="0" dirty="0">
                <a:latin typeface="Arial"/>
              </a:rPr>
              <a:t>of arri</a:t>
            </a:r>
            <a:r>
              <a:rPr lang="en-US" sz="1200" b="0" i="0" spc="-14" baseline="0" dirty="0">
                <a:latin typeface="Arial"/>
              </a:rPr>
              <a:t>v</a:t>
            </a:r>
            <a:r>
              <a:rPr lang="en-US" sz="1200" b="0" i="0" spc="0" baseline="0" dirty="0">
                <a:latin typeface="Arial"/>
              </a:rPr>
              <a:t>al</a:t>
            </a:r>
          </a:p>
          <a:p>
            <a:pPr marL="0">
              <a:lnSpc>
                <a:spcPts val="1440"/>
              </a:lnSpc>
            </a:pPr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Origin</a:t>
            </a:r>
          </a:p>
          <a:p>
            <a:pPr marL="0">
              <a:lnSpc>
                <a:spcPts val="1439"/>
              </a:lnSpc>
            </a:pPr>
            <a:r>
              <a:rPr lang="en-US" sz="1200" b="0" i="0" spc="936" baseline="0" dirty="0">
                <a:latin typeface="ArialMT"/>
              </a:rPr>
              <a:t>•</a:t>
            </a:r>
            <a:r>
              <a:rPr lang="en-US" sz="1200" b="0" i="0" spc="-37" baseline="0" dirty="0">
                <a:latin typeface="Arial"/>
              </a:rPr>
              <a:t>T</a:t>
            </a:r>
            <a:r>
              <a:rPr lang="en-US" sz="1200" b="0" i="0" spc="0" baseline="0" dirty="0">
                <a:latin typeface="Arial"/>
              </a:rPr>
              <a:t>ransport</a:t>
            </a:r>
          </a:p>
        </p:txBody>
      </p:sp>
      <p:sp>
        <p:nvSpPr>
          <p:cNvPr id="508" name="Rectangle 508"/>
          <p:cNvSpPr/>
          <p:nvPr/>
        </p:nvSpPr>
        <p:spPr>
          <a:xfrm>
            <a:off x="11373866" y="6346205"/>
            <a:ext cx="140433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15</a:t>
            </a:r>
          </a:p>
        </p:txBody>
      </p:sp>
      <p:sp>
        <p:nvSpPr>
          <p:cNvPr id="509" name="Rectangle 509"/>
          <p:cNvSpPr/>
          <p:nvPr/>
        </p:nvSpPr>
        <p:spPr>
          <a:xfrm>
            <a:off x="476402" y="327610"/>
            <a:ext cx="1216608" cy="5805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31291"/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Pre</a:t>
            </a:r>
          </a:p>
          <a:p>
            <a:pPr marL="0">
              <a:lnSpc>
                <a:spcPts val="2163"/>
              </a:lnSpc>
            </a:pPr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Registration</a:t>
            </a:r>
          </a:p>
        </p:txBody>
      </p:sp>
      <p:sp>
        <p:nvSpPr>
          <p:cNvPr id="510" name="Rectangle 510"/>
          <p:cNvSpPr/>
          <p:nvPr/>
        </p:nvSpPr>
        <p:spPr>
          <a:xfrm>
            <a:off x="3590544" y="464426"/>
            <a:ext cx="5893408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792221" algn="l"/>
                <a:tab pos="5169153" algn="l"/>
              </a:tabLst>
            </a:pPr>
            <a:r>
              <a:rPr lang="en-US" sz="1802" b="0" i="0" spc="0" baseline="0" dirty="0">
                <a:solidFill>
                  <a:srgbClr val="FFFFFF"/>
                </a:solidFill>
                <a:latin typeface="Arial"/>
              </a:rPr>
              <a:t>C</a:t>
            </a:r>
            <a:r>
              <a:rPr lang="en-US" sz="1802" b="0" i="0" spc="-10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802" b="0" i="0" spc="0" baseline="0" dirty="0">
                <a:solidFill>
                  <a:srgbClr val="FFFFFF"/>
                </a:solidFill>
                <a:latin typeface="Arial"/>
              </a:rPr>
              <a:t>eck-In	Enter Site	On site</a:t>
            </a:r>
          </a:p>
        </p:txBody>
      </p:sp>
      <p:sp>
        <p:nvSpPr>
          <p:cNvPr id="511" name="Rectangle 511"/>
          <p:cNvSpPr/>
          <p:nvPr/>
        </p:nvSpPr>
        <p:spPr>
          <a:xfrm>
            <a:off x="555040" y="2947467"/>
            <a:ext cx="1007363" cy="3867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Underground </a:t>
            </a:r>
          </a:p>
          <a:p>
            <a:pPr marL="0">
              <a:lnSpc>
                <a:spcPts val="1439"/>
              </a:lnSpc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200" b="1" i="0" spc="-8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1" i="0" spc="-1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isit</a:t>
            </a:r>
          </a:p>
        </p:txBody>
      </p:sp>
      <p:sp>
        <p:nvSpPr>
          <p:cNvPr id="512" name="Rectangle 512"/>
          <p:cNvSpPr/>
          <p:nvPr/>
        </p:nvSpPr>
        <p:spPr>
          <a:xfrm>
            <a:off x="555040" y="3496107"/>
            <a:ext cx="1018641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8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Nr of </a:t>
            </a:r>
            <a:r>
              <a:rPr lang="en-US" sz="1200" b="0" i="0" spc="-11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isitors</a:t>
            </a:r>
          </a:p>
        </p:txBody>
      </p:sp>
      <p:sp>
        <p:nvSpPr>
          <p:cNvPr id="513" name="Rectangle 513"/>
          <p:cNvSpPr/>
          <p:nvPr/>
        </p:nvSpPr>
        <p:spPr>
          <a:xfrm>
            <a:off x="4418965" y="1984553"/>
            <a:ext cx="964996" cy="386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Underground</a:t>
            </a:r>
          </a:p>
          <a:p>
            <a:pPr marL="0">
              <a:lnSpc>
                <a:spcPts val="1440"/>
              </a:lnSpc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200" b="1" i="0" spc="-8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1" i="0" spc="-1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isit</a:t>
            </a:r>
          </a:p>
        </p:txBody>
      </p:sp>
      <p:sp>
        <p:nvSpPr>
          <p:cNvPr id="514" name="Rectangle 514"/>
          <p:cNvSpPr/>
          <p:nvPr/>
        </p:nvSpPr>
        <p:spPr>
          <a:xfrm>
            <a:off x="4418965" y="2533193"/>
            <a:ext cx="847648" cy="3867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Confirm</a:t>
            </a:r>
          </a:p>
          <a:p>
            <a:pPr marL="172211">
              <a:lnSpc>
                <a:spcPts val="1439"/>
              </a:lnSpc>
            </a:pP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Nr </a:t>
            </a:r>
            <a:r>
              <a:rPr lang="en-US" sz="1200" b="0" i="0" spc="-11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isitors</a:t>
            </a:r>
          </a:p>
        </p:txBody>
      </p:sp>
      <p:sp>
        <p:nvSpPr>
          <p:cNvPr id="515" name="Rectangle 515"/>
          <p:cNvSpPr/>
          <p:nvPr/>
        </p:nvSpPr>
        <p:spPr>
          <a:xfrm>
            <a:off x="4418965" y="2898953"/>
            <a:ext cx="1211884" cy="3868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For eac</a:t>
            </a:r>
            <a:r>
              <a:rPr lang="en-US" sz="1200" b="0" i="0" spc="319" baseline="0" dirty="0">
                <a:solidFill>
                  <a:srgbClr val="FFFFFF"/>
                </a:solidFill>
                <a:latin typeface="Arial"/>
              </a:rPr>
              <a:t>h</a:t>
            </a:r>
            <a:r>
              <a:rPr lang="en-US" sz="1200" b="0" i="0" spc="-12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isitor</a:t>
            </a:r>
          </a:p>
          <a:p>
            <a:pPr marL="268223">
              <a:lnSpc>
                <a:spcPts val="1440"/>
              </a:lnSpc>
            </a:pPr>
            <a:r>
              <a:rPr lang="en-US" sz="1202" b="0" i="0" spc="311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2" b="0" i="0" spc="0" baseline="0" dirty="0">
                <a:solidFill>
                  <a:srgbClr val="FFFFFF"/>
                </a:solidFill>
                <a:latin typeface="Arial"/>
              </a:rPr>
              <a:t>Scan</a:t>
            </a:r>
            <a:r>
              <a:rPr lang="en-US" sz="1202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FFFFFF"/>
                </a:solidFill>
                <a:latin typeface="Arial"/>
              </a:rPr>
              <a:t>ID</a:t>
            </a:r>
          </a:p>
        </p:txBody>
      </p:sp>
      <p:sp>
        <p:nvSpPr>
          <p:cNvPr id="516" name="Rectangle 516"/>
          <p:cNvSpPr/>
          <p:nvPr/>
        </p:nvSpPr>
        <p:spPr>
          <a:xfrm>
            <a:off x="4687189" y="3264967"/>
            <a:ext cx="754837" cy="5696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312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Associate</a:t>
            </a:r>
          </a:p>
          <a:p>
            <a:pPr marL="92964">
              <a:lnSpc>
                <a:spcPts val="1440"/>
              </a:lnSpc>
            </a:pPr>
            <a:r>
              <a:rPr lang="en-US" sz="1200" b="0" i="0" spc="-1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ristband</a:t>
            </a:r>
          </a:p>
          <a:p>
            <a:pPr marL="0">
              <a:lnSpc>
                <a:spcPts val="1439"/>
              </a:lnSpc>
            </a:pPr>
            <a:r>
              <a:rPr lang="en-US" sz="1200" b="0" i="0" spc="312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Distribute</a:t>
            </a:r>
          </a:p>
        </p:txBody>
      </p:sp>
      <p:sp>
        <p:nvSpPr>
          <p:cNvPr id="517" name="Rectangle 517"/>
          <p:cNvSpPr/>
          <p:nvPr/>
        </p:nvSpPr>
        <p:spPr>
          <a:xfrm>
            <a:off x="4780153" y="3813607"/>
            <a:ext cx="727862" cy="3867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red</a:t>
            </a:r>
          </a:p>
          <a:p>
            <a:pPr marL="0">
              <a:lnSpc>
                <a:spcPts val="1439"/>
              </a:lnSpc>
            </a:pPr>
            <a:r>
              <a:rPr lang="en-US" sz="1200" b="0" i="0" spc="-1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ristbands</a:t>
            </a:r>
          </a:p>
        </p:txBody>
      </p:sp>
      <p:sp>
        <p:nvSpPr>
          <p:cNvPr id="518" name="Rectangle 518"/>
          <p:cNvSpPr/>
          <p:nvPr/>
        </p:nvSpPr>
        <p:spPr>
          <a:xfrm>
            <a:off x="10936223" y="464426"/>
            <a:ext cx="800937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0" i="0" spc="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802" b="0" i="0" spc="-16" baseline="0" dirty="0">
                <a:solidFill>
                  <a:srgbClr val="FFFFFF"/>
                </a:solidFill>
                <a:latin typeface="Arial"/>
              </a:rPr>
              <a:t>x</a:t>
            </a:r>
            <a:r>
              <a:rPr lang="en-US" sz="1802" b="0" i="0" spc="0" baseline="0" dirty="0">
                <a:solidFill>
                  <a:srgbClr val="FFFFFF"/>
                </a:solidFill>
                <a:latin typeface="Arial"/>
              </a:rPr>
              <a:t>it site</a:t>
            </a:r>
          </a:p>
        </p:txBody>
      </p:sp>
      <p:sp>
        <p:nvSpPr>
          <p:cNvPr id="519" name="Rectangle 519"/>
          <p:cNvSpPr/>
          <p:nvPr/>
        </p:nvSpPr>
        <p:spPr>
          <a:xfrm>
            <a:off x="4410709" y="1149655"/>
            <a:ext cx="1211199" cy="3867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Distribut</a:t>
            </a:r>
            <a:r>
              <a:rPr lang="en-US" sz="1200" b="0" i="0" spc="324" baseline="0" dirty="0">
                <a:latin typeface="Arial"/>
              </a:rPr>
              <a:t>e</a:t>
            </a:r>
            <a:r>
              <a:rPr lang="en-US" sz="1200" b="0" i="0" spc="-14" baseline="0" dirty="0">
                <a:latin typeface="Arial"/>
              </a:rPr>
              <a:t>w</a:t>
            </a:r>
            <a:r>
              <a:rPr lang="en-US" sz="1200" b="0" i="0" spc="0" baseline="0" dirty="0">
                <a:latin typeface="Arial"/>
              </a:rPr>
              <a:t>ithe</a:t>
            </a:r>
          </a:p>
          <a:p>
            <a:pPr marL="172211">
              <a:lnSpc>
                <a:spcPts val="1439"/>
              </a:lnSpc>
            </a:pPr>
            <a:r>
              <a:rPr lang="en-US" sz="1200" b="0" i="0" spc="-14" baseline="0" dirty="0">
                <a:latin typeface="Arial"/>
              </a:rPr>
              <a:t>w</a:t>
            </a:r>
            <a:r>
              <a:rPr lang="en-US" sz="1200" b="0" i="0" spc="0" baseline="0" dirty="0">
                <a:latin typeface="Arial"/>
              </a:rPr>
              <a:t>ristbands</a:t>
            </a:r>
          </a:p>
        </p:txBody>
      </p:sp>
      <p:sp>
        <p:nvSpPr>
          <p:cNvPr id="520" name="Rectangle 520"/>
          <p:cNvSpPr/>
          <p:nvPr/>
        </p:nvSpPr>
        <p:spPr>
          <a:xfrm>
            <a:off x="2412492" y="4105072"/>
            <a:ext cx="840790" cy="56967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1" i="0" spc="0" baseline="0" dirty="0">
                <a:latin typeface="Arial"/>
              </a:rPr>
              <a:t>Queue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Scan</a:t>
            </a:r>
            <a:r>
              <a:rPr lang="en-US" sz="1200" b="0" i="0" spc="-21" baseline="0" dirty="0">
                <a:latin typeface="Arial"/>
              </a:rPr>
              <a:t> </a:t>
            </a:r>
            <a:r>
              <a:rPr lang="en-US" sz="1200" b="0" i="0" spc="0" baseline="0" dirty="0">
                <a:latin typeface="Arial"/>
              </a:rPr>
              <a:t>1 ID</a:t>
            </a:r>
          </a:p>
          <a:p>
            <a:pPr marL="0">
              <a:lnSpc>
                <a:spcPts val="1440"/>
              </a:lnSpc>
            </a:pPr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Confirm</a:t>
            </a:r>
          </a:p>
        </p:txBody>
      </p:sp>
      <p:sp>
        <p:nvSpPr>
          <p:cNvPr id="521" name="Rectangle 521"/>
          <p:cNvSpPr/>
          <p:nvPr/>
        </p:nvSpPr>
        <p:spPr>
          <a:xfrm>
            <a:off x="2584704" y="4653712"/>
            <a:ext cx="3037204" cy="3123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826005" algn="l"/>
              </a:tabLst>
            </a:pPr>
            <a:r>
              <a:rPr lang="en-US" sz="1200" b="0" i="0" spc="0" baseline="0" dirty="0">
                <a:latin typeface="Arial"/>
              </a:rPr>
              <a:t>Nr </a:t>
            </a:r>
            <a:r>
              <a:rPr lang="en-US" sz="1200" b="0" i="0" spc="-11" baseline="0" dirty="0">
                <a:latin typeface="Arial"/>
              </a:rPr>
              <a:t>v</a:t>
            </a:r>
            <a:r>
              <a:rPr lang="en-US" sz="1200" b="0" i="0" spc="0" baseline="0" dirty="0">
                <a:latin typeface="Arial"/>
              </a:rPr>
              <a:t>isitors	</a:t>
            </a:r>
            <a:r>
              <a:rPr lang="en-US" sz="1818" b="0" i="0" spc="935" baseline="48833" dirty="0">
                <a:latin typeface="ArialMT"/>
              </a:rPr>
              <a:t>•</a:t>
            </a:r>
            <a:r>
              <a:rPr lang="en-US" sz="1818" b="0" i="0" spc="0" baseline="48833" dirty="0">
                <a:latin typeface="Arial"/>
              </a:rPr>
              <a:t>Distribut</a:t>
            </a:r>
            <a:r>
              <a:rPr lang="en-US" sz="1818" b="0" i="0" spc="324" baseline="48833" dirty="0">
                <a:latin typeface="Arial"/>
              </a:rPr>
              <a:t>e</a:t>
            </a:r>
            <a:r>
              <a:rPr lang="en-US" sz="1818" b="0" i="0" spc="-14" baseline="48833" dirty="0">
                <a:latin typeface="Arial"/>
              </a:rPr>
              <a:t>w</a:t>
            </a:r>
            <a:r>
              <a:rPr lang="en-US" sz="1818" b="0" i="0" spc="0" baseline="48833" dirty="0">
                <a:latin typeface="Arial"/>
              </a:rPr>
              <a:t>ithe</a:t>
            </a:r>
          </a:p>
          <a:p>
            <a:pPr marL="1998217">
              <a:lnSpc>
                <a:spcPts val="853"/>
              </a:lnSpc>
            </a:pPr>
            <a:r>
              <a:rPr lang="en-US" sz="1200" b="0" i="0" spc="-14" baseline="0" dirty="0">
                <a:latin typeface="Arial"/>
              </a:rPr>
              <a:t>w</a:t>
            </a:r>
            <a:r>
              <a:rPr lang="en-US" sz="1200" b="0" i="0" spc="0" baseline="0" dirty="0">
                <a:latin typeface="Arial"/>
              </a:rPr>
              <a:t>ristbands</a:t>
            </a:r>
          </a:p>
        </p:txBody>
      </p:sp>
      <p:sp>
        <p:nvSpPr>
          <p:cNvPr id="522" name="Rectangle 522"/>
          <p:cNvSpPr/>
          <p:nvPr/>
        </p:nvSpPr>
        <p:spPr>
          <a:xfrm>
            <a:off x="6315202" y="1153884"/>
            <a:ext cx="873570" cy="57039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2" b="0" i="0" spc="935" baseline="0" dirty="0">
                <a:latin typeface="ArialMT"/>
              </a:rPr>
              <a:t>•</a:t>
            </a:r>
            <a:r>
              <a:rPr lang="en-US" sz="1202" b="0" i="0" spc="0" baseline="0" dirty="0">
                <a:latin typeface="Arial"/>
              </a:rPr>
              <a:t>Bag </a:t>
            </a:r>
            <a:r>
              <a:rPr lang="en-US" sz="1202" b="0" i="0" spc="-13" baseline="0" dirty="0">
                <a:latin typeface="Arial"/>
              </a:rPr>
              <a:t>v</a:t>
            </a:r>
            <a:r>
              <a:rPr lang="en-US" sz="1202" b="0" i="0" spc="0" baseline="0" dirty="0">
                <a:latin typeface="Arial"/>
              </a:rPr>
              <a:t>isual</a:t>
            </a:r>
          </a:p>
          <a:p>
            <a:pPr marL="172211">
              <a:lnSpc>
                <a:spcPts val="1442"/>
              </a:lnSpc>
            </a:pPr>
            <a:r>
              <a:rPr lang="en-US" sz="1200" b="0" i="0" spc="0" baseline="0" dirty="0">
                <a:latin typeface="Arial"/>
              </a:rPr>
              <a:t>inspection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Wristband</a:t>
            </a:r>
          </a:p>
        </p:txBody>
      </p:sp>
      <p:sp>
        <p:nvSpPr>
          <p:cNvPr id="523" name="Rectangle 523"/>
          <p:cNvSpPr/>
          <p:nvPr/>
        </p:nvSpPr>
        <p:spPr>
          <a:xfrm>
            <a:off x="6487414" y="1703248"/>
            <a:ext cx="611276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latin typeface="Arial"/>
              </a:rPr>
              <a:t>scanning</a:t>
            </a:r>
          </a:p>
        </p:txBody>
      </p:sp>
      <p:sp>
        <p:nvSpPr>
          <p:cNvPr id="524" name="Rectangle 524"/>
          <p:cNvSpPr/>
          <p:nvPr/>
        </p:nvSpPr>
        <p:spPr>
          <a:xfrm>
            <a:off x="10806048" y="1151560"/>
            <a:ext cx="859002" cy="3867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9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Wristband</a:t>
            </a:r>
          </a:p>
          <a:p>
            <a:pPr marL="172593">
              <a:lnSpc>
                <a:spcPts val="1439"/>
              </a:lnSpc>
            </a:pPr>
            <a:r>
              <a:rPr lang="en-US" sz="1200" b="0" i="0" spc="0" baseline="0" dirty="0">
                <a:latin typeface="Arial"/>
              </a:rPr>
              <a:t>scanning</a:t>
            </a:r>
          </a:p>
        </p:txBody>
      </p:sp>
      <p:sp>
        <p:nvSpPr>
          <p:cNvPr id="525" name="Rectangle 525"/>
          <p:cNvSpPr/>
          <p:nvPr/>
        </p:nvSpPr>
        <p:spPr>
          <a:xfrm>
            <a:off x="8055864" y="1144575"/>
            <a:ext cx="999439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Surface</a:t>
            </a:r>
            <a:r>
              <a:rPr lang="en-US" sz="1200" b="0" i="0" spc="-27" baseline="0" dirty="0">
                <a:latin typeface="Arial"/>
              </a:rPr>
              <a:t> </a:t>
            </a:r>
            <a:r>
              <a:rPr lang="en-US" sz="1200" b="0" i="0" spc="-12" baseline="0" dirty="0">
                <a:latin typeface="Arial"/>
              </a:rPr>
              <a:t>v</a:t>
            </a:r>
            <a:r>
              <a:rPr lang="en-US" sz="1200" b="0" i="0" spc="0" baseline="0" dirty="0">
                <a:latin typeface="Arial"/>
              </a:rPr>
              <a:t>isit</a:t>
            </a:r>
          </a:p>
        </p:txBody>
      </p:sp>
      <p:sp>
        <p:nvSpPr>
          <p:cNvPr id="526" name="Rectangle 526"/>
          <p:cNvSpPr/>
          <p:nvPr/>
        </p:nvSpPr>
        <p:spPr>
          <a:xfrm>
            <a:off x="8581390" y="1607490"/>
            <a:ext cx="964996" cy="38679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Underground</a:t>
            </a:r>
          </a:p>
          <a:p>
            <a:pPr marL="0">
              <a:lnSpc>
                <a:spcPts val="1440"/>
              </a:lnSpc>
            </a:pP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S</a:t>
            </a:r>
            <a:r>
              <a:rPr lang="en-US" sz="1200" b="1" i="0" spc="-86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1" i="0" spc="-19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isit</a:t>
            </a:r>
          </a:p>
        </p:txBody>
      </p:sp>
      <p:sp>
        <p:nvSpPr>
          <p:cNvPr id="527" name="Rectangle 527"/>
          <p:cNvSpPr/>
          <p:nvPr/>
        </p:nvSpPr>
        <p:spPr>
          <a:xfrm>
            <a:off x="8581390" y="2156511"/>
            <a:ext cx="1212036" cy="1301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1" i="0" spc="0" baseline="0" dirty="0">
                <a:solidFill>
                  <a:srgbClr val="FFFFFF"/>
                </a:solidFill>
                <a:latin typeface="Arial"/>
              </a:rPr>
              <a:t>Queue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Guide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scan</a:t>
            </a:r>
          </a:p>
          <a:p>
            <a:pPr marL="0">
              <a:lnSpc>
                <a:spcPts val="1440"/>
              </a:lnSpc>
            </a:pPr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Scan</a:t>
            </a:r>
            <a:r>
              <a:rPr lang="en-US" sz="1200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-14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ristband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Enter </a:t>
            </a:r>
            <a:r>
              <a:rPr lang="en-US" sz="1200" b="0" i="0" spc="-11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isit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200" b="0" i="0" spc="-11" baseline="0" dirty="0">
                <a:solidFill>
                  <a:srgbClr val="FFFFFF"/>
                </a:solidFill>
                <a:latin typeface="Arial"/>
              </a:rPr>
              <a:t>x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it </a:t>
            </a:r>
            <a:r>
              <a:rPr lang="en-US" sz="1200" b="0" i="0" spc="-11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isit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Guide</a:t>
            </a:r>
            <a:r>
              <a:rPr lang="en-US" sz="1200" b="0" i="0" spc="-21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scan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solidFill>
                  <a:srgbClr val="FFFFFF"/>
                </a:solidFill>
                <a:latin typeface="ArialMT"/>
              </a:rPr>
              <a:t>•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Dose</a:t>
            </a:r>
            <a:r>
              <a:rPr lang="en-US" sz="1200" b="0" i="0" spc="-2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FFFFFF"/>
                </a:solidFill>
                <a:latin typeface="Arial"/>
              </a:rPr>
              <a:t>register</a:t>
            </a:r>
          </a:p>
        </p:txBody>
      </p:sp>
      <p:sp>
        <p:nvSpPr>
          <p:cNvPr id="528" name="Rectangle 528"/>
          <p:cNvSpPr/>
          <p:nvPr/>
        </p:nvSpPr>
        <p:spPr>
          <a:xfrm>
            <a:off x="2379852" y="2899207"/>
            <a:ext cx="1112977" cy="3867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Scan</a:t>
            </a:r>
            <a:r>
              <a:rPr lang="en-US" sz="1200" b="0" i="0" spc="-17" baseline="0" dirty="0">
                <a:latin typeface="Arial"/>
              </a:rPr>
              <a:t> </a:t>
            </a:r>
            <a:r>
              <a:rPr lang="en-US" sz="1200" b="0" i="0" spc="0" baseline="0" dirty="0">
                <a:latin typeface="Arial"/>
              </a:rPr>
              <a:t>barcode</a:t>
            </a:r>
          </a:p>
          <a:p>
            <a:pPr marL="0">
              <a:lnSpc>
                <a:spcPts val="1439"/>
              </a:lnSpc>
            </a:pPr>
            <a:r>
              <a:rPr lang="en-US" sz="1200" b="0" i="0" spc="935" baseline="0" dirty="0">
                <a:latin typeface="ArialMT"/>
              </a:rPr>
              <a:t>•</a:t>
            </a:r>
            <a:r>
              <a:rPr lang="en-US" sz="1200" b="0" i="0" spc="0" baseline="0" dirty="0">
                <a:latin typeface="Arial"/>
              </a:rPr>
              <a:t>Confirm</a:t>
            </a:r>
          </a:p>
        </p:txBody>
      </p:sp>
      <p:sp>
        <p:nvSpPr>
          <p:cNvPr id="529" name="Rectangle 529"/>
          <p:cNvSpPr/>
          <p:nvPr/>
        </p:nvSpPr>
        <p:spPr>
          <a:xfrm>
            <a:off x="2552064" y="3264967"/>
            <a:ext cx="675436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latin typeface="Arial"/>
              </a:rPr>
              <a:t>Nr </a:t>
            </a:r>
            <a:r>
              <a:rPr lang="en-US" sz="1200" b="0" i="0" spc="-11" baseline="0" dirty="0">
                <a:latin typeface="Arial"/>
              </a:rPr>
              <a:t>v</a:t>
            </a:r>
            <a:r>
              <a:rPr lang="en-US" sz="1200" b="0" i="0" spc="0" baseline="0" dirty="0">
                <a:latin typeface="Arial"/>
              </a:rPr>
              <a:t>isitors</a:t>
            </a:r>
          </a:p>
        </p:txBody>
      </p:sp>
      <p:sp>
        <p:nvSpPr>
          <p:cNvPr id="530" name="Rectangle 530"/>
          <p:cNvSpPr/>
          <p:nvPr/>
        </p:nvSpPr>
        <p:spPr>
          <a:xfrm>
            <a:off x="668731" y="4257472"/>
            <a:ext cx="806500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60A0B"/>
                </a:solidFill>
                <a:latin typeface="Arial"/>
              </a:rPr>
              <a:t>Guaranteed</a:t>
            </a:r>
          </a:p>
        </p:txBody>
      </p:sp>
      <p:sp>
        <p:nvSpPr>
          <p:cNvPr id="531" name="Rectangle 531"/>
          <p:cNvSpPr/>
          <p:nvPr/>
        </p:nvSpPr>
        <p:spPr>
          <a:xfrm>
            <a:off x="311505" y="4841799"/>
            <a:ext cx="1563014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60A0B"/>
                </a:solidFill>
                <a:latin typeface="Arial"/>
              </a:rPr>
              <a:t>Depend</a:t>
            </a:r>
            <a:r>
              <a:rPr lang="en-US" sz="1200" b="0" i="0" spc="303" baseline="0" dirty="0">
                <a:solidFill>
                  <a:srgbClr val="060A0B"/>
                </a:solidFill>
                <a:latin typeface="Arial"/>
              </a:rPr>
              <a:t>s</a:t>
            </a:r>
            <a:r>
              <a:rPr lang="en-US" sz="1200" b="0" i="0" spc="0" baseline="0" dirty="0">
                <a:solidFill>
                  <a:srgbClr val="060A0B"/>
                </a:solidFill>
                <a:latin typeface="Arial"/>
              </a:rPr>
              <a:t>on a</a:t>
            </a:r>
            <a:r>
              <a:rPr lang="en-US" sz="1200" b="0" i="0" spc="-12" baseline="0" dirty="0">
                <a:solidFill>
                  <a:srgbClr val="060A0B"/>
                </a:solidFill>
                <a:latin typeface="Arial"/>
              </a:rPr>
              <a:t>v</a:t>
            </a:r>
            <a:r>
              <a:rPr lang="en-US" sz="1200" b="0" i="0" spc="0" baseline="0" dirty="0">
                <a:solidFill>
                  <a:srgbClr val="060A0B"/>
                </a:solidFill>
                <a:latin typeface="Arial"/>
              </a:rPr>
              <a:t>ailability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Freeform 53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3" name="Picture 53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534" name="Picture 53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26179" y="1"/>
            <a:ext cx="5870447" cy="6108191"/>
          </a:xfrm>
          <a:prstGeom prst="rect">
            <a:avLst/>
          </a:prstGeom>
          <a:noFill/>
          <a:extLst/>
        </p:spPr>
      </p:pic>
      <p:sp>
        <p:nvSpPr>
          <p:cNvPr id="535" name="Freeform 535"/>
          <p:cNvSpPr/>
          <p:nvPr/>
        </p:nvSpPr>
        <p:spPr>
          <a:xfrm>
            <a:off x="5768340" y="4248912"/>
            <a:ext cx="525780" cy="519684"/>
          </a:xfrm>
          <a:custGeom>
            <a:avLst/>
            <a:gdLst/>
            <a:ahLst/>
            <a:cxnLst/>
            <a:rect l="0" t="0" r="0" b="0"/>
            <a:pathLst>
              <a:path w="525780" h="519684">
                <a:moveTo>
                  <a:pt x="0" y="259843"/>
                </a:moveTo>
                <a:cubicBezTo>
                  <a:pt x="0" y="116333"/>
                  <a:pt x="117729" y="0"/>
                  <a:pt x="262889" y="0"/>
                </a:cubicBezTo>
                <a:cubicBezTo>
                  <a:pt x="408050" y="0"/>
                  <a:pt x="525780" y="116333"/>
                  <a:pt x="525780" y="259843"/>
                </a:cubicBezTo>
                <a:cubicBezTo>
                  <a:pt x="525780" y="403353"/>
                  <a:pt x="408050" y="519684"/>
                  <a:pt x="262889" y="519684"/>
                </a:cubicBezTo>
                <a:cubicBezTo>
                  <a:pt x="117729" y="519684"/>
                  <a:pt x="0" y="403353"/>
                  <a:pt x="0" y="259843"/>
                </a:cubicBezTo>
                <a:close/>
              </a:path>
            </a:pathLst>
          </a:custGeom>
          <a:noFill/>
          <a:ln w="12191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6" name="Freeform 536"/>
          <p:cNvSpPr/>
          <p:nvPr/>
        </p:nvSpPr>
        <p:spPr>
          <a:xfrm>
            <a:off x="6585204" y="3403092"/>
            <a:ext cx="525779" cy="521208"/>
          </a:xfrm>
          <a:custGeom>
            <a:avLst/>
            <a:gdLst/>
            <a:ahLst/>
            <a:cxnLst/>
            <a:rect l="0" t="0" r="0" b="0"/>
            <a:pathLst>
              <a:path w="525779" h="521208">
                <a:moveTo>
                  <a:pt x="0" y="260604"/>
                </a:moveTo>
                <a:cubicBezTo>
                  <a:pt x="0" y="116713"/>
                  <a:pt x="117728" y="0"/>
                  <a:pt x="262889" y="0"/>
                </a:cubicBezTo>
                <a:cubicBezTo>
                  <a:pt x="408051" y="0"/>
                  <a:pt x="525779" y="116713"/>
                  <a:pt x="525779" y="260604"/>
                </a:cubicBezTo>
                <a:cubicBezTo>
                  <a:pt x="525779" y="404495"/>
                  <a:pt x="408051" y="521208"/>
                  <a:pt x="262889" y="521208"/>
                </a:cubicBezTo>
                <a:cubicBezTo>
                  <a:pt x="117728" y="521208"/>
                  <a:pt x="0" y="404495"/>
                  <a:pt x="0" y="260604"/>
                </a:cubicBezTo>
                <a:close/>
              </a:path>
            </a:pathLst>
          </a:custGeom>
          <a:noFill/>
          <a:ln w="12191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7" name="Freeform 537"/>
          <p:cNvSpPr/>
          <p:nvPr/>
        </p:nvSpPr>
        <p:spPr>
          <a:xfrm>
            <a:off x="7501128" y="4287012"/>
            <a:ext cx="301752" cy="242316"/>
          </a:xfrm>
          <a:custGeom>
            <a:avLst/>
            <a:gdLst/>
            <a:ahLst/>
            <a:cxnLst/>
            <a:rect l="0" t="0" r="0" b="0"/>
            <a:pathLst>
              <a:path w="301752" h="242316">
                <a:moveTo>
                  <a:pt x="0" y="121159"/>
                </a:moveTo>
                <a:cubicBezTo>
                  <a:pt x="0" y="54230"/>
                  <a:pt x="67564" y="0"/>
                  <a:pt x="150876" y="0"/>
                </a:cubicBezTo>
                <a:cubicBezTo>
                  <a:pt x="234188" y="0"/>
                  <a:pt x="301752" y="54230"/>
                  <a:pt x="301752" y="121159"/>
                </a:cubicBezTo>
                <a:cubicBezTo>
                  <a:pt x="301752" y="188087"/>
                  <a:pt x="234188" y="242316"/>
                  <a:pt x="150876" y="242316"/>
                </a:cubicBezTo>
                <a:cubicBezTo>
                  <a:pt x="67564" y="242316"/>
                  <a:pt x="0" y="188087"/>
                  <a:pt x="0" y="121159"/>
                </a:cubicBezTo>
                <a:close/>
              </a:path>
            </a:pathLst>
          </a:custGeom>
          <a:noFill/>
          <a:ln w="12191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8" name="Freeform 538"/>
          <p:cNvSpPr/>
          <p:nvPr/>
        </p:nvSpPr>
        <p:spPr>
          <a:xfrm>
            <a:off x="8799576" y="3497580"/>
            <a:ext cx="416052" cy="460248"/>
          </a:xfrm>
          <a:custGeom>
            <a:avLst/>
            <a:gdLst/>
            <a:ahLst/>
            <a:cxnLst/>
            <a:rect l="0" t="0" r="0" b="0"/>
            <a:pathLst>
              <a:path w="416052" h="460248">
                <a:moveTo>
                  <a:pt x="0" y="230125"/>
                </a:moveTo>
                <a:cubicBezTo>
                  <a:pt x="0" y="102998"/>
                  <a:pt x="93091" y="0"/>
                  <a:pt x="208026" y="0"/>
                </a:cubicBezTo>
                <a:cubicBezTo>
                  <a:pt x="322960" y="0"/>
                  <a:pt x="416052" y="102998"/>
                  <a:pt x="416052" y="230125"/>
                </a:cubicBezTo>
                <a:cubicBezTo>
                  <a:pt x="416052" y="357251"/>
                  <a:pt x="322960" y="460248"/>
                  <a:pt x="208026" y="460248"/>
                </a:cubicBezTo>
                <a:cubicBezTo>
                  <a:pt x="93091" y="460248"/>
                  <a:pt x="0" y="357251"/>
                  <a:pt x="0" y="230125"/>
                </a:cubicBezTo>
                <a:close/>
              </a:path>
            </a:pathLst>
          </a:custGeom>
          <a:noFill/>
          <a:ln w="12191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39" name="Freeform 539"/>
          <p:cNvSpPr/>
          <p:nvPr/>
        </p:nvSpPr>
        <p:spPr>
          <a:xfrm>
            <a:off x="8502395" y="2988565"/>
            <a:ext cx="237745" cy="225551"/>
          </a:xfrm>
          <a:custGeom>
            <a:avLst/>
            <a:gdLst/>
            <a:ahLst/>
            <a:cxnLst/>
            <a:rect l="0" t="0" r="0" b="0"/>
            <a:pathLst>
              <a:path w="237745" h="225551">
                <a:moveTo>
                  <a:pt x="0" y="112776"/>
                </a:moveTo>
                <a:cubicBezTo>
                  <a:pt x="0" y="50545"/>
                  <a:pt x="53213" y="0"/>
                  <a:pt x="118873" y="0"/>
                </a:cubicBezTo>
                <a:cubicBezTo>
                  <a:pt x="184532" y="0"/>
                  <a:pt x="237745" y="50545"/>
                  <a:pt x="237745" y="112776"/>
                </a:cubicBezTo>
                <a:cubicBezTo>
                  <a:pt x="237745" y="175006"/>
                  <a:pt x="184532" y="225551"/>
                  <a:pt x="118873" y="225551"/>
                </a:cubicBezTo>
                <a:cubicBezTo>
                  <a:pt x="53213" y="225551"/>
                  <a:pt x="0" y="175006"/>
                  <a:pt x="0" y="112776"/>
                </a:cubicBezTo>
                <a:close/>
              </a:path>
            </a:pathLst>
          </a:custGeom>
          <a:noFill/>
          <a:ln w="12191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0" name="Freeform 540"/>
          <p:cNvSpPr/>
          <p:nvPr/>
        </p:nvSpPr>
        <p:spPr>
          <a:xfrm>
            <a:off x="4866132" y="5423917"/>
            <a:ext cx="836676" cy="688847"/>
          </a:xfrm>
          <a:custGeom>
            <a:avLst/>
            <a:gdLst/>
            <a:ahLst/>
            <a:cxnLst/>
            <a:rect l="0" t="0" r="0" b="0"/>
            <a:pathLst>
              <a:path w="836676" h="688847">
                <a:moveTo>
                  <a:pt x="443991" y="138430"/>
                </a:moveTo>
                <a:lnTo>
                  <a:pt x="572896" y="0"/>
                </a:lnTo>
                <a:lnTo>
                  <a:pt x="562609" y="184238"/>
                </a:lnTo>
                <a:lnTo>
                  <a:pt x="697483" y="101219"/>
                </a:lnTo>
                <a:lnTo>
                  <a:pt x="634491" y="208318"/>
                </a:lnTo>
                <a:lnTo>
                  <a:pt x="836676" y="211912"/>
                </a:lnTo>
                <a:lnTo>
                  <a:pt x="657859" y="299834"/>
                </a:lnTo>
                <a:lnTo>
                  <a:pt x="707644" y="360045"/>
                </a:lnTo>
                <a:lnTo>
                  <a:pt x="634491" y="392582"/>
                </a:lnTo>
                <a:lnTo>
                  <a:pt x="731139" y="498525"/>
                </a:lnTo>
                <a:lnTo>
                  <a:pt x="567054" y="457631"/>
                </a:lnTo>
                <a:lnTo>
                  <a:pt x="578739" y="553948"/>
                </a:lnTo>
                <a:lnTo>
                  <a:pt x="471804" y="508190"/>
                </a:lnTo>
                <a:lnTo>
                  <a:pt x="449833" y="600887"/>
                </a:lnTo>
                <a:lnTo>
                  <a:pt x="382396" y="553948"/>
                </a:lnTo>
                <a:lnTo>
                  <a:pt x="336931" y="628637"/>
                </a:lnTo>
                <a:lnTo>
                  <a:pt x="291591" y="578027"/>
                </a:lnTo>
                <a:lnTo>
                  <a:pt x="190500" y="688847"/>
                </a:lnTo>
                <a:lnTo>
                  <a:pt x="186182" y="581698"/>
                </a:lnTo>
                <a:lnTo>
                  <a:pt x="49783" y="568464"/>
                </a:lnTo>
                <a:lnTo>
                  <a:pt x="129032" y="490169"/>
                </a:lnTo>
                <a:lnTo>
                  <a:pt x="0" y="410667"/>
                </a:lnTo>
                <a:lnTo>
                  <a:pt x="152400" y="369684"/>
                </a:lnTo>
                <a:lnTo>
                  <a:pt x="45339" y="263740"/>
                </a:lnTo>
                <a:lnTo>
                  <a:pt x="208026" y="249288"/>
                </a:lnTo>
                <a:lnTo>
                  <a:pt x="174371" y="115570"/>
                </a:lnTo>
                <a:lnTo>
                  <a:pt x="331215" y="203530"/>
                </a:lnTo>
                <a:lnTo>
                  <a:pt x="376554" y="60197"/>
                </a:lnTo>
                <a:close/>
              </a:path>
            </a:pathLst>
          </a:custGeom>
          <a:noFill/>
          <a:ln w="12191" cap="flat" cmpd="sng">
            <a:solidFill>
              <a:srgbClr val="00B05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1" name="Freeform 541"/>
          <p:cNvSpPr/>
          <p:nvPr/>
        </p:nvSpPr>
        <p:spPr>
          <a:xfrm>
            <a:off x="5745479" y="5062728"/>
            <a:ext cx="352044" cy="352045"/>
          </a:xfrm>
          <a:custGeom>
            <a:avLst/>
            <a:gdLst/>
            <a:ahLst/>
            <a:cxnLst/>
            <a:rect l="0" t="0" r="0" b="0"/>
            <a:pathLst>
              <a:path w="352044" h="352045">
                <a:moveTo>
                  <a:pt x="186817" y="70740"/>
                </a:moveTo>
                <a:lnTo>
                  <a:pt x="241047" y="0"/>
                </a:lnTo>
                <a:lnTo>
                  <a:pt x="236729" y="94108"/>
                </a:lnTo>
                <a:lnTo>
                  <a:pt x="293498" y="51690"/>
                </a:lnTo>
                <a:lnTo>
                  <a:pt x="266955" y="106427"/>
                </a:lnTo>
                <a:lnTo>
                  <a:pt x="352044" y="108331"/>
                </a:lnTo>
                <a:lnTo>
                  <a:pt x="276861" y="153290"/>
                </a:lnTo>
                <a:lnTo>
                  <a:pt x="297816" y="184023"/>
                </a:lnTo>
                <a:lnTo>
                  <a:pt x="266955" y="200661"/>
                </a:lnTo>
                <a:lnTo>
                  <a:pt x="307722" y="254762"/>
                </a:lnTo>
                <a:lnTo>
                  <a:pt x="238634" y="233934"/>
                </a:lnTo>
                <a:lnTo>
                  <a:pt x="243586" y="283084"/>
                </a:lnTo>
                <a:lnTo>
                  <a:pt x="198501" y="259715"/>
                </a:lnTo>
                <a:lnTo>
                  <a:pt x="189230" y="307086"/>
                </a:lnTo>
                <a:lnTo>
                  <a:pt x="160910" y="283084"/>
                </a:lnTo>
                <a:lnTo>
                  <a:pt x="141732" y="321311"/>
                </a:lnTo>
                <a:lnTo>
                  <a:pt x="122682" y="295403"/>
                </a:lnTo>
                <a:lnTo>
                  <a:pt x="80137" y="352045"/>
                </a:lnTo>
                <a:lnTo>
                  <a:pt x="78360" y="297308"/>
                </a:lnTo>
                <a:lnTo>
                  <a:pt x="20955" y="290576"/>
                </a:lnTo>
                <a:lnTo>
                  <a:pt x="54230" y="250445"/>
                </a:lnTo>
                <a:lnTo>
                  <a:pt x="0" y="209931"/>
                </a:lnTo>
                <a:lnTo>
                  <a:pt x="64136" y="188976"/>
                </a:lnTo>
                <a:lnTo>
                  <a:pt x="19050" y="134747"/>
                </a:lnTo>
                <a:lnTo>
                  <a:pt x="87504" y="127381"/>
                </a:lnTo>
                <a:lnTo>
                  <a:pt x="73406" y="59055"/>
                </a:lnTo>
                <a:lnTo>
                  <a:pt x="139319" y="104014"/>
                </a:lnTo>
                <a:lnTo>
                  <a:pt x="158497" y="30734"/>
                </a:lnTo>
                <a:close/>
              </a:path>
            </a:pathLst>
          </a:custGeom>
          <a:noFill/>
          <a:ln w="12191" cap="flat" cmpd="sng">
            <a:solidFill>
              <a:srgbClr val="00B05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2" name="Freeform 542"/>
          <p:cNvSpPr/>
          <p:nvPr/>
        </p:nvSpPr>
        <p:spPr>
          <a:xfrm>
            <a:off x="7748016" y="3913633"/>
            <a:ext cx="216407" cy="205740"/>
          </a:xfrm>
          <a:custGeom>
            <a:avLst/>
            <a:gdLst/>
            <a:ahLst/>
            <a:cxnLst/>
            <a:rect l="0" t="0" r="0" b="0"/>
            <a:pathLst>
              <a:path w="216407" h="205740">
                <a:moveTo>
                  <a:pt x="114807" y="41401"/>
                </a:moveTo>
                <a:lnTo>
                  <a:pt x="148209" y="0"/>
                </a:lnTo>
                <a:lnTo>
                  <a:pt x="145541" y="54991"/>
                </a:lnTo>
                <a:lnTo>
                  <a:pt x="180466" y="30225"/>
                </a:lnTo>
                <a:lnTo>
                  <a:pt x="164084" y="62229"/>
                </a:lnTo>
                <a:lnTo>
                  <a:pt x="216407" y="63245"/>
                </a:lnTo>
                <a:lnTo>
                  <a:pt x="170179" y="89535"/>
                </a:lnTo>
                <a:lnTo>
                  <a:pt x="183006" y="107569"/>
                </a:lnTo>
                <a:lnTo>
                  <a:pt x="164084" y="117220"/>
                </a:lnTo>
                <a:lnTo>
                  <a:pt x="189102" y="148844"/>
                </a:lnTo>
                <a:lnTo>
                  <a:pt x="146685" y="136651"/>
                </a:lnTo>
                <a:lnTo>
                  <a:pt x="149732" y="165481"/>
                </a:lnTo>
                <a:lnTo>
                  <a:pt x="122047" y="151765"/>
                </a:lnTo>
                <a:lnTo>
                  <a:pt x="116331" y="179450"/>
                </a:lnTo>
                <a:lnTo>
                  <a:pt x="98932" y="165481"/>
                </a:lnTo>
                <a:lnTo>
                  <a:pt x="87122" y="187706"/>
                </a:lnTo>
                <a:lnTo>
                  <a:pt x="75438" y="172592"/>
                </a:lnTo>
                <a:lnTo>
                  <a:pt x="49276" y="205740"/>
                </a:lnTo>
                <a:lnTo>
                  <a:pt x="48132" y="173735"/>
                </a:lnTo>
                <a:lnTo>
                  <a:pt x="12827" y="169798"/>
                </a:lnTo>
                <a:lnTo>
                  <a:pt x="33401" y="146431"/>
                </a:lnTo>
                <a:lnTo>
                  <a:pt x="0" y="122682"/>
                </a:lnTo>
                <a:lnTo>
                  <a:pt x="39369" y="110363"/>
                </a:lnTo>
                <a:lnTo>
                  <a:pt x="11684" y="78740"/>
                </a:lnTo>
                <a:lnTo>
                  <a:pt x="53848" y="74422"/>
                </a:lnTo>
                <a:lnTo>
                  <a:pt x="45085" y="34544"/>
                </a:lnTo>
                <a:lnTo>
                  <a:pt x="85598" y="60832"/>
                </a:lnTo>
                <a:lnTo>
                  <a:pt x="97409" y="18034"/>
                </a:lnTo>
                <a:close/>
              </a:path>
            </a:pathLst>
          </a:custGeom>
          <a:solidFill>
            <a:srgbClr val="FF0000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3" name="Freeform 543"/>
          <p:cNvSpPr/>
          <p:nvPr/>
        </p:nvSpPr>
        <p:spPr>
          <a:xfrm>
            <a:off x="7748016" y="3913633"/>
            <a:ext cx="216407" cy="205740"/>
          </a:xfrm>
          <a:custGeom>
            <a:avLst/>
            <a:gdLst/>
            <a:ahLst/>
            <a:cxnLst/>
            <a:rect l="0" t="0" r="0" b="0"/>
            <a:pathLst>
              <a:path w="216407" h="205740">
                <a:moveTo>
                  <a:pt x="114807" y="41401"/>
                </a:moveTo>
                <a:lnTo>
                  <a:pt x="148209" y="0"/>
                </a:lnTo>
                <a:lnTo>
                  <a:pt x="145541" y="54991"/>
                </a:lnTo>
                <a:lnTo>
                  <a:pt x="180466" y="30225"/>
                </a:lnTo>
                <a:lnTo>
                  <a:pt x="164084" y="62229"/>
                </a:lnTo>
                <a:lnTo>
                  <a:pt x="216407" y="63245"/>
                </a:lnTo>
                <a:lnTo>
                  <a:pt x="170179" y="89535"/>
                </a:lnTo>
                <a:lnTo>
                  <a:pt x="183006" y="107569"/>
                </a:lnTo>
                <a:lnTo>
                  <a:pt x="164084" y="117220"/>
                </a:lnTo>
                <a:lnTo>
                  <a:pt x="189102" y="148844"/>
                </a:lnTo>
                <a:lnTo>
                  <a:pt x="146685" y="136651"/>
                </a:lnTo>
                <a:lnTo>
                  <a:pt x="149732" y="165481"/>
                </a:lnTo>
                <a:lnTo>
                  <a:pt x="122047" y="151765"/>
                </a:lnTo>
                <a:lnTo>
                  <a:pt x="116331" y="179450"/>
                </a:lnTo>
                <a:lnTo>
                  <a:pt x="98932" y="165481"/>
                </a:lnTo>
                <a:lnTo>
                  <a:pt x="87122" y="187706"/>
                </a:lnTo>
                <a:lnTo>
                  <a:pt x="75438" y="172592"/>
                </a:lnTo>
                <a:lnTo>
                  <a:pt x="49276" y="205740"/>
                </a:lnTo>
                <a:lnTo>
                  <a:pt x="48132" y="173735"/>
                </a:lnTo>
                <a:lnTo>
                  <a:pt x="12827" y="169798"/>
                </a:lnTo>
                <a:lnTo>
                  <a:pt x="33401" y="146431"/>
                </a:lnTo>
                <a:lnTo>
                  <a:pt x="0" y="122682"/>
                </a:lnTo>
                <a:lnTo>
                  <a:pt x="39369" y="110363"/>
                </a:lnTo>
                <a:lnTo>
                  <a:pt x="11684" y="78740"/>
                </a:lnTo>
                <a:lnTo>
                  <a:pt x="53848" y="74422"/>
                </a:lnTo>
                <a:lnTo>
                  <a:pt x="45085" y="34544"/>
                </a:lnTo>
                <a:lnTo>
                  <a:pt x="85598" y="60832"/>
                </a:lnTo>
                <a:lnTo>
                  <a:pt x="97409" y="18034"/>
                </a:lnTo>
                <a:close/>
              </a:path>
            </a:pathLst>
          </a:custGeom>
          <a:noFill/>
          <a:ln w="12191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4" name="Picture 5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48400" y="4787900"/>
            <a:ext cx="228600" cy="292100"/>
          </a:xfrm>
          <a:prstGeom prst="rect">
            <a:avLst/>
          </a:prstGeom>
          <a:noFill/>
          <a:extLst/>
        </p:spPr>
      </p:pic>
      <p:pic>
        <p:nvPicPr>
          <p:cNvPr id="545" name="Picture 5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18100" y="4279900"/>
            <a:ext cx="228600" cy="266700"/>
          </a:xfrm>
          <a:prstGeom prst="rect">
            <a:avLst/>
          </a:prstGeom>
          <a:noFill/>
          <a:extLst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21400" y="4483100"/>
            <a:ext cx="1790700" cy="711200"/>
          </a:xfrm>
          <a:prstGeom prst="rect">
            <a:avLst/>
          </a:prstGeom>
          <a:noFill/>
          <a:extLst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3924300"/>
            <a:ext cx="3175000" cy="1117600"/>
          </a:xfrm>
          <a:prstGeom prst="rect">
            <a:avLst/>
          </a:prstGeom>
          <a:noFill/>
          <a:extLst/>
        </p:spPr>
      </p:pic>
      <p:sp>
        <p:nvSpPr>
          <p:cNvPr id="548" name="Freeform 548"/>
          <p:cNvSpPr/>
          <p:nvPr/>
        </p:nvSpPr>
        <p:spPr>
          <a:xfrm>
            <a:off x="5964935" y="1386841"/>
            <a:ext cx="1318260" cy="1197863"/>
          </a:xfrm>
          <a:custGeom>
            <a:avLst/>
            <a:gdLst/>
            <a:ahLst/>
            <a:cxnLst/>
            <a:rect l="0" t="0" r="0" b="0"/>
            <a:pathLst>
              <a:path w="1318260" h="1197863">
                <a:moveTo>
                  <a:pt x="699517" y="240792"/>
                </a:moveTo>
                <a:lnTo>
                  <a:pt x="902590" y="0"/>
                </a:lnTo>
                <a:lnTo>
                  <a:pt x="886460" y="320420"/>
                </a:lnTo>
                <a:lnTo>
                  <a:pt x="1098932" y="175894"/>
                </a:lnTo>
                <a:lnTo>
                  <a:pt x="999618" y="362204"/>
                </a:lnTo>
                <a:lnTo>
                  <a:pt x="1318260" y="368554"/>
                </a:lnTo>
                <a:lnTo>
                  <a:pt x="1036574" y="521462"/>
                </a:lnTo>
                <a:lnTo>
                  <a:pt x="1115060" y="626109"/>
                </a:lnTo>
                <a:lnTo>
                  <a:pt x="999618" y="682625"/>
                </a:lnTo>
                <a:lnTo>
                  <a:pt x="1152018" y="866901"/>
                </a:lnTo>
                <a:lnTo>
                  <a:pt x="893446" y="795781"/>
                </a:lnTo>
                <a:lnTo>
                  <a:pt x="911860" y="963294"/>
                </a:lnTo>
                <a:lnTo>
                  <a:pt x="743332" y="883665"/>
                </a:lnTo>
                <a:lnTo>
                  <a:pt x="708660" y="1044956"/>
                </a:lnTo>
                <a:lnTo>
                  <a:pt x="602488" y="963294"/>
                </a:lnTo>
                <a:lnTo>
                  <a:pt x="530987" y="1093215"/>
                </a:lnTo>
                <a:lnTo>
                  <a:pt x="459360" y="1005205"/>
                </a:lnTo>
                <a:lnTo>
                  <a:pt x="300101" y="1197863"/>
                </a:lnTo>
                <a:lnTo>
                  <a:pt x="293243" y="1011555"/>
                </a:lnTo>
                <a:lnTo>
                  <a:pt x="78486" y="988568"/>
                </a:lnTo>
                <a:lnTo>
                  <a:pt x="203200" y="852424"/>
                </a:lnTo>
                <a:lnTo>
                  <a:pt x="0" y="714120"/>
                </a:lnTo>
                <a:lnTo>
                  <a:pt x="240157" y="642874"/>
                </a:lnTo>
                <a:lnTo>
                  <a:pt x="71501" y="458596"/>
                </a:lnTo>
                <a:lnTo>
                  <a:pt x="327915" y="433450"/>
                </a:lnTo>
                <a:lnTo>
                  <a:pt x="274701" y="201040"/>
                </a:lnTo>
                <a:lnTo>
                  <a:pt x="521843" y="353949"/>
                </a:lnTo>
                <a:lnTo>
                  <a:pt x="593345" y="104648"/>
                </a:lnTo>
                <a:close/>
              </a:path>
            </a:pathLst>
          </a:custGeom>
          <a:noFill/>
          <a:ln w="12191" cap="flat" cmpd="sng">
            <a:solidFill>
              <a:srgbClr val="00B05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49" name="Rectangle 549"/>
          <p:cNvSpPr/>
          <p:nvPr/>
        </p:nvSpPr>
        <p:spPr>
          <a:xfrm>
            <a:off x="231038" y="70725"/>
            <a:ext cx="2811327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Le tra</a:t>
            </a:r>
            <a:r>
              <a:rPr lang="en-US" sz="3204" b="0" i="0" spc="-64" baseline="0" dirty="0">
                <a:solidFill>
                  <a:srgbClr val="0055A0"/>
                </a:solidFill>
                <a:latin typeface="Arial"/>
              </a:rPr>
              <a:t>f</a:t>
            </a:r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fic</a:t>
            </a:r>
            <a:r>
              <a:rPr lang="en-US" sz="3204" b="0" i="0" spc="-1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routi</a:t>
            </a:r>
            <a:r>
              <a:rPr lang="en-US" sz="3204" b="0" i="0" spc="-12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r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537961" y="6467515"/>
            <a:ext cx="4674333" cy="1802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4004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SMB-DI </a:t>
            </a:r>
            <a:r>
              <a:rPr lang="en-US" sz="996" b="0" i="0" spc="280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JPO</a:t>
            </a:r>
            <a:r>
              <a:rPr lang="en-US" sz="996" b="0" i="0" spc="-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2019 -04-03-2019	</a:t>
            </a:r>
            <a:r>
              <a:rPr lang="en-US" sz="1509" b="0" i="0" spc="0" baseline="-8674" dirty="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820155" y="4339159"/>
            <a:ext cx="41803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F0000"/>
                </a:solidFill>
                <a:latin typeface="Arial"/>
              </a:rPr>
              <a:t>35K</a:t>
            </a:r>
          </a:p>
        </p:txBody>
      </p:sp>
      <p:sp>
        <p:nvSpPr>
          <p:cNvPr id="552" name="Rectangle 552"/>
          <p:cNvSpPr/>
          <p:nvPr/>
        </p:nvSpPr>
        <p:spPr>
          <a:xfrm>
            <a:off x="6632193" y="3451302"/>
            <a:ext cx="41803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FF0000"/>
                </a:solidFill>
                <a:latin typeface="Arial"/>
              </a:rPr>
              <a:t>35K</a:t>
            </a:r>
          </a:p>
        </p:txBody>
      </p:sp>
      <p:sp>
        <p:nvSpPr>
          <p:cNvPr id="553" name="Rectangle 553"/>
          <p:cNvSpPr/>
          <p:nvPr/>
        </p:nvSpPr>
        <p:spPr>
          <a:xfrm>
            <a:off x="8544814" y="3018167"/>
            <a:ext cx="130110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1" i="0" spc="0" baseline="0" dirty="0">
                <a:solidFill>
                  <a:srgbClr val="FF0000"/>
                </a:solidFill>
                <a:latin typeface="Arial"/>
              </a:rPr>
              <a:t>8K</a:t>
            </a:r>
          </a:p>
        </p:txBody>
      </p:sp>
      <p:sp>
        <p:nvSpPr>
          <p:cNvPr id="554" name="Rectangle 554"/>
          <p:cNvSpPr/>
          <p:nvPr/>
        </p:nvSpPr>
        <p:spPr>
          <a:xfrm>
            <a:off x="7529830" y="4320515"/>
            <a:ext cx="210540" cy="1529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00" b="1" i="0" spc="0" baseline="0" dirty="0">
                <a:solidFill>
                  <a:srgbClr val="FF0000"/>
                </a:solidFill>
                <a:latin typeface="Arial"/>
              </a:rPr>
              <a:t>17K</a:t>
            </a:r>
          </a:p>
        </p:txBody>
      </p:sp>
      <p:sp>
        <p:nvSpPr>
          <p:cNvPr id="555" name="Rectangle 555"/>
          <p:cNvSpPr/>
          <p:nvPr/>
        </p:nvSpPr>
        <p:spPr>
          <a:xfrm>
            <a:off x="8862694" y="3585374"/>
            <a:ext cx="326858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1" i="0" spc="0" baseline="0" dirty="0">
                <a:solidFill>
                  <a:srgbClr val="FF0000"/>
                </a:solidFill>
                <a:latin typeface="Arial"/>
              </a:rPr>
              <a:t>25K</a:t>
            </a:r>
          </a:p>
        </p:txBody>
      </p:sp>
      <p:sp>
        <p:nvSpPr>
          <p:cNvPr id="556" name="Rectangle 556"/>
          <p:cNvSpPr/>
          <p:nvPr/>
        </p:nvSpPr>
        <p:spPr>
          <a:xfrm>
            <a:off x="5064505" y="5595214"/>
            <a:ext cx="41803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00B050"/>
                </a:solidFill>
                <a:latin typeface="Arial"/>
              </a:rPr>
              <a:t>20K</a:t>
            </a:r>
          </a:p>
        </p:txBody>
      </p:sp>
      <p:sp>
        <p:nvSpPr>
          <p:cNvPr id="557" name="Rectangle 557"/>
          <p:cNvSpPr/>
          <p:nvPr/>
        </p:nvSpPr>
        <p:spPr>
          <a:xfrm>
            <a:off x="5837554" y="5174881"/>
            <a:ext cx="130110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1" i="0" spc="0" baseline="0" dirty="0">
                <a:solidFill>
                  <a:srgbClr val="00B050"/>
                </a:solidFill>
                <a:latin typeface="Arial"/>
              </a:rPr>
              <a:t>1K</a:t>
            </a:r>
          </a:p>
        </p:txBody>
      </p:sp>
      <p:sp>
        <p:nvSpPr>
          <p:cNvPr id="558" name="Rectangle 558"/>
          <p:cNvSpPr/>
          <p:nvPr/>
        </p:nvSpPr>
        <p:spPr>
          <a:xfrm>
            <a:off x="6274053" y="1715404"/>
            <a:ext cx="652615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0B050"/>
                </a:solidFill>
                <a:latin typeface="Arial"/>
              </a:rPr>
              <a:t>40K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Freeform 559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60" name="Picture 53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561" name="Picture 56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56147" y="-6096"/>
            <a:ext cx="4674108" cy="6102096"/>
          </a:xfrm>
          <a:prstGeom prst="rect">
            <a:avLst/>
          </a:prstGeom>
          <a:noFill/>
          <a:extLst/>
        </p:spPr>
      </p:pic>
      <p:sp>
        <p:nvSpPr>
          <p:cNvPr id="562" name="Freeform 562"/>
          <p:cNvSpPr/>
          <p:nvPr/>
        </p:nvSpPr>
        <p:spPr>
          <a:xfrm>
            <a:off x="6294120" y="4503802"/>
            <a:ext cx="504444" cy="590550"/>
          </a:xfrm>
          <a:custGeom>
            <a:avLst/>
            <a:gdLst/>
            <a:ahLst/>
            <a:cxnLst/>
            <a:rect l="0" t="0" r="0" b="0"/>
            <a:pathLst>
              <a:path w="504444" h="590550">
                <a:moveTo>
                  <a:pt x="0" y="95250"/>
                </a:moveTo>
                <a:cubicBezTo>
                  <a:pt x="84074" y="0"/>
                  <a:pt x="168147" y="190500"/>
                  <a:pt x="252222" y="95250"/>
                </a:cubicBezTo>
                <a:cubicBezTo>
                  <a:pt x="336296" y="0"/>
                  <a:pt x="420370" y="190500"/>
                  <a:pt x="504444" y="95250"/>
                </a:cubicBezTo>
                <a:lnTo>
                  <a:pt x="504444" y="495300"/>
                </a:lnTo>
                <a:cubicBezTo>
                  <a:pt x="420370" y="590550"/>
                  <a:pt x="336296" y="400050"/>
                  <a:pt x="252222" y="495300"/>
                </a:cubicBezTo>
                <a:cubicBezTo>
                  <a:pt x="168147" y="590550"/>
                  <a:pt x="84074" y="400050"/>
                  <a:pt x="0" y="495300"/>
                </a:cubicBezTo>
                <a:close/>
              </a:path>
            </a:pathLst>
          </a:custGeom>
          <a:solidFill>
            <a:srgbClr val="B9DE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3" name="Freeform 563"/>
          <p:cNvSpPr/>
          <p:nvPr/>
        </p:nvSpPr>
        <p:spPr>
          <a:xfrm>
            <a:off x="6294120" y="4503802"/>
            <a:ext cx="504444" cy="590550"/>
          </a:xfrm>
          <a:custGeom>
            <a:avLst/>
            <a:gdLst/>
            <a:ahLst/>
            <a:cxnLst/>
            <a:rect l="0" t="0" r="0" b="0"/>
            <a:pathLst>
              <a:path w="504444" h="590550">
                <a:moveTo>
                  <a:pt x="0" y="95250"/>
                </a:moveTo>
                <a:cubicBezTo>
                  <a:pt x="84074" y="0"/>
                  <a:pt x="168147" y="190500"/>
                  <a:pt x="252222" y="95250"/>
                </a:cubicBezTo>
                <a:cubicBezTo>
                  <a:pt x="336296" y="0"/>
                  <a:pt x="420370" y="190500"/>
                  <a:pt x="504444" y="95250"/>
                </a:cubicBezTo>
                <a:lnTo>
                  <a:pt x="504444" y="495300"/>
                </a:lnTo>
                <a:cubicBezTo>
                  <a:pt x="420370" y="590550"/>
                  <a:pt x="336296" y="400050"/>
                  <a:pt x="252222" y="495300"/>
                </a:cubicBezTo>
                <a:cubicBezTo>
                  <a:pt x="168147" y="590550"/>
                  <a:pt x="84074" y="400050"/>
                  <a:pt x="0" y="495300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64" name="Picture 56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04100" y="12700"/>
            <a:ext cx="584200" cy="533400"/>
          </a:xfrm>
          <a:prstGeom prst="rect">
            <a:avLst/>
          </a:prstGeom>
          <a:noFill/>
          <a:extLst/>
        </p:spPr>
      </p:pic>
      <p:sp>
        <p:nvSpPr>
          <p:cNvPr id="565" name="Freeform 565"/>
          <p:cNvSpPr/>
          <p:nvPr/>
        </p:nvSpPr>
        <p:spPr>
          <a:xfrm>
            <a:off x="7700771" y="1645921"/>
            <a:ext cx="466345" cy="486156"/>
          </a:xfrm>
          <a:custGeom>
            <a:avLst/>
            <a:gdLst/>
            <a:ahLst/>
            <a:cxnLst/>
            <a:rect l="0" t="0" r="0" b="0"/>
            <a:pathLst>
              <a:path w="466345" h="486156">
                <a:moveTo>
                  <a:pt x="0" y="78358"/>
                </a:moveTo>
                <a:cubicBezTo>
                  <a:pt x="77724" y="0"/>
                  <a:pt x="155448" y="156845"/>
                  <a:pt x="233172" y="78358"/>
                </a:cubicBezTo>
                <a:cubicBezTo>
                  <a:pt x="310897" y="0"/>
                  <a:pt x="388621" y="156845"/>
                  <a:pt x="466345" y="78358"/>
                </a:cubicBezTo>
                <a:lnTo>
                  <a:pt x="466345" y="407796"/>
                </a:lnTo>
                <a:cubicBezTo>
                  <a:pt x="388621" y="486156"/>
                  <a:pt x="310897" y="329310"/>
                  <a:pt x="233172" y="407796"/>
                </a:cubicBezTo>
                <a:cubicBezTo>
                  <a:pt x="155448" y="486156"/>
                  <a:pt x="77724" y="329310"/>
                  <a:pt x="0" y="407796"/>
                </a:cubicBezTo>
                <a:close/>
              </a:path>
            </a:pathLst>
          </a:custGeom>
          <a:solidFill>
            <a:srgbClr val="B9DE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6" name="Freeform 566"/>
          <p:cNvSpPr/>
          <p:nvPr/>
        </p:nvSpPr>
        <p:spPr>
          <a:xfrm>
            <a:off x="7700771" y="1645921"/>
            <a:ext cx="466345" cy="486156"/>
          </a:xfrm>
          <a:custGeom>
            <a:avLst/>
            <a:gdLst/>
            <a:ahLst/>
            <a:cxnLst/>
            <a:rect l="0" t="0" r="0" b="0"/>
            <a:pathLst>
              <a:path w="466345" h="486156">
                <a:moveTo>
                  <a:pt x="0" y="78358"/>
                </a:moveTo>
                <a:cubicBezTo>
                  <a:pt x="77724" y="0"/>
                  <a:pt x="155448" y="156845"/>
                  <a:pt x="233172" y="78358"/>
                </a:cubicBezTo>
                <a:cubicBezTo>
                  <a:pt x="310897" y="0"/>
                  <a:pt x="388621" y="156845"/>
                  <a:pt x="466345" y="78358"/>
                </a:cubicBezTo>
                <a:lnTo>
                  <a:pt x="466345" y="407796"/>
                </a:lnTo>
                <a:cubicBezTo>
                  <a:pt x="388621" y="486156"/>
                  <a:pt x="310897" y="329310"/>
                  <a:pt x="233172" y="407796"/>
                </a:cubicBezTo>
                <a:cubicBezTo>
                  <a:pt x="155448" y="486156"/>
                  <a:pt x="77724" y="329310"/>
                  <a:pt x="0" y="407796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7" name="Freeform 567"/>
          <p:cNvSpPr/>
          <p:nvPr/>
        </p:nvSpPr>
        <p:spPr>
          <a:xfrm>
            <a:off x="7309104" y="5365115"/>
            <a:ext cx="662939" cy="683032"/>
          </a:xfrm>
          <a:custGeom>
            <a:avLst/>
            <a:gdLst/>
            <a:ahLst/>
            <a:cxnLst/>
            <a:rect l="0" t="0" r="0" b="0"/>
            <a:pathLst>
              <a:path w="662939" h="683032">
                <a:moveTo>
                  <a:pt x="0" y="110110"/>
                </a:moveTo>
                <a:cubicBezTo>
                  <a:pt x="110489" y="0"/>
                  <a:pt x="220979" y="220346"/>
                  <a:pt x="331469" y="110110"/>
                </a:cubicBezTo>
                <a:cubicBezTo>
                  <a:pt x="441960" y="0"/>
                  <a:pt x="552450" y="220346"/>
                  <a:pt x="662939" y="110110"/>
                </a:cubicBezTo>
                <a:lnTo>
                  <a:pt x="662939" y="572859"/>
                </a:lnTo>
                <a:cubicBezTo>
                  <a:pt x="552450" y="683032"/>
                  <a:pt x="441960" y="462687"/>
                  <a:pt x="331469" y="572859"/>
                </a:cubicBezTo>
                <a:cubicBezTo>
                  <a:pt x="220979" y="683032"/>
                  <a:pt x="110489" y="462687"/>
                  <a:pt x="0" y="572859"/>
                </a:cubicBezTo>
                <a:close/>
              </a:path>
            </a:pathLst>
          </a:custGeom>
          <a:solidFill>
            <a:srgbClr val="B9DE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8" name="Freeform 568"/>
          <p:cNvSpPr/>
          <p:nvPr/>
        </p:nvSpPr>
        <p:spPr>
          <a:xfrm>
            <a:off x="7309104" y="5365115"/>
            <a:ext cx="662939" cy="683032"/>
          </a:xfrm>
          <a:custGeom>
            <a:avLst/>
            <a:gdLst/>
            <a:ahLst/>
            <a:cxnLst/>
            <a:rect l="0" t="0" r="0" b="0"/>
            <a:pathLst>
              <a:path w="662939" h="683032">
                <a:moveTo>
                  <a:pt x="0" y="110110"/>
                </a:moveTo>
                <a:cubicBezTo>
                  <a:pt x="110489" y="0"/>
                  <a:pt x="220979" y="220346"/>
                  <a:pt x="331469" y="110110"/>
                </a:cubicBezTo>
                <a:cubicBezTo>
                  <a:pt x="441960" y="0"/>
                  <a:pt x="552450" y="220346"/>
                  <a:pt x="662939" y="110110"/>
                </a:cubicBezTo>
                <a:lnTo>
                  <a:pt x="662939" y="572859"/>
                </a:lnTo>
                <a:cubicBezTo>
                  <a:pt x="552450" y="683032"/>
                  <a:pt x="441960" y="462687"/>
                  <a:pt x="331469" y="572859"/>
                </a:cubicBezTo>
                <a:cubicBezTo>
                  <a:pt x="220979" y="683032"/>
                  <a:pt x="110489" y="462687"/>
                  <a:pt x="0" y="572859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69" name="Freeform 569"/>
          <p:cNvSpPr/>
          <p:nvPr/>
        </p:nvSpPr>
        <p:spPr>
          <a:xfrm>
            <a:off x="8439911" y="5720271"/>
            <a:ext cx="513589" cy="358267"/>
          </a:xfrm>
          <a:custGeom>
            <a:avLst/>
            <a:gdLst/>
            <a:ahLst/>
            <a:cxnLst/>
            <a:rect l="0" t="0" r="0" b="0"/>
            <a:pathLst>
              <a:path w="513589" h="358267">
                <a:moveTo>
                  <a:pt x="0" y="57785"/>
                </a:moveTo>
                <a:cubicBezTo>
                  <a:pt x="85598" y="0"/>
                  <a:pt x="171196" y="115570"/>
                  <a:pt x="256795" y="57785"/>
                </a:cubicBezTo>
                <a:cubicBezTo>
                  <a:pt x="342393" y="0"/>
                  <a:pt x="427991" y="115570"/>
                  <a:pt x="513589" y="57785"/>
                </a:cubicBezTo>
                <a:lnTo>
                  <a:pt x="513589" y="300482"/>
                </a:lnTo>
                <a:cubicBezTo>
                  <a:pt x="427991" y="358267"/>
                  <a:pt x="342393" y="242697"/>
                  <a:pt x="256795" y="300482"/>
                </a:cubicBezTo>
                <a:cubicBezTo>
                  <a:pt x="171196" y="358267"/>
                  <a:pt x="85598" y="242697"/>
                  <a:pt x="0" y="300482"/>
                </a:cubicBezTo>
                <a:close/>
              </a:path>
            </a:pathLst>
          </a:custGeom>
          <a:solidFill>
            <a:srgbClr val="B9DE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0" name="Freeform 570"/>
          <p:cNvSpPr/>
          <p:nvPr/>
        </p:nvSpPr>
        <p:spPr>
          <a:xfrm>
            <a:off x="8439911" y="5720271"/>
            <a:ext cx="513589" cy="358267"/>
          </a:xfrm>
          <a:custGeom>
            <a:avLst/>
            <a:gdLst/>
            <a:ahLst/>
            <a:cxnLst/>
            <a:rect l="0" t="0" r="0" b="0"/>
            <a:pathLst>
              <a:path w="513589" h="358267">
                <a:moveTo>
                  <a:pt x="0" y="57785"/>
                </a:moveTo>
                <a:cubicBezTo>
                  <a:pt x="85598" y="0"/>
                  <a:pt x="171196" y="115570"/>
                  <a:pt x="256795" y="57785"/>
                </a:cubicBezTo>
                <a:cubicBezTo>
                  <a:pt x="342393" y="0"/>
                  <a:pt x="427991" y="115570"/>
                  <a:pt x="513589" y="57785"/>
                </a:cubicBezTo>
                <a:lnTo>
                  <a:pt x="513589" y="300482"/>
                </a:lnTo>
                <a:cubicBezTo>
                  <a:pt x="427991" y="358267"/>
                  <a:pt x="342393" y="242697"/>
                  <a:pt x="256795" y="300482"/>
                </a:cubicBezTo>
                <a:cubicBezTo>
                  <a:pt x="171196" y="358267"/>
                  <a:pt x="85598" y="242697"/>
                  <a:pt x="0" y="300482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1" name="Freeform 571"/>
          <p:cNvSpPr/>
          <p:nvPr/>
        </p:nvSpPr>
        <p:spPr>
          <a:xfrm>
            <a:off x="9544811" y="4705224"/>
            <a:ext cx="638557" cy="830707"/>
          </a:xfrm>
          <a:custGeom>
            <a:avLst/>
            <a:gdLst/>
            <a:ahLst/>
            <a:cxnLst/>
            <a:rect l="0" t="0" r="0" b="0"/>
            <a:pathLst>
              <a:path w="638557" h="830707">
                <a:moveTo>
                  <a:pt x="0" y="133984"/>
                </a:moveTo>
                <a:cubicBezTo>
                  <a:pt x="106427" y="0"/>
                  <a:pt x="212853" y="267969"/>
                  <a:pt x="319279" y="133984"/>
                </a:cubicBezTo>
                <a:cubicBezTo>
                  <a:pt x="425705" y="0"/>
                  <a:pt x="532131" y="267969"/>
                  <a:pt x="638557" y="133984"/>
                </a:cubicBezTo>
                <a:lnTo>
                  <a:pt x="638557" y="696721"/>
                </a:lnTo>
                <a:cubicBezTo>
                  <a:pt x="532131" y="830707"/>
                  <a:pt x="425705" y="562737"/>
                  <a:pt x="319279" y="696721"/>
                </a:cubicBezTo>
                <a:cubicBezTo>
                  <a:pt x="212853" y="830707"/>
                  <a:pt x="106427" y="562737"/>
                  <a:pt x="0" y="696721"/>
                </a:cubicBezTo>
                <a:close/>
              </a:path>
            </a:pathLst>
          </a:custGeom>
          <a:solidFill>
            <a:srgbClr val="B9DE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2" name="Freeform 572"/>
          <p:cNvSpPr/>
          <p:nvPr/>
        </p:nvSpPr>
        <p:spPr>
          <a:xfrm>
            <a:off x="9544811" y="4705224"/>
            <a:ext cx="638557" cy="830707"/>
          </a:xfrm>
          <a:custGeom>
            <a:avLst/>
            <a:gdLst/>
            <a:ahLst/>
            <a:cxnLst/>
            <a:rect l="0" t="0" r="0" b="0"/>
            <a:pathLst>
              <a:path w="638557" h="830707">
                <a:moveTo>
                  <a:pt x="0" y="133984"/>
                </a:moveTo>
                <a:cubicBezTo>
                  <a:pt x="106427" y="0"/>
                  <a:pt x="212853" y="267969"/>
                  <a:pt x="319279" y="133984"/>
                </a:cubicBezTo>
                <a:cubicBezTo>
                  <a:pt x="425705" y="0"/>
                  <a:pt x="532131" y="267969"/>
                  <a:pt x="638557" y="133984"/>
                </a:cubicBezTo>
                <a:lnTo>
                  <a:pt x="638557" y="696721"/>
                </a:lnTo>
                <a:cubicBezTo>
                  <a:pt x="532131" y="830707"/>
                  <a:pt x="425705" y="562737"/>
                  <a:pt x="319279" y="696721"/>
                </a:cubicBezTo>
                <a:cubicBezTo>
                  <a:pt x="212853" y="830707"/>
                  <a:pt x="106427" y="562737"/>
                  <a:pt x="0" y="696721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Rectangle 573"/>
          <p:cNvSpPr/>
          <p:nvPr/>
        </p:nvSpPr>
        <p:spPr>
          <a:xfrm>
            <a:off x="113080" y="-51525"/>
            <a:ext cx="5281699" cy="4934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904" b="0" i="0" spc="0" baseline="0" dirty="0">
                <a:solidFill>
                  <a:srgbClr val="0055A0"/>
                </a:solidFill>
                <a:latin typeface="Arial"/>
              </a:rPr>
              <a:t>Les</a:t>
            </a:r>
            <a:r>
              <a:rPr lang="en-US" sz="2904" b="0" i="0" spc="-2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904" b="0" i="0" spc="0" baseline="0" dirty="0">
                <a:solidFill>
                  <a:srgbClr val="0055A0"/>
                </a:solidFill>
                <a:latin typeface="Arial"/>
              </a:rPr>
              <a:t>parkings</a:t>
            </a:r>
            <a:r>
              <a:rPr lang="en-US" sz="2904" b="0" i="0" spc="-4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904" b="0" i="0" spc="0" baseline="0" dirty="0">
                <a:solidFill>
                  <a:srgbClr val="0055A0"/>
                </a:solidFill>
                <a:latin typeface="Arial"/>
              </a:rPr>
              <a:t>à notre</a:t>
            </a:r>
            <a:r>
              <a:rPr lang="en-US" sz="2904" b="0" i="0" spc="-4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904" b="0" i="0" spc="0" baseline="0" dirty="0">
                <a:solidFill>
                  <a:srgbClr val="0055A0"/>
                </a:solidFill>
                <a:latin typeface="Arial"/>
              </a:rPr>
              <a:t>disposition </a:t>
            </a:r>
          </a:p>
        </p:txBody>
      </p:sp>
      <p:sp>
        <p:nvSpPr>
          <p:cNvPr id="574" name="Rectangle 574"/>
          <p:cNvSpPr/>
          <p:nvPr/>
        </p:nvSpPr>
        <p:spPr>
          <a:xfrm>
            <a:off x="5537961" y="6467515"/>
            <a:ext cx="4674333" cy="1802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4004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SMB-DI </a:t>
            </a:r>
            <a:r>
              <a:rPr lang="en-US" sz="996" b="0" i="0" spc="280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JPO</a:t>
            </a:r>
            <a:r>
              <a:rPr lang="en-US" sz="996" b="0" i="0" spc="-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2019 -04-03-2019	</a:t>
            </a:r>
            <a:r>
              <a:rPr lang="en-US" sz="1509" b="0" i="0" spc="0" baseline="-8674" dirty="0">
                <a:solidFill>
                  <a:srgbClr val="FFFFFF"/>
                </a:solidFill>
                <a:latin typeface="Arial"/>
              </a:rPr>
              <a:t>4</a:t>
            </a:r>
          </a:p>
        </p:txBody>
      </p:sp>
      <p:sp>
        <p:nvSpPr>
          <p:cNvPr id="575" name="Rectangle 575"/>
          <p:cNvSpPr/>
          <p:nvPr/>
        </p:nvSpPr>
        <p:spPr>
          <a:xfrm>
            <a:off x="6349238" y="4662882"/>
            <a:ext cx="38008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700</a:t>
            </a:r>
          </a:p>
        </p:txBody>
      </p:sp>
      <p:sp>
        <p:nvSpPr>
          <p:cNvPr id="576" name="Rectangle 576"/>
          <p:cNvSpPr/>
          <p:nvPr/>
        </p:nvSpPr>
        <p:spPr>
          <a:xfrm>
            <a:off x="7527670" y="104598"/>
            <a:ext cx="38008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500</a:t>
            </a:r>
          </a:p>
        </p:txBody>
      </p:sp>
      <p:sp>
        <p:nvSpPr>
          <p:cNvPr id="577" name="Rectangle 577"/>
          <p:cNvSpPr/>
          <p:nvPr/>
        </p:nvSpPr>
        <p:spPr>
          <a:xfrm>
            <a:off x="7736078" y="1739215"/>
            <a:ext cx="38008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200</a:t>
            </a:r>
          </a:p>
        </p:txBody>
      </p:sp>
      <p:sp>
        <p:nvSpPr>
          <p:cNvPr id="578" name="Rectangle 578"/>
          <p:cNvSpPr/>
          <p:nvPr/>
        </p:nvSpPr>
        <p:spPr>
          <a:xfrm>
            <a:off x="7400797" y="5497334"/>
            <a:ext cx="506748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2000</a:t>
            </a:r>
          </a:p>
        </p:txBody>
      </p:sp>
      <p:sp>
        <p:nvSpPr>
          <p:cNvPr id="579" name="Rectangle 579"/>
          <p:cNvSpPr/>
          <p:nvPr/>
        </p:nvSpPr>
        <p:spPr>
          <a:xfrm>
            <a:off x="8481314" y="5718658"/>
            <a:ext cx="38008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300</a:t>
            </a:r>
          </a:p>
        </p:txBody>
      </p:sp>
      <p:sp>
        <p:nvSpPr>
          <p:cNvPr id="580" name="Rectangle 580"/>
          <p:cNvSpPr/>
          <p:nvPr/>
        </p:nvSpPr>
        <p:spPr>
          <a:xfrm>
            <a:off x="9637776" y="4916120"/>
            <a:ext cx="50657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4000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Freeform 58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82" name="Picture 53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583" name="Rectangle 583"/>
          <p:cNvSpPr/>
          <p:nvPr/>
        </p:nvSpPr>
        <p:spPr>
          <a:xfrm>
            <a:off x="2536825" y="552197"/>
            <a:ext cx="7116000" cy="7813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8" b="0" i="0" spc="0" baseline="0" dirty="0">
                <a:solidFill>
                  <a:srgbClr val="0055A0"/>
                </a:solidFill>
                <a:latin typeface="Arial"/>
              </a:rPr>
              <a:t>Comment cela fonctionne ?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929639" y="1766571"/>
            <a:ext cx="10062463" cy="9212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2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Salle</a:t>
            </a:r>
            <a:r>
              <a:rPr lang="en-US" sz="3000" b="0" i="0" spc="-2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d’opération</a:t>
            </a:r>
            <a:r>
              <a:rPr lang="en-US" sz="3000" b="0" i="0" spc="-14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et</a:t>
            </a:r>
            <a:r>
              <a:rPr lang="en-US" sz="3000" b="0" i="0" spc="-24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de contrôle</a:t>
            </a:r>
            <a:r>
              <a:rPr lang="en-US" sz="3000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pour </a:t>
            </a:r>
            <a:r>
              <a:rPr lang="en-US" sz="3000" b="0" i="0" spc="-14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out ce qui</a:t>
            </a:r>
            <a:r>
              <a:rPr lang="en-US" sz="3000" b="0" i="0" spc="-1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est relié à </a:t>
            </a:r>
          </a:p>
          <a:p>
            <a:pPr marL="228904">
              <a:lnSpc>
                <a:spcPts val="3239"/>
              </a:lnSpc>
            </a:pP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la sûreté</a:t>
            </a:r>
            <a:r>
              <a:rPr lang="en-US" sz="3000" b="0" i="0" spc="-15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(opéra</a:t>
            </a:r>
            <a:r>
              <a:rPr lang="en-US" sz="3000" b="0" i="0" spc="-11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ion</a:t>
            </a:r>
            <a:r>
              <a:rPr lang="en-US" sz="3000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et crise),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387094" y="3205949"/>
            <a:ext cx="8900371" cy="7991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4" b="0" i="0" spc="88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1</a:t>
            </a:r>
            <a:r>
              <a:rPr lang="en-US" sz="2618" b="0" i="0" spc="0" baseline="31499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618" b="0" i="0" spc="720" baseline="31499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niveau</a:t>
            </a:r>
            <a:r>
              <a:rPr lang="en-US" sz="2604" b="0" i="0" spc="-1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: Equipe statique sur</a:t>
            </a:r>
            <a:r>
              <a:rPr lang="en-US" sz="2604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chacun</a:t>
            </a:r>
            <a:r>
              <a:rPr lang="en-US" sz="2604" b="0" i="0" spc="-2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des points</a:t>
            </a:r>
            <a:r>
              <a:rPr lang="en-US" sz="2604" b="0" i="0" spc="-1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pour les </a:t>
            </a:r>
          </a:p>
          <a:p>
            <a:pPr marL="228600">
              <a:lnSpc>
                <a:spcPts val="2808"/>
              </a:lnSpc>
            </a:pPr>
            <a:r>
              <a:rPr lang="en-US" sz="2604" b="0" i="0" spc="0" baseline="0" dirty="0">
                <a:solidFill>
                  <a:srgbClr val="0055A0"/>
                </a:solidFill>
                <a:latin typeface="ArialMT"/>
              </a:rPr>
              <a:t>aspects</a:t>
            </a:r>
            <a:r>
              <a:rPr lang="en-US" sz="2604" b="0" i="0" spc="-28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MT"/>
              </a:rPr>
              <a:t>contrôle d’accès</a:t>
            </a:r>
            <a:r>
              <a:rPr lang="en-US" sz="2604" b="0" i="0" spc="-33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MT"/>
              </a:rPr>
              <a:t>et sûreté,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1387094" y="3981321"/>
            <a:ext cx="8281681" cy="8637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6" b="0" i="0" spc="887" baseline="0" dirty="0">
                <a:solidFill>
                  <a:srgbClr val="0055A0"/>
                </a:solidFill>
                <a:latin typeface="ArialMT"/>
              </a:rPr>
              <a:t>•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2</a:t>
            </a:r>
            <a:r>
              <a:rPr lang="en-US" sz="2618" b="0" i="0" spc="0" baseline="31499" dirty="0">
                <a:solidFill>
                  <a:srgbClr val="0055A0"/>
                </a:solidFill>
                <a:latin typeface="Arial"/>
              </a:rPr>
              <a:t>èm</a:t>
            </a:r>
            <a:r>
              <a:rPr lang="en-US" sz="2618" b="0" i="0" spc="731" baseline="31499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niveau : réserve</a:t>
            </a:r>
            <a:r>
              <a:rPr lang="en-US" sz="2606" b="0" i="0" spc="-15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mobile</a:t>
            </a:r>
            <a:r>
              <a:rPr lang="en-US" sz="2606" b="0" i="0" spc="-1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de Meyrin</a:t>
            </a:r>
            <a:r>
              <a:rPr lang="en-US" sz="2606" b="0" i="0" spc="-3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ou Prévessin</a:t>
            </a:r>
          </a:p>
          <a:p>
            <a:pPr marL="0">
              <a:lnSpc>
                <a:spcPts val="3313"/>
              </a:lnSpc>
            </a:pPr>
            <a:r>
              <a:rPr lang="en-US" sz="2604" b="0" i="0" spc="888" baseline="0" dirty="0">
                <a:solidFill>
                  <a:srgbClr val="0055A0"/>
                </a:solidFill>
                <a:latin typeface="ArialMT"/>
              </a:rPr>
              <a:t>•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3</a:t>
            </a:r>
            <a:r>
              <a:rPr lang="en-US" sz="2618" b="0" i="0" spc="0" baseline="31499" dirty="0">
                <a:solidFill>
                  <a:srgbClr val="0055A0"/>
                </a:solidFill>
                <a:latin typeface="Arial"/>
              </a:rPr>
              <a:t>èm</a:t>
            </a:r>
            <a:r>
              <a:rPr lang="en-US" sz="2618" b="0" i="0" spc="731" baseline="31499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niveau : accord</a:t>
            </a:r>
            <a:r>
              <a:rPr lang="en-US" sz="2604" b="0" i="0" spc="-1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de Paris</a:t>
            </a:r>
            <a:r>
              <a:rPr lang="en-US" sz="2604" b="0" i="0" spc="-1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(CH</a:t>
            </a:r>
            <a:r>
              <a:rPr lang="en-US" sz="2604" b="0" i="0" spc="-1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en FR</a:t>
            </a:r>
            <a:r>
              <a:rPr lang="en-US" sz="2604" b="0" i="0" spc="-1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ou FR</a:t>
            </a:r>
            <a:r>
              <a:rPr lang="en-US" sz="2604" b="0" i="0" spc="-1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en CH)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8299957" y="6444655"/>
            <a:ext cx="2369538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99208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SMB-DI </a:t>
            </a:r>
            <a:r>
              <a:rPr lang="en-US" sz="996" b="0" i="0" spc="280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JPO</a:t>
            </a:r>
            <a:r>
              <a:rPr lang="en-US" sz="996" b="0" i="0" spc="-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2019</a:t>
            </a:r>
            <a:r>
              <a:rPr lang="en-US" sz="996" b="0" i="0" spc="-1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-04-03-2019	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Freeform 589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0" name="Picture 53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591" name="Rectangle 591"/>
          <p:cNvSpPr/>
          <p:nvPr/>
        </p:nvSpPr>
        <p:spPr>
          <a:xfrm>
            <a:off x="929639" y="311495"/>
            <a:ext cx="6658757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Les mesures préconisées</a:t>
            </a:r>
          </a:p>
        </p:txBody>
      </p:sp>
      <p:sp>
        <p:nvSpPr>
          <p:cNvPr id="592" name="Rectangle 592"/>
          <p:cNvSpPr/>
          <p:nvPr/>
        </p:nvSpPr>
        <p:spPr>
          <a:xfrm>
            <a:off x="929639" y="1272541"/>
            <a:ext cx="9132493" cy="104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2" baseline="0" dirty="0">
                <a:solidFill>
                  <a:srgbClr val="0055A0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Demander</a:t>
            </a:r>
            <a:r>
              <a:rPr lang="en-US" sz="3000" b="0" i="0" spc="-29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à tous les visiteurs</a:t>
            </a:r>
            <a:r>
              <a:rPr lang="en-US" sz="3000" b="0" i="0" spc="-20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de se munir</a:t>
            </a:r>
            <a:r>
              <a:rPr lang="en-US" sz="3000" b="0" i="0" spc="-17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d’une</a:t>
            </a:r>
            <a:r>
              <a:rPr lang="en-US" sz="3000" b="0" i="0" spc="-23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CNI</a:t>
            </a:r>
          </a:p>
          <a:p>
            <a:pPr marL="0">
              <a:lnSpc>
                <a:spcPts val="4235"/>
              </a:lnSpc>
            </a:pPr>
            <a:r>
              <a:rPr lang="en-US" sz="3000" b="0" i="0" spc="752" baseline="0" dirty="0">
                <a:solidFill>
                  <a:srgbClr val="0055A0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Pré </a:t>
            </a:r>
            <a:r>
              <a:rPr lang="en-US" sz="3000" b="0" i="0" spc="840" baseline="0" dirty="0">
                <a:solidFill>
                  <a:srgbClr val="0055A0"/>
                </a:solidFill>
                <a:latin typeface="ArialMT"/>
              </a:rPr>
              <a:t>–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enregistrement</a:t>
            </a:r>
            <a:r>
              <a:rPr lang="en-US" sz="3000" b="0" i="0" spc="-2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pour an</a:t>
            </a:r>
            <a:r>
              <a:rPr lang="en-US" sz="3000" b="0" i="0" spc="-14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iciper</a:t>
            </a:r>
            <a:r>
              <a:rPr lang="en-US" sz="3000" b="0" i="0" spc="-3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les pics</a:t>
            </a:r>
          </a:p>
        </p:txBody>
      </p:sp>
      <p:sp>
        <p:nvSpPr>
          <p:cNvPr id="593" name="Rectangle 593"/>
          <p:cNvSpPr/>
          <p:nvPr/>
        </p:nvSpPr>
        <p:spPr>
          <a:xfrm>
            <a:off x="929639" y="2350009"/>
            <a:ext cx="96613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2" baseline="0" dirty="0">
                <a:solidFill>
                  <a:srgbClr val="0055A0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Contrôle</a:t>
            </a:r>
            <a:r>
              <a:rPr lang="en-US" sz="3000" b="0" i="0" spc="-2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visuel</a:t>
            </a:r>
            <a:r>
              <a:rPr lang="en-US" sz="3000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des sacs</a:t>
            </a:r>
            <a:r>
              <a:rPr lang="en-US" sz="3000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(bombes</a:t>
            </a:r>
            <a:r>
              <a:rPr lang="en-US" sz="3000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de peintures,</a:t>
            </a:r>
            <a:r>
              <a:rPr lang="en-US" sz="3000" b="0" i="0" spc="-2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pinces, </a:t>
            </a:r>
          </a:p>
        </p:txBody>
      </p:sp>
      <p:sp>
        <p:nvSpPr>
          <p:cNvPr id="594" name="Rectangle 594"/>
          <p:cNvSpPr/>
          <p:nvPr/>
        </p:nvSpPr>
        <p:spPr>
          <a:xfrm>
            <a:off x="1158544" y="2761742"/>
            <a:ext cx="376313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banderoles</a:t>
            </a:r>
            <a:r>
              <a:rPr lang="en-US" sz="3000" b="0" i="0" spc="-14" baseline="0" dirty="0">
                <a:solidFill>
                  <a:srgbClr val="0055A0"/>
                </a:solidFill>
                <a:latin typeface="ArialMT"/>
              </a:rPr>
              <a:t>,</a:t>
            </a:r>
            <a:r>
              <a:rPr lang="en-US" sz="3000" b="0" i="0" spc="-18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armes…</a:t>
            </a:r>
            <a:r>
              <a:rPr lang="en-US" sz="3000" b="0" i="0" spc="-11" baseline="0" dirty="0">
                <a:solidFill>
                  <a:srgbClr val="0055A0"/>
                </a:solidFill>
                <a:latin typeface="ArialMT"/>
              </a:rPr>
              <a:t>.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)</a:t>
            </a:r>
          </a:p>
        </p:txBody>
      </p:sp>
      <p:sp>
        <p:nvSpPr>
          <p:cNvPr id="595" name="Rectangle 595"/>
          <p:cNvSpPr/>
          <p:nvPr/>
        </p:nvSpPr>
        <p:spPr>
          <a:xfrm>
            <a:off x="929639" y="3299715"/>
            <a:ext cx="680534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2" baseline="0" dirty="0">
                <a:solidFill>
                  <a:srgbClr val="0055A0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Comptage</a:t>
            </a:r>
            <a:r>
              <a:rPr lang="en-US" sz="3000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des personnes</a:t>
            </a:r>
            <a:r>
              <a:rPr lang="en-US" sz="3000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sur les</a:t>
            </a:r>
            <a:r>
              <a:rPr lang="en-US" sz="3000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sites </a:t>
            </a:r>
          </a:p>
        </p:txBody>
      </p:sp>
      <p:sp>
        <p:nvSpPr>
          <p:cNvPr id="596" name="Rectangle 596"/>
          <p:cNvSpPr/>
          <p:nvPr/>
        </p:nvSpPr>
        <p:spPr>
          <a:xfrm>
            <a:off x="929639" y="3837687"/>
            <a:ext cx="820132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2" baseline="0" dirty="0">
                <a:solidFill>
                  <a:srgbClr val="0055A0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Mise en place</a:t>
            </a:r>
            <a:r>
              <a:rPr lang="en-US" sz="3000" b="0" i="0" spc="-23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d’un</a:t>
            </a:r>
            <a:r>
              <a:rPr lang="en-US" sz="3000" b="0" i="0" spc="-12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exercice</a:t>
            </a:r>
            <a:r>
              <a:rPr lang="en-US" sz="3000" b="0" i="0" spc="-14" baseline="0" dirty="0">
                <a:solidFill>
                  <a:srgbClr val="0055A0"/>
                </a:solidFill>
                <a:latin typeface="ArialMT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de crise (02/05</a:t>
            </a:r>
            <a:r>
              <a:rPr lang="en-US" sz="3000" b="0" i="0" spc="-14" baseline="0" dirty="0">
                <a:solidFill>
                  <a:srgbClr val="0055A0"/>
                </a:solidFill>
                <a:latin typeface="ArialMT"/>
              </a:rPr>
              <a:t>/</a:t>
            </a:r>
            <a:r>
              <a:rPr lang="en-US" sz="3000" b="0" i="0" spc="0" baseline="0" dirty="0">
                <a:solidFill>
                  <a:srgbClr val="0055A0"/>
                </a:solidFill>
                <a:latin typeface="ArialMT"/>
              </a:rPr>
              <a:t>19)</a:t>
            </a:r>
          </a:p>
        </p:txBody>
      </p:sp>
      <p:sp>
        <p:nvSpPr>
          <p:cNvPr id="597" name="Rectangle 597"/>
          <p:cNvSpPr/>
          <p:nvPr/>
        </p:nvSpPr>
        <p:spPr>
          <a:xfrm>
            <a:off x="7088758" y="6350777"/>
            <a:ext cx="442554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285107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SMB-DI </a:t>
            </a:r>
            <a:r>
              <a:rPr lang="en-US" sz="996" b="0" i="0" spc="280" baseline="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JPO</a:t>
            </a:r>
            <a:r>
              <a:rPr lang="en-US" sz="996" b="0" i="0" spc="-12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2019</a:t>
            </a:r>
            <a:r>
              <a:rPr lang="en-US" sz="996" b="0" i="0" spc="-10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-04-03-2019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Freeform 598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9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600" name="Rectangle 600"/>
          <p:cNvSpPr/>
          <p:nvPr/>
        </p:nvSpPr>
        <p:spPr>
          <a:xfrm>
            <a:off x="929639" y="552197"/>
            <a:ext cx="3832187" cy="7813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8" b="0" i="0" spc="0" baseline="0" dirty="0">
                <a:solidFill>
                  <a:srgbClr val="0055A0"/>
                </a:solidFill>
                <a:latin typeface="Arial"/>
              </a:rPr>
              <a:t>Safe</a:t>
            </a:r>
            <a:r>
              <a:rPr lang="en-US" sz="4598" b="0" i="0" spc="-13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4598" b="0" i="0" spc="0" baseline="0" dirty="0">
                <a:solidFill>
                  <a:srgbClr val="0055A0"/>
                </a:solidFill>
                <a:latin typeface="Arial"/>
              </a:rPr>
              <a:t>y aspects</a:t>
            </a:r>
          </a:p>
        </p:txBody>
      </p:sp>
      <p:sp>
        <p:nvSpPr>
          <p:cNvPr id="601" name="Rectangle 601"/>
          <p:cNvSpPr/>
          <p:nvPr/>
        </p:nvSpPr>
        <p:spPr>
          <a:xfrm>
            <a:off x="929639" y="1766571"/>
            <a:ext cx="4375708" cy="21255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2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Safety general</a:t>
            </a:r>
            <a:r>
              <a:rPr lang="en-US" sz="3000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approach</a:t>
            </a:r>
          </a:p>
          <a:p>
            <a:pPr marL="0">
              <a:lnSpc>
                <a:spcPts val="4236"/>
              </a:lnSpc>
            </a:pPr>
            <a:r>
              <a:rPr lang="en-US" sz="3002" b="0" i="0" spc="751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2" b="0" i="0" spc="0" baseline="0" dirty="0">
                <a:solidFill>
                  <a:srgbClr val="0055A0"/>
                </a:solidFill>
                <a:latin typeface="Arial"/>
              </a:rPr>
              <a:t>Safe</a:t>
            </a:r>
            <a:r>
              <a:rPr lang="en-US" sz="3002" b="0" i="0" spc="-15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2" b="0" i="0" spc="0" baseline="0" dirty="0">
                <a:solidFill>
                  <a:srgbClr val="0055A0"/>
                </a:solidFill>
                <a:latin typeface="Arial"/>
              </a:rPr>
              <a:t>y documen</a:t>
            </a:r>
            <a:r>
              <a:rPr lang="en-US" sz="3002" b="0" i="0" spc="-15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2" b="0" i="0" spc="0" baseline="0" dirty="0">
                <a:solidFill>
                  <a:srgbClr val="0055A0"/>
                </a:solidFill>
                <a:latin typeface="Arial"/>
              </a:rPr>
              <a:t>ation</a:t>
            </a:r>
          </a:p>
          <a:p>
            <a:pPr marL="0">
              <a:lnSpc>
                <a:spcPts val="4250"/>
              </a:lnSpc>
            </a:pPr>
            <a:r>
              <a:rPr lang="en-US" sz="3000" b="0" i="0" spc="752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Radiopr</a:t>
            </a:r>
            <a:r>
              <a:rPr lang="en-US" sz="3000" b="0" i="0" spc="-14" baseline="0" dirty="0">
                <a:solidFill>
                  <a:srgbClr val="0055A0"/>
                </a:solidFill>
                <a:latin typeface="Arial"/>
              </a:rPr>
              <a:t>o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tec</a:t>
            </a:r>
            <a:r>
              <a:rPr lang="en-US" sz="3000" b="0" i="0" spc="-11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ion</a:t>
            </a:r>
          </a:p>
          <a:p>
            <a:pPr marL="0">
              <a:lnSpc>
                <a:spcPts val="4236"/>
              </a:lnSpc>
            </a:pPr>
            <a:r>
              <a:rPr lang="en-US" sz="3000" b="0" i="0" spc="752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-164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olunteer</a:t>
            </a:r>
            <a:r>
              <a:rPr lang="en-US" sz="30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training </a:t>
            </a:r>
          </a:p>
        </p:txBody>
      </p:sp>
      <p:sp>
        <p:nvSpPr>
          <p:cNvPr id="602" name="Rectangle 602"/>
          <p:cNvSpPr/>
          <p:nvPr/>
        </p:nvSpPr>
        <p:spPr>
          <a:xfrm>
            <a:off x="929639" y="3920020"/>
            <a:ext cx="4293912" cy="10498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51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2" b="0" i="0" spc="-333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2" b="0" i="0" spc="0" baseline="0" dirty="0">
                <a:solidFill>
                  <a:srgbClr val="0055A0"/>
                </a:solidFill>
                <a:latin typeface="Arial"/>
              </a:rPr>
              <a:t>ents and safe</a:t>
            </a:r>
            <a:r>
              <a:rPr lang="en-US" sz="3002" b="0" i="0" spc="-15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3002" b="0" i="0" spc="0" baseline="0" dirty="0">
                <a:solidFill>
                  <a:srgbClr val="0055A0"/>
                </a:solidFill>
                <a:latin typeface="Arial"/>
              </a:rPr>
              <a:t>y add-on</a:t>
            </a:r>
          </a:p>
          <a:p>
            <a:pPr marL="0">
              <a:lnSpc>
                <a:spcPts val="4249"/>
              </a:lnSpc>
            </a:pPr>
            <a:r>
              <a:rPr lang="en-US" sz="3000" b="0" i="0" spc="752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Special</a:t>
            </a:r>
            <a:r>
              <a:rPr lang="en-US" sz="3000" b="0" i="0" spc="-35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plans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929639" y="4998085"/>
            <a:ext cx="30212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2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During</a:t>
            </a:r>
            <a:r>
              <a:rPr lang="en-US" sz="3000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the event</a:t>
            </a:r>
          </a:p>
        </p:txBody>
      </p:sp>
      <p:sp>
        <p:nvSpPr>
          <p:cNvPr id="604" name="Rectangle 604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79038" algn="l"/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Safet</a:t>
            </a:r>
            <a:r>
              <a:rPr lang="en-US" sz="9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 aspects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Freeform 605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06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607" name="Picture 60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3355" y="2421139"/>
            <a:ext cx="535940" cy="450585"/>
          </a:xfrm>
          <a:prstGeom prst="rect">
            <a:avLst/>
          </a:prstGeom>
          <a:noFill/>
          <a:extLst/>
        </p:spPr>
      </p:pic>
      <p:pic>
        <p:nvPicPr>
          <p:cNvPr id="608" name="Picture 60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83355" y="1459485"/>
            <a:ext cx="1848103" cy="842263"/>
          </a:xfrm>
          <a:prstGeom prst="rect">
            <a:avLst/>
          </a:prstGeom>
          <a:noFill/>
          <a:extLst/>
        </p:spPr>
      </p:pic>
      <p:pic>
        <p:nvPicPr>
          <p:cNvPr id="609" name="Picture 60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72559" y="2370836"/>
            <a:ext cx="1762760" cy="791972"/>
          </a:xfrm>
          <a:prstGeom prst="rect">
            <a:avLst/>
          </a:prstGeom>
          <a:noFill/>
          <a:extLst/>
        </p:spPr>
      </p:pic>
      <p:pic>
        <p:nvPicPr>
          <p:cNvPr id="610" name="Picture 6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1679" y="3225800"/>
            <a:ext cx="2168144" cy="862076"/>
          </a:xfrm>
          <a:prstGeom prst="rect">
            <a:avLst/>
          </a:prstGeom>
          <a:noFill/>
          <a:extLst/>
        </p:spPr>
      </p:pic>
      <p:pic>
        <p:nvPicPr>
          <p:cNvPr id="611" name="Picture 61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54855" y="3358399"/>
            <a:ext cx="514603" cy="450585"/>
          </a:xfrm>
          <a:prstGeom prst="rect">
            <a:avLst/>
          </a:prstGeom>
          <a:noFill/>
          <a:extLst/>
        </p:spPr>
      </p:pic>
      <p:pic>
        <p:nvPicPr>
          <p:cNvPr id="612" name="Picture 61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3723" y="4228593"/>
            <a:ext cx="1992883" cy="862075"/>
          </a:xfrm>
          <a:prstGeom prst="rect">
            <a:avLst/>
          </a:prstGeom>
          <a:noFill/>
          <a:extLst/>
        </p:spPr>
      </p:pic>
      <p:pic>
        <p:nvPicPr>
          <p:cNvPr id="613" name="Picture 61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7332" y="5150612"/>
            <a:ext cx="1992884" cy="860552"/>
          </a:xfrm>
          <a:prstGeom prst="rect">
            <a:avLst/>
          </a:prstGeom>
          <a:noFill/>
          <a:extLst/>
        </p:spPr>
      </p:pic>
      <p:pic>
        <p:nvPicPr>
          <p:cNvPr id="614" name="Picture 614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0323" y="4320043"/>
            <a:ext cx="535940" cy="450585"/>
          </a:xfrm>
          <a:prstGeom prst="rect">
            <a:avLst/>
          </a:prstGeom>
          <a:noFill/>
          <a:extLst/>
        </p:spPr>
      </p:pic>
      <p:pic>
        <p:nvPicPr>
          <p:cNvPr id="615" name="Picture 615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36311" y="5299975"/>
            <a:ext cx="537464" cy="450585"/>
          </a:xfrm>
          <a:prstGeom prst="rect">
            <a:avLst/>
          </a:prstGeom>
          <a:noFill/>
          <a:extLst/>
        </p:spPr>
      </p:pic>
      <p:pic>
        <p:nvPicPr>
          <p:cNvPr id="616" name="Picture 616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736" y="1472185"/>
            <a:ext cx="507491" cy="784859"/>
          </a:xfrm>
          <a:prstGeom prst="rect">
            <a:avLst/>
          </a:prstGeom>
          <a:noFill/>
          <a:extLst/>
        </p:spPr>
      </p:pic>
      <p:pic>
        <p:nvPicPr>
          <p:cNvPr id="617" name="Picture 617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7763" y="2354581"/>
            <a:ext cx="794004" cy="803148"/>
          </a:xfrm>
          <a:prstGeom prst="rect">
            <a:avLst/>
          </a:prstGeom>
          <a:noFill/>
          <a:extLst/>
        </p:spPr>
      </p:pic>
      <p:pic>
        <p:nvPicPr>
          <p:cNvPr id="618" name="Picture 617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7763" y="3279649"/>
            <a:ext cx="794004" cy="804672"/>
          </a:xfrm>
          <a:prstGeom prst="rect">
            <a:avLst/>
          </a:prstGeom>
          <a:noFill/>
          <a:extLst/>
        </p:spPr>
      </p:pic>
      <p:pic>
        <p:nvPicPr>
          <p:cNvPr id="619" name="Picture 619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4923" y="4376929"/>
            <a:ext cx="521208" cy="522731"/>
          </a:xfrm>
          <a:prstGeom prst="rect">
            <a:avLst/>
          </a:prstGeom>
          <a:noFill/>
          <a:extLst/>
        </p:spPr>
      </p:pic>
      <p:pic>
        <p:nvPicPr>
          <p:cNvPr id="620" name="Picture 619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7116" y="5192269"/>
            <a:ext cx="521208" cy="522731"/>
          </a:xfrm>
          <a:prstGeom prst="rect">
            <a:avLst/>
          </a:prstGeom>
          <a:noFill/>
          <a:extLst/>
        </p:spPr>
      </p:pic>
      <p:sp>
        <p:nvSpPr>
          <p:cNvPr id="621" name="Rectangle 621"/>
          <p:cNvSpPr/>
          <p:nvPr/>
        </p:nvSpPr>
        <p:spPr>
          <a:xfrm>
            <a:off x="900074" y="285841"/>
            <a:ext cx="6365161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Safe</a:t>
            </a:r>
            <a:r>
              <a:rPr lang="en-US" sz="4595" b="0" i="0" spc="-13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y general approach</a:t>
            </a:r>
          </a:p>
        </p:txBody>
      </p:sp>
      <p:sp>
        <p:nvSpPr>
          <p:cNvPr id="622" name="Rectangle 622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79038" algn="l"/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Safet</a:t>
            </a:r>
            <a:r>
              <a:rPr lang="en-US" sz="9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 aspects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623" name="Rectangle 623"/>
          <p:cNvSpPr/>
          <p:nvPr/>
        </p:nvSpPr>
        <p:spPr>
          <a:xfrm>
            <a:off x="3878834" y="1734603"/>
            <a:ext cx="4252191" cy="2385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1592579" algn="l"/>
              </a:tabLst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Site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Manager	</a:t>
            </a:r>
            <a:r>
              <a:rPr lang="en-US" sz="1671" b="0" i="0" spc="0" baseline="17119" dirty="0">
                <a:solidFill>
                  <a:srgbClr val="0055A0"/>
                </a:solidFill>
                <a:latin typeface="Arial"/>
              </a:rPr>
              <a:t>•Propose site</a:t>
            </a:r>
            <a:r>
              <a:rPr lang="en-US" sz="1671" b="0" i="0" spc="-20" baseline="17119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671" b="0" i="0" spc="0" baseline="17119" dirty="0">
                <a:solidFill>
                  <a:srgbClr val="0055A0"/>
                </a:solidFill>
                <a:latin typeface="Arial"/>
              </a:rPr>
              <a:t>and path</a:t>
            </a:r>
            <a:r>
              <a:rPr lang="en-US" sz="1671" b="0" i="0" spc="-18" baseline="17119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671" b="0" i="0" spc="0" baseline="17119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1671" b="0" i="0" spc="-14" baseline="17119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671" b="0" i="0" spc="0" baseline="17119" dirty="0">
                <a:solidFill>
                  <a:srgbClr val="0055A0"/>
                </a:solidFill>
                <a:latin typeface="Arial"/>
              </a:rPr>
              <a:t>, concept</a:t>
            </a:r>
            <a:r>
              <a:rPr lang="en-US" sz="1671" b="0" i="0" spc="-18" baseline="17119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671" b="0" i="0" spc="0" baseline="17119" dirty="0">
                <a:solidFill>
                  <a:srgbClr val="0055A0"/>
                </a:solidFill>
                <a:latin typeface="Arial"/>
              </a:rPr>
              <a:t>of</a:t>
            </a:r>
            <a:r>
              <a:rPr lang="en-US" sz="1671" b="0" i="0" spc="-30" baseline="17119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671" b="0" i="0" spc="-12" baseline="17119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671" b="0" i="0" spc="0" baseline="17119" dirty="0">
                <a:solidFill>
                  <a:srgbClr val="0055A0"/>
                </a:solidFill>
                <a:latin typeface="Arial"/>
              </a:rPr>
              <a:t>isit</a:t>
            </a:r>
          </a:p>
        </p:txBody>
      </p:sp>
      <p:sp>
        <p:nvSpPr>
          <p:cNvPr id="624" name="Rectangle 624"/>
          <p:cNvSpPr/>
          <p:nvPr/>
        </p:nvSpPr>
        <p:spPr>
          <a:xfrm>
            <a:off x="4202938" y="2525305"/>
            <a:ext cx="1309647" cy="430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4196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Preliminar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 site </a:t>
            </a:r>
          </a:p>
          <a:p>
            <a:pPr marL="0">
              <a:lnSpc>
                <a:spcPts val="1511"/>
              </a:lnSpc>
            </a:pP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v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isit b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 OD team</a:t>
            </a:r>
          </a:p>
        </p:txBody>
      </p:sp>
      <p:sp>
        <p:nvSpPr>
          <p:cNvPr id="625" name="Rectangle 625"/>
          <p:cNvSpPr/>
          <p:nvPr/>
        </p:nvSpPr>
        <p:spPr>
          <a:xfrm>
            <a:off x="5877814" y="2599651"/>
            <a:ext cx="3455992" cy="3384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•Assess situation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in general,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feasibilit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, safety</a:t>
            </a:r>
            <a:r>
              <a:rPr lang="en-US" sz="1103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issues or </a:t>
            </a:r>
          </a:p>
          <a:p>
            <a:pPr marL="57911">
              <a:lnSpc>
                <a:spcPts val="1188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special requirements</a:t>
            </a:r>
          </a:p>
        </p:txBody>
      </p:sp>
      <p:sp>
        <p:nvSpPr>
          <p:cNvPr id="626" name="Rectangle 626"/>
          <p:cNvSpPr/>
          <p:nvPr/>
        </p:nvSpPr>
        <p:spPr>
          <a:xfrm>
            <a:off x="4688459" y="3319563"/>
            <a:ext cx="1943378" cy="62262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E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x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changes</a:t>
            </a:r>
            <a:r>
              <a:rPr lang="en-US" sz="1403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bet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w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een</a:t>
            </a:r>
            <a:r>
              <a:rPr lang="en-US" sz="1403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the </a:t>
            </a:r>
          </a:p>
          <a:p>
            <a:pPr marL="280415">
              <a:lnSpc>
                <a:spcPts val="1511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OD team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the</a:t>
            </a:r>
            <a:r>
              <a:rPr lang="en-US" sz="1403" b="0" i="0" spc="-1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site </a:t>
            </a:r>
          </a:p>
          <a:p>
            <a:pPr marL="595883">
              <a:lnSpc>
                <a:spcPts val="1512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manager</a:t>
            </a:r>
          </a:p>
        </p:txBody>
      </p:sp>
      <p:sp>
        <p:nvSpPr>
          <p:cNvPr id="627" name="Rectangle 627"/>
          <p:cNvSpPr/>
          <p:nvPr/>
        </p:nvSpPr>
        <p:spPr>
          <a:xfrm>
            <a:off x="6854952" y="3469601"/>
            <a:ext cx="3854183" cy="3384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•First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draft</a:t>
            </a:r>
            <a:r>
              <a:rPr lang="en-US" sz="1103" b="0" i="0" spc="-4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of</a:t>
            </a:r>
            <a:r>
              <a:rPr lang="en-US" sz="1103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documentation,</a:t>
            </a:r>
            <a:r>
              <a:rPr lang="en-US" sz="1103" b="0" i="0" spc="-2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clarification,</a:t>
            </a:r>
            <a:r>
              <a:rPr lang="en-US" sz="1103" b="0" i="0" spc="-2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estimation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of</a:t>
            </a:r>
            <a:r>
              <a:rPr lang="en-US" sz="1103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needs </a:t>
            </a:r>
          </a:p>
          <a:p>
            <a:pPr marL="57911">
              <a:lnSpc>
                <a:spcPts val="1188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(balance </a:t>
            </a:r>
            <a:r>
              <a:rPr lang="en-US" sz="1103" b="0" i="0" spc="-16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ith e</a:t>
            </a:r>
            <a:r>
              <a:rPr lang="en-US" sz="1103" b="0" i="0" spc="-14" baseline="0" dirty="0">
                <a:solidFill>
                  <a:srgbClr val="0055A0"/>
                </a:solidFill>
                <a:latin typeface="Arial"/>
              </a:rPr>
              <a:t>x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isting),</a:t>
            </a:r>
            <a:r>
              <a:rPr lang="en-US" sz="1103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 </a:t>
            </a:r>
          </a:p>
        </p:txBody>
      </p:sp>
      <p:sp>
        <p:nvSpPr>
          <p:cNvPr id="628" name="Rectangle 628"/>
          <p:cNvSpPr/>
          <p:nvPr/>
        </p:nvSpPr>
        <p:spPr>
          <a:xfrm>
            <a:off x="5072507" y="4418748"/>
            <a:ext cx="1705337" cy="430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Sharing</a:t>
            </a:r>
            <a:r>
              <a:rPr lang="en-US" sz="1403" b="0" i="0" spc="-2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of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the</a:t>
            </a:r>
            <a:r>
              <a:rPr lang="en-US" sz="1403" b="0" i="0" spc="-1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Safet</a:t>
            </a:r>
            <a:r>
              <a:rPr lang="en-US" sz="1403" b="0" i="0" spc="-17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 </a:t>
            </a:r>
          </a:p>
          <a:p>
            <a:pPr marL="13715">
              <a:lnSpc>
                <a:spcPts val="1511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proposal</a:t>
            </a:r>
            <a:r>
              <a:rPr lang="en-US" sz="1403" b="0" i="0" spc="-39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(document) </a:t>
            </a:r>
          </a:p>
        </p:txBody>
      </p:sp>
      <p:sp>
        <p:nvSpPr>
          <p:cNvPr id="629" name="Rectangle 629"/>
          <p:cNvSpPr/>
          <p:nvPr/>
        </p:nvSpPr>
        <p:spPr>
          <a:xfrm>
            <a:off x="7073518" y="4470869"/>
            <a:ext cx="2376170" cy="3384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•Bet</a:t>
            </a:r>
            <a:r>
              <a:rPr lang="en-US" sz="1103" b="0" i="0" spc="-14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een Site manager,</a:t>
            </a:r>
            <a:r>
              <a:rPr lang="en-US" sz="1103" b="0" i="0" spc="-4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TSO,</a:t>
            </a:r>
            <a:r>
              <a:rPr lang="en-US" sz="1103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DOS, </a:t>
            </a:r>
          </a:p>
          <a:p>
            <a:pPr marL="57912">
              <a:lnSpc>
                <a:spcPts val="1187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LEXGLI</a:t>
            </a:r>
            <a:r>
              <a:rPr lang="en-US" sz="1103" b="0" i="0" spc="-16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OS,</a:t>
            </a:r>
            <a:r>
              <a:rPr lang="en-US" sz="1103" b="0" i="0" spc="-4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HSE correspondent,</a:t>
            </a:r>
            <a:r>
              <a:rPr lang="en-US" sz="1103" b="0" i="0" spc="-34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…</a:t>
            </a:r>
          </a:p>
        </p:txBody>
      </p:sp>
      <p:sp>
        <p:nvSpPr>
          <p:cNvPr id="630" name="Rectangle 630"/>
          <p:cNvSpPr/>
          <p:nvPr/>
        </p:nvSpPr>
        <p:spPr>
          <a:xfrm>
            <a:off x="5920104" y="5339498"/>
            <a:ext cx="1359241" cy="4306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Implement</a:t>
            </a:r>
            <a:r>
              <a:rPr lang="en-US" sz="1403" b="0" i="0" spc="-12" baseline="0" dirty="0">
                <a:solidFill>
                  <a:srgbClr val="FFFFFF"/>
                </a:solidFill>
                <a:latin typeface="Arial"/>
              </a:rPr>
              <a:t>a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ti</a:t>
            </a:r>
            <a:r>
              <a:rPr lang="en-US" sz="1403" b="0" i="0" spc="-12" baseline="0" dirty="0">
                <a:solidFill>
                  <a:srgbClr val="FFFFFF"/>
                </a:solidFill>
                <a:latin typeface="Arial"/>
              </a:rPr>
              <a:t>o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n</a:t>
            </a:r>
            <a:r>
              <a:rPr lang="en-US" sz="1403" b="0" i="0" spc="-43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/ </a:t>
            </a:r>
          </a:p>
          <a:p>
            <a:pPr marL="387096">
              <a:lnSpc>
                <a:spcPts val="1512"/>
              </a:lnSpc>
            </a:pPr>
            <a:r>
              <a:rPr lang="en-US" sz="1403" b="0" i="0" spc="0" baseline="0" dirty="0">
                <a:solidFill>
                  <a:srgbClr val="FFFFFF"/>
                </a:solidFill>
                <a:latin typeface="Arial"/>
              </a:rPr>
              <a:t>control</a:t>
            </a:r>
          </a:p>
        </p:txBody>
      </p:sp>
      <p:sp>
        <p:nvSpPr>
          <p:cNvPr id="631" name="Rectangle 631"/>
          <p:cNvSpPr/>
          <p:nvPr/>
        </p:nvSpPr>
        <p:spPr>
          <a:xfrm>
            <a:off x="7747761" y="5266016"/>
            <a:ext cx="2499213" cy="33847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•B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 the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Site manger,</a:t>
            </a:r>
            <a:r>
              <a:rPr lang="en-US" sz="1103" b="0" i="0" spc="-4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-16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ith the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support</a:t>
            </a:r>
            <a:r>
              <a:rPr lang="en-US" sz="1103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of </a:t>
            </a:r>
          </a:p>
          <a:p>
            <a:pPr marL="57911">
              <a:lnSpc>
                <a:spcPts val="1188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the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OD2019 team.</a:t>
            </a:r>
          </a:p>
        </p:txBody>
      </p:sp>
      <p:sp>
        <p:nvSpPr>
          <p:cNvPr id="632" name="Rectangle 632"/>
          <p:cNvSpPr/>
          <p:nvPr/>
        </p:nvSpPr>
        <p:spPr>
          <a:xfrm>
            <a:off x="7747761" y="5593727"/>
            <a:ext cx="1819625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•Inspection</a:t>
            </a:r>
            <a:r>
              <a:rPr lang="en-US" sz="1103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b</a:t>
            </a:r>
            <a:r>
              <a:rPr lang="en-US" sz="1103" b="0" i="0" spc="-14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 HSE if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needed</a:t>
            </a:r>
          </a:p>
        </p:txBody>
      </p:sp>
      <p:sp>
        <p:nvSpPr>
          <p:cNvPr id="633" name="Rectangle 633"/>
          <p:cNvSpPr/>
          <p:nvPr/>
        </p:nvSpPr>
        <p:spPr>
          <a:xfrm>
            <a:off x="1258519" y="2585263"/>
            <a:ext cx="2036978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From Januar</a:t>
            </a:r>
            <a:r>
              <a:rPr lang="en-US" sz="1200" b="0" i="0" spc="-15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 to end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of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March</a:t>
            </a:r>
          </a:p>
        </p:txBody>
      </p:sp>
      <p:sp>
        <p:nvSpPr>
          <p:cNvPr id="634" name="Rectangle 634"/>
          <p:cNvSpPr/>
          <p:nvPr/>
        </p:nvSpPr>
        <p:spPr>
          <a:xfrm>
            <a:off x="1258519" y="3503346"/>
            <a:ext cx="1970074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From Februar</a:t>
            </a:r>
            <a:r>
              <a:rPr lang="en-US" sz="1200" b="0" i="0" spc="-15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 to end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of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May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1284986" y="4522013"/>
            <a:ext cx="1150924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From end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of May</a:t>
            </a:r>
          </a:p>
        </p:txBody>
      </p:sp>
      <p:sp>
        <p:nvSpPr>
          <p:cNvPr id="636" name="Rectangle 636"/>
          <p:cNvSpPr/>
          <p:nvPr/>
        </p:nvSpPr>
        <p:spPr>
          <a:xfrm>
            <a:off x="1338707" y="5326431"/>
            <a:ext cx="1145286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From September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Freeform 10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5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106" name="Picture 10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277368"/>
            <a:ext cx="6063996" cy="6323076"/>
          </a:xfrm>
          <a:prstGeom prst="rect">
            <a:avLst/>
          </a:prstGeom>
          <a:noFill/>
          <a:extLst/>
        </p:spPr>
      </p:pic>
      <p:sp>
        <p:nvSpPr>
          <p:cNvPr id="107" name="Rectangle 107"/>
          <p:cNvSpPr/>
          <p:nvPr/>
        </p:nvSpPr>
        <p:spPr>
          <a:xfrm>
            <a:off x="929639" y="552197"/>
            <a:ext cx="2758216" cy="7813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8" b="1" i="0" spc="0" baseline="0" dirty="0">
                <a:solidFill>
                  <a:srgbClr val="0055A0"/>
                </a:solidFill>
                <a:latin typeface="Arial"/>
              </a:rPr>
              <a:t>Locations</a:t>
            </a:r>
          </a:p>
        </p:txBody>
      </p:sp>
      <p:sp>
        <p:nvSpPr>
          <p:cNvPr id="108" name="Rectangle 108"/>
          <p:cNvSpPr/>
          <p:nvPr/>
        </p:nvSpPr>
        <p:spPr>
          <a:xfrm>
            <a:off x="7553579" y="6350777"/>
            <a:ext cx="3960719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20286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Work</a:t>
            </a:r>
            <a:r>
              <a:rPr lang="en-US" sz="996" b="0" i="0" spc="-36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package</a:t>
            </a:r>
            <a:r>
              <a:rPr lang="en-US" sz="996" b="0" i="0" spc="-38" baseline="0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14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848258" y="1490473"/>
            <a:ext cx="132968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0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9 sites</a:t>
            </a:r>
          </a:p>
        </p:txBody>
      </p:sp>
      <p:sp>
        <p:nvSpPr>
          <p:cNvPr id="110" name="Rectangle 110"/>
          <p:cNvSpPr/>
          <p:nvPr/>
        </p:nvSpPr>
        <p:spPr>
          <a:xfrm>
            <a:off x="848258" y="2028698"/>
            <a:ext cx="223453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0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7 check-in</a:t>
            </a:r>
            <a:r>
              <a:rPr lang="en-US" sz="3000" b="0" i="0" spc="-36" baseline="0" dirty="0">
                <a:solidFill>
                  <a:srgbClr val="0055A0"/>
                </a:solidFill>
                <a:latin typeface="Arial"/>
              </a:rPr>
              <a:t>’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Freeform 637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38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639" name="Picture 63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644" y="1315212"/>
            <a:ext cx="2743200" cy="3895344"/>
          </a:xfrm>
          <a:prstGeom prst="rect">
            <a:avLst/>
          </a:prstGeom>
          <a:noFill/>
          <a:extLst/>
        </p:spPr>
      </p:pic>
      <p:pic>
        <p:nvPicPr>
          <p:cNvPr id="640" name="Picture 64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29711" y="1734312"/>
            <a:ext cx="2743200" cy="3895344"/>
          </a:xfrm>
          <a:prstGeom prst="rect">
            <a:avLst/>
          </a:prstGeom>
          <a:noFill/>
          <a:extLst/>
        </p:spPr>
      </p:pic>
      <p:pic>
        <p:nvPicPr>
          <p:cNvPr id="641" name="Picture 64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3600" y="1315212"/>
            <a:ext cx="2743200" cy="3895344"/>
          </a:xfrm>
          <a:prstGeom prst="rect">
            <a:avLst/>
          </a:prstGeom>
          <a:noFill/>
          <a:extLst/>
        </p:spPr>
      </p:pic>
      <p:pic>
        <p:nvPicPr>
          <p:cNvPr id="642" name="Picture 64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801100" y="1524000"/>
            <a:ext cx="2743200" cy="3895344"/>
          </a:xfrm>
          <a:prstGeom prst="rect">
            <a:avLst/>
          </a:prstGeom>
          <a:noFill/>
          <a:extLst/>
        </p:spPr>
      </p:pic>
      <p:sp>
        <p:nvSpPr>
          <p:cNvPr id="643" name="Rectangle 643"/>
          <p:cNvSpPr/>
          <p:nvPr/>
        </p:nvSpPr>
        <p:spPr>
          <a:xfrm>
            <a:off x="848258" y="306923"/>
            <a:ext cx="5646923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Safe</a:t>
            </a:r>
            <a:r>
              <a:rPr lang="en-US" sz="4595" b="0" i="0" spc="-13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y documentation</a:t>
            </a:r>
          </a:p>
        </p:txBody>
      </p:sp>
      <p:sp>
        <p:nvSpPr>
          <p:cNvPr id="644" name="Rectangle 644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79038" algn="l"/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Safet</a:t>
            </a:r>
            <a:r>
              <a:rPr lang="en-US" sz="9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 aspects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Freeform 645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6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647" name="Picture 64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50252" y="219456"/>
            <a:ext cx="4515611" cy="4619244"/>
          </a:xfrm>
          <a:prstGeom prst="rect">
            <a:avLst/>
          </a:prstGeom>
          <a:noFill/>
          <a:extLst/>
        </p:spPr>
      </p:pic>
      <p:pic>
        <p:nvPicPr>
          <p:cNvPr id="648" name="Picture 64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23588" y="724233"/>
            <a:ext cx="193662" cy="185535"/>
          </a:xfrm>
          <a:prstGeom prst="rect">
            <a:avLst/>
          </a:prstGeom>
          <a:noFill/>
          <a:extLst/>
        </p:spPr>
      </p:pic>
      <p:pic>
        <p:nvPicPr>
          <p:cNvPr id="649" name="Picture 649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10992" y="647713"/>
            <a:ext cx="244299" cy="263487"/>
          </a:xfrm>
          <a:prstGeom prst="rect">
            <a:avLst/>
          </a:prstGeom>
          <a:noFill/>
          <a:extLst/>
        </p:spPr>
      </p:pic>
      <p:pic>
        <p:nvPicPr>
          <p:cNvPr id="650" name="Picture 65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66655" y="3569713"/>
            <a:ext cx="193682" cy="185503"/>
          </a:xfrm>
          <a:prstGeom prst="rect">
            <a:avLst/>
          </a:prstGeom>
          <a:noFill/>
          <a:extLst/>
        </p:spPr>
      </p:pic>
      <p:pic>
        <p:nvPicPr>
          <p:cNvPr id="651" name="Picture 65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4124" y="3493160"/>
            <a:ext cx="244247" cy="263475"/>
          </a:xfrm>
          <a:prstGeom prst="rect">
            <a:avLst/>
          </a:prstGeom>
          <a:noFill/>
          <a:extLst/>
        </p:spPr>
      </p:pic>
      <p:pic>
        <p:nvPicPr>
          <p:cNvPr id="652" name="Picture 652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174410" y="498472"/>
            <a:ext cx="193663" cy="185491"/>
          </a:xfrm>
          <a:prstGeom prst="rect">
            <a:avLst/>
          </a:prstGeom>
          <a:noFill/>
          <a:extLst/>
        </p:spPr>
      </p:pic>
      <p:pic>
        <p:nvPicPr>
          <p:cNvPr id="653" name="Picture 65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61866" y="421919"/>
            <a:ext cx="244247" cy="263475"/>
          </a:xfrm>
          <a:prstGeom prst="rect">
            <a:avLst/>
          </a:prstGeom>
          <a:noFill/>
          <a:extLst/>
        </p:spPr>
      </p:pic>
      <p:pic>
        <p:nvPicPr>
          <p:cNvPr id="654" name="Picture 654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62185" y="1421845"/>
            <a:ext cx="193662" cy="185535"/>
          </a:xfrm>
          <a:prstGeom prst="rect">
            <a:avLst/>
          </a:prstGeom>
          <a:noFill/>
          <a:extLst/>
        </p:spPr>
      </p:pic>
      <p:pic>
        <p:nvPicPr>
          <p:cNvPr id="655" name="Picture 655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349633" y="1345324"/>
            <a:ext cx="244299" cy="263467"/>
          </a:xfrm>
          <a:prstGeom prst="rect">
            <a:avLst/>
          </a:prstGeom>
          <a:noFill/>
          <a:extLst/>
        </p:spPr>
      </p:pic>
      <p:pic>
        <p:nvPicPr>
          <p:cNvPr id="656" name="Picture 656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854940" y="3984050"/>
            <a:ext cx="193682" cy="185534"/>
          </a:xfrm>
          <a:prstGeom prst="rect">
            <a:avLst/>
          </a:prstGeom>
          <a:noFill/>
          <a:extLst/>
        </p:spPr>
      </p:pic>
      <p:pic>
        <p:nvPicPr>
          <p:cNvPr id="657" name="Picture 657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42364" y="3907498"/>
            <a:ext cx="244290" cy="263475"/>
          </a:xfrm>
          <a:prstGeom prst="rect">
            <a:avLst/>
          </a:prstGeom>
          <a:noFill/>
          <a:extLst/>
        </p:spPr>
      </p:pic>
      <p:pic>
        <p:nvPicPr>
          <p:cNvPr id="658" name="Picture 658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08346" y="3946478"/>
            <a:ext cx="193682" cy="185535"/>
          </a:xfrm>
          <a:prstGeom prst="rect">
            <a:avLst/>
          </a:prstGeom>
          <a:noFill/>
          <a:extLst/>
        </p:spPr>
      </p:pic>
      <p:pic>
        <p:nvPicPr>
          <p:cNvPr id="659" name="Picture 659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95802" y="3869906"/>
            <a:ext cx="244290" cy="263518"/>
          </a:xfrm>
          <a:prstGeom prst="rect">
            <a:avLst/>
          </a:prstGeom>
          <a:noFill/>
          <a:extLst/>
        </p:spPr>
      </p:pic>
      <p:pic>
        <p:nvPicPr>
          <p:cNvPr id="660" name="Picture 660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10686" y="2157187"/>
            <a:ext cx="243906" cy="238209"/>
          </a:xfrm>
          <a:prstGeom prst="rect">
            <a:avLst/>
          </a:prstGeom>
          <a:noFill/>
          <a:extLst/>
        </p:spPr>
      </p:pic>
      <p:pic>
        <p:nvPicPr>
          <p:cNvPr id="661" name="Picture 661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14066" y="2157173"/>
            <a:ext cx="233415" cy="239765"/>
          </a:xfrm>
          <a:prstGeom prst="rect">
            <a:avLst/>
          </a:prstGeom>
          <a:noFill/>
          <a:extLst/>
        </p:spPr>
      </p:pic>
      <p:pic>
        <p:nvPicPr>
          <p:cNvPr id="662" name="Picture 662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91444" y="2511122"/>
            <a:ext cx="243812" cy="238097"/>
          </a:xfrm>
          <a:prstGeom prst="rect">
            <a:avLst/>
          </a:prstGeom>
          <a:noFill/>
          <a:extLst/>
        </p:spPr>
      </p:pic>
      <p:pic>
        <p:nvPicPr>
          <p:cNvPr id="663" name="Picture 663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94746" y="2511055"/>
            <a:ext cx="233398" cy="239800"/>
          </a:xfrm>
          <a:prstGeom prst="rect">
            <a:avLst/>
          </a:prstGeom>
          <a:noFill/>
          <a:extLst/>
        </p:spPr>
      </p:pic>
      <p:pic>
        <p:nvPicPr>
          <p:cNvPr id="664" name="Picture 664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98655" y="2473639"/>
            <a:ext cx="193682" cy="185491"/>
          </a:xfrm>
          <a:prstGeom prst="rect">
            <a:avLst/>
          </a:prstGeom>
          <a:noFill/>
          <a:extLst/>
        </p:spPr>
      </p:pic>
      <p:pic>
        <p:nvPicPr>
          <p:cNvPr id="665" name="Picture 665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86080" y="2397043"/>
            <a:ext cx="244278" cy="263518"/>
          </a:xfrm>
          <a:prstGeom prst="rect">
            <a:avLst/>
          </a:prstGeom>
          <a:noFill/>
          <a:extLst/>
        </p:spPr>
      </p:pic>
      <p:pic>
        <p:nvPicPr>
          <p:cNvPr id="666" name="Picture 666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59448" y="4287453"/>
            <a:ext cx="193662" cy="185534"/>
          </a:xfrm>
          <a:prstGeom prst="rect">
            <a:avLst/>
          </a:prstGeom>
          <a:noFill/>
          <a:extLst/>
        </p:spPr>
      </p:pic>
      <p:pic>
        <p:nvPicPr>
          <p:cNvPr id="667" name="Picture 667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46896" y="4210901"/>
            <a:ext cx="244278" cy="263475"/>
          </a:xfrm>
          <a:prstGeom prst="rect">
            <a:avLst/>
          </a:prstGeom>
          <a:noFill/>
          <a:extLst/>
        </p:spPr>
      </p:pic>
      <p:pic>
        <p:nvPicPr>
          <p:cNvPr id="668" name="Picture 668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93335" y="3157728"/>
            <a:ext cx="1757172" cy="2412492"/>
          </a:xfrm>
          <a:prstGeom prst="rect">
            <a:avLst/>
          </a:prstGeom>
          <a:noFill/>
          <a:extLst/>
        </p:spPr>
      </p:pic>
      <p:pic>
        <p:nvPicPr>
          <p:cNvPr id="669" name="Picture 669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65064" y="3991356"/>
            <a:ext cx="1452372" cy="2075688"/>
          </a:xfrm>
          <a:prstGeom prst="rect">
            <a:avLst/>
          </a:prstGeom>
          <a:noFill/>
          <a:extLst/>
        </p:spPr>
      </p:pic>
      <p:pic>
        <p:nvPicPr>
          <p:cNvPr id="670" name="Picture 670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3808" y="4354069"/>
            <a:ext cx="1399032" cy="2052827"/>
          </a:xfrm>
          <a:prstGeom prst="rect">
            <a:avLst/>
          </a:prstGeom>
          <a:noFill/>
          <a:extLst/>
        </p:spPr>
      </p:pic>
      <p:sp>
        <p:nvSpPr>
          <p:cNvPr id="671" name="Rectangle 671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79038" algn="l"/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Safet</a:t>
            </a:r>
            <a:r>
              <a:rPr lang="en-US" sz="9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 aspects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801928" y="302642"/>
            <a:ext cx="4089729" cy="7813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8" b="0" i="0" spc="0" baseline="0" dirty="0">
                <a:solidFill>
                  <a:srgbClr val="0055A0"/>
                </a:solidFill>
                <a:latin typeface="Arial"/>
              </a:rPr>
              <a:t>Radioprotection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5</a:t>
            </a:r>
          </a:p>
        </p:txBody>
      </p:sp>
      <p:sp>
        <p:nvSpPr>
          <p:cNvPr id="674" name="Rectangle 674"/>
          <p:cNvSpPr/>
          <p:nvPr/>
        </p:nvSpPr>
        <p:spPr>
          <a:xfrm>
            <a:off x="434949" y="1460628"/>
            <a:ext cx="5071871" cy="1587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50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More than</a:t>
            </a:r>
            <a:r>
              <a:rPr lang="en-US" sz="3000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60 visit points</a:t>
            </a:r>
          </a:p>
          <a:p>
            <a:pPr marL="0">
              <a:lnSpc>
                <a:spcPts val="4235"/>
              </a:lnSpc>
            </a:pPr>
            <a:r>
              <a:rPr lang="en-US" sz="3000" b="0" i="0" spc="750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Surface</a:t>
            </a:r>
            <a:r>
              <a:rPr lang="en-US" sz="3000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+ Underground</a:t>
            </a:r>
          </a:p>
          <a:p>
            <a:pPr marL="0">
              <a:lnSpc>
                <a:spcPts val="4248"/>
              </a:lnSpc>
            </a:pPr>
            <a:r>
              <a:rPr lang="en-US" sz="3000" b="0" i="0" spc="750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Around</a:t>
            </a:r>
            <a:r>
              <a:rPr lang="en-US" sz="3000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14 Supervised</a:t>
            </a:r>
            <a:r>
              <a:rPr lang="en-US" sz="3000" b="0" i="0" spc="-19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055A0"/>
                </a:solidFill>
                <a:latin typeface="Arial"/>
              </a:rPr>
              <a:t>Areas</a:t>
            </a:r>
          </a:p>
        </p:txBody>
      </p:sp>
      <p:sp>
        <p:nvSpPr>
          <p:cNvPr id="675" name="Rectangle 675"/>
          <p:cNvSpPr/>
          <p:nvPr/>
        </p:nvSpPr>
        <p:spPr>
          <a:xfrm>
            <a:off x="892149" y="3025773"/>
            <a:ext cx="1558940" cy="4428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6" b="0" i="0" spc="887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606" b="0" i="0" spc="-44" baseline="0" dirty="0">
                <a:solidFill>
                  <a:srgbClr val="0055A0"/>
                </a:solidFill>
                <a:latin typeface="Arial"/>
              </a:rPr>
              <a:t>P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6" b="0" i="0" spc="-5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2606" b="0" i="0" spc="0" baseline="0" dirty="0">
                <a:solidFill>
                  <a:srgbClr val="0055A0"/>
                </a:solidFill>
                <a:latin typeface="Arial"/>
              </a:rPr>
              <a:t>isits</a:t>
            </a:r>
          </a:p>
        </p:txBody>
      </p:sp>
      <p:sp>
        <p:nvSpPr>
          <p:cNvPr id="676" name="Rectangle 676"/>
          <p:cNvSpPr/>
          <p:nvPr/>
        </p:nvSpPr>
        <p:spPr>
          <a:xfrm>
            <a:off x="892149" y="3446995"/>
            <a:ext cx="1879163" cy="4424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4" b="0" i="0" spc="88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604" b="0" i="0" spc="-41" baseline="0" dirty="0">
                <a:solidFill>
                  <a:srgbClr val="0055A0"/>
                </a:solidFill>
                <a:latin typeface="Arial"/>
              </a:rPr>
              <a:t>P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 Checks</a:t>
            </a:r>
          </a:p>
        </p:txBody>
      </p:sp>
      <p:sp>
        <p:nvSpPr>
          <p:cNvPr id="677" name="Rectangle 677"/>
          <p:cNvSpPr/>
          <p:nvPr/>
        </p:nvSpPr>
        <p:spPr>
          <a:xfrm>
            <a:off x="892149" y="3866095"/>
            <a:ext cx="2202926" cy="4424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4" b="0" i="0" spc="88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604" b="0" i="0" spc="-41" baseline="0" dirty="0">
                <a:solidFill>
                  <a:srgbClr val="0055A0"/>
                </a:solidFill>
                <a:latin typeface="Arial"/>
              </a:rPr>
              <a:t>P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-19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alidation</a:t>
            </a:r>
          </a:p>
        </p:txBody>
      </p:sp>
      <p:sp>
        <p:nvSpPr>
          <p:cNvPr id="678" name="Rectangle 678"/>
          <p:cNvSpPr/>
          <p:nvPr/>
        </p:nvSpPr>
        <p:spPr>
          <a:xfrm>
            <a:off x="892149" y="4286719"/>
            <a:ext cx="2448312" cy="4424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4" b="0" i="0" spc="88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604" b="0" i="0" spc="-41" baseline="0" dirty="0">
                <a:solidFill>
                  <a:srgbClr val="0055A0"/>
                </a:solidFill>
                <a:latin typeface="Arial"/>
              </a:rPr>
              <a:t>P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 Statements</a:t>
            </a:r>
          </a:p>
        </p:txBody>
      </p:sp>
      <p:sp>
        <p:nvSpPr>
          <p:cNvPr id="679" name="Rectangle 679"/>
          <p:cNvSpPr/>
          <p:nvPr/>
        </p:nvSpPr>
        <p:spPr>
          <a:xfrm>
            <a:off x="892149" y="4707724"/>
            <a:ext cx="3557175" cy="8615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604" b="0" i="0" spc="88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Last Checks</a:t>
            </a:r>
            <a:r>
              <a:rPr lang="en-US" sz="2604" b="0" i="0" spc="-3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the week </a:t>
            </a:r>
          </a:p>
          <a:p>
            <a:pPr marL="0">
              <a:lnSpc>
                <a:spcPts val="3300"/>
              </a:lnSpc>
            </a:pP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beforeth</a:t>
            </a:r>
            <a:r>
              <a:rPr lang="en-US" sz="2604" b="0" i="0" spc="729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604" b="0" i="0" spc="0" baseline="0" dirty="0">
                <a:solidFill>
                  <a:srgbClr val="0055A0"/>
                </a:solidFill>
                <a:latin typeface="Arial"/>
              </a:rPr>
              <a:t>event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Freeform 680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81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682" name="Picture 68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" y="2199132"/>
            <a:ext cx="11795759" cy="3095244"/>
          </a:xfrm>
          <a:prstGeom prst="rect">
            <a:avLst/>
          </a:prstGeom>
          <a:noFill/>
          <a:extLst/>
        </p:spPr>
      </p:pic>
      <p:sp>
        <p:nvSpPr>
          <p:cNvPr id="683" name="Freeform 683"/>
          <p:cNvSpPr/>
          <p:nvPr/>
        </p:nvSpPr>
        <p:spPr>
          <a:xfrm>
            <a:off x="8673083" y="251461"/>
            <a:ext cx="3244596" cy="1754124"/>
          </a:xfrm>
          <a:custGeom>
            <a:avLst/>
            <a:gdLst/>
            <a:ahLst/>
            <a:cxnLst/>
            <a:rect l="0" t="0" r="0" b="0"/>
            <a:pathLst>
              <a:path w="3244596" h="1754124">
                <a:moveTo>
                  <a:pt x="0" y="1754124"/>
                </a:moveTo>
                <a:lnTo>
                  <a:pt x="3244596" y="1754124"/>
                </a:lnTo>
                <a:lnTo>
                  <a:pt x="3244596" y="0"/>
                </a:lnTo>
                <a:lnTo>
                  <a:pt x="0" y="0"/>
                </a:lnTo>
                <a:lnTo>
                  <a:pt x="0" y="1754124"/>
                </a:lnTo>
                <a:close/>
              </a:path>
            </a:pathLst>
          </a:custGeom>
          <a:noFill/>
          <a:ln w="9144" cap="flat" cmpd="sng">
            <a:solidFill>
              <a:srgbClr val="FFE586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84" name="Picture 68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000" y="2921000"/>
            <a:ext cx="1943100" cy="1993900"/>
          </a:xfrm>
          <a:prstGeom prst="rect">
            <a:avLst/>
          </a:prstGeom>
          <a:noFill/>
          <a:extLst/>
        </p:spPr>
      </p:pic>
      <p:pic>
        <p:nvPicPr>
          <p:cNvPr id="685" name="Picture 68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29600" y="2921000"/>
            <a:ext cx="1943100" cy="1993900"/>
          </a:xfrm>
          <a:prstGeom prst="rect">
            <a:avLst/>
          </a:prstGeom>
          <a:noFill/>
          <a:extLst/>
        </p:spPr>
      </p:pic>
      <p:sp>
        <p:nvSpPr>
          <p:cNvPr id="686" name="Rectangle 686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7</a:t>
            </a:r>
          </a:p>
        </p:txBody>
      </p:sp>
      <p:sp>
        <p:nvSpPr>
          <p:cNvPr id="687" name="Rectangle 687"/>
          <p:cNvSpPr/>
          <p:nvPr/>
        </p:nvSpPr>
        <p:spPr>
          <a:xfrm>
            <a:off x="848258" y="302605"/>
            <a:ext cx="10069804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8095843" algn="l"/>
              </a:tabLst>
            </a:pPr>
            <a:r>
              <a:rPr lang="en-US" sz="4595" b="0" i="0" spc="-257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olunteer training 	</a:t>
            </a:r>
            <a:r>
              <a:rPr lang="en-US" sz="2730" b="0" i="0" spc="-600" baseline="73235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727" b="0" i="0" spc="1200" baseline="193333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727" b="0" i="0" spc="0" baseline="193333" dirty="0">
                <a:solidFill>
                  <a:srgbClr val="0055A0"/>
                </a:solidFill>
                <a:latin typeface="Arial"/>
              </a:rPr>
              <a:t>Di</a:t>
            </a:r>
            <a:r>
              <a:rPr lang="en-US" sz="2727" b="0" i="0" spc="-32" baseline="193333" dirty="0">
                <a:solidFill>
                  <a:srgbClr val="0055A0"/>
                </a:solidFill>
                <a:latin typeface="Arial"/>
              </a:rPr>
              <a:t>f</a:t>
            </a:r>
            <a:r>
              <a:rPr lang="en-US" sz="2727" b="0" i="0" spc="0" baseline="193333" dirty="0">
                <a:solidFill>
                  <a:srgbClr val="0055A0"/>
                </a:solidFill>
                <a:latin typeface="Arial"/>
              </a:rPr>
              <a:t>ferent</a:t>
            </a:r>
            <a:r>
              <a:rPr lang="en-US" sz="2727" b="0" i="0" spc="-21" baseline="193333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727" b="0" i="0" spc="0" baseline="193333" dirty="0">
                <a:solidFill>
                  <a:srgbClr val="0055A0"/>
                </a:solidFill>
                <a:latin typeface="Arial"/>
              </a:rPr>
              <a:t>Themes</a:t>
            </a:r>
          </a:p>
        </p:txBody>
      </p:sp>
      <p:sp>
        <p:nvSpPr>
          <p:cNvPr id="688" name="Rectangle 688"/>
          <p:cNvSpPr/>
          <p:nvPr/>
        </p:nvSpPr>
        <p:spPr>
          <a:xfrm>
            <a:off x="8944102" y="535165"/>
            <a:ext cx="2671191" cy="58091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600"/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Di</a:t>
            </a:r>
            <a:r>
              <a:rPr lang="en-US" sz="1802" b="0" i="0" spc="-32" baseline="0" dirty="0">
                <a:solidFill>
                  <a:srgbClr val="0055A0"/>
                </a:solidFill>
                <a:latin typeface="Arial"/>
              </a:rPr>
              <a:t>f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ferent speakers</a:t>
            </a:r>
          </a:p>
          <a:p>
            <a:pPr marL="0">
              <a:lnSpc>
                <a:spcPts val="2162"/>
              </a:lnSpc>
            </a:pPr>
            <a:r>
              <a:rPr lang="en-US" sz="1800" b="0" i="0" spc="901" baseline="0" dirty="0">
                <a:solidFill>
                  <a:srgbClr val="0055A0"/>
                </a:solidFill>
                <a:latin typeface="Wingdings"/>
              </a:rPr>
              <a:t></a:t>
            </a:r>
            <a:r>
              <a:rPr lang="en-US" sz="1800" b="0" i="0" spc="-35" baseline="0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1800" b="0" i="0" spc="-39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areness adapted to </a:t>
            </a:r>
          </a:p>
        </p:txBody>
      </p:sp>
      <p:sp>
        <p:nvSpPr>
          <p:cNvPr id="689" name="Rectangle 689"/>
          <p:cNvSpPr/>
          <p:nvPr/>
        </p:nvSpPr>
        <p:spPr>
          <a:xfrm>
            <a:off x="8944102" y="1084530"/>
            <a:ext cx="824102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the role </a:t>
            </a:r>
          </a:p>
        </p:txBody>
      </p:sp>
      <p:sp>
        <p:nvSpPr>
          <p:cNvPr id="690" name="Rectangle 690"/>
          <p:cNvSpPr/>
          <p:nvPr/>
        </p:nvSpPr>
        <p:spPr>
          <a:xfrm>
            <a:off x="8944102" y="1358850"/>
            <a:ext cx="2831210" cy="5801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1200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Logistics : Safet</a:t>
            </a:r>
            <a:r>
              <a:rPr lang="en-US" sz="1800" b="0" i="0" spc="-19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800" b="0" i="0" spc="-55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raining</a:t>
            </a:r>
          </a:p>
          <a:p>
            <a:pPr marL="0">
              <a:lnSpc>
                <a:spcPts val="2160"/>
              </a:lnSpc>
            </a:pPr>
            <a:r>
              <a:rPr lang="en-US" sz="1800" b="0" i="0" spc="1200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0" b="0" i="0" spc="-55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racked on LMS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Freeform 69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2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693" name="Picture 69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4695" y="1011936"/>
            <a:ext cx="3520440" cy="4940808"/>
          </a:xfrm>
          <a:prstGeom prst="rect">
            <a:avLst/>
          </a:prstGeom>
          <a:noFill/>
          <a:extLst/>
        </p:spPr>
      </p:pic>
      <p:sp>
        <p:nvSpPr>
          <p:cNvPr id="694" name="Freeform 694"/>
          <p:cNvSpPr/>
          <p:nvPr/>
        </p:nvSpPr>
        <p:spPr>
          <a:xfrm>
            <a:off x="4928996" y="1677290"/>
            <a:ext cx="1776985" cy="24383"/>
          </a:xfrm>
          <a:custGeom>
            <a:avLst/>
            <a:gdLst/>
            <a:ahLst/>
            <a:cxnLst/>
            <a:rect l="0" t="0" r="0" b="0"/>
            <a:pathLst>
              <a:path w="1776985" h="24383">
                <a:moveTo>
                  <a:pt x="0" y="0"/>
                </a:moveTo>
                <a:lnTo>
                  <a:pt x="888493" y="0"/>
                </a:lnTo>
                <a:lnTo>
                  <a:pt x="1776985" y="0"/>
                </a:lnTo>
                <a:lnTo>
                  <a:pt x="1776985" y="24383"/>
                </a:lnTo>
                <a:lnTo>
                  <a:pt x="888493" y="24383"/>
                </a:lnTo>
                <a:lnTo>
                  <a:pt x="0" y="24383"/>
                </a:lnTo>
                <a:close/>
              </a:path>
            </a:pathLst>
          </a:custGeom>
          <a:solidFill>
            <a:srgbClr val="0055A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5" name="Freeform 695"/>
          <p:cNvSpPr/>
          <p:nvPr/>
        </p:nvSpPr>
        <p:spPr>
          <a:xfrm>
            <a:off x="4928996" y="2225929"/>
            <a:ext cx="2267712" cy="24385"/>
          </a:xfrm>
          <a:custGeom>
            <a:avLst/>
            <a:gdLst/>
            <a:ahLst/>
            <a:cxnLst/>
            <a:rect l="0" t="0" r="0" b="0"/>
            <a:pathLst>
              <a:path w="2267712" h="24385">
                <a:moveTo>
                  <a:pt x="0" y="0"/>
                </a:moveTo>
                <a:lnTo>
                  <a:pt x="1133857" y="0"/>
                </a:lnTo>
                <a:lnTo>
                  <a:pt x="2267712" y="0"/>
                </a:lnTo>
                <a:lnTo>
                  <a:pt x="2267712" y="24385"/>
                </a:lnTo>
                <a:lnTo>
                  <a:pt x="1133857" y="24385"/>
                </a:lnTo>
                <a:lnTo>
                  <a:pt x="0" y="24385"/>
                </a:lnTo>
                <a:close/>
              </a:path>
            </a:pathLst>
          </a:custGeom>
          <a:solidFill>
            <a:srgbClr val="0055A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96" name="Rectangle 696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79038" algn="l"/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Safet</a:t>
            </a:r>
            <a:r>
              <a:rPr lang="en-US" sz="9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 aspects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9</a:t>
            </a:r>
          </a:p>
        </p:txBody>
      </p:sp>
      <p:sp>
        <p:nvSpPr>
          <p:cNvPr id="697" name="Rectangle 697"/>
          <p:cNvSpPr/>
          <p:nvPr/>
        </p:nvSpPr>
        <p:spPr>
          <a:xfrm>
            <a:off x="848258" y="302605"/>
            <a:ext cx="3474718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Special plans</a:t>
            </a:r>
          </a:p>
        </p:txBody>
      </p:sp>
      <p:sp>
        <p:nvSpPr>
          <p:cNvPr id="698" name="Rectangle 698"/>
          <p:cNvSpPr/>
          <p:nvPr/>
        </p:nvSpPr>
        <p:spPr>
          <a:xfrm>
            <a:off x="4642992" y="1395426"/>
            <a:ext cx="6152387" cy="5801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162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Soft site closure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: in case of need to close the site earlier </a:t>
            </a:r>
          </a:p>
          <a:p>
            <a:pPr marL="286892">
              <a:lnSpc>
                <a:spcPts val="2160"/>
              </a:lnSpc>
            </a:pP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than e</a:t>
            </a:r>
            <a:r>
              <a:rPr lang="en-US" sz="1800" b="0" i="0" spc="-12" baseline="0" dirty="0">
                <a:solidFill>
                  <a:srgbClr val="0055A0"/>
                </a:solidFill>
                <a:latin typeface="Arial"/>
              </a:rPr>
              <a:t>x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pected</a:t>
            </a:r>
          </a:p>
        </p:txBody>
      </p:sp>
      <p:sp>
        <p:nvSpPr>
          <p:cNvPr id="699" name="Rectangle 699"/>
          <p:cNvSpPr/>
          <p:nvPr/>
        </p:nvSpPr>
        <p:spPr>
          <a:xfrm>
            <a:off x="4642992" y="1944066"/>
            <a:ext cx="6432346" cy="5802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162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Meteorological e</a:t>
            </a:r>
            <a:r>
              <a:rPr lang="en-US" sz="1800" b="1" i="0" spc="-41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ent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: in case of storm, hail, strong </a:t>
            </a:r>
            <a:r>
              <a:rPr lang="en-US" sz="1800" b="0" i="0" spc="-37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ind, …</a:t>
            </a:r>
          </a:p>
          <a:p>
            <a:pPr marL="0">
              <a:lnSpc>
                <a:spcPts val="2160"/>
              </a:lnSpc>
            </a:pPr>
            <a:r>
              <a:rPr lang="en-US" sz="1802" b="0" i="0" spc="1628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2" b="1" i="0" u="sng" spc="0" baseline="0" dirty="0">
                <a:solidFill>
                  <a:srgbClr val="0055A0"/>
                </a:solidFill>
                <a:latin typeface="Arial"/>
              </a:rPr>
              <a:t>Containment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: In case of adverse event i</a:t>
            </a:r>
            <a:r>
              <a:rPr lang="en-US" sz="1802" b="0" i="0" spc="-10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volving to protect </a:t>
            </a:r>
          </a:p>
        </p:txBody>
      </p:sp>
      <p:sp>
        <p:nvSpPr>
          <p:cNvPr id="700" name="Rectangle 700"/>
          <p:cNvSpPr/>
          <p:nvPr/>
        </p:nvSpPr>
        <p:spPr>
          <a:xfrm>
            <a:off x="4929885" y="2492960"/>
            <a:ext cx="257700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people and put them safe</a:t>
            </a:r>
          </a:p>
        </p:txBody>
      </p:sp>
      <p:sp>
        <p:nvSpPr>
          <p:cNvPr id="701" name="Rectangle 701"/>
          <p:cNvSpPr/>
          <p:nvPr/>
        </p:nvSpPr>
        <p:spPr>
          <a:xfrm>
            <a:off x="6106667" y="3840721"/>
            <a:ext cx="2430663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0" i="0" spc="1625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Who launch the plan,</a:t>
            </a:r>
          </a:p>
        </p:txBody>
      </p:sp>
      <p:sp>
        <p:nvSpPr>
          <p:cNvPr id="702" name="Rectangle 702"/>
          <p:cNvSpPr/>
          <p:nvPr/>
        </p:nvSpPr>
        <p:spPr>
          <a:xfrm>
            <a:off x="6106667" y="4115766"/>
            <a:ext cx="1947519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1625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Ho</a:t>
            </a:r>
            <a:r>
              <a:rPr lang="en-US" sz="1800" b="0" i="0" spc="-39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 it is launch,</a:t>
            </a:r>
          </a:p>
        </p:txBody>
      </p:sp>
      <p:sp>
        <p:nvSpPr>
          <p:cNvPr id="703" name="Rectangle 703"/>
          <p:cNvSpPr/>
          <p:nvPr/>
        </p:nvSpPr>
        <p:spPr>
          <a:xfrm>
            <a:off x="6106667" y="4390086"/>
            <a:ext cx="4426330" cy="5801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1625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What Site managers should do </a:t>
            </a:r>
            <a:r>
              <a:rPr lang="en-US" sz="1800" b="0" i="1" spc="0" baseline="0" dirty="0">
                <a:solidFill>
                  <a:srgbClr val="0055A0"/>
                </a:solidFill>
                <a:latin typeface="Arial"/>
              </a:rPr>
              <a:t>(and say)</a:t>
            </a:r>
          </a:p>
          <a:p>
            <a:pPr marL="0">
              <a:lnSpc>
                <a:spcPts val="2160"/>
              </a:lnSpc>
            </a:pPr>
            <a:r>
              <a:rPr lang="en-US" sz="1800" b="0" i="0" spc="1625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What </a:t>
            </a:r>
            <a:r>
              <a:rPr lang="en-US" sz="1800" b="0" i="0" spc="-37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ill be connected action</a:t>
            </a:r>
          </a:p>
        </p:txBody>
      </p:sp>
      <p:sp>
        <p:nvSpPr>
          <p:cNvPr id="704" name="Rectangle 704"/>
          <p:cNvSpPr/>
          <p:nvPr/>
        </p:nvSpPr>
        <p:spPr>
          <a:xfrm>
            <a:off x="6106667" y="4938726"/>
            <a:ext cx="177149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1625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Ho</a:t>
            </a:r>
            <a:r>
              <a:rPr lang="en-US" sz="1800" b="0" i="0" spc="-39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800" b="0" i="0" spc="-39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e stop 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Freeform 705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06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707" name="Freeform 707"/>
          <p:cNvSpPr/>
          <p:nvPr/>
        </p:nvSpPr>
        <p:spPr>
          <a:xfrm>
            <a:off x="1348739" y="4101084"/>
            <a:ext cx="294133" cy="1242061"/>
          </a:xfrm>
          <a:custGeom>
            <a:avLst/>
            <a:gdLst/>
            <a:ahLst/>
            <a:cxnLst/>
            <a:rect l="0" t="0" r="0" b="0"/>
            <a:pathLst>
              <a:path w="294133" h="1242061">
                <a:moveTo>
                  <a:pt x="220599" y="0"/>
                </a:moveTo>
                <a:lnTo>
                  <a:pt x="220599" y="9144"/>
                </a:lnTo>
                <a:lnTo>
                  <a:pt x="73533" y="9144"/>
                </a:lnTo>
                <a:lnTo>
                  <a:pt x="73533" y="0"/>
                </a:lnTo>
                <a:close/>
                <a:moveTo>
                  <a:pt x="220599" y="18415"/>
                </a:moveTo>
                <a:lnTo>
                  <a:pt x="220599" y="36703"/>
                </a:lnTo>
                <a:lnTo>
                  <a:pt x="73533" y="36703"/>
                </a:lnTo>
                <a:lnTo>
                  <a:pt x="73533" y="18415"/>
                </a:lnTo>
                <a:close/>
                <a:moveTo>
                  <a:pt x="220599" y="45974"/>
                </a:moveTo>
                <a:lnTo>
                  <a:pt x="220599" y="1094994"/>
                </a:lnTo>
                <a:lnTo>
                  <a:pt x="294133" y="1094994"/>
                </a:lnTo>
                <a:lnTo>
                  <a:pt x="147066" y="1242061"/>
                </a:lnTo>
                <a:lnTo>
                  <a:pt x="0" y="1094994"/>
                </a:lnTo>
                <a:lnTo>
                  <a:pt x="73533" y="1094994"/>
                </a:lnTo>
                <a:lnTo>
                  <a:pt x="73533" y="45974"/>
                </a:lnTo>
                <a:close/>
              </a:path>
            </a:pathLst>
          </a:custGeom>
          <a:solidFill>
            <a:srgbClr val="0669B2">
              <a:alpha val="32157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8" name="Freeform 708"/>
          <p:cNvSpPr/>
          <p:nvPr/>
        </p:nvSpPr>
        <p:spPr>
          <a:xfrm>
            <a:off x="1348739" y="4101084"/>
            <a:ext cx="294133" cy="1242061"/>
          </a:xfrm>
          <a:custGeom>
            <a:avLst/>
            <a:gdLst/>
            <a:ahLst/>
            <a:cxnLst/>
            <a:rect l="0" t="0" r="0" b="0"/>
            <a:pathLst>
              <a:path w="294133" h="1242061">
                <a:moveTo>
                  <a:pt x="220599" y="0"/>
                </a:moveTo>
                <a:lnTo>
                  <a:pt x="220599" y="9144"/>
                </a:lnTo>
                <a:lnTo>
                  <a:pt x="73533" y="9144"/>
                </a:lnTo>
                <a:lnTo>
                  <a:pt x="73533" y="0"/>
                </a:lnTo>
                <a:close/>
                <a:moveTo>
                  <a:pt x="220599" y="18415"/>
                </a:moveTo>
                <a:lnTo>
                  <a:pt x="220599" y="36703"/>
                </a:lnTo>
                <a:lnTo>
                  <a:pt x="73533" y="36703"/>
                </a:lnTo>
                <a:lnTo>
                  <a:pt x="73533" y="18415"/>
                </a:lnTo>
                <a:close/>
                <a:moveTo>
                  <a:pt x="220599" y="45974"/>
                </a:moveTo>
                <a:lnTo>
                  <a:pt x="220599" y="1094994"/>
                </a:lnTo>
                <a:lnTo>
                  <a:pt x="294133" y="1094994"/>
                </a:lnTo>
                <a:lnTo>
                  <a:pt x="147066" y="1242061"/>
                </a:lnTo>
                <a:lnTo>
                  <a:pt x="0" y="1094994"/>
                </a:lnTo>
                <a:lnTo>
                  <a:pt x="73533" y="1094994"/>
                </a:lnTo>
                <a:lnTo>
                  <a:pt x="73533" y="45974"/>
                </a:ln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09" name="Freeform 709"/>
          <p:cNvSpPr/>
          <p:nvPr/>
        </p:nvSpPr>
        <p:spPr>
          <a:xfrm>
            <a:off x="2933700" y="4101084"/>
            <a:ext cx="294132" cy="1242061"/>
          </a:xfrm>
          <a:custGeom>
            <a:avLst/>
            <a:gdLst/>
            <a:ahLst/>
            <a:cxnLst/>
            <a:rect l="0" t="0" r="0" b="0"/>
            <a:pathLst>
              <a:path w="294132" h="1242061">
                <a:moveTo>
                  <a:pt x="220598" y="0"/>
                </a:moveTo>
                <a:lnTo>
                  <a:pt x="220598" y="9144"/>
                </a:lnTo>
                <a:lnTo>
                  <a:pt x="73532" y="9144"/>
                </a:lnTo>
                <a:lnTo>
                  <a:pt x="73532" y="0"/>
                </a:lnTo>
                <a:close/>
                <a:moveTo>
                  <a:pt x="220598" y="18415"/>
                </a:moveTo>
                <a:lnTo>
                  <a:pt x="220598" y="36703"/>
                </a:lnTo>
                <a:lnTo>
                  <a:pt x="73532" y="36703"/>
                </a:lnTo>
                <a:lnTo>
                  <a:pt x="73532" y="18415"/>
                </a:lnTo>
                <a:close/>
                <a:moveTo>
                  <a:pt x="220598" y="45974"/>
                </a:moveTo>
                <a:lnTo>
                  <a:pt x="220598" y="1094994"/>
                </a:lnTo>
                <a:lnTo>
                  <a:pt x="294132" y="1094994"/>
                </a:lnTo>
                <a:lnTo>
                  <a:pt x="147066" y="1242061"/>
                </a:lnTo>
                <a:lnTo>
                  <a:pt x="0" y="1094994"/>
                </a:lnTo>
                <a:lnTo>
                  <a:pt x="73532" y="1094994"/>
                </a:lnTo>
                <a:lnTo>
                  <a:pt x="73532" y="45974"/>
                </a:lnTo>
                <a:close/>
              </a:path>
            </a:pathLst>
          </a:custGeom>
          <a:solidFill>
            <a:srgbClr val="0669B2">
              <a:alpha val="32157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0" name="Freeform 710"/>
          <p:cNvSpPr/>
          <p:nvPr/>
        </p:nvSpPr>
        <p:spPr>
          <a:xfrm>
            <a:off x="2933700" y="4101084"/>
            <a:ext cx="294132" cy="1242061"/>
          </a:xfrm>
          <a:custGeom>
            <a:avLst/>
            <a:gdLst/>
            <a:ahLst/>
            <a:cxnLst/>
            <a:rect l="0" t="0" r="0" b="0"/>
            <a:pathLst>
              <a:path w="294132" h="1242061">
                <a:moveTo>
                  <a:pt x="220598" y="0"/>
                </a:moveTo>
                <a:lnTo>
                  <a:pt x="220598" y="9144"/>
                </a:lnTo>
                <a:lnTo>
                  <a:pt x="73532" y="9144"/>
                </a:lnTo>
                <a:lnTo>
                  <a:pt x="73532" y="0"/>
                </a:lnTo>
                <a:close/>
                <a:moveTo>
                  <a:pt x="220598" y="18415"/>
                </a:moveTo>
                <a:lnTo>
                  <a:pt x="220598" y="36703"/>
                </a:lnTo>
                <a:lnTo>
                  <a:pt x="73532" y="36703"/>
                </a:lnTo>
                <a:lnTo>
                  <a:pt x="73532" y="18415"/>
                </a:lnTo>
                <a:close/>
                <a:moveTo>
                  <a:pt x="220598" y="45974"/>
                </a:moveTo>
                <a:lnTo>
                  <a:pt x="220598" y="1094994"/>
                </a:lnTo>
                <a:lnTo>
                  <a:pt x="294132" y="1094994"/>
                </a:lnTo>
                <a:lnTo>
                  <a:pt x="147066" y="1242061"/>
                </a:lnTo>
                <a:lnTo>
                  <a:pt x="0" y="1094994"/>
                </a:lnTo>
                <a:lnTo>
                  <a:pt x="73532" y="1094994"/>
                </a:lnTo>
                <a:lnTo>
                  <a:pt x="73532" y="45974"/>
                </a:ln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11" name="Picture 71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6688" y="4273296"/>
            <a:ext cx="1266444" cy="896111"/>
          </a:xfrm>
          <a:prstGeom prst="rect">
            <a:avLst/>
          </a:prstGeom>
          <a:noFill/>
          <a:extLst/>
        </p:spPr>
      </p:pic>
      <p:pic>
        <p:nvPicPr>
          <p:cNvPr id="712" name="Picture 71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6688" y="5122164"/>
            <a:ext cx="1266444" cy="896111"/>
          </a:xfrm>
          <a:prstGeom prst="rect">
            <a:avLst/>
          </a:prstGeom>
          <a:noFill/>
          <a:extLst/>
        </p:spPr>
      </p:pic>
      <p:pic>
        <p:nvPicPr>
          <p:cNvPr id="713" name="Picture 71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36635" y="4850892"/>
            <a:ext cx="1267967" cy="896111"/>
          </a:xfrm>
          <a:prstGeom prst="rect">
            <a:avLst/>
          </a:prstGeom>
          <a:noFill/>
          <a:extLst/>
        </p:spPr>
      </p:pic>
      <p:pic>
        <p:nvPicPr>
          <p:cNvPr id="714" name="Picture 714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65819" y="5718048"/>
            <a:ext cx="672083" cy="89915"/>
          </a:xfrm>
          <a:prstGeom prst="rect">
            <a:avLst/>
          </a:prstGeom>
          <a:noFill/>
          <a:extLst/>
        </p:spPr>
      </p:pic>
      <p:pic>
        <p:nvPicPr>
          <p:cNvPr id="715" name="Picture 71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1060" y="5117592"/>
            <a:ext cx="1266444" cy="896111"/>
          </a:xfrm>
          <a:prstGeom prst="rect">
            <a:avLst/>
          </a:prstGeom>
          <a:noFill/>
          <a:extLst/>
        </p:spPr>
      </p:pic>
      <p:pic>
        <p:nvPicPr>
          <p:cNvPr id="716" name="Picture 716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61060" y="4210812"/>
            <a:ext cx="1266444" cy="896111"/>
          </a:xfrm>
          <a:prstGeom prst="rect">
            <a:avLst/>
          </a:prstGeom>
          <a:noFill/>
          <a:extLst/>
        </p:spPr>
      </p:pic>
      <p:pic>
        <p:nvPicPr>
          <p:cNvPr id="717" name="Picture 71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6688" y="3348228"/>
            <a:ext cx="1266444" cy="896111"/>
          </a:xfrm>
          <a:prstGeom prst="rect">
            <a:avLst/>
          </a:prstGeom>
          <a:noFill/>
          <a:extLst/>
        </p:spPr>
      </p:pic>
      <p:pic>
        <p:nvPicPr>
          <p:cNvPr id="718" name="Picture 718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58411" y="3537204"/>
            <a:ext cx="946403" cy="541019"/>
          </a:xfrm>
          <a:prstGeom prst="rect">
            <a:avLst/>
          </a:prstGeom>
          <a:noFill/>
          <a:extLst/>
        </p:spPr>
      </p:pic>
      <p:pic>
        <p:nvPicPr>
          <p:cNvPr id="719" name="Picture 719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7952" y="4273297"/>
            <a:ext cx="687323" cy="64007"/>
          </a:xfrm>
          <a:prstGeom prst="rect">
            <a:avLst/>
          </a:prstGeom>
          <a:noFill/>
          <a:extLst/>
        </p:spPr>
      </p:pic>
      <p:pic>
        <p:nvPicPr>
          <p:cNvPr id="720" name="Picture 720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4600" y="1869949"/>
            <a:ext cx="1578863" cy="812291"/>
          </a:xfrm>
          <a:prstGeom prst="rect">
            <a:avLst/>
          </a:prstGeom>
          <a:noFill/>
          <a:extLst/>
        </p:spPr>
      </p:pic>
      <p:pic>
        <p:nvPicPr>
          <p:cNvPr id="721" name="Picture 71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4588" y="3339084"/>
            <a:ext cx="1267967" cy="896111"/>
          </a:xfrm>
          <a:prstGeom prst="rect">
            <a:avLst/>
          </a:prstGeom>
          <a:noFill/>
          <a:extLst/>
        </p:spPr>
      </p:pic>
      <p:pic>
        <p:nvPicPr>
          <p:cNvPr id="722" name="Picture 722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01511" y="460248"/>
            <a:ext cx="1341119" cy="1341119"/>
          </a:xfrm>
          <a:prstGeom prst="rect">
            <a:avLst/>
          </a:prstGeom>
          <a:noFill/>
          <a:extLst/>
        </p:spPr>
      </p:pic>
      <p:pic>
        <p:nvPicPr>
          <p:cNvPr id="723" name="Picture 723"/>
          <p:cNvPicPr>
            <a:picLocks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755" y="1976628"/>
            <a:ext cx="1037844" cy="665987"/>
          </a:xfrm>
          <a:prstGeom prst="rect">
            <a:avLst/>
          </a:prstGeom>
          <a:noFill/>
          <a:extLst/>
        </p:spPr>
      </p:pic>
      <p:pic>
        <p:nvPicPr>
          <p:cNvPr id="724" name="Picture 724"/>
          <p:cNvPicPr>
            <a:picLocks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85376" y="1767840"/>
            <a:ext cx="694944" cy="502919"/>
          </a:xfrm>
          <a:prstGeom prst="rect">
            <a:avLst/>
          </a:prstGeom>
          <a:noFill/>
          <a:extLst/>
        </p:spPr>
      </p:pic>
      <p:pic>
        <p:nvPicPr>
          <p:cNvPr id="725" name="Picture 725"/>
          <p:cNvPicPr>
            <a:picLocks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85376" y="853441"/>
            <a:ext cx="847344" cy="609600"/>
          </a:xfrm>
          <a:prstGeom prst="rect">
            <a:avLst/>
          </a:prstGeom>
          <a:noFill/>
          <a:extLst/>
        </p:spPr>
      </p:pic>
      <p:pic>
        <p:nvPicPr>
          <p:cNvPr id="726" name="Picture 726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85376" y="2529840"/>
            <a:ext cx="818388" cy="873252"/>
          </a:xfrm>
          <a:prstGeom prst="rect">
            <a:avLst/>
          </a:prstGeom>
          <a:noFill/>
          <a:extLst/>
        </p:spPr>
      </p:pic>
      <p:pic>
        <p:nvPicPr>
          <p:cNvPr id="727" name="Picture 727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90559" y="3316225"/>
            <a:ext cx="966216" cy="592836"/>
          </a:xfrm>
          <a:prstGeom prst="rect">
            <a:avLst/>
          </a:prstGeom>
          <a:noFill/>
          <a:extLst/>
        </p:spPr>
      </p:pic>
      <p:pic>
        <p:nvPicPr>
          <p:cNvPr id="728" name="Picture 728"/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14359" y="2401824"/>
            <a:ext cx="987552" cy="713231"/>
          </a:xfrm>
          <a:prstGeom prst="rect">
            <a:avLst/>
          </a:prstGeom>
          <a:noFill/>
          <a:extLst/>
        </p:spPr>
      </p:pic>
      <p:pic>
        <p:nvPicPr>
          <p:cNvPr id="729" name="Picture 729"/>
          <p:cNvPicPr>
            <a:picLocks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81416" y="749808"/>
            <a:ext cx="729995" cy="928116"/>
          </a:xfrm>
          <a:prstGeom prst="rect">
            <a:avLst/>
          </a:prstGeom>
          <a:noFill/>
          <a:extLst/>
        </p:spPr>
      </p:pic>
      <p:pic>
        <p:nvPicPr>
          <p:cNvPr id="730" name="Picture 730"/>
          <p:cNvPicPr>
            <a:picLocks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23147" y="4078225"/>
            <a:ext cx="588263" cy="586740"/>
          </a:xfrm>
          <a:prstGeom prst="rect">
            <a:avLst/>
          </a:prstGeom>
          <a:noFill/>
          <a:extLst/>
        </p:spPr>
      </p:pic>
      <p:pic>
        <p:nvPicPr>
          <p:cNvPr id="731" name="Picture 731"/>
          <p:cNvPicPr>
            <a:picLocks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66759" y="1716025"/>
            <a:ext cx="568451" cy="568451"/>
          </a:xfrm>
          <a:prstGeom prst="rect">
            <a:avLst/>
          </a:prstGeom>
          <a:noFill/>
          <a:extLst/>
        </p:spPr>
      </p:pic>
      <p:pic>
        <p:nvPicPr>
          <p:cNvPr id="732" name="Picture 732"/>
          <p:cNvPicPr>
            <a:picLocks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28404" y="4155948"/>
            <a:ext cx="1161288" cy="489204"/>
          </a:xfrm>
          <a:prstGeom prst="rect">
            <a:avLst/>
          </a:prstGeom>
          <a:noFill/>
          <a:extLst/>
        </p:spPr>
      </p:pic>
      <p:sp>
        <p:nvSpPr>
          <p:cNvPr id="733" name="Freeform 733"/>
          <p:cNvSpPr/>
          <p:nvPr/>
        </p:nvSpPr>
        <p:spPr>
          <a:xfrm>
            <a:off x="5647944" y="59436"/>
            <a:ext cx="1988820" cy="3055620"/>
          </a:xfrm>
          <a:custGeom>
            <a:avLst/>
            <a:gdLst/>
            <a:ahLst/>
            <a:cxnLst/>
            <a:rect l="0" t="0" r="0" b="0"/>
            <a:pathLst>
              <a:path w="1988820" h="3055620">
                <a:moveTo>
                  <a:pt x="0" y="1527811"/>
                </a:moveTo>
                <a:cubicBezTo>
                  <a:pt x="0" y="684023"/>
                  <a:pt x="445261" y="0"/>
                  <a:pt x="994410" y="0"/>
                </a:cubicBezTo>
                <a:cubicBezTo>
                  <a:pt x="1543558" y="0"/>
                  <a:pt x="1988820" y="684023"/>
                  <a:pt x="1988820" y="1527811"/>
                </a:cubicBezTo>
                <a:cubicBezTo>
                  <a:pt x="1988820" y="2371599"/>
                  <a:pt x="1543558" y="3055620"/>
                  <a:pt x="994410" y="3055620"/>
                </a:cubicBezTo>
                <a:cubicBezTo>
                  <a:pt x="445261" y="3055620"/>
                  <a:pt x="0" y="2371599"/>
                  <a:pt x="0" y="1527811"/>
                </a:cubicBezTo>
                <a:close/>
              </a:path>
            </a:pathLst>
          </a:custGeom>
          <a:solidFill>
            <a:srgbClr val="0669B2">
              <a:alpha val="38038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34" name="Freeform 734"/>
          <p:cNvSpPr/>
          <p:nvPr/>
        </p:nvSpPr>
        <p:spPr>
          <a:xfrm>
            <a:off x="5647944" y="59436"/>
            <a:ext cx="1988820" cy="3055620"/>
          </a:xfrm>
          <a:custGeom>
            <a:avLst/>
            <a:gdLst/>
            <a:ahLst/>
            <a:cxnLst/>
            <a:rect l="0" t="0" r="0" b="0"/>
            <a:pathLst>
              <a:path w="1988820" h="3055620">
                <a:moveTo>
                  <a:pt x="0" y="1527811"/>
                </a:moveTo>
                <a:cubicBezTo>
                  <a:pt x="0" y="684023"/>
                  <a:pt x="445261" y="0"/>
                  <a:pt x="994410" y="0"/>
                </a:cubicBezTo>
                <a:cubicBezTo>
                  <a:pt x="1543558" y="0"/>
                  <a:pt x="1988820" y="684023"/>
                  <a:pt x="1988820" y="1527811"/>
                </a:cubicBezTo>
                <a:cubicBezTo>
                  <a:pt x="1988820" y="2371599"/>
                  <a:pt x="1543558" y="3055620"/>
                  <a:pt x="994410" y="3055620"/>
                </a:cubicBezTo>
                <a:cubicBezTo>
                  <a:pt x="445261" y="3055620"/>
                  <a:pt x="0" y="2371599"/>
                  <a:pt x="0" y="1527811"/>
                </a:cubicBez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35" name="Picture 735"/>
          <p:cNvPicPr>
            <a:picLocks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83100" y="1866900"/>
            <a:ext cx="800100" cy="558800"/>
          </a:xfrm>
          <a:prstGeom prst="rect">
            <a:avLst/>
          </a:prstGeom>
          <a:noFill/>
          <a:extLst/>
        </p:spPr>
      </p:pic>
      <p:pic>
        <p:nvPicPr>
          <p:cNvPr id="736" name="Picture 736"/>
          <p:cNvPicPr>
            <a:picLocks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8100" y="1828800"/>
            <a:ext cx="749300" cy="609600"/>
          </a:xfrm>
          <a:prstGeom prst="rect">
            <a:avLst/>
          </a:prstGeom>
          <a:noFill/>
          <a:extLst/>
        </p:spPr>
      </p:pic>
      <p:pic>
        <p:nvPicPr>
          <p:cNvPr id="737" name="Picture 737"/>
          <p:cNvPicPr>
            <a:picLocks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53328" y="4203192"/>
            <a:ext cx="976883" cy="954024"/>
          </a:xfrm>
          <a:prstGeom prst="rect">
            <a:avLst/>
          </a:prstGeom>
          <a:noFill/>
          <a:extLst/>
        </p:spPr>
      </p:pic>
      <p:pic>
        <p:nvPicPr>
          <p:cNvPr id="738" name="Picture 738"/>
          <p:cNvPicPr>
            <a:picLocks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09004" y="4905756"/>
            <a:ext cx="975360" cy="972311"/>
          </a:xfrm>
          <a:prstGeom prst="rect">
            <a:avLst/>
          </a:prstGeom>
          <a:noFill/>
          <a:extLst/>
        </p:spPr>
      </p:pic>
      <p:pic>
        <p:nvPicPr>
          <p:cNvPr id="739" name="Picture 739"/>
          <p:cNvPicPr>
            <a:picLocks noChangeArrowheads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07480" y="4904232"/>
            <a:ext cx="976122" cy="973074"/>
          </a:xfrm>
          <a:prstGeom prst="rect">
            <a:avLst/>
          </a:prstGeom>
          <a:noFill/>
          <a:extLst/>
        </p:spPr>
      </p:pic>
      <p:sp>
        <p:nvSpPr>
          <p:cNvPr id="740" name="Freeform 740"/>
          <p:cNvSpPr/>
          <p:nvPr/>
        </p:nvSpPr>
        <p:spPr>
          <a:xfrm>
            <a:off x="6542531" y="3240024"/>
            <a:ext cx="294133" cy="769621"/>
          </a:xfrm>
          <a:custGeom>
            <a:avLst/>
            <a:gdLst/>
            <a:ahLst/>
            <a:cxnLst/>
            <a:rect l="0" t="0" r="0" b="0"/>
            <a:pathLst>
              <a:path w="294133" h="769621">
                <a:moveTo>
                  <a:pt x="220600" y="0"/>
                </a:moveTo>
                <a:lnTo>
                  <a:pt x="220600" y="9144"/>
                </a:lnTo>
                <a:lnTo>
                  <a:pt x="73534" y="9144"/>
                </a:lnTo>
                <a:lnTo>
                  <a:pt x="73534" y="0"/>
                </a:lnTo>
                <a:close/>
                <a:moveTo>
                  <a:pt x="220600" y="18416"/>
                </a:moveTo>
                <a:lnTo>
                  <a:pt x="220600" y="36704"/>
                </a:lnTo>
                <a:lnTo>
                  <a:pt x="73534" y="36704"/>
                </a:lnTo>
                <a:lnTo>
                  <a:pt x="73534" y="18416"/>
                </a:lnTo>
                <a:close/>
                <a:moveTo>
                  <a:pt x="220600" y="45974"/>
                </a:moveTo>
                <a:lnTo>
                  <a:pt x="220600" y="622554"/>
                </a:lnTo>
                <a:lnTo>
                  <a:pt x="294133" y="622554"/>
                </a:lnTo>
                <a:lnTo>
                  <a:pt x="147066" y="769621"/>
                </a:lnTo>
                <a:lnTo>
                  <a:pt x="0" y="622554"/>
                </a:lnTo>
                <a:lnTo>
                  <a:pt x="73534" y="622554"/>
                </a:lnTo>
                <a:lnTo>
                  <a:pt x="73534" y="45974"/>
                </a:ln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1" name="Freeform 741"/>
          <p:cNvSpPr/>
          <p:nvPr/>
        </p:nvSpPr>
        <p:spPr>
          <a:xfrm>
            <a:off x="6542531" y="3240024"/>
            <a:ext cx="294133" cy="769621"/>
          </a:xfrm>
          <a:custGeom>
            <a:avLst/>
            <a:gdLst/>
            <a:ahLst/>
            <a:cxnLst/>
            <a:rect l="0" t="0" r="0" b="0"/>
            <a:pathLst>
              <a:path w="294133" h="769621">
                <a:moveTo>
                  <a:pt x="220600" y="0"/>
                </a:moveTo>
                <a:lnTo>
                  <a:pt x="220600" y="9144"/>
                </a:lnTo>
                <a:lnTo>
                  <a:pt x="73534" y="9144"/>
                </a:lnTo>
                <a:lnTo>
                  <a:pt x="73534" y="0"/>
                </a:lnTo>
                <a:close/>
                <a:moveTo>
                  <a:pt x="220600" y="18416"/>
                </a:moveTo>
                <a:lnTo>
                  <a:pt x="220600" y="36704"/>
                </a:lnTo>
                <a:lnTo>
                  <a:pt x="73534" y="36704"/>
                </a:lnTo>
                <a:lnTo>
                  <a:pt x="73534" y="18416"/>
                </a:lnTo>
                <a:close/>
                <a:moveTo>
                  <a:pt x="220600" y="45974"/>
                </a:moveTo>
                <a:lnTo>
                  <a:pt x="220600" y="622554"/>
                </a:lnTo>
                <a:lnTo>
                  <a:pt x="294133" y="622554"/>
                </a:lnTo>
                <a:lnTo>
                  <a:pt x="147066" y="769621"/>
                </a:lnTo>
                <a:lnTo>
                  <a:pt x="0" y="622554"/>
                </a:lnTo>
                <a:lnTo>
                  <a:pt x="73534" y="622554"/>
                </a:lnTo>
                <a:lnTo>
                  <a:pt x="73534" y="45974"/>
                </a:ln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42" name="Picture 742"/>
          <p:cNvPicPr>
            <a:picLocks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71700" y="2603500"/>
            <a:ext cx="647700" cy="711200"/>
          </a:xfrm>
          <a:prstGeom prst="rect">
            <a:avLst/>
          </a:prstGeom>
          <a:noFill/>
          <a:extLst/>
        </p:spPr>
      </p:pic>
      <p:pic>
        <p:nvPicPr>
          <p:cNvPr id="743" name="Picture 743"/>
          <p:cNvPicPr>
            <a:picLocks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54400" y="2641600"/>
            <a:ext cx="647700" cy="711200"/>
          </a:xfrm>
          <a:prstGeom prst="rect">
            <a:avLst/>
          </a:prstGeom>
          <a:noFill/>
          <a:extLst/>
        </p:spPr>
      </p:pic>
      <p:sp>
        <p:nvSpPr>
          <p:cNvPr id="744" name="Freeform 744"/>
          <p:cNvSpPr/>
          <p:nvPr/>
        </p:nvSpPr>
        <p:spPr>
          <a:xfrm>
            <a:off x="2950464" y="2647189"/>
            <a:ext cx="294131" cy="769620"/>
          </a:xfrm>
          <a:custGeom>
            <a:avLst/>
            <a:gdLst/>
            <a:ahLst/>
            <a:cxnLst/>
            <a:rect l="0" t="0" r="0" b="0"/>
            <a:pathLst>
              <a:path w="294131" h="769620">
                <a:moveTo>
                  <a:pt x="220599" y="0"/>
                </a:moveTo>
                <a:lnTo>
                  <a:pt x="220599" y="9144"/>
                </a:lnTo>
                <a:lnTo>
                  <a:pt x="73533" y="9144"/>
                </a:lnTo>
                <a:lnTo>
                  <a:pt x="73533" y="0"/>
                </a:lnTo>
                <a:close/>
                <a:moveTo>
                  <a:pt x="220599" y="18415"/>
                </a:moveTo>
                <a:lnTo>
                  <a:pt x="220599" y="36702"/>
                </a:lnTo>
                <a:lnTo>
                  <a:pt x="73533" y="36702"/>
                </a:lnTo>
                <a:lnTo>
                  <a:pt x="73533" y="18415"/>
                </a:lnTo>
                <a:close/>
                <a:moveTo>
                  <a:pt x="220599" y="45973"/>
                </a:moveTo>
                <a:lnTo>
                  <a:pt x="220599" y="622553"/>
                </a:lnTo>
                <a:lnTo>
                  <a:pt x="294131" y="622553"/>
                </a:lnTo>
                <a:lnTo>
                  <a:pt x="147065" y="769620"/>
                </a:lnTo>
                <a:lnTo>
                  <a:pt x="0" y="622553"/>
                </a:lnTo>
                <a:lnTo>
                  <a:pt x="73533" y="622553"/>
                </a:lnTo>
                <a:lnTo>
                  <a:pt x="73533" y="45973"/>
                </a:lnTo>
                <a:close/>
              </a:path>
            </a:pathLst>
          </a:custGeom>
          <a:solidFill>
            <a:srgbClr val="0669B2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5" name="Freeform 745"/>
          <p:cNvSpPr/>
          <p:nvPr/>
        </p:nvSpPr>
        <p:spPr>
          <a:xfrm>
            <a:off x="2950464" y="2647189"/>
            <a:ext cx="294131" cy="769620"/>
          </a:xfrm>
          <a:custGeom>
            <a:avLst/>
            <a:gdLst/>
            <a:ahLst/>
            <a:cxnLst/>
            <a:rect l="0" t="0" r="0" b="0"/>
            <a:pathLst>
              <a:path w="294131" h="769620">
                <a:moveTo>
                  <a:pt x="220599" y="0"/>
                </a:moveTo>
                <a:lnTo>
                  <a:pt x="220599" y="9144"/>
                </a:lnTo>
                <a:lnTo>
                  <a:pt x="73533" y="9144"/>
                </a:lnTo>
                <a:lnTo>
                  <a:pt x="73533" y="0"/>
                </a:lnTo>
                <a:close/>
                <a:moveTo>
                  <a:pt x="220599" y="18415"/>
                </a:moveTo>
                <a:lnTo>
                  <a:pt x="220599" y="36702"/>
                </a:lnTo>
                <a:lnTo>
                  <a:pt x="73533" y="36702"/>
                </a:lnTo>
                <a:lnTo>
                  <a:pt x="73533" y="18415"/>
                </a:lnTo>
                <a:close/>
                <a:moveTo>
                  <a:pt x="220599" y="45973"/>
                </a:moveTo>
                <a:lnTo>
                  <a:pt x="220599" y="622553"/>
                </a:lnTo>
                <a:lnTo>
                  <a:pt x="294131" y="622553"/>
                </a:lnTo>
                <a:lnTo>
                  <a:pt x="147065" y="769620"/>
                </a:lnTo>
                <a:lnTo>
                  <a:pt x="0" y="622553"/>
                </a:lnTo>
                <a:lnTo>
                  <a:pt x="73533" y="622553"/>
                </a:lnTo>
                <a:lnTo>
                  <a:pt x="73533" y="45973"/>
                </a:lnTo>
                <a:close/>
              </a:path>
            </a:pathLst>
          </a:custGeom>
          <a:noFill/>
          <a:ln w="12191" cap="flat" cmpd="sng">
            <a:solidFill>
              <a:srgbClr val="034B8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46" name="Rectangle 746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79038" algn="l"/>
                <a:tab pos="7258177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Safet</a:t>
            </a:r>
            <a:r>
              <a:rPr lang="en-US" sz="9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 aspects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10</a:t>
            </a:r>
          </a:p>
        </p:txBody>
      </p:sp>
      <p:sp>
        <p:nvSpPr>
          <p:cNvPr id="747" name="Rectangle 747"/>
          <p:cNvSpPr/>
          <p:nvPr/>
        </p:nvSpPr>
        <p:spPr>
          <a:xfrm>
            <a:off x="848258" y="302605"/>
            <a:ext cx="4287217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0" i="0" spc="0" baseline="0" dirty="0">
                <a:solidFill>
                  <a:srgbClr val="0055A0"/>
                </a:solidFill>
                <a:latin typeface="Arial"/>
              </a:rPr>
              <a:t>During the event</a:t>
            </a:r>
          </a:p>
        </p:txBody>
      </p:sp>
      <p:sp>
        <p:nvSpPr>
          <p:cNvPr id="748" name="Rectangle 748"/>
          <p:cNvSpPr/>
          <p:nvPr/>
        </p:nvSpPr>
        <p:spPr>
          <a:xfrm>
            <a:off x="6003671" y="1962010"/>
            <a:ext cx="1256458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Buildi</a:t>
            </a:r>
            <a:r>
              <a:rPr lang="en-US" sz="1802" b="0" i="0" spc="-10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g 160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Freeform 749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50" name="Picture 59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751" name="Picture 75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15" y="1"/>
            <a:ext cx="5269991" cy="3823715"/>
          </a:xfrm>
          <a:prstGeom prst="rect">
            <a:avLst/>
          </a:prstGeom>
          <a:noFill/>
          <a:extLst/>
        </p:spPr>
      </p:pic>
      <p:pic>
        <p:nvPicPr>
          <p:cNvPr id="752" name="Picture 752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0700" y="1421892"/>
            <a:ext cx="3124200" cy="1905000"/>
          </a:xfrm>
          <a:prstGeom prst="rect">
            <a:avLst/>
          </a:prstGeom>
          <a:noFill/>
          <a:extLst/>
        </p:spPr>
      </p:pic>
      <p:pic>
        <p:nvPicPr>
          <p:cNvPr id="753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069580" y="2069592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54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7933943" y="2499360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55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7536180" y="2913889"/>
            <a:ext cx="397763" cy="413004"/>
          </a:xfrm>
          <a:prstGeom prst="rect">
            <a:avLst/>
          </a:prstGeom>
          <a:noFill/>
          <a:extLst/>
        </p:spPr>
      </p:pic>
      <p:pic>
        <p:nvPicPr>
          <p:cNvPr id="756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7138416" y="2084833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57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7536180" y="2374392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58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7357871" y="1540765"/>
            <a:ext cx="428244" cy="445008"/>
          </a:xfrm>
          <a:prstGeom prst="rect">
            <a:avLst/>
          </a:prstGeom>
          <a:noFill/>
          <a:extLst/>
        </p:spPr>
      </p:pic>
      <p:pic>
        <p:nvPicPr>
          <p:cNvPr id="759" name="Picture 75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58300" y="1345692"/>
            <a:ext cx="1905000" cy="1981200"/>
          </a:xfrm>
          <a:prstGeom prst="rect">
            <a:avLst/>
          </a:prstGeom>
          <a:noFill/>
          <a:extLst/>
        </p:spPr>
      </p:pic>
      <p:pic>
        <p:nvPicPr>
          <p:cNvPr id="760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10401300" y="2651760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61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9639300" y="2706624"/>
            <a:ext cx="397763" cy="413004"/>
          </a:xfrm>
          <a:prstGeom prst="rect">
            <a:avLst/>
          </a:prstGeom>
          <a:noFill/>
          <a:extLst/>
        </p:spPr>
      </p:pic>
      <p:pic>
        <p:nvPicPr>
          <p:cNvPr id="762" name="Picture 76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43015" y="3822192"/>
            <a:ext cx="4850891" cy="2286000"/>
          </a:xfrm>
          <a:prstGeom prst="rect">
            <a:avLst/>
          </a:prstGeom>
          <a:noFill/>
          <a:extLst/>
        </p:spPr>
      </p:pic>
      <p:pic>
        <p:nvPicPr>
          <p:cNvPr id="763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9593580" y="5346192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64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9639300" y="4355593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65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8331707" y="4148328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66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7874507" y="5326381"/>
            <a:ext cx="397763" cy="413004"/>
          </a:xfrm>
          <a:prstGeom prst="rect">
            <a:avLst/>
          </a:prstGeom>
          <a:noFill/>
          <a:extLst/>
        </p:spPr>
      </p:pic>
      <p:pic>
        <p:nvPicPr>
          <p:cNvPr id="767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6438900" y="4355593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68" name="Picture 75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V="1">
            <a:off x="6438900" y="5012436"/>
            <a:ext cx="397763" cy="414527"/>
          </a:xfrm>
          <a:prstGeom prst="rect">
            <a:avLst/>
          </a:prstGeom>
          <a:noFill/>
          <a:extLst/>
        </p:spPr>
      </p:pic>
      <p:pic>
        <p:nvPicPr>
          <p:cNvPr id="769" name="Picture 769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00442" y="519177"/>
            <a:ext cx="2285745" cy="516382"/>
          </a:xfrm>
          <a:prstGeom prst="rect">
            <a:avLst/>
          </a:prstGeom>
          <a:noFill/>
          <a:extLst/>
        </p:spPr>
      </p:pic>
      <p:sp>
        <p:nvSpPr>
          <p:cNvPr id="770" name="Freeform 770"/>
          <p:cNvSpPr/>
          <p:nvPr/>
        </p:nvSpPr>
        <p:spPr>
          <a:xfrm>
            <a:off x="7613142" y="531877"/>
            <a:ext cx="2260346" cy="490982"/>
          </a:xfrm>
          <a:custGeom>
            <a:avLst/>
            <a:gdLst/>
            <a:ahLst/>
            <a:cxnLst/>
            <a:rect l="0" t="0" r="0" b="0"/>
            <a:pathLst>
              <a:path w="2260346" h="490982">
                <a:moveTo>
                  <a:pt x="1183513" y="114553"/>
                </a:moveTo>
                <a:lnTo>
                  <a:pt x="1117218" y="296671"/>
                </a:lnTo>
                <a:lnTo>
                  <a:pt x="1251076" y="296671"/>
                </a:lnTo>
                <a:close/>
                <a:moveTo>
                  <a:pt x="595122" y="83058"/>
                </a:moveTo>
                <a:lnTo>
                  <a:pt x="595122" y="207645"/>
                </a:lnTo>
                <a:lnTo>
                  <a:pt x="668401" y="207645"/>
                </a:lnTo>
                <a:cubicBezTo>
                  <a:pt x="716026" y="207645"/>
                  <a:pt x="745616" y="205613"/>
                  <a:pt x="757554" y="201676"/>
                </a:cubicBezTo>
                <a:cubicBezTo>
                  <a:pt x="769365" y="197612"/>
                  <a:pt x="778637" y="190627"/>
                  <a:pt x="785240" y="180847"/>
                </a:cubicBezTo>
                <a:cubicBezTo>
                  <a:pt x="791972" y="171069"/>
                  <a:pt x="795401" y="158750"/>
                  <a:pt x="795401" y="144018"/>
                </a:cubicBezTo>
                <a:cubicBezTo>
                  <a:pt x="795401" y="127508"/>
                  <a:pt x="790955" y="114172"/>
                  <a:pt x="782065" y="104013"/>
                </a:cubicBezTo>
                <a:cubicBezTo>
                  <a:pt x="773302" y="93852"/>
                  <a:pt x="760856" y="87376"/>
                  <a:pt x="744727" y="84708"/>
                </a:cubicBezTo>
                <a:cubicBezTo>
                  <a:pt x="736726" y="83693"/>
                  <a:pt x="712597" y="83058"/>
                  <a:pt x="672464" y="83058"/>
                </a:cubicBezTo>
                <a:close/>
                <a:moveTo>
                  <a:pt x="99060" y="83058"/>
                </a:moveTo>
                <a:lnTo>
                  <a:pt x="99060" y="408177"/>
                </a:lnTo>
                <a:lnTo>
                  <a:pt x="173101" y="408177"/>
                </a:lnTo>
                <a:cubicBezTo>
                  <a:pt x="200787" y="408177"/>
                  <a:pt x="220852" y="406653"/>
                  <a:pt x="233044" y="403606"/>
                </a:cubicBezTo>
                <a:cubicBezTo>
                  <a:pt x="249174" y="399541"/>
                  <a:pt x="262509" y="392683"/>
                  <a:pt x="273050" y="383158"/>
                </a:cubicBezTo>
                <a:cubicBezTo>
                  <a:pt x="283717" y="373507"/>
                  <a:pt x="292353" y="357758"/>
                  <a:pt x="299085" y="335788"/>
                </a:cubicBezTo>
                <a:cubicBezTo>
                  <a:pt x="305689" y="313689"/>
                  <a:pt x="309117" y="283718"/>
                  <a:pt x="309117" y="245871"/>
                </a:cubicBezTo>
                <a:cubicBezTo>
                  <a:pt x="309117" y="207898"/>
                  <a:pt x="305689" y="178689"/>
                  <a:pt x="299085" y="158369"/>
                </a:cubicBezTo>
                <a:cubicBezTo>
                  <a:pt x="292353" y="138048"/>
                  <a:pt x="282955" y="122301"/>
                  <a:pt x="270890" y="110870"/>
                </a:cubicBezTo>
                <a:cubicBezTo>
                  <a:pt x="258826" y="99440"/>
                  <a:pt x="243586" y="91820"/>
                  <a:pt x="225043" y="87757"/>
                </a:cubicBezTo>
                <a:cubicBezTo>
                  <a:pt x="211201" y="84582"/>
                  <a:pt x="184023" y="83058"/>
                  <a:pt x="143637" y="83058"/>
                </a:cubicBezTo>
                <a:close/>
                <a:moveTo>
                  <a:pt x="1870201" y="0"/>
                </a:moveTo>
                <a:lnTo>
                  <a:pt x="2260346" y="0"/>
                </a:lnTo>
                <a:lnTo>
                  <a:pt x="2260346" y="83058"/>
                </a:lnTo>
                <a:lnTo>
                  <a:pt x="2114930" y="83058"/>
                </a:lnTo>
                <a:lnTo>
                  <a:pt x="2114930" y="490982"/>
                </a:lnTo>
                <a:lnTo>
                  <a:pt x="2015871" y="490982"/>
                </a:lnTo>
                <a:lnTo>
                  <a:pt x="2015871" y="83058"/>
                </a:lnTo>
                <a:lnTo>
                  <a:pt x="1870201" y="83058"/>
                </a:lnTo>
                <a:close/>
                <a:moveTo>
                  <a:pt x="1486915" y="0"/>
                </a:moveTo>
                <a:lnTo>
                  <a:pt x="1823465" y="0"/>
                </a:lnTo>
                <a:lnTo>
                  <a:pt x="1823465" y="83058"/>
                </a:lnTo>
                <a:lnTo>
                  <a:pt x="1585976" y="83058"/>
                </a:lnTo>
                <a:lnTo>
                  <a:pt x="1585976" y="199263"/>
                </a:lnTo>
                <a:lnTo>
                  <a:pt x="1790953" y="199263"/>
                </a:lnTo>
                <a:lnTo>
                  <a:pt x="1790953" y="282320"/>
                </a:lnTo>
                <a:lnTo>
                  <a:pt x="1585976" y="282320"/>
                </a:lnTo>
                <a:lnTo>
                  <a:pt x="1585976" y="490982"/>
                </a:lnTo>
                <a:lnTo>
                  <a:pt x="1486915" y="490982"/>
                </a:lnTo>
                <a:close/>
                <a:moveTo>
                  <a:pt x="1132204" y="0"/>
                </a:moveTo>
                <a:lnTo>
                  <a:pt x="1237106" y="0"/>
                </a:lnTo>
                <a:lnTo>
                  <a:pt x="1433576" y="490982"/>
                </a:lnTo>
                <a:lnTo>
                  <a:pt x="1325752" y="490982"/>
                </a:lnTo>
                <a:lnTo>
                  <a:pt x="1282953" y="379476"/>
                </a:lnTo>
                <a:lnTo>
                  <a:pt x="1086739" y="379476"/>
                </a:lnTo>
                <a:lnTo>
                  <a:pt x="1046226" y="490982"/>
                </a:lnTo>
                <a:lnTo>
                  <a:pt x="941069" y="490982"/>
                </a:lnTo>
                <a:close/>
                <a:moveTo>
                  <a:pt x="495935" y="0"/>
                </a:moveTo>
                <a:lnTo>
                  <a:pt x="704596" y="0"/>
                </a:lnTo>
                <a:cubicBezTo>
                  <a:pt x="757047" y="0"/>
                  <a:pt x="795147" y="4445"/>
                  <a:pt x="818896" y="13208"/>
                </a:cubicBezTo>
                <a:cubicBezTo>
                  <a:pt x="842772" y="22097"/>
                  <a:pt x="861694" y="37719"/>
                  <a:pt x="876046" y="60325"/>
                </a:cubicBezTo>
                <a:cubicBezTo>
                  <a:pt x="890269" y="82803"/>
                  <a:pt x="897509" y="108584"/>
                  <a:pt x="897509" y="137668"/>
                </a:cubicBezTo>
                <a:cubicBezTo>
                  <a:pt x="897509" y="174497"/>
                  <a:pt x="886587" y="204977"/>
                  <a:pt x="864997" y="228853"/>
                </a:cubicBezTo>
                <a:cubicBezTo>
                  <a:pt x="843279" y="252857"/>
                  <a:pt x="811022" y="268096"/>
                  <a:pt x="767841" y="274320"/>
                </a:cubicBezTo>
                <a:cubicBezTo>
                  <a:pt x="789304" y="286765"/>
                  <a:pt x="806958" y="300482"/>
                  <a:pt x="820927" y="315468"/>
                </a:cubicBezTo>
                <a:cubicBezTo>
                  <a:pt x="834898" y="330453"/>
                  <a:pt x="853693" y="356996"/>
                  <a:pt x="877442" y="395223"/>
                </a:cubicBezTo>
                <a:lnTo>
                  <a:pt x="937260" y="490982"/>
                </a:lnTo>
                <a:lnTo>
                  <a:pt x="818768" y="490982"/>
                </a:lnTo>
                <a:lnTo>
                  <a:pt x="747140" y="384175"/>
                </a:lnTo>
                <a:cubicBezTo>
                  <a:pt x="721614" y="345947"/>
                  <a:pt x="704214" y="321945"/>
                  <a:pt x="694943" y="311912"/>
                </a:cubicBezTo>
                <a:cubicBezTo>
                  <a:pt x="685546" y="302006"/>
                  <a:pt x="675513" y="295275"/>
                  <a:pt x="665099" y="291591"/>
                </a:cubicBezTo>
                <a:cubicBezTo>
                  <a:pt x="654558" y="287908"/>
                  <a:pt x="637921" y="286003"/>
                  <a:pt x="615188" y="286003"/>
                </a:cubicBezTo>
                <a:lnTo>
                  <a:pt x="595122" y="286003"/>
                </a:lnTo>
                <a:lnTo>
                  <a:pt x="595122" y="490982"/>
                </a:lnTo>
                <a:lnTo>
                  <a:pt x="495935" y="490982"/>
                </a:lnTo>
                <a:close/>
                <a:moveTo>
                  <a:pt x="0" y="0"/>
                </a:moveTo>
                <a:lnTo>
                  <a:pt x="181101" y="0"/>
                </a:lnTo>
                <a:cubicBezTo>
                  <a:pt x="221996" y="0"/>
                  <a:pt x="253111" y="3175"/>
                  <a:pt x="274574" y="9397"/>
                </a:cubicBezTo>
                <a:cubicBezTo>
                  <a:pt x="303402" y="17907"/>
                  <a:pt x="328040" y="33020"/>
                  <a:pt x="348614" y="54609"/>
                </a:cubicBezTo>
                <a:cubicBezTo>
                  <a:pt x="369189" y="76327"/>
                  <a:pt x="384810" y="102743"/>
                  <a:pt x="395477" y="134112"/>
                </a:cubicBezTo>
                <a:cubicBezTo>
                  <a:pt x="406146" y="165481"/>
                  <a:pt x="411606" y="204215"/>
                  <a:pt x="411606" y="250189"/>
                </a:cubicBezTo>
                <a:cubicBezTo>
                  <a:pt x="411606" y="290576"/>
                  <a:pt x="406526" y="325373"/>
                  <a:pt x="396493" y="354710"/>
                </a:cubicBezTo>
                <a:cubicBezTo>
                  <a:pt x="384175" y="390397"/>
                  <a:pt x="366649" y="419227"/>
                  <a:pt x="343915" y="441325"/>
                </a:cubicBezTo>
                <a:cubicBezTo>
                  <a:pt x="326771" y="458089"/>
                  <a:pt x="303529" y="471170"/>
                  <a:pt x="274192" y="480568"/>
                </a:cubicBezTo>
                <a:cubicBezTo>
                  <a:pt x="252349" y="487426"/>
                  <a:pt x="223139" y="490982"/>
                  <a:pt x="186563" y="490982"/>
                </a:cubicBezTo>
                <a:lnTo>
                  <a:pt x="0" y="490982"/>
                </a:lnTo>
                <a:close/>
              </a:path>
            </a:pathLst>
          </a:custGeom>
          <a:noFill/>
          <a:ln w="12191" cap="flat" cmpd="sng">
            <a:solidFill>
              <a:srgbClr val="B2CC35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71" name="Picture 771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0791" y="4329684"/>
            <a:ext cx="5557265" cy="677418"/>
          </a:xfrm>
          <a:prstGeom prst="rect">
            <a:avLst/>
          </a:prstGeom>
          <a:noFill/>
          <a:extLst/>
        </p:spPr>
      </p:pic>
      <p:pic>
        <p:nvPicPr>
          <p:cNvPr id="772" name="Picture 772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2336" y="4695444"/>
            <a:ext cx="4232909" cy="677418"/>
          </a:xfrm>
          <a:prstGeom prst="rect">
            <a:avLst/>
          </a:prstGeom>
          <a:noFill/>
          <a:extLst/>
        </p:spPr>
      </p:pic>
      <p:pic>
        <p:nvPicPr>
          <p:cNvPr id="773" name="Picture 773"/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32147" y="4695444"/>
            <a:ext cx="505205" cy="677418"/>
          </a:xfrm>
          <a:prstGeom prst="rect">
            <a:avLst/>
          </a:prstGeom>
          <a:noFill/>
          <a:extLst/>
        </p:spPr>
      </p:pic>
      <p:pic>
        <p:nvPicPr>
          <p:cNvPr id="774" name="Picture 774"/>
          <p:cNvPicPr>
            <a:picLocks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34255" y="4695444"/>
            <a:ext cx="1216913" cy="677418"/>
          </a:xfrm>
          <a:prstGeom prst="rect">
            <a:avLst/>
          </a:prstGeom>
          <a:noFill/>
          <a:extLst/>
        </p:spPr>
      </p:pic>
      <p:sp>
        <p:nvSpPr>
          <p:cNvPr id="775" name="Rectangle 775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479038" algn="l"/>
                <a:tab pos="7258177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Safet</a:t>
            </a:r>
            <a:r>
              <a:rPr lang="en-US" sz="996" b="0" i="0" spc="-32" baseline="0" dirty="0">
                <a:solidFill>
                  <a:srgbClr val="FFFFFF"/>
                </a:solidFill>
                <a:latin typeface="Arial"/>
              </a:rPr>
              <a:t>y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 aspects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11</a:t>
            </a:r>
          </a:p>
        </p:txBody>
      </p:sp>
      <p:sp>
        <p:nvSpPr>
          <p:cNvPr id="776" name="Rectangle 776"/>
          <p:cNvSpPr/>
          <p:nvPr/>
        </p:nvSpPr>
        <p:spPr>
          <a:xfrm>
            <a:off x="436778" y="4388460"/>
            <a:ext cx="5152034" cy="77364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Under design by the</a:t>
            </a:r>
            <a:r>
              <a:rPr lang="en-US" sz="2400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Fire Brigade and </a:t>
            </a:r>
          </a:p>
          <a:p>
            <a:pPr marL="161544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055A0"/>
                </a:solidFill>
                <a:latin typeface="Arial"/>
              </a:rPr>
              <a:t>the</a:t>
            </a:r>
            <a:r>
              <a:rPr lang="en-US" sz="2402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402" b="0" i="0" spc="0" baseline="0" dirty="0">
                <a:solidFill>
                  <a:srgbClr val="0055A0"/>
                </a:solidFill>
                <a:latin typeface="Arial"/>
              </a:rPr>
              <a:t>working grou</a:t>
            </a:r>
            <a:r>
              <a:rPr lang="en-US" sz="2402" b="0" i="0" spc="-12" baseline="0" dirty="0">
                <a:solidFill>
                  <a:srgbClr val="0055A0"/>
                </a:solidFill>
                <a:latin typeface="Arial"/>
              </a:rPr>
              <a:t>p</a:t>
            </a:r>
            <a:r>
              <a:rPr lang="en-US" sz="2402" b="0" i="0" spc="0" baseline="0" dirty="0">
                <a:solidFill>
                  <a:srgbClr val="0055A0"/>
                </a:solidFill>
                <a:latin typeface="Arial"/>
              </a:rPr>
              <a:t> from</a:t>
            </a:r>
            <a:r>
              <a:rPr lang="en-US" sz="2402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402" b="0" i="0" spc="0" baseline="0" dirty="0">
                <a:solidFill>
                  <a:srgbClr val="0055A0"/>
                </a:solidFill>
                <a:latin typeface="Arial"/>
              </a:rPr>
              <a:t>Host-states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Freeform 777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78" name="Picture 7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779" name="Freeform 779"/>
          <p:cNvSpPr/>
          <p:nvPr/>
        </p:nvSpPr>
        <p:spPr>
          <a:xfrm>
            <a:off x="6115811" y="3204972"/>
            <a:ext cx="4736846" cy="411099"/>
          </a:xfrm>
          <a:custGeom>
            <a:avLst/>
            <a:gdLst/>
            <a:ahLst/>
            <a:cxnLst/>
            <a:rect l="0" t="0" r="0" b="0"/>
            <a:pathLst>
              <a:path w="4736846" h="411099">
                <a:moveTo>
                  <a:pt x="0" y="0"/>
                </a:moveTo>
                <a:lnTo>
                  <a:pt x="0" y="205487"/>
                </a:lnTo>
                <a:lnTo>
                  <a:pt x="4736846" y="205487"/>
                </a:lnTo>
                <a:lnTo>
                  <a:pt x="4736846" y="411099"/>
                </a:lnTo>
              </a:path>
            </a:pathLst>
          </a:custGeom>
          <a:noFill/>
          <a:ln w="12191" cap="flat" cmpd="sng">
            <a:solidFill>
              <a:srgbClr val="00427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0" name="Freeform 780"/>
          <p:cNvSpPr/>
          <p:nvPr/>
        </p:nvSpPr>
        <p:spPr>
          <a:xfrm>
            <a:off x="6115811" y="3204972"/>
            <a:ext cx="2368423" cy="411099"/>
          </a:xfrm>
          <a:custGeom>
            <a:avLst/>
            <a:gdLst/>
            <a:ahLst/>
            <a:cxnLst/>
            <a:rect l="0" t="0" r="0" b="0"/>
            <a:pathLst>
              <a:path w="2368423" h="411099">
                <a:moveTo>
                  <a:pt x="0" y="0"/>
                </a:moveTo>
                <a:lnTo>
                  <a:pt x="0" y="205487"/>
                </a:lnTo>
                <a:lnTo>
                  <a:pt x="2368423" y="205487"/>
                </a:lnTo>
                <a:lnTo>
                  <a:pt x="2368423" y="411099"/>
                </a:lnTo>
              </a:path>
            </a:pathLst>
          </a:custGeom>
          <a:noFill/>
          <a:ln w="12191" cap="flat" cmpd="sng">
            <a:solidFill>
              <a:srgbClr val="00427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1" name="Freeform 781"/>
          <p:cNvSpPr/>
          <p:nvPr/>
        </p:nvSpPr>
        <p:spPr>
          <a:xfrm>
            <a:off x="6115811" y="3204972"/>
            <a:ext cx="0" cy="411099"/>
          </a:xfrm>
          <a:custGeom>
            <a:avLst/>
            <a:gdLst/>
            <a:ahLst/>
            <a:cxnLst/>
            <a:rect l="0" t="0" r="0" b="0"/>
            <a:pathLst>
              <a:path h="411099">
                <a:moveTo>
                  <a:pt x="0" y="0"/>
                </a:moveTo>
                <a:lnTo>
                  <a:pt x="0" y="411099"/>
                </a:lnTo>
              </a:path>
            </a:pathLst>
          </a:custGeom>
          <a:noFill/>
          <a:ln w="12191" cap="flat" cmpd="sng">
            <a:solidFill>
              <a:srgbClr val="00427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2" name="Freeform 782"/>
          <p:cNvSpPr/>
          <p:nvPr/>
        </p:nvSpPr>
        <p:spPr>
          <a:xfrm>
            <a:off x="3747515" y="3204972"/>
            <a:ext cx="2368424" cy="411099"/>
          </a:xfrm>
          <a:custGeom>
            <a:avLst/>
            <a:gdLst/>
            <a:ahLst/>
            <a:cxnLst/>
            <a:rect l="0" t="0" r="0" b="0"/>
            <a:pathLst>
              <a:path w="2368424" h="411099">
                <a:moveTo>
                  <a:pt x="2368424" y="0"/>
                </a:moveTo>
                <a:lnTo>
                  <a:pt x="2368424" y="205487"/>
                </a:lnTo>
                <a:lnTo>
                  <a:pt x="0" y="205487"/>
                </a:lnTo>
                <a:lnTo>
                  <a:pt x="0" y="411099"/>
                </a:lnTo>
              </a:path>
            </a:pathLst>
          </a:custGeom>
          <a:noFill/>
          <a:ln w="12191" cap="flat" cmpd="sng">
            <a:solidFill>
              <a:srgbClr val="00427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3" name="Freeform 783"/>
          <p:cNvSpPr/>
          <p:nvPr/>
        </p:nvSpPr>
        <p:spPr>
          <a:xfrm>
            <a:off x="1379219" y="3204972"/>
            <a:ext cx="4736846" cy="411099"/>
          </a:xfrm>
          <a:custGeom>
            <a:avLst/>
            <a:gdLst/>
            <a:ahLst/>
            <a:cxnLst/>
            <a:rect l="0" t="0" r="0" b="0"/>
            <a:pathLst>
              <a:path w="4736846" h="411099">
                <a:moveTo>
                  <a:pt x="4736846" y="0"/>
                </a:moveTo>
                <a:lnTo>
                  <a:pt x="4736846" y="205487"/>
                </a:lnTo>
                <a:lnTo>
                  <a:pt x="0" y="205487"/>
                </a:lnTo>
                <a:lnTo>
                  <a:pt x="0" y="411099"/>
                </a:lnTo>
              </a:path>
            </a:pathLst>
          </a:custGeom>
          <a:noFill/>
          <a:ln w="12191" cap="flat" cmpd="sng">
            <a:solidFill>
              <a:srgbClr val="00427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4" name="Freeform 784"/>
          <p:cNvSpPr/>
          <p:nvPr/>
        </p:nvSpPr>
        <p:spPr>
          <a:xfrm>
            <a:off x="4626864" y="2226564"/>
            <a:ext cx="2976372" cy="978408"/>
          </a:xfrm>
          <a:custGeom>
            <a:avLst/>
            <a:gdLst/>
            <a:ahLst/>
            <a:cxnLst/>
            <a:rect l="0" t="0" r="0" b="0"/>
            <a:pathLst>
              <a:path w="2976372" h="978408">
                <a:moveTo>
                  <a:pt x="0" y="978408"/>
                </a:moveTo>
                <a:lnTo>
                  <a:pt x="2976372" y="978408"/>
                </a:lnTo>
                <a:lnTo>
                  <a:pt x="2976372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5" name="Freeform 785"/>
          <p:cNvSpPr/>
          <p:nvPr/>
        </p:nvSpPr>
        <p:spPr>
          <a:xfrm>
            <a:off x="4626864" y="2226564"/>
            <a:ext cx="2976372" cy="978408"/>
          </a:xfrm>
          <a:custGeom>
            <a:avLst/>
            <a:gdLst/>
            <a:ahLst/>
            <a:cxnLst/>
            <a:rect l="0" t="0" r="0" b="0"/>
            <a:pathLst>
              <a:path w="2976372" h="978408">
                <a:moveTo>
                  <a:pt x="0" y="978408"/>
                </a:moveTo>
                <a:lnTo>
                  <a:pt x="2976372" y="978408"/>
                </a:lnTo>
                <a:lnTo>
                  <a:pt x="2976372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noFill/>
          <a:ln w="12191" cap="flat" cmpd="sng">
            <a:solidFill>
              <a:srgbClr val="004C91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6" name="Freeform 786"/>
          <p:cNvSpPr/>
          <p:nvPr/>
        </p:nvSpPr>
        <p:spPr>
          <a:xfrm>
            <a:off x="399288" y="3616453"/>
            <a:ext cx="1958339" cy="978408"/>
          </a:xfrm>
          <a:custGeom>
            <a:avLst/>
            <a:gdLst/>
            <a:ahLst/>
            <a:cxnLst/>
            <a:rect l="0" t="0" r="0" b="0"/>
            <a:pathLst>
              <a:path w="1958339" h="978408">
                <a:moveTo>
                  <a:pt x="0" y="978408"/>
                </a:moveTo>
                <a:lnTo>
                  <a:pt x="1958339" y="978408"/>
                </a:lnTo>
                <a:lnTo>
                  <a:pt x="1958339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7" name="Freeform 787"/>
          <p:cNvSpPr/>
          <p:nvPr/>
        </p:nvSpPr>
        <p:spPr>
          <a:xfrm>
            <a:off x="399288" y="3616453"/>
            <a:ext cx="1958339" cy="978408"/>
          </a:xfrm>
          <a:custGeom>
            <a:avLst/>
            <a:gdLst/>
            <a:ahLst/>
            <a:cxnLst/>
            <a:rect l="0" t="0" r="0" b="0"/>
            <a:pathLst>
              <a:path w="1958339" h="978408">
                <a:moveTo>
                  <a:pt x="0" y="978408"/>
                </a:moveTo>
                <a:lnTo>
                  <a:pt x="1958339" y="978408"/>
                </a:lnTo>
                <a:lnTo>
                  <a:pt x="1958339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noFill/>
          <a:ln w="12191" cap="flat" cmpd="sng">
            <a:solidFill>
              <a:srgbClr val="004C91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8" name="Freeform 788"/>
          <p:cNvSpPr/>
          <p:nvPr/>
        </p:nvSpPr>
        <p:spPr>
          <a:xfrm>
            <a:off x="2767583" y="3616453"/>
            <a:ext cx="1958340" cy="978408"/>
          </a:xfrm>
          <a:custGeom>
            <a:avLst/>
            <a:gdLst/>
            <a:ahLst/>
            <a:cxnLst/>
            <a:rect l="0" t="0" r="0" b="0"/>
            <a:pathLst>
              <a:path w="1958340" h="978408">
                <a:moveTo>
                  <a:pt x="0" y="978408"/>
                </a:moveTo>
                <a:lnTo>
                  <a:pt x="1958340" y="978408"/>
                </a:lnTo>
                <a:lnTo>
                  <a:pt x="1958340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9" name="Freeform 789"/>
          <p:cNvSpPr/>
          <p:nvPr/>
        </p:nvSpPr>
        <p:spPr>
          <a:xfrm>
            <a:off x="2767583" y="3616453"/>
            <a:ext cx="1958340" cy="978408"/>
          </a:xfrm>
          <a:custGeom>
            <a:avLst/>
            <a:gdLst/>
            <a:ahLst/>
            <a:cxnLst/>
            <a:rect l="0" t="0" r="0" b="0"/>
            <a:pathLst>
              <a:path w="1958340" h="978408">
                <a:moveTo>
                  <a:pt x="0" y="978408"/>
                </a:moveTo>
                <a:lnTo>
                  <a:pt x="1958340" y="978408"/>
                </a:lnTo>
                <a:lnTo>
                  <a:pt x="1958340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noFill/>
          <a:ln w="12191" cap="flat" cmpd="sng">
            <a:solidFill>
              <a:srgbClr val="004C91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0" name="Freeform 790"/>
          <p:cNvSpPr/>
          <p:nvPr/>
        </p:nvSpPr>
        <p:spPr>
          <a:xfrm>
            <a:off x="5135879" y="3616453"/>
            <a:ext cx="1958340" cy="978408"/>
          </a:xfrm>
          <a:custGeom>
            <a:avLst/>
            <a:gdLst/>
            <a:ahLst/>
            <a:cxnLst/>
            <a:rect l="0" t="0" r="0" b="0"/>
            <a:pathLst>
              <a:path w="1958340" h="978408">
                <a:moveTo>
                  <a:pt x="0" y="978408"/>
                </a:moveTo>
                <a:lnTo>
                  <a:pt x="1958340" y="978408"/>
                </a:lnTo>
                <a:lnTo>
                  <a:pt x="1958340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1" name="Freeform 791"/>
          <p:cNvSpPr/>
          <p:nvPr/>
        </p:nvSpPr>
        <p:spPr>
          <a:xfrm>
            <a:off x="5135879" y="3616453"/>
            <a:ext cx="1958340" cy="978408"/>
          </a:xfrm>
          <a:custGeom>
            <a:avLst/>
            <a:gdLst/>
            <a:ahLst/>
            <a:cxnLst/>
            <a:rect l="0" t="0" r="0" b="0"/>
            <a:pathLst>
              <a:path w="1958340" h="978408">
                <a:moveTo>
                  <a:pt x="0" y="978408"/>
                </a:moveTo>
                <a:lnTo>
                  <a:pt x="1958340" y="978408"/>
                </a:lnTo>
                <a:lnTo>
                  <a:pt x="1958340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noFill/>
          <a:ln w="12191" cap="flat" cmpd="sng">
            <a:solidFill>
              <a:srgbClr val="004C91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2" name="Freeform 792"/>
          <p:cNvSpPr/>
          <p:nvPr/>
        </p:nvSpPr>
        <p:spPr>
          <a:xfrm>
            <a:off x="7505700" y="3616453"/>
            <a:ext cx="1956816" cy="978408"/>
          </a:xfrm>
          <a:custGeom>
            <a:avLst/>
            <a:gdLst/>
            <a:ahLst/>
            <a:cxnLst/>
            <a:rect l="0" t="0" r="0" b="0"/>
            <a:pathLst>
              <a:path w="1956816" h="978408">
                <a:moveTo>
                  <a:pt x="0" y="978408"/>
                </a:moveTo>
                <a:lnTo>
                  <a:pt x="1956816" y="978408"/>
                </a:lnTo>
                <a:lnTo>
                  <a:pt x="1956816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3" name="Freeform 793"/>
          <p:cNvSpPr/>
          <p:nvPr/>
        </p:nvSpPr>
        <p:spPr>
          <a:xfrm>
            <a:off x="7505700" y="3616453"/>
            <a:ext cx="1956816" cy="978408"/>
          </a:xfrm>
          <a:custGeom>
            <a:avLst/>
            <a:gdLst/>
            <a:ahLst/>
            <a:cxnLst/>
            <a:rect l="0" t="0" r="0" b="0"/>
            <a:pathLst>
              <a:path w="1956816" h="978408">
                <a:moveTo>
                  <a:pt x="0" y="978408"/>
                </a:moveTo>
                <a:lnTo>
                  <a:pt x="1956816" y="978408"/>
                </a:lnTo>
                <a:lnTo>
                  <a:pt x="1956816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noFill/>
          <a:ln w="12191" cap="flat" cmpd="sng">
            <a:solidFill>
              <a:srgbClr val="004C91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4" name="Freeform 794"/>
          <p:cNvSpPr/>
          <p:nvPr/>
        </p:nvSpPr>
        <p:spPr>
          <a:xfrm>
            <a:off x="9873995" y="3616453"/>
            <a:ext cx="1956816" cy="978408"/>
          </a:xfrm>
          <a:custGeom>
            <a:avLst/>
            <a:gdLst/>
            <a:ahLst/>
            <a:cxnLst/>
            <a:rect l="0" t="0" r="0" b="0"/>
            <a:pathLst>
              <a:path w="1956816" h="978408">
                <a:moveTo>
                  <a:pt x="0" y="978408"/>
                </a:moveTo>
                <a:lnTo>
                  <a:pt x="1956816" y="978408"/>
                </a:lnTo>
                <a:lnTo>
                  <a:pt x="1956816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5" name="Freeform 795"/>
          <p:cNvSpPr/>
          <p:nvPr/>
        </p:nvSpPr>
        <p:spPr>
          <a:xfrm>
            <a:off x="9873995" y="3616453"/>
            <a:ext cx="1956816" cy="978408"/>
          </a:xfrm>
          <a:custGeom>
            <a:avLst/>
            <a:gdLst/>
            <a:ahLst/>
            <a:cxnLst/>
            <a:rect l="0" t="0" r="0" b="0"/>
            <a:pathLst>
              <a:path w="1956816" h="978408">
                <a:moveTo>
                  <a:pt x="0" y="978408"/>
                </a:moveTo>
                <a:lnTo>
                  <a:pt x="1956816" y="978408"/>
                </a:lnTo>
                <a:lnTo>
                  <a:pt x="1956816" y="0"/>
                </a:lnTo>
                <a:lnTo>
                  <a:pt x="0" y="0"/>
                </a:lnTo>
                <a:lnTo>
                  <a:pt x="0" y="978408"/>
                </a:lnTo>
                <a:close/>
              </a:path>
            </a:pathLst>
          </a:custGeom>
          <a:noFill/>
          <a:ln w="12191" cap="flat" cmpd="sng">
            <a:solidFill>
              <a:srgbClr val="004C91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6" name="Freeform 796"/>
          <p:cNvSpPr/>
          <p:nvPr/>
        </p:nvSpPr>
        <p:spPr>
          <a:xfrm>
            <a:off x="399288" y="1083565"/>
            <a:ext cx="11433047" cy="592835"/>
          </a:xfrm>
          <a:custGeom>
            <a:avLst/>
            <a:gdLst/>
            <a:ahLst/>
            <a:cxnLst/>
            <a:rect l="0" t="0" r="0" b="0"/>
            <a:pathLst>
              <a:path w="11433047" h="592835">
                <a:moveTo>
                  <a:pt x="0" y="98806"/>
                </a:moveTo>
                <a:cubicBezTo>
                  <a:pt x="0" y="44195"/>
                  <a:pt x="44234" y="0"/>
                  <a:pt x="98806" y="0"/>
                </a:cubicBezTo>
                <a:lnTo>
                  <a:pt x="11334242" y="0"/>
                </a:lnTo>
                <a:cubicBezTo>
                  <a:pt x="11388852" y="0"/>
                  <a:pt x="11433047" y="44195"/>
                  <a:pt x="11433047" y="98806"/>
                </a:cubicBezTo>
                <a:lnTo>
                  <a:pt x="11433047" y="494030"/>
                </a:lnTo>
                <a:cubicBezTo>
                  <a:pt x="11433047" y="548639"/>
                  <a:pt x="11388852" y="592835"/>
                  <a:pt x="11334242" y="592835"/>
                </a:cubicBezTo>
                <a:lnTo>
                  <a:pt x="98806" y="592835"/>
                </a:lnTo>
                <a:cubicBezTo>
                  <a:pt x="44234" y="592835"/>
                  <a:pt x="0" y="548639"/>
                  <a:pt x="0" y="494030"/>
                </a:cubicBezTo>
                <a:close/>
              </a:path>
            </a:pathLst>
          </a:custGeom>
          <a:solidFill>
            <a:srgbClr val="0055A0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7" name="Freeform 797"/>
          <p:cNvSpPr/>
          <p:nvPr/>
        </p:nvSpPr>
        <p:spPr>
          <a:xfrm>
            <a:off x="399288" y="1083565"/>
            <a:ext cx="11433047" cy="592835"/>
          </a:xfrm>
          <a:custGeom>
            <a:avLst/>
            <a:gdLst/>
            <a:ahLst/>
            <a:cxnLst/>
            <a:rect l="0" t="0" r="0" b="0"/>
            <a:pathLst>
              <a:path w="11433047" h="592835">
                <a:moveTo>
                  <a:pt x="0" y="98806"/>
                </a:moveTo>
                <a:cubicBezTo>
                  <a:pt x="0" y="44195"/>
                  <a:pt x="44234" y="0"/>
                  <a:pt x="98806" y="0"/>
                </a:cubicBezTo>
                <a:lnTo>
                  <a:pt x="11334242" y="0"/>
                </a:lnTo>
                <a:cubicBezTo>
                  <a:pt x="11388852" y="0"/>
                  <a:pt x="11433047" y="44195"/>
                  <a:pt x="11433047" y="98806"/>
                </a:cubicBezTo>
                <a:lnTo>
                  <a:pt x="11433047" y="494030"/>
                </a:lnTo>
                <a:cubicBezTo>
                  <a:pt x="11433047" y="548639"/>
                  <a:pt x="11388852" y="592835"/>
                  <a:pt x="11334242" y="592835"/>
                </a:cubicBezTo>
                <a:lnTo>
                  <a:pt x="98806" y="592835"/>
                </a:lnTo>
                <a:cubicBezTo>
                  <a:pt x="44234" y="592835"/>
                  <a:pt x="0" y="548639"/>
                  <a:pt x="0" y="494030"/>
                </a:cubicBezTo>
                <a:close/>
              </a:path>
            </a:pathLst>
          </a:custGeom>
          <a:noFill/>
          <a:ln w="6095" cap="flat" cmpd="sng">
            <a:solidFill>
              <a:srgbClr val="0669B2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8" name="Freeform 798">
            <a:hlinkClick r:id="rId3"/>
          </p:cNvPr>
          <p:cNvSpPr/>
          <p:nvPr/>
        </p:nvSpPr>
        <p:spPr>
          <a:xfrm>
            <a:off x="385762" y="5761216"/>
            <a:ext cx="7008813" cy="15240"/>
          </a:xfrm>
          <a:custGeom>
            <a:avLst/>
            <a:gdLst/>
            <a:ahLst/>
            <a:cxnLst/>
            <a:rect l="0" t="0" r="0" b="0"/>
            <a:pathLst>
              <a:path w="7008813" h="15240">
                <a:moveTo>
                  <a:pt x="0" y="0"/>
                </a:moveTo>
                <a:lnTo>
                  <a:pt x="1752155" y="0"/>
                </a:lnTo>
                <a:lnTo>
                  <a:pt x="3504374" y="0"/>
                </a:lnTo>
                <a:lnTo>
                  <a:pt x="5256593" y="0"/>
                </a:lnTo>
                <a:lnTo>
                  <a:pt x="7008813" y="0"/>
                </a:lnTo>
                <a:lnTo>
                  <a:pt x="7008813" y="15240"/>
                </a:lnTo>
                <a:lnTo>
                  <a:pt x="5256593" y="15240"/>
                </a:lnTo>
                <a:lnTo>
                  <a:pt x="3504374" y="15240"/>
                </a:lnTo>
                <a:lnTo>
                  <a:pt x="1752155" y="15240"/>
                </a:lnTo>
                <a:lnTo>
                  <a:pt x="0" y="15240"/>
                </a:lnTo>
                <a:close/>
              </a:path>
            </a:pathLst>
          </a:custGeom>
          <a:solidFill>
            <a:srgbClr val="15B3DA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9" name="Rectangle 799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3</a:t>
            </a:r>
          </a:p>
        </p:txBody>
      </p:sp>
      <p:sp>
        <p:nvSpPr>
          <p:cNvPr id="800" name="Rectangle 800"/>
          <p:cNvSpPr/>
          <p:nvPr/>
        </p:nvSpPr>
        <p:spPr>
          <a:xfrm>
            <a:off x="5155946" y="2426460"/>
            <a:ext cx="1917780" cy="18800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6" b="1" i="0" spc="-43" baseline="0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1106" b="1" i="0" spc="0" baseline="0" dirty="0">
                <a:solidFill>
                  <a:srgbClr val="0055A0"/>
                </a:solidFill>
                <a:latin typeface="Arial"/>
              </a:rPr>
              <a:t>na Godinho</a:t>
            </a:r>
            <a:r>
              <a:rPr lang="en-US" sz="1106" b="1" i="0" spc="-1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(Project</a:t>
            </a:r>
            <a:r>
              <a:rPr lang="en-US" sz="1106" b="0" i="0" spc="-2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Leader)</a:t>
            </a:r>
          </a:p>
        </p:txBody>
      </p:sp>
      <p:sp>
        <p:nvSpPr>
          <p:cNvPr id="801" name="Rectangle 801"/>
          <p:cNvSpPr/>
          <p:nvPr/>
        </p:nvSpPr>
        <p:spPr>
          <a:xfrm>
            <a:off x="4646929" y="2628353"/>
            <a:ext cx="2976792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(Host-State</a:t>
            </a:r>
            <a:r>
              <a:rPr lang="en-US" sz="1103" b="0" i="0" spc="-2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Relations, Communication,</a:t>
            </a:r>
            <a:r>
              <a:rPr lang="en-US" sz="1103" b="0" i="0" spc="-15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Budget, </a:t>
            </a:r>
          </a:p>
          <a:p>
            <a:pPr marL="691896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aluation, Sponsorship)</a:t>
            </a:r>
          </a:p>
        </p:txBody>
      </p:sp>
      <p:sp>
        <p:nvSpPr>
          <p:cNvPr id="802" name="Rectangle 802"/>
          <p:cNvSpPr/>
          <p:nvPr/>
        </p:nvSpPr>
        <p:spPr>
          <a:xfrm>
            <a:off x="858011" y="3889336"/>
            <a:ext cx="1040343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Didier</a:t>
            </a:r>
            <a:r>
              <a:rPr lang="en-US" sz="1103" b="1" i="0" spc="-15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Constant</a:t>
            </a:r>
          </a:p>
        </p:txBody>
      </p:sp>
      <p:sp>
        <p:nvSpPr>
          <p:cNvPr id="803" name="Rectangle 803"/>
          <p:cNvSpPr/>
          <p:nvPr/>
        </p:nvSpPr>
        <p:spPr>
          <a:xfrm>
            <a:off x="492251" y="4090504"/>
            <a:ext cx="1770546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(Securit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, </a:t>
            </a:r>
            <a:r>
              <a:rPr lang="en-US" sz="1103" b="0" i="0" spc="-19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obilit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, Logistics)</a:t>
            </a:r>
          </a:p>
        </p:txBody>
      </p:sp>
      <p:sp>
        <p:nvSpPr>
          <p:cNvPr id="804" name="Rectangle 804"/>
          <p:cNvSpPr/>
          <p:nvPr/>
        </p:nvSpPr>
        <p:spPr>
          <a:xfrm>
            <a:off x="3253994" y="3889336"/>
            <a:ext cx="986277" cy="3887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Yann Leche</a:t>
            </a:r>
            <a:r>
              <a:rPr lang="en-US" sz="1103" b="1" i="0" spc="-15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in</a:t>
            </a:r>
          </a:p>
          <a:p>
            <a:pPr marL="246888">
              <a:lnSpc>
                <a:spcPts val="1583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(Safety)</a:t>
            </a:r>
          </a:p>
        </p:txBody>
      </p:sp>
      <p:sp>
        <p:nvSpPr>
          <p:cNvPr id="805" name="Rectangle 805"/>
          <p:cNvSpPr/>
          <p:nvPr/>
        </p:nvSpPr>
        <p:spPr>
          <a:xfrm>
            <a:off x="5493384" y="3889336"/>
            <a:ext cx="1243352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Dominique</a:t>
            </a:r>
            <a:r>
              <a:rPr lang="en-US" sz="1103" b="1" i="0" spc="-1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Bertola</a:t>
            </a:r>
          </a:p>
        </p:txBody>
      </p:sp>
      <p:sp>
        <p:nvSpPr>
          <p:cNvPr id="806" name="Rectangle 806"/>
          <p:cNvSpPr/>
          <p:nvPr/>
        </p:nvSpPr>
        <p:spPr>
          <a:xfrm>
            <a:off x="5156580" y="4090504"/>
            <a:ext cx="1916082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(Visit Points, E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ents, Acti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ities)</a:t>
            </a:r>
          </a:p>
        </p:txBody>
      </p:sp>
      <p:sp>
        <p:nvSpPr>
          <p:cNvPr id="807" name="Rectangle 807"/>
          <p:cNvSpPr/>
          <p:nvPr/>
        </p:nvSpPr>
        <p:spPr>
          <a:xfrm>
            <a:off x="7967218" y="3817073"/>
            <a:ext cx="1034844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François Briard</a:t>
            </a:r>
          </a:p>
        </p:txBody>
      </p:sp>
      <p:sp>
        <p:nvSpPr>
          <p:cNvPr id="808" name="Rectangle 808"/>
          <p:cNvSpPr/>
          <p:nvPr/>
        </p:nvSpPr>
        <p:spPr>
          <a:xfrm>
            <a:off x="7766050" y="4018241"/>
            <a:ext cx="1475548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(Visitor registration</a:t>
            </a:r>
            <a:r>
              <a:rPr lang="en-US" sz="1103" b="0" i="0" spc="-3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and </a:t>
            </a:r>
          </a:p>
        </p:txBody>
      </p:sp>
      <p:sp>
        <p:nvSpPr>
          <p:cNvPr id="809" name="Rectangle 809"/>
          <p:cNvSpPr/>
          <p:nvPr/>
        </p:nvSpPr>
        <p:spPr>
          <a:xfrm>
            <a:off x="7668514" y="4163021"/>
            <a:ext cx="1630198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access,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Volunteers,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Shop)</a:t>
            </a:r>
          </a:p>
        </p:txBody>
      </p:sp>
      <p:sp>
        <p:nvSpPr>
          <p:cNvPr id="810" name="Rectangle 810"/>
          <p:cNvSpPr/>
          <p:nvPr/>
        </p:nvSpPr>
        <p:spPr>
          <a:xfrm>
            <a:off x="9947147" y="3889336"/>
            <a:ext cx="1811066" cy="3887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55930"/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Marika</a:t>
            </a:r>
            <a:r>
              <a:rPr lang="en-US" sz="1103" b="1" i="0" spc="-1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Fl</a:t>
            </a:r>
            <a:r>
              <a:rPr lang="en-US" sz="1103" b="1" i="0" spc="-23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1" i="0" spc="0" baseline="0" dirty="0">
                <a:solidFill>
                  <a:srgbClr val="0055A0"/>
                </a:solidFill>
                <a:latin typeface="Arial"/>
              </a:rPr>
              <a:t>gar</a:t>
            </a:r>
          </a:p>
          <a:p>
            <a:pPr marL="0">
              <a:lnSpc>
                <a:spcPts val="1583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(Documentation,</a:t>
            </a:r>
            <a:r>
              <a:rPr lang="en-US" sz="1103" b="0" i="0" spc="-2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Purchasing)</a:t>
            </a:r>
          </a:p>
        </p:txBody>
      </p:sp>
      <p:sp>
        <p:nvSpPr>
          <p:cNvPr id="811" name="Rectangle 811"/>
          <p:cNvSpPr/>
          <p:nvPr/>
        </p:nvSpPr>
        <p:spPr>
          <a:xfrm>
            <a:off x="490423" y="269469"/>
            <a:ext cx="4067860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Organisation and Governance</a:t>
            </a:r>
          </a:p>
        </p:txBody>
      </p:sp>
      <p:sp>
        <p:nvSpPr>
          <p:cNvPr id="812" name="Rectangle 812"/>
          <p:cNvSpPr/>
          <p:nvPr/>
        </p:nvSpPr>
        <p:spPr>
          <a:xfrm>
            <a:off x="5201665" y="1207593"/>
            <a:ext cx="182788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0" baseline="0" dirty="0">
                <a:solidFill>
                  <a:srgbClr val="FFFFFF"/>
                </a:solidFill>
                <a:latin typeface="Arial"/>
              </a:rPr>
              <a:t>CERN Directorate</a:t>
            </a:r>
          </a:p>
        </p:txBody>
      </p:sp>
      <p:sp>
        <p:nvSpPr>
          <p:cNvPr id="813" name="Rectangle 813"/>
          <p:cNvSpPr/>
          <p:nvPr/>
        </p:nvSpPr>
        <p:spPr>
          <a:xfrm>
            <a:off x="385876" y="5512272"/>
            <a:ext cx="7006454" cy="2712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15B3DA"/>
                </a:solidFill>
                <a:latin typeface="Arial"/>
                <a:hlinkClick r:id="rId3"/>
              </a:rPr>
              <a:t>https://espace.cern.ch/OD2019/_la</a:t>
            </a:r>
            <a:r>
              <a:rPr lang="en-US" sz="1596" b="0" i="0" spc="-17" baseline="0" dirty="0">
                <a:solidFill>
                  <a:srgbClr val="15B3DA"/>
                </a:solidFill>
                <a:latin typeface="Arial"/>
                <a:hlinkClick r:id="rId3"/>
              </a:rPr>
              <a:t>y</a:t>
            </a:r>
            <a:r>
              <a:rPr lang="en-US" sz="1596" b="0" i="0" spc="0" baseline="0" dirty="0">
                <a:solidFill>
                  <a:srgbClr val="15B3DA"/>
                </a:solidFill>
                <a:latin typeface="Arial"/>
                <a:hlinkClick r:id="rId3"/>
              </a:rPr>
              <a:t>outs/15/start.aspx#/SitePages/Home.aspx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4" name="Freeform 814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15" name="Picture 77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816" name="Freeform 816"/>
          <p:cNvSpPr/>
          <p:nvPr/>
        </p:nvSpPr>
        <p:spPr>
          <a:xfrm>
            <a:off x="112776" y="2606041"/>
            <a:ext cx="12016740" cy="1943099"/>
          </a:xfrm>
          <a:custGeom>
            <a:avLst/>
            <a:gdLst/>
            <a:ahLst/>
            <a:cxnLst/>
            <a:rect l="0" t="0" r="0" b="0"/>
            <a:pathLst>
              <a:path w="12016740" h="1943099">
                <a:moveTo>
                  <a:pt x="0" y="485775"/>
                </a:moveTo>
                <a:lnTo>
                  <a:pt x="11045190" y="485775"/>
                </a:lnTo>
                <a:lnTo>
                  <a:pt x="11045190" y="0"/>
                </a:lnTo>
                <a:lnTo>
                  <a:pt x="12016740" y="971550"/>
                </a:lnTo>
                <a:lnTo>
                  <a:pt x="11045190" y="1943099"/>
                </a:lnTo>
                <a:lnTo>
                  <a:pt x="11045190" y="1457324"/>
                </a:lnTo>
                <a:lnTo>
                  <a:pt x="0" y="1457324"/>
                </a:lnTo>
                <a:lnTo>
                  <a:pt x="485762" y="971550"/>
                </a:lnTo>
                <a:close/>
              </a:path>
            </a:pathLst>
          </a:custGeom>
          <a:solidFill>
            <a:srgbClr val="F6D0CC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7" name="Freeform 817"/>
          <p:cNvSpPr/>
          <p:nvPr/>
        </p:nvSpPr>
        <p:spPr>
          <a:xfrm>
            <a:off x="243840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83" y="0"/>
                  <a:pt x="242315" y="0"/>
                </a:cubicBezTo>
                <a:cubicBezTo>
                  <a:pt x="376148" y="0"/>
                  <a:pt x="484632" y="108840"/>
                  <a:pt x="484632" y="243079"/>
                </a:cubicBezTo>
                <a:cubicBezTo>
                  <a:pt x="484632" y="377318"/>
                  <a:pt x="376148" y="486156"/>
                  <a:pt x="242315" y="486156"/>
                </a:cubicBezTo>
                <a:cubicBezTo>
                  <a:pt x="108483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8" name="Freeform 818"/>
          <p:cNvSpPr/>
          <p:nvPr/>
        </p:nvSpPr>
        <p:spPr>
          <a:xfrm>
            <a:off x="243840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83" y="0"/>
                  <a:pt x="242315" y="0"/>
                </a:cubicBezTo>
                <a:cubicBezTo>
                  <a:pt x="376148" y="0"/>
                  <a:pt x="484632" y="108840"/>
                  <a:pt x="484632" y="243079"/>
                </a:cubicBezTo>
                <a:cubicBezTo>
                  <a:pt x="484632" y="377318"/>
                  <a:pt x="376148" y="486156"/>
                  <a:pt x="242315" y="486156"/>
                </a:cubicBezTo>
                <a:cubicBezTo>
                  <a:pt x="108483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19" name="Freeform 819"/>
          <p:cNvSpPr/>
          <p:nvPr/>
        </p:nvSpPr>
        <p:spPr>
          <a:xfrm>
            <a:off x="1152144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83" y="0"/>
                  <a:pt x="242316" y="0"/>
                </a:cubicBezTo>
                <a:cubicBezTo>
                  <a:pt x="376173" y="0"/>
                  <a:pt x="484632" y="108840"/>
                  <a:pt x="484632" y="243079"/>
                </a:cubicBezTo>
                <a:cubicBezTo>
                  <a:pt x="484632" y="377318"/>
                  <a:pt x="376173" y="486156"/>
                  <a:pt x="242316" y="486156"/>
                </a:cubicBezTo>
                <a:cubicBezTo>
                  <a:pt x="108483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FFD335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0" name="Freeform 820"/>
          <p:cNvSpPr/>
          <p:nvPr/>
        </p:nvSpPr>
        <p:spPr>
          <a:xfrm>
            <a:off x="1152144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83" y="0"/>
                  <a:pt x="242316" y="0"/>
                </a:cubicBezTo>
                <a:cubicBezTo>
                  <a:pt x="376173" y="0"/>
                  <a:pt x="484632" y="108840"/>
                  <a:pt x="484632" y="243079"/>
                </a:cubicBezTo>
                <a:cubicBezTo>
                  <a:pt x="484632" y="377318"/>
                  <a:pt x="376173" y="486156"/>
                  <a:pt x="242316" y="486156"/>
                </a:cubicBezTo>
                <a:cubicBezTo>
                  <a:pt x="108483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1" name="Freeform 821"/>
          <p:cNvSpPr/>
          <p:nvPr/>
        </p:nvSpPr>
        <p:spPr>
          <a:xfrm>
            <a:off x="2060448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7" y="0"/>
                  <a:pt x="242316" y="0"/>
                </a:cubicBezTo>
                <a:cubicBezTo>
                  <a:pt x="376174" y="0"/>
                  <a:pt x="484631" y="108840"/>
                  <a:pt x="484631" y="243079"/>
                </a:cubicBezTo>
                <a:cubicBezTo>
                  <a:pt x="484631" y="377318"/>
                  <a:pt x="376174" y="486156"/>
                  <a:pt x="242316" y="486156"/>
                </a:cubicBezTo>
                <a:cubicBezTo>
                  <a:pt x="108457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2" name="Freeform 822"/>
          <p:cNvSpPr/>
          <p:nvPr/>
        </p:nvSpPr>
        <p:spPr>
          <a:xfrm>
            <a:off x="2060448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7" y="0"/>
                  <a:pt x="242316" y="0"/>
                </a:cubicBezTo>
                <a:cubicBezTo>
                  <a:pt x="376174" y="0"/>
                  <a:pt x="484631" y="108840"/>
                  <a:pt x="484631" y="243079"/>
                </a:cubicBezTo>
                <a:cubicBezTo>
                  <a:pt x="484631" y="377318"/>
                  <a:pt x="376174" y="486156"/>
                  <a:pt x="242316" y="486156"/>
                </a:cubicBezTo>
                <a:cubicBezTo>
                  <a:pt x="108457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3" name="Freeform 823"/>
          <p:cNvSpPr/>
          <p:nvPr/>
        </p:nvSpPr>
        <p:spPr>
          <a:xfrm>
            <a:off x="2907792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8" y="0"/>
                  <a:pt x="242315" y="0"/>
                </a:cubicBezTo>
                <a:cubicBezTo>
                  <a:pt x="376173" y="0"/>
                  <a:pt x="484631" y="108840"/>
                  <a:pt x="484631" y="243079"/>
                </a:cubicBezTo>
                <a:cubicBezTo>
                  <a:pt x="484631" y="377318"/>
                  <a:pt x="376173" y="486156"/>
                  <a:pt x="242315" y="486156"/>
                </a:cubicBezTo>
                <a:cubicBezTo>
                  <a:pt x="108458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4" name="Freeform 824"/>
          <p:cNvSpPr/>
          <p:nvPr/>
        </p:nvSpPr>
        <p:spPr>
          <a:xfrm>
            <a:off x="2907792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8" y="0"/>
                  <a:pt x="242315" y="0"/>
                </a:cubicBezTo>
                <a:cubicBezTo>
                  <a:pt x="376173" y="0"/>
                  <a:pt x="484631" y="108840"/>
                  <a:pt x="484631" y="243079"/>
                </a:cubicBezTo>
                <a:cubicBezTo>
                  <a:pt x="484631" y="377318"/>
                  <a:pt x="376173" y="486156"/>
                  <a:pt x="242315" y="486156"/>
                </a:cubicBezTo>
                <a:cubicBezTo>
                  <a:pt x="108458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5" name="Freeform 825"/>
          <p:cNvSpPr/>
          <p:nvPr/>
        </p:nvSpPr>
        <p:spPr>
          <a:xfrm>
            <a:off x="3755135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59" y="0"/>
                  <a:pt x="242317" y="0"/>
                </a:cubicBezTo>
                <a:cubicBezTo>
                  <a:pt x="376174" y="0"/>
                  <a:pt x="484632" y="108840"/>
                  <a:pt x="484632" y="243079"/>
                </a:cubicBezTo>
                <a:cubicBezTo>
                  <a:pt x="484632" y="377318"/>
                  <a:pt x="376174" y="486156"/>
                  <a:pt x="242317" y="486156"/>
                </a:cubicBezTo>
                <a:cubicBezTo>
                  <a:pt x="108459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6" name="Freeform 826"/>
          <p:cNvSpPr/>
          <p:nvPr/>
        </p:nvSpPr>
        <p:spPr>
          <a:xfrm>
            <a:off x="3755135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59" y="0"/>
                  <a:pt x="242317" y="0"/>
                </a:cubicBezTo>
                <a:cubicBezTo>
                  <a:pt x="376174" y="0"/>
                  <a:pt x="484632" y="108840"/>
                  <a:pt x="484632" y="243079"/>
                </a:cubicBezTo>
                <a:cubicBezTo>
                  <a:pt x="484632" y="377318"/>
                  <a:pt x="376174" y="486156"/>
                  <a:pt x="242317" y="486156"/>
                </a:cubicBezTo>
                <a:cubicBezTo>
                  <a:pt x="108459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7" name="Freeform 827"/>
          <p:cNvSpPr/>
          <p:nvPr/>
        </p:nvSpPr>
        <p:spPr>
          <a:xfrm>
            <a:off x="4672584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7" y="0"/>
                  <a:pt x="242316" y="0"/>
                </a:cubicBezTo>
                <a:cubicBezTo>
                  <a:pt x="376174" y="0"/>
                  <a:pt x="484631" y="108840"/>
                  <a:pt x="484631" y="243079"/>
                </a:cubicBezTo>
                <a:cubicBezTo>
                  <a:pt x="484631" y="377318"/>
                  <a:pt x="376174" y="486156"/>
                  <a:pt x="242316" y="486156"/>
                </a:cubicBezTo>
                <a:cubicBezTo>
                  <a:pt x="108457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8" name="Freeform 828"/>
          <p:cNvSpPr/>
          <p:nvPr/>
        </p:nvSpPr>
        <p:spPr>
          <a:xfrm>
            <a:off x="4672584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7" y="0"/>
                  <a:pt x="242316" y="0"/>
                </a:cubicBezTo>
                <a:cubicBezTo>
                  <a:pt x="376174" y="0"/>
                  <a:pt x="484631" y="108840"/>
                  <a:pt x="484631" y="243079"/>
                </a:cubicBezTo>
                <a:cubicBezTo>
                  <a:pt x="484631" y="377318"/>
                  <a:pt x="376174" y="486156"/>
                  <a:pt x="242316" y="486156"/>
                </a:cubicBezTo>
                <a:cubicBezTo>
                  <a:pt x="108457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29" name="Freeform 829"/>
          <p:cNvSpPr/>
          <p:nvPr/>
        </p:nvSpPr>
        <p:spPr>
          <a:xfrm>
            <a:off x="5731764" y="3334512"/>
            <a:ext cx="486156" cy="486156"/>
          </a:xfrm>
          <a:custGeom>
            <a:avLst/>
            <a:gdLst/>
            <a:ahLst/>
            <a:cxnLst/>
            <a:rect l="0" t="0" r="0" b="0"/>
            <a:pathLst>
              <a:path w="486156" h="486156">
                <a:moveTo>
                  <a:pt x="0" y="243079"/>
                </a:moveTo>
                <a:cubicBezTo>
                  <a:pt x="0" y="108840"/>
                  <a:pt x="108839" y="0"/>
                  <a:pt x="243077" y="0"/>
                </a:cubicBezTo>
                <a:cubicBezTo>
                  <a:pt x="377316" y="0"/>
                  <a:pt x="486156" y="108840"/>
                  <a:pt x="486156" y="243079"/>
                </a:cubicBezTo>
                <a:cubicBezTo>
                  <a:pt x="486156" y="377318"/>
                  <a:pt x="377316" y="486156"/>
                  <a:pt x="243077" y="486156"/>
                </a:cubicBezTo>
                <a:cubicBezTo>
                  <a:pt x="108839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0" name="Freeform 830"/>
          <p:cNvSpPr/>
          <p:nvPr/>
        </p:nvSpPr>
        <p:spPr>
          <a:xfrm>
            <a:off x="5731764" y="3334512"/>
            <a:ext cx="486156" cy="486156"/>
          </a:xfrm>
          <a:custGeom>
            <a:avLst/>
            <a:gdLst/>
            <a:ahLst/>
            <a:cxnLst/>
            <a:rect l="0" t="0" r="0" b="0"/>
            <a:pathLst>
              <a:path w="486156" h="486156">
                <a:moveTo>
                  <a:pt x="0" y="243079"/>
                </a:moveTo>
                <a:cubicBezTo>
                  <a:pt x="0" y="108840"/>
                  <a:pt x="108839" y="0"/>
                  <a:pt x="243077" y="0"/>
                </a:cubicBezTo>
                <a:cubicBezTo>
                  <a:pt x="377316" y="0"/>
                  <a:pt x="486156" y="108840"/>
                  <a:pt x="486156" y="243079"/>
                </a:cubicBezTo>
                <a:cubicBezTo>
                  <a:pt x="486156" y="377318"/>
                  <a:pt x="377316" y="486156"/>
                  <a:pt x="243077" y="486156"/>
                </a:cubicBezTo>
                <a:cubicBezTo>
                  <a:pt x="108839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1" name="Freeform 831"/>
          <p:cNvSpPr/>
          <p:nvPr/>
        </p:nvSpPr>
        <p:spPr>
          <a:xfrm>
            <a:off x="6647688" y="3334512"/>
            <a:ext cx="486155" cy="486156"/>
          </a:xfrm>
          <a:custGeom>
            <a:avLst/>
            <a:gdLst/>
            <a:ahLst/>
            <a:cxnLst/>
            <a:rect l="0" t="0" r="0" b="0"/>
            <a:pathLst>
              <a:path w="486155" h="486156">
                <a:moveTo>
                  <a:pt x="0" y="243079"/>
                </a:moveTo>
                <a:cubicBezTo>
                  <a:pt x="0" y="108840"/>
                  <a:pt x="108839" y="0"/>
                  <a:pt x="243078" y="0"/>
                </a:cubicBezTo>
                <a:cubicBezTo>
                  <a:pt x="377317" y="0"/>
                  <a:pt x="486155" y="108840"/>
                  <a:pt x="486155" y="243079"/>
                </a:cubicBezTo>
                <a:cubicBezTo>
                  <a:pt x="486155" y="377318"/>
                  <a:pt x="377317" y="486156"/>
                  <a:pt x="243078" y="486156"/>
                </a:cubicBezTo>
                <a:cubicBezTo>
                  <a:pt x="108839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FFD335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2" name="Freeform 832"/>
          <p:cNvSpPr/>
          <p:nvPr/>
        </p:nvSpPr>
        <p:spPr>
          <a:xfrm>
            <a:off x="6647688" y="3334512"/>
            <a:ext cx="486155" cy="486156"/>
          </a:xfrm>
          <a:custGeom>
            <a:avLst/>
            <a:gdLst/>
            <a:ahLst/>
            <a:cxnLst/>
            <a:rect l="0" t="0" r="0" b="0"/>
            <a:pathLst>
              <a:path w="486155" h="486156">
                <a:moveTo>
                  <a:pt x="0" y="243079"/>
                </a:moveTo>
                <a:cubicBezTo>
                  <a:pt x="0" y="108840"/>
                  <a:pt x="108839" y="0"/>
                  <a:pt x="243078" y="0"/>
                </a:cubicBezTo>
                <a:cubicBezTo>
                  <a:pt x="377317" y="0"/>
                  <a:pt x="486155" y="108840"/>
                  <a:pt x="486155" y="243079"/>
                </a:cubicBezTo>
                <a:cubicBezTo>
                  <a:pt x="486155" y="377318"/>
                  <a:pt x="377317" y="486156"/>
                  <a:pt x="243078" y="486156"/>
                </a:cubicBezTo>
                <a:cubicBezTo>
                  <a:pt x="108839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3" name="Freeform 833"/>
          <p:cNvSpPr/>
          <p:nvPr/>
        </p:nvSpPr>
        <p:spPr>
          <a:xfrm>
            <a:off x="7421880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8" y="0"/>
                  <a:pt x="242315" y="0"/>
                </a:cubicBezTo>
                <a:cubicBezTo>
                  <a:pt x="376174" y="0"/>
                  <a:pt x="484631" y="108840"/>
                  <a:pt x="484631" y="243079"/>
                </a:cubicBezTo>
                <a:cubicBezTo>
                  <a:pt x="484631" y="377318"/>
                  <a:pt x="376174" y="486156"/>
                  <a:pt x="242315" y="486156"/>
                </a:cubicBezTo>
                <a:cubicBezTo>
                  <a:pt x="108458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4" name="Freeform 834"/>
          <p:cNvSpPr/>
          <p:nvPr/>
        </p:nvSpPr>
        <p:spPr>
          <a:xfrm>
            <a:off x="7421880" y="3334512"/>
            <a:ext cx="484631" cy="486156"/>
          </a:xfrm>
          <a:custGeom>
            <a:avLst/>
            <a:gdLst/>
            <a:ahLst/>
            <a:cxnLst/>
            <a:rect l="0" t="0" r="0" b="0"/>
            <a:pathLst>
              <a:path w="484631" h="486156">
                <a:moveTo>
                  <a:pt x="0" y="243079"/>
                </a:moveTo>
                <a:cubicBezTo>
                  <a:pt x="0" y="108840"/>
                  <a:pt x="108458" y="0"/>
                  <a:pt x="242315" y="0"/>
                </a:cubicBezTo>
                <a:cubicBezTo>
                  <a:pt x="376174" y="0"/>
                  <a:pt x="484631" y="108840"/>
                  <a:pt x="484631" y="243079"/>
                </a:cubicBezTo>
                <a:cubicBezTo>
                  <a:pt x="484631" y="377318"/>
                  <a:pt x="376174" y="486156"/>
                  <a:pt x="242315" y="486156"/>
                </a:cubicBezTo>
                <a:cubicBezTo>
                  <a:pt x="108458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5" name="Freeform 835"/>
          <p:cNvSpPr/>
          <p:nvPr/>
        </p:nvSpPr>
        <p:spPr>
          <a:xfrm>
            <a:off x="8372856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58" y="0"/>
                  <a:pt x="242315" y="0"/>
                </a:cubicBezTo>
                <a:cubicBezTo>
                  <a:pt x="376174" y="0"/>
                  <a:pt x="484632" y="108840"/>
                  <a:pt x="484632" y="243079"/>
                </a:cubicBezTo>
                <a:cubicBezTo>
                  <a:pt x="484632" y="377318"/>
                  <a:pt x="376174" y="486156"/>
                  <a:pt x="242315" y="486156"/>
                </a:cubicBezTo>
                <a:cubicBezTo>
                  <a:pt x="108458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6" name="Freeform 836"/>
          <p:cNvSpPr/>
          <p:nvPr/>
        </p:nvSpPr>
        <p:spPr>
          <a:xfrm>
            <a:off x="8372856" y="3334512"/>
            <a:ext cx="484632" cy="486156"/>
          </a:xfrm>
          <a:custGeom>
            <a:avLst/>
            <a:gdLst/>
            <a:ahLst/>
            <a:cxnLst/>
            <a:rect l="0" t="0" r="0" b="0"/>
            <a:pathLst>
              <a:path w="484632" h="486156">
                <a:moveTo>
                  <a:pt x="0" y="243079"/>
                </a:moveTo>
                <a:cubicBezTo>
                  <a:pt x="0" y="108840"/>
                  <a:pt x="108458" y="0"/>
                  <a:pt x="242315" y="0"/>
                </a:cubicBezTo>
                <a:cubicBezTo>
                  <a:pt x="376174" y="0"/>
                  <a:pt x="484632" y="108840"/>
                  <a:pt x="484632" y="243079"/>
                </a:cubicBezTo>
                <a:cubicBezTo>
                  <a:pt x="484632" y="377318"/>
                  <a:pt x="376174" y="486156"/>
                  <a:pt x="242315" y="486156"/>
                </a:cubicBezTo>
                <a:cubicBezTo>
                  <a:pt x="108458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7" name="Freeform 837"/>
          <p:cNvSpPr/>
          <p:nvPr/>
        </p:nvSpPr>
        <p:spPr>
          <a:xfrm>
            <a:off x="9430511" y="3334512"/>
            <a:ext cx="486157" cy="486156"/>
          </a:xfrm>
          <a:custGeom>
            <a:avLst/>
            <a:gdLst/>
            <a:ahLst/>
            <a:cxnLst/>
            <a:rect l="0" t="0" r="0" b="0"/>
            <a:pathLst>
              <a:path w="486157" h="486156">
                <a:moveTo>
                  <a:pt x="0" y="243079"/>
                </a:moveTo>
                <a:cubicBezTo>
                  <a:pt x="0" y="108840"/>
                  <a:pt x="108840" y="0"/>
                  <a:pt x="243079" y="0"/>
                </a:cubicBezTo>
                <a:cubicBezTo>
                  <a:pt x="377318" y="0"/>
                  <a:pt x="486157" y="108840"/>
                  <a:pt x="486157" y="243079"/>
                </a:cubicBezTo>
                <a:cubicBezTo>
                  <a:pt x="486157" y="377318"/>
                  <a:pt x="377318" y="486156"/>
                  <a:pt x="243079" y="486156"/>
                </a:cubicBezTo>
                <a:cubicBezTo>
                  <a:pt x="108840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E8501D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8" name="Freeform 838"/>
          <p:cNvSpPr/>
          <p:nvPr/>
        </p:nvSpPr>
        <p:spPr>
          <a:xfrm>
            <a:off x="9430511" y="3334512"/>
            <a:ext cx="486157" cy="486156"/>
          </a:xfrm>
          <a:custGeom>
            <a:avLst/>
            <a:gdLst/>
            <a:ahLst/>
            <a:cxnLst/>
            <a:rect l="0" t="0" r="0" b="0"/>
            <a:pathLst>
              <a:path w="486157" h="486156">
                <a:moveTo>
                  <a:pt x="0" y="243079"/>
                </a:moveTo>
                <a:cubicBezTo>
                  <a:pt x="0" y="108840"/>
                  <a:pt x="108840" y="0"/>
                  <a:pt x="243079" y="0"/>
                </a:cubicBezTo>
                <a:cubicBezTo>
                  <a:pt x="377318" y="0"/>
                  <a:pt x="486157" y="108840"/>
                  <a:pt x="486157" y="243079"/>
                </a:cubicBezTo>
                <a:cubicBezTo>
                  <a:pt x="486157" y="377318"/>
                  <a:pt x="377318" y="486156"/>
                  <a:pt x="243079" y="486156"/>
                </a:cubicBezTo>
                <a:cubicBezTo>
                  <a:pt x="108840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FFFFFF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9" name="Freeform 839"/>
          <p:cNvSpPr/>
          <p:nvPr/>
        </p:nvSpPr>
        <p:spPr>
          <a:xfrm>
            <a:off x="10311383" y="3334512"/>
            <a:ext cx="484633" cy="486156"/>
          </a:xfrm>
          <a:custGeom>
            <a:avLst/>
            <a:gdLst/>
            <a:ahLst/>
            <a:cxnLst/>
            <a:rect l="0" t="0" r="0" b="0"/>
            <a:pathLst>
              <a:path w="484633" h="486156">
                <a:moveTo>
                  <a:pt x="0" y="243079"/>
                </a:moveTo>
                <a:cubicBezTo>
                  <a:pt x="0" y="108840"/>
                  <a:pt x="108459" y="0"/>
                  <a:pt x="242317" y="0"/>
                </a:cubicBezTo>
                <a:cubicBezTo>
                  <a:pt x="376174" y="0"/>
                  <a:pt x="484633" y="108840"/>
                  <a:pt x="484633" y="243079"/>
                </a:cubicBezTo>
                <a:cubicBezTo>
                  <a:pt x="484633" y="377318"/>
                  <a:pt x="376174" y="486156"/>
                  <a:pt x="242317" y="486156"/>
                </a:cubicBezTo>
                <a:cubicBezTo>
                  <a:pt x="108459" y="486156"/>
                  <a:pt x="0" y="377318"/>
                  <a:pt x="0" y="243079"/>
                </a:cubicBezTo>
                <a:close/>
              </a:path>
            </a:pathLst>
          </a:custGeom>
          <a:solidFill>
            <a:srgbClr val="15B3DA">
              <a:alpha val="100000"/>
            </a:srgbClr>
          </a:solidFill>
          <a:ln w="12191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0" name="Freeform 840"/>
          <p:cNvSpPr/>
          <p:nvPr/>
        </p:nvSpPr>
        <p:spPr>
          <a:xfrm>
            <a:off x="10311383" y="3334512"/>
            <a:ext cx="484633" cy="486156"/>
          </a:xfrm>
          <a:custGeom>
            <a:avLst/>
            <a:gdLst/>
            <a:ahLst/>
            <a:cxnLst/>
            <a:rect l="0" t="0" r="0" b="0"/>
            <a:pathLst>
              <a:path w="484633" h="486156">
                <a:moveTo>
                  <a:pt x="0" y="243079"/>
                </a:moveTo>
                <a:cubicBezTo>
                  <a:pt x="0" y="108840"/>
                  <a:pt x="108459" y="0"/>
                  <a:pt x="242317" y="0"/>
                </a:cubicBezTo>
                <a:cubicBezTo>
                  <a:pt x="376174" y="0"/>
                  <a:pt x="484633" y="108840"/>
                  <a:pt x="484633" y="243079"/>
                </a:cubicBezTo>
                <a:cubicBezTo>
                  <a:pt x="484633" y="377318"/>
                  <a:pt x="376174" y="486156"/>
                  <a:pt x="242317" y="486156"/>
                </a:cubicBezTo>
                <a:cubicBezTo>
                  <a:pt x="108459" y="486156"/>
                  <a:pt x="0" y="377318"/>
                  <a:pt x="0" y="243079"/>
                </a:cubicBezTo>
                <a:close/>
              </a:path>
            </a:pathLst>
          </a:custGeom>
          <a:noFill/>
          <a:ln w="12191" cap="flat" cmpd="sng">
            <a:solidFill>
              <a:srgbClr val="E8501D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41" name="Rectangle 841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6</a:t>
            </a:r>
          </a:p>
        </p:txBody>
      </p:sp>
      <p:sp>
        <p:nvSpPr>
          <p:cNvPr id="842" name="Rectangle 842"/>
          <p:cNvSpPr/>
          <p:nvPr/>
        </p:nvSpPr>
        <p:spPr>
          <a:xfrm>
            <a:off x="250850" y="1958428"/>
            <a:ext cx="508113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-19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obilit</a:t>
            </a: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 </a:t>
            </a:r>
          </a:p>
          <a:p>
            <a:pPr marL="103631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plan </a:t>
            </a:r>
          </a:p>
        </p:txBody>
      </p:sp>
      <p:sp>
        <p:nvSpPr>
          <p:cNvPr id="843" name="Rectangle 843"/>
          <p:cNvSpPr/>
          <p:nvPr/>
        </p:nvSpPr>
        <p:spPr>
          <a:xfrm>
            <a:off x="267614" y="2247988"/>
            <a:ext cx="476426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agreed </a:t>
            </a:r>
          </a:p>
          <a:p>
            <a:pPr marL="32003">
              <a:lnSpc>
                <a:spcPts val="1139"/>
              </a:lnSpc>
            </a:pPr>
            <a:r>
              <a:rPr lang="en-US" sz="1103" b="0" i="0" spc="-16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/ HS </a:t>
            </a:r>
          </a:p>
        </p:txBody>
      </p:sp>
      <p:sp>
        <p:nvSpPr>
          <p:cNvPr id="844" name="Rectangle 844"/>
          <p:cNvSpPr/>
          <p:nvPr/>
        </p:nvSpPr>
        <p:spPr>
          <a:xfrm>
            <a:off x="197510" y="2537204"/>
            <a:ext cx="575961" cy="4777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authoritie</a:t>
            </a:r>
          </a:p>
          <a:p>
            <a:pPr marL="71627">
              <a:lnSpc>
                <a:spcPts val="1141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 (</a:t>
            </a:r>
            <a:r>
              <a:rPr lang="en-US" sz="1103" b="0" i="0" spc="-19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ar. </a:t>
            </a:r>
          </a:p>
          <a:p>
            <a:pPr marL="109727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45" name="Rectangle 845"/>
          <p:cNvSpPr/>
          <p:nvPr/>
        </p:nvSpPr>
        <p:spPr>
          <a:xfrm>
            <a:off x="1010716" y="4098632"/>
            <a:ext cx="806897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2nd </a:t>
            </a:r>
            <a:r>
              <a:rPr lang="en-US" sz="1103" b="0" i="0" spc="-19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eeting </a:t>
            </a:r>
          </a:p>
          <a:p>
            <a:pPr marL="143560">
              <a:lnSpc>
                <a:spcPts val="1140"/>
              </a:lnSpc>
            </a:pPr>
            <a:r>
              <a:rPr lang="en-US" sz="1103" b="0" i="0" spc="-16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ith HS </a:t>
            </a:r>
          </a:p>
        </p:txBody>
      </p:sp>
      <p:sp>
        <p:nvSpPr>
          <p:cNvPr id="846" name="Rectangle 846"/>
          <p:cNvSpPr/>
          <p:nvPr/>
        </p:nvSpPr>
        <p:spPr>
          <a:xfrm>
            <a:off x="997000" y="4388192"/>
            <a:ext cx="794839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74676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authorities </a:t>
            </a:r>
          </a:p>
          <a:p>
            <a:pPr marL="0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(09.04.2019)</a:t>
            </a:r>
          </a:p>
        </p:txBody>
      </p:sp>
      <p:sp>
        <p:nvSpPr>
          <p:cNvPr id="847" name="Rectangle 847"/>
          <p:cNvSpPr/>
          <p:nvPr/>
        </p:nvSpPr>
        <p:spPr>
          <a:xfrm>
            <a:off x="2019045" y="1669122"/>
            <a:ext cx="583832" cy="134456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24968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Price </a:t>
            </a:r>
          </a:p>
          <a:p>
            <a:pPr marL="0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enquiries</a:t>
            </a:r>
          </a:p>
          <a:p>
            <a:pPr marL="22860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, Call for </a:t>
            </a:r>
          </a:p>
          <a:p>
            <a:pPr marL="25908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Tenders </a:t>
            </a:r>
          </a:p>
          <a:p>
            <a:pPr marL="167639">
              <a:lnSpc>
                <a:spcPts val="1142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and </a:t>
            </a:r>
          </a:p>
          <a:p>
            <a:pPr marL="18288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Contract</a:t>
            </a:r>
          </a:p>
          <a:p>
            <a:pPr marL="42672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 (</a:t>
            </a:r>
            <a:r>
              <a:rPr lang="en-US" sz="1103" b="0" i="0" spc="-19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ar -</a:t>
            </a:r>
          </a:p>
          <a:p>
            <a:pPr marL="153924">
              <a:lnSpc>
                <a:spcPts val="1140"/>
              </a:lnSpc>
            </a:pPr>
            <a:r>
              <a:rPr lang="en-US" sz="1103" b="0" i="0" spc="-19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1103" b="0" i="0" spc="-14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 </a:t>
            </a:r>
          </a:p>
          <a:p>
            <a:pPr marL="105155">
              <a:lnSpc>
                <a:spcPts val="1127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48" name="Rectangle 848"/>
          <p:cNvSpPr/>
          <p:nvPr/>
        </p:nvSpPr>
        <p:spPr>
          <a:xfrm>
            <a:off x="2877947" y="4098632"/>
            <a:ext cx="584246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Logistics </a:t>
            </a:r>
          </a:p>
          <a:p>
            <a:pPr marL="155701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and </a:t>
            </a:r>
          </a:p>
        </p:txBody>
      </p:sp>
      <p:sp>
        <p:nvSpPr>
          <p:cNvPr id="849" name="Rectangle 849"/>
          <p:cNvSpPr/>
          <p:nvPr/>
        </p:nvSpPr>
        <p:spPr>
          <a:xfrm>
            <a:off x="2800223" y="4388192"/>
            <a:ext cx="738054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Distribution </a:t>
            </a:r>
          </a:p>
          <a:p>
            <a:pPr marL="218185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plan </a:t>
            </a:r>
          </a:p>
        </p:txBody>
      </p:sp>
      <p:sp>
        <p:nvSpPr>
          <p:cNvPr id="850" name="Rectangle 850"/>
          <p:cNvSpPr/>
          <p:nvPr/>
        </p:nvSpPr>
        <p:spPr>
          <a:xfrm>
            <a:off x="2867279" y="4677752"/>
            <a:ext cx="604016" cy="3324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(Apr/</a:t>
            </a:r>
            <a:r>
              <a:rPr lang="en-US" sz="1103" b="0" i="0" spc="-19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1103" b="0" i="0" spc="-14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 </a:t>
            </a:r>
          </a:p>
          <a:p>
            <a:pPr marL="103885">
              <a:lnSpc>
                <a:spcPts val="1140"/>
              </a:lnSpc>
            </a:pP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51" name="Rectangle 851"/>
          <p:cNvSpPr/>
          <p:nvPr/>
        </p:nvSpPr>
        <p:spPr>
          <a:xfrm>
            <a:off x="3710940" y="2391789"/>
            <a:ext cx="574010" cy="6225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4007"/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Call for </a:t>
            </a:r>
          </a:p>
          <a:p>
            <a:pPr marL="0">
              <a:lnSpc>
                <a:spcPts val="1141"/>
              </a:lnSpc>
            </a:pPr>
            <a:r>
              <a:rPr lang="en-US" sz="1103" b="0" i="0" spc="-1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olunteer</a:t>
            </a:r>
          </a:p>
          <a:p>
            <a:pPr marL="80771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 (Apr. </a:t>
            </a:r>
          </a:p>
          <a:p>
            <a:pPr marL="108203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52" name="Rectangle 852"/>
          <p:cNvSpPr/>
          <p:nvPr/>
        </p:nvSpPr>
        <p:spPr>
          <a:xfrm>
            <a:off x="4482972" y="4098632"/>
            <a:ext cx="878531" cy="7667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65176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Local </a:t>
            </a:r>
          </a:p>
          <a:p>
            <a:pPr marL="0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communicatio</a:t>
            </a:r>
          </a:p>
          <a:p>
            <a:pPr marL="190500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n: TPG, </a:t>
            </a:r>
          </a:p>
          <a:p>
            <a:pPr marL="24384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outdoors,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HS </a:t>
            </a:r>
          </a:p>
          <a:p>
            <a:pPr marL="152400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channels </a:t>
            </a:r>
          </a:p>
        </p:txBody>
      </p:sp>
      <p:sp>
        <p:nvSpPr>
          <p:cNvPr id="853" name="Rectangle 853"/>
          <p:cNvSpPr/>
          <p:nvPr/>
        </p:nvSpPr>
        <p:spPr>
          <a:xfrm>
            <a:off x="4537836" y="4822188"/>
            <a:ext cx="793317" cy="33310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(</a:t>
            </a:r>
            <a:r>
              <a:rPr lang="en-US" sz="1106" b="0" i="0" spc="-22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1106" b="0" i="0" spc="-16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6" b="0" i="0" spc="308" baseline="0" dirty="0">
                <a:solidFill>
                  <a:srgbClr val="0055A0"/>
                </a:solidFill>
                <a:latin typeface="Arial"/>
              </a:rPr>
              <a:t>–</a:t>
            </a: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Sept </a:t>
            </a:r>
          </a:p>
          <a:p>
            <a:pPr marL="198120">
              <a:lnSpc>
                <a:spcPts val="1142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54" name="Rectangle 854"/>
          <p:cNvSpPr/>
          <p:nvPr/>
        </p:nvSpPr>
        <p:spPr>
          <a:xfrm>
            <a:off x="5633339" y="2391789"/>
            <a:ext cx="723078" cy="332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Safet</a:t>
            </a:r>
            <a:r>
              <a:rPr lang="en-US" sz="1106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6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files </a:t>
            </a:r>
          </a:p>
          <a:p>
            <a:pPr marL="109727">
              <a:lnSpc>
                <a:spcPts val="1141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and RP </a:t>
            </a:r>
          </a:p>
        </p:txBody>
      </p:sp>
      <p:sp>
        <p:nvSpPr>
          <p:cNvPr id="855" name="Rectangle 855"/>
          <p:cNvSpPr/>
          <p:nvPr/>
        </p:nvSpPr>
        <p:spPr>
          <a:xfrm>
            <a:off x="5619622" y="2681947"/>
            <a:ext cx="748850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Statements </a:t>
            </a:r>
          </a:p>
          <a:p>
            <a:pPr marL="1523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(Jun.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56" name="Rectangle 856"/>
          <p:cNvSpPr/>
          <p:nvPr/>
        </p:nvSpPr>
        <p:spPr>
          <a:xfrm>
            <a:off x="6610857" y="4098632"/>
            <a:ext cx="601211" cy="9115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79832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3rd </a:t>
            </a:r>
          </a:p>
          <a:p>
            <a:pPr marL="0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Progress </a:t>
            </a:r>
          </a:p>
          <a:p>
            <a:pPr marL="70104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Report </a:t>
            </a:r>
          </a:p>
          <a:p>
            <a:pPr marL="30480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meeting </a:t>
            </a:r>
          </a:p>
          <a:p>
            <a:pPr marL="124968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(Jun. </a:t>
            </a:r>
          </a:p>
          <a:p>
            <a:pPr marL="102108">
              <a:lnSpc>
                <a:spcPts val="1140"/>
              </a:lnSpc>
            </a:pP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57" name="Rectangle 857"/>
          <p:cNvSpPr/>
          <p:nvPr/>
        </p:nvSpPr>
        <p:spPr>
          <a:xfrm>
            <a:off x="7434706" y="2391789"/>
            <a:ext cx="500402" cy="62253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51816"/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Press </a:t>
            </a:r>
          </a:p>
          <a:p>
            <a:pPr marL="0">
              <a:lnSpc>
                <a:spcPts val="1141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briefing </a:t>
            </a:r>
          </a:p>
          <a:p>
            <a:pPr marL="97536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(Jul. </a:t>
            </a:r>
          </a:p>
          <a:p>
            <a:pPr marL="51816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2019)</a:t>
            </a:r>
          </a:p>
        </p:txBody>
      </p:sp>
      <p:sp>
        <p:nvSpPr>
          <p:cNvPr id="858" name="Rectangle 858"/>
          <p:cNvSpPr/>
          <p:nvPr/>
        </p:nvSpPr>
        <p:spPr>
          <a:xfrm>
            <a:off x="8250935" y="4098632"/>
            <a:ext cx="769040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65532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Volunteer </a:t>
            </a:r>
          </a:p>
          <a:p>
            <a:pPr marL="0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training</a:t>
            </a:r>
            <a:r>
              <a:rPr lang="en-US" sz="1103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and </a:t>
            </a:r>
          </a:p>
        </p:txBody>
      </p:sp>
      <p:sp>
        <p:nvSpPr>
          <p:cNvPr id="859" name="Rectangle 859"/>
          <p:cNvSpPr/>
          <p:nvPr/>
        </p:nvSpPr>
        <p:spPr>
          <a:xfrm>
            <a:off x="8157971" y="4388192"/>
            <a:ext cx="954815" cy="62200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59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assignment</a:t>
            </a:r>
            <a:r>
              <a:rPr lang="en-US" sz="1103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of </a:t>
            </a:r>
          </a:p>
          <a:p>
            <a:pPr marL="0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responsibilities </a:t>
            </a:r>
          </a:p>
          <a:p>
            <a:pPr marL="135635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(Jun </a:t>
            </a:r>
            <a:r>
              <a:rPr lang="en-US" sz="1103" b="0" i="0" spc="304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Aug </a:t>
            </a:r>
          </a:p>
          <a:p>
            <a:pPr marL="278892">
              <a:lnSpc>
                <a:spcPts val="1140"/>
              </a:lnSpc>
            </a:pPr>
            <a:r>
              <a:rPr lang="en-US" sz="1106" b="0" i="0" spc="0" baseline="0" dirty="0">
                <a:solidFill>
                  <a:srgbClr val="0055A0"/>
                </a:solidFill>
                <a:latin typeface="Arial"/>
              </a:rPr>
              <a:t>2019)  </a:t>
            </a:r>
          </a:p>
        </p:txBody>
      </p:sp>
      <p:sp>
        <p:nvSpPr>
          <p:cNvPr id="860" name="Rectangle 860"/>
          <p:cNvSpPr/>
          <p:nvPr/>
        </p:nvSpPr>
        <p:spPr>
          <a:xfrm>
            <a:off x="9336658" y="2536913"/>
            <a:ext cx="712840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"CERNois" </a:t>
            </a:r>
          </a:p>
          <a:p>
            <a:pPr marL="39623">
              <a:lnSpc>
                <a:spcPts val="1139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afternoon </a:t>
            </a:r>
          </a:p>
        </p:txBody>
      </p:sp>
      <p:sp>
        <p:nvSpPr>
          <p:cNvPr id="861" name="Rectangle 861"/>
          <p:cNvSpPr/>
          <p:nvPr/>
        </p:nvSpPr>
        <p:spPr>
          <a:xfrm>
            <a:off x="9277222" y="2826473"/>
            <a:ext cx="794839" cy="187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(13/09/2019)</a:t>
            </a:r>
          </a:p>
        </p:txBody>
      </p:sp>
      <p:sp>
        <p:nvSpPr>
          <p:cNvPr id="862" name="Rectangle 862"/>
          <p:cNvSpPr/>
          <p:nvPr/>
        </p:nvSpPr>
        <p:spPr>
          <a:xfrm>
            <a:off x="10383646" y="4098632"/>
            <a:ext cx="382066" cy="3323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Open </a:t>
            </a:r>
          </a:p>
          <a:p>
            <a:pPr marL="12446">
              <a:lnSpc>
                <a:spcPts val="1140"/>
              </a:lnSpc>
            </a:pP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Da</a:t>
            </a:r>
            <a:r>
              <a:rPr lang="en-US" sz="1103" b="0" i="0" spc="-14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103" b="0" i="0" spc="0" baseline="0" dirty="0">
                <a:solidFill>
                  <a:srgbClr val="0055A0"/>
                </a:solidFill>
                <a:latin typeface="Arial"/>
              </a:rPr>
              <a:t>s</a:t>
            </a:r>
          </a:p>
        </p:txBody>
      </p:sp>
      <p:sp>
        <p:nvSpPr>
          <p:cNvPr id="863" name="Rectangle 863"/>
          <p:cNvSpPr/>
          <p:nvPr/>
        </p:nvSpPr>
        <p:spPr>
          <a:xfrm>
            <a:off x="340766" y="317856"/>
            <a:ext cx="122377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-86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imel</a:t>
            </a:r>
            <a:r>
              <a:rPr lang="en-US" sz="2400" b="0" i="0" spc="-11" baseline="0" dirty="0">
                <a:solidFill>
                  <a:srgbClr val="0055A0"/>
                </a:solidFill>
                <a:latin typeface="Arial"/>
              </a:rPr>
              <a:t>i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ne </a:t>
            </a:r>
          </a:p>
        </p:txBody>
      </p:sp>
      <p:sp>
        <p:nvSpPr>
          <p:cNvPr id="864" name="Rectangle 864"/>
          <p:cNvSpPr/>
          <p:nvPr/>
        </p:nvSpPr>
        <p:spPr>
          <a:xfrm>
            <a:off x="340766" y="683616"/>
            <a:ext cx="301574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Mar 2019 </a:t>
            </a:r>
            <a:r>
              <a:rPr lang="en-US" sz="2400" b="0" i="0" spc="669" baseline="0" dirty="0">
                <a:solidFill>
                  <a:srgbClr val="0055A0"/>
                </a:solidFill>
                <a:latin typeface="Arial"/>
              </a:rPr>
              <a:t>–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Sept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reeform 11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2" name="Picture 11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113" name="Picture 11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45555" y="0"/>
            <a:ext cx="6346444" cy="6098031"/>
          </a:xfrm>
          <a:prstGeom prst="rect">
            <a:avLst/>
          </a:prstGeom>
          <a:noFill/>
          <a:extLst/>
        </p:spPr>
      </p:pic>
      <p:sp>
        <p:nvSpPr>
          <p:cNvPr id="114" name="Rectangle 114"/>
          <p:cNvSpPr/>
          <p:nvPr/>
        </p:nvSpPr>
        <p:spPr>
          <a:xfrm>
            <a:off x="4115689" y="6350777"/>
            <a:ext cx="7398610" cy="1692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7328280" algn="l"/>
              </a:tabLst>
            </a:pP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04/03/2019	</a:t>
            </a:r>
            <a:r>
              <a:rPr lang="en-US" sz="1509" b="0" i="0" spc="0" baseline="10843" dirty="0">
                <a:solidFill>
                  <a:srgbClr val="FFFFFF"/>
                </a:solidFill>
                <a:latin typeface="Arial"/>
              </a:rPr>
              <a:t>2</a:t>
            </a:r>
          </a:p>
        </p:txBody>
      </p:sp>
      <p:sp>
        <p:nvSpPr>
          <p:cNvPr id="115" name="Rectangle 115"/>
          <p:cNvSpPr/>
          <p:nvPr/>
        </p:nvSpPr>
        <p:spPr>
          <a:xfrm>
            <a:off x="364236" y="107936"/>
            <a:ext cx="532642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Key</a:t>
            </a:r>
            <a:r>
              <a:rPr lang="en-US" sz="3204" b="0" i="0" spc="-1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messag</a:t>
            </a:r>
            <a:r>
              <a:rPr lang="en-US" sz="3204" b="0" i="0" spc="-12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3204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for</a:t>
            </a:r>
            <a:r>
              <a:rPr lang="en-US" sz="3204" b="0" i="0" spc="-2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3204" b="0" i="0" spc="0" baseline="0" dirty="0">
                <a:solidFill>
                  <a:srgbClr val="0055A0"/>
                </a:solidFill>
                <a:latin typeface="Arial"/>
              </a:rPr>
              <a:t>our visitors</a:t>
            </a:r>
          </a:p>
        </p:txBody>
      </p:sp>
      <p:sp>
        <p:nvSpPr>
          <p:cNvPr id="116" name="Rectangle 116"/>
          <p:cNvSpPr/>
          <p:nvPr/>
        </p:nvSpPr>
        <p:spPr>
          <a:xfrm>
            <a:off x="364236" y="1108166"/>
            <a:ext cx="4700804" cy="7588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The Open Da</a:t>
            </a:r>
            <a:r>
              <a:rPr lang="en-US" sz="1596" b="0" i="0" spc="-17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s are a unique opportunit</a:t>
            </a:r>
            <a:r>
              <a:rPr lang="en-US" sz="1596" b="0" i="0" spc="-17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 to visit </a:t>
            </a:r>
          </a:p>
          <a:p>
            <a:pPr marL="0">
              <a:lnSpc>
                <a:spcPts val="1919"/>
              </a:lnSpc>
            </a:pP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CERN</a:t>
            </a:r>
            <a:r>
              <a:rPr lang="en-US" sz="1596" b="0" i="0" spc="-15" baseline="0" dirty="0">
                <a:solidFill>
                  <a:srgbClr val="0055A0"/>
                </a:solidFill>
                <a:latin typeface="Arial"/>
              </a:rPr>
              <a:t>’</a:t>
            </a:r>
            <a:r>
              <a:rPr lang="en-US" sz="1596" b="0" i="0" spc="428" baseline="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1596" b="1" i="0" spc="0" baseline="0" dirty="0">
                <a:solidFill>
                  <a:srgbClr val="0055A0"/>
                </a:solidFill>
                <a:latin typeface="Arial"/>
              </a:rPr>
              <a:t>lesser know</a:t>
            </a:r>
            <a:r>
              <a:rPr lang="en-US" sz="1596" b="1" i="0" spc="420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facilities:</a:t>
            </a:r>
            <a:r>
              <a:rPr lang="en-US" sz="1596" b="0" i="0" spc="-2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6" b="0" i="0" spc="-12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orkshops, control 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rooms, labs. </a:t>
            </a:r>
          </a:p>
        </p:txBody>
      </p:sp>
      <p:sp>
        <p:nvSpPr>
          <p:cNvPr id="117" name="Rectangle 117"/>
          <p:cNvSpPr/>
          <p:nvPr/>
        </p:nvSpPr>
        <p:spPr>
          <a:xfrm>
            <a:off x="364236" y="1834846"/>
            <a:ext cx="1447266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0055A0"/>
                </a:solidFill>
                <a:latin typeface="Arial-BoldMT"/>
              </a:rPr>
              <a:t>Don’t miss it!</a:t>
            </a:r>
          </a:p>
        </p:txBody>
      </p:sp>
      <p:sp>
        <p:nvSpPr>
          <p:cNvPr id="119" name="Rectangle 119"/>
          <p:cNvSpPr/>
          <p:nvPr/>
        </p:nvSpPr>
        <p:spPr>
          <a:xfrm>
            <a:off x="364236" y="2266062"/>
            <a:ext cx="4847545" cy="5157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8" b="0" i="0" spc="0" baseline="0" dirty="0">
                <a:solidFill>
                  <a:srgbClr val="0055A0"/>
                </a:solidFill>
                <a:latin typeface="Arial"/>
              </a:rPr>
              <a:t>Entr</a:t>
            </a:r>
            <a:r>
              <a:rPr lang="en-US" sz="1598" b="0" i="0" spc="-2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0055A0"/>
                </a:solidFill>
                <a:latin typeface="Arial"/>
              </a:rPr>
              <a:t> is</a:t>
            </a:r>
            <a:r>
              <a:rPr lang="en-US" sz="1598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0055A0"/>
                </a:solidFill>
                <a:latin typeface="Arial"/>
              </a:rPr>
              <a:t>free and for all</a:t>
            </a:r>
            <a:r>
              <a:rPr lang="en-US" sz="1598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0055A0"/>
                </a:solidFill>
                <a:latin typeface="Arial"/>
              </a:rPr>
              <a:t>ages (12-</a:t>
            </a:r>
            <a:r>
              <a:rPr lang="en-US" sz="1598" b="0" i="0" spc="-19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598" b="0" i="0" spc="0" baseline="0" dirty="0">
                <a:solidFill>
                  <a:srgbClr val="0055A0"/>
                </a:solidFill>
                <a:latin typeface="Arial"/>
              </a:rPr>
              <a:t>ear-old age limit</a:t>
            </a:r>
            <a:r>
              <a:rPr lang="en-US" sz="1598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8" b="0" i="0" spc="0" baseline="0" dirty="0">
                <a:solidFill>
                  <a:srgbClr val="0055A0"/>
                </a:solidFill>
                <a:latin typeface="Arial"/>
              </a:rPr>
              <a:t>for </a:t>
            </a:r>
          </a:p>
          <a:p>
            <a:pPr marL="0">
              <a:lnSpc>
                <a:spcPts val="1922"/>
              </a:lnSpc>
            </a:pP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underground visits). </a:t>
            </a:r>
          </a:p>
        </p:txBody>
      </p:sp>
      <p:sp>
        <p:nvSpPr>
          <p:cNvPr id="120" name="Rectangle 120"/>
          <p:cNvSpPr/>
          <p:nvPr/>
        </p:nvSpPr>
        <p:spPr>
          <a:xfrm>
            <a:off x="364236" y="2749627"/>
            <a:ext cx="180731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-52" baseline="0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ll are welcome!</a:t>
            </a:r>
          </a:p>
        </p:txBody>
      </p:sp>
      <p:sp>
        <p:nvSpPr>
          <p:cNvPr id="121" name="Rectangle 121"/>
          <p:cNvSpPr/>
          <p:nvPr/>
        </p:nvSpPr>
        <p:spPr>
          <a:xfrm>
            <a:off x="364236" y="3181187"/>
            <a:ext cx="4720696" cy="5150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Encourage the use of public</a:t>
            </a:r>
            <a:r>
              <a:rPr lang="en-US" sz="1596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transport and means of 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transport other than cars. 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364236" y="3664027"/>
            <a:ext cx="1420977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-91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ra</a:t>
            </a:r>
            <a:r>
              <a:rPr lang="en-US" sz="1800" b="1" i="0" spc="-41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el green!</a:t>
            </a:r>
          </a:p>
        </p:txBody>
      </p:sp>
      <p:sp>
        <p:nvSpPr>
          <p:cNvPr id="123" name="Rectangle 123"/>
          <p:cNvSpPr/>
          <p:nvPr/>
        </p:nvSpPr>
        <p:spPr>
          <a:xfrm>
            <a:off x="364236" y="4095841"/>
            <a:ext cx="4510043" cy="5448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Pre-register to guarantee </a:t>
            </a:r>
            <a:r>
              <a:rPr lang="en-US" sz="1596" b="0" i="0" spc="-17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our access</a:t>
            </a:r>
            <a:r>
              <a:rPr lang="en-US" sz="1596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to our sites.</a:t>
            </a:r>
          </a:p>
          <a:p>
            <a:pPr marL="0">
              <a:lnSpc>
                <a:spcPts val="2154"/>
              </a:lnSpc>
            </a:pP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Plan </a:t>
            </a:r>
            <a:r>
              <a:rPr lang="en-US" sz="1800" b="1" i="0" spc="-16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our </a:t>
            </a:r>
            <a:r>
              <a:rPr lang="en-US" sz="1800" b="1" i="0" spc="-41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isit!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364236" y="4766401"/>
            <a:ext cx="5212224" cy="5150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More than 3 000 ph</a:t>
            </a:r>
            <a:r>
              <a:rPr lang="en-US" sz="1596" b="0" i="0" spc="-14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sicists, engineers and sta</a:t>
            </a:r>
            <a:r>
              <a:rPr lang="en-US" sz="1596" b="0" i="0" spc="-22" baseline="0" dirty="0">
                <a:solidFill>
                  <a:srgbClr val="0055A0"/>
                </a:solidFill>
                <a:latin typeface="Arial"/>
              </a:rPr>
              <a:t>f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f </a:t>
            </a:r>
            <a:r>
              <a:rPr lang="en-US" sz="1596" b="0" i="0" spc="-12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ill</a:t>
            </a:r>
            <a:r>
              <a:rPr lang="en-US" sz="1596" b="0" i="0" spc="-1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share </a:t>
            </a:r>
          </a:p>
          <a:p>
            <a:pPr marL="0">
              <a:lnSpc>
                <a:spcPts val="1920"/>
              </a:lnSpc>
            </a:pP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ho</a:t>
            </a:r>
            <a:r>
              <a:rPr lang="en-US" sz="1596" b="0" i="0" spc="-11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 and </a:t>
            </a:r>
            <a:r>
              <a:rPr lang="en-US" sz="1596" b="0" i="0" spc="-12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h</a:t>
            </a:r>
            <a:r>
              <a:rPr lang="en-US" sz="1596" b="0" i="0" spc="-17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596" b="0" i="0" spc="-12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e </a:t>
            </a:r>
            <a:r>
              <a:rPr lang="en-US" sz="1596" b="0" i="0" spc="-12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596" b="0" i="0" spc="0" baseline="0" dirty="0">
                <a:solidFill>
                  <a:srgbClr val="0055A0"/>
                </a:solidFill>
                <a:latin typeface="Arial"/>
              </a:rPr>
              <a:t>ork. 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364236" y="5249241"/>
            <a:ext cx="4787798" cy="5805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Meet the people behind</a:t>
            </a:r>
            <a:r>
              <a:rPr lang="en-US" sz="1800" b="1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the science and the </a:t>
            </a:r>
          </a:p>
          <a:p>
            <a:pPr marL="0">
              <a:lnSpc>
                <a:spcPts val="2162"/>
              </a:lnSpc>
            </a:pP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technolog</a:t>
            </a:r>
            <a:r>
              <a:rPr lang="en-US" sz="1800" b="1" i="0" spc="-16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1" i="0" spc="0" baseline="0" dirty="0">
                <a:solidFill>
                  <a:srgbClr val="0055A0"/>
                </a:solidFill>
                <a:latin typeface="Arial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Freeform 12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7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sp>
        <p:nvSpPr>
          <p:cNvPr id="128" name="Freeform 128"/>
          <p:cNvSpPr/>
          <p:nvPr/>
        </p:nvSpPr>
        <p:spPr>
          <a:xfrm>
            <a:off x="917676" y="932650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9" name="Freeform 129"/>
          <p:cNvSpPr/>
          <p:nvPr/>
        </p:nvSpPr>
        <p:spPr>
          <a:xfrm>
            <a:off x="3913885" y="932650"/>
            <a:ext cx="3007995" cy="164377"/>
          </a:xfrm>
          <a:custGeom>
            <a:avLst/>
            <a:gdLst/>
            <a:ahLst/>
            <a:cxnLst/>
            <a:rect l="0" t="0" r="0" b="0"/>
            <a:pathLst>
              <a:path w="3007995" h="164377">
                <a:moveTo>
                  <a:pt x="0" y="164377"/>
                </a:moveTo>
                <a:lnTo>
                  <a:pt x="3007995" y="164377"/>
                </a:lnTo>
                <a:lnTo>
                  <a:pt x="3007995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0" name="Freeform 130"/>
          <p:cNvSpPr/>
          <p:nvPr/>
        </p:nvSpPr>
        <p:spPr>
          <a:xfrm>
            <a:off x="6921881" y="932650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1" name="Freeform 131"/>
          <p:cNvSpPr/>
          <p:nvPr/>
        </p:nvSpPr>
        <p:spPr>
          <a:xfrm>
            <a:off x="917676" y="1096988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2" name="Freeform 132"/>
          <p:cNvSpPr/>
          <p:nvPr/>
        </p:nvSpPr>
        <p:spPr>
          <a:xfrm>
            <a:off x="3913885" y="1096988"/>
            <a:ext cx="3007995" cy="164377"/>
          </a:xfrm>
          <a:custGeom>
            <a:avLst/>
            <a:gdLst/>
            <a:ahLst/>
            <a:cxnLst/>
            <a:rect l="0" t="0" r="0" b="0"/>
            <a:pathLst>
              <a:path w="3007995" h="164377">
                <a:moveTo>
                  <a:pt x="0" y="164377"/>
                </a:moveTo>
                <a:lnTo>
                  <a:pt x="3007995" y="164377"/>
                </a:lnTo>
                <a:lnTo>
                  <a:pt x="3007995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3" name="Freeform 133"/>
          <p:cNvSpPr/>
          <p:nvPr/>
        </p:nvSpPr>
        <p:spPr>
          <a:xfrm>
            <a:off x="6921881" y="1096988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4" name="Freeform 134"/>
          <p:cNvSpPr/>
          <p:nvPr/>
        </p:nvSpPr>
        <p:spPr>
          <a:xfrm>
            <a:off x="917676" y="1261327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5" name="Freeform 135"/>
          <p:cNvSpPr/>
          <p:nvPr/>
        </p:nvSpPr>
        <p:spPr>
          <a:xfrm>
            <a:off x="3913885" y="1261327"/>
            <a:ext cx="3007995" cy="164376"/>
          </a:xfrm>
          <a:custGeom>
            <a:avLst/>
            <a:gdLst/>
            <a:ahLst/>
            <a:cxnLst/>
            <a:rect l="0" t="0" r="0" b="0"/>
            <a:pathLst>
              <a:path w="3007995" h="164376">
                <a:moveTo>
                  <a:pt x="0" y="164376"/>
                </a:moveTo>
                <a:lnTo>
                  <a:pt x="3007995" y="164376"/>
                </a:lnTo>
                <a:lnTo>
                  <a:pt x="3007995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6" name="Freeform 136"/>
          <p:cNvSpPr/>
          <p:nvPr/>
        </p:nvSpPr>
        <p:spPr>
          <a:xfrm>
            <a:off x="6921881" y="1261327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7" name="Freeform 137"/>
          <p:cNvSpPr/>
          <p:nvPr/>
        </p:nvSpPr>
        <p:spPr>
          <a:xfrm>
            <a:off x="917676" y="1425665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8" name="Freeform 138"/>
          <p:cNvSpPr/>
          <p:nvPr/>
        </p:nvSpPr>
        <p:spPr>
          <a:xfrm>
            <a:off x="3913885" y="1425665"/>
            <a:ext cx="2702433" cy="164376"/>
          </a:xfrm>
          <a:custGeom>
            <a:avLst/>
            <a:gdLst/>
            <a:ahLst/>
            <a:cxnLst/>
            <a:rect l="0" t="0" r="0" b="0"/>
            <a:pathLst>
              <a:path w="2702433" h="164376">
                <a:moveTo>
                  <a:pt x="0" y="164376"/>
                </a:moveTo>
                <a:lnTo>
                  <a:pt x="2702433" y="164376"/>
                </a:lnTo>
                <a:lnTo>
                  <a:pt x="2702433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9" name="Freeform 139"/>
          <p:cNvSpPr/>
          <p:nvPr/>
        </p:nvSpPr>
        <p:spPr>
          <a:xfrm>
            <a:off x="6616318" y="1425665"/>
            <a:ext cx="305524" cy="164376"/>
          </a:xfrm>
          <a:custGeom>
            <a:avLst/>
            <a:gdLst/>
            <a:ahLst/>
            <a:cxnLst/>
            <a:rect l="0" t="0" r="0" b="0"/>
            <a:pathLst>
              <a:path w="305524" h="164376">
                <a:moveTo>
                  <a:pt x="0" y="164376"/>
                </a:moveTo>
                <a:lnTo>
                  <a:pt x="305524" y="164376"/>
                </a:lnTo>
                <a:lnTo>
                  <a:pt x="30552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0" name="Freeform 140"/>
          <p:cNvSpPr/>
          <p:nvPr/>
        </p:nvSpPr>
        <p:spPr>
          <a:xfrm>
            <a:off x="6921881" y="1425665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1" name="Freeform 141"/>
          <p:cNvSpPr/>
          <p:nvPr/>
        </p:nvSpPr>
        <p:spPr>
          <a:xfrm>
            <a:off x="917676" y="1590129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2" name="Freeform 142"/>
          <p:cNvSpPr/>
          <p:nvPr/>
        </p:nvSpPr>
        <p:spPr>
          <a:xfrm>
            <a:off x="3913885" y="1590129"/>
            <a:ext cx="1720977" cy="164376"/>
          </a:xfrm>
          <a:custGeom>
            <a:avLst/>
            <a:gdLst/>
            <a:ahLst/>
            <a:cxnLst/>
            <a:rect l="0" t="0" r="0" b="0"/>
            <a:pathLst>
              <a:path w="1720977" h="164376">
                <a:moveTo>
                  <a:pt x="0" y="164376"/>
                </a:moveTo>
                <a:lnTo>
                  <a:pt x="1720977" y="164376"/>
                </a:lnTo>
                <a:lnTo>
                  <a:pt x="1720977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3" name="Freeform 143"/>
          <p:cNvSpPr/>
          <p:nvPr/>
        </p:nvSpPr>
        <p:spPr>
          <a:xfrm>
            <a:off x="5634863" y="1590129"/>
            <a:ext cx="981468" cy="164376"/>
          </a:xfrm>
          <a:custGeom>
            <a:avLst/>
            <a:gdLst/>
            <a:ahLst/>
            <a:cxnLst/>
            <a:rect l="0" t="0" r="0" b="0"/>
            <a:pathLst>
              <a:path w="981468" h="164376">
                <a:moveTo>
                  <a:pt x="0" y="164376"/>
                </a:moveTo>
                <a:lnTo>
                  <a:pt x="981468" y="164376"/>
                </a:lnTo>
                <a:lnTo>
                  <a:pt x="981468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4" name="Freeform 144"/>
          <p:cNvSpPr/>
          <p:nvPr/>
        </p:nvSpPr>
        <p:spPr>
          <a:xfrm>
            <a:off x="6616318" y="1590129"/>
            <a:ext cx="305524" cy="164376"/>
          </a:xfrm>
          <a:custGeom>
            <a:avLst/>
            <a:gdLst/>
            <a:ahLst/>
            <a:cxnLst/>
            <a:rect l="0" t="0" r="0" b="0"/>
            <a:pathLst>
              <a:path w="305524" h="164376">
                <a:moveTo>
                  <a:pt x="0" y="164376"/>
                </a:moveTo>
                <a:lnTo>
                  <a:pt x="305524" y="164376"/>
                </a:lnTo>
                <a:lnTo>
                  <a:pt x="30552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5" name="Freeform 145"/>
          <p:cNvSpPr/>
          <p:nvPr/>
        </p:nvSpPr>
        <p:spPr>
          <a:xfrm>
            <a:off x="6921881" y="1590129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6" name="Freeform 146"/>
          <p:cNvSpPr/>
          <p:nvPr/>
        </p:nvSpPr>
        <p:spPr>
          <a:xfrm>
            <a:off x="917676" y="1754467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7" name="Freeform 147"/>
          <p:cNvSpPr/>
          <p:nvPr/>
        </p:nvSpPr>
        <p:spPr>
          <a:xfrm>
            <a:off x="3913885" y="1754467"/>
            <a:ext cx="1720977" cy="164376"/>
          </a:xfrm>
          <a:custGeom>
            <a:avLst/>
            <a:gdLst/>
            <a:ahLst/>
            <a:cxnLst/>
            <a:rect l="0" t="0" r="0" b="0"/>
            <a:pathLst>
              <a:path w="1720977" h="164376">
                <a:moveTo>
                  <a:pt x="0" y="164376"/>
                </a:moveTo>
                <a:lnTo>
                  <a:pt x="1720977" y="164376"/>
                </a:lnTo>
                <a:lnTo>
                  <a:pt x="1720977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8" name="Freeform 148"/>
          <p:cNvSpPr/>
          <p:nvPr/>
        </p:nvSpPr>
        <p:spPr>
          <a:xfrm>
            <a:off x="5634863" y="1754467"/>
            <a:ext cx="981468" cy="164376"/>
          </a:xfrm>
          <a:custGeom>
            <a:avLst/>
            <a:gdLst/>
            <a:ahLst/>
            <a:cxnLst/>
            <a:rect l="0" t="0" r="0" b="0"/>
            <a:pathLst>
              <a:path w="981468" h="164376">
                <a:moveTo>
                  <a:pt x="0" y="164376"/>
                </a:moveTo>
                <a:lnTo>
                  <a:pt x="981468" y="164376"/>
                </a:lnTo>
                <a:lnTo>
                  <a:pt x="981468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9" name="Freeform 149"/>
          <p:cNvSpPr/>
          <p:nvPr/>
        </p:nvSpPr>
        <p:spPr>
          <a:xfrm>
            <a:off x="6616318" y="1754467"/>
            <a:ext cx="305524" cy="164376"/>
          </a:xfrm>
          <a:custGeom>
            <a:avLst/>
            <a:gdLst/>
            <a:ahLst/>
            <a:cxnLst/>
            <a:rect l="0" t="0" r="0" b="0"/>
            <a:pathLst>
              <a:path w="305524" h="164376">
                <a:moveTo>
                  <a:pt x="0" y="164376"/>
                </a:moveTo>
                <a:lnTo>
                  <a:pt x="305524" y="164376"/>
                </a:lnTo>
                <a:lnTo>
                  <a:pt x="30552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0" name="Freeform 150"/>
          <p:cNvSpPr/>
          <p:nvPr/>
        </p:nvSpPr>
        <p:spPr>
          <a:xfrm>
            <a:off x="6921881" y="1754467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1" name="Freeform 151"/>
          <p:cNvSpPr/>
          <p:nvPr/>
        </p:nvSpPr>
        <p:spPr>
          <a:xfrm>
            <a:off x="917676" y="1918805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2" name="Freeform 152"/>
          <p:cNvSpPr/>
          <p:nvPr/>
        </p:nvSpPr>
        <p:spPr>
          <a:xfrm>
            <a:off x="3913885" y="1918805"/>
            <a:ext cx="3007995" cy="164376"/>
          </a:xfrm>
          <a:custGeom>
            <a:avLst/>
            <a:gdLst/>
            <a:ahLst/>
            <a:cxnLst/>
            <a:rect l="0" t="0" r="0" b="0"/>
            <a:pathLst>
              <a:path w="3007995" h="164376">
                <a:moveTo>
                  <a:pt x="0" y="164376"/>
                </a:moveTo>
                <a:lnTo>
                  <a:pt x="3007995" y="164376"/>
                </a:lnTo>
                <a:lnTo>
                  <a:pt x="3007995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3" name="Freeform 153"/>
          <p:cNvSpPr/>
          <p:nvPr/>
        </p:nvSpPr>
        <p:spPr>
          <a:xfrm>
            <a:off x="6921881" y="1918805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4" name="Freeform 154"/>
          <p:cNvSpPr/>
          <p:nvPr/>
        </p:nvSpPr>
        <p:spPr>
          <a:xfrm>
            <a:off x="917676" y="2083143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5" name="Freeform 155"/>
          <p:cNvSpPr/>
          <p:nvPr/>
        </p:nvSpPr>
        <p:spPr>
          <a:xfrm>
            <a:off x="3913885" y="2083143"/>
            <a:ext cx="1720977" cy="164377"/>
          </a:xfrm>
          <a:custGeom>
            <a:avLst/>
            <a:gdLst/>
            <a:ahLst/>
            <a:cxnLst/>
            <a:rect l="0" t="0" r="0" b="0"/>
            <a:pathLst>
              <a:path w="1720977" h="164377">
                <a:moveTo>
                  <a:pt x="0" y="164377"/>
                </a:moveTo>
                <a:lnTo>
                  <a:pt x="1720977" y="164377"/>
                </a:lnTo>
                <a:lnTo>
                  <a:pt x="1720977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6" name="Freeform 156"/>
          <p:cNvSpPr/>
          <p:nvPr/>
        </p:nvSpPr>
        <p:spPr>
          <a:xfrm>
            <a:off x="5634863" y="2083143"/>
            <a:ext cx="1245158" cy="164377"/>
          </a:xfrm>
          <a:custGeom>
            <a:avLst/>
            <a:gdLst/>
            <a:ahLst/>
            <a:cxnLst/>
            <a:rect l="0" t="0" r="0" b="0"/>
            <a:pathLst>
              <a:path w="1245158" h="164377">
                <a:moveTo>
                  <a:pt x="0" y="164377"/>
                </a:moveTo>
                <a:lnTo>
                  <a:pt x="1245158" y="164377"/>
                </a:lnTo>
                <a:lnTo>
                  <a:pt x="1245158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7" name="Freeform 157"/>
          <p:cNvSpPr/>
          <p:nvPr/>
        </p:nvSpPr>
        <p:spPr>
          <a:xfrm>
            <a:off x="6879970" y="2083143"/>
            <a:ext cx="41839" cy="164377"/>
          </a:xfrm>
          <a:custGeom>
            <a:avLst/>
            <a:gdLst/>
            <a:ahLst/>
            <a:cxnLst/>
            <a:rect l="0" t="0" r="0" b="0"/>
            <a:pathLst>
              <a:path w="41839" h="164377">
                <a:moveTo>
                  <a:pt x="0" y="164377"/>
                </a:moveTo>
                <a:lnTo>
                  <a:pt x="41839" y="164377"/>
                </a:lnTo>
                <a:lnTo>
                  <a:pt x="4183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8" name="Freeform 158"/>
          <p:cNvSpPr/>
          <p:nvPr/>
        </p:nvSpPr>
        <p:spPr>
          <a:xfrm>
            <a:off x="6921881" y="2083143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9" name="Freeform 159"/>
          <p:cNvSpPr/>
          <p:nvPr/>
        </p:nvSpPr>
        <p:spPr>
          <a:xfrm>
            <a:off x="917676" y="2247608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0" name="Freeform 160"/>
          <p:cNvSpPr/>
          <p:nvPr/>
        </p:nvSpPr>
        <p:spPr>
          <a:xfrm>
            <a:off x="3913885" y="2247608"/>
            <a:ext cx="2966085" cy="164376"/>
          </a:xfrm>
          <a:custGeom>
            <a:avLst/>
            <a:gdLst/>
            <a:ahLst/>
            <a:cxnLst/>
            <a:rect l="0" t="0" r="0" b="0"/>
            <a:pathLst>
              <a:path w="2966085" h="164376">
                <a:moveTo>
                  <a:pt x="0" y="164376"/>
                </a:moveTo>
                <a:lnTo>
                  <a:pt x="2966085" y="164376"/>
                </a:lnTo>
                <a:lnTo>
                  <a:pt x="2966085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1" name="Freeform 161"/>
          <p:cNvSpPr/>
          <p:nvPr/>
        </p:nvSpPr>
        <p:spPr>
          <a:xfrm>
            <a:off x="6879970" y="2247608"/>
            <a:ext cx="41839" cy="164376"/>
          </a:xfrm>
          <a:custGeom>
            <a:avLst/>
            <a:gdLst/>
            <a:ahLst/>
            <a:cxnLst/>
            <a:rect l="0" t="0" r="0" b="0"/>
            <a:pathLst>
              <a:path w="41839" h="164376">
                <a:moveTo>
                  <a:pt x="0" y="164376"/>
                </a:moveTo>
                <a:lnTo>
                  <a:pt x="41839" y="164376"/>
                </a:lnTo>
                <a:lnTo>
                  <a:pt x="4183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2" name="Freeform 162"/>
          <p:cNvSpPr/>
          <p:nvPr/>
        </p:nvSpPr>
        <p:spPr>
          <a:xfrm>
            <a:off x="6921881" y="2247608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3" name="Freeform 163"/>
          <p:cNvSpPr/>
          <p:nvPr/>
        </p:nvSpPr>
        <p:spPr>
          <a:xfrm>
            <a:off x="917676" y="2411883"/>
            <a:ext cx="2996184" cy="150723"/>
          </a:xfrm>
          <a:custGeom>
            <a:avLst/>
            <a:gdLst/>
            <a:ahLst/>
            <a:cxnLst/>
            <a:rect l="0" t="0" r="0" b="0"/>
            <a:pathLst>
              <a:path w="2996184" h="150723">
                <a:moveTo>
                  <a:pt x="0" y="150723"/>
                </a:moveTo>
                <a:lnTo>
                  <a:pt x="2996184" y="150723"/>
                </a:lnTo>
                <a:lnTo>
                  <a:pt x="2996184" y="0"/>
                </a:lnTo>
                <a:lnTo>
                  <a:pt x="0" y="0"/>
                </a:lnTo>
                <a:lnTo>
                  <a:pt x="0" y="150723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4" name="Freeform 164"/>
          <p:cNvSpPr/>
          <p:nvPr/>
        </p:nvSpPr>
        <p:spPr>
          <a:xfrm>
            <a:off x="3913885" y="2411883"/>
            <a:ext cx="3643249" cy="150723"/>
          </a:xfrm>
          <a:custGeom>
            <a:avLst/>
            <a:gdLst/>
            <a:ahLst/>
            <a:cxnLst/>
            <a:rect l="0" t="0" r="0" b="0"/>
            <a:pathLst>
              <a:path w="3643249" h="150723">
                <a:moveTo>
                  <a:pt x="0" y="150723"/>
                </a:moveTo>
                <a:lnTo>
                  <a:pt x="3643249" y="150723"/>
                </a:lnTo>
                <a:lnTo>
                  <a:pt x="3643249" y="0"/>
                </a:lnTo>
                <a:lnTo>
                  <a:pt x="0" y="0"/>
                </a:lnTo>
                <a:lnTo>
                  <a:pt x="0" y="150723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5" name="Freeform 165"/>
          <p:cNvSpPr/>
          <p:nvPr/>
        </p:nvSpPr>
        <p:spPr>
          <a:xfrm>
            <a:off x="917676" y="2562645"/>
            <a:ext cx="2996184" cy="130136"/>
          </a:xfrm>
          <a:custGeom>
            <a:avLst/>
            <a:gdLst/>
            <a:ahLst/>
            <a:cxnLst/>
            <a:rect l="0" t="0" r="0" b="0"/>
            <a:pathLst>
              <a:path w="2996184" h="130136">
                <a:moveTo>
                  <a:pt x="0" y="130136"/>
                </a:moveTo>
                <a:lnTo>
                  <a:pt x="2996184" y="130136"/>
                </a:lnTo>
                <a:lnTo>
                  <a:pt x="2996184" y="0"/>
                </a:lnTo>
                <a:lnTo>
                  <a:pt x="0" y="0"/>
                </a:lnTo>
                <a:lnTo>
                  <a:pt x="0" y="13013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6" name="Freeform 166"/>
          <p:cNvSpPr/>
          <p:nvPr/>
        </p:nvSpPr>
        <p:spPr>
          <a:xfrm>
            <a:off x="3913885" y="2562645"/>
            <a:ext cx="3007995" cy="130136"/>
          </a:xfrm>
          <a:custGeom>
            <a:avLst/>
            <a:gdLst/>
            <a:ahLst/>
            <a:cxnLst/>
            <a:rect l="0" t="0" r="0" b="0"/>
            <a:pathLst>
              <a:path w="3007995" h="130136">
                <a:moveTo>
                  <a:pt x="0" y="130136"/>
                </a:moveTo>
                <a:lnTo>
                  <a:pt x="3007995" y="130136"/>
                </a:lnTo>
                <a:lnTo>
                  <a:pt x="3007995" y="0"/>
                </a:lnTo>
                <a:lnTo>
                  <a:pt x="0" y="0"/>
                </a:lnTo>
                <a:lnTo>
                  <a:pt x="0" y="13013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7" name="Freeform 167"/>
          <p:cNvSpPr/>
          <p:nvPr/>
        </p:nvSpPr>
        <p:spPr>
          <a:xfrm>
            <a:off x="6921881" y="2562645"/>
            <a:ext cx="635279" cy="130136"/>
          </a:xfrm>
          <a:custGeom>
            <a:avLst/>
            <a:gdLst/>
            <a:ahLst/>
            <a:cxnLst/>
            <a:rect l="0" t="0" r="0" b="0"/>
            <a:pathLst>
              <a:path w="635279" h="130136">
                <a:moveTo>
                  <a:pt x="0" y="130136"/>
                </a:moveTo>
                <a:lnTo>
                  <a:pt x="635279" y="130136"/>
                </a:lnTo>
                <a:lnTo>
                  <a:pt x="635279" y="0"/>
                </a:lnTo>
                <a:lnTo>
                  <a:pt x="0" y="0"/>
                </a:lnTo>
                <a:lnTo>
                  <a:pt x="0" y="13013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8" name="Freeform 168"/>
          <p:cNvSpPr/>
          <p:nvPr/>
        </p:nvSpPr>
        <p:spPr>
          <a:xfrm>
            <a:off x="917676" y="2692743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9" name="Freeform 169"/>
          <p:cNvSpPr/>
          <p:nvPr/>
        </p:nvSpPr>
        <p:spPr>
          <a:xfrm>
            <a:off x="3913885" y="2692743"/>
            <a:ext cx="3007995" cy="164377"/>
          </a:xfrm>
          <a:custGeom>
            <a:avLst/>
            <a:gdLst/>
            <a:ahLst/>
            <a:cxnLst/>
            <a:rect l="0" t="0" r="0" b="0"/>
            <a:pathLst>
              <a:path w="3007995" h="164377">
                <a:moveTo>
                  <a:pt x="0" y="164377"/>
                </a:moveTo>
                <a:lnTo>
                  <a:pt x="3007995" y="164377"/>
                </a:lnTo>
                <a:lnTo>
                  <a:pt x="3007995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0" name="Freeform 170"/>
          <p:cNvSpPr/>
          <p:nvPr/>
        </p:nvSpPr>
        <p:spPr>
          <a:xfrm>
            <a:off x="6921881" y="2692743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1" name="Freeform 171"/>
          <p:cNvSpPr/>
          <p:nvPr/>
        </p:nvSpPr>
        <p:spPr>
          <a:xfrm>
            <a:off x="917676" y="2857208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2" name="Freeform 172"/>
          <p:cNvSpPr/>
          <p:nvPr/>
        </p:nvSpPr>
        <p:spPr>
          <a:xfrm>
            <a:off x="3913885" y="2857208"/>
            <a:ext cx="3007995" cy="164376"/>
          </a:xfrm>
          <a:custGeom>
            <a:avLst/>
            <a:gdLst/>
            <a:ahLst/>
            <a:cxnLst/>
            <a:rect l="0" t="0" r="0" b="0"/>
            <a:pathLst>
              <a:path w="3007995" h="164376">
                <a:moveTo>
                  <a:pt x="0" y="164376"/>
                </a:moveTo>
                <a:lnTo>
                  <a:pt x="3007995" y="164376"/>
                </a:lnTo>
                <a:lnTo>
                  <a:pt x="3007995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3" name="Freeform 173"/>
          <p:cNvSpPr/>
          <p:nvPr/>
        </p:nvSpPr>
        <p:spPr>
          <a:xfrm>
            <a:off x="6921881" y="2857208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4" name="Freeform 174"/>
          <p:cNvSpPr/>
          <p:nvPr/>
        </p:nvSpPr>
        <p:spPr>
          <a:xfrm>
            <a:off x="917676" y="3021546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5" name="Freeform 175"/>
          <p:cNvSpPr/>
          <p:nvPr/>
        </p:nvSpPr>
        <p:spPr>
          <a:xfrm>
            <a:off x="3913885" y="3021546"/>
            <a:ext cx="2916936" cy="164377"/>
          </a:xfrm>
          <a:custGeom>
            <a:avLst/>
            <a:gdLst/>
            <a:ahLst/>
            <a:cxnLst/>
            <a:rect l="0" t="0" r="0" b="0"/>
            <a:pathLst>
              <a:path w="2916936" h="164377">
                <a:moveTo>
                  <a:pt x="0" y="164377"/>
                </a:moveTo>
                <a:lnTo>
                  <a:pt x="2916936" y="164377"/>
                </a:lnTo>
                <a:lnTo>
                  <a:pt x="2916936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6" name="Freeform 176"/>
          <p:cNvSpPr/>
          <p:nvPr/>
        </p:nvSpPr>
        <p:spPr>
          <a:xfrm>
            <a:off x="6830694" y="3021546"/>
            <a:ext cx="91071" cy="164377"/>
          </a:xfrm>
          <a:custGeom>
            <a:avLst/>
            <a:gdLst/>
            <a:ahLst/>
            <a:cxnLst/>
            <a:rect l="0" t="0" r="0" b="0"/>
            <a:pathLst>
              <a:path w="91071" h="164377">
                <a:moveTo>
                  <a:pt x="0" y="164377"/>
                </a:moveTo>
                <a:lnTo>
                  <a:pt x="91071" y="164377"/>
                </a:lnTo>
                <a:lnTo>
                  <a:pt x="91071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7" name="Freeform 177"/>
          <p:cNvSpPr/>
          <p:nvPr/>
        </p:nvSpPr>
        <p:spPr>
          <a:xfrm>
            <a:off x="6921881" y="3021546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8" name="Freeform 178"/>
          <p:cNvSpPr/>
          <p:nvPr/>
        </p:nvSpPr>
        <p:spPr>
          <a:xfrm>
            <a:off x="917676" y="3185884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9" name="Freeform 179"/>
          <p:cNvSpPr/>
          <p:nvPr/>
        </p:nvSpPr>
        <p:spPr>
          <a:xfrm>
            <a:off x="3913885" y="3185884"/>
            <a:ext cx="1720977" cy="164377"/>
          </a:xfrm>
          <a:custGeom>
            <a:avLst/>
            <a:gdLst/>
            <a:ahLst/>
            <a:cxnLst/>
            <a:rect l="0" t="0" r="0" b="0"/>
            <a:pathLst>
              <a:path w="1720977" h="164377">
                <a:moveTo>
                  <a:pt x="0" y="164377"/>
                </a:moveTo>
                <a:lnTo>
                  <a:pt x="1720977" y="164377"/>
                </a:lnTo>
                <a:lnTo>
                  <a:pt x="1720977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0" name="Freeform 180"/>
          <p:cNvSpPr/>
          <p:nvPr/>
        </p:nvSpPr>
        <p:spPr>
          <a:xfrm>
            <a:off x="5634863" y="3185884"/>
            <a:ext cx="1195933" cy="164377"/>
          </a:xfrm>
          <a:custGeom>
            <a:avLst/>
            <a:gdLst/>
            <a:ahLst/>
            <a:cxnLst/>
            <a:rect l="0" t="0" r="0" b="0"/>
            <a:pathLst>
              <a:path w="1195933" h="164377">
                <a:moveTo>
                  <a:pt x="0" y="164377"/>
                </a:moveTo>
                <a:lnTo>
                  <a:pt x="1195933" y="164377"/>
                </a:lnTo>
                <a:lnTo>
                  <a:pt x="1195933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1" name="Freeform 181"/>
          <p:cNvSpPr/>
          <p:nvPr/>
        </p:nvSpPr>
        <p:spPr>
          <a:xfrm>
            <a:off x="6830694" y="3185884"/>
            <a:ext cx="91071" cy="164377"/>
          </a:xfrm>
          <a:custGeom>
            <a:avLst/>
            <a:gdLst/>
            <a:ahLst/>
            <a:cxnLst/>
            <a:rect l="0" t="0" r="0" b="0"/>
            <a:pathLst>
              <a:path w="91071" h="164377">
                <a:moveTo>
                  <a:pt x="0" y="164377"/>
                </a:moveTo>
                <a:lnTo>
                  <a:pt x="91071" y="164377"/>
                </a:lnTo>
                <a:lnTo>
                  <a:pt x="91071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2" name="Freeform 182"/>
          <p:cNvSpPr/>
          <p:nvPr/>
        </p:nvSpPr>
        <p:spPr>
          <a:xfrm>
            <a:off x="6921881" y="3185884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3" name="Freeform 183"/>
          <p:cNvSpPr/>
          <p:nvPr/>
        </p:nvSpPr>
        <p:spPr>
          <a:xfrm>
            <a:off x="917676" y="3350222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4" name="Freeform 184"/>
          <p:cNvSpPr/>
          <p:nvPr/>
        </p:nvSpPr>
        <p:spPr>
          <a:xfrm>
            <a:off x="3913885" y="3350222"/>
            <a:ext cx="1720977" cy="164377"/>
          </a:xfrm>
          <a:custGeom>
            <a:avLst/>
            <a:gdLst/>
            <a:ahLst/>
            <a:cxnLst/>
            <a:rect l="0" t="0" r="0" b="0"/>
            <a:pathLst>
              <a:path w="1720977" h="164377">
                <a:moveTo>
                  <a:pt x="0" y="164377"/>
                </a:moveTo>
                <a:lnTo>
                  <a:pt x="1720977" y="164377"/>
                </a:lnTo>
                <a:lnTo>
                  <a:pt x="1720977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5" name="Freeform 185"/>
          <p:cNvSpPr/>
          <p:nvPr/>
        </p:nvSpPr>
        <p:spPr>
          <a:xfrm>
            <a:off x="5634863" y="3350222"/>
            <a:ext cx="1195933" cy="164377"/>
          </a:xfrm>
          <a:custGeom>
            <a:avLst/>
            <a:gdLst/>
            <a:ahLst/>
            <a:cxnLst/>
            <a:rect l="0" t="0" r="0" b="0"/>
            <a:pathLst>
              <a:path w="1195933" h="164377">
                <a:moveTo>
                  <a:pt x="0" y="164377"/>
                </a:moveTo>
                <a:lnTo>
                  <a:pt x="1195933" y="164377"/>
                </a:lnTo>
                <a:lnTo>
                  <a:pt x="1195933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6" name="Freeform 186"/>
          <p:cNvSpPr/>
          <p:nvPr/>
        </p:nvSpPr>
        <p:spPr>
          <a:xfrm>
            <a:off x="6830694" y="3350222"/>
            <a:ext cx="91071" cy="164377"/>
          </a:xfrm>
          <a:custGeom>
            <a:avLst/>
            <a:gdLst/>
            <a:ahLst/>
            <a:cxnLst/>
            <a:rect l="0" t="0" r="0" b="0"/>
            <a:pathLst>
              <a:path w="91071" h="164377">
                <a:moveTo>
                  <a:pt x="0" y="164377"/>
                </a:moveTo>
                <a:lnTo>
                  <a:pt x="91071" y="164377"/>
                </a:lnTo>
                <a:lnTo>
                  <a:pt x="91071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7" name="Freeform 187"/>
          <p:cNvSpPr/>
          <p:nvPr/>
        </p:nvSpPr>
        <p:spPr>
          <a:xfrm>
            <a:off x="6921881" y="3350222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8" name="Freeform 188"/>
          <p:cNvSpPr/>
          <p:nvPr/>
        </p:nvSpPr>
        <p:spPr>
          <a:xfrm>
            <a:off x="917676" y="3514687"/>
            <a:ext cx="2996184" cy="164377"/>
          </a:xfrm>
          <a:custGeom>
            <a:avLst/>
            <a:gdLst/>
            <a:ahLst/>
            <a:cxnLst/>
            <a:rect l="0" t="0" r="0" b="0"/>
            <a:pathLst>
              <a:path w="2996184" h="164377">
                <a:moveTo>
                  <a:pt x="0" y="164377"/>
                </a:moveTo>
                <a:lnTo>
                  <a:pt x="2996184" y="164377"/>
                </a:lnTo>
                <a:lnTo>
                  <a:pt x="2996184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9" name="Freeform 189"/>
          <p:cNvSpPr/>
          <p:nvPr/>
        </p:nvSpPr>
        <p:spPr>
          <a:xfrm>
            <a:off x="3913885" y="3514687"/>
            <a:ext cx="2916936" cy="164377"/>
          </a:xfrm>
          <a:custGeom>
            <a:avLst/>
            <a:gdLst/>
            <a:ahLst/>
            <a:cxnLst/>
            <a:rect l="0" t="0" r="0" b="0"/>
            <a:pathLst>
              <a:path w="2916936" h="164377">
                <a:moveTo>
                  <a:pt x="0" y="164377"/>
                </a:moveTo>
                <a:lnTo>
                  <a:pt x="2916936" y="164377"/>
                </a:lnTo>
                <a:lnTo>
                  <a:pt x="2916936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0" name="Freeform 190"/>
          <p:cNvSpPr/>
          <p:nvPr/>
        </p:nvSpPr>
        <p:spPr>
          <a:xfrm>
            <a:off x="6830694" y="3514687"/>
            <a:ext cx="91071" cy="164377"/>
          </a:xfrm>
          <a:custGeom>
            <a:avLst/>
            <a:gdLst/>
            <a:ahLst/>
            <a:cxnLst/>
            <a:rect l="0" t="0" r="0" b="0"/>
            <a:pathLst>
              <a:path w="91071" h="164377">
                <a:moveTo>
                  <a:pt x="0" y="164377"/>
                </a:moveTo>
                <a:lnTo>
                  <a:pt x="91071" y="164377"/>
                </a:lnTo>
                <a:lnTo>
                  <a:pt x="91071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1" name="Freeform 191"/>
          <p:cNvSpPr/>
          <p:nvPr/>
        </p:nvSpPr>
        <p:spPr>
          <a:xfrm>
            <a:off x="6921881" y="3514687"/>
            <a:ext cx="635279" cy="164377"/>
          </a:xfrm>
          <a:custGeom>
            <a:avLst/>
            <a:gdLst/>
            <a:ahLst/>
            <a:cxnLst/>
            <a:rect l="0" t="0" r="0" b="0"/>
            <a:pathLst>
              <a:path w="635279" h="164377">
                <a:moveTo>
                  <a:pt x="0" y="164377"/>
                </a:moveTo>
                <a:lnTo>
                  <a:pt x="635279" y="164377"/>
                </a:lnTo>
                <a:lnTo>
                  <a:pt x="635279" y="0"/>
                </a:lnTo>
                <a:lnTo>
                  <a:pt x="0" y="0"/>
                </a:lnTo>
                <a:lnTo>
                  <a:pt x="0" y="16437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2" name="Freeform 192"/>
          <p:cNvSpPr/>
          <p:nvPr/>
        </p:nvSpPr>
        <p:spPr>
          <a:xfrm>
            <a:off x="917676" y="3679025"/>
            <a:ext cx="2996184" cy="164376"/>
          </a:xfrm>
          <a:custGeom>
            <a:avLst/>
            <a:gdLst/>
            <a:ahLst/>
            <a:cxnLst/>
            <a:rect l="0" t="0" r="0" b="0"/>
            <a:pathLst>
              <a:path w="2996184" h="164376">
                <a:moveTo>
                  <a:pt x="0" y="164376"/>
                </a:moveTo>
                <a:lnTo>
                  <a:pt x="2996184" y="164376"/>
                </a:lnTo>
                <a:lnTo>
                  <a:pt x="2996184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3" name="Freeform 193"/>
          <p:cNvSpPr/>
          <p:nvPr/>
        </p:nvSpPr>
        <p:spPr>
          <a:xfrm>
            <a:off x="3913885" y="3679025"/>
            <a:ext cx="2916936" cy="164376"/>
          </a:xfrm>
          <a:custGeom>
            <a:avLst/>
            <a:gdLst/>
            <a:ahLst/>
            <a:cxnLst/>
            <a:rect l="0" t="0" r="0" b="0"/>
            <a:pathLst>
              <a:path w="2916936" h="164376">
                <a:moveTo>
                  <a:pt x="0" y="164376"/>
                </a:moveTo>
                <a:lnTo>
                  <a:pt x="2916936" y="164376"/>
                </a:lnTo>
                <a:lnTo>
                  <a:pt x="2916936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4" name="Freeform 194"/>
          <p:cNvSpPr/>
          <p:nvPr/>
        </p:nvSpPr>
        <p:spPr>
          <a:xfrm>
            <a:off x="6830694" y="3679025"/>
            <a:ext cx="91071" cy="164376"/>
          </a:xfrm>
          <a:custGeom>
            <a:avLst/>
            <a:gdLst/>
            <a:ahLst/>
            <a:cxnLst/>
            <a:rect l="0" t="0" r="0" b="0"/>
            <a:pathLst>
              <a:path w="91071" h="164376">
                <a:moveTo>
                  <a:pt x="0" y="164376"/>
                </a:moveTo>
                <a:lnTo>
                  <a:pt x="91071" y="164376"/>
                </a:lnTo>
                <a:lnTo>
                  <a:pt x="91071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5" name="Freeform 195"/>
          <p:cNvSpPr/>
          <p:nvPr/>
        </p:nvSpPr>
        <p:spPr>
          <a:xfrm>
            <a:off x="6921881" y="3679025"/>
            <a:ext cx="635279" cy="164376"/>
          </a:xfrm>
          <a:custGeom>
            <a:avLst/>
            <a:gdLst/>
            <a:ahLst/>
            <a:cxnLst/>
            <a:rect l="0" t="0" r="0" b="0"/>
            <a:pathLst>
              <a:path w="635279" h="164376">
                <a:moveTo>
                  <a:pt x="0" y="164376"/>
                </a:moveTo>
                <a:lnTo>
                  <a:pt x="635279" y="164376"/>
                </a:lnTo>
                <a:lnTo>
                  <a:pt x="635279" y="0"/>
                </a:lnTo>
                <a:lnTo>
                  <a:pt x="0" y="0"/>
                </a:lnTo>
                <a:lnTo>
                  <a:pt x="0" y="16437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6" name="Freeform 196"/>
          <p:cNvSpPr/>
          <p:nvPr/>
        </p:nvSpPr>
        <p:spPr>
          <a:xfrm>
            <a:off x="917676" y="3843376"/>
            <a:ext cx="2996184" cy="252057"/>
          </a:xfrm>
          <a:custGeom>
            <a:avLst/>
            <a:gdLst/>
            <a:ahLst/>
            <a:cxnLst/>
            <a:rect l="0" t="0" r="0" b="0"/>
            <a:pathLst>
              <a:path w="2996184" h="252057">
                <a:moveTo>
                  <a:pt x="0" y="252057"/>
                </a:moveTo>
                <a:lnTo>
                  <a:pt x="2996184" y="252057"/>
                </a:lnTo>
                <a:lnTo>
                  <a:pt x="2996184" y="0"/>
                </a:lnTo>
                <a:lnTo>
                  <a:pt x="0" y="0"/>
                </a:lnTo>
                <a:lnTo>
                  <a:pt x="0" y="25205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7" name="Freeform 197"/>
          <p:cNvSpPr/>
          <p:nvPr/>
        </p:nvSpPr>
        <p:spPr>
          <a:xfrm>
            <a:off x="3913885" y="3843376"/>
            <a:ext cx="2833243" cy="252057"/>
          </a:xfrm>
          <a:custGeom>
            <a:avLst/>
            <a:gdLst/>
            <a:ahLst/>
            <a:cxnLst/>
            <a:rect l="0" t="0" r="0" b="0"/>
            <a:pathLst>
              <a:path w="2833243" h="252057">
                <a:moveTo>
                  <a:pt x="0" y="252057"/>
                </a:moveTo>
                <a:lnTo>
                  <a:pt x="2833243" y="252057"/>
                </a:lnTo>
                <a:lnTo>
                  <a:pt x="2833243" y="0"/>
                </a:lnTo>
                <a:lnTo>
                  <a:pt x="0" y="0"/>
                </a:lnTo>
                <a:lnTo>
                  <a:pt x="0" y="25205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8" name="Freeform 198"/>
          <p:cNvSpPr/>
          <p:nvPr/>
        </p:nvSpPr>
        <p:spPr>
          <a:xfrm>
            <a:off x="6747129" y="3843376"/>
            <a:ext cx="41837" cy="252057"/>
          </a:xfrm>
          <a:custGeom>
            <a:avLst/>
            <a:gdLst/>
            <a:ahLst/>
            <a:cxnLst/>
            <a:rect l="0" t="0" r="0" b="0"/>
            <a:pathLst>
              <a:path w="41837" h="252057">
                <a:moveTo>
                  <a:pt x="0" y="252057"/>
                </a:moveTo>
                <a:lnTo>
                  <a:pt x="41837" y="252057"/>
                </a:lnTo>
                <a:lnTo>
                  <a:pt x="41837" y="0"/>
                </a:lnTo>
                <a:lnTo>
                  <a:pt x="0" y="0"/>
                </a:lnTo>
                <a:lnTo>
                  <a:pt x="0" y="25205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9" name="Freeform 199"/>
          <p:cNvSpPr/>
          <p:nvPr/>
        </p:nvSpPr>
        <p:spPr>
          <a:xfrm>
            <a:off x="6788911" y="3843376"/>
            <a:ext cx="41838" cy="252057"/>
          </a:xfrm>
          <a:custGeom>
            <a:avLst/>
            <a:gdLst/>
            <a:ahLst/>
            <a:cxnLst/>
            <a:rect l="0" t="0" r="0" b="0"/>
            <a:pathLst>
              <a:path w="41838" h="252057">
                <a:moveTo>
                  <a:pt x="0" y="252057"/>
                </a:moveTo>
                <a:lnTo>
                  <a:pt x="41838" y="252057"/>
                </a:lnTo>
                <a:lnTo>
                  <a:pt x="41838" y="0"/>
                </a:lnTo>
                <a:lnTo>
                  <a:pt x="0" y="0"/>
                </a:lnTo>
                <a:lnTo>
                  <a:pt x="0" y="25205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0" name="Freeform 200"/>
          <p:cNvSpPr/>
          <p:nvPr/>
        </p:nvSpPr>
        <p:spPr>
          <a:xfrm>
            <a:off x="6830694" y="3843376"/>
            <a:ext cx="91071" cy="252057"/>
          </a:xfrm>
          <a:custGeom>
            <a:avLst/>
            <a:gdLst/>
            <a:ahLst/>
            <a:cxnLst/>
            <a:rect l="0" t="0" r="0" b="0"/>
            <a:pathLst>
              <a:path w="91071" h="252057">
                <a:moveTo>
                  <a:pt x="0" y="252057"/>
                </a:moveTo>
                <a:lnTo>
                  <a:pt x="91071" y="252057"/>
                </a:lnTo>
                <a:lnTo>
                  <a:pt x="91071" y="0"/>
                </a:lnTo>
                <a:lnTo>
                  <a:pt x="0" y="0"/>
                </a:lnTo>
                <a:lnTo>
                  <a:pt x="0" y="25205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1" name="Freeform 201"/>
          <p:cNvSpPr/>
          <p:nvPr/>
        </p:nvSpPr>
        <p:spPr>
          <a:xfrm>
            <a:off x="6921881" y="3843376"/>
            <a:ext cx="635279" cy="252057"/>
          </a:xfrm>
          <a:custGeom>
            <a:avLst/>
            <a:gdLst/>
            <a:ahLst/>
            <a:cxnLst/>
            <a:rect l="0" t="0" r="0" b="0"/>
            <a:pathLst>
              <a:path w="635279" h="252057">
                <a:moveTo>
                  <a:pt x="0" y="252057"/>
                </a:moveTo>
                <a:lnTo>
                  <a:pt x="635279" y="252057"/>
                </a:lnTo>
                <a:lnTo>
                  <a:pt x="635279" y="0"/>
                </a:lnTo>
                <a:lnTo>
                  <a:pt x="0" y="0"/>
                </a:lnTo>
                <a:lnTo>
                  <a:pt x="0" y="252057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2" name="Freeform 202"/>
          <p:cNvSpPr/>
          <p:nvPr/>
        </p:nvSpPr>
        <p:spPr>
          <a:xfrm>
            <a:off x="3913885" y="926211"/>
            <a:ext cx="0" cy="3175572"/>
          </a:xfrm>
          <a:custGeom>
            <a:avLst/>
            <a:gdLst/>
            <a:ahLst/>
            <a:cxnLst/>
            <a:rect l="0" t="0" r="0" b="0"/>
            <a:pathLst>
              <a:path h="3175572">
                <a:moveTo>
                  <a:pt x="0" y="0"/>
                </a:moveTo>
                <a:lnTo>
                  <a:pt x="0" y="317557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3" name="Freeform 203"/>
          <p:cNvSpPr/>
          <p:nvPr/>
        </p:nvSpPr>
        <p:spPr>
          <a:xfrm>
            <a:off x="5634863" y="1583691"/>
            <a:ext cx="0" cy="341502"/>
          </a:xfrm>
          <a:custGeom>
            <a:avLst/>
            <a:gdLst/>
            <a:ahLst/>
            <a:cxnLst/>
            <a:rect l="0" t="0" r="0" b="0"/>
            <a:pathLst>
              <a:path h="341502">
                <a:moveTo>
                  <a:pt x="0" y="0"/>
                </a:moveTo>
                <a:lnTo>
                  <a:pt x="0" y="34150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4" name="Freeform 204"/>
          <p:cNvSpPr/>
          <p:nvPr/>
        </p:nvSpPr>
        <p:spPr>
          <a:xfrm>
            <a:off x="5634863" y="2076831"/>
            <a:ext cx="0" cy="177039"/>
          </a:xfrm>
          <a:custGeom>
            <a:avLst/>
            <a:gdLst/>
            <a:ahLst/>
            <a:cxnLst/>
            <a:rect l="0" t="0" r="0" b="0"/>
            <a:pathLst>
              <a:path h="177039">
                <a:moveTo>
                  <a:pt x="0" y="0"/>
                </a:moveTo>
                <a:lnTo>
                  <a:pt x="0" y="177039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5" name="Freeform 205"/>
          <p:cNvSpPr/>
          <p:nvPr/>
        </p:nvSpPr>
        <p:spPr>
          <a:xfrm>
            <a:off x="5634863" y="3179573"/>
            <a:ext cx="0" cy="341375"/>
          </a:xfrm>
          <a:custGeom>
            <a:avLst/>
            <a:gdLst/>
            <a:ahLst/>
            <a:cxnLst/>
            <a:rect l="0" t="0" r="0" b="0"/>
            <a:pathLst>
              <a:path h="341375">
                <a:moveTo>
                  <a:pt x="0" y="0"/>
                </a:moveTo>
                <a:lnTo>
                  <a:pt x="0" y="341375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6" name="Freeform 206"/>
          <p:cNvSpPr/>
          <p:nvPr/>
        </p:nvSpPr>
        <p:spPr>
          <a:xfrm>
            <a:off x="6616318" y="1419353"/>
            <a:ext cx="0" cy="505840"/>
          </a:xfrm>
          <a:custGeom>
            <a:avLst/>
            <a:gdLst/>
            <a:ahLst/>
            <a:cxnLst/>
            <a:rect l="0" t="0" r="0" b="0"/>
            <a:pathLst>
              <a:path h="505840">
                <a:moveTo>
                  <a:pt x="0" y="0"/>
                </a:moveTo>
                <a:lnTo>
                  <a:pt x="0" y="50584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7" name="Freeform 207"/>
          <p:cNvSpPr/>
          <p:nvPr/>
        </p:nvSpPr>
        <p:spPr>
          <a:xfrm>
            <a:off x="6747129" y="3837051"/>
            <a:ext cx="0" cy="264732"/>
          </a:xfrm>
          <a:custGeom>
            <a:avLst/>
            <a:gdLst/>
            <a:ahLst/>
            <a:cxnLst/>
            <a:rect l="0" t="0" r="0" b="0"/>
            <a:pathLst>
              <a:path h="264732">
                <a:moveTo>
                  <a:pt x="0" y="0"/>
                </a:moveTo>
                <a:lnTo>
                  <a:pt x="0" y="26473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8" name="Freeform 208"/>
          <p:cNvSpPr/>
          <p:nvPr/>
        </p:nvSpPr>
        <p:spPr>
          <a:xfrm>
            <a:off x="6788911" y="3837051"/>
            <a:ext cx="0" cy="264732"/>
          </a:xfrm>
          <a:custGeom>
            <a:avLst/>
            <a:gdLst/>
            <a:ahLst/>
            <a:cxnLst/>
            <a:rect l="0" t="0" r="0" b="0"/>
            <a:pathLst>
              <a:path h="264732">
                <a:moveTo>
                  <a:pt x="0" y="0"/>
                </a:moveTo>
                <a:lnTo>
                  <a:pt x="0" y="26473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9" name="Freeform 209"/>
          <p:cNvSpPr/>
          <p:nvPr/>
        </p:nvSpPr>
        <p:spPr>
          <a:xfrm>
            <a:off x="6830694" y="3015234"/>
            <a:ext cx="0" cy="1086549"/>
          </a:xfrm>
          <a:custGeom>
            <a:avLst/>
            <a:gdLst/>
            <a:ahLst/>
            <a:cxnLst/>
            <a:rect l="0" t="0" r="0" b="0"/>
            <a:pathLst>
              <a:path h="1086549">
                <a:moveTo>
                  <a:pt x="0" y="0"/>
                </a:moveTo>
                <a:lnTo>
                  <a:pt x="0" y="1086549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0" name="Freeform 210"/>
          <p:cNvSpPr/>
          <p:nvPr/>
        </p:nvSpPr>
        <p:spPr>
          <a:xfrm>
            <a:off x="6879970" y="2076831"/>
            <a:ext cx="0" cy="341503"/>
          </a:xfrm>
          <a:custGeom>
            <a:avLst/>
            <a:gdLst/>
            <a:ahLst/>
            <a:cxnLst/>
            <a:rect l="0" t="0" r="0" b="0"/>
            <a:pathLst>
              <a:path h="341503">
                <a:moveTo>
                  <a:pt x="0" y="0"/>
                </a:moveTo>
                <a:lnTo>
                  <a:pt x="0" y="341503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1" name="Freeform 211"/>
          <p:cNvSpPr/>
          <p:nvPr/>
        </p:nvSpPr>
        <p:spPr>
          <a:xfrm>
            <a:off x="6921881" y="926211"/>
            <a:ext cx="0" cy="1492123"/>
          </a:xfrm>
          <a:custGeom>
            <a:avLst/>
            <a:gdLst/>
            <a:ahLst/>
            <a:cxnLst/>
            <a:rect l="0" t="0" r="0" b="0"/>
            <a:pathLst>
              <a:path h="1492123">
                <a:moveTo>
                  <a:pt x="0" y="0"/>
                </a:moveTo>
                <a:lnTo>
                  <a:pt x="0" y="1492123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2" name="Freeform 212"/>
          <p:cNvSpPr/>
          <p:nvPr/>
        </p:nvSpPr>
        <p:spPr>
          <a:xfrm>
            <a:off x="6921881" y="2556256"/>
            <a:ext cx="0" cy="1545527"/>
          </a:xfrm>
          <a:custGeom>
            <a:avLst/>
            <a:gdLst/>
            <a:ahLst/>
            <a:cxnLst/>
            <a:rect l="0" t="0" r="0" b="0"/>
            <a:pathLst>
              <a:path h="1545527">
                <a:moveTo>
                  <a:pt x="0" y="0"/>
                </a:moveTo>
                <a:lnTo>
                  <a:pt x="0" y="1545527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3" name="Freeform 213"/>
          <p:cNvSpPr/>
          <p:nvPr/>
        </p:nvSpPr>
        <p:spPr>
          <a:xfrm>
            <a:off x="911326" y="1097027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4" name="Freeform 214"/>
          <p:cNvSpPr/>
          <p:nvPr/>
        </p:nvSpPr>
        <p:spPr>
          <a:xfrm>
            <a:off x="911326" y="1261365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5" name="Freeform 215"/>
          <p:cNvSpPr/>
          <p:nvPr/>
        </p:nvSpPr>
        <p:spPr>
          <a:xfrm>
            <a:off x="911326" y="1425703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6" name="Freeform 216"/>
          <p:cNvSpPr/>
          <p:nvPr/>
        </p:nvSpPr>
        <p:spPr>
          <a:xfrm>
            <a:off x="911326" y="1590041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7" name="Freeform 217"/>
          <p:cNvSpPr/>
          <p:nvPr/>
        </p:nvSpPr>
        <p:spPr>
          <a:xfrm>
            <a:off x="911326" y="1754505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8" name="Freeform 218"/>
          <p:cNvSpPr/>
          <p:nvPr/>
        </p:nvSpPr>
        <p:spPr>
          <a:xfrm>
            <a:off x="911326" y="1918843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9" name="Freeform 219"/>
          <p:cNvSpPr/>
          <p:nvPr/>
        </p:nvSpPr>
        <p:spPr>
          <a:xfrm>
            <a:off x="911326" y="2083181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0" name="Freeform 220"/>
          <p:cNvSpPr/>
          <p:nvPr/>
        </p:nvSpPr>
        <p:spPr>
          <a:xfrm>
            <a:off x="911326" y="2247520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1" name="Freeform 221"/>
          <p:cNvSpPr/>
          <p:nvPr/>
        </p:nvSpPr>
        <p:spPr>
          <a:xfrm>
            <a:off x="911326" y="2411984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2" name="Freeform 222"/>
          <p:cNvSpPr/>
          <p:nvPr/>
        </p:nvSpPr>
        <p:spPr>
          <a:xfrm>
            <a:off x="911326" y="2562606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3" name="Freeform 223"/>
          <p:cNvSpPr/>
          <p:nvPr/>
        </p:nvSpPr>
        <p:spPr>
          <a:xfrm>
            <a:off x="911326" y="2692781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4" name="Freeform 224"/>
          <p:cNvSpPr/>
          <p:nvPr/>
        </p:nvSpPr>
        <p:spPr>
          <a:xfrm>
            <a:off x="911326" y="2857120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5" name="Freeform 225"/>
          <p:cNvSpPr/>
          <p:nvPr/>
        </p:nvSpPr>
        <p:spPr>
          <a:xfrm>
            <a:off x="911326" y="3021584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6" name="Freeform 226"/>
          <p:cNvSpPr/>
          <p:nvPr/>
        </p:nvSpPr>
        <p:spPr>
          <a:xfrm>
            <a:off x="911326" y="3185923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7" name="Freeform 227"/>
          <p:cNvSpPr/>
          <p:nvPr/>
        </p:nvSpPr>
        <p:spPr>
          <a:xfrm>
            <a:off x="911326" y="3350261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8" name="Freeform 228"/>
          <p:cNvSpPr/>
          <p:nvPr/>
        </p:nvSpPr>
        <p:spPr>
          <a:xfrm>
            <a:off x="911326" y="3514599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9" name="Freeform 229"/>
          <p:cNvSpPr/>
          <p:nvPr/>
        </p:nvSpPr>
        <p:spPr>
          <a:xfrm>
            <a:off x="911326" y="3679064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0" name="Freeform 230"/>
          <p:cNvSpPr/>
          <p:nvPr/>
        </p:nvSpPr>
        <p:spPr>
          <a:xfrm>
            <a:off x="911326" y="3843401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1" name="Freeform 231"/>
          <p:cNvSpPr/>
          <p:nvPr/>
        </p:nvSpPr>
        <p:spPr>
          <a:xfrm>
            <a:off x="917676" y="926211"/>
            <a:ext cx="0" cy="3175572"/>
          </a:xfrm>
          <a:custGeom>
            <a:avLst/>
            <a:gdLst/>
            <a:ahLst/>
            <a:cxnLst/>
            <a:rect l="0" t="0" r="0" b="0"/>
            <a:pathLst>
              <a:path h="3175572">
                <a:moveTo>
                  <a:pt x="0" y="0"/>
                </a:moveTo>
                <a:lnTo>
                  <a:pt x="0" y="317557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2" name="Freeform 232"/>
          <p:cNvSpPr/>
          <p:nvPr/>
        </p:nvSpPr>
        <p:spPr>
          <a:xfrm>
            <a:off x="7557134" y="926211"/>
            <a:ext cx="0" cy="3175572"/>
          </a:xfrm>
          <a:custGeom>
            <a:avLst/>
            <a:gdLst/>
            <a:ahLst/>
            <a:cxnLst/>
            <a:rect l="0" t="0" r="0" b="0"/>
            <a:pathLst>
              <a:path h="3175572">
                <a:moveTo>
                  <a:pt x="0" y="0"/>
                </a:moveTo>
                <a:lnTo>
                  <a:pt x="0" y="3175572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3" name="Freeform 233"/>
          <p:cNvSpPr/>
          <p:nvPr/>
        </p:nvSpPr>
        <p:spPr>
          <a:xfrm>
            <a:off x="911326" y="932561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4" name="Freeform 234"/>
          <p:cNvSpPr/>
          <p:nvPr/>
        </p:nvSpPr>
        <p:spPr>
          <a:xfrm>
            <a:off x="911326" y="4095433"/>
            <a:ext cx="6652158" cy="0"/>
          </a:xfrm>
          <a:custGeom>
            <a:avLst/>
            <a:gdLst/>
            <a:ahLst/>
            <a:cxnLst/>
            <a:rect l="0" t="0" r="0" b="0"/>
            <a:pathLst>
              <a:path w="6652158">
                <a:moveTo>
                  <a:pt x="0" y="0"/>
                </a:moveTo>
                <a:lnTo>
                  <a:pt x="665215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5" name="Rectangle 235"/>
          <p:cNvSpPr/>
          <p:nvPr/>
        </p:nvSpPr>
        <p:spPr>
          <a:xfrm>
            <a:off x="2603880" y="4698493"/>
            <a:ext cx="6320942" cy="2221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36208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Dominique Bertola 04-03-2019	</a:t>
            </a:r>
            <a:r>
              <a:rPr lang="en-US" sz="1818" b="0" i="0" spc="0" baseline="-12000" dirty="0">
                <a:solidFill>
                  <a:srgbClr val="8999BE"/>
                </a:solidFill>
                <a:latin typeface="Arial"/>
              </a:rPr>
              <a:t>4</a:t>
            </a:r>
          </a:p>
        </p:txBody>
      </p:sp>
      <p:sp>
        <p:nvSpPr>
          <p:cNvPr id="236" name="Rectangle 236"/>
          <p:cNvSpPr/>
          <p:nvPr/>
        </p:nvSpPr>
        <p:spPr>
          <a:xfrm>
            <a:off x="1009192" y="169520"/>
            <a:ext cx="3626485" cy="5922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Surface visits </a:t>
            </a:r>
            <a:r>
              <a:rPr lang="en-US" sz="2400" b="0" i="0" spc="657" baseline="0" dirty="0">
                <a:solidFill>
                  <a:srgbClr val="0055A0"/>
                </a:solidFill>
                <a:latin typeface="Arial"/>
              </a:rPr>
              <a:t>–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Meyri</a:t>
            </a:r>
            <a:r>
              <a:rPr lang="en-US" sz="2400" b="0" i="0" spc="681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site</a:t>
            </a:r>
          </a:p>
          <a:p>
            <a:pPr marL="0">
              <a:lnSpc>
                <a:spcPts val="1451"/>
              </a:lnSpc>
            </a:pP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Assistant: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Maureen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Prola-</a:t>
            </a:r>
            <a:r>
              <a:rPr lang="en-US" sz="1200" b="0" i="0" spc="-121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essau</a:t>
            </a:r>
            <a:r>
              <a:rPr lang="en-US" sz="1200" b="0" i="0" spc="298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IR-ECO</a:t>
            </a:r>
          </a:p>
        </p:txBody>
      </p:sp>
      <p:sp>
        <p:nvSpPr>
          <p:cNvPr id="237" name="Rectangle 237"/>
          <p:cNvSpPr/>
          <p:nvPr/>
        </p:nvSpPr>
        <p:spPr>
          <a:xfrm>
            <a:off x="925982" y="939177"/>
            <a:ext cx="5248471" cy="155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AD-ELENA decelerators 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193)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Vacuum (technique &amp; science focussed, bd</a:t>
            </a:r>
            <a:r>
              <a:rPr lang="en-US" sz="1216" b="0" i="0" spc="236" baseline="-18159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113)</a:t>
            </a:r>
          </a:p>
        </p:txBody>
      </p:sp>
      <p:sp>
        <p:nvSpPr>
          <p:cNvPr id="238" name="Rectangle 238"/>
          <p:cNvSpPr/>
          <p:nvPr/>
        </p:nvSpPr>
        <p:spPr>
          <a:xfrm>
            <a:off x="925982" y="1103388"/>
            <a:ext cx="4861387" cy="1552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Data Centre 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513)	</a:t>
            </a:r>
            <a:r>
              <a:rPr lang="en-US" sz="1216" b="0" i="0" spc="0" baseline="-18283" dirty="0">
                <a:solidFill>
                  <a:srgbClr val="0070C0"/>
                </a:solidFill>
                <a:latin typeface="Arial"/>
              </a:rPr>
              <a:t>Manutention, heavy equipment (bdg 130)</a:t>
            </a:r>
          </a:p>
        </p:txBody>
      </p:sp>
      <p:sp>
        <p:nvSpPr>
          <p:cNvPr id="239" name="Rectangle 239"/>
          <p:cNvSpPr/>
          <p:nvPr/>
        </p:nvSpPr>
        <p:spPr>
          <a:xfrm>
            <a:off x="925982" y="1267980"/>
            <a:ext cx="4839944" cy="319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Robotics </a:t>
            </a:r>
            <a:r>
              <a:rPr lang="en-US" sz="803" b="0" i="0" spc="-16" baseline="0" dirty="0">
                <a:solidFill>
                  <a:srgbClr val="0070C0"/>
                </a:solidFill>
                <a:latin typeface="Arial"/>
              </a:rPr>
              <a:t>w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orkshop for kids 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504)	</a:t>
            </a:r>
            <a:r>
              <a:rPr lang="en-US" sz="1216" b="0" i="0" spc="0" baseline="-18283" dirty="0">
                <a:solidFill>
                  <a:srgbClr val="0070C0"/>
                </a:solidFill>
                <a:latin typeface="Arial"/>
              </a:rPr>
              <a:t>International Village (Restaurant 1, la</a:t>
            </a:r>
            <a:r>
              <a:rPr lang="en-US" sz="1216" b="0" i="0" spc="-17" baseline="-18283" dirty="0">
                <a:solidFill>
                  <a:srgbClr val="0070C0"/>
                </a:solidFill>
                <a:latin typeface="Arial"/>
              </a:rPr>
              <a:t>w</a:t>
            </a:r>
            <a:r>
              <a:rPr lang="en-US" sz="1216" b="0" i="0" spc="0" baseline="-18283" dirty="0">
                <a:solidFill>
                  <a:srgbClr val="0070C0"/>
                </a:solidFill>
                <a:latin typeface="Arial"/>
              </a:rPr>
              <a:t>n)</a:t>
            </a:r>
          </a:p>
          <a:p>
            <a:pPr marL="0">
              <a:lnSpc>
                <a:spcPts val="1292"/>
              </a:lnSpc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Cryola</a:t>
            </a:r>
            <a:r>
              <a:rPr lang="en-US" sz="803" b="0" i="0" spc="235" baseline="0" dirty="0">
                <a:solidFill>
                  <a:srgbClr val="0070C0"/>
                </a:solidFill>
                <a:latin typeface="Arial"/>
              </a:rPr>
              <a:t>b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(bd</a:t>
            </a:r>
            <a:r>
              <a:rPr lang="en-US" sz="803" b="0" i="0" spc="239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165)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Superconductivity (bd</a:t>
            </a:r>
            <a:r>
              <a:rPr lang="en-US" sz="1216" b="0" i="0" spc="236" baseline="-18159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163)</a:t>
            </a:r>
          </a:p>
        </p:txBody>
      </p:sp>
      <p:sp>
        <p:nvSpPr>
          <p:cNvPr id="240" name="Rectangle 240"/>
          <p:cNvSpPr/>
          <p:nvPr/>
        </p:nvSpPr>
        <p:spPr>
          <a:xfrm>
            <a:off x="925982" y="1596910"/>
            <a:ext cx="4242376" cy="155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CLIC (bdg 2008-2010)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Careers @CERN (bd</a:t>
            </a:r>
            <a:r>
              <a:rPr lang="en-US" sz="1216" b="0" i="0" spc="236" baseline="-18159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500)</a:t>
            </a:r>
          </a:p>
        </p:txBody>
      </p:sp>
      <p:sp>
        <p:nvSpPr>
          <p:cNvPr id="241" name="Rectangle 241"/>
          <p:cNvSpPr/>
          <p:nvPr/>
        </p:nvSpPr>
        <p:spPr>
          <a:xfrm>
            <a:off x="925982" y="1761121"/>
            <a:ext cx="3847047" cy="1552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CLIC Detector 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162)	</a:t>
            </a:r>
            <a:r>
              <a:rPr lang="en-US" sz="1216" b="0" i="0" spc="0" baseline="-18283" dirty="0">
                <a:solidFill>
                  <a:srgbClr val="0070C0"/>
                </a:solidFill>
                <a:latin typeface="Arial"/>
              </a:rPr>
              <a:t>LINAC 2 (bdg 363)</a:t>
            </a:r>
          </a:p>
        </p:txBody>
      </p:sp>
      <p:sp>
        <p:nvSpPr>
          <p:cNvPr id="242" name="Rectangle 242"/>
          <p:cNvSpPr/>
          <p:nvPr/>
        </p:nvSpPr>
        <p:spPr>
          <a:xfrm>
            <a:off x="925982" y="1925459"/>
            <a:ext cx="5411938" cy="1555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MEDICIS (bd</a:t>
            </a:r>
            <a:r>
              <a:rPr lang="en-US" sz="803" b="0" i="0" spc="239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179)	</a:t>
            </a:r>
            <a:r>
              <a:rPr lang="en-US" sz="1216" b="0" i="0" spc="0" baseline="-18532" dirty="0">
                <a:solidFill>
                  <a:srgbClr val="0070C0"/>
                </a:solidFill>
                <a:latin typeface="Arial"/>
              </a:rPr>
              <a:t>Drôl</a:t>
            </a:r>
            <a:r>
              <a:rPr lang="en-US" sz="1216" b="0" i="0" spc="227" baseline="-18532" dirty="0">
                <a:solidFill>
                  <a:srgbClr val="0070C0"/>
                </a:solidFill>
                <a:latin typeface="Arial"/>
              </a:rPr>
              <a:t>e</a:t>
            </a:r>
            <a:r>
              <a:rPr lang="en-US" sz="1216" b="0" i="0" spc="0" baseline="-18532" dirty="0">
                <a:solidFill>
                  <a:srgbClr val="0070C0"/>
                </a:solidFill>
                <a:latin typeface="Arial"/>
              </a:rPr>
              <a:t>de physique (1</a:t>
            </a:r>
            <a:r>
              <a:rPr lang="en-US" sz="800" b="0" i="0" spc="0" baseline="10416" dirty="0">
                <a:solidFill>
                  <a:srgbClr val="0070C0"/>
                </a:solidFill>
                <a:latin typeface="Arial"/>
              </a:rPr>
              <a:t>s</a:t>
            </a:r>
            <a:r>
              <a:rPr lang="en-US" sz="800" b="0" i="0" spc="237" baseline="10416" dirty="0">
                <a:solidFill>
                  <a:srgbClr val="0070C0"/>
                </a:solidFill>
                <a:latin typeface="Arial"/>
              </a:rPr>
              <a:t>t</a:t>
            </a:r>
            <a:r>
              <a:rPr lang="en-US" sz="1216" b="0" i="0" spc="0" baseline="-18532" dirty="0">
                <a:solidFill>
                  <a:srgbClr val="0070C0"/>
                </a:solidFill>
                <a:latin typeface="Arial"/>
              </a:rPr>
              <a:t>Floor GLOBE + LHC 2,4,5,6,8)</a:t>
            </a:r>
          </a:p>
        </p:txBody>
      </p:sp>
      <p:sp>
        <p:nvSpPr>
          <p:cNvPr id="243" name="Rectangle 243"/>
          <p:cNvSpPr/>
          <p:nvPr/>
        </p:nvSpPr>
        <p:spPr>
          <a:xfrm>
            <a:off x="925982" y="2090051"/>
            <a:ext cx="3824276" cy="155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Central </a:t>
            </a:r>
            <a:r>
              <a:rPr lang="en-US" sz="803" b="0" i="0" spc="-16" baseline="0" dirty="0">
                <a:solidFill>
                  <a:srgbClr val="0070C0"/>
                </a:solidFill>
                <a:latin typeface="Arial"/>
              </a:rPr>
              <a:t>w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orkshops 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72-100)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MEDIPI</a:t>
            </a:r>
            <a:r>
              <a:rPr lang="en-US" sz="1216" b="0" i="0" spc="-20" baseline="-18159" dirty="0">
                <a:solidFill>
                  <a:srgbClr val="0070C0"/>
                </a:solidFill>
                <a:latin typeface="Arial"/>
              </a:rPr>
              <a:t>X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 (bdg 14)</a:t>
            </a:r>
          </a:p>
        </p:txBody>
      </p:sp>
      <p:sp>
        <p:nvSpPr>
          <p:cNvPr id="244" name="Rectangle 244"/>
          <p:cNvSpPr/>
          <p:nvPr/>
        </p:nvSpPr>
        <p:spPr>
          <a:xfrm>
            <a:off x="925982" y="2254389"/>
            <a:ext cx="5236278" cy="155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3D Machining 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156)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Electronic</a:t>
            </a:r>
            <a:r>
              <a:rPr lang="en-US" sz="1216" b="0" i="0" spc="-19" baseline="-18159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design, printed circuits,</a:t>
            </a:r>
            <a:r>
              <a:rPr lang="en-US" sz="1216" b="0" i="0" spc="-31" baseline="-18159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SMD (bd</a:t>
            </a:r>
            <a:r>
              <a:rPr lang="en-US" sz="1216" b="0" i="0" spc="236" baseline="-18159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107)</a:t>
            </a:r>
          </a:p>
        </p:txBody>
      </p:sp>
      <p:sp>
        <p:nvSpPr>
          <p:cNvPr id="245" name="Rectangle 245"/>
          <p:cNvSpPr/>
          <p:nvPr/>
        </p:nvSpPr>
        <p:spPr>
          <a:xfrm>
            <a:off x="925982" y="2366043"/>
            <a:ext cx="5958654" cy="3298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LEIR (bd</a:t>
            </a:r>
            <a:r>
              <a:rPr lang="en-US" sz="803" b="0" i="0" spc="404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5970" dirty="0">
                <a:solidFill>
                  <a:srgbClr val="0070C0"/>
                </a:solidFill>
                <a:latin typeface="Mangal"/>
              </a:rPr>
              <a:t>150)	</a:t>
            </a:r>
            <a:r>
              <a:rPr lang="en-US" sz="1216" b="0" i="0" spc="0" baseline="-11691" dirty="0">
                <a:solidFill>
                  <a:srgbClr val="0070C0"/>
                </a:solidFill>
                <a:latin typeface="Arial"/>
              </a:rPr>
              <a:t>Interactive demonstrations, magnets po</a:t>
            </a:r>
            <a:r>
              <a:rPr lang="en-US" sz="1216" b="0" i="0" spc="-16" baseline="-11691" dirty="0">
                <a:solidFill>
                  <a:srgbClr val="0070C0"/>
                </a:solidFill>
                <a:latin typeface="Arial"/>
              </a:rPr>
              <a:t>w</a:t>
            </a:r>
            <a:r>
              <a:rPr lang="en-US" sz="1216" b="0" i="0" spc="0" baseline="-11691" dirty="0">
                <a:solidFill>
                  <a:srgbClr val="0070C0"/>
                </a:solidFill>
                <a:latin typeface="Arial"/>
              </a:rPr>
              <a:t>ering (bd</a:t>
            </a:r>
            <a:r>
              <a:rPr lang="en-US" sz="1216" b="0" i="0" spc="236" baseline="-11691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1691" dirty="0">
                <a:solidFill>
                  <a:srgbClr val="0070C0"/>
                </a:solidFill>
                <a:latin typeface="Arial"/>
              </a:rPr>
              <a:t>355-251-250)</a:t>
            </a:r>
          </a:p>
          <a:p>
            <a:pPr marL="0">
              <a:lnSpc>
                <a:spcPts val="1066"/>
              </a:lnSpc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LINAC4 (bd</a:t>
            </a:r>
            <a:r>
              <a:rPr lang="en-US" sz="803" b="0" i="0" spc="419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5970" dirty="0">
                <a:solidFill>
                  <a:srgbClr val="0070C0"/>
                </a:solidFill>
                <a:latin typeface="Mangal"/>
              </a:rPr>
              <a:t>400)	</a:t>
            </a:r>
            <a:r>
              <a:rPr lang="en-US" sz="1216" b="0" i="0" spc="0" baseline="-1492" dirty="0">
                <a:solidFill>
                  <a:srgbClr val="0070C0"/>
                </a:solidFill>
                <a:latin typeface="Arial"/>
              </a:rPr>
              <a:t>Field measurement</a:t>
            </a:r>
            <a:r>
              <a:rPr lang="en-US" sz="1216" b="0" i="0" spc="-19" baseline="-1492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1216" b="0" i="0" spc="0" baseline="-1492" dirty="0">
                <a:solidFill>
                  <a:srgbClr val="0070C0"/>
                </a:solidFill>
                <a:latin typeface="Arial"/>
              </a:rPr>
              <a:t>and NC magnets (bd</a:t>
            </a:r>
            <a:r>
              <a:rPr lang="en-US" sz="1216" b="0" i="0" spc="236" baseline="-1492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492" dirty="0">
                <a:solidFill>
                  <a:srgbClr val="0070C0"/>
                </a:solidFill>
                <a:latin typeface="Arial"/>
              </a:rPr>
              <a:t>311)</a:t>
            </a:r>
          </a:p>
        </p:txBody>
      </p:sp>
      <p:sp>
        <p:nvSpPr>
          <p:cNvPr id="246" name="Rectangle 246"/>
          <p:cNvSpPr/>
          <p:nvPr/>
        </p:nvSpPr>
        <p:spPr>
          <a:xfrm>
            <a:off x="925982" y="2653825"/>
            <a:ext cx="5403918" cy="2013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SC (bd</a:t>
            </a:r>
            <a:r>
              <a:rPr lang="en-US" sz="803" b="0" i="0" spc="41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5970" dirty="0">
                <a:solidFill>
                  <a:srgbClr val="0070C0"/>
                </a:solidFill>
                <a:latin typeface="Mangal"/>
              </a:rPr>
              <a:t>300)	</a:t>
            </a:r>
            <a:r>
              <a:rPr lang="en-US" sz="1216" b="0" i="0" spc="0" baseline="-18532" dirty="0">
                <a:solidFill>
                  <a:srgbClr val="0070C0"/>
                </a:solidFill>
                <a:latin typeface="Arial"/>
              </a:rPr>
              <a:t>PSB acceleration system,</a:t>
            </a:r>
            <a:r>
              <a:rPr lang="en-US" sz="1216" b="0" i="0" spc="-31" baseline="-18532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1216" b="0" i="0" spc="0" baseline="-18532" dirty="0">
                <a:solidFill>
                  <a:srgbClr val="0070C0"/>
                </a:solidFill>
                <a:latin typeface="Arial"/>
              </a:rPr>
              <a:t>ne</a:t>
            </a:r>
            <a:r>
              <a:rPr lang="en-US" sz="1216" b="0" i="0" spc="-16" baseline="-18532" dirty="0">
                <a:solidFill>
                  <a:srgbClr val="0070C0"/>
                </a:solidFill>
                <a:latin typeface="Arial"/>
              </a:rPr>
              <a:t>w</a:t>
            </a:r>
            <a:r>
              <a:rPr lang="en-US" sz="1216" b="0" i="0" spc="0" baseline="-18532" dirty="0">
                <a:solidFill>
                  <a:srgbClr val="0070C0"/>
                </a:solidFill>
                <a:latin typeface="Arial"/>
              </a:rPr>
              <a:t> RF booster, (bd</a:t>
            </a:r>
            <a:r>
              <a:rPr lang="en-US" sz="1216" b="0" i="0" spc="236" baseline="-18532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8532" dirty="0">
                <a:solidFill>
                  <a:srgbClr val="0070C0"/>
                </a:solidFill>
                <a:latin typeface="Arial"/>
              </a:rPr>
              <a:t>364)</a:t>
            </a:r>
          </a:p>
        </p:txBody>
      </p:sp>
      <p:sp>
        <p:nvSpPr>
          <p:cNvPr id="247" name="Rectangle 247"/>
          <p:cNvSpPr/>
          <p:nvPr/>
        </p:nvSpPr>
        <p:spPr>
          <a:xfrm>
            <a:off x="925982" y="2864243"/>
            <a:ext cx="5000059" cy="155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SM18 (Cold testing, bd</a:t>
            </a:r>
            <a:r>
              <a:rPr lang="en-US" sz="803" b="0" i="0" spc="248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2173)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CERN technical apprentice centr</a:t>
            </a:r>
            <a:r>
              <a:rPr lang="en-US" sz="1216" b="0" i="0" spc="227" baseline="-18159" dirty="0">
                <a:solidFill>
                  <a:srgbClr val="0070C0"/>
                </a:solidFill>
                <a:latin typeface="Arial"/>
              </a:rPr>
              <a:t>e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(bd</a:t>
            </a:r>
            <a:r>
              <a:rPr lang="en-US" sz="1216" b="0" i="0" spc="238" baseline="-18159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304)</a:t>
            </a:r>
          </a:p>
        </p:txBody>
      </p:sp>
      <p:sp>
        <p:nvSpPr>
          <p:cNvPr id="248" name="Rectangle 248"/>
          <p:cNvSpPr/>
          <p:nvPr/>
        </p:nvSpPr>
        <p:spPr>
          <a:xfrm>
            <a:off x="925982" y="3028581"/>
            <a:ext cx="5150935" cy="155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Vacuum  setup around 15 e</a:t>
            </a:r>
            <a:r>
              <a:rPr lang="en-US" sz="803" b="0" i="0" spc="-17" baseline="0" dirty="0">
                <a:solidFill>
                  <a:srgbClr val="0070C0"/>
                </a:solidFill>
                <a:latin typeface="Arial"/>
              </a:rPr>
              <a:t>x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hibitions (SMA18)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Electricity</a:t>
            </a:r>
            <a:r>
              <a:rPr lang="en-US" sz="1216" b="0" i="0" spc="-31" baseline="-18159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EN-EL, Po</a:t>
            </a:r>
            <a:r>
              <a:rPr lang="en-US" sz="1216" b="0" i="0" spc="-16" baseline="-18159" dirty="0">
                <a:solidFill>
                  <a:srgbClr val="0070C0"/>
                </a:solidFill>
                <a:latin typeface="Arial"/>
              </a:rPr>
              <a:t>w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er distribution (bd</a:t>
            </a:r>
            <a:r>
              <a:rPr lang="en-US" sz="1216" b="0" i="0" spc="238" baseline="-18159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6060)</a:t>
            </a:r>
          </a:p>
        </p:txBody>
      </p:sp>
      <p:sp>
        <p:nvSpPr>
          <p:cNvPr id="249" name="Rectangle 249"/>
          <p:cNvSpPr/>
          <p:nvPr/>
        </p:nvSpPr>
        <p:spPr>
          <a:xfrm>
            <a:off x="925982" y="3193173"/>
            <a:ext cx="4101296" cy="1551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Detector technologies 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154)	</a:t>
            </a:r>
            <a:r>
              <a:rPr lang="en-US" sz="1216" b="0" i="0" spc="0" baseline="-18159" dirty="0">
                <a:solidFill>
                  <a:srgbClr val="0070C0"/>
                </a:solidFill>
                <a:latin typeface="Arial"/>
              </a:rPr>
              <a:t>Photo booth (bdgs TBD)</a:t>
            </a:r>
          </a:p>
        </p:txBody>
      </p:sp>
      <p:sp>
        <p:nvSpPr>
          <p:cNvPr id="250" name="Rectangle 250"/>
          <p:cNvSpPr/>
          <p:nvPr/>
        </p:nvSpPr>
        <p:spPr>
          <a:xfrm>
            <a:off x="925982" y="3377577"/>
            <a:ext cx="4413064" cy="5955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Applications that change our life (KT, building TBD)	</a:t>
            </a:r>
            <a:r>
              <a:rPr lang="en-US" sz="1216" b="0" i="0" spc="0" baseline="1492" dirty="0">
                <a:solidFill>
                  <a:srgbClr val="0070C0"/>
                </a:solidFill>
                <a:latin typeface="Arial"/>
              </a:rPr>
              <a:t>CERN &amp; Society (bdg TBD)</a:t>
            </a:r>
          </a:p>
          <a:p>
            <a:pPr marL="0">
              <a:lnSpc>
                <a:spcPts val="1295"/>
              </a:lnSpc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CMS crystals</a:t>
            </a:r>
            <a:r>
              <a:rPr lang="en-US" sz="803" b="0" i="0" spc="-31" baseline="0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(bd</a:t>
            </a:r>
            <a:r>
              <a:rPr lang="en-US" sz="803" b="0" i="0" spc="248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27)	</a:t>
            </a:r>
            <a:r>
              <a:rPr lang="en-US" sz="1216" b="0" i="0" spc="0" baseline="1492" dirty="0">
                <a:solidFill>
                  <a:srgbClr val="0070C0"/>
                </a:solidFill>
                <a:latin typeface="Arial"/>
              </a:rPr>
              <a:t>GLOBE e</a:t>
            </a:r>
            <a:r>
              <a:rPr lang="en-US" sz="1216" b="0" i="0" spc="-17" baseline="1492" dirty="0">
                <a:solidFill>
                  <a:srgbClr val="0070C0"/>
                </a:solidFill>
                <a:latin typeface="Arial"/>
              </a:rPr>
              <a:t>x</a:t>
            </a:r>
            <a:r>
              <a:rPr lang="en-US" sz="1216" b="0" i="0" spc="0" baseline="1492" dirty="0">
                <a:solidFill>
                  <a:srgbClr val="0070C0"/>
                </a:solidFill>
                <a:latin typeface="Arial"/>
              </a:rPr>
              <a:t>hibition (bdg 80)</a:t>
            </a:r>
          </a:p>
          <a:p>
            <a:pPr marL="0">
              <a:lnSpc>
                <a:spcPts val="1293"/>
              </a:lnSpc>
              <a:tabLst>
                <a:tab pos="2996793" algn="l"/>
              </a:tabLst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ISOLDE contro</a:t>
            </a:r>
            <a:r>
              <a:rPr lang="en-US" sz="803" b="0" i="0" spc="223" baseline="0" dirty="0">
                <a:solidFill>
                  <a:srgbClr val="0070C0"/>
                </a:solidFill>
                <a:latin typeface="Arial"/>
              </a:rPr>
              <a:t>l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roo</a:t>
            </a:r>
            <a:r>
              <a:rPr lang="en-US" sz="803" b="0" i="0" spc="231" baseline="0" dirty="0">
                <a:solidFill>
                  <a:srgbClr val="0070C0"/>
                </a:solidFill>
                <a:latin typeface="Arial"/>
              </a:rPr>
              <a:t>m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508)	</a:t>
            </a:r>
            <a:r>
              <a:rPr lang="en-US" sz="1216" b="0" i="0" spc="0" baseline="1492" dirty="0">
                <a:solidFill>
                  <a:srgbClr val="0070C0"/>
                </a:solidFill>
                <a:latin typeface="Arial"/>
              </a:rPr>
              <a:t>Microcosm</a:t>
            </a:r>
            <a:r>
              <a:rPr lang="en-US" sz="1216" b="0" i="0" spc="-31" baseline="1492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1216" b="0" i="0" spc="0" baseline="1492" dirty="0">
                <a:solidFill>
                  <a:srgbClr val="0070C0"/>
                </a:solidFill>
                <a:latin typeface="Arial"/>
              </a:rPr>
              <a:t>e</a:t>
            </a:r>
            <a:r>
              <a:rPr lang="en-US" sz="1216" b="0" i="0" spc="-17" baseline="1492" dirty="0">
                <a:solidFill>
                  <a:srgbClr val="0070C0"/>
                </a:solidFill>
                <a:latin typeface="Arial"/>
              </a:rPr>
              <a:t>x</a:t>
            </a:r>
            <a:r>
              <a:rPr lang="en-US" sz="1216" b="0" i="0" spc="0" baseline="1492" dirty="0">
                <a:solidFill>
                  <a:srgbClr val="0070C0"/>
                </a:solidFill>
                <a:latin typeface="Arial"/>
              </a:rPr>
              <a:t>hibition (bd</a:t>
            </a:r>
            <a:r>
              <a:rPr lang="en-US" sz="1216" b="0" i="0" spc="236" baseline="1492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1216" b="0" i="0" spc="0" baseline="1492" dirty="0">
                <a:solidFill>
                  <a:srgbClr val="0070C0"/>
                </a:solidFill>
                <a:latin typeface="Arial"/>
              </a:rPr>
              <a:t>143)</a:t>
            </a:r>
          </a:p>
          <a:p>
            <a:pPr marL="0">
              <a:lnSpc>
                <a:spcPts val="1025"/>
              </a:lnSpc>
            </a:pP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ATLAS Muo</a:t>
            </a:r>
            <a:r>
              <a:rPr lang="en-US" sz="803" b="0" i="0" spc="252" baseline="0" dirty="0">
                <a:solidFill>
                  <a:srgbClr val="0070C0"/>
                </a:solidFill>
                <a:latin typeface="Arial"/>
              </a:rPr>
              <a:t>n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chamber</a:t>
            </a:r>
            <a:r>
              <a:rPr lang="en-US" sz="803" b="0" i="0" spc="212" baseline="0" dirty="0">
                <a:solidFill>
                  <a:srgbClr val="0070C0"/>
                </a:solidFill>
                <a:latin typeface="Arial"/>
              </a:rPr>
              <a:t>s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(bd</a:t>
            </a:r>
            <a:r>
              <a:rPr lang="en-US" sz="803" b="0" i="0" spc="236" baseline="0" dirty="0">
                <a:solidFill>
                  <a:srgbClr val="0070C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191)</a:t>
            </a:r>
          </a:p>
        </p:txBody>
      </p:sp>
      <p:sp>
        <p:nvSpPr>
          <p:cNvPr id="251" name="Rectangle 251"/>
          <p:cNvSpPr/>
          <p:nvPr/>
        </p:nvSpPr>
        <p:spPr>
          <a:xfrm>
            <a:off x="925982" y="3972078"/>
            <a:ext cx="765400" cy="1225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70C0"/>
                </a:solidFill>
                <a:latin typeface="Calibri"/>
              </a:rPr>
              <a:t>SESAME</a:t>
            </a:r>
            <a:r>
              <a:rPr lang="en-US" sz="803" b="0" i="0" spc="-49" baseline="0" dirty="0">
                <a:solidFill>
                  <a:srgbClr val="0070C0"/>
                </a:solidFill>
                <a:latin typeface="Calibri"/>
              </a:rPr>
              <a:t> </a:t>
            </a:r>
            <a:r>
              <a:rPr lang="en-US" sz="803" b="0" i="0" spc="0" baseline="0" dirty="0">
                <a:solidFill>
                  <a:srgbClr val="0070C0"/>
                </a:solidFill>
                <a:latin typeface="Calibri"/>
              </a:rPr>
              <a:t>(bd</a:t>
            </a:r>
            <a:r>
              <a:rPr lang="en-US" sz="803" b="0" i="0" spc="185" baseline="0" dirty="0">
                <a:solidFill>
                  <a:srgbClr val="0070C0"/>
                </a:solidFill>
                <a:latin typeface="Calibri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Calibri"/>
              </a:rPr>
              <a:t>TBD)</a:t>
            </a:r>
          </a:p>
        </p:txBody>
      </p:sp>
      <p:sp>
        <p:nvSpPr>
          <p:cNvPr id="253" name="Rectangle 253"/>
          <p:cNvSpPr/>
          <p:nvPr/>
        </p:nvSpPr>
        <p:spPr>
          <a:xfrm>
            <a:off x="3922776" y="3836555"/>
            <a:ext cx="2513497" cy="2580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CERN clubs, Fitness,</a:t>
            </a:r>
            <a:r>
              <a:rPr lang="en-US" sz="803" b="0" i="0" spc="-14" baseline="0" dirty="0">
                <a:solidFill>
                  <a:srgbClr val="0070C0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Sola</a:t>
            </a:r>
            <a:r>
              <a:rPr lang="en-US" sz="803" b="0" i="0" spc="223" baseline="0" dirty="0">
                <a:solidFill>
                  <a:srgbClr val="0070C0"/>
                </a:solidFill>
                <a:latin typeface="Arial"/>
              </a:rPr>
              <a:t>r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Rene</a:t>
            </a:r>
            <a:r>
              <a:rPr lang="en-US" sz="803" b="0" i="0" spc="-16" baseline="0" dirty="0">
                <a:solidFill>
                  <a:srgbClr val="0070C0"/>
                </a:solidFill>
                <a:latin typeface="Arial"/>
              </a:rPr>
              <a:t>w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abl</a:t>
            </a:r>
            <a:r>
              <a:rPr lang="en-US" sz="803" b="0" i="0" spc="266" baseline="0" dirty="0">
                <a:solidFill>
                  <a:srgbClr val="0070C0"/>
                </a:solidFill>
                <a:latin typeface="Arial"/>
              </a:rPr>
              <a:t>e</a:t>
            </a:r>
            <a:r>
              <a:rPr lang="en-US" sz="803" b="0" i="0" spc="0" baseline="0" dirty="0">
                <a:solidFill>
                  <a:srgbClr val="0070C0"/>
                </a:solidFill>
                <a:latin typeface="Arial"/>
              </a:rPr>
              <a:t>energy, Frisbee</a:t>
            </a:r>
          </a:p>
          <a:p>
            <a:pPr marL="0">
              <a:lnSpc>
                <a:spcPts val="956"/>
              </a:lnSpc>
            </a:pPr>
            <a:r>
              <a:rPr lang="en-US" sz="803" b="0" i="0" spc="0" baseline="0" dirty="0">
                <a:solidFill>
                  <a:srgbClr val="0070C0"/>
                </a:solidFill>
                <a:latin typeface="Calibri"/>
              </a:rPr>
              <a:t>Infographics, compute</a:t>
            </a:r>
            <a:r>
              <a:rPr lang="en-US" sz="803" b="0" i="0" spc="176" baseline="0" dirty="0">
                <a:solidFill>
                  <a:srgbClr val="0070C0"/>
                </a:solidFill>
                <a:latin typeface="Calibri"/>
              </a:rPr>
              <a:t>r</a:t>
            </a:r>
            <a:r>
              <a:rPr lang="en-US" sz="803" b="0" i="0" spc="0" baseline="0" dirty="0">
                <a:solidFill>
                  <a:srgbClr val="0070C0"/>
                </a:solidFill>
                <a:latin typeface="Calibri"/>
              </a:rPr>
              <a:t>game</a:t>
            </a:r>
            <a:r>
              <a:rPr lang="en-US" sz="803" b="0" i="0" spc="154" baseline="0" dirty="0">
                <a:solidFill>
                  <a:srgbClr val="0070C0"/>
                </a:solidFill>
                <a:latin typeface="Calibri"/>
              </a:rPr>
              <a:t>s</a:t>
            </a:r>
            <a:r>
              <a:rPr lang="en-US" sz="803" b="0" i="0" spc="0" baseline="0" dirty="0">
                <a:solidFill>
                  <a:srgbClr val="0070C0"/>
                </a:solidFill>
                <a:latin typeface="Calibri"/>
              </a:rPr>
              <a:t>(bd</a:t>
            </a:r>
            <a:r>
              <a:rPr lang="en-US" sz="803" b="0" i="0" spc="185" baseline="0" dirty="0">
                <a:solidFill>
                  <a:srgbClr val="0070C0"/>
                </a:solidFill>
                <a:latin typeface="Calibri"/>
              </a:rPr>
              <a:t>g</a:t>
            </a:r>
            <a:r>
              <a:rPr lang="en-US" sz="803" b="0" i="0" spc="0" baseline="0" dirty="0">
                <a:solidFill>
                  <a:srgbClr val="0070C0"/>
                </a:solidFill>
                <a:latin typeface="Calibri"/>
              </a:rPr>
              <a:t>500)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Freeform 254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sp>
        <p:nvSpPr>
          <p:cNvPr id="256" name="Freeform 256"/>
          <p:cNvSpPr/>
          <p:nvPr/>
        </p:nvSpPr>
        <p:spPr>
          <a:xfrm>
            <a:off x="708342" y="1022516"/>
            <a:ext cx="4827905" cy="166713"/>
          </a:xfrm>
          <a:custGeom>
            <a:avLst/>
            <a:gdLst/>
            <a:ahLst/>
            <a:cxnLst/>
            <a:rect l="0" t="0" r="0" b="0"/>
            <a:pathLst>
              <a:path w="4827905" h="166713">
                <a:moveTo>
                  <a:pt x="0" y="166713"/>
                </a:moveTo>
                <a:lnTo>
                  <a:pt x="4827905" y="166713"/>
                </a:lnTo>
                <a:lnTo>
                  <a:pt x="4827905" y="0"/>
                </a:lnTo>
                <a:lnTo>
                  <a:pt x="0" y="0"/>
                </a:lnTo>
                <a:lnTo>
                  <a:pt x="0" y="166713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708342" y="1189165"/>
            <a:ext cx="4827905" cy="131635"/>
          </a:xfrm>
          <a:custGeom>
            <a:avLst/>
            <a:gdLst/>
            <a:ahLst/>
            <a:cxnLst/>
            <a:rect l="0" t="0" r="0" b="0"/>
            <a:pathLst>
              <a:path w="4827905" h="131635">
                <a:moveTo>
                  <a:pt x="0" y="131635"/>
                </a:moveTo>
                <a:lnTo>
                  <a:pt x="4827905" y="131635"/>
                </a:lnTo>
                <a:lnTo>
                  <a:pt x="4827905" y="0"/>
                </a:lnTo>
                <a:lnTo>
                  <a:pt x="0" y="0"/>
                </a:lnTo>
                <a:lnTo>
                  <a:pt x="0" y="13163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8" name="Freeform 258"/>
          <p:cNvSpPr/>
          <p:nvPr/>
        </p:nvSpPr>
        <p:spPr>
          <a:xfrm>
            <a:off x="708342" y="1320788"/>
            <a:ext cx="4827905" cy="136665"/>
          </a:xfrm>
          <a:custGeom>
            <a:avLst/>
            <a:gdLst/>
            <a:ahLst/>
            <a:cxnLst/>
            <a:rect l="0" t="0" r="0" b="0"/>
            <a:pathLst>
              <a:path w="4827905" h="136665">
                <a:moveTo>
                  <a:pt x="0" y="136665"/>
                </a:moveTo>
                <a:lnTo>
                  <a:pt x="4827905" y="136665"/>
                </a:lnTo>
                <a:lnTo>
                  <a:pt x="4827905" y="0"/>
                </a:lnTo>
                <a:lnTo>
                  <a:pt x="0" y="0"/>
                </a:lnTo>
                <a:lnTo>
                  <a:pt x="0" y="13666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9" name="Freeform 259"/>
          <p:cNvSpPr/>
          <p:nvPr/>
        </p:nvSpPr>
        <p:spPr>
          <a:xfrm>
            <a:off x="708342" y="1457516"/>
            <a:ext cx="4827905" cy="131636"/>
          </a:xfrm>
          <a:custGeom>
            <a:avLst/>
            <a:gdLst/>
            <a:ahLst/>
            <a:cxnLst/>
            <a:rect l="0" t="0" r="0" b="0"/>
            <a:pathLst>
              <a:path w="4827905" h="131636">
                <a:moveTo>
                  <a:pt x="0" y="131636"/>
                </a:moveTo>
                <a:lnTo>
                  <a:pt x="4827905" y="131636"/>
                </a:lnTo>
                <a:lnTo>
                  <a:pt x="4827905" y="0"/>
                </a:lnTo>
                <a:lnTo>
                  <a:pt x="0" y="0"/>
                </a:lnTo>
                <a:lnTo>
                  <a:pt x="0" y="13163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0" name="Freeform 260"/>
          <p:cNvSpPr/>
          <p:nvPr/>
        </p:nvSpPr>
        <p:spPr>
          <a:xfrm>
            <a:off x="708342" y="1589088"/>
            <a:ext cx="4827905" cy="131635"/>
          </a:xfrm>
          <a:custGeom>
            <a:avLst/>
            <a:gdLst/>
            <a:ahLst/>
            <a:cxnLst/>
            <a:rect l="0" t="0" r="0" b="0"/>
            <a:pathLst>
              <a:path w="4827905" h="131635">
                <a:moveTo>
                  <a:pt x="0" y="131635"/>
                </a:moveTo>
                <a:lnTo>
                  <a:pt x="4827905" y="131635"/>
                </a:lnTo>
                <a:lnTo>
                  <a:pt x="4827905" y="0"/>
                </a:lnTo>
                <a:lnTo>
                  <a:pt x="0" y="0"/>
                </a:lnTo>
                <a:lnTo>
                  <a:pt x="0" y="13163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1" name="Freeform 261"/>
          <p:cNvSpPr/>
          <p:nvPr/>
        </p:nvSpPr>
        <p:spPr>
          <a:xfrm>
            <a:off x="708342" y="1720787"/>
            <a:ext cx="4827905" cy="131635"/>
          </a:xfrm>
          <a:custGeom>
            <a:avLst/>
            <a:gdLst/>
            <a:ahLst/>
            <a:cxnLst/>
            <a:rect l="0" t="0" r="0" b="0"/>
            <a:pathLst>
              <a:path w="4827905" h="131635">
                <a:moveTo>
                  <a:pt x="0" y="131635"/>
                </a:moveTo>
                <a:lnTo>
                  <a:pt x="4827905" y="131635"/>
                </a:lnTo>
                <a:lnTo>
                  <a:pt x="4827905" y="0"/>
                </a:lnTo>
                <a:lnTo>
                  <a:pt x="0" y="0"/>
                </a:lnTo>
                <a:lnTo>
                  <a:pt x="0" y="13163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2" name="Freeform 262"/>
          <p:cNvSpPr/>
          <p:nvPr/>
        </p:nvSpPr>
        <p:spPr>
          <a:xfrm>
            <a:off x="708342" y="1852346"/>
            <a:ext cx="4827905" cy="134188"/>
          </a:xfrm>
          <a:custGeom>
            <a:avLst/>
            <a:gdLst/>
            <a:ahLst/>
            <a:cxnLst/>
            <a:rect l="0" t="0" r="0" b="0"/>
            <a:pathLst>
              <a:path w="4827905" h="134188">
                <a:moveTo>
                  <a:pt x="0" y="134188"/>
                </a:moveTo>
                <a:lnTo>
                  <a:pt x="4827905" y="134188"/>
                </a:lnTo>
                <a:lnTo>
                  <a:pt x="4827905" y="0"/>
                </a:lnTo>
                <a:lnTo>
                  <a:pt x="0" y="0"/>
                </a:lnTo>
                <a:lnTo>
                  <a:pt x="0" y="134188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3" name="Freeform 263"/>
          <p:cNvSpPr/>
          <p:nvPr/>
        </p:nvSpPr>
        <p:spPr>
          <a:xfrm>
            <a:off x="708342" y="1986623"/>
            <a:ext cx="4827905" cy="132119"/>
          </a:xfrm>
          <a:custGeom>
            <a:avLst/>
            <a:gdLst/>
            <a:ahLst/>
            <a:cxnLst/>
            <a:rect l="0" t="0" r="0" b="0"/>
            <a:pathLst>
              <a:path w="4827905" h="132119">
                <a:moveTo>
                  <a:pt x="0" y="132119"/>
                </a:moveTo>
                <a:lnTo>
                  <a:pt x="4827905" y="132119"/>
                </a:lnTo>
                <a:lnTo>
                  <a:pt x="4827905" y="0"/>
                </a:lnTo>
                <a:lnTo>
                  <a:pt x="0" y="0"/>
                </a:lnTo>
                <a:lnTo>
                  <a:pt x="0" y="132119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4" name="Freeform 264"/>
          <p:cNvSpPr/>
          <p:nvPr/>
        </p:nvSpPr>
        <p:spPr>
          <a:xfrm>
            <a:off x="708342" y="2118678"/>
            <a:ext cx="4827905" cy="131636"/>
          </a:xfrm>
          <a:custGeom>
            <a:avLst/>
            <a:gdLst/>
            <a:ahLst/>
            <a:cxnLst/>
            <a:rect l="0" t="0" r="0" b="0"/>
            <a:pathLst>
              <a:path w="4827905" h="131636">
                <a:moveTo>
                  <a:pt x="0" y="131636"/>
                </a:moveTo>
                <a:lnTo>
                  <a:pt x="4827905" y="131636"/>
                </a:lnTo>
                <a:lnTo>
                  <a:pt x="4827905" y="0"/>
                </a:lnTo>
                <a:lnTo>
                  <a:pt x="0" y="0"/>
                </a:lnTo>
                <a:lnTo>
                  <a:pt x="0" y="131636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5" name="Freeform 265"/>
          <p:cNvSpPr/>
          <p:nvPr/>
        </p:nvSpPr>
        <p:spPr>
          <a:xfrm>
            <a:off x="708342" y="2250377"/>
            <a:ext cx="4827905" cy="131635"/>
          </a:xfrm>
          <a:custGeom>
            <a:avLst/>
            <a:gdLst/>
            <a:ahLst/>
            <a:cxnLst/>
            <a:rect l="0" t="0" r="0" b="0"/>
            <a:pathLst>
              <a:path w="4827905" h="131635">
                <a:moveTo>
                  <a:pt x="0" y="131635"/>
                </a:moveTo>
                <a:lnTo>
                  <a:pt x="4827905" y="131635"/>
                </a:lnTo>
                <a:lnTo>
                  <a:pt x="4827905" y="0"/>
                </a:lnTo>
                <a:lnTo>
                  <a:pt x="0" y="0"/>
                </a:lnTo>
                <a:lnTo>
                  <a:pt x="0" y="13163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6" name="Freeform 266"/>
          <p:cNvSpPr/>
          <p:nvPr/>
        </p:nvSpPr>
        <p:spPr>
          <a:xfrm>
            <a:off x="708342" y="2381949"/>
            <a:ext cx="4827905" cy="131635"/>
          </a:xfrm>
          <a:custGeom>
            <a:avLst/>
            <a:gdLst/>
            <a:ahLst/>
            <a:cxnLst/>
            <a:rect l="0" t="0" r="0" b="0"/>
            <a:pathLst>
              <a:path w="4827905" h="131635">
                <a:moveTo>
                  <a:pt x="0" y="131635"/>
                </a:moveTo>
                <a:lnTo>
                  <a:pt x="4827905" y="131635"/>
                </a:lnTo>
                <a:lnTo>
                  <a:pt x="4827905" y="0"/>
                </a:lnTo>
                <a:lnTo>
                  <a:pt x="0" y="0"/>
                </a:lnTo>
                <a:lnTo>
                  <a:pt x="0" y="13163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7" name="Freeform 267"/>
          <p:cNvSpPr/>
          <p:nvPr/>
        </p:nvSpPr>
        <p:spPr>
          <a:xfrm>
            <a:off x="708342" y="2513648"/>
            <a:ext cx="4827905" cy="131635"/>
          </a:xfrm>
          <a:custGeom>
            <a:avLst/>
            <a:gdLst/>
            <a:ahLst/>
            <a:cxnLst/>
            <a:rect l="0" t="0" r="0" b="0"/>
            <a:pathLst>
              <a:path w="4827905" h="131635">
                <a:moveTo>
                  <a:pt x="0" y="131635"/>
                </a:moveTo>
                <a:lnTo>
                  <a:pt x="4827905" y="131635"/>
                </a:lnTo>
                <a:lnTo>
                  <a:pt x="4827905" y="0"/>
                </a:lnTo>
                <a:lnTo>
                  <a:pt x="0" y="0"/>
                </a:lnTo>
                <a:lnTo>
                  <a:pt x="0" y="13163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8" name="Freeform 268"/>
          <p:cNvSpPr/>
          <p:nvPr/>
        </p:nvSpPr>
        <p:spPr>
          <a:xfrm>
            <a:off x="708342" y="2645245"/>
            <a:ext cx="4827905" cy="133388"/>
          </a:xfrm>
          <a:custGeom>
            <a:avLst/>
            <a:gdLst/>
            <a:ahLst/>
            <a:cxnLst/>
            <a:rect l="0" t="0" r="0" b="0"/>
            <a:pathLst>
              <a:path w="4827905" h="133388">
                <a:moveTo>
                  <a:pt x="0" y="133388"/>
                </a:moveTo>
                <a:lnTo>
                  <a:pt x="4827905" y="133388"/>
                </a:lnTo>
                <a:lnTo>
                  <a:pt x="4827905" y="0"/>
                </a:lnTo>
                <a:lnTo>
                  <a:pt x="0" y="0"/>
                </a:lnTo>
                <a:lnTo>
                  <a:pt x="0" y="133388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9" name="Freeform 269"/>
          <p:cNvSpPr/>
          <p:nvPr/>
        </p:nvSpPr>
        <p:spPr>
          <a:xfrm>
            <a:off x="708342" y="2778570"/>
            <a:ext cx="4827905" cy="253555"/>
          </a:xfrm>
          <a:custGeom>
            <a:avLst/>
            <a:gdLst/>
            <a:ahLst/>
            <a:cxnLst/>
            <a:rect l="0" t="0" r="0" b="0"/>
            <a:pathLst>
              <a:path w="4827905" h="253555">
                <a:moveTo>
                  <a:pt x="0" y="253555"/>
                </a:moveTo>
                <a:lnTo>
                  <a:pt x="4827905" y="253555"/>
                </a:lnTo>
                <a:lnTo>
                  <a:pt x="4827905" y="0"/>
                </a:lnTo>
                <a:lnTo>
                  <a:pt x="0" y="0"/>
                </a:lnTo>
                <a:lnTo>
                  <a:pt x="0" y="253555"/>
                </a:lnTo>
                <a:close/>
              </a:path>
            </a:pathLst>
          </a:custGeom>
          <a:solidFill>
            <a:srgbClr val="F9F9F9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0" name="Freeform 270"/>
          <p:cNvSpPr/>
          <p:nvPr/>
        </p:nvSpPr>
        <p:spPr>
          <a:xfrm>
            <a:off x="701992" y="1189229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1" name="Freeform 271"/>
          <p:cNvSpPr/>
          <p:nvPr/>
        </p:nvSpPr>
        <p:spPr>
          <a:xfrm>
            <a:off x="701992" y="1320800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701992" y="1457453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3" name="Freeform 273"/>
          <p:cNvSpPr/>
          <p:nvPr/>
        </p:nvSpPr>
        <p:spPr>
          <a:xfrm>
            <a:off x="701992" y="1589152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4" name="Freeform 274"/>
          <p:cNvSpPr/>
          <p:nvPr/>
        </p:nvSpPr>
        <p:spPr>
          <a:xfrm>
            <a:off x="701992" y="1720723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5" name="Freeform 275"/>
          <p:cNvSpPr/>
          <p:nvPr/>
        </p:nvSpPr>
        <p:spPr>
          <a:xfrm>
            <a:off x="701992" y="1852422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6" name="Freeform 276"/>
          <p:cNvSpPr/>
          <p:nvPr/>
        </p:nvSpPr>
        <p:spPr>
          <a:xfrm>
            <a:off x="701992" y="1986534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01992" y="2118742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01992" y="2250314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01992" y="2382012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0" name="Freeform 280"/>
          <p:cNvSpPr/>
          <p:nvPr/>
        </p:nvSpPr>
        <p:spPr>
          <a:xfrm>
            <a:off x="701992" y="2513584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1" name="Freeform 281"/>
          <p:cNvSpPr/>
          <p:nvPr/>
        </p:nvSpPr>
        <p:spPr>
          <a:xfrm>
            <a:off x="701992" y="2645283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701992" y="2778633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3" name="Freeform 283"/>
          <p:cNvSpPr/>
          <p:nvPr/>
        </p:nvSpPr>
        <p:spPr>
          <a:xfrm>
            <a:off x="708342" y="1016128"/>
            <a:ext cx="0" cy="2022347"/>
          </a:xfrm>
          <a:custGeom>
            <a:avLst/>
            <a:gdLst/>
            <a:ahLst/>
            <a:cxnLst/>
            <a:rect l="0" t="0" r="0" b="0"/>
            <a:pathLst>
              <a:path h="2022347">
                <a:moveTo>
                  <a:pt x="0" y="0"/>
                </a:moveTo>
                <a:lnTo>
                  <a:pt x="0" y="2022347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Freeform 284"/>
          <p:cNvSpPr/>
          <p:nvPr/>
        </p:nvSpPr>
        <p:spPr>
          <a:xfrm>
            <a:off x="5536310" y="1016128"/>
            <a:ext cx="0" cy="2022347"/>
          </a:xfrm>
          <a:custGeom>
            <a:avLst/>
            <a:gdLst/>
            <a:ahLst/>
            <a:cxnLst/>
            <a:rect l="0" t="0" r="0" b="0"/>
            <a:pathLst>
              <a:path h="2022347">
                <a:moveTo>
                  <a:pt x="0" y="0"/>
                </a:moveTo>
                <a:lnTo>
                  <a:pt x="0" y="2022347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5" name="Freeform 285"/>
          <p:cNvSpPr/>
          <p:nvPr/>
        </p:nvSpPr>
        <p:spPr>
          <a:xfrm>
            <a:off x="701992" y="1022478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6" name="Freeform 286"/>
          <p:cNvSpPr/>
          <p:nvPr/>
        </p:nvSpPr>
        <p:spPr>
          <a:xfrm>
            <a:off x="701992" y="3032125"/>
            <a:ext cx="4840668" cy="0"/>
          </a:xfrm>
          <a:custGeom>
            <a:avLst/>
            <a:gdLst/>
            <a:ahLst/>
            <a:cxnLst/>
            <a:rect l="0" t="0" r="0" b="0"/>
            <a:pathLst>
              <a:path w="4840668">
                <a:moveTo>
                  <a:pt x="0" y="0"/>
                </a:moveTo>
                <a:lnTo>
                  <a:pt x="4840668" y="0"/>
                </a:lnTo>
              </a:path>
            </a:pathLst>
          </a:custGeom>
          <a:noFill/>
          <a:ln w="12700" cap="flat" cmpd="sng">
            <a:solidFill>
              <a:srgbClr val="FFFFFF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7" name="Rectangle 287"/>
          <p:cNvSpPr/>
          <p:nvPr/>
        </p:nvSpPr>
        <p:spPr>
          <a:xfrm>
            <a:off x="2603880" y="4698493"/>
            <a:ext cx="6320942" cy="2221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36208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Dominique Bertola 04-03-2019	</a:t>
            </a:r>
            <a:r>
              <a:rPr lang="en-US" sz="1818" b="0" i="0" spc="0" baseline="-12000" dirty="0">
                <a:solidFill>
                  <a:srgbClr val="8999BE"/>
                </a:solidFill>
                <a:latin typeface="Arial"/>
              </a:rPr>
              <a:t>5</a:t>
            </a:r>
          </a:p>
        </p:txBody>
      </p:sp>
      <p:sp>
        <p:nvSpPr>
          <p:cNvPr id="288" name="Rectangle 288"/>
          <p:cNvSpPr/>
          <p:nvPr/>
        </p:nvSpPr>
        <p:spPr>
          <a:xfrm>
            <a:off x="799795" y="224003"/>
            <a:ext cx="4050131" cy="5922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Surface visits </a:t>
            </a:r>
            <a:r>
              <a:rPr lang="en-US" sz="2400" b="0" i="0" spc="657" baseline="0" dirty="0">
                <a:solidFill>
                  <a:srgbClr val="0055A0"/>
                </a:solidFill>
                <a:latin typeface="Arial"/>
              </a:rPr>
              <a:t>–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Prévessi</a:t>
            </a:r>
            <a:r>
              <a:rPr lang="en-US" sz="2400" b="0" i="0" spc="695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site</a:t>
            </a:r>
          </a:p>
          <a:p>
            <a:pPr marL="0">
              <a:lnSpc>
                <a:spcPts val="1452"/>
              </a:lnSpc>
            </a:pP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Assistant:</a:t>
            </a:r>
            <a:r>
              <a:rPr lang="en-US" sz="1202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Maureen</a:t>
            </a:r>
            <a:r>
              <a:rPr lang="en-US" sz="1202" b="0" i="0" spc="-2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Prola-</a:t>
            </a:r>
            <a:r>
              <a:rPr lang="en-US" sz="1202" b="0" i="0" spc="-122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essau</a:t>
            </a:r>
            <a:r>
              <a:rPr lang="en-US" sz="1202" b="0" i="0" spc="298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IR-ECO</a:t>
            </a:r>
          </a:p>
        </p:txBody>
      </p:sp>
      <p:sp>
        <p:nvSpPr>
          <p:cNvPr id="289" name="Rectangle 289"/>
          <p:cNvSpPr/>
          <p:nvPr/>
        </p:nvSpPr>
        <p:spPr>
          <a:xfrm>
            <a:off x="718108" y="1002698"/>
            <a:ext cx="718309" cy="1824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AMS (bd</a:t>
            </a:r>
            <a:r>
              <a:rPr lang="en-US" sz="803" b="0" i="0" spc="404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1216" b="0" i="0" spc="0" baseline="10447" dirty="0">
                <a:solidFill>
                  <a:srgbClr val="0055A0"/>
                </a:solidFill>
                <a:latin typeface="Mangal"/>
              </a:rPr>
              <a:t>946)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718108" y="1183271"/>
            <a:ext cx="2433109" cy="2731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Beam Instrumentation (parking near resto 3, bd</a:t>
            </a:r>
            <a:r>
              <a:rPr lang="en-US" sz="803" b="0" i="0" spc="248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886)</a:t>
            </a:r>
          </a:p>
          <a:p>
            <a:pPr marL="0">
              <a:lnSpc>
                <a:spcPts val="1075"/>
              </a:lnSpc>
            </a:pP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CO</a:t>
            </a:r>
            <a:r>
              <a:rPr lang="en-US" sz="803" b="0" i="0" spc="-11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PASS (bd</a:t>
            </a:r>
            <a:r>
              <a:rPr lang="en-US" sz="803" b="0" i="0" spc="239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888)</a:t>
            </a:r>
          </a:p>
        </p:txBody>
      </p:sp>
      <p:sp>
        <p:nvSpPr>
          <p:cNvPr id="291" name="Rectangle 291"/>
          <p:cNvSpPr/>
          <p:nvPr/>
        </p:nvSpPr>
        <p:spPr>
          <a:xfrm>
            <a:off x="718108" y="1451494"/>
            <a:ext cx="1431841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Safety training centr</a:t>
            </a:r>
            <a:r>
              <a:rPr lang="en-US" sz="803" b="0" i="0" spc="227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(bd</a:t>
            </a:r>
            <a:r>
              <a:rPr lang="en-US" sz="803" b="0" i="0" spc="236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969)</a:t>
            </a:r>
          </a:p>
        </p:txBody>
      </p:sp>
      <p:sp>
        <p:nvSpPr>
          <p:cNvPr id="292" name="Rectangle 292"/>
          <p:cNvSpPr/>
          <p:nvPr/>
        </p:nvSpPr>
        <p:spPr>
          <a:xfrm>
            <a:off x="718108" y="1583194"/>
            <a:ext cx="2649517" cy="4024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Superconducting magnets, Past Present, Future (bd</a:t>
            </a:r>
            <a:r>
              <a:rPr lang="en-US" sz="803" b="0" i="0" spc="236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927)</a:t>
            </a:r>
          </a:p>
          <a:p>
            <a:pPr marL="0">
              <a:lnSpc>
                <a:spcPts val="1036"/>
              </a:lnSpc>
            </a:pP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Métrologi</a:t>
            </a:r>
            <a:r>
              <a:rPr lang="en-US" sz="803" b="0" i="0" spc="239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des grande</a:t>
            </a:r>
            <a:r>
              <a:rPr lang="en-US" sz="803" b="0" i="0" spc="257" baseline="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dimensions</a:t>
            </a:r>
            <a:r>
              <a:rPr lang="en-US" sz="803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(bd</a:t>
            </a:r>
            <a:r>
              <a:rPr lang="en-US" sz="803" b="0" i="0" spc="236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927) + LHC P6</a:t>
            </a:r>
          </a:p>
          <a:p>
            <a:pPr marL="0">
              <a:lnSpc>
                <a:spcPts val="1056"/>
              </a:lnSpc>
            </a:pPr>
            <a:r>
              <a:rPr lang="en-US" sz="806" b="0" i="0" spc="0" baseline="0" dirty="0">
                <a:solidFill>
                  <a:srgbClr val="0055A0"/>
                </a:solidFill>
                <a:latin typeface="Arial"/>
              </a:rPr>
              <a:t>AWAKE</a:t>
            </a:r>
            <a:r>
              <a:rPr lang="en-US" sz="806" b="0" i="0" spc="-4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806" b="0" i="0" spc="0" baseline="0" dirty="0">
                <a:solidFill>
                  <a:srgbClr val="0055A0"/>
                </a:solidFill>
                <a:latin typeface="Arial"/>
              </a:rPr>
              <a:t>(bd</a:t>
            </a:r>
            <a:r>
              <a:rPr lang="en-US" sz="806" b="0" i="0" spc="250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6" b="0" i="0" spc="0" baseline="0" dirty="0">
                <a:solidFill>
                  <a:srgbClr val="0055A0"/>
                </a:solidFill>
                <a:latin typeface="Arial"/>
              </a:rPr>
              <a:t>TBD)</a:t>
            </a:r>
          </a:p>
        </p:txBody>
      </p:sp>
      <p:sp>
        <p:nvSpPr>
          <p:cNvPr id="293" name="Rectangle 293"/>
          <p:cNvSpPr/>
          <p:nvPr/>
        </p:nvSpPr>
        <p:spPr>
          <a:xfrm>
            <a:off x="718108" y="1981212"/>
            <a:ext cx="1247437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Neutrino platform</a:t>
            </a:r>
            <a:r>
              <a:rPr lang="en-US" sz="803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(bd</a:t>
            </a:r>
            <a:r>
              <a:rPr lang="en-US" sz="803" b="0" i="0" spc="236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887)</a:t>
            </a:r>
          </a:p>
        </p:txBody>
      </p:sp>
      <p:sp>
        <p:nvSpPr>
          <p:cNvPr id="294" name="Rectangle 294"/>
          <p:cNvSpPr/>
          <p:nvPr/>
        </p:nvSpPr>
        <p:spPr>
          <a:xfrm>
            <a:off x="718108" y="2112911"/>
            <a:ext cx="1662822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Robotics &amp; tele-operations (bdg 927)</a:t>
            </a:r>
          </a:p>
        </p:txBody>
      </p:sp>
      <p:sp>
        <p:nvSpPr>
          <p:cNvPr id="295" name="Rectangle 295"/>
          <p:cNvSpPr/>
          <p:nvPr/>
        </p:nvSpPr>
        <p:spPr>
          <a:xfrm>
            <a:off x="718108" y="2244610"/>
            <a:ext cx="1444113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CERN Control Centre (bdg 874)</a:t>
            </a:r>
          </a:p>
        </p:txBody>
      </p:sp>
      <p:sp>
        <p:nvSpPr>
          <p:cNvPr id="296" name="Rectangle 296"/>
          <p:cNvSpPr/>
          <p:nvPr/>
        </p:nvSpPr>
        <p:spPr>
          <a:xfrm>
            <a:off x="718108" y="2376309"/>
            <a:ext cx="1483657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RF amplifiers-couplers</a:t>
            </a:r>
            <a:r>
              <a:rPr lang="en-US" sz="803" b="0" i="0" spc="-3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(bd</a:t>
            </a:r>
            <a:r>
              <a:rPr lang="en-US" sz="803" b="0" i="0" spc="248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770)</a:t>
            </a:r>
          </a:p>
        </p:txBody>
      </p:sp>
      <p:sp>
        <p:nvSpPr>
          <p:cNvPr id="297" name="Rectangle 297"/>
          <p:cNvSpPr/>
          <p:nvPr/>
        </p:nvSpPr>
        <p:spPr>
          <a:xfrm>
            <a:off x="718108" y="2507881"/>
            <a:ext cx="1003597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Polymer lab (bd</a:t>
            </a:r>
            <a:r>
              <a:rPr lang="en-US" sz="803" b="0" i="0" spc="239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771)</a:t>
            </a:r>
          </a:p>
        </p:txBody>
      </p:sp>
      <p:sp>
        <p:nvSpPr>
          <p:cNvPr id="298" name="Rectangle 298"/>
          <p:cNvSpPr/>
          <p:nvPr/>
        </p:nvSpPr>
        <p:spPr>
          <a:xfrm>
            <a:off x="718108" y="2641485"/>
            <a:ext cx="2142838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Interactive demonstrations, electricity</a:t>
            </a:r>
            <a:r>
              <a:rPr lang="en-US" sz="803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(bdg 866)</a:t>
            </a:r>
          </a:p>
        </p:txBody>
      </p:sp>
      <p:sp>
        <p:nvSpPr>
          <p:cNvPr id="299" name="Rectangle 299"/>
          <p:cNvSpPr/>
          <p:nvPr/>
        </p:nvSpPr>
        <p:spPr>
          <a:xfrm>
            <a:off x="718108" y="2773057"/>
            <a:ext cx="1485078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Future CERN Collider (bd</a:t>
            </a:r>
            <a:r>
              <a:rPr lang="en-US" sz="803" b="0" i="0" spc="236" baseline="0" dirty="0">
                <a:solidFill>
                  <a:srgbClr val="0055A0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0055A0"/>
                </a:solidFill>
                <a:latin typeface="Arial"/>
              </a:rPr>
              <a:t>TBD)</a:t>
            </a:r>
          </a:p>
        </p:txBody>
      </p:sp>
      <p:sp>
        <p:nvSpPr>
          <p:cNvPr id="300" name="Rectangle 300"/>
          <p:cNvSpPr/>
          <p:nvPr/>
        </p:nvSpPr>
        <p:spPr>
          <a:xfrm>
            <a:off x="718108" y="2894977"/>
            <a:ext cx="1331257" cy="136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803" b="0" i="0" spc="0" baseline="0" dirty="0">
                <a:solidFill>
                  <a:srgbClr val="305496"/>
                </a:solidFill>
                <a:latin typeface="Arial"/>
              </a:rPr>
              <a:t>NA62 (underground bd</a:t>
            </a:r>
            <a:r>
              <a:rPr lang="en-US" sz="803" b="0" i="0" spc="248" baseline="0" dirty="0">
                <a:solidFill>
                  <a:srgbClr val="305496"/>
                </a:solidFill>
                <a:latin typeface="Arial"/>
              </a:rPr>
              <a:t>g</a:t>
            </a:r>
            <a:r>
              <a:rPr lang="en-US" sz="803" b="0" i="0" spc="0" baseline="0" dirty="0">
                <a:solidFill>
                  <a:srgbClr val="305496"/>
                </a:solidFill>
                <a:latin typeface="Arial"/>
              </a:rPr>
              <a:t>911)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Freeform 309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9144000" h="5143500">
                <a:moveTo>
                  <a:pt x="0" y="5143500"/>
                </a:moveTo>
                <a:lnTo>
                  <a:pt x="9144000" y="5143500"/>
                </a:lnTo>
                <a:lnTo>
                  <a:pt x="9144000" y="0"/>
                </a:lnTo>
                <a:lnTo>
                  <a:pt x="0" y="0"/>
                </a:lnTo>
                <a:lnTo>
                  <a:pt x="0" y="51435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0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518660"/>
            <a:ext cx="9144000" cy="630936"/>
          </a:xfrm>
          <a:prstGeom prst="rect">
            <a:avLst/>
          </a:prstGeom>
          <a:noFill/>
          <a:extLst/>
        </p:spPr>
      </p:pic>
      <p:pic>
        <p:nvPicPr>
          <p:cNvPr id="311" name="Picture 311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8944" y="138684"/>
            <a:ext cx="2791967" cy="4187952"/>
          </a:xfrm>
          <a:prstGeom prst="rect">
            <a:avLst/>
          </a:prstGeom>
          <a:noFill/>
          <a:extLst/>
        </p:spPr>
      </p:pic>
      <p:sp>
        <p:nvSpPr>
          <p:cNvPr id="312" name="Rectangle 312"/>
          <p:cNvSpPr/>
          <p:nvPr/>
        </p:nvSpPr>
        <p:spPr>
          <a:xfrm>
            <a:off x="2603880" y="4698493"/>
            <a:ext cx="6320942" cy="2221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6236208" algn="l"/>
              </a:tabLst>
            </a:pPr>
            <a:r>
              <a:rPr lang="en-US" sz="803" b="0" i="0" spc="0" baseline="0" dirty="0">
                <a:solidFill>
                  <a:srgbClr val="8999BE"/>
                </a:solidFill>
                <a:latin typeface="Arial"/>
              </a:rPr>
              <a:t>Dominique Bertola 04-03-2019	</a:t>
            </a:r>
            <a:r>
              <a:rPr lang="en-US" sz="1818" b="0" i="0" spc="0" baseline="-12000" dirty="0">
                <a:solidFill>
                  <a:srgbClr val="8999BE"/>
                </a:solidFill>
                <a:latin typeface="Arial"/>
              </a:rPr>
              <a:t>7</a:t>
            </a:r>
          </a:p>
        </p:txBody>
      </p:sp>
      <p:sp>
        <p:nvSpPr>
          <p:cNvPr id="313" name="Rectangle 313"/>
          <p:cNvSpPr/>
          <p:nvPr/>
        </p:nvSpPr>
        <p:spPr>
          <a:xfrm>
            <a:off x="685190" y="128372"/>
            <a:ext cx="3760622" cy="5922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Thematic zones and Events</a:t>
            </a:r>
          </a:p>
          <a:p>
            <a:pPr marL="0">
              <a:lnSpc>
                <a:spcPts val="1452"/>
              </a:lnSpc>
            </a:pP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Alejandra</a:t>
            </a:r>
            <a:r>
              <a:rPr lang="en-US" sz="1202" b="0" i="0" spc="-3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Loren</a:t>
            </a:r>
            <a:r>
              <a:rPr lang="en-US" sz="1202" b="0" i="0" spc="-13" baseline="0" dirty="0">
                <a:solidFill>
                  <a:srgbClr val="0055A0"/>
                </a:solidFill>
                <a:latin typeface="Arial"/>
              </a:rPr>
              <a:t>z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o</a:t>
            </a:r>
            <a:r>
              <a:rPr lang="en-US" sz="1202" b="0" i="0" spc="-3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Gomez</a:t>
            </a:r>
            <a:r>
              <a:rPr lang="en-US" sz="1202" b="0" i="0" spc="-1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(IR-ECO-VI)</a:t>
            </a:r>
          </a:p>
        </p:txBody>
      </p:sp>
      <p:sp>
        <p:nvSpPr>
          <p:cNvPr id="314" name="Rectangle 314"/>
          <p:cNvSpPr/>
          <p:nvPr/>
        </p:nvSpPr>
        <p:spPr>
          <a:xfrm>
            <a:off x="685190" y="696773"/>
            <a:ext cx="2186381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Claudia Marcel</a:t>
            </a:r>
            <a:r>
              <a:rPr lang="en-US" sz="1200" b="0" i="0" spc="-15" baseline="0" dirty="0">
                <a:solidFill>
                  <a:srgbClr val="0055A0"/>
                </a:solidFill>
                <a:latin typeface="Arial"/>
              </a:rPr>
              <a:t>l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on</a:t>
            </a:r>
            <a:r>
              <a:rPr lang="en-US" sz="1200" b="0" i="0" spc="299" baseline="0" dirty="0">
                <a:solidFill>
                  <a:srgbClr val="0055A0"/>
                </a:solidFill>
                <a:latin typeface="Arial"/>
              </a:rPr>
              <a:t>i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(IR-ECO-EN)</a:t>
            </a:r>
          </a:p>
        </p:txBody>
      </p:sp>
      <p:sp>
        <p:nvSpPr>
          <p:cNvPr id="315" name="Rectangle 315"/>
          <p:cNvSpPr/>
          <p:nvPr/>
        </p:nvSpPr>
        <p:spPr>
          <a:xfrm>
            <a:off x="685190" y="1087171"/>
            <a:ext cx="1201369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60" b="0" i="0" spc="2243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VR headsets</a:t>
            </a:r>
          </a:p>
        </p:txBody>
      </p:sp>
      <p:sp>
        <p:nvSpPr>
          <p:cNvPr id="316" name="Rectangle 316"/>
          <p:cNvSpPr/>
          <p:nvPr/>
        </p:nvSpPr>
        <p:spPr>
          <a:xfrm>
            <a:off x="685190" y="1600415"/>
            <a:ext cx="2520195" cy="2043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62" b="0" i="0" spc="2243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Proton</a:t>
            </a:r>
            <a:r>
              <a:rPr lang="en-US" sz="1202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football,</a:t>
            </a:r>
            <a:r>
              <a:rPr lang="en-US" sz="1202" b="0" i="0" spc="-3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Proton</a:t>
            </a:r>
            <a:r>
              <a:rPr lang="en-US" sz="1202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for</a:t>
            </a:r>
            <a:r>
              <a:rPr lang="en-US" sz="1202" b="0" i="0" spc="-1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health</a:t>
            </a:r>
          </a:p>
        </p:txBody>
      </p:sp>
      <p:sp>
        <p:nvSpPr>
          <p:cNvPr id="317" name="Rectangle 317"/>
          <p:cNvSpPr/>
          <p:nvPr/>
        </p:nvSpPr>
        <p:spPr>
          <a:xfrm>
            <a:off x="685190" y="2114728"/>
            <a:ext cx="1166926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60" b="0" i="0" spc="2243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Photo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Booth</a:t>
            </a:r>
          </a:p>
        </p:txBody>
      </p:sp>
      <p:sp>
        <p:nvSpPr>
          <p:cNvPr id="318" name="Rectangle 318"/>
          <p:cNvSpPr/>
          <p:nvPr/>
        </p:nvSpPr>
        <p:spPr>
          <a:xfrm>
            <a:off x="685190" y="2626448"/>
            <a:ext cx="4035196" cy="3873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60" b="0" i="0" spc="2243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Cloud</a:t>
            </a:r>
            <a:r>
              <a:rPr lang="en-US" sz="1202" b="0" i="0" spc="-3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chambe</a:t>
            </a:r>
            <a:r>
              <a:rPr lang="en-US" sz="1202" b="0" i="0" spc="-76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,</a:t>
            </a:r>
            <a:r>
              <a:rPr lang="en-US" sz="1202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Particle</a:t>
            </a:r>
            <a:r>
              <a:rPr lang="en-US" sz="1202" b="0" i="0" spc="-1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Identit</a:t>
            </a:r>
            <a:r>
              <a:rPr lang="en-US" sz="1202" b="0" i="0" spc="-96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, Science</a:t>
            </a:r>
            <a:r>
              <a:rPr lang="en-US" sz="1202" b="0" i="0" spc="-3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sho</a:t>
            </a:r>
            <a:r>
              <a:rPr lang="en-US" sz="1202" b="0" i="0" spc="-15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202" b="0" i="0" spc="0" baseline="0" dirty="0">
                <a:solidFill>
                  <a:srgbClr val="0055A0"/>
                </a:solidFill>
                <a:latin typeface="Arial"/>
              </a:rPr>
              <a:t> Meyrin-</a:t>
            </a:r>
          </a:p>
          <a:p>
            <a:pPr marL="327659">
              <a:lnSpc>
                <a:spcPts val="1441"/>
              </a:lnSpc>
            </a:pP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Pre</a:t>
            </a:r>
            <a:r>
              <a:rPr lang="en-US" sz="1200" b="0" i="0" spc="-10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essin, LHC points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(antimatter…)</a:t>
            </a:r>
          </a:p>
        </p:txBody>
      </p:sp>
      <p:sp>
        <p:nvSpPr>
          <p:cNvPr id="319" name="Rectangle 319"/>
          <p:cNvSpPr/>
          <p:nvPr/>
        </p:nvSpPr>
        <p:spPr>
          <a:xfrm>
            <a:off x="685190" y="3323514"/>
            <a:ext cx="1653057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27659" algn="l"/>
              </a:tabLst>
            </a:pPr>
            <a:r>
              <a:rPr lang="en-US" sz="960" b="0" i="0" spc="0" baseline="0" dirty="0">
                <a:solidFill>
                  <a:srgbClr val="0055A0"/>
                </a:solidFill>
                <a:latin typeface="Arial"/>
              </a:rPr>
              <a:t>•	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“Drôl</a:t>
            </a:r>
            <a:r>
              <a:rPr lang="en-US" sz="1200" b="0" i="0" spc="327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de</a:t>
            </a:r>
            <a:r>
              <a:rPr lang="en-US" sz="1200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ph</a:t>
            </a:r>
            <a:r>
              <a:rPr lang="en-US" sz="1200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sique”</a:t>
            </a:r>
          </a:p>
        </p:txBody>
      </p:sp>
      <p:sp>
        <p:nvSpPr>
          <p:cNvPr id="320" name="Rectangle 320"/>
          <p:cNvSpPr/>
          <p:nvPr/>
        </p:nvSpPr>
        <p:spPr>
          <a:xfrm>
            <a:off x="685190" y="3837432"/>
            <a:ext cx="1157173" cy="2039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960" b="0" i="0" spc="2243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1200" b="0" i="0" spc="0" baseline="0" dirty="0">
                <a:solidFill>
                  <a:srgbClr val="0055A0"/>
                </a:solidFill>
                <a:latin typeface="Arial"/>
              </a:rPr>
              <a:t>Fire Brigade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Freeform 321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22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323" name="Rectangle 323"/>
          <p:cNvSpPr/>
          <p:nvPr/>
        </p:nvSpPr>
        <p:spPr>
          <a:xfrm>
            <a:off x="556869" y="321274"/>
            <a:ext cx="5581568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1" i="0" spc="0" baseline="0" dirty="0">
                <a:solidFill>
                  <a:srgbClr val="0055A0"/>
                </a:solidFill>
                <a:latin typeface="Arial"/>
              </a:rPr>
              <a:t>Wh</a:t>
            </a:r>
            <a:r>
              <a:rPr lang="en-US" sz="4595" b="1" i="0" spc="1277" baseline="0" dirty="0">
                <a:solidFill>
                  <a:srgbClr val="0055A0"/>
                </a:solidFill>
                <a:latin typeface="Arial"/>
              </a:rPr>
              <a:t>o</a:t>
            </a:r>
            <a:r>
              <a:rPr lang="en-US" sz="4595" b="1" i="0" spc="0" baseline="0" dirty="0">
                <a:solidFill>
                  <a:srgbClr val="0055A0"/>
                </a:solidFill>
                <a:latin typeface="Arial"/>
              </a:rPr>
              <a:t>ca</a:t>
            </a:r>
            <a:r>
              <a:rPr lang="en-US" sz="4595" b="1" i="0" spc="1297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4595" b="1" i="0" spc="0" baseline="0" dirty="0">
                <a:solidFill>
                  <a:srgbClr val="0055A0"/>
                </a:solidFill>
                <a:latin typeface="Arial"/>
              </a:rPr>
              <a:t>volunteer?</a:t>
            </a:r>
          </a:p>
        </p:txBody>
      </p:sp>
      <p:sp>
        <p:nvSpPr>
          <p:cNvPr id="324" name="Rectangle 324"/>
          <p:cNvSpPr/>
          <p:nvPr/>
        </p:nvSpPr>
        <p:spPr>
          <a:xfrm>
            <a:off x="1153058" y="1654125"/>
            <a:ext cx="2368727" cy="9428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385" baseline="0" dirty="0">
                <a:solidFill>
                  <a:srgbClr val="0055A0"/>
                </a:solidFill>
                <a:latin typeface="Wingdings"/>
              </a:rPr>
              <a:t>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MPEs</a:t>
            </a:r>
          </a:p>
          <a:p>
            <a:pPr marL="0">
              <a:lnSpc>
                <a:spcPts val="2508"/>
              </a:lnSpc>
            </a:pPr>
            <a:r>
              <a:rPr lang="en-US" sz="1800" b="0" i="0" spc="385" baseline="0" dirty="0">
                <a:solidFill>
                  <a:srgbClr val="0055A0"/>
                </a:solidFill>
                <a:latin typeface="Wingdings"/>
              </a:rPr>
              <a:t>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1800" b="0" i="0" spc="-131" baseline="0" dirty="0">
                <a:solidFill>
                  <a:srgbClr val="0055A0"/>
                </a:solidFill>
                <a:latin typeface="Arial"/>
              </a:rPr>
              <a:t>P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As</a:t>
            </a:r>
          </a:p>
          <a:p>
            <a:pPr marL="0">
              <a:lnSpc>
                <a:spcPts val="2507"/>
              </a:lnSpc>
            </a:pPr>
            <a:r>
              <a:rPr lang="en-US" sz="1800" b="0" i="0" spc="385" baseline="0" dirty="0">
                <a:solidFill>
                  <a:srgbClr val="0055A0"/>
                </a:solidFill>
                <a:latin typeface="Wingdings"/>
              </a:rPr>
              <a:t>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O</a:t>
            </a:r>
            <a:r>
              <a:rPr lang="en-US" sz="1800" b="0" i="0" spc="-28" baseline="0" dirty="0">
                <a:solidFill>
                  <a:srgbClr val="0055A0"/>
                </a:solidFill>
                <a:latin typeface="Arial"/>
              </a:rPr>
              <a:t>f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ficial CERN guides</a:t>
            </a:r>
          </a:p>
        </p:txBody>
      </p:sp>
      <p:sp>
        <p:nvSpPr>
          <p:cNvPr id="325" name="Rectangle 325"/>
          <p:cNvSpPr/>
          <p:nvPr/>
        </p:nvSpPr>
        <p:spPr>
          <a:xfrm>
            <a:off x="1153058" y="2611197"/>
            <a:ext cx="902782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385" baseline="0" dirty="0">
                <a:solidFill>
                  <a:srgbClr val="0055A0"/>
                </a:solidFill>
                <a:latin typeface="Wingdings"/>
              </a:rPr>
              <a:t>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ENTC</a:t>
            </a:r>
            <a:r>
              <a:rPr lang="en-US" sz="1800" b="0" i="0" spc="489" baseline="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(on a persona</a:t>
            </a:r>
            <a:r>
              <a:rPr lang="en-US" sz="1800" b="0" i="0" spc="522" baseline="0" dirty="0">
                <a:solidFill>
                  <a:srgbClr val="0055A0"/>
                </a:solidFill>
                <a:latin typeface="Arial"/>
              </a:rPr>
              <a:t>l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basis, not relate</a:t>
            </a:r>
            <a:r>
              <a:rPr lang="en-US" sz="1800" b="0" i="0" spc="511" baseline="0" dirty="0">
                <a:solidFill>
                  <a:srgbClr val="0055A0"/>
                </a:solidFill>
                <a:latin typeface="Arial"/>
              </a:rPr>
              <a:t>d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to contract, voluntee</a:t>
            </a:r>
            <a:r>
              <a:rPr lang="en-US" sz="1800" b="0" i="0" spc="517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agreement to b</a:t>
            </a:r>
            <a:r>
              <a:rPr lang="en-US" sz="1800" b="0" i="0" spc="499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signed)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761108" y="3248610"/>
            <a:ext cx="5512333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914400" algn="l"/>
              </a:tabLst>
            </a:pP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Wh</a:t>
            </a:r>
            <a:r>
              <a:rPr lang="en-US" sz="1800" b="0" i="0" spc="-23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 ?	</a:t>
            </a:r>
            <a:r>
              <a:rPr lang="en-US" sz="1800" b="0" i="0" spc="504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Clea</a:t>
            </a:r>
            <a:r>
              <a:rPr lang="en-US" sz="1800" b="0" i="0" spc="511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lin</a:t>
            </a:r>
            <a:r>
              <a:rPr lang="en-US" sz="1800" b="0" i="0" spc="499" baseline="0" dirty="0">
                <a:solidFill>
                  <a:srgbClr val="0055A0"/>
                </a:solidFill>
                <a:latin typeface="Arial"/>
              </a:rPr>
              <a:t>k</a:t>
            </a:r>
            <a:r>
              <a:rPr lang="en-US" sz="1800" b="0" i="0" spc="-39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it</a:t>
            </a:r>
            <a:r>
              <a:rPr lang="en-US" sz="1800" b="0" i="0" spc="547" baseline="0" dirty="0">
                <a:solidFill>
                  <a:srgbClr val="0055A0"/>
                </a:solidFill>
                <a:latin typeface="Arial"/>
              </a:rPr>
              <a:t>h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CERN (code of conduct, etc.)</a:t>
            </a:r>
          </a:p>
        </p:txBody>
      </p:sp>
      <p:sp>
        <p:nvSpPr>
          <p:cNvPr id="327" name="Rectangle 327"/>
          <p:cNvSpPr/>
          <p:nvPr/>
        </p:nvSpPr>
        <p:spPr>
          <a:xfrm>
            <a:off x="2675508" y="3568650"/>
            <a:ext cx="5633516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396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Access to documents and I</a:t>
            </a:r>
            <a:r>
              <a:rPr lang="en-US" sz="1800" b="0" i="0" spc="-16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800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1800" b="0" i="0" spc="-23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stem</a:t>
            </a:r>
            <a:r>
              <a:rPr lang="en-US" sz="1800" b="0" i="0" spc="526" baseline="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(CERN account)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2675508" y="3887166"/>
            <a:ext cx="2145334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504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Insuranc</a:t>
            </a:r>
            <a:r>
              <a:rPr lang="en-US" sz="1800" b="0" i="0" spc="513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coverage</a:t>
            </a:r>
          </a:p>
        </p:txBody>
      </p:sp>
      <p:sp>
        <p:nvSpPr>
          <p:cNvPr id="329" name="Rectangle 329"/>
          <p:cNvSpPr/>
          <p:nvPr/>
        </p:nvSpPr>
        <p:spPr>
          <a:xfrm>
            <a:off x="2675508" y="4205682"/>
            <a:ext cx="952195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468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0" b="0" i="0" spc="-55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raining</a:t>
            </a:r>
          </a:p>
        </p:txBody>
      </p:sp>
      <p:sp>
        <p:nvSpPr>
          <p:cNvPr id="330" name="Rectangle 330"/>
          <p:cNvSpPr/>
          <p:nvPr/>
        </p:nvSpPr>
        <p:spPr>
          <a:xfrm>
            <a:off x="2675508" y="4525378"/>
            <a:ext cx="2362672" cy="3062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2" b="0" i="0" spc="395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Access to CERN sites</a:t>
            </a:r>
          </a:p>
        </p:txBody>
      </p:sp>
      <p:sp>
        <p:nvSpPr>
          <p:cNvPr id="331" name="Rectangle 331"/>
          <p:cNvSpPr/>
          <p:nvPr/>
        </p:nvSpPr>
        <p:spPr>
          <a:xfrm>
            <a:off x="2675508" y="4844492"/>
            <a:ext cx="4635931" cy="3058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800" b="0" i="0" spc="504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Pa</a:t>
            </a:r>
            <a:r>
              <a:rPr lang="en-US" sz="1800" b="0" i="0" spc="-27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men</a:t>
            </a:r>
            <a:r>
              <a:rPr lang="en-US" sz="1800" b="0" i="0" spc="530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of indemnit</a:t>
            </a:r>
            <a:r>
              <a:rPr lang="en-US" sz="1800" b="0" i="0" spc="519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via the guides</a:t>
            </a:r>
            <a:r>
              <a:rPr lang="en-US" sz="1800" b="0" i="0" spc="-80" baseline="0" dirty="0">
                <a:solidFill>
                  <a:srgbClr val="0055A0"/>
                </a:solidFill>
                <a:latin typeface="Arial"/>
              </a:rPr>
              <a:t>’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 s</a:t>
            </a:r>
            <a:r>
              <a:rPr lang="en-US" sz="1800" b="0" i="0" spc="-23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1800" b="0" i="0" spc="0" baseline="0" dirty="0">
                <a:solidFill>
                  <a:srgbClr val="0055A0"/>
                </a:solidFill>
                <a:latin typeface="Arial"/>
              </a:rPr>
              <a:t>stem</a:t>
            </a:r>
          </a:p>
        </p:txBody>
      </p:sp>
      <p:sp>
        <p:nvSpPr>
          <p:cNvPr id="332" name="Rectangle 332"/>
          <p:cNvSpPr/>
          <p:nvPr/>
        </p:nvSpPr>
        <p:spPr>
          <a:xfrm>
            <a:off x="7553579" y="6337061"/>
            <a:ext cx="3960719" cy="182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90390" algn="l"/>
              </a:tabLst>
            </a:pP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Work</a:t>
            </a:r>
            <a:r>
              <a:rPr lang="en-US" sz="1509" b="0" i="0" spc="-36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package</a:t>
            </a:r>
            <a:r>
              <a:rPr lang="en-US" sz="1509" b="0" i="0" spc="-38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Freeform 33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4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sp>
        <p:nvSpPr>
          <p:cNvPr id="335" name="Freeform 335"/>
          <p:cNvSpPr/>
          <p:nvPr/>
        </p:nvSpPr>
        <p:spPr>
          <a:xfrm>
            <a:off x="5503926" y="5134737"/>
            <a:ext cx="3694176" cy="16765"/>
          </a:xfrm>
          <a:custGeom>
            <a:avLst/>
            <a:gdLst/>
            <a:ahLst/>
            <a:cxnLst/>
            <a:rect l="0" t="0" r="0" b="0"/>
            <a:pathLst>
              <a:path w="3694176" h="16765">
                <a:moveTo>
                  <a:pt x="0" y="0"/>
                </a:moveTo>
                <a:lnTo>
                  <a:pt x="1847088" y="0"/>
                </a:lnTo>
                <a:lnTo>
                  <a:pt x="3694176" y="0"/>
                </a:lnTo>
                <a:lnTo>
                  <a:pt x="3694176" y="16765"/>
                </a:lnTo>
                <a:lnTo>
                  <a:pt x="1847088" y="16765"/>
                </a:lnTo>
                <a:lnTo>
                  <a:pt x="0" y="16765"/>
                </a:lnTo>
                <a:close/>
              </a:path>
            </a:pathLst>
          </a:custGeom>
          <a:solidFill>
            <a:srgbClr val="0055A0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6" name="Rectangle 336"/>
          <p:cNvSpPr/>
          <p:nvPr/>
        </p:nvSpPr>
        <p:spPr>
          <a:xfrm>
            <a:off x="556869" y="187416"/>
            <a:ext cx="9901091" cy="7809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5" b="1" i="0" spc="0" baseline="0" dirty="0">
                <a:solidFill>
                  <a:srgbClr val="0055A0"/>
                </a:solidFill>
                <a:latin typeface="Arial"/>
              </a:rPr>
              <a:t>At whic</a:t>
            </a:r>
            <a:r>
              <a:rPr lang="en-US" sz="4595" b="1" i="0" spc="1292" baseline="0" dirty="0">
                <a:solidFill>
                  <a:srgbClr val="0055A0"/>
                </a:solidFill>
                <a:latin typeface="Arial"/>
              </a:rPr>
              <a:t>h</a:t>
            </a:r>
            <a:r>
              <a:rPr lang="en-US" sz="4595" b="1" i="0" spc="0" baseline="0" dirty="0">
                <a:solidFill>
                  <a:srgbClr val="0055A0"/>
                </a:solidFill>
                <a:latin typeface="Arial"/>
              </a:rPr>
              <a:t>conditions do I volunteer?</a:t>
            </a:r>
          </a:p>
        </p:txBody>
      </p:sp>
      <p:sp>
        <p:nvSpPr>
          <p:cNvPr id="337" name="Rectangle 337"/>
          <p:cNvSpPr/>
          <p:nvPr/>
        </p:nvSpPr>
        <p:spPr>
          <a:xfrm>
            <a:off x="848258" y="1087894"/>
            <a:ext cx="912717" cy="39150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304" b="0" i="0" spc="993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304" b="0" i="0" spc="-255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2304" b="0" i="0" spc="0" baseline="0" dirty="0">
                <a:solidFill>
                  <a:srgbClr val="0055A0"/>
                </a:solidFill>
                <a:latin typeface="Arial"/>
              </a:rPr>
              <a:t>ools</a:t>
            </a:r>
          </a:p>
        </p:txBody>
      </p:sp>
      <p:sp>
        <p:nvSpPr>
          <p:cNvPr id="338" name="Rectangle 338"/>
          <p:cNvSpPr/>
          <p:nvPr/>
        </p:nvSpPr>
        <p:spPr>
          <a:xfrm>
            <a:off x="1305433" y="1415858"/>
            <a:ext cx="5818057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="0" i="0" spc="1132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Ad hoc</a:t>
            </a:r>
            <a:r>
              <a:rPr lang="en-US" sz="2004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databas</a:t>
            </a:r>
            <a:r>
              <a:rPr lang="en-US" sz="2004" b="0" i="0" spc="519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for</a:t>
            </a:r>
            <a:r>
              <a:rPr lang="en-US" sz="2004" b="0" i="0" spc="-2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registration</a:t>
            </a:r>
            <a:r>
              <a:rPr lang="en-US" sz="2004" b="0" i="0" spc="-34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and</a:t>
            </a:r>
            <a:r>
              <a:rPr lang="en-US" sz="2004" b="0" i="0" spc="-1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assignments</a:t>
            </a:r>
          </a:p>
        </p:txBody>
      </p:sp>
      <p:sp>
        <p:nvSpPr>
          <p:cNvPr id="339" name="Rectangle 339"/>
          <p:cNvSpPr/>
          <p:nvPr/>
        </p:nvSpPr>
        <p:spPr>
          <a:xfrm>
            <a:off x="1305433" y="1691359"/>
            <a:ext cx="5310199" cy="8958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="0" i="0" spc="1131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Sharepoin</a:t>
            </a:r>
            <a:r>
              <a:rPr lang="en-US" sz="2006" b="0" i="0" spc="526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to</a:t>
            </a:r>
            <a:r>
              <a:rPr lang="en-US" sz="2006" b="0" i="0" spc="-2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shar</a:t>
            </a:r>
            <a:r>
              <a:rPr lang="en-US" sz="2006" b="0" i="0" spc="529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information</a:t>
            </a:r>
            <a:r>
              <a:rPr lang="en-US" sz="2006" b="0" i="0" spc="-10" baseline="0" dirty="0">
                <a:solidFill>
                  <a:srgbClr val="0055A0"/>
                </a:solidFill>
                <a:latin typeface="Arial"/>
              </a:rPr>
              <a:t>/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docu</a:t>
            </a:r>
            <a:r>
              <a:rPr lang="en-US" sz="2006" b="0" i="0" spc="-10" baseline="0" dirty="0">
                <a:solidFill>
                  <a:srgbClr val="0055A0"/>
                </a:solidFill>
                <a:latin typeface="Arial"/>
              </a:rPr>
              <a:t>m</a:t>
            </a:r>
            <a:r>
              <a:rPr lang="en-US" sz="2006" b="0" i="0" spc="-12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nts</a:t>
            </a:r>
          </a:p>
          <a:p>
            <a:pPr marL="0">
              <a:lnSpc>
                <a:spcPts val="2185"/>
              </a:lnSpc>
            </a:pPr>
            <a:r>
              <a:rPr lang="en-US" sz="2004" b="0" i="0" spc="1132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Widget</a:t>
            </a:r>
            <a:r>
              <a:rPr lang="en-US" sz="2004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OD2019</a:t>
            </a:r>
            <a:r>
              <a:rPr lang="en-US" sz="2004" b="0" i="0" spc="-3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on LMS</a:t>
            </a:r>
            <a:r>
              <a:rPr lang="en-US" sz="2004" b="0" i="0" spc="-2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for</a:t>
            </a:r>
            <a:r>
              <a:rPr lang="en-US" sz="2004" b="0" i="0" spc="-1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training</a:t>
            </a:r>
            <a:r>
              <a:rPr lang="en-US" sz="2004" b="0" i="0" spc="-15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sessions</a:t>
            </a:r>
          </a:p>
          <a:p>
            <a:pPr marL="0">
              <a:lnSpc>
                <a:spcPts val="2183"/>
              </a:lnSpc>
            </a:pPr>
            <a:r>
              <a:rPr lang="en-US" sz="2004" b="0" i="0" spc="1132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Access</a:t>
            </a:r>
            <a:r>
              <a:rPr lang="en-US" sz="2004" b="0" i="0" spc="-29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wit</a:t>
            </a:r>
            <a:r>
              <a:rPr lang="en-US" sz="2004" b="0" i="0" spc="552" baseline="0" dirty="0">
                <a:solidFill>
                  <a:srgbClr val="0055A0"/>
                </a:solidFill>
                <a:latin typeface="Arial"/>
              </a:rPr>
              <a:t>h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CERN account</a:t>
            </a:r>
          </a:p>
        </p:txBody>
      </p:sp>
      <p:sp>
        <p:nvSpPr>
          <p:cNvPr id="340" name="Rectangle 340"/>
          <p:cNvSpPr/>
          <p:nvPr/>
        </p:nvSpPr>
        <p:spPr>
          <a:xfrm>
            <a:off x="848258" y="2575803"/>
            <a:ext cx="1304673" cy="37315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195" b="0" i="0" spc="1031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195" b="0" i="0" spc="-81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2195" b="0" i="0" spc="0" baseline="0" dirty="0">
                <a:solidFill>
                  <a:srgbClr val="0055A0"/>
                </a:solidFill>
                <a:latin typeface="Arial"/>
              </a:rPr>
              <a:t>raining </a:t>
            </a:r>
          </a:p>
        </p:txBody>
      </p:sp>
      <p:sp>
        <p:nvSpPr>
          <p:cNvPr id="341" name="Rectangle 341"/>
          <p:cNvSpPr/>
          <p:nvPr/>
        </p:nvSpPr>
        <p:spPr>
          <a:xfrm>
            <a:off x="1305433" y="2885249"/>
            <a:ext cx="1938639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="0" i="0" spc="1132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Online</a:t>
            </a:r>
            <a:r>
              <a:rPr lang="en-US" sz="2004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training </a:t>
            </a:r>
          </a:p>
        </p:txBody>
      </p:sp>
      <p:sp>
        <p:nvSpPr>
          <p:cNvPr id="342" name="Rectangle 342"/>
          <p:cNvSpPr/>
          <p:nvPr/>
        </p:nvSpPr>
        <p:spPr>
          <a:xfrm>
            <a:off x="1305433" y="3160749"/>
            <a:ext cx="9453962" cy="55461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6" b="0" i="0" spc="1131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Specific</a:t>
            </a:r>
            <a:r>
              <a:rPr lang="en-US" sz="2006" b="0" i="0" spc="-13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sessions</a:t>
            </a:r>
            <a:r>
              <a:rPr lang="en-US" sz="2006" b="0" i="0" spc="-4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and</a:t>
            </a:r>
            <a:r>
              <a:rPr lang="en-US" sz="2006" b="0" i="0" spc="-1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training</a:t>
            </a:r>
            <a:r>
              <a:rPr lang="en-US" sz="2006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for</a:t>
            </a:r>
            <a:r>
              <a:rPr lang="en-US" sz="2006" b="0" i="0" spc="-3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specific</a:t>
            </a:r>
            <a:r>
              <a:rPr lang="en-US" sz="2006" b="0" i="0" spc="-2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acti</a:t>
            </a:r>
            <a:r>
              <a:rPr lang="en-US" sz="2006" b="0" i="0" spc="-10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ities (Activity demonstrato</a:t>
            </a:r>
            <a:r>
              <a:rPr lang="en-US" sz="2006" b="0" i="0" spc="-122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,</a:t>
            </a:r>
            <a:r>
              <a:rPr lang="en-US" sz="2006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1st</a:t>
            </a:r>
            <a:r>
              <a:rPr lang="en-US" sz="2006" b="0" i="0" spc="-13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Aid, </a:t>
            </a:r>
          </a:p>
          <a:p>
            <a:pPr marL="228600">
              <a:lnSpc>
                <a:spcPts val="1682"/>
              </a:lnSpc>
            </a:pP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General</a:t>
            </a:r>
            <a:r>
              <a:rPr lang="en-US" sz="2004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info,</a:t>
            </a:r>
            <a:r>
              <a:rPr lang="en-US" sz="2004" b="0" i="0" spc="-2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Flow control,</a:t>
            </a:r>
            <a:r>
              <a:rPr lang="en-US" sz="2004" b="0" i="0" spc="-27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etc)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848258" y="3641460"/>
            <a:ext cx="7578259" cy="75502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57174"/>
            <a:r>
              <a:rPr lang="en-US" sz="2195" b="0" i="0" spc="1068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195" b="0" i="0" spc="0" baseline="0" dirty="0">
                <a:solidFill>
                  <a:srgbClr val="0055A0"/>
                </a:solidFill>
                <a:latin typeface="Arial"/>
              </a:rPr>
              <a:t>General information sessions</a:t>
            </a:r>
            <a:r>
              <a:rPr lang="en-US" sz="2195" b="0" i="0" spc="-21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195" b="0" i="0" spc="0" baseline="0" dirty="0">
                <a:solidFill>
                  <a:srgbClr val="0055A0"/>
                </a:solidFill>
                <a:latin typeface="Arial"/>
              </a:rPr>
              <a:t>(+ webcast) in September</a:t>
            </a:r>
          </a:p>
          <a:p>
            <a:pPr marL="0">
              <a:lnSpc>
                <a:spcPts val="3006"/>
              </a:lnSpc>
            </a:pPr>
            <a:r>
              <a:rPr lang="en-US" sz="2400" b="0" i="0" spc="960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Reward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305433" y="4333430"/>
            <a:ext cx="5163915" cy="617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="0" i="0" spc="1132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4" b="0" i="0" spc="-11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olunteer</a:t>
            </a:r>
            <a:r>
              <a:rPr lang="en-US" sz="2004" b="0" i="0" spc="-25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kit:</a:t>
            </a:r>
            <a:r>
              <a:rPr lang="en-US" sz="2004" b="0" i="0" spc="-2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tee-shirt,</a:t>
            </a:r>
            <a:r>
              <a:rPr lang="en-US" sz="2004" b="0" i="0" spc="-4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hat,</a:t>
            </a:r>
            <a:r>
              <a:rPr lang="en-US" sz="2004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raincoat,</a:t>
            </a:r>
            <a:r>
              <a:rPr lang="en-US" sz="2004" b="0" i="0" spc="-3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bag</a:t>
            </a:r>
          </a:p>
          <a:p>
            <a:pPr marL="0">
              <a:lnSpc>
                <a:spcPts val="2183"/>
              </a:lnSpc>
            </a:pPr>
            <a:r>
              <a:rPr lang="en-US" sz="2004" b="0" i="0" spc="1132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Indemnit</a:t>
            </a:r>
            <a:r>
              <a:rPr lang="en-US" sz="2004" b="0" i="0" spc="-12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2004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(proposal</a:t>
            </a:r>
            <a:r>
              <a:rPr lang="en-US" sz="2004" b="0" i="0" spc="-7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TBC) CHF 33/day</a:t>
            </a:r>
            <a:r>
              <a:rPr lang="en-US" sz="2004" b="0" i="0" spc="-2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paid 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305433" y="4823814"/>
            <a:ext cx="9726400" cy="616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228600"/>
            <a:r>
              <a:rPr lang="en-US" sz="2006" b="0" i="0" spc="0" baseline="0" dirty="0">
                <a:solidFill>
                  <a:srgbClr val="0055A0"/>
                </a:solidFill>
                <a:latin typeface="Arial"/>
              </a:rPr>
              <a:t>(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vol</a:t>
            </a:r>
            <a:r>
              <a:rPr lang="en-US" sz="1802" b="0" i="0" spc="-10" baseline="0" dirty="0">
                <a:solidFill>
                  <a:srgbClr val="0055A0"/>
                </a:solidFill>
                <a:latin typeface="Arial"/>
              </a:rPr>
              <a:t>u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nteers are e</a:t>
            </a:r>
            <a:r>
              <a:rPr lang="en-US" sz="1802" b="0" i="0" spc="-16" baseline="0" dirty="0">
                <a:solidFill>
                  <a:srgbClr val="0055A0"/>
                </a:solidFill>
                <a:latin typeface="Arial"/>
              </a:rPr>
              <a:t>x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pecte</a:t>
            </a:r>
            <a:r>
              <a:rPr lang="en-US" sz="1802" b="0" i="0" spc="-10" baseline="0" dirty="0">
                <a:solidFill>
                  <a:srgbClr val="0055A0"/>
                </a:solidFill>
                <a:latin typeface="Arial"/>
              </a:rPr>
              <a:t>d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 to make their o</a:t>
            </a:r>
            <a:r>
              <a:rPr lang="en-US" sz="1802" b="0" i="0" spc="-41" baseline="0" dirty="0">
                <a:solidFill>
                  <a:srgbClr val="0055A0"/>
                </a:solidFill>
                <a:latin typeface="Arial"/>
              </a:rPr>
              <a:t>w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n arrangements for</a:t>
            </a:r>
            <a:r>
              <a:rPr lang="en-US" sz="1802" b="0" i="0" spc="-12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food &amp;</a:t>
            </a:r>
            <a:r>
              <a:rPr lang="en-US" sz="1802" b="0" i="0" spc="-1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dri</a:t>
            </a:r>
            <a:r>
              <a:rPr lang="en-US" sz="1802" b="0" i="0" spc="-10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1802" b="0" i="0" spc="0" baseline="0" dirty="0">
                <a:solidFill>
                  <a:srgbClr val="0055A0"/>
                </a:solidFill>
                <a:latin typeface="Arial"/>
              </a:rPr>
              <a:t>ks)</a:t>
            </a:r>
          </a:p>
          <a:p>
            <a:pPr marL="0">
              <a:lnSpc>
                <a:spcPts val="2173"/>
              </a:lnSpc>
            </a:pPr>
            <a:r>
              <a:rPr lang="en-US" sz="2004" b="0" i="0" spc="1132" baseline="0" dirty="0">
                <a:solidFill>
                  <a:srgbClr val="0055A0"/>
                </a:solidFill>
                <a:latin typeface="Arial"/>
              </a:rPr>
              <a:t>-</a:t>
            </a:r>
            <a:r>
              <a:rPr lang="en-US" sz="2004" b="0" i="0" spc="-112" baseline="0" dirty="0">
                <a:solidFill>
                  <a:srgbClr val="0055A0"/>
                </a:solidFill>
                <a:latin typeface="Arial"/>
              </a:rPr>
              <a:t>V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olunteer</a:t>
            </a:r>
            <a:r>
              <a:rPr lang="en-US" sz="2004" b="0" i="0" spc="526" baseline="0" dirty="0">
                <a:solidFill>
                  <a:srgbClr val="0055A0"/>
                </a:solidFill>
                <a:latin typeface="Arial"/>
              </a:rPr>
              <a:t>s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wil</a:t>
            </a:r>
            <a:r>
              <a:rPr lang="en-US" sz="2004" b="0" i="0" spc="578" baseline="0" dirty="0">
                <a:solidFill>
                  <a:srgbClr val="0055A0"/>
                </a:solidFill>
                <a:latin typeface="Arial"/>
              </a:rPr>
              <a:t>l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not</a:t>
            </a:r>
            <a:r>
              <a:rPr lang="en-US" sz="2004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receiv</a:t>
            </a:r>
            <a:r>
              <a:rPr lang="en-US" sz="2004" b="0" i="0" spc="533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an</a:t>
            </a:r>
            <a:r>
              <a:rPr lang="en-US" sz="2004" b="0" i="0" spc="547" baseline="0" dirty="0">
                <a:solidFill>
                  <a:srgbClr val="0055A0"/>
                </a:solidFill>
                <a:latin typeface="Arial"/>
              </a:rPr>
              <a:t>y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othe</a:t>
            </a:r>
            <a:r>
              <a:rPr lang="en-US" sz="2004" b="0" i="0" spc="532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compens</a:t>
            </a:r>
            <a:r>
              <a:rPr lang="en-US" sz="2004" b="0" i="0" spc="-10" baseline="0" dirty="0">
                <a:solidFill>
                  <a:srgbClr val="0055A0"/>
                </a:solidFill>
                <a:latin typeface="Arial"/>
              </a:rPr>
              <a:t>a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tion</a:t>
            </a:r>
            <a:r>
              <a:rPr lang="en-US" sz="2004" b="0" i="0" spc="-44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or additiona</a:t>
            </a:r>
            <a:r>
              <a:rPr lang="en-US" sz="2004" b="0" i="0" spc="542" baseline="0" dirty="0">
                <a:solidFill>
                  <a:srgbClr val="0055A0"/>
                </a:solidFill>
                <a:latin typeface="Arial"/>
              </a:rPr>
              <a:t>l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leav</a:t>
            </a:r>
            <a:r>
              <a:rPr lang="en-US" sz="2004" b="0" i="0" spc="550" baseline="0" dirty="0">
                <a:solidFill>
                  <a:srgbClr val="0055A0"/>
                </a:solidFill>
                <a:latin typeface="Arial"/>
              </a:rPr>
              <a:t>e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or</a:t>
            </a:r>
            <a:r>
              <a:rPr lang="en-US" sz="2004" b="0" i="0" spc="-18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time</a:t>
            </a:r>
            <a:r>
              <a:rPr lang="en-US" sz="2004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in lieu 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534033" y="5313615"/>
            <a:ext cx="1382834" cy="34053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of</a:t>
            </a:r>
            <a:r>
              <a:rPr lang="en-US" sz="2004" b="0" i="0" spc="-2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thei</a:t>
            </a:r>
            <a:r>
              <a:rPr lang="en-US" sz="2004" b="0" i="0" spc="542" baseline="0" dirty="0">
                <a:solidFill>
                  <a:srgbClr val="0055A0"/>
                </a:solidFill>
                <a:latin typeface="Arial"/>
              </a:rPr>
              <a:t>r</a:t>
            </a:r>
            <a:r>
              <a:rPr lang="en-US" sz="2004" b="0" i="0" spc="0" baseline="0" dirty="0">
                <a:solidFill>
                  <a:srgbClr val="0055A0"/>
                </a:solidFill>
                <a:latin typeface="Arial"/>
              </a:rPr>
              <a:t>work</a:t>
            </a:r>
          </a:p>
        </p:txBody>
      </p:sp>
      <p:sp>
        <p:nvSpPr>
          <p:cNvPr id="347" name="Rectangle 347"/>
          <p:cNvSpPr/>
          <p:nvPr/>
        </p:nvSpPr>
        <p:spPr>
          <a:xfrm>
            <a:off x="7553579" y="6337061"/>
            <a:ext cx="3960719" cy="182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90390" algn="l"/>
              </a:tabLst>
            </a:pP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Work</a:t>
            </a:r>
            <a:r>
              <a:rPr lang="en-US" sz="1509" b="0" i="0" spc="-36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package</a:t>
            </a:r>
            <a:r>
              <a:rPr lang="en-US" sz="1509" b="0" i="0" spc="-38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Freeform 348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49" name="Picture 10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108192"/>
            <a:ext cx="12192000" cy="749808"/>
          </a:xfrm>
          <a:prstGeom prst="rect">
            <a:avLst/>
          </a:prstGeom>
          <a:noFill/>
          <a:extLst/>
        </p:spPr>
      </p:pic>
      <p:pic>
        <p:nvPicPr>
          <p:cNvPr id="350" name="Picture 350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06868" y="758952"/>
            <a:ext cx="4180332" cy="4247388"/>
          </a:xfrm>
          <a:prstGeom prst="rect">
            <a:avLst/>
          </a:prstGeom>
          <a:noFill/>
          <a:extLst/>
        </p:spPr>
      </p:pic>
      <p:pic>
        <p:nvPicPr>
          <p:cNvPr id="351" name="Picture 35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4488" y="758952"/>
            <a:ext cx="4172711" cy="4247388"/>
          </a:xfrm>
          <a:prstGeom prst="rect">
            <a:avLst/>
          </a:prstGeom>
          <a:noFill/>
          <a:extLst/>
        </p:spPr>
      </p:pic>
      <p:pic>
        <p:nvPicPr>
          <p:cNvPr id="352" name="Picture 35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0104" y="758952"/>
            <a:ext cx="4197096" cy="4247388"/>
          </a:xfrm>
          <a:prstGeom prst="rect">
            <a:avLst/>
          </a:prstGeom>
          <a:noFill/>
          <a:extLst/>
        </p:spPr>
      </p:pic>
      <p:pic>
        <p:nvPicPr>
          <p:cNvPr id="353" name="Picture 35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97723" y="758952"/>
            <a:ext cx="4189476" cy="4247388"/>
          </a:xfrm>
          <a:prstGeom prst="rect">
            <a:avLst/>
          </a:prstGeom>
          <a:noFill/>
          <a:extLst/>
        </p:spPr>
      </p:pic>
      <p:pic>
        <p:nvPicPr>
          <p:cNvPr id="354" name="Picture 35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44383" y="701040"/>
            <a:ext cx="4305300" cy="4305300"/>
          </a:xfrm>
          <a:prstGeom prst="rect">
            <a:avLst/>
          </a:prstGeom>
          <a:noFill/>
          <a:extLst/>
        </p:spPr>
      </p:pic>
      <p:pic>
        <p:nvPicPr>
          <p:cNvPr id="355" name="Picture 355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17535" y="705613"/>
            <a:ext cx="4058411" cy="4687823"/>
          </a:xfrm>
          <a:prstGeom prst="rect">
            <a:avLst/>
          </a:prstGeom>
          <a:noFill/>
          <a:extLst/>
        </p:spPr>
      </p:pic>
      <p:sp>
        <p:nvSpPr>
          <p:cNvPr id="356" name="Rectangle 356"/>
          <p:cNvSpPr/>
          <p:nvPr/>
        </p:nvSpPr>
        <p:spPr>
          <a:xfrm>
            <a:off x="929639" y="552197"/>
            <a:ext cx="3375501" cy="7813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598" b="1" i="0" spc="0" baseline="0" dirty="0">
                <a:solidFill>
                  <a:srgbClr val="0055A0"/>
                </a:solidFill>
                <a:latin typeface="Arial"/>
              </a:rPr>
              <a:t>CERN shop </a:t>
            </a:r>
          </a:p>
        </p:txBody>
      </p:sp>
      <p:sp>
        <p:nvSpPr>
          <p:cNvPr id="357" name="Rectangle 357"/>
          <p:cNvSpPr/>
          <p:nvPr/>
        </p:nvSpPr>
        <p:spPr>
          <a:xfrm>
            <a:off x="781812" y="1678280"/>
            <a:ext cx="448264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959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Only 1 sale point on Meyri</a:t>
            </a:r>
            <a:r>
              <a:rPr lang="en-US" sz="2400" b="0" i="0" spc="667" baseline="0" dirty="0">
                <a:solidFill>
                  <a:srgbClr val="0055A0"/>
                </a:solidFill>
                <a:latin typeface="Arial"/>
              </a:rPr>
              <a:t>n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site</a:t>
            </a:r>
          </a:p>
        </p:txBody>
      </p:sp>
      <p:sp>
        <p:nvSpPr>
          <p:cNvPr id="358" name="Rectangle 358"/>
          <p:cNvSpPr/>
          <p:nvPr/>
        </p:nvSpPr>
        <p:spPr>
          <a:xfrm>
            <a:off x="781812" y="2133956"/>
            <a:ext cx="6347155" cy="8635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959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Should be considered as a service to visitors </a:t>
            </a:r>
          </a:p>
          <a:p>
            <a:pPr marL="0">
              <a:lnSpc>
                <a:spcPts val="3588"/>
              </a:lnSpc>
            </a:pPr>
            <a:r>
              <a:rPr lang="en-US" sz="2402" b="0" i="0" spc="0" baseline="0" dirty="0">
                <a:solidFill>
                  <a:srgbClr val="0055A0"/>
                </a:solidFill>
                <a:latin typeface="Arial"/>
              </a:rPr>
              <a:t>more than a source of income</a:t>
            </a:r>
          </a:p>
        </p:txBody>
      </p:sp>
      <p:sp>
        <p:nvSpPr>
          <p:cNvPr id="359" name="Rectangle 359"/>
          <p:cNvSpPr/>
          <p:nvPr/>
        </p:nvSpPr>
        <p:spPr>
          <a:xfrm>
            <a:off x="781812" y="3047086"/>
            <a:ext cx="322783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959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Location to be defined</a:t>
            </a:r>
          </a:p>
        </p:txBody>
      </p:sp>
      <p:sp>
        <p:nvSpPr>
          <p:cNvPr id="360" name="Rectangle 360"/>
          <p:cNvSpPr/>
          <p:nvPr/>
        </p:nvSpPr>
        <p:spPr>
          <a:xfrm>
            <a:off x="781812" y="3502762"/>
            <a:ext cx="6294729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959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Standard articles (No special items for</a:t>
            </a:r>
            <a:r>
              <a:rPr lang="en-US" sz="2400" b="0" i="0" spc="-16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Open </a:t>
            </a:r>
          </a:p>
        </p:txBody>
      </p:sp>
      <p:sp>
        <p:nvSpPr>
          <p:cNvPr id="361" name="Rectangle 361"/>
          <p:cNvSpPr/>
          <p:nvPr/>
        </p:nvSpPr>
        <p:spPr>
          <a:xfrm>
            <a:off x="1010411" y="3831946"/>
            <a:ext cx="794918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Days)</a:t>
            </a:r>
          </a:p>
        </p:txBody>
      </p:sp>
      <p:sp>
        <p:nvSpPr>
          <p:cNvPr id="362" name="Rectangle 362"/>
          <p:cNvSpPr/>
          <p:nvPr/>
        </p:nvSpPr>
        <p:spPr>
          <a:xfrm>
            <a:off x="781812" y="4287876"/>
            <a:ext cx="6324320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959" baseline="0" dirty="0">
                <a:solidFill>
                  <a:srgbClr val="0055A0"/>
                </a:solidFill>
                <a:latin typeface="Arial"/>
              </a:rPr>
              <a:t>•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Brand new items by Summer 2019 :</a:t>
            </a:r>
            <a:r>
              <a:rPr lang="en-US" sz="2400" b="0" i="0" spc="-50" baseline="0" dirty="0">
                <a:solidFill>
                  <a:srgbClr val="0055A0"/>
                </a:solidFill>
                <a:latin typeface="Arial"/>
              </a:rPr>
              <a:t> </a:t>
            </a:r>
            <a:r>
              <a:rPr lang="en-US" sz="2400" b="0" i="0" spc="-117" baseline="0" dirty="0">
                <a:solidFill>
                  <a:srgbClr val="0055A0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-shirts, </a:t>
            </a:r>
          </a:p>
        </p:txBody>
      </p:sp>
      <p:sp>
        <p:nvSpPr>
          <p:cNvPr id="363" name="Rectangle 363"/>
          <p:cNvSpPr/>
          <p:nvPr/>
        </p:nvSpPr>
        <p:spPr>
          <a:xfrm>
            <a:off x="1010411" y="4617060"/>
            <a:ext cx="6064910" cy="73700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055A0"/>
                </a:solidFill>
                <a:latin typeface="Arial"/>
              </a:rPr>
              <a:t>umbrellas, key rings, badges, caps, puzzles, </a:t>
            </a:r>
          </a:p>
          <a:p>
            <a:pPr marL="0">
              <a:lnSpc>
                <a:spcPts val="2592"/>
              </a:lnSpc>
            </a:pPr>
            <a:r>
              <a:rPr lang="en-US" sz="2400" b="0" i="0" spc="0" baseline="0" dirty="0">
                <a:solidFill>
                  <a:srgbClr val="0055A0"/>
                </a:solidFill>
                <a:latin typeface="ArialMT"/>
              </a:rPr>
              <a:t>magnets, …</a:t>
            </a:r>
          </a:p>
        </p:txBody>
      </p:sp>
      <p:sp>
        <p:nvSpPr>
          <p:cNvPr id="365" name="Rectangle 365"/>
          <p:cNvSpPr/>
          <p:nvPr/>
        </p:nvSpPr>
        <p:spPr>
          <a:xfrm>
            <a:off x="7553579" y="6337061"/>
            <a:ext cx="3960719" cy="18296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890390" algn="l"/>
              </a:tabLst>
            </a:pP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Work</a:t>
            </a:r>
            <a:r>
              <a:rPr lang="en-US" sz="1509" b="0" i="0" spc="-36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package</a:t>
            </a:r>
            <a:r>
              <a:rPr lang="en-US" sz="1509" b="0" i="0" spc="-38" baseline="-10843" dirty="0">
                <a:solidFill>
                  <a:srgbClr val="FFFFFF"/>
                </a:solidFill>
                <a:latin typeface="Arial"/>
              </a:rPr>
              <a:t> </a:t>
            </a:r>
            <a:r>
              <a:rPr lang="en-US" sz="1509" b="0" i="0" spc="0" baseline="-10843" dirty="0">
                <a:solidFill>
                  <a:srgbClr val="FFFFFF"/>
                </a:solidFill>
                <a:latin typeface="Arial"/>
              </a:rPr>
              <a:t>3	</a:t>
            </a:r>
            <a:r>
              <a:rPr lang="en-US" sz="996" b="0" i="0" spc="0" baseline="0" dirty="0">
                <a:solidFill>
                  <a:srgbClr val="FFFFFF"/>
                </a:solidFill>
                <a:latin typeface="Arial"/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1489</Words>
  <Application>Microsoft Office PowerPoint</Application>
  <PresentationFormat>Widescreen</PresentationFormat>
  <Paragraphs>407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Arial-BoldMT</vt:lpstr>
      <vt:lpstr>Mangal</vt:lpstr>
      <vt:lpstr>Calibri</vt:lpstr>
      <vt:lpstr>Wingdings</vt:lpstr>
      <vt:lpstr>ArialMT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Veronique Wedlake</dc:creator>
  <cp:lastModifiedBy>Veronique Wedlake</cp:lastModifiedBy>
  <cp:revision>2</cp:revision>
  <dcterms:modified xsi:type="dcterms:W3CDTF">2019-04-01T12:03:06Z</dcterms:modified>
</cp:coreProperties>
</file>