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9"/>
  </p:notesMasterIdLst>
  <p:handoutMasterIdLst>
    <p:handoutMasterId r:id="rId10"/>
  </p:handoutMasterIdLst>
  <p:sldIdLst>
    <p:sldId id="576" r:id="rId2"/>
    <p:sldId id="596" r:id="rId3"/>
    <p:sldId id="597" r:id="rId4"/>
    <p:sldId id="598" r:id="rId5"/>
    <p:sldId id="599" r:id="rId6"/>
    <p:sldId id="600" r:id="rId7"/>
    <p:sldId id="592" r:id="rId8"/>
  </p:sldIdLst>
  <p:sldSz cx="9144000" cy="6858000" type="screen4x3"/>
  <p:notesSz cx="6731000" cy="9856788"/>
  <p:custDataLst>
    <p:tags r:id="rId11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3">
          <p15:clr>
            <a:srgbClr val="A4A3A4"/>
          </p15:clr>
        </p15:guide>
        <p15:guide id="2" pos="21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3300"/>
    <a:srgbClr val="00CCFF"/>
    <a:srgbClr val="000099"/>
    <a:srgbClr val="FF9933"/>
    <a:srgbClr val="D7D1FF"/>
    <a:srgbClr val="008000"/>
    <a:srgbClr val="800080"/>
    <a:srgbClr val="66FF33"/>
    <a:srgbClr val="FFD711"/>
    <a:srgbClr val="CDD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9" autoAdjust="0"/>
    <p:restoredTop sz="98326" autoAdjust="0"/>
  </p:normalViewPr>
  <p:slideViewPr>
    <p:cSldViewPr snapToGrid="0">
      <p:cViewPr varScale="1">
        <p:scale>
          <a:sx n="111" d="100"/>
          <a:sy n="111" d="100"/>
        </p:scale>
        <p:origin x="78" y="5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03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2548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4238"/>
            <a:ext cx="49879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738188"/>
            <a:ext cx="4930775" cy="3698875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142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X. Tartempion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X. Tartempion / ELENA collaboration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X. Tartempion / ELENA collaboration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X. Tartempion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X. Tartempion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X. Tartempion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X. Tartempion / ELENA collaboration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X. Tartempion / ELENA collaboration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26543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X. Tartempion / ELENA collaboration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X. Tartempion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X. Tartempion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X. Tartempion / ELENA collaboration</a:t>
            </a:r>
            <a:endParaRPr lang="en-US"/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79450" y="188913"/>
            <a:ext cx="737076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et modifiez le titre</a:t>
            </a:r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175625" y="0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67832" y="651908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antti.juhani.kolehmainen@cern.ch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ELENA Phase2 Support System STATUS</a:t>
            </a:r>
            <a:b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28/3/2018</a:t>
            </a:r>
            <a:b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Antti Kolehmainen on behalf of WP2.1 Support system</a:t>
            </a:r>
            <a:endParaRPr lang="en-GB" sz="20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 </a:t>
            </a:r>
            <a:endParaRPr lang="en-GB" dirty="0" smtClean="0"/>
          </a:p>
          <a:p>
            <a:endParaRPr lang="en-GB" dirty="0" smtClean="0"/>
          </a:p>
          <a:p>
            <a:r>
              <a:rPr lang="en-US" dirty="0" smtClean="0"/>
              <a:t> 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1444" name="Text Box 2052"/>
          <p:cNvSpPr txBox="1">
            <a:spLocks noChangeArrowheads="1"/>
          </p:cNvSpPr>
          <p:nvPr/>
        </p:nvSpPr>
        <p:spPr bwMode="auto">
          <a:xfrm>
            <a:off x="2561492" y="1922466"/>
            <a:ext cx="5001358" cy="58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US" sz="3200">
              <a:latin typeface="Arial Black" pitchFamily="34" charset="0"/>
            </a:endParaRPr>
          </a:p>
        </p:txBody>
      </p:sp>
      <p:pic>
        <p:nvPicPr>
          <p:cNvPr id="46082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190750" y="6708039"/>
            <a:ext cx="4762500" cy="51206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hlinkClick r:id="rId4"/>
              </a:rPr>
              <a:t>antti.juhani.kolehmainen@cern.ch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" y="1684655"/>
            <a:ext cx="8229600" cy="4098925"/>
          </a:xfrm>
        </p:spPr>
        <p:txBody>
          <a:bodyPr/>
          <a:lstStyle/>
          <a:p>
            <a:r>
              <a:rPr lang="en-GB" dirty="0" smtClean="0"/>
              <a:t>Schedule</a:t>
            </a:r>
          </a:p>
          <a:p>
            <a:r>
              <a:rPr lang="en-GB" dirty="0" smtClean="0"/>
              <a:t>Horizontal lines</a:t>
            </a:r>
          </a:p>
          <a:p>
            <a:r>
              <a:rPr lang="en-GB" dirty="0" smtClean="0"/>
              <a:t>Vertical lines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antti.juhani.kolehmainen@cern.ch / ELENA 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02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SCHEDULE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</a:t>
            </a:r>
            <a:r>
              <a:rPr lang="en-US" dirty="0" smtClean="0"/>
              <a:t>ntti.juhani.kolehmainen@cern.ch / ELENA collaboration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1277638"/>
            <a:ext cx="8229600" cy="3655024"/>
          </a:xfrm>
        </p:spPr>
      </p:pic>
      <p:sp>
        <p:nvSpPr>
          <p:cNvPr id="9" name="Rectangle 8"/>
          <p:cNvSpPr/>
          <p:nvPr/>
        </p:nvSpPr>
        <p:spPr bwMode="auto">
          <a:xfrm>
            <a:off x="502920" y="1592580"/>
            <a:ext cx="7924800" cy="167640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02920" y="2052302"/>
            <a:ext cx="7924800" cy="157498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02920" y="2209800"/>
            <a:ext cx="7924800" cy="20574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02920" y="2514600"/>
            <a:ext cx="7924800" cy="19812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02920" y="3413760"/>
            <a:ext cx="7924800" cy="2209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6209" y="5445724"/>
            <a:ext cx="3267113" cy="73866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PREPARATION:</a:t>
            </a:r>
          </a:p>
          <a:p>
            <a:pPr marL="285750" indent="-285750" algn="l">
              <a:buFontTx/>
              <a:buChar char="-"/>
            </a:pPr>
            <a:r>
              <a:rPr lang="en-GB" sz="1400" dirty="0" smtClean="0"/>
              <a:t>SURVEY TRACING – ON-GOING</a:t>
            </a:r>
          </a:p>
          <a:p>
            <a:pPr marL="285750" indent="-285750" algn="l">
              <a:buFontTx/>
              <a:buChar char="-"/>
            </a:pPr>
            <a:r>
              <a:rPr lang="en-GB" sz="1400" dirty="0" smtClean="0"/>
              <a:t>DRILLING – START FROM APRIL 8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3873265" y="5445724"/>
            <a:ext cx="4613122" cy="738664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DEADLINES:</a:t>
            </a:r>
          </a:p>
          <a:p>
            <a:pPr marL="285750" indent="-285750" algn="l">
              <a:buFontTx/>
              <a:buChar char="-"/>
            </a:pPr>
            <a:r>
              <a:rPr lang="en-GB" sz="1400" dirty="0" smtClean="0"/>
              <a:t>INSTALLATION OF ELECTROSTATIC EQUIPMENT</a:t>
            </a:r>
          </a:p>
          <a:p>
            <a:pPr marL="285750" indent="-285750" algn="l">
              <a:buFontTx/>
              <a:buChar char="-"/>
            </a:pPr>
            <a:r>
              <a:rPr lang="en-GB" sz="1400" dirty="0" smtClean="0"/>
              <a:t>VACUUM WORK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33494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HORIZONTAL LINES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257" y="1616082"/>
            <a:ext cx="4252913" cy="365283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</a:t>
            </a:r>
            <a:r>
              <a:rPr lang="en-US" dirty="0" smtClean="0"/>
              <a:t>ntti.juhani.kolehmainen@cern.ch / ELENA collaboration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6771" y="1214323"/>
            <a:ext cx="3928263" cy="28931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 smtClean="0"/>
              <a:t>INSTALLATION 25/4 – 16/5/2019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u="sng" dirty="0" smtClean="0"/>
              <a:t>SUPPLY OF COLUMNS AND ALIGNMENT TABLES W18 = 3/5/2019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 smtClean="0"/>
              <a:t>SHIMS AND HARDWARE ORDERED FOR 25/4/2019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u="sng" dirty="0" smtClean="0"/>
              <a:t>INSTALLATION 6/5 – 16/5/2019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dirty="0" smtClean="0"/>
              <a:t>EN/HE REQUIRED FOR ZDS-RELATED SUPPORTS HANDLING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dirty="0" smtClean="0"/>
              <a:t>ESTIMATION 1 WEEK OF WORK, EN/HE 2 DAYS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26771" y="4220870"/>
            <a:ext cx="3928263" cy="2031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 smtClean="0"/>
              <a:t>ZDS-SUPPORTS ORDERED FOR 31/3/2019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dirty="0" smtClean="0"/>
              <a:t>TO BE DELIVERED TO TE/ABT FOR ASSEMBLY?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 smtClean="0"/>
              <a:t>ZQNA – SEM SUPPORTS AVAILABLE @ b.133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 smtClean="0"/>
              <a:t>ZQNA SUPPORTS ORDERED FOR 30/4/2019</a:t>
            </a:r>
            <a:endParaRPr lang="en-GB" sz="1400" dirty="0"/>
          </a:p>
        </p:txBody>
      </p:sp>
      <p:cxnSp>
        <p:nvCxnSpPr>
          <p:cNvPr id="9" name="Straight Arrow Connector 8"/>
          <p:cNvCxnSpPr>
            <a:stCxn id="6" idx="3"/>
          </p:cNvCxnSpPr>
          <p:nvPr/>
        </p:nvCxnSpPr>
        <p:spPr bwMode="auto">
          <a:xfrm>
            <a:off x="4155034" y="2660873"/>
            <a:ext cx="2133623" cy="15599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33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1" name="Straight Arrow Connector 10"/>
          <p:cNvCxnSpPr>
            <a:stCxn id="6" idx="3"/>
          </p:cNvCxnSpPr>
          <p:nvPr/>
        </p:nvCxnSpPr>
        <p:spPr bwMode="auto">
          <a:xfrm>
            <a:off x="4155034" y="2660873"/>
            <a:ext cx="3065275" cy="14465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33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3" name="Straight Arrow Connector 12"/>
          <p:cNvCxnSpPr>
            <a:stCxn id="6" idx="3"/>
          </p:cNvCxnSpPr>
          <p:nvPr/>
        </p:nvCxnSpPr>
        <p:spPr bwMode="auto">
          <a:xfrm>
            <a:off x="4155034" y="2660873"/>
            <a:ext cx="770649" cy="14465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33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5" name="Straight Arrow Connector 14"/>
          <p:cNvCxnSpPr>
            <a:stCxn id="6" idx="3"/>
          </p:cNvCxnSpPr>
          <p:nvPr/>
        </p:nvCxnSpPr>
        <p:spPr bwMode="auto">
          <a:xfrm>
            <a:off x="4155034" y="2660873"/>
            <a:ext cx="2633955" cy="9535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4155034" y="2660873"/>
            <a:ext cx="3669124" cy="77244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8" name="5-Point Star 17"/>
          <p:cNvSpPr/>
          <p:nvPr/>
        </p:nvSpPr>
        <p:spPr bwMode="auto">
          <a:xfrm>
            <a:off x="7423979" y="3008274"/>
            <a:ext cx="284671" cy="258792"/>
          </a:xfrm>
          <a:prstGeom prst="star5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9" name="5-Point Star 18"/>
          <p:cNvSpPr/>
          <p:nvPr/>
        </p:nvSpPr>
        <p:spPr bwMode="auto">
          <a:xfrm>
            <a:off x="6288657" y="3238051"/>
            <a:ext cx="267418" cy="251986"/>
          </a:xfrm>
          <a:prstGeom prst="star5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0" name="5-Point Star 19"/>
          <p:cNvSpPr/>
          <p:nvPr/>
        </p:nvSpPr>
        <p:spPr bwMode="auto">
          <a:xfrm>
            <a:off x="4951561" y="3588589"/>
            <a:ext cx="276046" cy="232914"/>
          </a:xfrm>
          <a:prstGeom prst="star5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640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VERTICAL LINES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790" y="1006786"/>
            <a:ext cx="4347210" cy="362331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</a:t>
            </a:r>
            <a:r>
              <a:rPr lang="en-US" dirty="0" smtClean="0"/>
              <a:t>ntti.juhani.kolehmainen@cern.ch / ELENA collaboration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750" y="4021487"/>
            <a:ext cx="4268534" cy="25491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2608" y="1389888"/>
            <a:ext cx="4198925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 smtClean="0"/>
              <a:t>DESIGN OF THE LINE APPROVED THIS WEEK!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 smtClean="0"/>
              <a:t>ORDER FOR RIGID SUPPORT COMPONENTS WITH 6 WEEKS LEAD TIME = 10/5/2019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 smtClean="0"/>
              <a:t>ORDER FOR ALIGNMENT TABLES AND COMMON SUPPORTS WITH 8 WEEKS LEAD TIME = 24/5/2019 – FOLLOWS THE SEM TANK SCHEDULE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 smtClean="0"/>
              <a:t>INSTALLATION TOOL REQUIRED!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dirty="0" smtClean="0"/>
              <a:t>IS IN REVIEW WITH EN/HE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dirty="0" smtClean="0"/>
              <a:t>VERY SHORT LEAD TIME REQUIRED!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 smtClean="0"/>
              <a:t>LINE INSTALLATION </a:t>
            </a:r>
            <a:r>
              <a:rPr lang="en-GB" sz="1400" dirty="0" smtClean="0"/>
              <a:t>REQUIRED BY THE START OF THE VACUUM WORK = 19/7/2019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190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HORIZONTAL LINE COMPONENTS IN ORDER WITH DELIVERY TO RESPECT THE SCHEDULE – </a:t>
            </a:r>
            <a:r>
              <a:rPr lang="en-GB" b="1" u="sng" dirty="0" smtClean="0"/>
              <a:t>NO </a:t>
            </a:r>
            <a:r>
              <a:rPr lang="en-GB" b="1" u="sng" dirty="0" smtClean="0"/>
              <a:t>MARGIN</a:t>
            </a:r>
            <a:r>
              <a:rPr lang="en-GB" b="1" u="sng" dirty="0" smtClean="0"/>
              <a:t>!</a:t>
            </a:r>
            <a:endParaRPr lang="en-GB" b="1" u="sng" dirty="0" smtClean="0"/>
          </a:p>
          <a:p>
            <a:r>
              <a:rPr lang="en-GB" dirty="0" smtClean="0"/>
              <a:t>VERTICAL LINES COMPONENTS NEED SHORT LEAD TIMES TO KEEP THE SCHEDULE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CONTRACTS MUST BE FOLLOWED CLOSELY!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</a:t>
            </a:r>
            <a:r>
              <a:rPr lang="en-US" dirty="0" smtClean="0"/>
              <a:t>ntti.juhani.kolehmainen@cern.ch / ELENA 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29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233" y="188913"/>
            <a:ext cx="6667980" cy="739775"/>
          </a:xfrm>
        </p:spPr>
        <p:txBody>
          <a:bodyPr/>
          <a:lstStyle/>
          <a:p>
            <a:r>
              <a:rPr lang="fr-FR" dirty="0" smtClean="0"/>
              <a:t>ELENA </a:t>
            </a:r>
            <a:r>
              <a:rPr lang="fr-FR" dirty="0" err="1" smtClean="0"/>
              <a:t>is</a:t>
            </a:r>
            <a:r>
              <a:rPr lang="fr-FR" dirty="0" smtClean="0"/>
              <a:t> on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way</a:t>
            </a:r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15000" dirty="0" smtClean="0"/>
              <a:t>? / !</a:t>
            </a:r>
          </a:p>
          <a:p>
            <a:pPr marL="0" indent="0" algn="ctr">
              <a:buNone/>
            </a:pPr>
            <a:endParaRPr lang="fr-FR" dirty="0" smtClean="0"/>
          </a:p>
          <a:p>
            <a:pPr marL="0" indent="0" algn="ctr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dirty="0" smtClean="0"/>
              <a:t>ANY QUESTIONS / REMARKS</a:t>
            </a:r>
          </a:p>
          <a:p>
            <a:pPr marL="0" indent="0" algn="ctr">
              <a:buNone/>
            </a:pPr>
            <a:r>
              <a:rPr lang="fr-FR" dirty="0" smtClean="0"/>
              <a:t>THANK YOU FOR YOUR ATTENTION!</a:t>
            </a:r>
            <a:endParaRPr lang="fr-FR" dirty="0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45393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2004:Modèles:Présentations:Contenu:Présentation du projet</Template>
  <TotalTime>87785</TotalTime>
  <Words>234</Words>
  <Application>Microsoft Office PowerPoint</Application>
  <PresentationFormat>On-screen Show (4:3)</PresentationFormat>
  <Paragraphs>63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ＭＳ Ｐゴシック</vt:lpstr>
      <vt:lpstr>Arial</vt:lpstr>
      <vt:lpstr>Arial Black</vt:lpstr>
      <vt:lpstr>Garamond</vt:lpstr>
      <vt:lpstr>Helvetica</vt:lpstr>
      <vt:lpstr>Times New Roman</vt:lpstr>
      <vt:lpstr>Wingdings</vt:lpstr>
      <vt:lpstr>1_Pixel</vt:lpstr>
      <vt:lpstr> ELENA Phase2 Support System STATUS  28/3/2018 Antti Kolehmainen on behalf of WP2.1 Support system</vt:lpstr>
      <vt:lpstr>OUTLINE</vt:lpstr>
      <vt:lpstr>SCHEDULE</vt:lpstr>
      <vt:lpstr>HORIZONTAL LINES</vt:lpstr>
      <vt:lpstr>VERTICAL LINES</vt:lpstr>
      <vt:lpstr>CONCLUSION</vt:lpstr>
      <vt:lpstr>ELENA is on its way…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Optics Considerations for PS2</dc:title>
  <dc:creator>S. Maury</dc:creator>
  <cp:lastModifiedBy>Antti Kolehmainen</cp:lastModifiedBy>
  <cp:revision>2674</cp:revision>
  <cp:lastPrinted>2009-06-08T07:51:28Z</cp:lastPrinted>
  <dcterms:created xsi:type="dcterms:W3CDTF">2009-08-04T11:38:51Z</dcterms:created>
  <dcterms:modified xsi:type="dcterms:W3CDTF">2019-03-28T10:06:37Z</dcterms:modified>
</cp:coreProperties>
</file>